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3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4"/>
    <p:sldMasterId id="2147483730" r:id="rId5"/>
    <p:sldMasterId id="2147483758" r:id="rId6"/>
    <p:sldMasterId id="2147483786" r:id="rId7"/>
  </p:sldMasterIdLst>
  <p:notesMasterIdLst>
    <p:notesMasterId r:id="rId38"/>
  </p:notesMasterIdLst>
  <p:handoutMasterIdLst>
    <p:handoutMasterId r:id="rId39"/>
  </p:handoutMasterIdLst>
  <p:sldIdLst>
    <p:sldId id="256" r:id="rId8"/>
    <p:sldId id="984" r:id="rId9"/>
    <p:sldId id="781" r:id="rId10"/>
    <p:sldId id="780" r:id="rId11"/>
    <p:sldId id="3457" r:id="rId12"/>
    <p:sldId id="265" r:id="rId13"/>
    <p:sldId id="3454" r:id="rId14"/>
    <p:sldId id="3470" r:id="rId15"/>
    <p:sldId id="3471" r:id="rId16"/>
    <p:sldId id="3472" r:id="rId17"/>
    <p:sldId id="3473" r:id="rId18"/>
    <p:sldId id="3474" r:id="rId19"/>
    <p:sldId id="3445" r:id="rId20"/>
    <p:sldId id="3443" r:id="rId21"/>
    <p:sldId id="3456" r:id="rId22"/>
    <p:sldId id="3421" r:id="rId23"/>
    <p:sldId id="3418" r:id="rId24"/>
    <p:sldId id="3469" r:id="rId25"/>
    <p:sldId id="3458" r:id="rId26"/>
    <p:sldId id="3459" r:id="rId27"/>
    <p:sldId id="3461" r:id="rId28"/>
    <p:sldId id="3460" r:id="rId29"/>
    <p:sldId id="3462" r:id="rId30"/>
    <p:sldId id="3467" r:id="rId31"/>
    <p:sldId id="3465" r:id="rId32"/>
    <p:sldId id="3466" r:id="rId33"/>
    <p:sldId id="3468" r:id="rId34"/>
    <p:sldId id="1023" r:id="rId35"/>
    <p:sldId id="1006" r:id="rId36"/>
    <p:sldId id="874" r:id="rId37"/>
  </p:sldIdLst>
  <p:sldSz cx="12192000" cy="6858000"/>
  <p:notesSz cx="6794500" cy="9931400"/>
  <p:custDataLst>
    <p:tags r:id="rId40"/>
  </p:custDataLst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ute Frøisland" initials="GF" lastIdx="5" clrIdx="0">
    <p:extLst>
      <p:ext uri="{19B8F6BF-5375-455C-9EA6-DF929625EA0E}">
        <p15:presenceInfo xmlns:p15="http://schemas.microsoft.com/office/powerpoint/2012/main" userId="S-1-5-21-1927809936-1189766144-1318725885-623328" providerId="AD"/>
      </p:ext>
    </p:extLst>
  </p:cmAuthor>
  <p:cmAuthor id="2" name="Marit Kristine Olli Helgesen" initials="MKOH" lastIdx="1" clrIdx="1">
    <p:extLst>
      <p:ext uri="{19B8F6BF-5375-455C-9EA6-DF929625EA0E}">
        <p15:presenceInfo xmlns:p15="http://schemas.microsoft.com/office/powerpoint/2012/main" userId="S-1-5-21-1927809936-1189766144-1318725885-7927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8C93"/>
    <a:srgbClr val="BBE0E3"/>
    <a:srgbClr val="0A0000"/>
    <a:srgbClr val="020000"/>
    <a:srgbClr val="010000"/>
    <a:srgbClr val="CEFFDF"/>
    <a:srgbClr val="FFFFFF"/>
    <a:srgbClr val="0000FF"/>
    <a:srgbClr val="0000FE"/>
    <a:srgbClr val="524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DAD149-98DE-4A61-B2AA-FEF3ACCCE9F9}" v="1705" dt="2022-10-18T08:43:55.182"/>
    <p1510:client id="{5CF8D051-29BE-4D34-AD69-4CD2B0CA6589}" v="2" dt="2022-10-25T08:32:48.0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tags" Target="tags/tag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notesMaster" Target="notesMasters/notesMaster1.xml"/><Relationship Id="rId46" Type="http://schemas.microsoft.com/office/2016/11/relationships/changesInfo" Target="changesInfos/changesInfo1.xml"/><Relationship Id="rId20" Type="http://schemas.openxmlformats.org/officeDocument/2006/relationships/slide" Target="slides/slide13.xml"/><Relationship Id="rId41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nne Sinead Flesland" userId="S::mariasfl@uio.no::facc3627-c0de-4b78-919d-1b6bf2dc9821" providerId="AD" clId="Web-{6306C024-E921-47D7-999A-6B3C49B6C397}"/>
    <pc:docChg chg="addSld modSld sldOrd">
      <pc:chgData name="Marianne Sinead Flesland" userId="S::mariasfl@uio.no::facc3627-c0de-4b78-919d-1b6bf2dc9821" providerId="AD" clId="Web-{6306C024-E921-47D7-999A-6B3C49B6C397}" dt="2022-10-18T07:24:03.151" v="162"/>
      <pc:docMkLst>
        <pc:docMk/>
      </pc:docMkLst>
      <pc:sldChg chg="ord">
        <pc:chgData name="Marianne Sinead Flesland" userId="S::mariasfl@uio.no::facc3627-c0de-4b78-919d-1b6bf2dc9821" providerId="AD" clId="Web-{6306C024-E921-47D7-999A-6B3C49B6C397}" dt="2022-10-18T07:20:50.931" v="10"/>
        <pc:sldMkLst>
          <pc:docMk/>
          <pc:sldMk cId="3308984105" sldId="3465"/>
        </pc:sldMkLst>
      </pc:sldChg>
      <pc:sldChg chg="modSp">
        <pc:chgData name="Marianne Sinead Flesland" userId="S::mariasfl@uio.no::facc3627-c0de-4b78-919d-1b6bf2dc9821" providerId="AD" clId="Web-{6306C024-E921-47D7-999A-6B3C49B6C397}" dt="2022-10-18T07:11:50.443" v="9" actId="20577"/>
        <pc:sldMkLst>
          <pc:docMk/>
          <pc:sldMk cId="1479224844" sldId="3467"/>
        </pc:sldMkLst>
        <pc:spChg chg="mod">
          <ac:chgData name="Marianne Sinead Flesland" userId="S::mariasfl@uio.no::facc3627-c0de-4b78-919d-1b6bf2dc9821" providerId="AD" clId="Web-{6306C024-E921-47D7-999A-6B3C49B6C397}" dt="2022-10-18T07:11:50.443" v="9" actId="20577"/>
          <ac:spMkLst>
            <pc:docMk/>
            <pc:sldMk cId="1479224844" sldId="3467"/>
            <ac:spMk id="5" creationId="{F874BB30-52B6-4A1E-0F4D-6613287AE38B}"/>
          </ac:spMkLst>
        </pc:spChg>
      </pc:sldChg>
      <pc:sldChg chg="modSp">
        <pc:chgData name="Marianne Sinead Flesland" userId="S::mariasfl@uio.no::facc3627-c0de-4b78-919d-1b6bf2dc9821" providerId="AD" clId="Web-{6306C024-E921-47D7-999A-6B3C49B6C397}" dt="2022-10-18T07:05:06.627" v="7"/>
        <pc:sldMkLst>
          <pc:docMk/>
          <pc:sldMk cId="3831833797" sldId="3468"/>
        </pc:sldMkLst>
        <pc:graphicFrameChg chg="mod modGraphic">
          <ac:chgData name="Marianne Sinead Flesland" userId="S::mariasfl@uio.no::facc3627-c0de-4b78-919d-1b6bf2dc9821" providerId="AD" clId="Web-{6306C024-E921-47D7-999A-6B3C49B6C397}" dt="2022-10-18T07:05:06.627" v="7"/>
          <ac:graphicFrameMkLst>
            <pc:docMk/>
            <pc:sldMk cId="3831833797" sldId="3468"/>
            <ac:graphicFrameMk id="6" creationId="{7D0E1D98-917F-4BA0-0B18-4A8ABE616901}"/>
          </ac:graphicFrameMkLst>
        </pc:graphicFrameChg>
      </pc:sldChg>
      <pc:sldChg chg="addSp delSp modSp new">
        <pc:chgData name="Marianne Sinead Flesland" userId="S::mariasfl@uio.no::facc3627-c0de-4b78-919d-1b6bf2dc9821" providerId="AD" clId="Web-{6306C024-E921-47D7-999A-6B3C49B6C397}" dt="2022-10-18T07:24:03.151" v="162"/>
        <pc:sldMkLst>
          <pc:docMk/>
          <pc:sldMk cId="1808858673" sldId="3475"/>
        </pc:sldMkLst>
        <pc:spChg chg="del">
          <ac:chgData name="Marianne Sinead Flesland" userId="S::mariasfl@uio.no::facc3627-c0de-4b78-919d-1b6bf2dc9821" providerId="AD" clId="Web-{6306C024-E921-47D7-999A-6B3C49B6C397}" dt="2022-10-18T07:22:47.104" v="48"/>
          <ac:spMkLst>
            <pc:docMk/>
            <pc:sldMk cId="1808858673" sldId="3475"/>
            <ac:spMk id="2" creationId="{4E3638F8-B05E-7F3F-E8B4-C45F691016D2}"/>
          </ac:spMkLst>
        </pc:spChg>
        <pc:spChg chg="mod">
          <ac:chgData name="Marianne Sinead Flesland" userId="S::mariasfl@uio.no::facc3627-c0de-4b78-919d-1b6bf2dc9821" providerId="AD" clId="Web-{6306C024-E921-47D7-999A-6B3C49B6C397}" dt="2022-10-18T07:22:18.588" v="47" actId="20577"/>
          <ac:spMkLst>
            <pc:docMk/>
            <pc:sldMk cId="1808858673" sldId="3475"/>
            <ac:spMk id="5" creationId="{B5FA7AFE-9034-887D-C90D-C94450045B38}"/>
          </ac:spMkLst>
        </pc:spChg>
        <pc:graphicFrameChg chg="add mod ord modGraphic">
          <ac:chgData name="Marianne Sinead Flesland" userId="S::mariasfl@uio.no::facc3627-c0de-4b78-919d-1b6bf2dc9821" providerId="AD" clId="Web-{6306C024-E921-47D7-999A-6B3C49B6C397}" dt="2022-10-18T07:24:03.151" v="162"/>
          <ac:graphicFrameMkLst>
            <pc:docMk/>
            <pc:sldMk cId="1808858673" sldId="3475"/>
            <ac:graphicFrameMk id="6" creationId="{72F008B8-46CE-2E94-48B5-A1F28C56B4DB}"/>
          </ac:graphicFrameMkLst>
        </pc:graphicFrameChg>
      </pc:sldChg>
    </pc:docChg>
  </pc:docChgLst>
  <pc:docChgLst>
    <pc:chgData name="Marianne Sinead Flesland" userId="S::mariasfl@uio.no::facc3627-c0de-4b78-919d-1b6bf2dc9821" providerId="AD" clId="Web-{1687713F-876E-1B04-9379-CFA3BF7AE387}"/>
    <pc:docChg chg="delSld modSld sldOrd">
      <pc:chgData name="Marianne Sinead Flesland" userId="S::mariasfl@uio.no::facc3627-c0de-4b78-919d-1b6bf2dc9821" providerId="AD" clId="Web-{1687713F-876E-1B04-9379-CFA3BF7AE387}" dt="2022-10-14T14:12:06.390" v="251" actId="20577"/>
      <pc:docMkLst>
        <pc:docMk/>
      </pc:docMkLst>
      <pc:sldChg chg="ord">
        <pc:chgData name="Marianne Sinead Flesland" userId="S::mariasfl@uio.no::facc3627-c0de-4b78-919d-1b6bf2dc9821" providerId="AD" clId="Web-{1687713F-876E-1B04-9379-CFA3BF7AE387}" dt="2022-10-14T14:10:27.045" v="240"/>
        <pc:sldMkLst>
          <pc:docMk/>
          <pc:sldMk cId="2559118045" sldId="265"/>
        </pc:sldMkLst>
      </pc:sldChg>
      <pc:sldChg chg="delSp modSp">
        <pc:chgData name="Marianne Sinead Flesland" userId="S::mariasfl@uio.no::facc3627-c0de-4b78-919d-1b6bf2dc9821" providerId="AD" clId="Web-{1687713F-876E-1B04-9379-CFA3BF7AE387}" dt="2022-10-14T14:05:30.900" v="205" actId="1076"/>
        <pc:sldMkLst>
          <pc:docMk/>
          <pc:sldMk cId="3689103261" sldId="780"/>
        </pc:sldMkLst>
        <pc:spChg chg="mod">
          <ac:chgData name="Marianne Sinead Flesland" userId="S::mariasfl@uio.no::facc3627-c0de-4b78-919d-1b6bf2dc9821" providerId="AD" clId="Web-{1687713F-876E-1B04-9379-CFA3BF7AE387}" dt="2022-10-14T14:05:22.681" v="202" actId="20577"/>
          <ac:spMkLst>
            <pc:docMk/>
            <pc:sldMk cId="3689103261" sldId="780"/>
            <ac:spMk id="3" creationId="{00000000-0000-0000-0000-000000000000}"/>
          </ac:spMkLst>
        </pc:spChg>
        <pc:picChg chg="mod">
          <ac:chgData name="Marianne Sinead Flesland" userId="S::mariasfl@uio.no::facc3627-c0de-4b78-919d-1b6bf2dc9821" providerId="AD" clId="Web-{1687713F-876E-1B04-9379-CFA3BF7AE387}" dt="2022-10-14T14:05:27.885" v="204" actId="1076"/>
          <ac:picMkLst>
            <pc:docMk/>
            <pc:sldMk cId="3689103261" sldId="780"/>
            <ac:picMk id="5" creationId="{21AF0020-F9EE-44E6-A5AC-10655502E146}"/>
          </ac:picMkLst>
        </pc:picChg>
        <pc:picChg chg="mod">
          <ac:chgData name="Marianne Sinead Flesland" userId="S::mariasfl@uio.no::facc3627-c0de-4b78-919d-1b6bf2dc9821" providerId="AD" clId="Web-{1687713F-876E-1B04-9379-CFA3BF7AE387}" dt="2022-10-14T14:05:30.900" v="205" actId="1076"/>
          <ac:picMkLst>
            <pc:docMk/>
            <pc:sldMk cId="3689103261" sldId="780"/>
            <ac:picMk id="6" creationId="{95409138-A926-4D15-9937-9F952C4BCE93}"/>
          </ac:picMkLst>
        </pc:picChg>
        <pc:picChg chg="del">
          <ac:chgData name="Marianne Sinead Flesland" userId="S::mariasfl@uio.no::facc3627-c0de-4b78-919d-1b6bf2dc9821" providerId="AD" clId="Web-{1687713F-876E-1B04-9379-CFA3BF7AE387}" dt="2022-10-14T14:05:23.322" v="203"/>
          <ac:picMkLst>
            <pc:docMk/>
            <pc:sldMk cId="3689103261" sldId="780"/>
            <ac:picMk id="15" creationId="{31D17D32-900E-4257-9951-1E6D1FC57DEC}"/>
          </ac:picMkLst>
        </pc:picChg>
      </pc:sldChg>
      <pc:sldChg chg="modSp">
        <pc:chgData name="Marianne Sinead Flesland" userId="S::mariasfl@uio.no::facc3627-c0de-4b78-919d-1b6bf2dc9821" providerId="AD" clId="Web-{1687713F-876E-1B04-9379-CFA3BF7AE387}" dt="2022-10-14T14:05:10.462" v="200" actId="20577"/>
        <pc:sldMkLst>
          <pc:docMk/>
          <pc:sldMk cId="4080940158" sldId="781"/>
        </pc:sldMkLst>
        <pc:spChg chg="mod">
          <ac:chgData name="Marianne Sinead Flesland" userId="S::mariasfl@uio.no::facc3627-c0de-4b78-919d-1b6bf2dc9821" providerId="AD" clId="Web-{1687713F-876E-1B04-9379-CFA3BF7AE387}" dt="2022-10-14T14:05:10.462" v="200" actId="20577"/>
          <ac:spMkLst>
            <pc:docMk/>
            <pc:sldMk cId="4080940158" sldId="781"/>
            <ac:spMk id="3" creationId="{A4B63BBB-7669-4F07-8E7A-85307397D92E}"/>
          </ac:spMkLst>
        </pc:spChg>
      </pc:sldChg>
      <pc:sldChg chg="delSp modSp">
        <pc:chgData name="Marianne Sinead Flesland" userId="S::mariasfl@uio.no::facc3627-c0de-4b78-919d-1b6bf2dc9821" providerId="AD" clId="Web-{1687713F-876E-1B04-9379-CFA3BF7AE387}" dt="2022-10-14T14:08:11.277" v="234" actId="20577"/>
        <pc:sldMkLst>
          <pc:docMk/>
          <pc:sldMk cId="89210685" sldId="3406"/>
        </pc:sldMkLst>
        <pc:spChg chg="mod">
          <ac:chgData name="Marianne Sinead Flesland" userId="S::mariasfl@uio.no::facc3627-c0de-4b78-919d-1b6bf2dc9821" providerId="AD" clId="Web-{1687713F-876E-1B04-9379-CFA3BF7AE387}" dt="2022-10-14T14:08:11.277" v="234" actId="20577"/>
          <ac:spMkLst>
            <pc:docMk/>
            <pc:sldMk cId="89210685" sldId="3406"/>
            <ac:spMk id="2" creationId="{D945ADC1-9B98-46C7-903A-4D22407B510A}"/>
          </ac:spMkLst>
        </pc:spChg>
        <pc:spChg chg="del">
          <ac:chgData name="Marianne Sinead Flesland" userId="S::mariasfl@uio.no::facc3627-c0de-4b78-919d-1b6bf2dc9821" providerId="AD" clId="Web-{1687713F-876E-1B04-9379-CFA3BF7AE387}" dt="2022-10-14T14:07:08.214" v="214"/>
          <ac:spMkLst>
            <pc:docMk/>
            <pc:sldMk cId="89210685" sldId="3406"/>
            <ac:spMk id="6" creationId="{410AC410-D039-4601-B340-4BE3B598B1F6}"/>
          </ac:spMkLst>
        </pc:spChg>
      </pc:sldChg>
      <pc:sldChg chg="del">
        <pc:chgData name="Marianne Sinead Flesland" userId="S::mariasfl@uio.no::facc3627-c0de-4b78-919d-1b6bf2dc9821" providerId="AD" clId="Web-{1687713F-876E-1B04-9379-CFA3BF7AE387}" dt="2022-10-14T14:06:31.839" v="210"/>
        <pc:sldMkLst>
          <pc:docMk/>
          <pc:sldMk cId="3935534384" sldId="3436"/>
        </pc:sldMkLst>
      </pc:sldChg>
      <pc:sldChg chg="modSp ord">
        <pc:chgData name="Marianne Sinead Flesland" userId="S::mariasfl@uio.no::facc3627-c0de-4b78-919d-1b6bf2dc9821" providerId="AD" clId="Web-{1687713F-876E-1B04-9379-CFA3BF7AE387}" dt="2022-10-14T14:12:06.390" v="251" actId="20577"/>
        <pc:sldMkLst>
          <pc:docMk/>
          <pc:sldMk cId="3072874987" sldId="3445"/>
        </pc:sldMkLst>
        <pc:spChg chg="mod">
          <ac:chgData name="Marianne Sinead Flesland" userId="S::mariasfl@uio.no::facc3627-c0de-4b78-919d-1b6bf2dc9821" providerId="AD" clId="Web-{1687713F-876E-1B04-9379-CFA3BF7AE387}" dt="2022-10-14T14:12:06.390" v="251" actId="20577"/>
          <ac:spMkLst>
            <pc:docMk/>
            <pc:sldMk cId="3072874987" sldId="3445"/>
            <ac:spMk id="5" creationId="{4EC3587D-FF28-46CF-9F45-593D1516FD01}"/>
          </ac:spMkLst>
        </pc:spChg>
      </pc:sldChg>
      <pc:sldChg chg="del">
        <pc:chgData name="Marianne Sinead Flesland" userId="S::mariasfl@uio.no::facc3627-c0de-4b78-919d-1b6bf2dc9821" providerId="AD" clId="Web-{1687713F-876E-1B04-9379-CFA3BF7AE387}" dt="2022-10-14T14:05:42.354" v="206"/>
        <pc:sldMkLst>
          <pc:docMk/>
          <pc:sldMk cId="1447875818" sldId="3446"/>
        </pc:sldMkLst>
      </pc:sldChg>
      <pc:sldChg chg="ord">
        <pc:chgData name="Marianne Sinead Flesland" userId="S::mariasfl@uio.no::facc3627-c0de-4b78-919d-1b6bf2dc9821" providerId="AD" clId="Web-{1687713F-876E-1B04-9379-CFA3BF7AE387}" dt="2022-10-14T14:10:27.045" v="239"/>
        <pc:sldMkLst>
          <pc:docMk/>
          <pc:sldMk cId="3400725218" sldId="3454"/>
        </pc:sldMkLst>
      </pc:sldChg>
    </pc:docChg>
  </pc:docChgLst>
  <pc:docChgLst>
    <pc:chgData name="Jon Christian Ottersen" userId="319dd709-9224-4f40-a9aa-4a008ebcaa5b" providerId="ADAL" clId="{07DAD149-98DE-4A61-B2AA-FEF3ACCCE9F9}"/>
    <pc:docChg chg="undo custSel delSld modSld">
      <pc:chgData name="Jon Christian Ottersen" userId="319dd709-9224-4f40-a9aa-4a008ebcaa5b" providerId="ADAL" clId="{07DAD149-98DE-4A61-B2AA-FEF3ACCCE9F9}" dt="2022-10-18T08:43:55.182" v="2534" actId="6549"/>
      <pc:docMkLst>
        <pc:docMk/>
      </pc:docMkLst>
      <pc:sldChg chg="del">
        <pc:chgData name="Jon Christian Ottersen" userId="319dd709-9224-4f40-a9aa-4a008ebcaa5b" providerId="ADAL" clId="{07DAD149-98DE-4A61-B2AA-FEF3ACCCE9F9}" dt="2022-10-18T08:32:50.770" v="2289" actId="47"/>
        <pc:sldMkLst>
          <pc:docMk/>
          <pc:sldMk cId="1245801980" sldId="3434"/>
        </pc:sldMkLst>
      </pc:sldChg>
      <pc:sldChg chg="del">
        <pc:chgData name="Jon Christian Ottersen" userId="319dd709-9224-4f40-a9aa-4a008ebcaa5b" providerId="ADAL" clId="{07DAD149-98DE-4A61-B2AA-FEF3ACCCE9F9}" dt="2022-10-18T06:40:27.254" v="0" actId="47"/>
        <pc:sldMkLst>
          <pc:docMk/>
          <pc:sldMk cId="2780007523" sldId="3436"/>
        </pc:sldMkLst>
      </pc:sldChg>
      <pc:sldChg chg="del">
        <pc:chgData name="Jon Christian Ottersen" userId="319dd709-9224-4f40-a9aa-4a008ebcaa5b" providerId="ADAL" clId="{07DAD149-98DE-4A61-B2AA-FEF3ACCCE9F9}" dt="2022-10-18T06:40:27.254" v="0" actId="47"/>
        <pc:sldMkLst>
          <pc:docMk/>
          <pc:sldMk cId="4115641262" sldId="3438"/>
        </pc:sldMkLst>
      </pc:sldChg>
      <pc:sldChg chg="del">
        <pc:chgData name="Jon Christian Ottersen" userId="319dd709-9224-4f40-a9aa-4a008ebcaa5b" providerId="ADAL" clId="{07DAD149-98DE-4A61-B2AA-FEF3ACCCE9F9}" dt="2022-10-18T06:40:27.254" v="0" actId="47"/>
        <pc:sldMkLst>
          <pc:docMk/>
          <pc:sldMk cId="3928261263" sldId="3439"/>
        </pc:sldMkLst>
      </pc:sldChg>
      <pc:sldChg chg="del">
        <pc:chgData name="Jon Christian Ottersen" userId="319dd709-9224-4f40-a9aa-4a008ebcaa5b" providerId="ADAL" clId="{07DAD149-98DE-4A61-B2AA-FEF3ACCCE9F9}" dt="2022-10-18T06:40:27.254" v="0" actId="47"/>
        <pc:sldMkLst>
          <pc:docMk/>
          <pc:sldMk cId="1840083007" sldId="3441"/>
        </pc:sldMkLst>
      </pc:sldChg>
      <pc:sldChg chg="del">
        <pc:chgData name="Jon Christian Ottersen" userId="319dd709-9224-4f40-a9aa-4a008ebcaa5b" providerId="ADAL" clId="{07DAD149-98DE-4A61-B2AA-FEF3ACCCE9F9}" dt="2022-10-18T06:40:27.254" v="0" actId="47"/>
        <pc:sldMkLst>
          <pc:docMk/>
          <pc:sldMk cId="61010602" sldId="3464"/>
        </pc:sldMkLst>
      </pc:sldChg>
      <pc:sldChg chg="modSp mod">
        <pc:chgData name="Jon Christian Ottersen" userId="319dd709-9224-4f40-a9aa-4a008ebcaa5b" providerId="ADAL" clId="{07DAD149-98DE-4A61-B2AA-FEF3ACCCE9F9}" dt="2022-10-18T08:41:35.176" v="2394" actId="20577"/>
        <pc:sldMkLst>
          <pc:docMk/>
          <pc:sldMk cId="2432121995" sldId="3470"/>
        </pc:sldMkLst>
        <pc:spChg chg="mod">
          <ac:chgData name="Jon Christian Ottersen" userId="319dd709-9224-4f40-a9aa-4a008ebcaa5b" providerId="ADAL" clId="{07DAD149-98DE-4A61-B2AA-FEF3ACCCE9F9}" dt="2022-10-18T08:41:35.176" v="2394" actId="20577"/>
          <ac:spMkLst>
            <pc:docMk/>
            <pc:sldMk cId="2432121995" sldId="3470"/>
            <ac:spMk id="2" creationId="{A2739F31-11A8-4BD0-9AD2-51D2A681CA1C}"/>
          </ac:spMkLst>
        </pc:spChg>
      </pc:sldChg>
      <pc:sldChg chg="modSp mod">
        <pc:chgData name="Jon Christian Ottersen" userId="319dd709-9224-4f40-a9aa-4a008ebcaa5b" providerId="ADAL" clId="{07DAD149-98DE-4A61-B2AA-FEF3ACCCE9F9}" dt="2022-10-18T08:01:08.111" v="561" actId="20577"/>
        <pc:sldMkLst>
          <pc:docMk/>
          <pc:sldMk cId="1425540526" sldId="3471"/>
        </pc:sldMkLst>
        <pc:spChg chg="mod">
          <ac:chgData name="Jon Christian Ottersen" userId="319dd709-9224-4f40-a9aa-4a008ebcaa5b" providerId="ADAL" clId="{07DAD149-98DE-4A61-B2AA-FEF3ACCCE9F9}" dt="2022-10-18T08:01:08.111" v="561" actId="20577"/>
          <ac:spMkLst>
            <pc:docMk/>
            <pc:sldMk cId="1425540526" sldId="3471"/>
            <ac:spMk id="2" creationId="{A2739F31-11A8-4BD0-9AD2-51D2A681CA1C}"/>
          </ac:spMkLst>
        </pc:spChg>
      </pc:sldChg>
      <pc:sldChg chg="modSp mod">
        <pc:chgData name="Jon Christian Ottersen" userId="319dd709-9224-4f40-a9aa-4a008ebcaa5b" providerId="ADAL" clId="{07DAD149-98DE-4A61-B2AA-FEF3ACCCE9F9}" dt="2022-10-18T08:12:37.577" v="1003" actId="20577"/>
        <pc:sldMkLst>
          <pc:docMk/>
          <pc:sldMk cId="1273981335" sldId="3472"/>
        </pc:sldMkLst>
        <pc:spChg chg="mod">
          <ac:chgData name="Jon Christian Ottersen" userId="319dd709-9224-4f40-a9aa-4a008ebcaa5b" providerId="ADAL" clId="{07DAD149-98DE-4A61-B2AA-FEF3ACCCE9F9}" dt="2022-10-18T08:12:37.577" v="1003" actId="20577"/>
          <ac:spMkLst>
            <pc:docMk/>
            <pc:sldMk cId="1273981335" sldId="3472"/>
            <ac:spMk id="2" creationId="{19480BE1-FD0A-44D6-BE25-DCFB48FCDEF1}"/>
          </ac:spMkLst>
        </pc:spChg>
      </pc:sldChg>
      <pc:sldChg chg="modSp mod">
        <pc:chgData name="Jon Christian Ottersen" userId="319dd709-9224-4f40-a9aa-4a008ebcaa5b" providerId="ADAL" clId="{07DAD149-98DE-4A61-B2AA-FEF3ACCCE9F9}" dt="2022-10-18T08:35:46.120" v="2358" actId="20577"/>
        <pc:sldMkLst>
          <pc:docMk/>
          <pc:sldMk cId="1356569296" sldId="3473"/>
        </pc:sldMkLst>
        <pc:spChg chg="mod">
          <ac:chgData name="Jon Christian Ottersen" userId="319dd709-9224-4f40-a9aa-4a008ebcaa5b" providerId="ADAL" clId="{07DAD149-98DE-4A61-B2AA-FEF3ACCCE9F9}" dt="2022-10-18T08:35:46.120" v="2358" actId="20577"/>
          <ac:spMkLst>
            <pc:docMk/>
            <pc:sldMk cId="1356569296" sldId="3473"/>
            <ac:spMk id="2" creationId="{19480BE1-FD0A-44D6-BE25-DCFB48FCDEF1}"/>
          </ac:spMkLst>
        </pc:spChg>
      </pc:sldChg>
      <pc:sldChg chg="modSp mod">
        <pc:chgData name="Jon Christian Ottersen" userId="319dd709-9224-4f40-a9aa-4a008ebcaa5b" providerId="ADAL" clId="{07DAD149-98DE-4A61-B2AA-FEF3ACCCE9F9}" dt="2022-10-18T08:43:55.182" v="2534" actId="6549"/>
        <pc:sldMkLst>
          <pc:docMk/>
          <pc:sldMk cId="1318996029" sldId="3474"/>
        </pc:sldMkLst>
        <pc:spChg chg="mod">
          <ac:chgData name="Jon Christian Ottersen" userId="319dd709-9224-4f40-a9aa-4a008ebcaa5b" providerId="ADAL" clId="{07DAD149-98DE-4A61-B2AA-FEF3ACCCE9F9}" dt="2022-10-18T08:43:55.182" v="2534" actId="6549"/>
          <ac:spMkLst>
            <pc:docMk/>
            <pc:sldMk cId="1318996029" sldId="3474"/>
            <ac:spMk id="2" creationId="{DA4DBF6E-56D0-4146-AD0E-36C8D3CBCF25}"/>
          </ac:spMkLst>
        </pc:spChg>
      </pc:sldChg>
    </pc:docChg>
  </pc:docChgLst>
  <pc:docChgLst>
    <pc:chgData name="Jon Christian Ottersen" userId="319dd709-9224-4f40-a9aa-4a008ebcaa5b" providerId="ADAL" clId="{5CF8D051-29BE-4D34-AD69-4CD2B0CA6589}"/>
    <pc:docChg chg="modSld">
      <pc:chgData name="Jon Christian Ottersen" userId="319dd709-9224-4f40-a9aa-4a008ebcaa5b" providerId="ADAL" clId="{5CF8D051-29BE-4D34-AD69-4CD2B0CA6589}" dt="2022-10-25T08:32:46.339" v="0" actId="20578"/>
      <pc:docMkLst>
        <pc:docMk/>
      </pc:docMkLst>
      <pc:sldChg chg="modSp">
        <pc:chgData name="Jon Christian Ottersen" userId="319dd709-9224-4f40-a9aa-4a008ebcaa5b" providerId="ADAL" clId="{5CF8D051-29BE-4D34-AD69-4CD2B0CA6589}" dt="2022-10-25T08:32:46.339" v="0" actId="20578"/>
        <pc:sldMkLst>
          <pc:docMk/>
          <pc:sldMk cId="2432121995" sldId="3470"/>
        </pc:sldMkLst>
        <pc:spChg chg="mod">
          <ac:chgData name="Jon Christian Ottersen" userId="319dd709-9224-4f40-a9aa-4a008ebcaa5b" providerId="ADAL" clId="{5CF8D051-29BE-4D34-AD69-4CD2B0CA6589}" dt="2022-10-25T08:32:46.339" v="0" actId="20578"/>
          <ac:spMkLst>
            <pc:docMk/>
            <pc:sldMk cId="2432121995" sldId="3470"/>
            <ac:spMk id="2" creationId="{A2739F31-11A8-4BD0-9AD2-51D2A681CA1C}"/>
          </ac:spMkLst>
        </pc:spChg>
      </pc:sldChg>
    </pc:docChg>
  </pc:docChgLst>
  <pc:docChgLst>
    <pc:chgData name="Marit Kristine Olli Helgesen" userId="9d3b7e0e-fd4b-436d-b9eb-392ad34776eb" providerId="ADAL" clId="{B0FA6A90-7954-4D43-A653-730DA55BC50D}"/>
    <pc:docChg chg="custSel addSld delSld modSld modNotesMaster modHandout">
      <pc:chgData name="Marit Kristine Olli Helgesen" userId="9d3b7e0e-fd4b-436d-b9eb-392ad34776eb" providerId="ADAL" clId="{B0FA6A90-7954-4D43-A653-730DA55BC50D}" dt="2022-10-18T12:54:43.194" v="188" actId="2696"/>
      <pc:docMkLst>
        <pc:docMk/>
      </pc:docMkLst>
      <pc:sldChg chg="del">
        <pc:chgData name="Marit Kristine Olli Helgesen" userId="9d3b7e0e-fd4b-436d-b9eb-392ad34776eb" providerId="ADAL" clId="{B0FA6A90-7954-4D43-A653-730DA55BC50D}" dt="2022-10-18T12:54:43.194" v="188" actId="2696"/>
        <pc:sldMkLst>
          <pc:docMk/>
          <pc:sldMk cId="3086339318" sldId="3427"/>
        </pc:sldMkLst>
      </pc:sldChg>
      <pc:sldChg chg="add">
        <pc:chgData name="Marit Kristine Olli Helgesen" userId="9d3b7e0e-fd4b-436d-b9eb-392ad34776eb" providerId="ADAL" clId="{B0FA6A90-7954-4D43-A653-730DA55BC50D}" dt="2022-10-17T15:46:47.625" v="0"/>
        <pc:sldMkLst>
          <pc:docMk/>
          <pc:sldMk cId="2780007523" sldId="3436"/>
        </pc:sldMkLst>
      </pc:sldChg>
      <pc:sldChg chg="del">
        <pc:chgData name="Marit Kristine Olli Helgesen" userId="9d3b7e0e-fd4b-436d-b9eb-392ad34776eb" providerId="ADAL" clId="{B0FA6A90-7954-4D43-A653-730DA55BC50D}" dt="2022-10-18T12:54:34.239" v="187" actId="2696"/>
        <pc:sldMkLst>
          <pc:docMk/>
          <pc:sldMk cId="1447275536" sldId="3437"/>
        </pc:sldMkLst>
      </pc:sldChg>
      <pc:sldChg chg="add">
        <pc:chgData name="Marit Kristine Olli Helgesen" userId="9d3b7e0e-fd4b-436d-b9eb-392ad34776eb" providerId="ADAL" clId="{B0FA6A90-7954-4D43-A653-730DA55BC50D}" dt="2022-10-17T15:46:47.625" v="0"/>
        <pc:sldMkLst>
          <pc:docMk/>
          <pc:sldMk cId="4115641262" sldId="3438"/>
        </pc:sldMkLst>
      </pc:sldChg>
      <pc:sldChg chg="add">
        <pc:chgData name="Marit Kristine Olli Helgesen" userId="9d3b7e0e-fd4b-436d-b9eb-392ad34776eb" providerId="ADAL" clId="{B0FA6A90-7954-4D43-A653-730DA55BC50D}" dt="2022-10-17T15:46:47.625" v="0"/>
        <pc:sldMkLst>
          <pc:docMk/>
          <pc:sldMk cId="3928261263" sldId="3439"/>
        </pc:sldMkLst>
      </pc:sldChg>
      <pc:sldChg chg="add">
        <pc:chgData name="Marit Kristine Olli Helgesen" userId="9d3b7e0e-fd4b-436d-b9eb-392ad34776eb" providerId="ADAL" clId="{B0FA6A90-7954-4D43-A653-730DA55BC50D}" dt="2022-10-17T15:46:47.625" v="0"/>
        <pc:sldMkLst>
          <pc:docMk/>
          <pc:sldMk cId="1840083007" sldId="3441"/>
        </pc:sldMkLst>
      </pc:sldChg>
      <pc:sldChg chg="del">
        <pc:chgData name="Marit Kristine Olli Helgesen" userId="9d3b7e0e-fd4b-436d-b9eb-392ad34776eb" providerId="ADAL" clId="{B0FA6A90-7954-4D43-A653-730DA55BC50D}" dt="2022-10-18T12:54:14.990" v="185" actId="2696"/>
        <pc:sldMkLst>
          <pc:docMk/>
          <pc:sldMk cId="433138105" sldId="3453"/>
        </pc:sldMkLst>
      </pc:sldChg>
      <pc:sldChg chg="del">
        <pc:chgData name="Marit Kristine Olli Helgesen" userId="9d3b7e0e-fd4b-436d-b9eb-392ad34776eb" providerId="ADAL" clId="{B0FA6A90-7954-4D43-A653-730DA55BC50D}" dt="2022-10-18T12:54:27.968" v="186" actId="2696"/>
        <pc:sldMkLst>
          <pc:docMk/>
          <pc:sldMk cId="1463472910" sldId="3455"/>
        </pc:sldMkLst>
      </pc:sldChg>
      <pc:sldChg chg="addSp delSp modSp mod">
        <pc:chgData name="Marit Kristine Olli Helgesen" userId="9d3b7e0e-fd4b-436d-b9eb-392ad34776eb" providerId="ADAL" clId="{B0FA6A90-7954-4D43-A653-730DA55BC50D}" dt="2022-10-18T08:47:35.538" v="175" actId="14100"/>
        <pc:sldMkLst>
          <pc:docMk/>
          <pc:sldMk cId="1327334628" sldId="3458"/>
        </pc:sldMkLst>
        <pc:spChg chg="add del mod">
          <ac:chgData name="Marit Kristine Olli Helgesen" userId="9d3b7e0e-fd4b-436d-b9eb-392ad34776eb" providerId="ADAL" clId="{B0FA6A90-7954-4D43-A653-730DA55BC50D}" dt="2022-10-18T08:45:06.770" v="28" actId="478"/>
          <ac:spMkLst>
            <pc:docMk/>
            <pc:sldMk cId="1327334628" sldId="3458"/>
            <ac:spMk id="3" creationId="{6C99E5E8-6E1A-48DF-8F01-31E4D7540CD9}"/>
          </ac:spMkLst>
        </pc:spChg>
        <pc:spChg chg="mod">
          <ac:chgData name="Marit Kristine Olli Helgesen" userId="9d3b7e0e-fd4b-436d-b9eb-392ad34776eb" providerId="ADAL" clId="{B0FA6A90-7954-4D43-A653-730DA55BC50D}" dt="2022-10-18T08:43:39.309" v="6" actId="20577"/>
          <ac:spMkLst>
            <pc:docMk/>
            <pc:sldMk cId="1327334628" sldId="3458"/>
            <ac:spMk id="8" creationId="{00000000-0000-0000-0000-000000000000}"/>
          </ac:spMkLst>
        </pc:spChg>
        <pc:spChg chg="add mod">
          <ac:chgData name="Marit Kristine Olli Helgesen" userId="9d3b7e0e-fd4b-436d-b9eb-392ad34776eb" providerId="ADAL" clId="{B0FA6A90-7954-4D43-A653-730DA55BC50D}" dt="2022-10-18T08:45:52.681" v="88" actId="20577"/>
          <ac:spMkLst>
            <pc:docMk/>
            <pc:sldMk cId="1327334628" sldId="3458"/>
            <ac:spMk id="9" creationId="{975DE52C-4ECC-4A33-BFC5-71D475920094}"/>
          </ac:spMkLst>
        </pc:spChg>
        <pc:spChg chg="add mod">
          <ac:chgData name="Marit Kristine Olli Helgesen" userId="9d3b7e0e-fd4b-436d-b9eb-392ad34776eb" providerId="ADAL" clId="{B0FA6A90-7954-4D43-A653-730DA55BC50D}" dt="2022-10-18T08:47:35.538" v="175" actId="14100"/>
          <ac:spMkLst>
            <pc:docMk/>
            <pc:sldMk cId="1327334628" sldId="3458"/>
            <ac:spMk id="10" creationId="{CE80724B-E40B-410F-B620-7662A3A734B9}"/>
          </ac:spMkLst>
        </pc:spChg>
      </pc:sldChg>
      <pc:sldChg chg="modSp mod">
        <pc:chgData name="Marit Kristine Olli Helgesen" userId="9d3b7e0e-fd4b-436d-b9eb-392ad34776eb" providerId="ADAL" clId="{B0FA6A90-7954-4D43-A653-730DA55BC50D}" dt="2022-10-18T09:13:47.485" v="184" actId="1076"/>
        <pc:sldMkLst>
          <pc:docMk/>
          <pc:sldMk cId="1770456514" sldId="3461"/>
        </pc:sldMkLst>
        <pc:spChg chg="mod">
          <ac:chgData name="Marit Kristine Olli Helgesen" userId="9d3b7e0e-fd4b-436d-b9eb-392ad34776eb" providerId="ADAL" clId="{B0FA6A90-7954-4D43-A653-730DA55BC50D}" dt="2022-10-18T09:13:47.485" v="184" actId="1076"/>
          <ac:spMkLst>
            <pc:docMk/>
            <pc:sldMk cId="1770456514" sldId="3461"/>
            <ac:spMk id="8" creationId="{00000000-0000-0000-0000-000000000000}"/>
          </ac:spMkLst>
        </pc:spChg>
      </pc:sldChg>
      <pc:sldChg chg="del">
        <pc:chgData name="Marit Kristine Olli Helgesen" userId="9d3b7e0e-fd4b-436d-b9eb-392ad34776eb" providerId="ADAL" clId="{B0FA6A90-7954-4D43-A653-730DA55BC50D}" dt="2022-10-18T08:32:42.596" v="2" actId="2696"/>
        <pc:sldMkLst>
          <pc:docMk/>
          <pc:sldMk cId="3723001141" sldId="3463"/>
        </pc:sldMkLst>
      </pc:sldChg>
      <pc:sldChg chg="add">
        <pc:chgData name="Marit Kristine Olli Helgesen" userId="9d3b7e0e-fd4b-436d-b9eb-392ad34776eb" providerId="ADAL" clId="{B0FA6A90-7954-4D43-A653-730DA55BC50D}" dt="2022-10-17T15:46:47.625" v="0"/>
        <pc:sldMkLst>
          <pc:docMk/>
          <pc:sldMk cId="61010602" sldId="3464"/>
        </pc:sldMkLst>
      </pc:sldChg>
    </pc:docChg>
  </pc:docChgLst>
  <pc:docChgLst>
    <pc:chgData name="Marianne Sinead Flesland" userId="S::mariasfl@uio.no::facc3627-c0de-4b78-919d-1b6bf2dc9821" providerId="AD" clId="Web-{2E619D53-2E97-258A-69E3-1E5664B56D35}"/>
    <pc:docChg chg="addSld delSld modSld sldOrd">
      <pc:chgData name="Marianne Sinead Flesland" userId="S::mariasfl@uio.no::facc3627-c0de-4b78-919d-1b6bf2dc9821" providerId="AD" clId="Web-{2E619D53-2E97-258A-69E3-1E5664B56D35}" dt="2022-10-18T09:06:12.845" v="2298" actId="20577"/>
      <pc:docMkLst>
        <pc:docMk/>
      </pc:docMkLst>
      <pc:sldChg chg="modSp">
        <pc:chgData name="Marianne Sinead Flesland" userId="S::mariasfl@uio.no::facc3627-c0de-4b78-919d-1b6bf2dc9821" providerId="AD" clId="Web-{2E619D53-2E97-258A-69E3-1E5664B56D35}" dt="2022-10-17T19:42:09.189" v="1214" actId="20577"/>
        <pc:sldMkLst>
          <pc:docMk/>
          <pc:sldMk cId="2559118045" sldId="265"/>
        </pc:sldMkLst>
        <pc:spChg chg="mod">
          <ac:chgData name="Marianne Sinead Flesland" userId="S::mariasfl@uio.no::facc3627-c0de-4b78-919d-1b6bf2dc9821" providerId="AD" clId="Web-{2E619D53-2E97-258A-69E3-1E5664B56D35}" dt="2022-10-17T19:42:09.189" v="1214" actId="20577"/>
          <ac:spMkLst>
            <pc:docMk/>
            <pc:sldMk cId="2559118045" sldId="265"/>
            <ac:spMk id="9" creationId="{E1E30382-FE5C-44BE-8C4F-383AEE569EF2}"/>
          </ac:spMkLst>
        </pc:spChg>
      </pc:sldChg>
      <pc:sldChg chg="del">
        <pc:chgData name="Marianne Sinead Flesland" userId="S::mariasfl@uio.no::facc3627-c0de-4b78-919d-1b6bf2dc9821" providerId="AD" clId="Web-{2E619D53-2E97-258A-69E3-1E5664B56D35}" dt="2022-10-17T18:02:41.054" v="3"/>
        <pc:sldMkLst>
          <pc:docMk/>
          <pc:sldMk cId="89210685" sldId="3406"/>
        </pc:sldMkLst>
      </pc:sldChg>
      <pc:sldChg chg="mod modShow">
        <pc:chgData name="Marianne Sinead Flesland" userId="S::mariasfl@uio.no::facc3627-c0de-4b78-919d-1b6bf2dc9821" providerId="AD" clId="Web-{2E619D53-2E97-258A-69E3-1E5664B56D35}" dt="2022-10-17T18:04:43.384" v="39"/>
        <pc:sldMkLst>
          <pc:docMk/>
          <pc:sldMk cId="3400725218" sldId="3454"/>
        </pc:sldMkLst>
      </pc:sldChg>
      <pc:sldChg chg="addSp delSp modSp new ord">
        <pc:chgData name="Marianne Sinead Flesland" userId="S::mariasfl@uio.no::facc3627-c0de-4b78-919d-1b6bf2dc9821" providerId="AD" clId="Web-{2E619D53-2E97-258A-69E3-1E5664B56D35}" dt="2022-10-18T08:26:33.803" v="2267" actId="1076"/>
        <pc:sldMkLst>
          <pc:docMk/>
          <pc:sldMk cId="3308984105" sldId="3465"/>
        </pc:sldMkLst>
        <pc:spChg chg="add del mod">
          <ac:chgData name="Marianne Sinead Flesland" userId="S::mariasfl@uio.no::facc3627-c0de-4b78-919d-1b6bf2dc9821" providerId="AD" clId="Web-{2E619D53-2E97-258A-69E3-1E5664B56D35}" dt="2022-10-18T08:17:02.216" v="2029"/>
          <ac:spMkLst>
            <pc:docMk/>
            <pc:sldMk cId="3308984105" sldId="3465"/>
            <ac:spMk id="2" creationId="{4B69A2D6-AF19-9832-59B9-0AFD6FC378E0}"/>
          </ac:spMkLst>
        </pc:spChg>
        <pc:spChg chg="del">
          <ac:chgData name="Marianne Sinead Flesland" userId="S::mariasfl@uio.no::facc3627-c0de-4b78-919d-1b6bf2dc9821" providerId="AD" clId="Web-{2E619D53-2E97-258A-69E3-1E5664B56D35}" dt="2022-10-17T18:10:37.793" v="61"/>
          <ac:spMkLst>
            <pc:docMk/>
            <pc:sldMk cId="3308984105" sldId="3465"/>
            <ac:spMk id="2" creationId="{ECD789E3-CE0C-B66E-5892-7F150D42938A}"/>
          </ac:spMkLst>
        </pc:spChg>
        <pc:spChg chg="mod">
          <ac:chgData name="Marianne Sinead Flesland" userId="S::mariasfl@uio.no::facc3627-c0de-4b78-919d-1b6bf2dc9821" providerId="AD" clId="Web-{2E619D53-2E97-258A-69E3-1E5664B56D35}" dt="2022-10-17T18:10:54.075" v="65" actId="20577"/>
          <ac:spMkLst>
            <pc:docMk/>
            <pc:sldMk cId="3308984105" sldId="3465"/>
            <ac:spMk id="3" creationId="{70DFAA3A-66A1-3EFE-F245-B9F7509339AB}"/>
          </ac:spMkLst>
        </pc:spChg>
        <pc:spChg chg="mod">
          <ac:chgData name="Marianne Sinead Flesland" userId="S::mariasfl@uio.no::facc3627-c0de-4b78-919d-1b6bf2dc9821" providerId="AD" clId="Web-{2E619D53-2E97-258A-69E3-1E5664B56D35}" dt="2022-10-17T18:48:43.472" v="712" actId="20577"/>
          <ac:spMkLst>
            <pc:docMk/>
            <pc:sldMk cId="3308984105" sldId="3465"/>
            <ac:spMk id="5" creationId="{0A839003-19ED-B90A-1E2C-FF015542E98E}"/>
          </ac:spMkLst>
        </pc:spChg>
        <pc:spChg chg="add mod">
          <ac:chgData name="Marianne Sinead Flesland" userId="S::mariasfl@uio.no::facc3627-c0de-4b78-919d-1b6bf2dc9821" providerId="AD" clId="Web-{2E619D53-2E97-258A-69E3-1E5664B56D35}" dt="2022-10-18T08:26:33.803" v="2267" actId="1076"/>
          <ac:spMkLst>
            <pc:docMk/>
            <pc:sldMk cId="3308984105" sldId="3465"/>
            <ac:spMk id="7" creationId="{21DA3623-30D1-B04A-D4B2-ABC12F6A1595}"/>
          </ac:spMkLst>
        </pc:spChg>
        <pc:spChg chg="add del mod">
          <ac:chgData name="Marianne Sinead Flesland" userId="S::mariasfl@uio.no::facc3627-c0de-4b78-919d-1b6bf2dc9821" providerId="AD" clId="Web-{2E619D53-2E97-258A-69E3-1E5664B56D35}" dt="2022-10-18T08:16:44.903" v="2025"/>
          <ac:spMkLst>
            <pc:docMk/>
            <pc:sldMk cId="3308984105" sldId="3465"/>
            <ac:spMk id="9" creationId="{336DB113-CDB5-76CC-83F9-11CEBE99BCFA}"/>
          </ac:spMkLst>
        </pc:spChg>
        <pc:spChg chg="add del mod">
          <ac:chgData name="Marianne Sinead Flesland" userId="S::mariasfl@uio.no::facc3627-c0de-4b78-919d-1b6bf2dc9821" providerId="AD" clId="Web-{2E619D53-2E97-258A-69E3-1E5664B56D35}" dt="2022-10-18T08:16:19.278" v="2020"/>
          <ac:spMkLst>
            <pc:docMk/>
            <pc:sldMk cId="3308984105" sldId="3465"/>
            <ac:spMk id="10" creationId="{A907D842-51B7-B988-5BFE-9CF07A2D0DDE}"/>
          </ac:spMkLst>
        </pc:spChg>
        <pc:spChg chg="add del mod">
          <ac:chgData name="Marianne Sinead Flesland" userId="S::mariasfl@uio.no::facc3627-c0de-4b78-919d-1b6bf2dc9821" providerId="AD" clId="Web-{2E619D53-2E97-258A-69E3-1E5664B56D35}" dt="2022-10-18T08:17:13.138" v="2033"/>
          <ac:spMkLst>
            <pc:docMk/>
            <pc:sldMk cId="3308984105" sldId="3465"/>
            <ac:spMk id="11" creationId="{4A630EB4-E0BB-A762-B3F3-302ED938108B}"/>
          </ac:spMkLst>
        </pc:spChg>
        <pc:spChg chg="add mod">
          <ac:chgData name="Marianne Sinead Flesland" userId="S::mariasfl@uio.no::facc3627-c0de-4b78-919d-1b6bf2dc9821" providerId="AD" clId="Web-{2E619D53-2E97-258A-69E3-1E5664B56D35}" dt="2022-10-18T08:26:18.569" v="2263" actId="14100"/>
          <ac:spMkLst>
            <pc:docMk/>
            <pc:sldMk cId="3308984105" sldId="3465"/>
            <ac:spMk id="13" creationId="{DECBDD3C-3FFC-0ED7-5DC0-0CCEC827B38F}"/>
          </ac:spMkLst>
        </pc:spChg>
        <pc:graphicFrameChg chg="add mod modGraphic">
          <ac:chgData name="Marianne Sinead Flesland" userId="S::mariasfl@uio.no::facc3627-c0de-4b78-919d-1b6bf2dc9821" providerId="AD" clId="Web-{2E619D53-2E97-258A-69E3-1E5664B56D35}" dt="2022-10-18T08:18:35.218" v="2061"/>
          <ac:graphicFrameMkLst>
            <pc:docMk/>
            <pc:sldMk cId="3308984105" sldId="3465"/>
            <ac:graphicFrameMk id="14" creationId="{3B0B5E0B-419F-14CA-D404-D76D280222D4}"/>
          </ac:graphicFrameMkLst>
        </pc:graphicFrameChg>
        <pc:picChg chg="add mod ord">
          <ac:chgData name="Marianne Sinead Flesland" userId="S::mariasfl@uio.no::facc3627-c0de-4b78-919d-1b6bf2dc9821" providerId="AD" clId="Web-{2E619D53-2E97-258A-69E3-1E5664B56D35}" dt="2022-10-18T08:26:25.788" v="2265" actId="1076"/>
          <ac:picMkLst>
            <pc:docMk/>
            <pc:sldMk cId="3308984105" sldId="3465"/>
            <ac:picMk id="6" creationId="{851EBF20-641C-E1D4-809F-C67A71624283}"/>
          </ac:picMkLst>
        </pc:picChg>
        <pc:picChg chg="add mod">
          <ac:chgData name="Marianne Sinead Flesland" userId="S::mariasfl@uio.no::facc3627-c0de-4b78-919d-1b6bf2dc9821" providerId="AD" clId="Web-{2E619D53-2E97-258A-69E3-1E5664B56D35}" dt="2022-10-18T08:26:21.944" v="2264" actId="1076"/>
          <ac:picMkLst>
            <pc:docMk/>
            <pc:sldMk cId="3308984105" sldId="3465"/>
            <ac:picMk id="8" creationId="{522E8A11-DEF8-1470-6F50-93C28CDCB694}"/>
          </ac:picMkLst>
        </pc:picChg>
        <pc:picChg chg="add del mod">
          <ac:chgData name="Marianne Sinead Flesland" userId="S::mariasfl@uio.no::facc3627-c0de-4b78-919d-1b6bf2dc9821" providerId="AD" clId="Web-{2E619D53-2E97-258A-69E3-1E5664B56D35}" dt="2022-10-17T18:36:34.950" v="301"/>
          <ac:picMkLst>
            <pc:docMk/>
            <pc:sldMk cId="3308984105" sldId="3465"/>
            <ac:picMk id="11" creationId="{C8BFEDCA-8CC3-2C6C-0F59-0AA7633F35B0}"/>
          </ac:picMkLst>
        </pc:picChg>
        <pc:picChg chg="add del mod">
          <ac:chgData name="Marianne Sinead Flesland" userId="S::mariasfl@uio.no::facc3627-c0de-4b78-919d-1b6bf2dc9821" providerId="AD" clId="Web-{2E619D53-2E97-258A-69E3-1E5664B56D35}" dt="2022-10-18T08:16:16.122" v="2019"/>
          <ac:picMkLst>
            <pc:docMk/>
            <pc:sldMk cId="3308984105" sldId="3465"/>
            <ac:picMk id="12" creationId="{BF1CB73D-0B8A-BD21-BDB9-DA5989C97784}"/>
          </ac:picMkLst>
        </pc:picChg>
      </pc:sldChg>
      <pc:sldChg chg="addSp delSp modSp new ord">
        <pc:chgData name="Marianne Sinead Flesland" userId="S::mariasfl@uio.no::facc3627-c0de-4b78-919d-1b6bf2dc9821" providerId="AD" clId="Web-{2E619D53-2E97-258A-69E3-1E5664B56D35}" dt="2022-10-17T19:46:20.628" v="1288"/>
        <pc:sldMkLst>
          <pc:docMk/>
          <pc:sldMk cId="3735024696" sldId="3466"/>
        </pc:sldMkLst>
        <pc:spChg chg="mod">
          <ac:chgData name="Marianne Sinead Flesland" userId="S::mariasfl@uio.no::facc3627-c0de-4b78-919d-1b6bf2dc9821" providerId="AD" clId="Web-{2E619D53-2E97-258A-69E3-1E5664B56D35}" dt="2022-10-17T19:44:02.658" v="1286" actId="20577"/>
          <ac:spMkLst>
            <pc:docMk/>
            <pc:sldMk cId="3735024696" sldId="3466"/>
            <ac:spMk id="2" creationId="{A432597C-FCBA-EECC-C754-D1673CF2C1E0}"/>
          </ac:spMkLst>
        </pc:spChg>
        <pc:spChg chg="mod">
          <ac:chgData name="Marianne Sinead Flesland" userId="S::mariasfl@uio.no::facc3627-c0de-4b78-919d-1b6bf2dc9821" providerId="AD" clId="Web-{2E619D53-2E97-258A-69E3-1E5664B56D35}" dt="2022-10-17T19:42:38.126" v="1217" actId="20577"/>
          <ac:spMkLst>
            <pc:docMk/>
            <pc:sldMk cId="3735024696" sldId="3466"/>
            <ac:spMk id="5" creationId="{7D4181A9-E8BF-BC93-DC4E-0E5FCD5F8B31}"/>
          </ac:spMkLst>
        </pc:spChg>
        <pc:picChg chg="add del mod">
          <ac:chgData name="Marianne Sinead Flesland" userId="S::mariasfl@uio.no::facc3627-c0de-4b78-919d-1b6bf2dc9821" providerId="AD" clId="Web-{2E619D53-2E97-258A-69E3-1E5664B56D35}" dt="2022-10-17T18:56:03.101" v="765"/>
          <ac:picMkLst>
            <pc:docMk/>
            <pc:sldMk cId="3735024696" sldId="3466"/>
            <ac:picMk id="6" creationId="{9220E5CA-EB15-BEEE-132A-FABA8C92FAA4}"/>
          </ac:picMkLst>
        </pc:picChg>
        <pc:picChg chg="add mod">
          <ac:chgData name="Marianne Sinead Flesland" userId="S::mariasfl@uio.no::facc3627-c0de-4b78-919d-1b6bf2dc9821" providerId="AD" clId="Web-{2E619D53-2E97-258A-69E3-1E5664B56D35}" dt="2022-10-17T19:00:12.041" v="915" actId="1076"/>
          <ac:picMkLst>
            <pc:docMk/>
            <pc:sldMk cId="3735024696" sldId="3466"/>
            <ac:picMk id="7" creationId="{E94DDF03-6D38-F1F5-6497-0C6712D25FC4}"/>
          </ac:picMkLst>
        </pc:picChg>
      </pc:sldChg>
      <pc:sldChg chg="addSp delSp modSp new ord">
        <pc:chgData name="Marianne Sinead Flesland" userId="S::mariasfl@uio.no::facc3627-c0de-4b78-919d-1b6bf2dc9821" providerId="AD" clId="Web-{2E619D53-2E97-258A-69E3-1E5664B56D35}" dt="2022-10-18T09:06:12.845" v="2298" actId="20577"/>
        <pc:sldMkLst>
          <pc:docMk/>
          <pc:sldMk cId="1479224844" sldId="3467"/>
        </pc:sldMkLst>
        <pc:spChg chg="del">
          <ac:chgData name="Marianne Sinead Flesland" userId="S::mariasfl@uio.no::facc3627-c0de-4b78-919d-1b6bf2dc9821" providerId="AD" clId="Web-{2E619D53-2E97-258A-69E3-1E5664B56D35}" dt="2022-10-17T19:03:05.574" v="1004"/>
          <ac:spMkLst>
            <pc:docMk/>
            <pc:sldMk cId="1479224844" sldId="3467"/>
            <ac:spMk id="2" creationId="{F3371FBD-6C60-0D27-1C06-E6CAAB3A1851}"/>
          </ac:spMkLst>
        </pc:spChg>
        <pc:spChg chg="mod">
          <ac:chgData name="Marianne Sinead Flesland" userId="S::mariasfl@uio.no::facc3627-c0de-4b78-919d-1b6bf2dc9821" providerId="AD" clId="Web-{2E619D53-2E97-258A-69E3-1E5664B56D35}" dt="2022-10-17T20:13:38.882" v="1571" actId="20577"/>
          <ac:spMkLst>
            <pc:docMk/>
            <pc:sldMk cId="1479224844" sldId="3467"/>
            <ac:spMk id="5" creationId="{F874BB30-52B6-4A1E-0F4D-6613287AE38B}"/>
          </ac:spMkLst>
        </pc:spChg>
        <pc:spChg chg="add mod">
          <ac:chgData name="Marianne Sinead Flesland" userId="S::mariasfl@uio.no::facc3627-c0de-4b78-919d-1b6bf2dc9821" providerId="AD" clId="Web-{2E619D53-2E97-258A-69E3-1E5664B56D35}" dt="2022-10-18T09:06:12.845" v="2298" actId="20577"/>
          <ac:spMkLst>
            <pc:docMk/>
            <pc:sldMk cId="1479224844" sldId="3467"/>
            <ac:spMk id="7" creationId="{728322E2-9C84-6BEA-1EC6-3387B53EC9EA}"/>
          </ac:spMkLst>
        </pc:spChg>
        <pc:picChg chg="add mod ord">
          <ac:chgData name="Marianne Sinead Flesland" userId="S::mariasfl@uio.no::facc3627-c0de-4b78-919d-1b6bf2dc9821" providerId="AD" clId="Web-{2E619D53-2E97-258A-69E3-1E5664B56D35}" dt="2022-10-17T19:04:21.465" v="1034" actId="1076"/>
          <ac:picMkLst>
            <pc:docMk/>
            <pc:sldMk cId="1479224844" sldId="3467"/>
            <ac:picMk id="6" creationId="{5CF72D1D-ACB6-F36B-5CB7-1373030CBB2E}"/>
          </ac:picMkLst>
        </pc:picChg>
      </pc:sldChg>
      <pc:sldChg chg="addSp delSp modSp new">
        <pc:chgData name="Marianne Sinead Flesland" userId="S::mariasfl@uio.no::facc3627-c0de-4b78-919d-1b6bf2dc9821" providerId="AD" clId="Web-{2E619D53-2E97-258A-69E3-1E5664B56D35}" dt="2022-10-17T19:52:49.288" v="1544"/>
        <pc:sldMkLst>
          <pc:docMk/>
          <pc:sldMk cId="3831833797" sldId="3468"/>
        </pc:sldMkLst>
        <pc:spChg chg="del">
          <ac:chgData name="Marianne Sinead Flesland" userId="S::mariasfl@uio.no::facc3627-c0de-4b78-919d-1b6bf2dc9821" providerId="AD" clId="Web-{2E619D53-2E97-258A-69E3-1E5664B56D35}" dt="2022-10-17T19:50:49.146" v="1313"/>
          <ac:spMkLst>
            <pc:docMk/>
            <pc:sldMk cId="3831833797" sldId="3468"/>
            <ac:spMk id="2" creationId="{31F8CD00-5947-6F33-8E54-B9D466BFE49C}"/>
          </ac:spMkLst>
        </pc:spChg>
        <pc:spChg chg="mod">
          <ac:chgData name="Marianne Sinead Flesland" userId="S::mariasfl@uio.no::facc3627-c0de-4b78-919d-1b6bf2dc9821" providerId="AD" clId="Web-{2E619D53-2E97-258A-69E3-1E5664B56D35}" dt="2022-10-17T19:51:48.944" v="1390" actId="20577"/>
          <ac:spMkLst>
            <pc:docMk/>
            <pc:sldMk cId="3831833797" sldId="3468"/>
            <ac:spMk id="5" creationId="{8CE386ED-2D7D-95F9-1FEF-2AEEAAB1E0F9}"/>
          </ac:spMkLst>
        </pc:spChg>
        <pc:graphicFrameChg chg="add mod ord modGraphic">
          <ac:chgData name="Marianne Sinead Flesland" userId="S::mariasfl@uio.no::facc3627-c0de-4b78-919d-1b6bf2dc9821" providerId="AD" clId="Web-{2E619D53-2E97-258A-69E3-1E5664B56D35}" dt="2022-10-17T19:52:49.288" v="1544"/>
          <ac:graphicFrameMkLst>
            <pc:docMk/>
            <pc:sldMk cId="3831833797" sldId="3468"/>
            <ac:graphicFrameMk id="6" creationId="{7D0E1D98-917F-4BA0-0B18-4A8ABE616901}"/>
          </ac:graphicFrameMkLst>
        </pc:graphicFrameChg>
      </pc:sldChg>
      <pc:sldChg chg="addSp delSp modSp new mod ord modShow">
        <pc:chgData name="Marianne Sinead Flesland" userId="S::mariasfl@uio.no::facc3627-c0de-4b78-919d-1b6bf2dc9821" providerId="AD" clId="Web-{2E619D53-2E97-258A-69E3-1E5664B56D35}" dt="2022-10-17T20:10:06.771" v="1562"/>
        <pc:sldMkLst>
          <pc:docMk/>
          <pc:sldMk cId="12282373" sldId="3469"/>
        </pc:sldMkLst>
        <pc:spChg chg="del">
          <ac:chgData name="Marianne Sinead Flesland" userId="S::mariasfl@uio.no::facc3627-c0de-4b78-919d-1b6bf2dc9821" providerId="AD" clId="Web-{2E619D53-2E97-258A-69E3-1E5664B56D35}" dt="2022-10-17T20:03:41.596" v="1546"/>
          <ac:spMkLst>
            <pc:docMk/>
            <pc:sldMk cId="12282373" sldId="3469"/>
            <ac:spMk id="2" creationId="{4E8817B1-B228-0E7D-02FD-58D9EC7A7800}"/>
          </ac:spMkLst>
        </pc:spChg>
        <pc:spChg chg="mod">
          <ac:chgData name="Marianne Sinead Flesland" userId="S::mariasfl@uio.no::facc3627-c0de-4b78-919d-1b6bf2dc9821" providerId="AD" clId="Web-{2E619D53-2E97-258A-69E3-1E5664B56D35}" dt="2022-10-17T20:09:01.802" v="1560" actId="20577"/>
          <ac:spMkLst>
            <pc:docMk/>
            <pc:sldMk cId="12282373" sldId="3469"/>
            <ac:spMk id="5" creationId="{05BE7283-32F0-AFBF-5BA1-E98CC0408C9A}"/>
          </ac:spMkLst>
        </pc:spChg>
        <pc:picChg chg="add mod ord">
          <ac:chgData name="Marianne Sinead Flesland" userId="S::mariasfl@uio.no::facc3627-c0de-4b78-919d-1b6bf2dc9821" providerId="AD" clId="Web-{2E619D53-2E97-258A-69E3-1E5664B56D35}" dt="2022-10-17T20:03:45.877" v="1547" actId="1076"/>
          <ac:picMkLst>
            <pc:docMk/>
            <pc:sldMk cId="12282373" sldId="3469"/>
            <ac:picMk id="6" creationId="{8D0C01D7-AF8B-35D4-43AD-8E4AC8948CC5}"/>
          </ac:picMkLst>
        </pc:picChg>
        <pc:picChg chg="add mod">
          <ac:chgData name="Marianne Sinead Flesland" userId="S::mariasfl@uio.no::facc3627-c0de-4b78-919d-1b6bf2dc9821" providerId="AD" clId="Web-{2E619D53-2E97-258A-69E3-1E5664B56D35}" dt="2022-10-17T20:05:39.113" v="1551" actId="14100"/>
          <ac:picMkLst>
            <pc:docMk/>
            <pc:sldMk cId="12282373" sldId="3469"/>
            <ac:picMk id="7" creationId="{8C5F734B-AF2E-BF15-B049-57390ABDBDBD}"/>
          </ac:picMkLst>
        </pc:picChg>
        <pc:picChg chg="add mod">
          <ac:chgData name="Marianne Sinead Flesland" userId="S::mariasfl@uio.no::facc3627-c0de-4b78-919d-1b6bf2dc9821" providerId="AD" clId="Web-{2E619D53-2E97-258A-69E3-1E5664B56D35}" dt="2022-10-17T20:07:29.895" v="1556" actId="1076"/>
          <ac:picMkLst>
            <pc:docMk/>
            <pc:sldMk cId="12282373" sldId="3469"/>
            <ac:picMk id="8" creationId="{3945A00E-7BE8-AD2B-4013-2CE4C06A302A}"/>
          </ac:picMkLst>
        </pc:picChg>
        <pc:picChg chg="add mod">
          <ac:chgData name="Marianne Sinead Flesland" userId="S::mariasfl@uio.no::facc3627-c0de-4b78-919d-1b6bf2dc9821" providerId="AD" clId="Web-{2E619D53-2E97-258A-69E3-1E5664B56D35}" dt="2022-10-17T20:08:10.801" v="1558" actId="1076"/>
          <ac:picMkLst>
            <pc:docMk/>
            <pc:sldMk cId="12282373" sldId="3469"/>
            <ac:picMk id="9" creationId="{4B4E9F3A-BE2E-24C0-5AC0-0D7255B47B77}"/>
          </ac:picMkLst>
        </pc:picChg>
      </pc:sldChg>
      <pc:sldChg chg="addSp modSp del">
        <pc:chgData name="Marianne Sinead Flesland" userId="S::mariasfl@uio.no::facc3627-c0de-4b78-919d-1b6bf2dc9821" providerId="AD" clId="Web-{2E619D53-2E97-258A-69E3-1E5664B56D35}" dt="2022-10-18T08:18:37.905" v="2062"/>
        <pc:sldMkLst>
          <pc:docMk/>
          <pc:sldMk cId="1808858673" sldId="3475"/>
        </pc:sldMkLst>
        <pc:graphicFrameChg chg="add mod modGraphic">
          <ac:chgData name="Marianne Sinead Flesland" userId="S::mariasfl@uio.no::facc3627-c0de-4b78-919d-1b6bf2dc9821" providerId="AD" clId="Web-{2E619D53-2E97-258A-69E3-1E5664B56D35}" dt="2022-10-18T08:17:51.139" v="2039"/>
          <ac:graphicFrameMkLst>
            <pc:docMk/>
            <pc:sldMk cId="1808858673" sldId="3475"/>
            <ac:graphicFrameMk id="2" creationId="{F7BE7DD7-2CA8-0748-9C7E-E82F7868A1B3}"/>
          </ac:graphicFrameMkLst>
        </pc:graphicFrameChg>
        <pc:graphicFrameChg chg="mod modGraphic">
          <ac:chgData name="Marianne Sinead Flesland" userId="S::mariasfl@uio.no::facc3627-c0de-4b78-919d-1b6bf2dc9821" providerId="AD" clId="Web-{2E619D53-2E97-258A-69E3-1E5664B56D35}" dt="2022-10-18T08:09:39.522" v="1583"/>
          <ac:graphicFrameMkLst>
            <pc:docMk/>
            <pc:sldMk cId="1808858673" sldId="3475"/>
            <ac:graphicFrameMk id="6" creationId="{72F008B8-46CE-2E94-48B5-A1F28C56B4DB}"/>
          </ac:graphicFrameMkLst>
        </pc:graphicFrameChg>
      </pc:sldChg>
      <pc:sldChg chg="add del replId">
        <pc:chgData name="Marianne Sinead Flesland" userId="S::mariasfl@uio.no::facc3627-c0de-4b78-919d-1b6bf2dc9821" providerId="AD" clId="Web-{2E619D53-2E97-258A-69E3-1E5664B56D35}" dt="2022-10-18T09:05:16.453" v="2268"/>
        <pc:sldMkLst>
          <pc:docMk/>
          <pc:sldMk cId="2894226303" sldId="3475"/>
        </pc:sldMkLst>
      </pc:sldChg>
      <pc:sldChg chg="add del replId">
        <pc:chgData name="Marianne Sinead Flesland" userId="S::mariasfl@uio.no::facc3627-c0de-4b78-919d-1b6bf2dc9821" providerId="AD" clId="Web-{2E619D53-2E97-258A-69E3-1E5664B56D35}" dt="2022-10-18T08:17:35.311" v="2035"/>
        <pc:sldMkLst>
          <pc:docMk/>
          <pc:sldMk cId="2740039571" sldId="3476"/>
        </pc:sldMkLst>
      </pc:sldChg>
    </pc:docChg>
  </pc:docChgLst>
  <pc:docChgLst>
    <pc:chgData name="Marianne Sinead Flesland" userId="S::mariasfl@uio.no::facc3627-c0de-4b78-919d-1b6bf2dc9821" providerId="AD" clId="Web-{A6FEB815-62EA-A286-3DBB-84175C5210BC}"/>
    <pc:docChg chg="modSld">
      <pc:chgData name="Marianne Sinead Flesland" userId="S::mariasfl@uio.no::facc3627-c0de-4b78-919d-1b6bf2dc9821" providerId="AD" clId="Web-{A6FEB815-62EA-A286-3DBB-84175C5210BC}" dt="2022-10-17T08:16:49.549" v="42" actId="20577"/>
      <pc:docMkLst>
        <pc:docMk/>
      </pc:docMkLst>
      <pc:sldChg chg="modSp">
        <pc:chgData name="Marianne Sinead Flesland" userId="S::mariasfl@uio.no::facc3627-c0de-4b78-919d-1b6bf2dc9821" providerId="AD" clId="Web-{A6FEB815-62EA-A286-3DBB-84175C5210BC}" dt="2022-10-17T08:16:49.549" v="42" actId="20577"/>
        <pc:sldMkLst>
          <pc:docMk/>
          <pc:sldMk cId="2559118045" sldId="265"/>
        </pc:sldMkLst>
        <pc:spChg chg="mod">
          <ac:chgData name="Marianne Sinead Flesland" userId="S::mariasfl@uio.no::facc3627-c0de-4b78-919d-1b6bf2dc9821" providerId="AD" clId="Web-{A6FEB815-62EA-A286-3DBB-84175C5210BC}" dt="2022-10-17T08:15:58.814" v="0" actId="20577"/>
          <ac:spMkLst>
            <pc:docMk/>
            <pc:sldMk cId="2559118045" sldId="265"/>
            <ac:spMk id="8" creationId="{3AECBC56-2572-4250-9FB6-ACAE3F81B5E5}"/>
          </ac:spMkLst>
        </pc:spChg>
        <pc:spChg chg="mod">
          <ac:chgData name="Marianne Sinead Flesland" userId="S::mariasfl@uio.no::facc3627-c0de-4b78-919d-1b6bf2dc9821" providerId="AD" clId="Web-{A6FEB815-62EA-A286-3DBB-84175C5210BC}" dt="2022-10-17T08:16:49.549" v="42" actId="20577"/>
          <ac:spMkLst>
            <pc:docMk/>
            <pc:sldMk cId="2559118045" sldId="265"/>
            <ac:spMk id="9" creationId="{E1E30382-FE5C-44BE-8C4F-383AEE569EF2}"/>
          </ac:spMkLst>
        </pc:spChg>
      </pc:sldChg>
    </pc:docChg>
  </pc:docChgLst>
  <pc:docChgLst>
    <pc:chgData name="Marianne Sinead Flesland" userId="S::mariasfl@uio.no::facc3627-c0de-4b78-919d-1b6bf2dc9821" providerId="AD" clId="Web-{61C7D83D-E96C-0A53-E934-F48561C09A43}"/>
    <pc:docChg chg="delSld modSld">
      <pc:chgData name="Marianne Sinead Flesland" userId="S::mariasfl@uio.no::facc3627-c0de-4b78-919d-1b6bf2dc9821" providerId="AD" clId="Web-{61C7D83D-E96C-0A53-E934-F48561C09A43}" dt="2022-10-14T13:49:36.233" v="46"/>
      <pc:docMkLst>
        <pc:docMk/>
      </pc:docMkLst>
      <pc:sldChg chg="modSp">
        <pc:chgData name="Marianne Sinead Flesland" userId="S::mariasfl@uio.no::facc3627-c0de-4b78-919d-1b6bf2dc9821" providerId="AD" clId="Web-{61C7D83D-E96C-0A53-E934-F48561C09A43}" dt="2022-10-14T13:47:41.856" v="10" actId="20577"/>
        <pc:sldMkLst>
          <pc:docMk/>
          <pc:sldMk cId="1548007822" sldId="256"/>
        </pc:sldMkLst>
        <pc:spChg chg="mod">
          <ac:chgData name="Marianne Sinead Flesland" userId="S::mariasfl@uio.no::facc3627-c0de-4b78-919d-1b6bf2dc9821" providerId="AD" clId="Web-{61C7D83D-E96C-0A53-E934-F48561C09A43}" dt="2022-10-14T13:47:32.138" v="7" actId="20577"/>
          <ac:spMkLst>
            <pc:docMk/>
            <pc:sldMk cId="1548007822" sldId="256"/>
            <ac:spMk id="4" creationId="{D2679736-DC89-4B1F-8650-FF9FFF390E02}"/>
          </ac:spMkLst>
        </pc:spChg>
        <pc:spChg chg="mod">
          <ac:chgData name="Marianne Sinead Flesland" userId="S::mariasfl@uio.no::facc3627-c0de-4b78-919d-1b6bf2dc9821" providerId="AD" clId="Web-{61C7D83D-E96C-0A53-E934-F48561C09A43}" dt="2022-10-14T13:47:41.856" v="10" actId="20577"/>
          <ac:spMkLst>
            <pc:docMk/>
            <pc:sldMk cId="1548007822" sldId="256"/>
            <ac:spMk id="10" creationId="{4AFE9AF5-7631-4B23-B1BD-7C05287A0EBC}"/>
          </ac:spMkLst>
        </pc:spChg>
      </pc:sldChg>
      <pc:sldChg chg="del">
        <pc:chgData name="Marianne Sinead Flesland" userId="S::mariasfl@uio.no::facc3627-c0de-4b78-919d-1b6bf2dc9821" providerId="AD" clId="Web-{61C7D83D-E96C-0A53-E934-F48561C09A43}" dt="2022-10-14T13:48:14.623" v="27"/>
        <pc:sldMkLst>
          <pc:docMk/>
          <pc:sldMk cId="2371095655" sldId="260"/>
        </pc:sldMkLst>
      </pc:sldChg>
      <pc:sldChg chg="del">
        <pc:chgData name="Marianne Sinead Flesland" userId="S::mariasfl@uio.no::facc3627-c0de-4b78-919d-1b6bf2dc9821" providerId="AD" clId="Web-{61C7D83D-E96C-0A53-E934-F48561C09A43}" dt="2022-10-14T13:48:44.451" v="33"/>
        <pc:sldMkLst>
          <pc:docMk/>
          <pc:sldMk cId="590812518" sldId="262"/>
        </pc:sldMkLst>
      </pc:sldChg>
      <pc:sldChg chg="del">
        <pc:chgData name="Marianne Sinead Flesland" userId="S::mariasfl@uio.no::facc3627-c0de-4b78-919d-1b6bf2dc9821" providerId="AD" clId="Web-{61C7D83D-E96C-0A53-E934-F48561C09A43}" dt="2022-10-14T13:48:06.622" v="21"/>
        <pc:sldMkLst>
          <pc:docMk/>
          <pc:sldMk cId="1434184949" sldId="549"/>
        </pc:sldMkLst>
      </pc:sldChg>
      <pc:sldChg chg="modSp">
        <pc:chgData name="Marianne Sinead Flesland" userId="S::mariasfl@uio.no::facc3627-c0de-4b78-919d-1b6bf2dc9821" providerId="AD" clId="Web-{61C7D83D-E96C-0A53-E934-F48561C09A43}" dt="2022-10-14T13:48:02.482" v="19" actId="20577"/>
        <pc:sldMkLst>
          <pc:docMk/>
          <pc:sldMk cId="4080940158" sldId="781"/>
        </pc:sldMkLst>
        <pc:spChg chg="mod">
          <ac:chgData name="Marianne Sinead Flesland" userId="S::mariasfl@uio.no::facc3627-c0de-4b78-919d-1b6bf2dc9821" providerId="AD" clId="Web-{61C7D83D-E96C-0A53-E934-F48561C09A43}" dt="2022-10-14T13:48:02.482" v="19" actId="20577"/>
          <ac:spMkLst>
            <pc:docMk/>
            <pc:sldMk cId="4080940158" sldId="781"/>
            <ac:spMk id="3" creationId="{A4B63BBB-7669-4F07-8E7A-85307397D92E}"/>
          </ac:spMkLst>
        </pc:spChg>
      </pc:sldChg>
      <pc:sldChg chg="modSp">
        <pc:chgData name="Marianne Sinead Flesland" userId="S::mariasfl@uio.no::facc3627-c0de-4b78-919d-1b6bf2dc9821" providerId="AD" clId="Web-{61C7D83D-E96C-0A53-E934-F48561C09A43}" dt="2022-10-14T13:49:27.030" v="45" actId="20577"/>
        <pc:sldMkLst>
          <pc:docMk/>
          <pc:sldMk cId="4121089596" sldId="1006"/>
        </pc:sldMkLst>
        <pc:spChg chg="mod">
          <ac:chgData name="Marianne Sinead Flesland" userId="S::mariasfl@uio.no::facc3627-c0de-4b78-919d-1b6bf2dc9821" providerId="AD" clId="Web-{61C7D83D-E96C-0A53-E934-F48561C09A43}" dt="2022-10-14T13:49:27.030" v="45" actId="20577"/>
          <ac:spMkLst>
            <pc:docMk/>
            <pc:sldMk cId="4121089596" sldId="1006"/>
            <ac:spMk id="7" creationId="{1EDCBA4A-1025-4B82-A9A4-2A87CEA46B62}"/>
          </ac:spMkLst>
        </pc:spChg>
      </pc:sldChg>
      <pc:sldChg chg="del">
        <pc:chgData name="Marianne Sinead Flesland" userId="S::mariasfl@uio.no::facc3627-c0de-4b78-919d-1b6bf2dc9821" providerId="AD" clId="Web-{61C7D83D-E96C-0A53-E934-F48561C09A43}" dt="2022-10-14T13:48:09.732" v="23"/>
        <pc:sldMkLst>
          <pc:docMk/>
          <pc:sldMk cId="2541481259" sldId="3368"/>
        </pc:sldMkLst>
      </pc:sldChg>
      <pc:sldChg chg="del">
        <pc:chgData name="Marianne Sinead Flesland" userId="S::mariasfl@uio.no::facc3627-c0de-4b78-919d-1b6bf2dc9821" providerId="AD" clId="Web-{61C7D83D-E96C-0A53-E934-F48561C09A43}" dt="2022-10-14T13:48:12.076" v="25"/>
        <pc:sldMkLst>
          <pc:docMk/>
          <pc:sldMk cId="1751542850" sldId="3408"/>
        </pc:sldMkLst>
      </pc:sldChg>
      <pc:sldChg chg="del">
        <pc:chgData name="Marianne Sinead Flesland" userId="S::mariasfl@uio.no::facc3627-c0de-4b78-919d-1b6bf2dc9821" providerId="AD" clId="Web-{61C7D83D-E96C-0A53-E934-F48561C09A43}" dt="2022-10-14T13:48:15.232" v="28"/>
        <pc:sldMkLst>
          <pc:docMk/>
          <pc:sldMk cId="1002426267" sldId="3409"/>
        </pc:sldMkLst>
      </pc:sldChg>
      <pc:sldChg chg="del">
        <pc:chgData name="Marianne Sinead Flesland" userId="S::mariasfl@uio.no::facc3627-c0de-4b78-919d-1b6bf2dc9821" providerId="AD" clId="Web-{61C7D83D-E96C-0A53-E934-F48561C09A43}" dt="2022-10-14T13:48:51.951" v="35"/>
        <pc:sldMkLst>
          <pc:docMk/>
          <pc:sldMk cId="3776688183" sldId="3423"/>
        </pc:sldMkLst>
      </pc:sldChg>
      <pc:sldChg chg="del">
        <pc:chgData name="Marianne Sinead Flesland" userId="S::mariasfl@uio.no::facc3627-c0de-4b78-919d-1b6bf2dc9821" providerId="AD" clId="Web-{61C7D83D-E96C-0A53-E934-F48561C09A43}" dt="2022-10-14T13:48:47.373" v="34"/>
        <pc:sldMkLst>
          <pc:docMk/>
          <pc:sldMk cId="1000889667" sldId="3425"/>
        </pc:sldMkLst>
      </pc:sldChg>
      <pc:sldChg chg="del">
        <pc:chgData name="Marianne Sinead Flesland" userId="S::mariasfl@uio.no::facc3627-c0de-4b78-919d-1b6bf2dc9821" providerId="AD" clId="Web-{61C7D83D-E96C-0A53-E934-F48561C09A43}" dt="2022-10-14T13:49:01.029" v="41"/>
        <pc:sldMkLst>
          <pc:docMk/>
          <pc:sldMk cId="3626989589" sldId="3428"/>
        </pc:sldMkLst>
      </pc:sldChg>
      <pc:sldChg chg="del">
        <pc:chgData name="Marianne Sinead Flesland" userId="S::mariasfl@uio.no::facc3627-c0de-4b78-919d-1b6bf2dc9821" providerId="AD" clId="Web-{61C7D83D-E96C-0A53-E934-F48561C09A43}" dt="2022-10-14T13:48:14.029" v="26"/>
        <pc:sldMkLst>
          <pc:docMk/>
          <pc:sldMk cId="673138795" sldId="3430"/>
        </pc:sldMkLst>
      </pc:sldChg>
      <pc:sldChg chg="del">
        <pc:chgData name="Marianne Sinead Flesland" userId="S::mariasfl@uio.no::facc3627-c0de-4b78-919d-1b6bf2dc9821" providerId="AD" clId="Web-{61C7D83D-E96C-0A53-E934-F48561C09A43}" dt="2022-10-14T13:48:07.904" v="22"/>
        <pc:sldMkLst>
          <pc:docMk/>
          <pc:sldMk cId="1520626908" sldId="3435"/>
        </pc:sldMkLst>
      </pc:sldChg>
      <pc:sldChg chg="del">
        <pc:chgData name="Marianne Sinead Flesland" userId="S::mariasfl@uio.no::facc3627-c0de-4b78-919d-1b6bf2dc9821" providerId="AD" clId="Web-{61C7D83D-E96C-0A53-E934-F48561C09A43}" dt="2022-10-14T13:48:03.950" v="20"/>
        <pc:sldMkLst>
          <pc:docMk/>
          <pc:sldMk cId="3632157262" sldId="3441"/>
        </pc:sldMkLst>
      </pc:sldChg>
      <pc:sldChg chg="del">
        <pc:chgData name="Marianne Sinead Flesland" userId="S::mariasfl@uio.no::facc3627-c0de-4b78-919d-1b6bf2dc9821" providerId="AD" clId="Web-{61C7D83D-E96C-0A53-E934-F48561C09A43}" dt="2022-10-14T13:48:11.122" v="24"/>
        <pc:sldMkLst>
          <pc:docMk/>
          <pc:sldMk cId="846619938" sldId="3442"/>
        </pc:sldMkLst>
      </pc:sldChg>
      <pc:sldChg chg="del">
        <pc:chgData name="Marianne Sinead Flesland" userId="S::mariasfl@uio.no::facc3627-c0de-4b78-919d-1b6bf2dc9821" providerId="AD" clId="Web-{61C7D83D-E96C-0A53-E934-F48561C09A43}" dt="2022-10-14T13:48:33.920" v="31"/>
        <pc:sldMkLst>
          <pc:docMk/>
          <pc:sldMk cId="515192059" sldId="3444"/>
        </pc:sldMkLst>
      </pc:sldChg>
      <pc:sldChg chg="del">
        <pc:chgData name="Marianne Sinead Flesland" userId="S::mariasfl@uio.no::facc3627-c0de-4b78-919d-1b6bf2dc9821" providerId="AD" clId="Web-{61C7D83D-E96C-0A53-E934-F48561C09A43}" dt="2022-10-14T13:48:42.951" v="32"/>
        <pc:sldMkLst>
          <pc:docMk/>
          <pc:sldMk cId="325194848" sldId="3447"/>
        </pc:sldMkLst>
      </pc:sldChg>
      <pc:sldChg chg="del">
        <pc:chgData name="Marianne Sinead Flesland" userId="S::mariasfl@uio.no::facc3627-c0de-4b78-919d-1b6bf2dc9821" providerId="AD" clId="Web-{61C7D83D-E96C-0A53-E934-F48561C09A43}" dt="2022-10-14T13:48:53.982" v="36"/>
        <pc:sldMkLst>
          <pc:docMk/>
          <pc:sldMk cId="393527646" sldId="3448"/>
        </pc:sldMkLst>
      </pc:sldChg>
      <pc:sldChg chg="del">
        <pc:chgData name="Marianne Sinead Flesland" userId="S::mariasfl@uio.no::facc3627-c0de-4b78-919d-1b6bf2dc9821" providerId="AD" clId="Web-{61C7D83D-E96C-0A53-E934-F48561C09A43}" dt="2022-10-14T13:49:36.233" v="46"/>
        <pc:sldMkLst>
          <pc:docMk/>
          <pc:sldMk cId="2897083122" sldId="3449"/>
        </pc:sldMkLst>
      </pc:sldChg>
      <pc:sldChg chg="del">
        <pc:chgData name="Marianne Sinead Flesland" userId="S::mariasfl@uio.no::facc3627-c0de-4b78-919d-1b6bf2dc9821" providerId="AD" clId="Web-{61C7D83D-E96C-0A53-E934-F48561C09A43}" dt="2022-10-14T13:48:31.857" v="30"/>
        <pc:sldMkLst>
          <pc:docMk/>
          <pc:sldMk cId="2280105131" sldId="3451"/>
        </pc:sldMkLst>
      </pc:sldChg>
      <pc:sldChg chg="del">
        <pc:chgData name="Marianne Sinead Flesland" userId="S::mariasfl@uio.no::facc3627-c0de-4b78-919d-1b6bf2dc9821" providerId="AD" clId="Web-{61C7D83D-E96C-0A53-E934-F48561C09A43}" dt="2022-10-14T13:48:16.826" v="29"/>
        <pc:sldMkLst>
          <pc:docMk/>
          <pc:sldMk cId="2971153349" sldId="3452"/>
        </pc:sldMkLst>
      </pc:sldChg>
      <pc:sldChg chg="del">
        <pc:chgData name="Marianne Sinead Flesland" userId="S::mariasfl@uio.no::facc3627-c0de-4b78-919d-1b6bf2dc9821" providerId="AD" clId="Web-{61C7D83D-E96C-0A53-E934-F48561C09A43}" dt="2022-10-14T13:48:55.107" v="37"/>
        <pc:sldMkLst>
          <pc:docMk/>
          <pc:sldMk cId="1402428516" sldId="3464"/>
        </pc:sldMkLst>
      </pc:sldChg>
      <pc:sldChg chg="del">
        <pc:chgData name="Marianne Sinead Flesland" userId="S::mariasfl@uio.no::facc3627-c0de-4b78-919d-1b6bf2dc9821" providerId="AD" clId="Web-{61C7D83D-E96C-0A53-E934-F48561C09A43}" dt="2022-10-14T13:48:56.733" v="38"/>
        <pc:sldMkLst>
          <pc:docMk/>
          <pc:sldMk cId="2422846369" sldId="3465"/>
        </pc:sldMkLst>
      </pc:sldChg>
      <pc:sldChg chg="del">
        <pc:chgData name="Marianne Sinead Flesland" userId="S::mariasfl@uio.no::facc3627-c0de-4b78-919d-1b6bf2dc9821" providerId="AD" clId="Web-{61C7D83D-E96C-0A53-E934-F48561C09A43}" dt="2022-10-14T13:48:58.670" v="39"/>
        <pc:sldMkLst>
          <pc:docMk/>
          <pc:sldMk cId="281703901" sldId="3466"/>
        </pc:sldMkLst>
      </pc:sldChg>
      <pc:sldChg chg="del">
        <pc:chgData name="Marianne Sinead Flesland" userId="S::mariasfl@uio.no::facc3627-c0de-4b78-919d-1b6bf2dc9821" providerId="AD" clId="Web-{61C7D83D-E96C-0A53-E934-F48561C09A43}" dt="2022-10-14T13:48:59.858" v="40"/>
        <pc:sldMkLst>
          <pc:docMk/>
          <pc:sldMk cId="3554066815" sldId="3467"/>
        </pc:sldMkLst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10-17T17:28:30.272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CBB1AE-B262-4787-8C52-A05D0CE604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D16A-3B73-4A4E-801F-F604E6F8D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DD0C3-4885-4BAA-9AA1-C9918694A4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4A009-C602-41F4-8272-F25F5B05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1F8B-E38A-4262-93D6-EEE8CE2CF8CB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985F-36CD-4D87-8C89-674A558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931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8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FE4793-8F41-48A4-AC3F-79AA8E36716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7890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18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FE4793-8F41-48A4-AC3F-79AA8E36716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846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FE4793-8F41-48A4-AC3F-79AA8E36716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889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15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59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72985F-36CD-4D87-8C89-674A558E80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612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72985F-36CD-4D87-8C89-674A558E80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6359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4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43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0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0.svg"/><Relationship Id="rId4" Type="http://schemas.openxmlformats.org/officeDocument/2006/relationships/image" Target="../media/image6.svg"/><Relationship Id="rId9" Type="http://schemas.openxmlformats.org/officeDocument/2006/relationships/image" Target="../media/image9.png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3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svg"/><Relationship Id="rId7" Type="http://schemas.openxmlformats.org/officeDocument/2006/relationships/image" Target="../media/image23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24.sv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24.svg"/><Relationship Id="rId4" Type="http://schemas.openxmlformats.org/officeDocument/2006/relationships/image" Target="../media/image6.svg"/><Relationship Id="rId9" Type="http://schemas.openxmlformats.org/officeDocument/2006/relationships/image" Target="../media/image9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svg"/><Relationship Id="rId7" Type="http://schemas.openxmlformats.org/officeDocument/2006/relationships/image" Target="../media/image23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24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5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5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0.sv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0.sv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3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svg"/><Relationship Id="rId7" Type="http://schemas.openxmlformats.org/officeDocument/2006/relationships/image" Target="../media/image23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24.svg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24.svg"/><Relationship Id="rId4" Type="http://schemas.openxmlformats.org/officeDocument/2006/relationships/image" Target="../media/image6.svg"/><Relationship Id="rId9" Type="http://schemas.openxmlformats.org/officeDocument/2006/relationships/image" Target="../media/image9.png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svg"/><Relationship Id="rId7" Type="http://schemas.openxmlformats.org/officeDocument/2006/relationships/image" Target="../media/image23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24.sv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5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5.sv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5.sv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6.sv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halv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7AED3548-5867-47BB-8575-A83E0A9CE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6112" y="381854"/>
            <a:ext cx="5619582" cy="1116919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73782A73-0164-4D2C-BAD5-DF53C4F800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9865C8-230B-42BE-8B05-ECBF9A085E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71C43A-1652-4674-9385-53CBD32109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A1654625-2F9D-43A8-9B19-A1501B2C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333ACA-8377-46D1-9D90-73F9F4A0D0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038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err="1"/>
              <a:t>Underoverskrift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6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542A6449-D96E-414F-A604-C4E12FC569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0FF9-F861-400C-878F-01B664860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729F8AC-6A5E-427F-BADE-EA072C6164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48DDD7D-1EE4-480A-9DFC-6999E44EAA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4EC4BF0-912D-4C74-897D-7058B1C43F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387C63E-1139-41C5-A5DA-C7934430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6E45B275-2917-4791-9D93-B119E57F1E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777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080593B-46D5-4272-829F-0AB9BB0A72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9880" y="0"/>
            <a:ext cx="598212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5359BE4-B9E6-44C9-994B-4B43BA3185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038" y="653143"/>
            <a:ext cx="5075367" cy="1204686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/>
              <a:t>Navn på institutt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A0E4F-1BA9-45F5-9553-E579F5F1C2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039" y="2302849"/>
            <a:ext cx="5080128" cy="1702414"/>
          </a:xfrm>
        </p:spPr>
        <p:txBody>
          <a:bodyPr/>
          <a:lstStyle>
            <a:lvl1pPr marL="0" indent="0">
              <a:buNone/>
              <a:defRPr sz="45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8EA911F-B545-4F74-AF42-9EC2B355D8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E55111D-AB70-4D2B-9C10-0B91F296CD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B45DBF-1D97-4017-83BE-AD48141222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916788-1A25-4BF7-B2F3-11CED5D7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27D749C7-8972-4648-8357-FE945BD112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5046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3797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/>
              <a:t>Punkt A</a:t>
            </a:r>
          </a:p>
          <a:p>
            <a:pPr lvl="0"/>
            <a:r>
              <a:rPr lang="nb-NO"/>
              <a:t>Punkt B</a:t>
            </a:r>
          </a:p>
          <a:p>
            <a:pPr lvl="0"/>
            <a:r>
              <a:rPr lang="nb-NO"/>
              <a:t>Punkt C</a:t>
            </a:r>
          </a:p>
          <a:p>
            <a:pPr lvl="0"/>
            <a:r>
              <a:rPr lang="nb-NO"/>
              <a:t>Punkt D</a:t>
            </a:r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CB4958-81B1-49B9-BBDA-D042DC89C1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6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A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B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C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D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4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E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F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26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Trykk - &gt; Sett inn -&gt; Bilde for å endre eller sette inn bilde</a:t>
            </a:r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8685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Trykk - &gt; Sett inn -&gt; Bilde for å endre eller sette inn bilde</a:t>
            </a:r>
            <a:endParaRPr lang="en-US"/>
          </a:p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/>
              <a:t>Sitat</a:t>
            </a:r>
          </a:p>
        </p:txBody>
      </p:sp>
      <p:sp>
        <p:nvSpPr>
          <p:cNvPr id="11" name="Text Placeholder 4" descr="Logo Universite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1471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4" y="1757498"/>
            <a:ext cx="11471910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207EF-1A49-4BEC-B35C-772E1E2EFEC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34CF4-4951-4824-A36D-2B6BAEF472C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2E7BD1C-79CF-4E20-AC8F-E2817B8B3D12}"/>
              </a:ext>
            </a:extLst>
          </p:cNvPr>
          <p:cNvSpPr/>
          <p:nvPr userDrawn="1"/>
        </p:nvSpPr>
        <p:spPr>
          <a:xfrm>
            <a:off x="540068" y="0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AD8EE3EE-092D-4B85-A85F-E434A4CB9A2F}"/>
              </a:ext>
            </a:extLst>
          </p:cNvPr>
          <p:cNvSpPr/>
          <p:nvPr userDrawn="1"/>
        </p:nvSpPr>
        <p:spPr>
          <a:xfrm>
            <a:off x="0" y="337731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33BC282A-3B9D-407C-B9DA-F5A304A0AE2D}"/>
              </a:ext>
            </a:extLst>
          </p:cNvPr>
          <p:cNvSpPr/>
          <p:nvPr userDrawn="1"/>
        </p:nvSpPr>
        <p:spPr>
          <a:xfrm>
            <a:off x="11831955" y="482939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7DC556F4-6EA1-44E3-8D60-1261088C71C7}"/>
              </a:ext>
            </a:extLst>
          </p:cNvPr>
          <p:cNvSpPr/>
          <p:nvPr userDrawn="1"/>
        </p:nvSpPr>
        <p:spPr>
          <a:xfrm>
            <a:off x="1" y="902703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74E62C8F-7CC6-4F3A-88DB-ADB3F3D757CE}"/>
              </a:ext>
            </a:extLst>
          </p:cNvPr>
          <p:cNvSpPr/>
          <p:nvPr userDrawn="1"/>
        </p:nvSpPr>
        <p:spPr>
          <a:xfrm>
            <a:off x="1" y="1577475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FACBECEF-96F4-495B-97F3-507EB7C28F66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114C26A2-23E4-405F-85D9-DD9C9C54205E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5" name="addin_title" hidden="1">
            <a:extLst>
              <a:ext uri="{FF2B5EF4-FFF2-40B4-BE49-F238E27FC236}">
                <a16:creationId xmlns:a16="http://schemas.microsoft.com/office/drawing/2014/main" id="{5EC6F0C5-ECE2-4737-B2DF-8CF464166E20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421DB65A-BA84-4BFC-81D8-7771342E61A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40EF0D78-486F-42E9-A20F-95C640555A5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DA2EA4FB-50DF-4085-A18C-D17518B88B8F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2409EBBA-4570-4718-9302-6A3DA50E3B8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3996591B-A5CC-4B02-887B-B726000BC3C6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22" name="addin_background" hidden="1">
            <a:extLst>
              <a:ext uri="{FF2B5EF4-FFF2-40B4-BE49-F238E27FC236}">
                <a16:creationId xmlns:a16="http://schemas.microsoft.com/office/drawing/2014/main" id="{C04B5D41-8647-414B-A9F9-26967E7A232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9144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C4F134-43A3-438E-88E2-D8FF0EDE7A1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5" y="1757498"/>
            <a:ext cx="5489213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76623"/>
            <a:ext cx="5489213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57498"/>
            <a:ext cx="5489213" cy="4301395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AA207-8E55-477B-AF05-92D6F597A5B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7972B2-D533-401B-8556-469D52E0F4D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602F61A-9452-4566-BD44-010DF2575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374CAD7-B62E-4CF1-AD5A-43232DD10E2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5" y="1082726"/>
            <a:ext cx="5489213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1F56F7F2-0BBD-484C-9008-B8C0CB7D240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3" name="addin_title" hidden="1">
            <a:extLst>
              <a:ext uri="{FF2B5EF4-FFF2-40B4-BE49-F238E27FC236}">
                <a16:creationId xmlns:a16="http://schemas.microsoft.com/office/drawing/2014/main" id="{BE45413D-3777-488C-9081-98CD311209B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4" name="addin_text" hidden="1">
            <a:extLst>
              <a:ext uri="{FF2B5EF4-FFF2-40B4-BE49-F238E27FC236}">
                <a16:creationId xmlns:a16="http://schemas.microsoft.com/office/drawing/2014/main" id="{4BD0960F-BF1F-4126-A3F8-B418D42FDE7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5" name="addin_image" hidden="1">
            <a:extLst>
              <a:ext uri="{FF2B5EF4-FFF2-40B4-BE49-F238E27FC236}">
                <a16:creationId xmlns:a16="http://schemas.microsoft.com/office/drawing/2014/main" id="{C39DDD84-E44A-46C8-A71C-34C426FB8C92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6" name="addin_grouplist" hidden="1">
            <a:extLst>
              <a:ext uri="{FF2B5EF4-FFF2-40B4-BE49-F238E27FC236}">
                <a16:creationId xmlns:a16="http://schemas.microsoft.com/office/drawing/2014/main" id="{AEDE561B-E28A-4695-BEA3-2B6278A31E9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7" name="addin_logo" hidden="1">
            <a:extLst>
              <a:ext uri="{FF2B5EF4-FFF2-40B4-BE49-F238E27FC236}">
                <a16:creationId xmlns:a16="http://schemas.microsoft.com/office/drawing/2014/main" id="{2AAC8E8D-4887-45BD-9C03-DA53C4A7934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18" name="addin_fillplaceholders" hidden="1">
            <a:extLst>
              <a:ext uri="{FF2B5EF4-FFF2-40B4-BE49-F238E27FC236}">
                <a16:creationId xmlns:a16="http://schemas.microsoft.com/office/drawing/2014/main" id="{CBAE5DC2-094D-4983-A93E-68A430FDFDA5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19" name="addin_colorlist" hidden="1">
            <a:extLst>
              <a:ext uri="{FF2B5EF4-FFF2-40B4-BE49-F238E27FC236}">
                <a16:creationId xmlns:a16="http://schemas.microsoft.com/office/drawing/2014/main" id="{9821EDDB-6D76-4A0C-A80A-8E839D9FFA7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20" name="addin_background" hidden="1">
            <a:extLst>
              <a:ext uri="{FF2B5EF4-FFF2-40B4-BE49-F238E27FC236}">
                <a16:creationId xmlns:a16="http://schemas.microsoft.com/office/drawing/2014/main" id="{F537A33B-63F9-4866-8A22-F1702265B04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0016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79219" y="360045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79218" y="5870278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/>
              <a:t>Fotokreditt / Bildetekst</a:t>
            </a:r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E75BE49-6169-4B52-B8E0-67F87720C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5489214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F549456-9E1A-4F2D-AB8B-11B375FF1CC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548921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305472-2CA1-4284-9F6B-FAE83898D055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60044" y="1757499"/>
            <a:ext cx="5489214" cy="430110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FFC296E0-39D4-4AF3-8EEB-7A54677345E2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89F5F7C1-30CB-486A-A1AB-777F98EC9EB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146F2B9F-A380-47D0-81A1-BF6A05CCD5A3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B18746CE-F568-4AB2-858E-6BA5E8D117B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A968A5A2-9154-4A90-8322-5433B94336E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B3EE9CD2-1CBB-48EF-8EDE-E560A4F427D0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69CC9A44-6E07-4DB9-A3DF-6C14488300B1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22" name="addin_colorlist" hidden="1">
            <a:extLst>
              <a:ext uri="{FF2B5EF4-FFF2-40B4-BE49-F238E27FC236}">
                <a16:creationId xmlns:a16="http://schemas.microsoft.com/office/drawing/2014/main" id="{216821DD-975F-4F3D-9D04-19B2277FA237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23" name="addin_background" hidden="1">
            <a:extLst>
              <a:ext uri="{FF2B5EF4-FFF2-40B4-BE49-F238E27FC236}">
                <a16:creationId xmlns:a16="http://schemas.microsoft.com/office/drawing/2014/main" id="{982A5CB8-CD5B-4CA2-8CE7-B095D5C741A5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9986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69EB-52A0-4947-98BF-6FDC434987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082726"/>
            <a:ext cx="11471910" cy="4817312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A672648-934A-4F12-93E6-1D228EB5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9" name="addin_colorbox" hidden="1">
            <a:extLst>
              <a:ext uri="{FF2B5EF4-FFF2-40B4-BE49-F238E27FC236}">
                <a16:creationId xmlns:a16="http://schemas.microsoft.com/office/drawing/2014/main" id="{03278B68-CC85-45D7-BC07-7A767805E25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0" name="addin_title" hidden="1">
            <a:extLst>
              <a:ext uri="{FF2B5EF4-FFF2-40B4-BE49-F238E27FC236}">
                <a16:creationId xmlns:a16="http://schemas.microsoft.com/office/drawing/2014/main" id="{8FCE75F0-EE57-496E-8BA4-489EBB8E5AF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1" name="addin_text" hidden="1">
            <a:extLst>
              <a:ext uri="{FF2B5EF4-FFF2-40B4-BE49-F238E27FC236}">
                <a16:creationId xmlns:a16="http://schemas.microsoft.com/office/drawing/2014/main" id="{269FBB4E-8C52-436E-BA48-6940B6731E12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2" name="addin_image" hidden="1">
            <a:extLst>
              <a:ext uri="{FF2B5EF4-FFF2-40B4-BE49-F238E27FC236}">
                <a16:creationId xmlns:a16="http://schemas.microsoft.com/office/drawing/2014/main" id="{42EA8043-85A0-4D8F-8348-BA355A7B5FF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3" name="addin_grouplist" hidden="1">
            <a:extLst>
              <a:ext uri="{FF2B5EF4-FFF2-40B4-BE49-F238E27FC236}">
                <a16:creationId xmlns:a16="http://schemas.microsoft.com/office/drawing/2014/main" id="{E563CD6A-A576-44D3-8CC3-9114D591672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4" name="addin_logo" hidden="1">
            <a:extLst>
              <a:ext uri="{FF2B5EF4-FFF2-40B4-BE49-F238E27FC236}">
                <a16:creationId xmlns:a16="http://schemas.microsoft.com/office/drawing/2014/main" id="{9CF18725-D8DB-4F08-9D16-41237AACFD4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16" name="addin_fillplaceholders" hidden="1">
            <a:extLst>
              <a:ext uri="{FF2B5EF4-FFF2-40B4-BE49-F238E27FC236}">
                <a16:creationId xmlns:a16="http://schemas.microsoft.com/office/drawing/2014/main" id="{991EC08D-EFD8-4694-9D89-D08AFA1A309F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17" name="addin_colorlist" hidden="1">
            <a:extLst>
              <a:ext uri="{FF2B5EF4-FFF2-40B4-BE49-F238E27FC236}">
                <a16:creationId xmlns:a16="http://schemas.microsoft.com/office/drawing/2014/main" id="{FD0BFB97-1416-4EB5-9378-C644C455BF7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1EE69F7B-96E4-4D08-8544-715743B31CD2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670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halv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0" name="Text Placeholder 6" descr="Logo Universitetet i oslo">
            <a:extLst>
              <a:ext uri="{FF2B5EF4-FFF2-40B4-BE49-F238E27FC236}">
                <a16:creationId xmlns:a16="http://schemas.microsoft.com/office/drawing/2014/main" id="{36E824D8-5207-4DF5-BD9E-C1307AD980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02EFC6A-E5AE-4CDD-893A-8151185CCF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8E5FEA3-8D79-4D56-9664-2703F65E1E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4BFEE26-19F8-420D-B230-46123EBE4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7CD78E4-773D-43A0-AF45-F06FF64B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9C89DC5C-C295-4993-8094-F0B8D6618A6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EFBE860A-1A40-435A-88FE-0EADB0DB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05F523C6-A45B-4665-9FA1-E4FAB65FE5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4237730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err="1"/>
              <a:t>Underoverskrift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09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0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2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9DB1BE3-558A-48DC-BDC0-99721DB83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060C8D-FB51-4745-B5BA-28C1605AFCAA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360043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BB1FA-9857-4CD5-A348-3131F0AEB2D9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4333839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835DB0-47DB-4C8D-91B7-06E75EAC9A45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8284384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21" name="addin_colorbox" hidden="1">
            <a:extLst>
              <a:ext uri="{FF2B5EF4-FFF2-40B4-BE49-F238E27FC236}">
                <a16:creationId xmlns:a16="http://schemas.microsoft.com/office/drawing/2014/main" id="{85B29458-A561-422C-8B22-C9C8019F05A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22" name="addin_title" hidden="1">
            <a:extLst>
              <a:ext uri="{FF2B5EF4-FFF2-40B4-BE49-F238E27FC236}">
                <a16:creationId xmlns:a16="http://schemas.microsoft.com/office/drawing/2014/main" id="{6DA48910-8F44-454E-B43A-1B5C4C20B2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3" name="addin_text" hidden="1">
            <a:extLst>
              <a:ext uri="{FF2B5EF4-FFF2-40B4-BE49-F238E27FC236}">
                <a16:creationId xmlns:a16="http://schemas.microsoft.com/office/drawing/2014/main" id="{36112E3C-28E7-406C-A89C-679F16136B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4" name="addin_image" hidden="1">
            <a:extLst>
              <a:ext uri="{FF2B5EF4-FFF2-40B4-BE49-F238E27FC236}">
                <a16:creationId xmlns:a16="http://schemas.microsoft.com/office/drawing/2014/main" id="{6A60E72D-08B9-476D-AFC3-4789C7CAB3E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21C3A9AD-504F-4B89-8A17-FC25321E037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E4836D3F-D357-451D-AE6E-7EB69FA7FED5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0F33A6D9-8DA0-41B8-8049-5CD7B9C6A30E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539226-B5F3-4B78-ACC7-33FC0BA3232C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733187ED-462E-47AF-B84E-AD47047EA58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0715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60044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4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4" y="3466045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19317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9318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5658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5659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6D8A58-B677-4BBF-8564-3532CB71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333E61-2FC3-40D9-82CA-9B321075A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9" name="addin_colorbox" hidden="1">
            <a:extLst>
              <a:ext uri="{FF2B5EF4-FFF2-40B4-BE49-F238E27FC236}">
                <a16:creationId xmlns:a16="http://schemas.microsoft.com/office/drawing/2014/main" id="{8CF651E2-DD60-4E17-88DC-C480178AFF5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011245F7-98B6-4B20-8174-39F84E37606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EF2396E3-07AF-47C0-BEC4-D981BDC140A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2" name="addin_image" hidden="1">
            <a:extLst>
              <a:ext uri="{FF2B5EF4-FFF2-40B4-BE49-F238E27FC236}">
                <a16:creationId xmlns:a16="http://schemas.microsoft.com/office/drawing/2014/main" id="{70F848C3-1BE5-4A26-AC5E-2192AC85CDF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CCBBBF12-7B28-49C5-B8F6-E0FB7DE6EC0C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353CF5D9-1BFC-418E-90A2-3300A6EAE3EE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30BAAD75-8F68-4A50-98F1-FAB2F09878E0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18083F-C741-41DF-96D3-CC32C9FA32A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55AE3439-8B84-48C9-BD26-13BD97C0EA2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8459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0043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3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5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5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1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1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7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8AF55B9-1670-44D0-B63B-7F29554D4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91211FBE-673D-4273-A607-B348AAB51CAD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8" name="addin_colorbox" hidden="1">
            <a:extLst>
              <a:ext uri="{FF2B5EF4-FFF2-40B4-BE49-F238E27FC236}">
                <a16:creationId xmlns:a16="http://schemas.microsoft.com/office/drawing/2014/main" id="{68D8861A-56FC-49BC-BC70-59F04372E49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9" name="addin_title" hidden="1">
            <a:extLst>
              <a:ext uri="{FF2B5EF4-FFF2-40B4-BE49-F238E27FC236}">
                <a16:creationId xmlns:a16="http://schemas.microsoft.com/office/drawing/2014/main" id="{3435CB16-27EC-4FA8-AFCE-C153EAACC1A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0" name="addin_text" hidden="1">
            <a:extLst>
              <a:ext uri="{FF2B5EF4-FFF2-40B4-BE49-F238E27FC236}">
                <a16:creationId xmlns:a16="http://schemas.microsoft.com/office/drawing/2014/main" id="{EAA5BB91-F0F7-40F1-B570-8C015BFB6B14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1" name="addin_image" hidden="1">
            <a:extLst>
              <a:ext uri="{FF2B5EF4-FFF2-40B4-BE49-F238E27FC236}">
                <a16:creationId xmlns:a16="http://schemas.microsoft.com/office/drawing/2014/main" id="{314857CC-CD3A-4093-9A62-A81D04F2173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2" name="addin_grouplist" hidden="1">
            <a:extLst>
              <a:ext uri="{FF2B5EF4-FFF2-40B4-BE49-F238E27FC236}">
                <a16:creationId xmlns:a16="http://schemas.microsoft.com/office/drawing/2014/main" id="{CD991C7D-082B-4C2A-9D04-5C93FD4BFAF9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CDE1D328-C358-480F-B3D9-0D7F90E1FCD9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F6A83423-DC11-43BA-B76B-FDF05773D562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6A73BA5A-B3F5-4DE9-BB13-AF73702D706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9FE72A3E-01F8-412E-8E98-2BDAA4A674B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9110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0043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3" y="2790811"/>
            <a:ext cx="2736980" cy="318644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3" y="3292760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6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6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6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7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7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7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790811"/>
            <a:ext cx="2716858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36980" cy="2376197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C3F215E-98D7-4E75-AF2C-6DC421F9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F847B60-F309-4884-9832-357BAAD65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4" name="addin_colorbox" hidden="1">
            <a:extLst>
              <a:ext uri="{FF2B5EF4-FFF2-40B4-BE49-F238E27FC236}">
                <a16:creationId xmlns:a16="http://schemas.microsoft.com/office/drawing/2014/main" id="{CCB23F58-B073-414A-9542-826ED845D63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31" name="addin_title" hidden="1">
            <a:extLst>
              <a:ext uri="{FF2B5EF4-FFF2-40B4-BE49-F238E27FC236}">
                <a16:creationId xmlns:a16="http://schemas.microsoft.com/office/drawing/2014/main" id="{E0B8CF1B-2796-41B4-98A5-9AA3E93611FE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32" name="addin_text" hidden="1">
            <a:extLst>
              <a:ext uri="{FF2B5EF4-FFF2-40B4-BE49-F238E27FC236}">
                <a16:creationId xmlns:a16="http://schemas.microsoft.com/office/drawing/2014/main" id="{F306296F-A7F1-41BF-B943-C7D7FA14781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33" name="addin_image" hidden="1">
            <a:extLst>
              <a:ext uri="{FF2B5EF4-FFF2-40B4-BE49-F238E27FC236}">
                <a16:creationId xmlns:a16="http://schemas.microsoft.com/office/drawing/2014/main" id="{C5CBAE70-7714-47C3-82CB-B11634DACAEB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34" name="addin_grouplist" hidden="1">
            <a:extLst>
              <a:ext uri="{FF2B5EF4-FFF2-40B4-BE49-F238E27FC236}">
                <a16:creationId xmlns:a16="http://schemas.microsoft.com/office/drawing/2014/main" id="{99881E91-E858-4E37-8704-3C1818D3175A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35" name="addin_logo" hidden="1">
            <a:extLst>
              <a:ext uri="{FF2B5EF4-FFF2-40B4-BE49-F238E27FC236}">
                <a16:creationId xmlns:a16="http://schemas.microsoft.com/office/drawing/2014/main" id="{D574164F-9CA4-4A10-8C31-D4E2B17D20C6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36" name="addin_fillplaceholders" hidden="1">
            <a:extLst>
              <a:ext uri="{FF2B5EF4-FFF2-40B4-BE49-F238E27FC236}">
                <a16:creationId xmlns:a16="http://schemas.microsoft.com/office/drawing/2014/main" id="{36B7DCBD-44E1-493E-85B0-E828E93D937C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37" name="addin_colorlist" hidden="1">
            <a:extLst>
              <a:ext uri="{FF2B5EF4-FFF2-40B4-BE49-F238E27FC236}">
                <a16:creationId xmlns:a16="http://schemas.microsoft.com/office/drawing/2014/main" id="{E563F0D4-11F4-42DD-9931-F4F51432C39A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38" name="addin_background" hidden="1">
            <a:extLst>
              <a:ext uri="{FF2B5EF4-FFF2-40B4-BE49-F238E27FC236}">
                <a16:creationId xmlns:a16="http://schemas.microsoft.com/office/drawing/2014/main" id="{6A47E99E-21A0-4BFE-92CC-423622BC33AB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8994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44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45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/>
              <a:t>Fotokreditt / Bildetekst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20199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0199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/>
              <a:t>Fotokreditt / Bildetekst</a:t>
            </a:r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8C22F4-77A5-4B84-BD5E-2A59A32FB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E41322-259C-45E1-8EBA-CD9AEBC31A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4C2A117-22FA-459F-976D-25DB69F15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47B788B-9E9A-45A9-B357-364F5972A24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5" name="addin_colorlist" hidden="1">
            <a:extLst>
              <a:ext uri="{FF2B5EF4-FFF2-40B4-BE49-F238E27FC236}">
                <a16:creationId xmlns:a16="http://schemas.microsoft.com/office/drawing/2014/main" id="{12E1D021-9BB6-483B-B0CA-ABB02941583E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endParaRPr lang="nb-NO"/>
          </a:p>
        </p:txBody>
      </p:sp>
      <p:sp>
        <p:nvSpPr>
          <p:cNvPr id="16" name="addin_background" hidden="1">
            <a:extLst>
              <a:ext uri="{FF2B5EF4-FFF2-40B4-BE49-F238E27FC236}">
                <a16:creationId xmlns:a16="http://schemas.microsoft.com/office/drawing/2014/main" id="{AE6A6AFF-72F2-4BDB-94A3-D92B38AC6AE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3903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60043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39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2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BCBAFB08-AF77-436F-9BD6-4080968E01E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C92CEF28-9974-4654-BC4B-16683224EB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74EB04B7-23CB-400A-AA85-FD8B359FC6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457E567-3EF4-4752-87D8-A632A0518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8" name="addin_colorlist" hidden="1">
            <a:extLst>
              <a:ext uri="{FF2B5EF4-FFF2-40B4-BE49-F238E27FC236}">
                <a16:creationId xmlns:a16="http://schemas.microsoft.com/office/drawing/2014/main" id="{192BE3FC-33A9-40BC-A479-57A961956F2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endParaRPr lang="nb-NO"/>
          </a:p>
        </p:txBody>
      </p:sp>
      <p:sp>
        <p:nvSpPr>
          <p:cNvPr id="19" name="addin_background" hidden="1">
            <a:extLst>
              <a:ext uri="{FF2B5EF4-FFF2-40B4-BE49-F238E27FC236}">
                <a16:creationId xmlns:a16="http://schemas.microsoft.com/office/drawing/2014/main" id="{0622262C-05D6-4FA9-AC81-A220F534330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9212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utfy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262748"/>
            <a:ext cx="12192000" cy="559525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5" name="Text Placeholder 4" descr="Logo Universitetet i oslo">
            <a:extLst>
              <a:ext uri="{FF2B5EF4-FFF2-40B4-BE49-F238E27FC236}">
                <a16:creationId xmlns:a16="http://schemas.microsoft.com/office/drawing/2014/main" id="{47006D2C-998F-4DB7-B481-B9B3DCDC0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1021262" cy="20298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1FD05B-C54B-4336-9FA5-A6AE69EA8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9A57ABF8-B03C-45E1-8D60-C254AB41F39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endParaRPr lang="nb-NO"/>
          </a:p>
        </p:txBody>
      </p:sp>
      <p:sp>
        <p:nvSpPr>
          <p:cNvPr id="8" name="addin_background" hidden="1">
            <a:extLst>
              <a:ext uri="{FF2B5EF4-FFF2-40B4-BE49-F238E27FC236}">
                <a16:creationId xmlns:a16="http://schemas.microsoft.com/office/drawing/2014/main" id="{055166DC-2EAE-49E7-B441-171CC1D8ADC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555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D3E5644C-DB70-4CBC-AC2B-038E4820ABB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endParaRPr lang="nb-NO"/>
          </a:p>
        </p:txBody>
      </p:sp>
      <p:sp>
        <p:nvSpPr>
          <p:cNvPr id="5" name="addin_background" hidden="1">
            <a:extLst>
              <a:ext uri="{FF2B5EF4-FFF2-40B4-BE49-F238E27FC236}">
                <a16:creationId xmlns:a16="http://schemas.microsoft.com/office/drawing/2014/main" id="{3749FA81-9AD1-411B-9F14-0795464A48C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49894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8CF92-FCC2-4FBB-9F8C-8ED429043180}" type="datetime1">
              <a:rPr lang="nb-NO" altLang="nb-NO"/>
              <a:pPr>
                <a:defRPr/>
              </a:pPr>
              <a:t>25.10.2022</a:t>
            </a:fld>
            <a:endParaRPr lang="nb-NO" alt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5ACD5-0D42-42F7-B111-2AEA8F2C3631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7383208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384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6"/>
          </a:xfrm>
        </p:spPr>
        <p:txBody>
          <a:bodyPr anchor="b"/>
          <a:lstStyle>
            <a:lvl1pPr marL="0" indent="0">
              <a:buNone/>
              <a:defRPr sz="1920"/>
            </a:lvl1pPr>
            <a:lvl2pPr marL="435510" indent="0">
              <a:buNone/>
              <a:defRPr sz="1680"/>
            </a:lvl2pPr>
            <a:lvl3pPr marL="871021" indent="0">
              <a:buNone/>
              <a:defRPr sz="1560"/>
            </a:lvl3pPr>
            <a:lvl4pPr marL="1306531" indent="0">
              <a:buNone/>
              <a:defRPr sz="1320"/>
            </a:lvl4pPr>
            <a:lvl5pPr marL="1742041" indent="0">
              <a:buNone/>
              <a:defRPr sz="1320"/>
            </a:lvl5pPr>
            <a:lvl6pPr marL="2177552" indent="0">
              <a:buNone/>
              <a:defRPr sz="1320"/>
            </a:lvl6pPr>
            <a:lvl7pPr marL="2613062" indent="0">
              <a:buNone/>
              <a:defRPr sz="1320"/>
            </a:lvl7pPr>
            <a:lvl8pPr marL="3048574" indent="0">
              <a:buNone/>
              <a:defRPr sz="1320"/>
            </a:lvl8pPr>
            <a:lvl9pPr marL="3484084" indent="0">
              <a:buNone/>
              <a:defRPr sz="1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50365-4E4D-4100-BCA3-55140E883697}" type="datetime1">
              <a:rPr lang="nb-NO" altLang="nb-NO"/>
              <a:pPr>
                <a:defRPr/>
              </a:pPr>
              <a:t>25.10.2022</a:t>
            </a:fld>
            <a:endParaRPr lang="nb-NO" alt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916B1-5B0A-4BA8-8794-3D037D7341E7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785627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ullbredde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659A8DBD-BD7A-4EDC-B67F-D66D4E02E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12355"/>
            <a:ext cx="10343114" cy="6833287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8534B2-2B3C-45E4-A5C6-20DB83FC5B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263" y="12356"/>
            <a:ext cx="10345737" cy="6832943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18489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37" name="Text Placeholder 6" descr="Logo Universitetet i oslo">
            <a:extLst>
              <a:ext uri="{FF2B5EF4-FFF2-40B4-BE49-F238E27FC236}">
                <a16:creationId xmlns:a16="http://schemas.microsoft.com/office/drawing/2014/main" id="{F29784C4-AE21-4452-BCC9-BC75C91449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6112" y="381854"/>
            <a:ext cx="5619582" cy="1116919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5D15D34C-2B62-4A4C-AEE9-82137A8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291ADE13-A8F2-46E2-995A-5B5A00B970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E6BC4FE-C55B-40DF-BE2C-B4A366CA9E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2A5C5038-A44D-4A5A-B6E6-4A3A66407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6D771372-9AD5-430D-A81A-2E820308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>
              <a:highlight>
                <a:srgbClr val="FFFFFF"/>
              </a:highlight>
            </a:endParaRP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7DA3A3C-41C9-4BB1-8AF6-64A31B42E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49401EE1-2446-4FF1-9952-199B1AD33AA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838A1EF-4F8F-4E02-84A8-CBDE742A01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520438F-077B-4383-9B2E-BA087AF71C6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AA4849A-5DB1-449C-B5F9-8D23CAAC067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FF82BAB-E28F-4E02-86D8-FEDC0BED1A1D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EA3D402A-5E41-4E74-BCFE-6ECD172AE4E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6" name="addin_colorbox" hidden="1">
            <a:extLst>
              <a:ext uri="{FF2B5EF4-FFF2-40B4-BE49-F238E27FC236}">
                <a16:creationId xmlns:a16="http://schemas.microsoft.com/office/drawing/2014/main" id="{B21C5878-1C16-4124-B18E-3FD702004B13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25090456-9625-456B-9BF8-33469B9C80F5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335F99C5-F1AA-4F79-BB95-80F64E93637D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9" name="addin_image" hidden="1">
            <a:extLst>
              <a:ext uri="{FF2B5EF4-FFF2-40B4-BE49-F238E27FC236}">
                <a16:creationId xmlns:a16="http://schemas.microsoft.com/office/drawing/2014/main" id="{8F68B54B-8B5A-4C05-93DB-7F2DC877EF5E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30" name="addin_grouplist" hidden="1">
            <a:extLst>
              <a:ext uri="{FF2B5EF4-FFF2-40B4-BE49-F238E27FC236}">
                <a16:creationId xmlns:a16="http://schemas.microsoft.com/office/drawing/2014/main" id="{F2089761-1A50-4072-9872-C62B5CA9E1F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pic>
        <p:nvPicPr>
          <p:cNvPr id="31" name="logo_hvit" descr="UiO Segl" hidden="1">
            <a:extLst>
              <a:ext uri="{FF2B5EF4-FFF2-40B4-BE49-F238E27FC236}">
                <a16:creationId xmlns:a16="http://schemas.microsoft.com/office/drawing/2014/main" id="{27B17C39-2B30-4789-8BEA-4AE4B2320B7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3" y="5458074"/>
            <a:ext cx="1025436" cy="1025436"/>
          </a:xfrm>
          <a:prstGeom prst="rect">
            <a:avLst/>
          </a:prstGeom>
        </p:spPr>
      </p:pic>
      <p:pic>
        <p:nvPicPr>
          <p:cNvPr id="32" name="logo_sort" descr="UiO segl" hidden="1">
            <a:extLst>
              <a:ext uri="{FF2B5EF4-FFF2-40B4-BE49-F238E27FC236}">
                <a16:creationId xmlns:a16="http://schemas.microsoft.com/office/drawing/2014/main" id="{46600C4D-987E-4F2B-917A-380F2324CB5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85613" y="5456640"/>
            <a:ext cx="1025421" cy="1025421"/>
          </a:xfrm>
          <a:prstGeom prst="rect">
            <a:avLst/>
          </a:prstGeom>
        </p:spPr>
      </p:pic>
      <p:sp>
        <p:nvSpPr>
          <p:cNvPr id="34" name="addin_logo" hidden="1">
            <a:extLst>
              <a:ext uri="{FF2B5EF4-FFF2-40B4-BE49-F238E27FC236}">
                <a16:creationId xmlns:a16="http://schemas.microsoft.com/office/drawing/2014/main" id="{E5963F14-DFC9-40C0-BCD0-4A837E431DF5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35" name="addin_colorlist" hidden="1">
            <a:extLst>
              <a:ext uri="{FF2B5EF4-FFF2-40B4-BE49-F238E27FC236}">
                <a16:creationId xmlns:a16="http://schemas.microsoft.com/office/drawing/2014/main" id="{B73620FB-5D82-4728-A1F9-C75D53925FBA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kapfor1, kapfor4, kapfor5, kapfor6, kapfor7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9EEDD50-63E6-41B4-83C0-DB199267B4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err="1"/>
              <a:t>Underoverskrift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476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7AED3548-5867-47BB-8575-A83E0A9CE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6112" y="381854"/>
            <a:ext cx="5619582" cy="1116919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3375167"/>
            <a:ext cx="5716962" cy="1547605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73782A73-0164-4D2C-BAD5-DF53C4F800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9865C8-230B-42BE-8B05-ECBF9A085E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71C43A-1652-4674-9385-53CBD32109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A1654625-2F9D-43A8-9B19-A1501B2C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</p:spTree>
    <p:extLst>
      <p:ext uri="{BB962C8B-B14F-4D97-AF65-F5344CB8AC3E}">
        <p14:creationId xmlns:p14="http://schemas.microsoft.com/office/powerpoint/2010/main" val="32968687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iO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0" name="Text Placeholder 6" descr="Logo Universitetet i oslo">
            <a:extLst>
              <a:ext uri="{FF2B5EF4-FFF2-40B4-BE49-F238E27FC236}">
                <a16:creationId xmlns:a16="http://schemas.microsoft.com/office/drawing/2014/main" id="{36E824D8-5207-4DF5-BD9E-C1307AD980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69DA1E-EAF3-4579-9C13-A3B45E22F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3375167"/>
            <a:ext cx="5716962" cy="1547605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02EFC6A-E5AE-4CDD-893A-8151185CCF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8E5FEA3-8D79-4D56-9664-2703F65E1E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4BFEE26-19F8-420D-B230-46123EBE4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7CD78E4-773D-43A0-AF45-F06FF64B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9C89DC5C-C295-4993-8094-F0B8D6618A6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174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UiO Fullbredde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659A8DBD-BD7A-4EDC-B67F-D66D4E02E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12355"/>
            <a:ext cx="10343114" cy="6833287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8534B2-2B3C-45E4-A5C6-20DB83FC5B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263" y="12356"/>
            <a:ext cx="10345737" cy="6832943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18489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37" name="Text Placeholder 6" descr="Logo Universitetet i oslo">
            <a:extLst>
              <a:ext uri="{FF2B5EF4-FFF2-40B4-BE49-F238E27FC236}">
                <a16:creationId xmlns:a16="http://schemas.microsoft.com/office/drawing/2014/main" id="{F29784C4-AE21-4452-BCC9-BC75C91449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6112" y="381854"/>
            <a:ext cx="5619582" cy="1116919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5D15D34C-2B62-4A4C-AEE9-82137A8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334682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291ADE13-A8F2-46E2-995A-5B5A00B970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E6BC4FE-C55B-40DF-BE2C-B4A366CA9E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2A5C5038-A44D-4A5A-B6E6-4A3A66407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586699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6D771372-9AD5-430D-A81A-2E820308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>
              <a:highlight>
                <a:srgbClr val="FFFFFF"/>
              </a:highlight>
            </a:endParaRP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7DA3A3C-41C9-4BB1-8AF6-64A31B42E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49401EE1-2446-4FF1-9952-199B1AD33AA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838A1EF-4F8F-4E02-84A8-CBDE742A01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520438F-077B-4383-9B2E-BA087AF71C6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AA4849A-5DB1-449C-B5F9-8D23CAAC067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FF82BAB-E28F-4E02-86D8-FEDC0BED1A1D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EA3D402A-5E41-4E74-BCFE-6ECD172AE4E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6" name="addin_colorbox" hidden="1">
            <a:extLst>
              <a:ext uri="{FF2B5EF4-FFF2-40B4-BE49-F238E27FC236}">
                <a16:creationId xmlns:a16="http://schemas.microsoft.com/office/drawing/2014/main" id="{B21C5878-1C16-4124-B18E-3FD702004B13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25090456-9625-456B-9BF8-33469B9C80F5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335F99C5-F1AA-4F79-BB95-80F64E93637D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9" name="addin_image" hidden="1">
            <a:extLst>
              <a:ext uri="{FF2B5EF4-FFF2-40B4-BE49-F238E27FC236}">
                <a16:creationId xmlns:a16="http://schemas.microsoft.com/office/drawing/2014/main" id="{8F68B54B-8B5A-4C05-93DB-7F2DC877EF5E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30" name="addin_grouplist" hidden="1">
            <a:extLst>
              <a:ext uri="{FF2B5EF4-FFF2-40B4-BE49-F238E27FC236}">
                <a16:creationId xmlns:a16="http://schemas.microsoft.com/office/drawing/2014/main" id="{F2089761-1A50-4072-9872-C62B5CA9E1F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pic>
        <p:nvPicPr>
          <p:cNvPr id="31" name="logo_hvit" descr="UiO Segl" hidden="1">
            <a:extLst>
              <a:ext uri="{FF2B5EF4-FFF2-40B4-BE49-F238E27FC236}">
                <a16:creationId xmlns:a16="http://schemas.microsoft.com/office/drawing/2014/main" id="{27B17C39-2B30-4789-8BEA-4AE4B2320B7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3" y="5458074"/>
            <a:ext cx="1025436" cy="1025436"/>
          </a:xfrm>
          <a:prstGeom prst="rect">
            <a:avLst/>
          </a:prstGeom>
        </p:spPr>
      </p:pic>
      <p:pic>
        <p:nvPicPr>
          <p:cNvPr id="32" name="logo_sort" descr="UiO segl" hidden="1">
            <a:extLst>
              <a:ext uri="{FF2B5EF4-FFF2-40B4-BE49-F238E27FC236}">
                <a16:creationId xmlns:a16="http://schemas.microsoft.com/office/drawing/2014/main" id="{46600C4D-987E-4F2B-917A-380F2324CB5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85613" y="5456640"/>
            <a:ext cx="1025421" cy="1025421"/>
          </a:xfrm>
          <a:prstGeom prst="rect">
            <a:avLst/>
          </a:prstGeom>
        </p:spPr>
      </p:pic>
      <p:sp>
        <p:nvSpPr>
          <p:cNvPr id="34" name="addin_logo" hidden="1">
            <a:extLst>
              <a:ext uri="{FF2B5EF4-FFF2-40B4-BE49-F238E27FC236}">
                <a16:creationId xmlns:a16="http://schemas.microsoft.com/office/drawing/2014/main" id="{E5963F14-DFC9-40C0-BCD0-4A837E431DF5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35" name="addin_colorlist" hidden="1">
            <a:extLst>
              <a:ext uri="{FF2B5EF4-FFF2-40B4-BE49-F238E27FC236}">
                <a16:creationId xmlns:a16="http://schemas.microsoft.com/office/drawing/2014/main" id="{B73620FB-5D82-4728-A1F9-C75D53925FBA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kapfor1, kapfor4, kapfor5, kapfor6, kapfor7</a:t>
            </a:r>
          </a:p>
        </p:txBody>
      </p:sp>
    </p:spTree>
    <p:extLst>
      <p:ext uri="{BB962C8B-B14F-4D97-AF65-F5344CB8AC3E}">
        <p14:creationId xmlns:p14="http://schemas.microsoft.com/office/powerpoint/2010/main" val="23282097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iO Fullbredde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0"/>
            <a:ext cx="10343114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826FC79-CEAE-42C3-9725-FAEABEBE6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334682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586699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Enhet</a:t>
            </a:r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>
              <a:highlight>
                <a:srgbClr val="FFFFFF"/>
              </a:highlight>
            </a:endParaRPr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5052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akultet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84D768E-AC85-41DD-B1B7-0298BF3316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Velg fakultet fra </a:t>
            </a:r>
            <a:r>
              <a:rPr lang="nb-NO" noProof="0" err="1"/>
              <a:t>nedtrekksmenyen</a:t>
            </a:r>
            <a:endParaRPr lang="en-US" noProof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17BAB58-FE9E-48CD-90C1-5A92CD4AF3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1011A16-94DD-4043-A614-BEC724B6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C09F072-DFF2-42B8-9221-578EE194D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3BBDCC2B-F1B3-4493-BC07-8FE83C70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24" name="Graphic 23" descr="UiO segl">
            <a:extLst>
              <a:ext uri="{FF2B5EF4-FFF2-40B4-BE49-F238E27FC236}">
                <a16:creationId xmlns:a16="http://schemas.microsoft.com/office/drawing/2014/main" id="{EC3480BC-2C3D-4A7E-9C52-40E1CC216E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9C5D506-67A5-4F89-8560-22F43BCF74A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FCA3E1BC-B669-4110-87EA-FAF1FA6121D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3ED724C7-6D8D-4B02-A942-476103665D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3875A1F9-BE97-453C-A6D3-C2B80FB26DA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74C45E3-A0CF-4E11-99D4-B0A97B5ECA6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E863661C-B13F-46BB-BA71-469E9D5AB327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6B15E5D0-41F1-4B95-AEBC-8FEF29F24DE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28074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17" hidden="1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Velg fakultet fra </a:t>
            </a:r>
            <a:r>
              <a:rPr lang="nb-NO" noProof="0" err="1"/>
              <a:t>nedtrekksmenyen</a:t>
            </a:r>
            <a:endParaRPr lang="en-US" noProof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0FDCF8F-A008-4CFD-BFC2-4B8B6F9B51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127E9DC-8728-47D2-950F-5610AB44A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12AB716-EA8C-40F3-9E5E-FADFDE5B6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0D51CD3-9F1B-45C4-9816-FCEC12A4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28" name="Graphic 27" descr="UiO segl">
            <a:extLst>
              <a:ext uri="{FF2B5EF4-FFF2-40B4-BE49-F238E27FC236}">
                <a16:creationId xmlns:a16="http://schemas.microsoft.com/office/drawing/2014/main" id="{AECCD3CC-AC27-4207-85D4-8056C1F5FD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36484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Uthevet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16BE45C5-2FD6-4365-884E-E7211BA9F8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80015-4906-4750-9E68-18BCB837A8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5063" y="0"/>
            <a:ext cx="59769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116A28A-122D-47FC-B20F-2DE6D034FB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34" y="2283763"/>
            <a:ext cx="5075367" cy="1650530"/>
          </a:xfrm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16F080F3-F66D-44E1-A274-51E675B7D7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B993451-3DED-457B-B2BA-C0AD678BC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4C943B6-9D87-4707-9BC0-AB5D348B81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138817D-ECF3-4F24-AB4D-EE86A7D3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E981D0C6-9965-4EA6-835B-007DA74548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FB8D8BF6-D27B-473E-8C7F-5564EC4E8842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EA2A8D1-CC8A-49D7-B5F3-4D3D31E797B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FA762AA7-0630-463D-983A-714A0FDC6D6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BADFE346-6D41-462E-B93E-8A45812584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F05EFBC-3D55-4A55-AC99-18A584A64F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2529F69-78C3-4EA5-A8EF-DAED9CFEB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26D5A990-E30B-4E3A-A5A7-8F106A934EC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63436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D537D-BDA7-442F-85CC-77B15D3E9E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A343E91-A7F8-411F-8D9E-AD0CD04545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53483E-A81E-4295-A996-3D67CCCC2E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0F37DB2-E675-4E63-AD01-1D4996198F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F5E8745-EB5B-4C17-A308-AC6088BCA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7CB7E83F-937E-4B9E-830A-492432F3A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B8980526-4F9F-495D-A07D-8D82934A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9BE98BF2-9E12-4468-BCAE-2A3B441A6E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68577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542A6449-D96E-414F-A604-C4E12FC569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0FF9-F861-400C-878F-01B664860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729F8AC-6A5E-427F-BADE-EA072C6164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48DDD7D-1EE4-480A-9DFC-6999E44EAA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4EC4BF0-912D-4C74-897D-7058B1C43F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387C63E-1139-41C5-A5DA-C7934430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6E45B275-2917-4791-9D93-B119E57F1E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32556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Uthevet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080593B-46D5-4272-829F-0AB9BB0A72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9880" y="0"/>
            <a:ext cx="598212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5359BE4-B9E6-44C9-994B-4B43BA3185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038" y="653143"/>
            <a:ext cx="5075367" cy="1204686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/>
              <a:t>Navn på institutt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A0E4F-1BA9-45F5-9553-E579F5F1C2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039" y="2302849"/>
            <a:ext cx="5080128" cy="1702414"/>
          </a:xfrm>
        </p:spPr>
        <p:txBody>
          <a:bodyPr/>
          <a:lstStyle>
            <a:lvl1pPr marL="0" indent="0">
              <a:buNone/>
              <a:defRPr sz="45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8EA911F-B545-4F74-AF42-9EC2B355D8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E55111D-AB70-4D2B-9C10-0B91F296CD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B45DBF-1D97-4017-83BE-AD48141222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916788-1A25-4BF7-B2F3-11CED5D7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27D749C7-8972-4648-8357-FE945BD112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7554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ullbredde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0"/>
            <a:ext cx="10343114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>
              <a:highlight>
                <a:srgbClr val="FFFFFF"/>
              </a:highlight>
            </a:endParaRPr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err="1"/>
              <a:t>Underoverskrift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289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33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/>
              <a:t>Punkt A</a:t>
            </a:r>
          </a:p>
          <a:p>
            <a:pPr lvl="0"/>
            <a:r>
              <a:rPr lang="nb-NO"/>
              <a:t>Punkt B</a:t>
            </a:r>
          </a:p>
          <a:p>
            <a:pPr lvl="0"/>
            <a:r>
              <a:rPr lang="nb-NO"/>
              <a:t>Punkt C</a:t>
            </a:r>
          </a:p>
          <a:p>
            <a:pPr lvl="0"/>
            <a:r>
              <a:rPr lang="nb-NO"/>
              <a:t>Punkt D</a:t>
            </a:r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CB4958-81B1-49B9-BBDA-D042DC89C1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8918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33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A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B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C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D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4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E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F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5388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Trykk - &gt; Sett inn -&gt; Bilde for å endre eller sette inn bilde</a:t>
            </a:r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38320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Trykk - &gt; Sett inn -&gt; Bilde for å endre eller sette inn bilde</a:t>
            </a:r>
            <a:endParaRPr lang="en-US"/>
          </a:p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/>
              <a:t>Sitat</a:t>
            </a:r>
          </a:p>
        </p:txBody>
      </p:sp>
      <p:sp>
        <p:nvSpPr>
          <p:cNvPr id="11" name="Text Placeholder 4" descr="Logo Universite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04150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80169" y="1704042"/>
            <a:ext cx="11431663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207EF-1A49-4BEC-B35C-772E1E2EFEC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34CF4-4951-4824-A36D-2B6BAEF472C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9134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5469089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C4F134-43A3-438E-88E2-D8FF0EDE7A1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70" y="1704042"/>
            <a:ext cx="5469088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03335"/>
            <a:ext cx="5469089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04042"/>
            <a:ext cx="5469089" cy="435485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AA207-8E55-477B-AF05-92D6F597A5B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7972B2-D533-401B-8556-469D52E0F4D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278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59098" y="371518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59097" y="5875993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/>
              <a:t>Fotokreditt / Bildetekst</a:t>
            </a: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00DEDF7-A715-4410-ACF2-29795822F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5715831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0A05AF4-63D3-4127-BC34-6BD82C03AF3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5715831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9" y="1704042"/>
            <a:ext cx="5715831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223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9F22D83-B5FE-4078-A904-43A001589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69EB-52A0-4947-98BF-6FDC434987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80168" y="1180008"/>
            <a:ext cx="11431664" cy="4720030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856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E1DAFF44-670E-4F4C-85A7-C39E379A8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0168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79851" y="1710199"/>
            <a:ext cx="352431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F24F2E76-C57A-43E9-AE90-9A5885C83A59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377360" y="2793528"/>
            <a:ext cx="3524319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40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1" y="1720927"/>
            <a:ext cx="352431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3FA1C9B2-210C-4D25-800A-903735EC531A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4333839" y="2793528"/>
            <a:ext cx="3524320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3" y="1710199"/>
            <a:ext cx="352463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920B93BE-FC97-4838-B295-13DE19DE7FB1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8284385" y="2793528"/>
            <a:ext cx="3524639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593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794FAB1-D6B5-4A8A-91E4-BEB7326A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80168" y="1002716"/>
            <a:ext cx="3558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1050" y="2604949"/>
            <a:ext cx="3558098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8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02716"/>
            <a:ext cx="3556173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22127" y="2604949"/>
            <a:ext cx="3553363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6509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02716"/>
            <a:ext cx="3556173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8468" y="2604949"/>
            <a:ext cx="3553363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2851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6D8A58-B677-4BBF-8564-3532CB71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64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ullbredde UiO Innhold (Fu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88597" cy="69469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12192000" cy="69469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>
              <a:highlight>
                <a:srgbClr val="FFFFFF"/>
              </a:highlight>
            </a:endParaRPr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err="1"/>
              <a:t>Underoverskrift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302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0168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8" y="2307944"/>
            <a:ext cx="2703713" cy="336101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6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6" y="2307943"/>
            <a:ext cx="2703713" cy="336101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2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2" y="2307944"/>
            <a:ext cx="2703713" cy="336101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8" y="2307943"/>
            <a:ext cx="2703713" cy="336101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608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7F856006-F837-40CC-A206-116358E51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80167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2604949"/>
            <a:ext cx="2716858" cy="494749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80167" y="3292760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7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8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8" y="3292761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8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8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8" y="3292761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40821"/>
            <a:ext cx="2716858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16858" cy="2376197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C3F215E-98D7-4E75-AF2C-6DC421F9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1306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00F89B0E-F421-45EF-8C78-C84FEFC48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F7BB50C2-6F95-4C0A-8590-741501231A71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80168" y="1729109"/>
            <a:ext cx="5611759" cy="3948448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168" y="5875993"/>
            <a:ext cx="5611760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/>
              <a:t>Fotokreditt / Bildetekst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72201" y="1729109"/>
            <a:ext cx="5611759" cy="3948448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0072" y="5875993"/>
            <a:ext cx="5583887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/>
              <a:t>Fotokreditt / Bildetekst</a:t>
            </a:r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8C22F4-77A5-4B84-BD5E-2A59A32FB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E41322-259C-45E1-8EBA-CD9AEBC31A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255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3F87D86-02F1-4288-ADF3-CFC53D24C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78A54228-A18C-49D4-8BAE-55234982E14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80168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0170" y="1710901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16109106-4360-48AE-97EE-22C402C46E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40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42" y="1703168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4" y="1703168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1597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utfy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5C0B4E6-5502-441C-BDE1-D20B19081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180008"/>
            <a:ext cx="12192000" cy="567799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5" name="Text Placeholder 4" descr="Logo Universitetet i oslo">
            <a:extLst>
              <a:ext uri="{FF2B5EF4-FFF2-40B4-BE49-F238E27FC236}">
                <a16:creationId xmlns:a16="http://schemas.microsoft.com/office/drawing/2014/main" id="{47006D2C-998F-4DB7-B481-B9B3DCDC0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1021262" cy="20298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736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267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7AED3548-5867-47BB-8575-A83E0A9CE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6112" y="381854"/>
            <a:ext cx="5619582" cy="1116919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3375167"/>
            <a:ext cx="5716962" cy="1547605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73782A73-0164-4D2C-BAD5-DF53C4F800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9865C8-230B-42BE-8B05-ECBF9A085E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71C43A-1652-4674-9385-53CBD32109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A1654625-2F9D-43A8-9B19-A1501B2C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</p:spTree>
    <p:extLst>
      <p:ext uri="{BB962C8B-B14F-4D97-AF65-F5344CB8AC3E}">
        <p14:creationId xmlns:p14="http://schemas.microsoft.com/office/powerpoint/2010/main" val="29554692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iO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0" name="Text Placeholder 6" descr="Logo Universitetet i oslo">
            <a:extLst>
              <a:ext uri="{FF2B5EF4-FFF2-40B4-BE49-F238E27FC236}">
                <a16:creationId xmlns:a16="http://schemas.microsoft.com/office/drawing/2014/main" id="{36E824D8-5207-4DF5-BD9E-C1307AD980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69DA1E-EAF3-4579-9C13-A3B45E22F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3375167"/>
            <a:ext cx="5716962" cy="1547605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02EFC6A-E5AE-4CDD-893A-8151185CCF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8E5FEA3-8D79-4D56-9664-2703F65E1E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4BFEE26-19F8-420D-B230-46123EBE4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7CD78E4-773D-43A0-AF45-F06FF64B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9C89DC5C-C295-4993-8094-F0B8D6618A6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098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UiO Fullbredde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659A8DBD-BD7A-4EDC-B67F-D66D4E02E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12355"/>
            <a:ext cx="10343114" cy="6833287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8534B2-2B3C-45E4-A5C6-20DB83FC5B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263" y="12356"/>
            <a:ext cx="10345737" cy="6832943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18489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37" name="Text Placeholder 6" descr="Logo Universitetet i oslo">
            <a:extLst>
              <a:ext uri="{FF2B5EF4-FFF2-40B4-BE49-F238E27FC236}">
                <a16:creationId xmlns:a16="http://schemas.microsoft.com/office/drawing/2014/main" id="{F29784C4-AE21-4452-BCC9-BC75C91449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6112" y="381854"/>
            <a:ext cx="5619582" cy="1116919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5D15D34C-2B62-4A4C-AEE9-82137A8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334682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291ADE13-A8F2-46E2-995A-5B5A00B970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E6BC4FE-C55B-40DF-BE2C-B4A366CA9E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2A5C5038-A44D-4A5A-B6E6-4A3A66407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586699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6D771372-9AD5-430D-A81A-2E820308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>
              <a:highlight>
                <a:srgbClr val="FFFFFF"/>
              </a:highlight>
            </a:endParaRP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7DA3A3C-41C9-4BB1-8AF6-64A31B42E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49401EE1-2446-4FF1-9952-199B1AD33AA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838A1EF-4F8F-4E02-84A8-CBDE742A01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520438F-077B-4383-9B2E-BA087AF71C6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AA4849A-5DB1-449C-B5F9-8D23CAAC067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FF82BAB-E28F-4E02-86D8-FEDC0BED1A1D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EA3D402A-5E41-4E74-BCFE-6ECD172AE4E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6" name="addin_colorbox" hidden="1">
            <a:extLst>
              <a:ext uri="{FF2B5EF4-FFF2-40B4-BE49-F238E27FC236}">
                <a16:creationId xmlns:a16="http://schemas.microsoft.com/office/drawing/2014/main" id="{B21C5878-1C16-4124-B18E-3FD702004B13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25090456-9625-456B-9BF8-33469B9C80F5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335F99C5-F1AA-4F79-BB95-80F64E93637D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9" name="addin_image" hidden="1">
            <a:extLst>
              <a:ext uri="{FF2B5EF4-FFF2-40B4-BE49-F238E27FC236}">
                <a16:creationId xmlns:a16="http://schemas.microsoft.com/office/drawing/2014/main" id="{8F68B54B-8B5A-4C05-93DB-7F2DC877EF5E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30" name="addin_grouplist" hidden="1">
            <a:extLst>
              <a:ext uri="{FF2B5EF4-FFF2-40B4-BE49-F238E27FC236}">
                <a16:creationId xmlns:a16="http://schemas.microsoft.com/office/drawing/2014/main" id="{F2089761-1A50-4072-9872-C62B5CA9E1F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pic>
        <p:nvPicPr>
          <p:cNvPr id="31" name="logo_hvit" descr="UiO Segl" hidden="1">
            <a:extLst>
              <a:ext uri="{FF2B5EF4-FFF2-40B4-BE49-F238E27FC236}">
                <a16:creationId xmlns:a16="http://schemas.microsoft.com/office/drawing/2014/main" id="{27B17C39-2B30-4789-8BEA-4AE4B2320B7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3" y="5458074"/>
            <a:ext cx="1025436" cy="1025436"/>
          </a:xfrm>
          <a:prstGeom prst="rect">
            <a:avLst/>
          </a:prstGeom>
        </p:spPr>
      </p:pic>
      <p:pic>
        <p:nvPicPr>
          <p:cNvPr id="32" name="logo_sort" descr="UiO segl" hidden="1">
            <a:extLst>
              <a:ext uri="{FF2B5EF4-FFF2-40B4-BE49-F238E27FC236}">
                <a16:creationId xmlns:a16="http://schemas.microsoft.com/office/drawing/2014/main" id="{46600C4D-987E-4F2B-917A-380F2324CB5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85613" y="5456640"/>
            <a:ext cx="1025421" cy="1025421"/>
          </a:xfrm>
          <a:prstGeom prst="rect">
            <a:avLst/>
          </a:prstGeom>
        </p:spPr>
      </p:pic>
      <p:sp>
        <p:nvSpPr>
          <p:cNvPr id="34" name="addin_logo" hidden="1">
            <a:extLst>
              <a:ext uri="{FF2B5EF4-FFF2-40B4-BE49-F238E27FC236}">
                <a16:creationId xmlns:a16="http://schemas.microsoft.com/office/drawing/2014/main" id="{E5963F14-DFC9-40C0-BCD0-4A837E431DF5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35" name="addin_colorlist" hidden="1">
            <a:extLst>
              <a:ext uri="{FF2B5EF4-FFF2-40B4-BE49-F238E27FC236}">
                <a16:creationId xmlns:a16="http://schemas.microsoft.com/office/drawing/2014/main" id="{B73620FB-5D82-4728-A1F9-C75D53925FBA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kapfor1, kapfor4, kapfor5, kapfor6, kapfor7</a:t>
            </a:r>
          </a:p>
        </p:txBody>
      </p:sp>
    </p:spTree>
    <p:extLst>
      <p:ext uri="{BB962C8B-B14F-4D97-AF65-F5344CB8AC3E}">
        <p14:creationId xmlns:p14="http://schemas.microsoft.com/office/powerpoint/2010/main" val="22612476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iO Fullbredde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0"/>
            <a:ext cx="10343114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826FC79-CEAE-42C3-9725-FAEABEBE6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334682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586699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Enhet</a:t>
            </a:r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>
              <a:highlight>
                <a:srgbClr val="FFFFFF"/>
              </a:highlight>
            </a:endParaRPr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28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fakultet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FDE277A-D1D4-46F7-9ED8-7C20DEB74C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406249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think-cell Slide" r:id="rId4" imgW="339" imgH="343" progId="TCLayout.ActiveDocument.1">
                  <p:embed/>
                </p:oleObj>
              </mc:Choice>
              <mc:Fallback>
                <p:oleObj name="think-cell Slide" r:id="rId4" imgW="339" imgH="34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1FDE277A-D1D4-46F7-9ED8-7C20DEB74C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84D768E-AC85-41DD-B1B7-0298BF3316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Velg fakultet fra </a:t>
            </a:r>
            <a:r>
              <a:rPr lang="nb-NO" noProof="0" err="1"/>
              <a:t>nedtrekksmenyen</a:t>
            </a:r>
            <a:endParaRPr lang="en-US" noProof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17BAB58-FE9E-48CD-90C1-5A92CD4AF3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1011A16-94DD-4043-A614-BEC724B6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C09F072-DFF2-42B8-9221-578EE194D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3BBDCC2B-F1B3-4493-BC07-8FE83C70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24" name="Graphic 23" descr="UiO segl">
            <a:extLst>
              <a:ext uri="{FF2B5EF4-FFF2-40B4-BE49-F238E27FC236}">
                <a16:creationId xmlns:a16="http://schemas.microsoft.com/office/drawing/2014/main" id="{EC3480BC-2C3D-4A7E-9C52-40E1CC216EE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9C5D506-67A5-4F89-8560-22F43BCF74A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FCA3E1BC-B669-4110-87EA-FAF1FA6121D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3ED724C7-6D8D-4B02-A942-476103665D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3875A1F9-BE97-453C-A6D3-C2B80FB26DA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74C45E3-A0CF-4E11-99D4-B0A97B5ECA6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E863661C-B13F-46BB-BA71-469E9D5AB327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6B15E5D0-41F1-4B95-AEBC-8FEF29F24DE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18201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akultet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84D768E-AC85-41DD-B1B7-0298BF3316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Velg fakultet fra </a:t>
            </a:r>
            <a:r>
              <a:rPr lang="nb-NO" noProof="0" err="1"/>
              <a:t>nedtrekksmenyen</a:t>
            </a:r>
            <a:endParaRPr lang="en-US" noProof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17BAB58-FE9E-48CD-90C1-5A92CD4AF3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1011A16-94DD-4043-A614-BEC724B6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C09F072-DFF2-42B8-9221-578EE194D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3BBDCC2B-F1B3-4493-BC07-8FE83C70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24" name="Graphic 23" descr="UiO segl">
            <a:extLst>
              <a:ext uri="{FF2B5EF4-FFF2-40B4-BE49-F238E27FC236}">
                <a16:creationId xmlns:a16="http://schemas.microsoft.com/office/drawing/2014/main" id="{EC3480BC-2C3D-4A7E-9C52-40E1CC216E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9C5D506-67A5-4F89-8560-22F43BCF74A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FCA3E1BC-B669-4110-87EA-FAF1FA6121D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3ED724C7-6D8D-4B02-A942-476103665D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3875A1F9-BE97-453C-A6D3-C2B80FB26DA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74C45E3-A0CF-4E11-99D4-B0A97B5ECA6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E863661C-B13F-46BB-BA71-469E9D5AB327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6B15E5D0-41F1-4B95-AEBC-8FEF29F24DE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18201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17" hidden="1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Velg fakultet fra </a:t>
            </a:r>
            <a:r>
              <a:rPr lang="nb-NO" noProof="0" err="1"/>
              <a:t>nedtrekksmenyen</a:t>
            </a:r>
            <a:endParaRPr lang="en-US" noProof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0FDCF8F-A008-4CFD-BFC2-4B8B6F9B51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127E9DC-8728-47D2-950F-5610AB44A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12AB716-EA8C-40F3-9E5E-FADFDE5B6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0D51CD3-9F1B-45C4-9816-FCEC12A4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28" name="Graphic 27" descr="UiO segl">
            <a:extLst>
              <a:ext uri="{FF2B5EF4-FFF2-40B4-BE49-F238E27FC236}">
                <a16:creationId xmlns:a16="http://schemas.microsoft.com/office/drawing/2014/main" id="{AECCD3CC-AC27-4207-85D4-8056C1F5FD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66813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Uthevet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16BE45C5-2FD6-4365-884E-E7211BA9F8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80015-4906-4750-9E68-18BCB837A8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5063" y="0"/>
            <a:ext cx="59769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116A28A-122D-47FC-B20F-2DE6D034FB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34" y="2283763"/>
            <a:ext cx="5075367" cy="1650530"/>
          </a:xfrm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16F080F3-F66D-44E1-A274-51E675B7D7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B993451-3DED-457B-B2BA-C0AD678BC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4C943B6-9D87-4707-9BC0-AB5D348B81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138817D-ECF3-4F24-AB4D-EE86A7D3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E981D0C6-9965-4EA6-835B-007DA74548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FB8D8BF6-D27B-473E-8C7F-5564EC4E8842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EA2A8D1-CC8A-49D7-B5F3-4D3D31E797B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FA762AA7-0630-463D-983A-714A0FDC6D6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BADFE346-6D41-462E-B93E-8A45812584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F05EFBC-3D55-4A55-AC99-18A584A64F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2529F69-78C3-4EA5-A8EF-DAED9CFEB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26D5A990-E30B-4E3A-A5A7-8F106A934EC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60581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D537D-BDA7-442F-85CC-77B15D3E9E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A343E91-A7F8-411F-8D9E-AD0CD04545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53483E-A81E-4295-A996-3D67CCCC2E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0F37DB2-E675-4E63-AD01-1D4996198F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F5E8745-EB5B-4C17-A308-AC6088BCA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7CB7E83F-937E-4B9E-830A-492432F3A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B8980526-4F9F-495D-A07D-8D82934A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9BE98BF2-9E12-4468-BCAE-2A3B441A6E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91721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542A6449-D96E-414F-A604-C4E12FC569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0FF9-F861-400C-878F-01B664860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729F8AC-6A5E-427F-BADE-EA072C6164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48DDD7D-1EE4-480A-9DFC-6999E44EAA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4EC4BF0-912D-4C74-897D-7058B1C43F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387C63E-1139-41C5-A5DA-C7934430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6E45B275-2917-4791-9D93-B119E57F1E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77782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Uthevet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080593B-46D5-4272-829F-0AB9BB0A72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9880" y="0"/>
            <a:ext cx="598212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5359BE4-B9E6-44C9-994B-4B43BA3185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038" y="653143"/>
            <a:ext cx="5075367" cy="1204686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/>
              <a:t>Navn på institutt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A0E4F-1BA9-45F5-9553-E579F5F1C2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039" y="2302849"/>
            <a:ext cx="5080128" cy="1702414"/>
          </a:xfrm>
        </p:spPr>
        <p:txBody>
          <a:bodyPr/>
          <a:lstStyle>
            <a:lvl1pPr marL="0" indent="0">
              <a:buNone/>
              <a:defRPr sz="45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8EA911F-B545-4F74-AF42-9EC2B355D8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E55111D-AB70-4D2B-9C10-0B91F296CD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B45DBF-1D97-4017-83BE-AD48141222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916788-1A25-4BF7-B2F3-11CED5D7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27D749C7-8972-4648-8357-FE945BD112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37975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33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/>
              <a:t>Punkt A</a:t>
            </a:r>
          </a:p>
          <a:p>
            <a:pPr lvl="0"/>
            <a:r>
              <a:rPr lang="nb-NO"/>
              <a:t>Punkt B</a:t>
            </a:r>
          </a:p>
          <a:p>
            <a:pPr lvl="0"/>
            <a:r>
              <a:rPr lang="nb-NO"/>
              <a:t>Punkt C</a:t>
            </a:r>
          </a:p>
          <a:p>
            <a:pPr lvl="0"/>
            <a:r>
              <a:rPr lang="nb-NO"/>
              <a:t>Punkt D</a:t>
            </a:r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CB4958-81B1-49B9-BBDA-D042DC89C1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65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33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A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B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C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D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4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E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F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267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Trykk - &gt; Sett inn -&gt; Bilde for å endre eller sette inn bilde</a:t>
            </a:r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86852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Trykk - &gt; Sett inn -&gt; Bilde for å endre eller sette inn bilde</a:t>
            </a:r>
            <a:endParaRPr lang="en-US"/>
          </a:p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/>
              <a:t>Sitat</a:t>
            </a:r>
          </a:p>
        </p:txBody>
      </p:sp>
      <p:sp>
        <p:nvSpPr>
          <p:cNvPr id="11" name="Text Placeholder 4" descr="Logo Universite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1471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akulte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C57EEA8-87A3-4F4A-8A88-C8CF94340B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995528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think-cell Slide" r:id="rId4" imgW="339" imgH="343" progId="TCLayout.ActiveDocument.1">
                  <p:embed/>
                </p:oleObj>
              </mc:Choice>
              <mc:Fallback>
                <p:oleObj name="think-cell Slide" r:id="rId4" imgW="339" imgH="34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C57EEA8-87A3-4F4A-8A88-C8CF94340B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Velg fakultet fra </a:t>
            </a:r>
            <a:r>
              <a:rPr lang="nb-NO" noProof="0" err="1"/>
              <a:t>nedtrekksmenyen</a:t>
            </a:r>
            <a:endParaRPr lang="en-US" noProof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0FDCF8F-A008-4CFD-BFC2-4B8B6F9B51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127E9DC-8728-47D2-950F-5610AB44A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12AB716-EA8C-40F3-9E5E-FADFDE5B6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0D51CD3-9F1B-45C4-9816-FCEC12A4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28" name="Graphic 27" descr="UiO segl">
            <a:extLst>
              <a:ext uri="{FF2B5EF4-FFF2-40B4-BE49-F238E27FC236}">
                <a16:creationId xmlns:a16="http://schemas.microsoft.com/office/drawing/2014/main" id="{AECCD3CC-AC27-4207-85D4-8056C1F5FDD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66813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80169" y="1704042"/>
            <a:ext cx="11431663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207EF-1A49-4BEC-B35C-772E1E2EFEC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34CF4-4951-4824-A36D-2B6BAEF472C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4418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5469089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C4F134-43A3-438E-88E2-D8FF0EDE7A1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70" y="1704042"/>
            <a:ext cx="5469088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03335"/>
            <a:ext cx="5469089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04042"/>
            <a:ext cx="5469089" cy="435485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AA207-8E55-477B-AF05-92D6F597A5B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7972B2-D533-401B-8556-469D52E0F4D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1611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59098" y="371518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59097" y="5875993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/>
              <a:t>Fotokreditt / Bildetekst</a:t>
            </a: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00DEDF7-A715-4410-ACF2-29795822F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5715831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0A05AF4-63D3-4127-BC34-6BD82C03AF3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5715831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9" y="1704042"/>
            <a:ext cx="5715831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8618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9F22D83-B5FE-4078-A904-43A001589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69EB-52A0-4947-98BF-6FDC434987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80168" y="1180008"/>
            <a:ext cx="11431664" cy="4720030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015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E1DAFF44-670E-4F4C-85A7-C39E379A8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0168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79851" y="1710199"/>
            <a:ext cx="352431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F24F2E76-C57A-43E9-AE90-9A5885C83A59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377360" y="2793528"/>
            <a:ext cx="3524319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40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1" y="1720927"/>
            <a:ext cx="352431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3FA1C9B2-210C-4D25-800A-903735EC531A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4333839" y="2793528"/>
            <a:ext cx="3524320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3" y="1710199"/>
            <a:ext cx="352463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920B93BE-FC97-4838-B295-13DE19DE7FB1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8284385" y="2793528"/>
            <a:ext cx="3524639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1523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794FAB1-D6B5-4A8A-91E4-BEB7326A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80168" y="1002716"/>
            <a:ext cx="3558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1050" y="2604949"/>
            <a:ext cx="3558098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8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02716"/>
            <a:ext cx="3556173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22127" y="2604949"/>
            <a:ext cx="3553363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6509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02716"/>
            <a:ext cx="3556173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8468" y="2604949"/>
            <a:ext cx="3553363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2851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6D8A58-B677-4BBF-8564-3532CB71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599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0168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8" y="2307944"/>
            <a:ext cx="2703713" cy="336101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6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6" y="2307943"/>
            <a:ext cx="2703713" cy="336101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2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2" y="2307944"/>
            <a:ext cx="2703713" cy="336101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8" y="2307943"/>
            <a:ext cx="2703713" cy="336101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108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7F856006-F837-40CC-A206-116358E51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80167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2604949"/>
            <a:ext cx="2716858" cy="494749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80167" y="3292760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7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8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8" y="3292761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8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8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8" y="3292761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40821"/>
            <a:ext cx="2716858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16858" cy="2376197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C3F215E-98D7-4E75-AF2C-6DC421F9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949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00F89B0E-F421-45EF-8C78-C84FEFC48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F7BB50C2-6F95-4C0A-8590-741501231A71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80168" y="1729109"/>
            <a:ext cx="5611759" cy="3948448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168" y="5875993"/>
            <a:ext cx="5611760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/>
              <a:t>Fotokreditt / Bildetekst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72201" y="1729109"/>
            <a:ext cx="5611759" cy="3948448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0072" y="5875993"/>
            <a:ext cx="5583887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/>
              <a:t>Fotokreditt / Bildetekst</a:t>
            </a:r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8C22F4-77A5-4B84-BD5E-2A59A32FB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E41322-259C-45E1-8EBA-CD9AEBC31A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036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3F87D86-02F1-4288-ADF3-CFC53D24C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78A54228-A18C-49D4-8BAE-55234982E14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80168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0170" y="1710901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16109106-4360-48AE-97EE-22C402C46E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40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42" y="1703168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4" y="1703168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12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16BE45C5-2FD6-4365-884E-E7211BA9F8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80015-4906-4750-9E68-18BCB837A8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5063" y="0"/>
            <a:ext cx="59769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116A28A-122D-47FC-B20F-2DE6D034FB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34" y="2283763"/>
            <a:ext cx="5075367" cy="1650530"/>
          </a:xfrm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16F080F3-F66D-44E1-A274-51E675B7D7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B993451-3DED-457B-B2BA-C0AD678BC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4C943B6-9D87-4707-9BC0-AB5D348B81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138817D-ECF3-4F24-AB4D-EE86A7D3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E981D0C6-9965-4EA6-835B-007DA74548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FB8D8BF6-D27B-473E-8C7F-5564EC4E8842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EA2A8D1-CC8A-49D7-B5F3-4D3D31E797B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FA762AA7-0630-463D-983A-714A0FDC6D6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BADFE346-6D41-462E-B93E-8A45812584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F05EFBC-3D55-4A55-AC99-18A584A64F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2529F69-78C3-4EA5-A8EF-DAED9CFEB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26D5A990-E30B-4E3A-A5A7-8F106A934EC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605813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utfy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5C0B4E6-5502-441C-BDE1-D20B19081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180008"/>
            <a:ext cx="12192000" cy="567799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5" name="Text Placeholder 4" descr="Logo Universitetet i oslo">
            <a:extLst>
              <a:ext uri="{FF2B5EF4-FFF2-40B4-BE49-F238E27FC236}">
                <a16:creationId xmlns:a16="http://schemas.microsoft.com/office/drawing/2014/main" id="{47006D2C-998F-4DB7-B481-B9B3DCDC0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1021262" cy="20298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543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894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3C17-0871-4013-A8A3-17462C36903A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90F-2EF8-4F32-9163-C362233C7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62773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4" y="0"/>
            <a:ext cx="121835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177540" y="2300554"/>
            <a:ext cx="10058400" cy="1143000"/>
          </a:xfrm>
        </p:spPr>
        <p:txBody>
          <a:bodyPr anchor="b"/>
          <a:lstStyle>
            <a:lvl1pPr>
              <a:defRPr sz="19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77540" y="3429000"/>
            <a:ext cx="100584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316776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8CF92-FCC2-4FBB-9F8C-8ED429043180}" type="datetime1">
              <a:rPr lang="nb-NO" altLang="nb-NO"/>
              <a:pPr>
                <a:defRPr/>
              </a:pPr>
              <a:t>25.10.2022</a:t>
            </a:fld>
            <a:endParaRPr lang="nb-NO" alt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5ACD5-0D42-42F7-B111-2AEA8F2C3631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189114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384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6"/>
          </a:xfrm>
        </p:spPr>
        <p:txBody>
          <a:bodyPr anchor="b"/>
          <a:lstStyle>
            <a:lvl1pPr marL="0" indent="0">
              <a:buNone/>
              <a:defRPr sz="1920"/>
            </a:lvl1pPr>
            <a:lvl2pPr marL="435510" indent="0">
              <a:buNone/>
              <a:defRPr sz="1680"/>
            </a:lvl2pPr>
            <a:lvl3pPr marL="871021" indent="0">
              <a:buNone/>
              <a:defRPr sz="1560"/>
            </a:lvl3pPr>
            <a:lvl4pPr marL="1306531" indent="0">
              <a:buNone/>
              <a:defRPr sz="1320"/>
            </a:lvl4pPr>
            <a:lvl5pPr marL="1742041" indent="0">
              <a:buNone/>
              <a:defRPr sz="1320"/>
            </a:lvl5pPr>
            <a:lvl6pPr marL="2177552" indent="0">
              <a:buNone/>
              <a:defRPr sz="1320"/>
            </a:lvl6pPr>
            <a:lvl7pPr marL="2613062" indent="0">
              <a:buNone/>
              <a:defRPr sz="1320"/>
            </a:lvl7pPr>
            <a:lvl8pPr marL="3048574" indent="0">
              <a:buNone/>
              <a:defRPr sz="1320"/>
            </a:lvl8pPr>
            <a:lvl9pPr marL="3484084" indent="0">
              <a:buNone/>
              <a:defRPr sz="1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50365-4E4D-4100-BCA3-55140E883697}" type="datetime1">
              <a:rPr lang="nb-NO" altLang="nb-NO"/>
              <a:pPr>
                <a:defRPr/>
              </a:pPr>
              <a:t>25.10.2022</a:t>
            </a:fld>
            <a:endParaRPr lang="nb-NO" alt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916B1-5B0A-4BA8-8794-3D037D7341E7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50660931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0800" y="1981200"/>
            <a:ext cx="5029200" cy="4114800"/>
          </a:xfrm>
        </p:spPr>
        <p:txBody>
          <a:bodyPr/>
          <a:lstStyle>
            <a:lvl1pPr>
              <a:defRPr sz="2640"/>
            </a:lvl1pPr>
            <a:lvl2pPr>
              <a:defRPr sz="2280"/>
            </a:lvl2pPr>
            <a:lvl3pPr>
              <a:defRPr sz="192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3200" y="1981200"/>
            <a:ext cx="5029200" cy="4114800"/>
          </a:xfrm>
        </p:spPr>
        <p:txBody>
          <a:bodyPr/>
          <a:lstStyle>
            <a:lvl1pPr>
              <a:defRPr sz="2640"/>
            </a:lvl1pPr>
            <a:lvl2pPr>
              <a:defRPr sz="2280"/>
            </a:lvl2pPr>
            <a:lvl3pPr>
              <a:defRPr sz="192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41EAC-7996-42D5-9087-B971990E891A}" type="datetime1">
              <a:rPr lang="nb-NO" altLang="nb-NO"/>
              <a:pPr>
                <a:defRPr/>
              </a:pPr>
              <a:t>25.10.2022</a:t>
            </a:fld>
            <a:endParaRPr lang="nb-NO" alt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70C7C-F512-42E6-8D6D-37AF1A344894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07914596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280" b="1"/>
            </a:lvl1pPr>
            <a:lvl2pPr marL="435510" indent="0">
              <a:buNone/>
              <a:defRPr sz="1920" b="1"/>
            </a:lvl2pPr>
            <a:lvl3pPr marL="871021" indent="0">
              <a:buNone/>
              <a:defRPr sz="1680" b="1"/>
            </a:lvl3pPr>
            <a:lvl4pPr marL="1306531" indent="0">
              <a:buNone/>
              <a:defRPr sz="1560" b="1"/>
            </a:lvl4pPr>
            <a:lvl5pPr marL="1742041" indent="0">
              <a:buNone/>
              <a:defRPr sz="1560" b="1"/>
            </a:lvl5pPr>
            <a:lvl6pPr marL="2177552" indent="0">
              <a:buNone/>
              <a:defRPr sz="1560" b="1"/>
            </a:lvl6pPr>
            <a:lvl7pPr marL="2613062" indent="0">
              <a:buNone/>
              <a:defRPr sz="1560" b="1"/>
            </a:lvl7pPr>
            <a:lvl8pPr marL="3048574" indent="0">
              <a:buNone/>
              <a:defRPr sz="1560" b="1"/>
            </a:lvl8pPr>
            <a:lvl9pPr marL="3484084" indent="0">
              <a:buNone/>
              <a:defRPr sz="1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6"/>
            <a:ext cx="5386917" cy="3951288"/>
          </a:xfrm>
        </p:spPr>
        <p:txBody>
          <a:bodyPr/>
          <a:lstStyle>
            <a:lvl1pPr>
              <a:defRPr sz="2280"/>
            </a:lvl1pPr>
            <a:lvl2pPr>
              <a:defRPr sz="1920"/>
            </a:lvl2pPr>
            <a:lvl3pPr>
              <a:defRPr sz="1680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280" b="1"/>
            </a:lvl1pPr>
            <a:lvl2pPr marL="435510" indent="0">
              <a:buNone/>
              <a:defRPr sz="1920" b="1"/>
            </a:lvl2pPr>
            <a:lvl3pPr marL="871021" indent="0">
              <a:buNone/>
              <a:defRPr sz="1680" b="1"/>
            </a:lvl3pPr>
            <a:lvl4pPr marL="1306531" indent="0">
              <a:buNone/>
              <a:defRPr sz="1560" b="1"/>
            </a:lvl4pPr>
            <a:lvl5pPr marL="1742041" indent="0">
              <a:buNone/>
              <a:defRPr sz="1560" b="1"/>
            </a:lvl5pPr>
            <a:lvl6pPr marL="2177552" indent="0">
              <a:buNone/>
              <a:defRPr sz="1560" b="1"/>
            </a:lvl6pPr>
            <a:lvl7pPr marL="2613062" indent="0">
              <a:buNone/>
              <a:defRPr sz="1560" b="1"/>
            </a:lvl7pPr>
            <a:lvl8pPr marL="3048574" indent="0">
              <a:buNone/>
              <a:defRPr sz="1560" b="1"/>
            </a:lvl8pPr>
            <a:lvl9pPr marL="3484084" indent="0">
              <a:buNone/>
              <a:defRPr sz="1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6"/>
            <a:ext cx="5389033" cy="3951288"/>
          </a:xfrm>
        </p:spPr>
        <p:txBody>
          <a:bodyPr/>
          <a:lstStyle>
            <a:lvl1pPr>
              <a:defRPr sz="2280"/>
            </a:lvl1pPr>
            <a:lvl2pPr>
              <a:defRPr sz="1920"/>
            </a:lvl2pPr>
            <a:lvl3pPr>
              <a:defRPr sz="1680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6DFD3-5BD6-4FCE-9ED6-13FEA292E7AC}" type="datetime1">
              <a:rPr lang="nb-NO" altLang="nb-NO"/>
              <a:pPr>
                <a:defRPr/>
              </a:pPr>
              <a:t>25.10.2022</a:t>
            </a:fld>
            <a:endParaRPr lang="nb-NO" altLang="nb-NO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7D392-29E3-4CFE-AAF3-CCFF333B8D9D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93119825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B94B8-B9C8-4F1B-89ED-7C5D1D7619BF}" type="datetime1">
              <a:rPr lang="nb-NO" altLang="nb-NO"/>
              <a:pPr>
                <a:defRPr/>
              </a:pPr>
              <a:t>25.10.2022</a:t>
            </a:fld>
            <a:endParaRPr lang="nb-NO" altLang="nb-NO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4946C-0E64-4CCE-ACA9-014E45EFACAF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032296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3646F-E7A5-4583-9973-DF4B29E28F19}" type="datetime1">
              <a:rPr lang="nb-NO" altLang="nb-NO"/>
              <a:pPr>
                <a:defRPr/>
              </a:pPr>
              <a:t>25.10.2022</a:t>
            </a:fld>
            <a:endParaRPr lang="nb-NO" altLang="nb-NO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7EC78-B924-4ED5-87EC-7C85B98860FC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418754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D537D-BDA7-442F-85CC-77B15D3E9E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A343E91-A7F8-411F-8D9E-AD0CD04545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53483E-A81E-4295-A996-3D67CCCC2E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0F37DB2-E675-4E63-AD01-1D4996198F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F5E8745-EB5B-4C17-A308-AC6088BCA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7CB7E83F-937E-4B9E-830A-492432F3A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B8980526-4F9F-495D-A07D-8D82934A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9BE98BF2-9E12-4468-BCAE-2A3B441A6E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917215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92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4"/>
          </a:xfrm>
        </p:spPr>
        <p:txBody>
          <a:bodyPr/>
          <a:lstStyle>
            <a:lvl1pPr>
              <a:defRPr sz="3000"/>
            </a:lvl1pPr>
            <a:lvl2pPr>
              <a:defRPr sz="2640"/>
            </a:lvl2pPr>
            <a:lvl3pPr>
              <a:defRPr sz="228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1"/>
            <a:ext cx="4011084" cy="4691063"/>
          </a:xfrm>
        </p:spPr>
        <p:txBody>
          <a:bodyPr/>
          <a:lstStyle>
            <a:lvl1pPr marL="0" indent="0">
              <a:buNone/>
              <a:defRPr sz="1320"/>
            </a:lvl1pPr>
            <a:lvl2pPr marL="435510" indent="0">
              <a:buNone/>
              <a:defRPr sz="1200"/>
            </a:lvl2pPr>
            <a:lvl3pPr marL="871021" indent="0">
              <a:buNone/>
              <a:defRPr sz="960"/>
            </a:lvl3pPr>
            <a:lvl4pPr marL="1306531" indent="0">
              <a:buNone/>
              <a:defRPr sz="840"/>
            </a:lvl4pPr>
            <a:lvl5pPr marL="1742041" indent="0">
              <a:buNone/>
              <a:defRPr sz="840"/>
            </a:lvl5pPr>
            <a:lvl6pPr marL="2177552" indent="0">
              <a:buNone/>
              <a:defRPr sz="840"/>
            </a:lvl6pPr>
            <a:lvl7pPr marL="2613062" indent="0">
              <a:buNone/>
              <a:defRPr sz="840"/>
            </a:lvl7pPr>
            <a:lvl8pPr marL="3048574" indent="0">
              <a:buNone/>
              <a:defRPr sz="840"/>
            </a:lvl8pPr>
            <a:lvl9pPr marL="3484084" indent="0">
              <a:buNone/>
              <a:defRPr sz="8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71C27-5D1A-4AB4-B3F3-86F92E529483}" type="datetime1">
              <a:rPr lang="nb-NO" altLang="nb-NO"/>
              <a:pPr>
                <a:defRPr/>
              </a:pPr>
              <a:t>25.10.2022</a:t>
            </a:fld>
            <a:endParaRPr lang="nb-NO" alt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6B3B4-F556-4108-A2D4-15BB0371DD5E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62259208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2"/>
            <a:ext cx="7315200" cy="566737"/>
          </a:xfrm>
        </p:spPr>
        <p:txBody>
          <a:bodyPr anchor="b"/>
          <a:lstStyle>
            <a:lvl1pPr algn="l">
              <a:defRPr sz="192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35510" indent="0">
              <a:buNone/>
              <a:defRPr sz="2640"/>
            </a:lvl2pPr>
            <a:lvl3pPr marL="871021" indent="0">
              <a:buNone/>
              <a:defRPr sz="2280"/>
            </a:lvl3pPr>
            <a:lvl4pPr marL="1306531" indent="0">
              <a:buNone/>
              <a:defRPr sz="1920"/>
            </a:lvl4pPr>
            <a:lvl5pPr marL="1742041" indent="0">
              <a:buNone/>
              <a:defRPr sz="1920"/>
            </a:lvl5pPr>
            <a:lvl6pPr marL="2177552" indent="0">
              <a:buNone/>
              <a:defRPr sz="1920"/>
            </a:lvl6pPr>
            <a:lvl7pPr marL="2613062" indent="0">
              <a:buNone/>
              <a:defRPr sz="1920"/>
            </a:lvl7pPr>
            <a:lvl8pPr marL="3048574" indent="0">
              <a:buNone/>
              <a:defRPr sz="1920"/>
            </a:lvl8pPr>
            <a:lvl9pPr marL="3484084" indent="0">
              <a:buNone/>
              <a:defRPr sz="1920"/>
            </a:lvl9pPr>
          </a:lstStyle>
          <a:p>
            <a:pPr lvl="0"/>
            <a:r>
              <a:rPr lang="en-US" noProof="0"/>
              <a:t>Click icon to add picture</a:t>
            </a:r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9"/>
            <a:ext cx="7315200" cy="804863"/>
          </a:xfrm>
        </p:spPr>
        <p:txBody>
          <a:bodyPr/>
          <a:lstStyle>
            <a:lvl1pPr marL="0" indent="0">
              <a:buNone/>
              <a:defRPr sz="1320"/>
            </a:lvl1pPr>
            <a:lvl2pPr marL="435510" indent="0">
              <a:buNone/>
              <a:defRPr sz="1200"/>
            </a:lvl2pPr>
            <a:lvl3pPr marL="871021" indent="0">
              <a:buNone/>
              <a:defRPr sz="960"/>
            </a:lvl3pPr>
            <a:lvl4pPr marL="1306531" indent="0">
              <a:buNone/>
              <a:defRPr sz="840"/>
            </a:lvl4pPr>
            <a:lvl5pPr marL="1742041" indent="0">
              <a:buNone/>
              <a:defRPr sz="840"/>
            </a:lvl5pPr>
            <a:lvl6pPr marL="2177552" indent="0">
              <a:buNone/>
              <a:defRPr sz="840"/>
            </a:lvl6pPr>
            <a:lvl7pPr marL="2613062" indent="0">
              <a:buNone/>
              <a:defRPr sz="840"/>
            </a:lvl7pPr>
            <a:lvl8pPr marL="3048574" indent="0">
              <a:buNone/>
              <a:defRPr sz="840"/>
            </a:lvl8pPr>
            <a:lvl9pPr marL="3484084" indent="0">
              <a:buNone/>
              <a:defRPr sz="8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91A82-8320-4BDC-8540-FB67DCED79BA}" type="datetime1">
              <a:rPr lang="nb-NO" altLang="nb-NO"/>
              <a:pPr>
                <a:defRPr/>
              </a:pPr>
              <a:t>25.10.2022</a:t>
            </a:fld>
            <a:endParaRPr lang="nb-NO" alt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DAC4C-845E-4338-8CA4-94A3E81CFC16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16443528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D3E5644C-DB70-4CBC-AC2B-038E4820ABB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endParaRPr lang="nb-NO"/>
          </a:p>
        </p:txBody>
      </p:sp>
      <p:sp>
        <p:nvSpPr>
          <p:cNvPr id="5" name="addin_background" hidden="1">
            <a:extLst>
              <a:ext uri="{FF2B5EF4-FFF2-40B4-BE49-F238E27FC236}">
                <a16:creationId xmlns:a16="http://schemas.microsoft.com/office/drawing/2014/main" id="{3749FA81-9AD1-411B-9F14-0795464A48C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1261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Relationship Id="rId35" Type="http://schemas.openxmlformats.org/officeDocument/2006/relationships/image" Target="../media/image2.png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image" Target="../media/image22.sv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26" Type="http://schemas.openxmlformats.org/officeDocument/2006/relationships/slideLayout" Target="../slideLayouts/slideLayout81.xml"/><Relationship Id="rId3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76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5" Type="http://schemas.openxmlformats.org/officeDocument/2006/relationships/slideLayout" Target="../slideLayouts/slideLayout80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75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slideLayout" Target="../slideLayouts/slideLayout79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23" Type="http://schemas.openxmlformats.org/officeDocument/2006/relationships/slideLayout" Target="../slideLayouts/slideLayout78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slideLayout" Target="../slideLayouts/slideLayout77.xml"/><Relationship Id="rId27" Type="http://schemas.openxmlformats.org/officeDocument/2006/relationships/slideLayout" Target="../slideLayouts/slideLayout82.xml"/><Relationship Id="rId30" Type="http://schemas.openxmlformats.org/officeDocument/2006/relationships/image" Target="../media/image22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22D069C-C025-484F-B809-F6C0328593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2"/>
            </p:custDataLst>
            <p:extLst>
              <p:ext uri="{D42A27DB-BD31-4B8C-83A1-F6EECF244321}">
                <p14:modId xmlns:p14="http://schemas.microsoft.com/office/powerpoint/2010/main" val="28017091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think-cell Slide" r:id="rId33" imgW="339" imgH="343" progId="TCLayout.ActiveDocument.1">
                  <p:embed/>
                </p:oleObj>
              </mc:Choice>
              <mc:Fallback>
                <p:oleObj name="think-cell Slide" r:id="rId33" imgW="339" imgH="34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A22D069C-C025-484F-B809-F6C0328593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85" r:id="rId5"/>
    <p:sldLayoutId id="2147483726" r:id="rId6"/>
    <p:sldLayoutId id="2147483727" r:id="rId7"/>
    <p:sldLayoutId id="2147483728" r:id="rId8"/>
    <p:sldLayoutId id="2147483721" r:id="rId9"/>
    <p:sldLayoutId id="2147483720" r:id="rId10"/>
    <p:sldLayoutId id="2147483719" r:id="rId11"/>
    <p:sldLayoutId id="2147483701" r:id="rId12"/>
    <p:sldLayoutId id="2147483702" r:id="rId13"/>
    <p:sldLayoutId id="2147483704" r:id="rId14"/>
    <p:sldLayoutId id="2147483706" r:id="rId15"/>
    <p:sldLayoutId id="2147483716" r:id="rId16"/>
    <p:sldLayoutId id="2147483717" r:id="rId17"/>
    <p:sldLayoutId id="2147483713" r:id="rId18"/>
    <p:sldLayoutId id="2147483714" r:id="rId19"/>
    <p:sldLayoutId id="2147483709" r:id="rId20"/>
    <p:sldLayoutId id="2147483710" r:id="rId21"/>
    <p:sldLayoutId id="2147483711" r:id="rId22"/>
    <p:sldLayoutId id="2147483712" r:id="rId23"/>
    <p:sldLayoutId id="2147483707" r:id="rId24"/>
    <p:sldLayoutId id="2147483708" r:id="rId25"/>
    <p:sldLayoutId id="2147483715" r:id="rId26"/>
    <p:sldLayoutId id="2147483718" r:id="rId27"/>
    <p:sldLayoutId id="2147483796" r:id="rId28"/>
    <p:sldLayoutId id="2147483797" r:id="rId29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46" rtl="0" eaLnBrk="1" latinLnBrk="0" hangingPunct="1">
        <a:lnSpc>
          <a:spcPct val="100000"/>
        </a:lnSpc>
        <a:spcBef>
          <a:spcPts val="115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353577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49" r:id="rId19"/>
    <p:sldLayoutId id="2147483750" r:id="rId20"/>
    <p:sldLayoutId id="2147483751" r:id="rId21"/>
    <p:sldLayoutId id="2147483752" r:id="rId22"/>
    <p:sldLayoutId id="2147483753" r:id="rId23"/>
    <p:sldLayoutId id="2147483754" r:id="rId24"/>
    <p:sldLayoutId id="2147483755" r:id="rId25"/>
    <p:sldLayoutId id="2147483756" r:id="rId26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5438" indent="-125438" algn="l" defTabSz="914446" rtl="0" eaLnBrk="1" latinLnBrk="0" hangingPunct="1">
        <a:lnSpc>
          <a:spcPct val="100000"/>
        </a:lnSpc>
        <a:spcBef>
          <a:spcPts val="11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  <p:sldLayoutId id="2147483776" r:id="rId18"/>
    <p:sldLayoutId id="2147483777" r:id="rId19"/>
    <p:sldLayoutId id="2147483778" r:id="rId20"/>
    <p:sldLayoutId id="2147483779" r:id="rId21"/>
    <p:sldLayoutId id="2147483780" r:id="rId22"/>
    <p:sldLayoutId id="2147483781" r:id="rId23"/>
    <p:sldLayoutId id="2147483782" r:id="rId24"/>
    <p:sldLayoutId id="2147483783" r:id="rId25"/>
    <p:sldLayoutId id="2147483784" r:id="rId26"/>
    <p:sldLayoutId id="2147483729" r:id="rId27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5438" indent="-125438" algn="l" defTabSz="914446" rtl="0" eaLnBrk="1" latinLnBrk="0" hangingPunct="1">
        <a:lnSpc>
          <a:spcPct val="100000"/>
        </a:lnSpc>
        <a:spcBef>
          <a:spcPts val="11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016001" y="849630"/>
            <a:ext cx="10562167" cy="114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585" tIns="36293" rIns="72585" bIns="362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16000" y="1981200"/>
            <a:ext cx="1056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Click to edit Master text styles</a:t>
            </a:r>
          </a:p>
          <a:p>
            <a:pPr lvl="1"/>
            <a:r>
              <a:rPr lang="en-US" altLang="nb-NO"/>
              <a:t>Second level</a:t>
            </a:r>
          </a:p>
          <a:p>
            <a:pPr lvl="2"/>
            <a:r>
              <a:rPr lang="en-US" altLang="nb-NO"/>
              <a:t>Third level</a:t>
            </a:r>
          </a:p>
          <a:p>
            <a:pPr lvl="3"/>
            <a:r>
              <a:rPr lang="en-US" altLang="nb-NO"/>
              <a:t>Fourth level</a:t>
            </a:r>
          </a:p>
          <a:p>
            <a:pPr lvl="4"/>
            <a:r>
              <a:rPr lang="en-US" altLang="nb-NO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6000" y="64008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4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E606A28-8D8C-4530-A8FA-718CEBE1EB13}" type="datetime1">
              <a:rPr lang="nb-NO" altLang="nb-NO"/>
              <a:pPr>
                <a:defRPr/>
              </a:pPr>
              <a:t>25.10.2022</a:t>
            </a:fld>
            <a:endParaRPr lang="nb-NO" altLang="nb-NO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91284" y="6400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4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6C22D38-D347-4E0B-8AE2-2CF1C6227809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  <p:pic>
        <p:nvPicPr>
          <p:cNvPr id="1030" name="Picture 6" descr="UiO_A_png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851" y="161926"/>
            <a:ext cx="2948516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396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8" r:id="rId10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3551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871021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06531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742041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25756" indent="-325756" algn="l" rtl="0" eaLnBrk="1" fontAlgn="base" hangingPunct="1">
        <a:spcBef>
          <a:spcPct val="20000"/>
        </a:spcBef>
        <a:spcAft>
          <a:spcPct val="0"/>
        </a:spcAft>
        <a:buChar char="•"/>
        <a:defRPr sz="2640">
          <a:solidFill>
            <a:schemeClr val="tx1"/>
          </a:solidFill>
          <a:latin typeface="+mn-lt"/>
          <a:ea typeface="+mn-ea"/>
          <a:cs typeface="+mn-cs"/>
        </a:defRPr>
      </a:lvl1pPr>
      <a:lvl2pPr marL="706756" indent="-270510" algn="l" rtl="0" eaLnBrk="1" fontAlgn="base" hangingPunct="1">
        <a:spcBef>
          <a:spcPct val="20000"/>
        </a:spcBef>
        <a:spcAft>
          <a:spcPct val="0"/>
        </a:spcAft>
        <a:buChar char="–"/>
        <a:defRPr sz="2280">
          <a:solidFill>
            <a:schemeClr val="tx1"/>
          </a:solidFill>
          <a:latin typeface="+mn-lt"/>
          <a:ea typeface="+mn-ea"/>
          <a:cs typeface="+mn-cs"/>
        </a:defRPr>
      </a:lvl2pPr>
      <a:lvl3pPr marL="1087756" indent="-217170" algn="l" rtl="0" eaLnBrk="1" fontAlgn="base" hangingPunct="1">
        <a:spcBef>
          <a:spcPct val="20000"/>
        </a:spcBef>
        <a:spcAft>
          <a:spcPct val="0"/>
        </a:spcAft>
        <a:buChar char="•"/>
        <a:defRPr sz="1920">
          <a:solidFill>
            <a:schemeClr val="tx1"/>
          </a:solidFill>
          <a:latin typeface="+mn-lt"/>
          <a:ea typeface="+mn-ea"/>
          <a:cs typeface="+mn-cs"/>
        </a:defRPr>
      </a:lvl3pPr>
      <a:lvl4pPr marL="1524000" indent="-21717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958340" indent="-217170" algn="l" rtl="0" eaLnBrk="1" fontAlgn="base" hangingPunct="1">
        <a:spcBef>
          <a:spcPct val="20000"/>
        </a:spcBef>
        <a:spcAft>
          <a:spcPct val="0"/>
        </a:spcAft>
        <a:buChar char="»"/>
        <a:defRPr sz="1560">
          <a:solidFill>
            <a:schemeClr val="tx1"/>
          </a:solidFill>
          <a:latin typeface="+mn-lt"/>
          <a:ea typeface="+mn-ea"/>
          <a:cs typeface="+mn-cs"/>
        </a:defRPr>
      </a:lvl5pPr>
      <a:lvl6pPr marL="2395307" indent="-217756" algn="l" rtl="0" eaLnBrk="1" fontAlgn="base" hangingPunct="1">
        <a:spcBef>
          <a:spcPct val="20000"/>
        </a:spcBef>
        <a:spcAft>
          <a:spcPct val="0"/>
        </a:spcAft>
        <a:buChar char="»"/>
        <a:defRPr sz="1560">
          <a:solidFill>
            <a:schemeClr val="tx1"/>
          </a:solidFill>
          <a:latin typeface="+mn-lt"/>
          <a:ea typeface="+mn-ea"/>
          <a:cs typeface="+mn-cs"/>
        </a:defRPr>
      </a:lvl6pPr>
      <a:lvl7pPr marL="2830818" indent="-217756" algn="l" rtl="0" eaLnBrk="1" fontAlgn="base" hangingPunct="1">
        <a:spcBef>
          <a:spcPct val="20000"/>
        </a:spcBef>
        <a:spcAft>
          <a:spcPct val="0"/>
        </a:spcAft>
        <a:buChar char="»"/>
        <a:defRPr sz="1560">
          <a:solidFill>
            <a:schemeClr val="tx1"/>
          </a:solidFill>
          <a:latin typeface="+mn-lt"/>
          <a:ea typeface="+mn-ea"/>
          <a:cs typeface="+mn-cs"/>
        </a:defRPr>
      </a:lvl7pPr>
      <a:lvl8pPr marL="3266328" indent="-217756" algn="l" rtl="0" eaLnBrk="1" fontAlgn="base" hangingPunct="1">
        <a:spcBef>
          <a:spcPct val="20000"/>
        </a:spcBef>
        <a:spcAft>
          <a:spcPct val="0"/>
        </a:spcAft>
        <a:buChar char="»"/>
        <a:defRPr sz="1560">
          <a:solidFill>
            <a:schemeClr val="tx1"/>
          </a:solidFill>
          <a:latin typeface="+mn-lt"/>
          <a:ea typeface="+mn-ea"/>
          <a:cs typeface="+mn-cs"/>
        </a:defRPr>
      </a:lvl8pPr>
      <a:lvl9pPr marL="3701839" indent="-217756" algn="l" rtl="0" eaLnBrk="1" fontAlgn="base" hangingPunct="1">
        <a:spcBef>
          <a:spcPct val="20000"/>
        </a:spcBef>
        <a:spcAft>
          <a:spcPct val="0"/>
        </a:spcAft>
        <a:buChar char="»"/>
        <a:defRPr sz="156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355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35510" algn="l" defTabSz="4355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71021" algn="l" defTabSz="4355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3pPr>
      <a:lvl4pPr marL="1306531" algn="l" defTabSz="4355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742041" algn="l" defTabSz="4355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177552" algn="l" defTabSz="4355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613062" algn="l" defTabSz="4355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3048574" algn="l" defTabSz="4355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484084" algn="l" defTabSz="4355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3.xml"/><Relationship Id="rId4" Type="http://schemas.openxmlformats.org/officeDocument/2006/relationships/hyperlink" Target="https://prudens.uhad.no/#/site/UiO/workbooks/2016/view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o.no/for-ansatte/arbeidsstotte/virksomhetsstyring/budsjett-prognose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64.svg"/><Relationship Id="rId4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77D2CD7A-C840-40F7-A393-111D41DF69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5791184-9217-400C-91DE-8FEBD3D074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D2679736-DC89-4B1F-8650-FF9FFF390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Arbeidsstue </a:t>
            </a:r>
            <a:br>
              <a:rPr lang="nb-NO">
                <a:cs typeface="Arial"/>
              </a:rPr>
            </a:br>
            <a:r>
              <a:rPr lang="nb-NO"/>
              <a:t>Lønn og årsverk</a:t>
            </a:r>
            <a:endParaRPr lang="en-US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4F4BA9C2-BF4A-4349-B82C-9534A1E287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4AFE9AF5-7631-4B23-B1BD-7C05287A0EB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7422" y="4553459"/>
            <a:ext cx="5716962" cy="757238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nb-NO"/>
              <a:t>Arbeidsstue for </a:t>
            </a:r>
            <a:r>
              <a:rPr lang="nb-NO" err="1"/>
              <a:t>økonomicontrollere</a:t>
            </a:r>
            <a:r>
              <a:rPr lang="nb-NO"/>
              <a:t> og økonomiledere 18.10.22</a:t>
            </a:r>
          </a:p>
        </p:txBody>
      </p:sp>
    </p:spTree>
    <p:extLst>
      <p:ext uri="{BB962C8B-B14F-4D97-AF65-F5344CB8AC3E}">
        <p14:creationId xmlns:p14="http://schemas.microsoft.com/office/powerpoint/2010/main" val="1548007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19480BE1-FD0A-44D6-BE25-DCFB48FCDEF1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446216"/>
            <a:ext cx="11471910" cy="481731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>
                <a:solidFill>
                  <a:schemeClr val="tx1"/>
                </a:solidFill>
              </a:rPr>
              <a:t>Legge inn som kronebeløp i BEVAAR2023, i transaksjonsregistreringsbilde AAR_DRIFT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/>
              <a:t>Beregne pottene:</a:t>
            </a:r>
          </a:p>
          <a:p>
            <a:pPr marL="560396" lvl="1" indent="0">
              <a:buNone/>
            </a:pPr>
            <a:r>
              <a:rPr lang="nb-NO" sz="1200" u="sng">
                <a:solidFill>
                  <a:schemeClr val="tx1">
                    <a:lumMod val="85000"/>
                    <a:lumOff val="15000"/>
                  </a:schemeClr>
                </a:solidFill>
              </a:rPr>
              <a:t>2022 </a:t>
            </a:r>
          </a:p>
          <a:p>
            <a:pPr marL="846146" lvl="1" indent="-172800">
              <a:buFont typeface="Arial" panose="020B0604020202020204" pitchFamily="34" charset="0"/>
              <a:buChar char="•"/>
            </a:pPr>
            <a:r>
              <a:rPr lang="nb-NO" sz="1200"/>
              <a:t>Budsjettert lønnsmasse 2023 x 2,3%</a:t>
            </a:r>
          </a:p>
          <a:p>
            <a:pPr marL="846146" lvl="1" indent="-172800">
              <a:buFont typeface="Arial" panose="020B0604020202020204" pitchFamily="34" charset="0"/>
              <a:buChar char="•"/>
            </a:pPr>
            <a:r>
              <a:rPr lang="nb-NO" sz="1200">
                <a:solidFill>
                  <a:schemeClr val="tx1">
                    <a:lumMod val="85000"/>
                    <a:lumOff val="15000"/>
                  </a:schemeClr>
                </a:solidFill>
              </a:rPr>
              <a:t>Bruk justeringskode «LVEKST_AAR0»</a:t>
            </a:r>
          </a:p>
          <a:p>
            <a:pPr marL="560396" lvl="1" indent="0">
              <a:buNone/>
            </a:pPr>
            <a:r>
              <a:rPr lang="nb-NO" sz="1200" u="sng">
                <a:solidFill>
                  <a:schemeClr val="tx1">
                    <a:lumMod val="85000"/>
                    <a:lumOff val="15000"/>
                  </a:schemeClr>
                </a:solidFill>
              </a:rPr>
              <a:t>2023</a:t>
            </a:r>
          </a:p>
          <a:p>
            <a:pPr marL="846146" lvl="1" indent="-172800">
              <a:buFont typeface="Arial" panose="020B0604020202020204" pitchFamily="34" charset="0"/>
              <a:buChar char="•"/>
            </a:pPr>
            <a:r>
              <a:rPr lang="nb-NO" sz="1200"/>
              <a:t>Budsjettert lønnsmasse 2023 x 3</a:t>
            </a:r>
            <a:r>
              <a:rPr lang="nb-NO" sz="120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  <a:t>,3% (= anslått lønnsvekst 2023 4,1% minus overheng 0,8%)</a:t>
            </a:r>
          </a:p>
          <a:p>
            <a:pPr marL="846146" lvl="1" indent="-172800">
              <a:buFont typeface="Arial" panose="020B0604020202020204" pitchFamily="34" charset="0"/>
              <a:buChar char="•"/>
            </a:pPr>
            <a:r>
              <a:rPr lang="nb-NO" sz="1200">
                <a:solidFill>
                  <a:schemeClr val="tx1">
                    <a:lumMod val="85000"/>
                    <a:lumOff val="15000"/>
                  </a:schemeClr>
                </a:solidFill>
              </a:rPr>
              <a:t>Bruk justeringskode «LVEKST_AAR1»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/>
              <a:t>Bruk </a:t>
            </a:r>
            <a:r>
              <a:rPr lang="nb-NO" sz="1800" err="1"/>
              <a:t>autoposteringskode</a:t>
            </a:r>
            <a:r>
              <a:rPr lang="nb-NO" sz="1800"/>
              <a:t> AFP_1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/>
              <a:t>Mao: «lønnsmasse» = lønn </a:t>
            </a:r>
            <a:r>
              <a:rPr lang="nb-NO" sz="1800" i="1"/>
              <a:t>unntatt sosiale kostnader</a:t>
            </a:r>
          </a:p>
          <a:p>
            <a:pPr marL="846000" lvl="1" indent="-171450">
              <a:buFont typeface="Arial" panose="020B0604020202020204" pitchFamily="34" charset="0"/>
              <a:buChar char="•"/>
            </a:pPr>
            <a:r>
              <a:rPr lang="nb-NO" sz="1200"/>
              <a:t>Sosiale kostnader hensyntas gjennom </a:t>
            </a:r>
            <a:r>
              <a:rPr lang="nb-NO" sz="1200" err="1"/>
              <a:t>autoposteringskode</a:t>
            </a:r>
            <a:r>
              <a:rPr lang="nb-NO" sz="1200"/>
              <a:t> AFP_1</a:t>
            </a:r>
          </a:p>
          <a:p>
            <a:pPr marL="560396" lvl="1" indent="0">
              <a:buNone/>
            </a:pPr>
            <a:endParaRPr lang="nb-NO" sz="12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/>
          </a:p>
          <a:p>
            <a:pPr marL="846146" lvl="1" indent="-285750">
              <a:buFont typeface="Arial" panose="020B0604020202020204" pitchFamily="34" charset="0"/>
              <a:buChar char="•"/>
            </a:pPr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CA1DAB6-D0B8-42A2-8E79-30B86860A5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0CBEFE1-AAC2-4CDC-AB69-D6C06AC92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rgbClr val="524B4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Side </a:t>
            </a:r>
            <a:fld id="{5251F420-7306-4E7C-A79E-F31A38F7D392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rgbClr val="524B4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srgbClr val="524B4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E2E3341F-AB5A-4E4F-AEFA-B1D074AAE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552644"/>
            <a:ext cx="11471910" cy="542658"/>
          </a:xfrm>
        </p:spPr>
        <p:txBody>
          <a:bodyPr/>
          <a:lstStyle/>
          <a:p>
            <a:r>
              <a:rPr lang="nb-NO"/>
              <a:t>Lønnsvekst: Konkret oppskrift BEVAAR2023</a:t>
            </a:r>
          </a:p>
        </p:txBody>
      </p:sp>
    </p:spTree>
    <p:extLst>
      <p:ext uri="{BB962C8B-B14F-4D97-AF65-F5344CB8AC3E}">
        <p14:creationId xmlns:p14="http://schemas.microsoft.com/office/powerpoint/2010/main" val="1273981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19480BE1-FD0A-44D6-BE25-DCFB48FCDEF1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446216"/>
            <a:ext cx="11471910" cy="481731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>
                <a:solidFill>
                  <a:schemeClr val="tx1"/>
                </a:solidFill>
              </a:rPr>
              <a:t>Legge inn som kronebeløp i BEVLTB, i transaksjonsregistreringsbilde LTB_DRIFT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>
                <a:solidFill>
                  <a:schemeClr val="tx1"/>
                </a:solidFill>
              </a:rPr>
              <a:t>Legges inn for alle årene i langtidsperioden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/>
              <a:t>Beregne pottene:</a:t>
            </a:r>
          </a:p>
          <a:p>
            <a:pPr marL="560396" lvl="1" indent="0">
              <a:buNone/>
            </a:pPr>
            <a:r>
              <a:rPr lang="nb-NO" sz="1200" u="sng">
                <a:solidFill>
                  <a:schemeClr val="tx1">
                    <a:lumMod val="85000"/>
                    <a:lumOff val="15000"/>
                  </a:schemeClr>
                </a:solidFill>
              </a:rPr>
              <a:t>2022</a:t>
            </a:r>
            <a:r>
              <a:rPr lang="nb-NO" sz="12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marL="846146" lvl="1" indent="-285750">
              <a:buFont typeface="Arial" panose="020B0604020202020204" pitchFamily="34" charset="0"/>
              <a:buChar char="•"/>
            </a:pPr>
            <a:r>
              <a:rPr lang="nb-NO" sz="1200"/>
              <a:t>Budsjettert lønnsmasse 2023 x 2,3%</a:t>
            </a:r>
          </a:p>
          <a:p>
            <a:pPr marL="846146" lvl="1" indent="-285750">
              <a:buFont typeface="Arial" panose="020B0604020202020204" pitchFamily="34" charset="0"/>
              <a:buChar char="•"/>
            </a:pPr>
            <a:r>
              <a:rPr lang="nb-NO" sz="1200">
                <a:solidFill>
                  <a:schemeClr val="tx1">
                    <a:lumMod val="85000"/>
                    <a:lumOff val="15000"/>
                  </a:schemeClr>
                </a:solidFill>
              </a:rPr>
              <a:t>Bruk justeringskode «LVEKST_AAR0»</a:t>
            </a:r>
          </a:p>
          <a:p>
            <a:pPr marL="560396" lvl="1" indent="0">
              <a:buNone/>
            </a:pPr>
            <a:r>
              <a:rPr lang="nb-NO" sz="1200" u="sng">
                <a:solidFill>
                  <a:schemeClr val="tx1">
                    <a:lumMod val="85000"/>
                    <a:lumOff val="15000"/>
                  </a:schemeClr>
                </a:solidFill>
              </a:rPr>
              <a:t>2023</a:t>
            </a:r>
          </a:p>
          <a:p>
            <a:pPr marL="846146" lvl="1" indent="-285750">
              <a:buFont typeface="Arial" panose="020B0604020202020204" pitchFamily="34" charset="0"/>
              <a:buChar char="•"/>
            </a:pPr>
            <a:r>
              <a:rPr lang="nb-NO" sz="1200"/>
              <a:t>Budsjettert lønnsmasse 2023 x 3</a:t>
            </a:r>
            <a:r>
              <a:rPr lang="nb-NO" sz="120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  <a:t>,3% (= anslått lønnsvekst 2023 4,1% minus overheng 0,8%)</a:t>
            </a:r>
          </a:p>
          <a:p>
            <a:pPr marL="846146" lvl="1" indent="-285750">
              <a:buFont typeface="Arial" panose="020B0604020202020204" pitchFamily="34" charset="0"/>
              <a:buChar char="•"/>
            </a:pPr>
            <a:r>
              <a:rPr lang="nb-NO" sz="1200">
                <a:solidFill>
                  <a:schemeClr val="tx1">
                    <a:lumMod val="85000"/>
                    <a:lumOff val="15000"/>
                  </a:schemeClr>
                </a:solidFill>
              </a:rPr>
              <a:t>Bruk justeringskode «LVEKST_AAR1»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/>
              <a:t>Bruk </a:t>
            </a:r>
            <a:r>
              <a:rPr lang="nb-NO" sz="1800" err="1"/>
              <a:t>autoposteringskode</a:t>
            </a:r>
            <a:r>
              <a:rPr lang="nb-NO" sz="1800"/>
              <a:t> SK_LTB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/>
              <a:t>Ulik logikk mht. </a:t>
            </a:r>
            <a:r>
              <a:rPr lang="nb-NO" sz="1800" err="1"/>
              <a:t>autoposteringskode</a:t>
            </a:r>
            <a:r>
              <a:rPr lang="nb-NO" sz="1800"/>
              <a:t> i BEVLTB vs. BEVAAR –&gt; ulik logikk mht. lønnsvekstpottene</a:t>
            </a:r>
          </a:p>
          <a:p>
            <a:pPr marL="846146" lvl="1" indent="-285750">
              <a:buFont typeface="Arial" panose="020B0604020202020204" pitchFamily="34" charset="0"/>
              <a:buChar char="•"/>
            </a:pPr>
            <a:r>
              <a:rPr lang="nb-NO" sz="1200"/>
              <a:t>Logikken i BEVLTB: </a:t>
            </a:r>
            <a:r>
              <a:rPr lang="nb-NO" sz="1200" err="1"/>
              <a:t>Autoposteringskode</a:t>
            </a:r>
            <a:r>
              <a:rPr lang="nb-NO" sz="1200"/>
              <a:t> SK_LTB hensyntar </a:t>
            </a:r>
            <a:r>
              <a:rPr lang="nb-NO" sz="1200" i="1"/>
              <a:t>ikke</a:t>
            </a:r>
            <a:r>
              <a:rPr lang="nb-NO" sz="1200"/>
              <a:t> feriepenger (motsatt AFP_1). I BEVLTB hensyntas feriedagene i stedet som del av «årslønn»</a:t>
            </a:r>
          </a:p>
          <a:p>
            <a:pPr marL="846146" lvl="1" indent="-285750">
              <a:buFont typeface="Arial" panose="020B0604020202020204" pitchFamily="34" charset="0"/>
              <a:buChar char="•"/>
            </a:pPr>
            <a:r>
              <a:rPr lang="nb-NO" sz="1200"/>
              <a:t>Dette betyr: ved beregning av lønnsvekstpott for BEVLTB så skal «lønnsmasse» her inkludere lønn for feriedager</a:t>
            </a:r>
          </a:p>
          <a:p>
            <a:pPr marL="846146" lvl="1" indent="-285750">
              <a:buFont typeface="Arial" panose="020B0604020202020204" pitchFamily="34" charset="0"/>
              <a:buChar char="•"/>
            </a:pPr>
            <a:r>
              <a:rPr lang="nb-NO" sz="1200"/>
              <a:t>Gitt at ansattmassen ikke endrer seg, så vil imidlertid den samlede lønnsvekstpotten bli den samme i BEVAAR og BEVLTB</a:t>
            </a:r>
          </a:p>
          <a:p>
            <a:pPr marL="1303369" lvl="2" indent="-285750">
              <a:buFont typeface="Arial" panose="020B0604020202020204" pitchFamily="34" charset="0"/>
              <a:buChar char="•"/>
            </a:pPr>
            <a:r>
              <a:rPr lang="nb-NO" sz="1050"/>
              <a:t>I BEVLTB: Litt høyere lønnsvekstpott </a:t>
            </a:r>
            <a:r>
              <a:rPr lang="nb-NO" sz="1050" i="1"/>
              <a:t>før</a:t>
            </a:r>
            <a:r>
              <a:rPr lang="nb-NO" sz="1050"/>
              <a:t> </a:t>
            </a:r>
            <a:r>
              <a:rPr lang="nb-NO" sz="1050" err="1"/>
              <a:t>autoposteringer</a:t>
            </a:r>
            <a:r>
              <a:rPr lang="nb-NO" sz="1050"/>
              <a:t>, - men samme </a:t>
            </a:r>
            <a:r>
              <a:rPr lang="nb-NO" sz="1050" i="1"/>
              <a:t>etter</a:t>
            </a:r>
            <a:r>
              <a:rPr lang="nb-NO" sz="1050"/>
              <a:t> </a:t>
            </a:r>
            <a:r>
              <a:rPr lang="nb-NO" sz="1050" err="1"/>
              <a:t>autoposteringer</a:t>
            </a:r>
            <a:endParaRPr lang="nb-NO" sz="105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CA1DAB6-D0B8-42A2-8E79-30B86860A5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0CBEFE1-AAC2-4CDC-AB69-D6C06AC92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rgbClr val="524B4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Side </a:t>
            </a:r>
            <a:fld id="{5251F420-7306-4E7C-A79E-F31A38F7D392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rgbClr val="524B4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srgbClr val="524B4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E2E3341F-AB5A-4E4F-AEFA-B1D074AAE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552644"/>
            <a:ext cx="11471910" cy="542658"/>
          </a:xfrm>
        </p:spPr>
        <p:txBody>
          <a:bodyPr/>
          <a:lstStyle/>
          <a:p>
            <a:r>
              <a:rPr lang="nb-NO"/>
              <a:t>Lønnsvekst: Konkret oppskrift BEVLTB</a:t>
            </a:r>
          </a:p>
        </p:txBody>
      </p:sp>
    </p:spTree>
    <p:extLst>
      <p:ext uri="{BB962C8B-B14F-4D97-AF65-F5344CB8AC3E}">
        <p14:creationId xmlns:p14="http://schemas.microsoft.com/office/powerpoint/2010/main" val="1356569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DA4DBF6E-56D0-4146-AD0E-36C8D3CBCF25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/>
              <a:t>Lønnsvekstpottene skal til sammen utgjøre 5,6% </a:t>
            </a:r>
          </a:p>
          <a:p>
            <a:pPr marL="846146" lvl="1" indent="-285750">
              <a:buFont typeface="Arial" panose="020B0604020202020204" pitchFamily="34" charset="0"/>
              <a:buChar char="•"/>
            </a:pPr>
            <a:r>
              <a:rPr lang="nb-NO" sz="1200"/>
              <a:t>2,3% knyttet til 2022 og 3,3% knyttet til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/>
              <a:t>Lønnsvekst </a:t>
            </a:r>
            <a:r>
              <a:rPr lang="nb-NO" sz="1800" i="1"/>
              <a:t>er</a:t>
            </a:r>
            <a:r>
              <a:rPr lang="nb-NO" sz="1800"/>
              <a:t> en usikker faktor gitt dagens situasjon, - lite sannsynlig at budsjett/prognose blir bedre av detaljberegninger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/>
              <a:t>Gjør gjerne en kontrollsjekk på overordnet nivå etter at regneøvelsene er ferdig! </a:t>
            </a:r>
            <a:r>
              <a:rPr lang="nb-NO" sz="1800">
                <a:sym typeface="Wingdings" panose="05000000000000000000" pitchFamily="2" charset="2"/>
              </a:rPr>
              <a:t></a:t>
            </a:r>
            <a:endParaRPr lang="nb-NO" sz="180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05BE4CEF-C6E9-47CE-9BB7-15885023CC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A2A1F16-6509-4B78-8653-07AC093B7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602C227B-4732-4FB5-AEB3-B30ED8CCD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Lønnsvekst: Oppsummert</a:t>
            </a:r>
          </a:p>
        </p:txBody>
      </p:sp>
    </p:spTree>
    <p:extLst>
      <p:ext uri="{BB962C8B-B14F-4D97-AF65-F5344CB8AC3E}">
        <p14:creationId xmlns:p14="http://schemas.microsoft.com/office/powerpoint/2010/main" val="1318996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5EB9A27E-8120-4A9D-AC20-03BED80FE229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5" y="1377696"/>
            <a:ext cx="10253526" cy="4542241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>
                <a:solidFill>
                  <a:schemeClr val="tx1"/>
                </a:solidFill>
              </a:rPr>
              <a:t>Håndtering av sosiale kostnader er ulike i BEVAAR og BEVLTB: </a:t>
            </a:r>
            <a:endParaRPr lang="nb-NO" sz="1800">
              <a:solidFill>
                <a:schemeClr val="tx1"/>
              </a:solidFill>
              <a:cs typeface="Arial"/>
            </a:endParaRPr>
          </a:p>
          <a:p>
            <a:pPr marL="846455" lvl="1" indent="-228600">
              <a:buFont typeface="Arial" panose="020B0604020202020204" pitchFamily="34" charset="0"/>
              <a:buChar char="•"/>
            </a:pPr>
            <a:r>
              <a:rPr lang="nb-NO" sz="1600"/>
              <a:t>BEVAAR skilles de sosiale kostnadene på ulike kontoer (tilsvarende regnskapet) </a:t>
            </a:r>
            <a:endParaRPr lang="nb-NO" sz="1600">
              <a:cs typeface="Arial"/>
            </a:endParaRPr>
          </a:p>
          <a:p>
            <a:pPr marL="846455" lvl="1" indent="-228600">
              <a:buFont typeface="Arial" panose="020B0604020202020204" pitchFamily="34" charset="0"/>
              <a:buChar char="•"/>
            </a:pPr>
            <a:r>
              <a:rPr lang="nb-NO" sz="1600"/>
              <a:t>I BEVLTB skilles ikke dette ut, lønn og sosiale kostnader legges på samme konto f. eks 5001. Man tar utgangspunkt i årslønn og legger til sosiale kostnader.</a:t>
            </a:r>
            <a:endParaRPr lang="nb-NO" sz="1600">
              <a:cs typeface="Arial"/>
            </a:endParaRPr>
          </a:p>
          <a:p>
            <a:pPr marL="617855" lvl="1" indent="0">
              <a:buNone/>
            </a:pPr>
            <a:endParaRPr lang="nb-NO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/>
              <a:t>Pensjonssats: En liten justering i pensjonssats </a:t>
            </a:r>
            <a:r>
              <a:rPr lang="nb-NO" sz="2000" err="1"/>
              <a:t>ift</a:t>
            </a:r>
            <a:r>
              <a:rPr lang="nb-NO" sz="2000"/>
              <a:t>. 2022</a:t>
            </a:r>
            <a:endParaRPr lang="nb-NO" sz="1800">
              <a:cs typeface="Arial"/>
            </a:endParaRPr>
          </a:p>
          <a:p>
            <a:pPr marL="845820" lvl="1" indent="-285750">
              <a:buFont typeface="Arial" panose="020B0604020202020204" pitchFamily="34" charset="0"/>
              <a:buChar char="•"/>
            </a:pPr>
            <a:r>
              <a:rPr lang="nb-NO" sz="1600"/>
              <a:t>Ned fra 9% i 2022 til 8,8% i 2023</a:t>
            </a:r>
            <a:endParaRPr lang="nb-NO" sz="1600">
              <a:cs typeface="Arial"/>
            </a:endParaRPr>
          </a:p>
          <a:p>
            <a:pPr marL="845820" lvl="1" indent="-285750">
              <a:buFont typeface="Arial" panose="020B0604020202020204" pitchFamily="34" charset="0"/>
              <a:buChar char="•"/>
            </a:pPr>
            <a:r>
              <a:rPr lang="nb-NO" sz="1600"/>
              <a:t>Dette </a:t>
            </a:r>
            <a:r>
              <a:rPr lang="nb-NO" sz="1600" err="1"/>
              <a:t>hensyntas</a:t>
            </a:r>
            <a:r>
              <a:rPr lang="nb-NO" sz="1600"/>
              <a:t> automatisk av systemet gjennom </a:t>
            </a:r>
            <a:r>
              <a:rPr lang="nb-NO" sz="1600" err="1"/>
              <a:t>autoposteringskodene</a:t>
            </a:r>
            <a:r>
              <a:rPr lang="nb-NO" sz="1600"/>
              <a:t>, - dere trenger ikke foreta dere noe</a:t>
            </a:r>
            <a:endParaRPr lang="nb-NO" sz="1600">
              <a:cs typeface="Arial"/>
            </a:endParaRPr>
          </a:p>
          <a:p>
            <a:pPr marL="845820" lvl="1" indent="-285750">
              <a:buFont typeface="Arial" panose="020B0604020202020204" pitchFamily="34" charset="0"/>
              <a:buChar char="•"/>
            </a:pPr>
            <a:r>
              <a:rPr lang="nb-NO" sz="1600"/>
              <a:t>Den nye satsen ligger til grunn både for årsbudsjettet 2023 og langtidsprognosen 2024-27</a:t>
            </a:r>
            <a:endParaRPr lang="nb-NO" sz="1600">
              <a:cs typeface="Arial"/>
            </a:endParaRPr>
          </a:p>
          <a:p>
            <a:pPr marL="845820" lvl="1" indent="-285750">
              <a:buFont typeface="Arial" panose="020B0604020202020204" pitchFamily="34" charset="0"/>
              <a:buChar char="•"/>
            </a:pPr>
            <a:r>
              <a:rPr lang="nb-NO" sz="1600">
                <a:cs typeface="Arial"/>
              </a:rPr>
              <a:t>For korrekt beregning av pensjon i BEVAAR legges den inn med 0% i juni og 17,6% i juli. </a:t>
            </a:r>
          </a:p>
          <a:p>
            <a:pPr marL="560070" lvl="1" indent="0">
              <a:buNone/>
            </a:pPr>
            <a:endParaRPr lang="nb-NO" sz="1600">
              <a:cs typeface="Arial"/>
            </a:endParaRP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21B7383E-B0C8-42F1-B19E-38B6C03874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43B73B5-4931-4E45-A2B1-0A3F57765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4EC3587D-FF28-46CF-9F45-593D1516F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655015"/>
            <a:ext cx="9447633" cy="542658"/>
          </a:xfrm>
        </p:spPr>
        <p:txBody>
          <a:bodyPr/>
          <a:lstStyle/>
          <a:p>
            <a:r>
              <a:rPr lang="nb-NO"/>
              <a:t>Satser (2022 </a:t>
            </a:r>
            <a:r>
              <a:rPr lang="nb-NO" err="1"/>
              <a:t>vs</a:t>
            </a:r>
            <a:r>
              <a:rPr lang="nb-NO"/>
              <a:t> 2023)</a:t>
            </a:r>
          </a:p>
        </p:txBody>
      </p:sp>
    </p:spTree>
    <p:extLst>
      <p:ext uri="{BB962C8B-B14F-4D97-AF65-F5344CB8AC3E}">
        <p14:creationId xmlns:p14="http://schemas.microsoft.com/office/powerpoint/2010/main" val="3072874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e 18" descr="Bordplaten på et trebord med naturlig, uskarpt løvverk i bakgrunnen">
            <a:extLst>
              <a:ext uri="{FF2B5EF4-FFF2-40B4-BE49-F238E27FC236}">
                <a16:creationId xmlns:a16="http://schemas.microsoft.com/office/drawing/2014/main" id="{3664D56A-4B3A-43FB-B5AC-60C7E1AA4E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40141"/>
          </a:xfrm>
          <a:prstGeom prst="rect">
            <a:avLst/>
          </a:prstGeom>
        </p:spPr>
      </p:pic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ACBFF843-0B69-4680-B7EC-7953A7918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9A92D2B-C6A1-4492-9EA0-C2F33F74F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28F39D77-C1F4-40A6-9A14-5AE4BFBB6BFC}"/>
              </a:ext>
            </a:extLst>
          </p:cNvPr>
          <p:cNvSpPr txBox="1">
            <a:spLocks/>
          </p:cNvSpPr>
          <p:nvPr/>
        </p:nvSpPr>
        <p:spPr>
          <a:xfrm>
            <a:off x="948813" y="1381213"/>
            <a:ext cx="6912078" cy="1878763"/>
          </a:xfrm>
          <a:prstGeom prst="rect">
            <a:avLst/>
          </a:prstGeom>
        </p:spPr>
        <p:txBody>
          <a:bodyPr/>
          <a:lstStyle>
            <a:lvl1pPr algn="l" defTabSz="9144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4000"/>
              <a:t>Ny lønnsrapport </a:t>
            </a:r>
            <a:r>
              <a:rPr lang="nb-NO" sz="4000" err="1"/>
              <a:t>Tableau</a:t>
            </a:r>
            <a:endParaRPr lang="nb-NO" sz="4000"/>
          </a:p>
          <a:p>
            <a:r>
              <a:rPr lang="nb-NO" sz="4000"/>
              <a:t>Årsverk – støtte til langtidsprognose</a:t>
            </a:r>
          </a:p>
          <a:p>
            <a:endParaRPr lang="nb-NO" sz="2800"/>
          </a:p>
        </p:txBody>
      </p:sp>
    </p:spTree>
    <p:extLst>
      <p:ext uri="{BB962C8B-B14F-4D97-AF65-F5344CB8AC3E}">
        <p14:creationId xmlns:p14="http://schemas.microsoft.com/office/powerpoint/2010/main" val="1727365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/>
              <a:t>Formål med rapport: Kontrollere import til BEVLTB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/>
              <a:t>Har ikke fått rapport fra DFØ for å understøtte importen</a:t>
            </a:r>
          </a:p>
          <a:p>
            <a:pPr marL="560396" lvl="1" indent="0">
              <a:buNone/>
            </a:pPr>
            <a:endParaRPr lang="nb-NO" sz="1600"/>
          </a:p>
          <a:p>
            <a:pPr marL="846146" lvl="1" indent="-285750">
              <a:buFont typeface="Arial" panose="020B0604020202020204" pitchFamily="34" charset="0"/>
              <a:buChar char="•"/>
            </a:pPr>
            <a:endParaRPr lang="nb-NO" sz="1600"/>
          </a:p>
          <a:p>
            <a:pPr marL="846146" lvl="1" indent="-285750">
              <a:buFont typeface="Arial" panose="020B0604020202020204" pitchFamily="34" charset="0"/>
              <a:buChar char="•"/>
            </a:pPr>
            <a:endParaRPr lang="nb-NO" sz="1600"/>
          </a:p>
          <a:p>
            <a:pPr marL="846146" lvl="1" indent="-285750">
              <a:buFont typeface="Arial" panose="020B0604020202020204" pitchFamily="34" charset="0"/>
              <a:buChar char="•"/>
            </a:pPr>
            <a:endParaRPr lang="nb-NO" sz="1600"/>
          </a:p>
          <a:p>
            <a:pPr marL="846146" lvl="1" indent="-285750">
              <a:buFont typeface="Arial" panose="020B0604020202020204" pitchFamily="34" charset="0"/>
              <a:buChar char="•"/>
            </a:pPr>
            <a:endParaRPr lang="nb-NO" sz="1600"/>
          </a:p>
          <a:p>
            <a:pPr marL="846146" lvl="1" indent="-285750">
              <a:buFont typeface="Arial" panose="020B0604020202020204" pitchFamily="34" charset="0"/>
              <a:buChar char="•"/>
            </a:pPr>
            <a:endParaRPr lang="nb-NO" sz="1600"/>
          </a:p>
          <a:p>
            <a:pPr marL="560396" lvl="1" indent="0">
              <a:buNone/>
            </a:pPr>
            <a:endParaRPr lang="nb-NO" sz="1600"/>
          </a:p>
          <a:p>
            <a:pPr marL="846146" lvl="1" indent="-285750">
              <a:buFont typeface="Arial" panose="020B0604020202020204" pitchFamily="34" charset="0"/>
              <a:buChar char="•"/>
            </a:pPr>
            <a:endParaRPr lang="nb-NO" sz="1600"/>
          </a:p>
          <a:p>
            <a:pPr marL="560396" lvl="1" indent="0">
              <a:buNone/>
            </a:pPr>
            <a:endParaRPr lang="nb-NO" sz="16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Årsverk – støtte til langtidsprognose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078" y="2430128"/>
            <a:ext cx="10473984" cy="2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491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Diagram&#10;&#10;Description automatically generated">
            <a:extLst>
              <a:ext uri="{FF2B5EF4-FFF2-40B4-BE49-F238E27FC236}">
                <a16:creationId xmlns:a16="http://schemas.microsoft.com/office/drawing/2014/main" id="{3259FB2C-7D51-A64A-A0C9-034E8FB044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1807" y="99917"/>
            <a:ext cx="3401718" cy="23683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168" y="619144"/>
            <a:ext cx="11431664" cy="754068"/>
          </a:xfrm>
        </p:spPr>
        <p:txBody>
          <a:bodyPr/>
          <a:lstStyle/>
          <a:p>
            <a:r>
              <a:rPr lang="nb-NO"/>
              <a:t>Årsverk – støtte til langtidsprognose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8"/>
          </p:nvPr>
        </p:nvSpPr>
        <p:spPr>
          <a:xfrm>
            <a:off x="380168" y="1256208"/>
            <a:ext cx="9044051" cy="5101030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nb-NO">
                <a:cs typeface="Arial"/>
              </a:rPr>
              <a:t>Rapporten er basert på årsverkskilden og inneholder ikke økonomidata. Data er tilsvarende som det som rapporteres til DBH. </a:t>
            </a:r>
            <a:endParaRPr lang="nb-NO"/>
          </a:p>
          <a:p>
            <a:pPr marL="285750" indent="-285750">
              <a:buFont typeface="Arial"/>
              <a:buChar char="•"/>
            </a:pPr>
            <a:r>
              <a:rPr lang="nb-NO">
                <a:cs typeface="Arial"/>
              </a:rPr>
              <a:t>Data er hentet fra SAP og viser et </a:t>
            </a:r>
            <a:r>
              <a:rPr lang="nb-NO" u="sng">
                <a:cs typeface="Arial"/>
              </a:rPr>
              <a:t>øyeblikksbilde </a:t>
            </a:r>
            <a:r>
              <a:rPr lang="nb-NO">
                <a:cs typeface="Arial"/>
              </a:rPr>
              <a:t>over alle ansatte ved UiO på det tidspunktet. Dataene kan derfor ikke summeres og vil ikke inneholde folk som ikke er ansatt på det tidspunktet. </a:t>
            </a:r>
          </a:p>
          <a:p>
            <a:pPr marL="285750" indent="-285750">
              <a:buFont typeface="Arial"/>
              <a:buChar char="•"/>
            </a:pPr>
            <a:r>
              <a:rPr lang="nb-NO">
                <a:cs typeface="Arial"/>
              </a:rPr>
              <a:t>Fratredelsesdato fram i tid vil være inkludert</a:t>
            </a:r>
          </a:p>
          <a:p>
            <a:pPr marL="285750" indent="-285750">
              <a:buFont typeface="Arial"/>
              <a:buChar char="•"/>
            </a:pPr>
            <a:r>
              <a:rPr lang="nb-NO">
                <a:cs typeface="Arial"/>
              </a:rPr>
              <a:t>Vi benytter live dataene fra SAP for å få mest mulig oppdaterte data. Dataene i SAP "lever" og oppdateres hver natt og 6 </a:t>
            </a:r>
            <a:r>
              <a:rPr lang="nb-NO" err="1">
                <a:cs typeface="Arial"/>
              </a:rPr>
              <a:t>mnd</a:t>
            </a:r>
            <a:r>
              <a:rPr lang="nb-NO">
                <a:cs typeface="Arial"/>
              </a:rPr>
              <a:t> tilbake i tid. </a:t>
            </a:r>
          </a:p>
          <a:p>
            <a:pPr marL="285750" indent="-285750">
              <a:buFont typeface="Arial"/>
              <a:buChar char="•"/>
            </a:pPr>
            <a:r>
              <a:rPr lang="nb-NO">
                <a:ea typeface="+mn-lt"/>
                <a:cs typeface="+mn-lt"/>
              </a:rPr>
              <a:t>Data hentes per den 1 i hver måned. I eksempelet under </a:t>
            </a:r>
            <a:r>
              <a:rPr lang="nb-NO">
                <a:cs typeface="Arial"/>
              </a:rPr>
              <a:t>er den første ansatt fra 1. juni 2022, og den neste er ansatt fra 3. juni 2022. </a:t>
            </a:r>
            <a:endParaRPr lang="nb-NO"/>
          </a:p>
          <a:p>
            <a:pPr marL="285750" indent="-285750">
              <a:buFont typeface="Arial"/>
              <a:buChar char="•"/>
            </a:pPr>
            <a:endParaRPr lang="nb-NO"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nb-NO"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nb-NO">
              <a:cs typeface="Arial"/>
            </a:endParaRPr>
          </a:p>
          <a:p>
            <a:pPr marL="0" indent="0"/>
            <a:endParaRPr lang="nb-NO"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nb-NO"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6" descr="Table&#10;&#10;Description automatically generated">
            <a:extLst>
              <a:ext uri="{FF2B5EF4-FFF2-40B4-BE49-F238E27FC236}">
                <a16:creationId xmlns:a16="http://schemas.microsoft.com/office/drawing/2014/main" id="{016F9AE6-D829-3E0C-D2FC-D72D5694C9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265" y="4485914"/>
            <a:ext cx="5632450" cy="143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44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D6265-2DFF-882E-8586-6E4ABED1F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Rapport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180851-1093-5580-E941-880894599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A0DD73A-11A0-9D8D-E446-662C0D839A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5575" y="93439"/>
            <a:ext cx="9375072" cy="6764561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7E70ABA5-D8CD-4224-A5DB-ECA1DECDB7E4}"/>
              </a:ext>
            </a:extLst>
          </p:cNvPr>
          <p:cNvSpPr/>
          <p:nvPr/>
        </p:nvSpPr>
        <p:spPr>
          <a:xfrm>
            <a:off x="154112" y="5395227"/>
            <a:ext cx="3830128" cy="624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2A206-6B65-F442-FD6B-27B351BEBAD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34437" y="5329977"/>
            <a:ext cx="11431664" cy="754068"/>
          </a:xfrm>
        </p:spPr>
        <p:txBody>
          <a:bodyPr vert="horz" lIns="0" tIns="0" rIns="0" bIns="0" rtlCol="0" anchor="t">
            <a:noAutofit/>
          </a:bodyPr>
          <a:lstStyle/>
          <a:p>
            <a:pPr marL="0" indent="0"/>
            <a:endParaRPr lang="en-US" sz="1400">
              <a:ea typeface="+mn-lt"/>
              <a:cs typeface="+mn-lt"/>
            </a:endParaRPr>
          </a:p>
          <a:p>
            <a:pPr marL="0" indent="0"/>
            <a:r>
              <a:rPr lang="en-US" sz="1600">
                <a:ea typeface="+mn-lt"/>
                <a:cs typeface="+mn-lt"/>
                <a:hlinkClick r:id="rId4"/>
              </a:rPr>
              <a:t>Lenke til rapporten</a:t>
            </a:r>
            <a:r>
              <a:rPr lang="en-US" sz="1600">
                <a:ea typeface="+mn-lt"/>
                <a:cs typeface="+mn-lt"/>
              </a:rPr>
              <a:t> </a:t>
            </a:r>
          </a:p>
          <a:p>
            <a:pPr marL="0" indent="0"/>
            <a:endParaRPr lang="en-US" sz="14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4415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Table&#10;&#10;Description automatically generated">
            <a:extLst>
              <a:ext uri="{FF2B5EF4-FFF2-40B4-BE49-F238E27FC236}">
                <a16:creationId xmlns:a16="http://schemas.microsoft.com/office/drawing/2014/main" id="{8D0C01D7-AF8B-35D4-43AD-8E4AC8948CC5}"/>
              </a:ext>
            </a:extLst>
          </p:cNvPr>
          <p:cNvPicPr>
            <a:picLocks noGrp="1" noChangeAspect="1"/>
          </p:cNvPicPr>
          <p:nvPr>
            <p:ph sz="quarter" idx="28"/>
          </p:nvPr>
        </p:nvPicPr>
        <p:blipFill>
          <a:blip r:embed="rId2"/>
          <a:stretch>
            <a:fillRect/>
          </a:stretch>
        </p:blipFill>
        <p:spPr>
          <a:xfrm>
            <a:off x="244718" y="1095844"/>
            <a:ext cx="11468100" cy="1743075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31C683-B836-A11E-9910-ED3B542503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8452F-B473-73CE-500A-FCA0AF8DE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5BE7283-32F0-AFBF-5BA1-E98CC0408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Et </a:t>
            </a:r>
            <a:r>
              <a:rPr lang="en-US" err="1">
                <a:cs typeface="Arial"/>
              </a:rPr>
              <a:t>eksempel</a:t>
            </a:r>
            <a:r>
              <a:rPr lang="en-US">
                <a:cs typeface="Arial"/>
              </a:rPr>
              <a:t> </a:t>
            </a:r>
            <a:endParaRPr lang="en-US"/>
          </a:p>
        </p:txBody>
      </p:sp>
      <p:pic>
        <p:nvPicPr>
          <p:cNvPr id="7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C5F734B-AF2E-BF15-B049-57390ABDB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95" y="3038147"/>
            <a:ext cx="9481334" cy="2160156"/>
          </a:xfrm>
          <a:prstGeom prst="rect">
            <a:avLst/>
          </a:prstGeom>
        </p:spPr>
      </p:pic>
      <p:pic>
        <p:nvPicPr>
          <p:cNvPr id="8" name="Picture 8" descr="Graphical user interface, chart, application&#10;&#10;Description automatically generated">
            <a:extLst>
              <a:ext uri="{FF2B5EF4-FFF2-40B4-BE49-F238E27FC236}">
                <a16:creationId xmlns:a16="http://schemas.microsoft.com/office/drawing/2014/main" id="{3945A00E-7BE8-AD2B-4013-2CE4C06A30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7389" y="4114548"/>
            <a:ext cx="8565222" cy="2550205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4B4E9F3A-BE2E-24C0-5AC0-0D7255B47B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2597" y="4954552"/>
            <a:ext cx="20193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Hvordan jobbe med den nye rapporten?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28"/>
          </p:nvPr>
        </p:nvPicPr>
        <p:blipFill>
          <a:blip r:embed="rId2"/>
          <a:stretch>
            <a:fillRect/>
          </a:stretch>
        </p:blipFill>
        <p:spPr>
          <a:xfrm>
            <a:off x="380168" y="3959561"/>
            <a:ext cx="5486400" cy="97155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168" y="1462309"/>
            <a:ext cx="8305800" cy="19240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02379" y="4090737"/>
            <a:ext cx="46923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/>
              <a:t>Rapport:</a:t>
            </a:r>
          </a:p>
          <a:p>
            <a:r>
              <a:rPr lang="nb-NO" sz="1600"/>
              <a:t>Unit4:</a:t>
            </a:r>
          </a:p>
          <a:p>
            <a:r>
              <a:rPr lang="nb-NO" sz="1600"/>
              <a:t>Planlegger/Delt/Årsverk budsjett og prognose/ Årsverk BEVLTB_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975DE52C-4ECC-4A33-BFC5-71D475920094}"/>
              </a:ext>
            </a:extLst>
          </p:cNvPr>
          <p:cNvSpPr txBox="1"/>
          <p:nvPr/>
        </p:nvSpPr>
        <p:spPr>
          <a:xfrm>
            <a:off x="9125146" y="2168165"/>
            <a:ext cx="1960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/>
              <a:t>Tar spørring over i Analyser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CE80724B-E40B-410F-B620-7662A3A734B9}"/>
              </a:ext>
            </a:extLst>
          </p:cNvPr>
          <p:cNvSpPr txBox="1"/>
          <p:nvPr/>
        </p:nvSpPr>
        <p:spPr>
          <a:xfrm>
            <a:off x="380167" y="5167955"/>
            <a:ext cx="2542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/>
              <a:t>Dataeksportering til Excel fra Analyser for å få med desimaler</a:t>
            </a:r>
          </a:p>
        </p:txBody>
      </p:sp>
    </p:spTree>
    <p:extLst>
      <p:ext uri="{BB962C8B-B14F-4D97-AF65-F5344CB8AC3E}">
        <p14:creationId xmlns:p14="http://schemas.microsoft.com/office/powerpoint/2010/main" val="1327334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CB138-502D-4AD4-973F-9CF7A2655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E10C51-E40F-444B-AC16-A3D5EC5525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C7111E-BCD5-4713-BF29-55C3643B16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97280">
              <a:defRPr/>
            </a:pPr>
            <a:fld id="{AA8916B1-5B0A-4BA8-8794-3D037D7341E7}" type="slidenum">
              <a:rPr lang="en-US" altLang="nb-NO">
                <a:solidFill>
                  <a:srgbClr val="808080"/>
                </a:solidFill>
                <a:latin typeface="Arial"/>
                <a:ea typeface="ヒラギノ角ゴ Pro W3"/>
              </a:rPr>
              <a:pPr defTabSz="1097280">
                <a:defRPr/>
              </a:pPr>
              <a:t>2</a:t>
            </a:fld>
            <a:endParaRPr lang="en-US" altLang="nb-NO">
              <a:solidFill>
                <a:srgbClr val="808080"/>
              </a:solidFill>
              <a:latin typeface="Arial"/>
              <a:ea typeface="ヒラギノ角ゴ Pro W3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66D199-D730-4F9D-8B44-6B60D0ACE054}"/>
              </a:ext>
            </a:extLst>
          </p:cNvPr>
          <p:cNvSpPr/>
          <p:nvPr/>
        </p:nvSpPr>
        <p:spPr bwMode="auto">
          <a:xfrm>
            <a:off x="967740" y="1089023"/>
            <a:ext cx="10256520" cy="507492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5280" b="1">
                <a:solidFill>
                  <a:srgbClr val="000000"/>
                </a:solidFill>
                <a:latin typeface="Arial"/>
                <a:ea typeface="ヒラギノ角ゴ Pro W3"/>
              </a:rPr>
              <a:t>Velkommen!</a:t>
            </a:r>
            <a:endParaRPr lang="nb-NO" sz="5280" b="1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7111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Hvordan jobbe med den nye rapporten?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28"/>
          </p:nvPr>
        </p:nvPicPr>
        <p:blipFill>
          <a:blip r:embed="rId2"/>
          <a:stretch>
            <a:fillRect/>
          </a:stretch>
        </p:blipFill>
        <p:spPr>
          <a:xfrm>
            <a:off x="267118" y="1593357"/>
            <a:ext cx="11433175" cy="293100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57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Hvordan jobbe med andre lønnsrapporter?</a:t>
            </a:r>
            <a:br>
              <a:rPr lang="nb-NO"/>
            </a:br>
            <a:r>
              <a:rPr lang="nb-NO"/>
              <a:t>Årsbudsjett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nb-NO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Sjekker hva som ligger inne i importen: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/>
          </a:p>
          <a:p>
            <a:endParaRPr lang="nb-NO"/>
          </a:p>
          <a:p>
            <a:r>
              <a:rPr lang="nb-NO"/>
              <a:t>Kan bruke analyse til å sette inn for eksempel navn, stillingskategori og justeringskode</a:t>
            </a:r>
          </a:p>
          <a:p>
            <a:pPr marL="0" indent="0"/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380168" y="2207795"/>
            <a:ext cx="5760720" cy="2057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14900" y="3928935"/>
            <a:ext cx="43338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Rapport:</a:t>
            </a:r>
          </a:p>
          <a:p>
            <a:r>
              <a:rPr lang="nb-NO"/>
              <a:t>Unit4:</a:t>
            </a:r>
          </a:p>
          <a:p>
            <a:r>
              <a:rPr lang="nb-NO"/>
              <a:t>Planlegger/Delt/Årsverk budsjett og prognose/ Årsverk BEVAAR 2023</a:t>
            </a:r>
          </a:p>
        </p:txBody>
      </p:sp>
    </p:spTree>
    <p:extLst>
      <p:ext uri="{BB962C8B-B14F-4D97-AF65-F5344CB8AC3E}">
        <p14:creationId xmlns:p14="http://schemas.microsoft.com/office/powerpoint/2010/main" val="1770456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Hvordan jobbe med andre lønnsrapporter?</a:t>
            </a:r>
            <a:br>
              <a:rPr lang="nb-NO"/>
            </a:br>
            <a:r>
              <a:rPr lang="nb-NO"/>
              <a:t>Årsbudsjett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>
                <a:solidFill>
                  <a:srgbClr val="242424"/>
                </a:solidFill>
              </a:rPr>
              <a:t>Se på de importerte tallene, og sammenlign med regnskap og budsjett 2021/2022</a:t>
            </a:r>
          </a:p>
          <a:p>
            <a:pPr marL="0" indent="0"/>
            <a:r>
              <a:rPr lang="nb-NO" sz="1600" err="1">
                <a:solidFill>
                  <a:srgbClr val="242424"/>
                </a:solidFill>
              </a:rPr>
              <a:t>Tableau</a:t>
            </a:r>
            <a:r>
              <a:rPr lang="nb-NO" sz="1600">
                <a:solidFill>
                  <a:srgbClr val="242424"/>
                </a:solidFill>
              </a:rPr>
              <a:t>: UiO Økonomioppfølging/ Budsjett og prognose </a:t>
            </a:r>
            <a:r>
              <a:rPr lang="nb-NO" sz="1600" err="1">
                <a:solidFill>
                  <a:srgbClr val="242424"/>
                </a:solidFill>
              </a:rPr>
              <a:t>årsperspektiv</a:t>
            </a:r>
            <a:r>
              <a:rPr lang="nb-NO" sz="1600">
                <a:solidFill>
                  <a:srgbClr val="242424"/>
                </a:solidFill>
              </a:rPr>
              <a:t>/Bevilgning/BOA</a:t>
            </a:r>
          </a:p>
          <a:p>
            <a:pPr marL="0" indent="0"/>
            <a:endParaRPr lang="nb-NO" sz="1600">
              <a:solidFill>
                <a:srgbClr val="242424"/>
              </a:solidFill>
            </a:endParaRPr>
          </a:p>
          <a:p>
            <a:pPr marL="0" indent="0"/>
            <a:endParaRPr lang="nb-NO" sz="1600">
              <a:solidFill>
                <a:srgbClr val="24242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>
              <a:solidFill>
                <a:srgbClr val="24242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>
              <a:solidFill>
                <a:srgbClr val="24242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>
              <a:solidFill>
                <a:srgbClr val="24242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>
              <a:solidFill>
                <a:srgbClr val="24242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>
              <a:solidFill>
                <a:srgbClr val="242424"/>
              </a:solidFill>
            </a:endParaRPr>
          </a:p>
          <a:p>
            <a:pPr marL="0" indent="0"/>
            <a:endParaRPr lang="nb-NO" sz="1600">
              <a:solidFill>
                <a:srgbClr val="242424"/>
              </a:solidFill>
            </a:endParaRPr>
          </a:p>
          <a:p>
            <a:pPr marL="0" indent="0"/>
            <a:endParaRPr lang="nb-NO" sz="1600">
              <a:solidFill>
                <a:srgbClr val="24242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37" y="1904089"/>
            <a:ext cx="10769466" cy="277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1275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Hvordan jobbe med andre lønnsrapporter?</a:t>
            </a:r>
            <a:br>
              <a:rPr lang="nb-NO"/>
            </a:br>
            <a:r>
              <a:rPr lang="nb-NO"/>
              <a:t>Årsbudsjett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Content Placeholder 5"/>
          <p:cNvPicPr>
            <a:picLocks noGrp="1"/>
          </p:cNvPicPr>
          <p:nvPr>
            <p:ph sz="quarter" idx="28"/>
          </p:nvPr>
        </p:nvPicPr>
        <p:blipFill>
          <a:blip r:embed="rId2"/>
          <a:stretch>
            <a:fillRect/>
          </a:stretch>
        </p:blipFill>
        <p:spPr>
          <a:xfrm>
            <a:off x="280988" y="1697038"/>
            <a:ext cx="8486775" cy="39719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57975" y="4276725"/>
            <a:ext cx="460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Rapport:</a:t>
            </a:r>
          </a:p>
          <a:p>
            <a:r>
              <a:rPr lang="nb-NO"/>
              <a:t>Unit4:</a:t>
            </a:r>
          </a:p>
          <a:p>
            <a:r>
              <a:rPr lang="nb-NO"/>
              <a:t>Planlegger/Delt/Årsverk budsjett og prognose/ Årsverk BEVAAR med budsjettversjon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33754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5CF72D1D-ACB6-F36B-5CB7-1373030CBB2E}"/>
              </a:ext>
            </a:extLst>
          </p:cNvPr>
          <p:cNvPicPr>
            <a:picLocks noGrp="1" noChangeAspect="1"/>
          </p:cNvPicPr>
          <p:nvPr>
            <p:ph sz="quarter" idx="28"/>
          </p:nvPr>
        </p:nvPicPr>
        <p:blipFill>
          <a:blip r:embed="rId2"/>
          <a:stretch>
            <a:fillRect/>
          </a:stretch>
        </p:blipFill>
        <p:spPr>
          <a:xfrm>
            <a:off x="394291" y="976126"/>
            <a:ext cx="11471910" cy="2718826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C4572C-1579-4749-B166-EFF01A7BF1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B1FE83-1952-A865-FB1C-F0746C8C9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874BB30-52B6-4A1E-0F4D-6613287AE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Arial"/>
              </a:rPr>
              <a:t>Hvordan</a:t>
            </a:r>
            <a:r>
              <a:rPr lang="en-US">
                <a:cs typeface="Arial"/>
              </a:rPr>
              <a:t> lese </a:t>
            </a:r>
            <a:r>
              <a:rPr lang="en-US" err="1">
                <a:cs typeface="Arial"/>
              </a:rPr>
              <a:t>informasjonen</a:t>
            </a:r>
            <a:r>
              <a:rPr lang="en-US">
                <a:cs typeface="Arial"/>
              </a:rPr>
              <a:t> I LTB_STILLING?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8322E2-9C84-6BEA-1EC6-3387B53EC9EA}"/>
              </a:ext>
            </a:extLst>
          </p:cNvPr>
          <p:cNvSpPr txBox="1"/>
          <p:nvPr/>
        </p:nvSpPr>
        <p:spPr>
          <a:xfrm>
            <a:off x="585053" y="3981219"/>
            <a:ext cx="10683673" cy="19856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err="1">
                <a:cs typeface="Arial"/>
              </a:rPr>
              <a:t>Antallet</a:t>
            </a:r>
            <a:r>
              <a:rPr lang="en-US" sz="1600">
                <a:cs typeface="Arial"/>
              </a:rPr>
              <a:t> </a:t>
            </a:r>
            <a:r>
              <a:rPr lang="en-US" sz="1600" err="1">
                <a:cs typeface="Arial"/>
              </a:rPr>
              <a:t>på</a:t>
            </a:r>
            <a:r>
              <a:rPr lang="en-US" sz="1600">
                <a:cs typeface="Arial"/>
              </a:rPr>
              <a:t> </a:t>
            </a:r>
            <a:r>
              <a:rPr lang="en-US" sz="1600" err="1">
                <a:cs typeface="Arial"/>
              </a:rPr>
              <a:t>hovedlinjen</a:t>
            </a:r>
            <a:r>
              <a:rPr lang="en-US" sz="1600">
                <a:cs typeface="Arial"/>
              </a:rPr>
              <a:t> er </a:t>
            </a:r>
            <a:r>
              <a:rPr lang="en-US" sz="1600" err="1">
                <a:cs typeface="Arial"/>
              </a:rPr>
              <a:t>gjennomsnittet</a:t>
            </a:r>
            <a:r>
              <a:rPr lang="en-US" sz="1600">
                <a:cs typeface="Arial"/>
              </a:rPr>
              <a:t> av </a:t>
            </a:r>
            <a:r>
              <a:rPr lang="en-US" sz="1600" err="1">
                <a:cs typeface="Arial"/>
              </a:rPr>
              <a:t>Antallet</a:t>
            </a:r>
            <a:r>
              <a:rPr lang="en-US" sz="1600">
                <a:cs typeface="Arial"/>
              </a:rPr>
              <a:t> </a:t>
            </a:r>
            <a:r>
              <a:rPr lang="en-US" sz="1600" err="1">
                <a:cs typeface="Arial"/>
              </a:rPr>
              <a:t>i</a:t>
            </a:r>
            <a:r>
              <a:rPr lang="en-US" sz="1600">
                <a:cs typeface="Arial"/>
              </a:rPr>
              <a:t> </a:t>
            </a:r>
            <a:r>
              <a:rPr lang="en-US" sz="1600" err="1">
                <a:cs typeface="Arial"/>
              </a:rPr>
              <a:t>Periodesverdivinduet</a:t>
            </a:r>
            <a:r>
              <a:rPr lang="en-US" sz="1600">
                <a:cs typeface="Arial"/>
              </a:rPr>
              <a:t>. Endringer </a:t>
            </a:r>
            <a:r>
              <a:rPr lang="en-US" sz="1600" err="1">
                <a:cs typeface="Arial"/>
              </a:rPr>
              <a:t>gjøres</a:t>
            </a:r>
            <a:r>
              <a:rPr lang="en-US" sz="1600">
                <a:cs typeface="Arial"/>
              </a:rPr>
              <a:t> I </a:t>
            </a:r>
            <a:r>
              <a:rPr lang="en-US" sz="1600" err="1">
                <a:cs typeface="Arial"/>
              </a:rPr>
              <a:t>Periodesverdivinduet</a:t>
            </a:r>
            <a:r>
              <a:rPr lang="en-US" sz="1600">
                <a:cs typeface="Arial"/>
              </a:rPr>
              <a:t>. 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err="1">
                <a:cs typeface="Arial"/>
              </a:rPr>
              <a:t>Gjennomsnittsprisen</a:t>
            </a:r>
            <a:r>
              <a:rPr lang="en-US" sz="1600">
                <a:cs typeface="Arial"/>
              </a:rPr>
              <a:t> </a:t>
            </a:r>
            <a:r>
              <a:rPr lang="en-US" sz="1600" err="1">
                <a:cs typeface="Arial"/>
              </a:rPr>
              <a:t>på</a:t>
            </a:r>
            <a:r>
              <a:rPr lang="en-US" sz="1600">
                <a:cs typeface="Arial"/>
              </a:rPr>
              <a:t> </a:t>
            </a:r>
            <a:r>
              <a:rPr lang="en-US" sz="1600" err="1">
                <a:cs typeface="Arial"/>
              </a:rPr>
              <a:t>hovedlinjen</a:t>
            </a:r>
            <a:r>
              <a:rPr lang="en-US" sz="1600">
                <a:cs typeface="Arial"/>
              </a:rPr>
              <a:t> er </a:t>
            </a:r>
            <a:r>
              <a:rPr lang="en-US" sz="1600" err="1">
                <a:cs typeface="Arial"/>
              </a:rPr>
              <a:t>gjennomsnittet</a:t>
            </a:r>
            <a:r>
              <a:rPr lang="en-US" sz="1600">
                <a:cs typeface="Arial"/>
              </a:rPr>
              <a:t> av </a:t>
            </a:r>
            <a:r>
              <a:rPr lang="en-US" sz="1600" err="1">
                <a:cs typeface="Arial"/>
              </a:rPr>
              <a:t>prisen</a:t>
            </a:r>
            <a:r>
              <a:rPr lang="en-US" sz="1600">
                <a:cs typeface="Arial"/>
              </a:rPr>
              <a:t> I </a:t>
            </a:r>
            <a:r>
              <a:rPr lang="en-US" sz="1600" err="1">
                <a:cs typeface="Arial"/>
              </a:rPr>
              <a:t>periodesverdivinduet</a:t>
            </a:r>
            <a:r>
              <a:rPr lang="en-US" sz="1600">
                <a:cs typeface="Arial"/>
              </a:rPr>
              <a:t>. 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err="1">
                <a:cs typeface="Arial"/>
              </a:rPr>
              <a:t>Kostnaden</a:t>
            </a:r>
            <a:r>
              <a:rPr lang="en-US" sz="1600">
                <a:cs typeface="Arial"/>
              </a:rPr>
              <a:t> per </a:t>
            </a:r>
            <a:r>
              <a:rPr lang="en-US" sz="1600" err="1">
                <a:cs typeface="Arial"/>
              </a:rPr>
              <a:t>år</a:t>
            </a:r>
            <a:r>
              <a:rPr lang="en-US" sz="1600">
                <a:cs typeface="Arial"/>
              </a:rPr>
              <a:t> er </a:t>
            </a:r>
            <a:r>
              <a:rPr lang="en-US" sz="1600" err="1">
                <a:cs typeface="Arial"/>
              </a:rPr>
              <a:t>antallet</a:t>
            </a:r>
            <a:r>
              <a:rPr lang="en-US" sz="1600">
                <a:cs typeface="Arial"/>
              </a:rPr>
              <a:t> I det </a:t>
            </a:r>
            <a:r>
              <a:rPr lang="en-US" sz="1600" err="1">
                <a:cs typeface="Arial"/>
              </a:rPr>
              <a:t>enkelte</a:t>
            </a:r>
            <a:r>
              <a:rPr lang="en-US" sz="1600">
                <a:cs typeface="Arial"/>
              </a:rPr>
              <a:t> </a:t>
            </a:r>
            <a:r>
              <a:rPr lang="en-US" sz="1600" err="1">
                <a:cs typeface="Arial"/>
              </a:rPr>
              <a:t>år</a:t>
            </a:r>
            <a:r>
              <a:rPr lang="en-US" sz="1600">
                <a:cs typeface="Arial"/>
              </a:rPr>
              <a:t>: antall * pris= </a:t>
            </a:r>
            <a:r>
              <a:rPr lang="en-US" sz="1600" err="1">
                <a:cs typeface="Arial"/>
              </a:rPr>
              <a:t>Budsjett</a:t>
            </a:r>
            <a:endParaRPr lang="en-US" sz="16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92248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51EBF20-641C-E1D4-809F-C67A71624283}"/>
              </a:ext>
            </a:extLst>
          </p:cNvPr>
          <p:cNvPicPr>
            <a:picLocks noGrp="1" noChangeAspect="1"/>
          </p:cNvPicPr>
          <p:nvPr>
            <p:ph sz="quarter" idx="28"/>
          </p:nvPr>
        </p:nvPicPr>
        <p:blipFill>
          <a:blip r:embed="rId2"/>
          <a:stretch>
            <a:fillRect/>
          </a:stretch>
        </p:blipFill>
        <p:spPr>
          <a:xfrm>
            <a:off x="180247" y="3708072"/>
            <a:ext cx="11044856" cy="491860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DFAA3A-66A1-3EFE-F245-B9F7509339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F33AE4-9AC8-B3FD-F7EC-5A885EA98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A839003-19ED-B90A-1E2C-FF015542E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Import av data </a:t>
            </a:r>
            <a:r>
              <a:rPr lang="en-US" err="1">
                <a:cs typeface="Arial"/>
              </a:rPr>
              <a:t>til</a:t>
            </a:r>
            <a:r>
              <a:rPr lang="en-US">
                <a:cs typeface="Arial"/>
              </a:rPr>
              <a:t> BEVLTB I </a:t>
            </a:r>
            <a:r>
              <a:rPr lang="en-US" err="1">
                <a:cs typeface="Arial"/>
              </a:rPr>
              <a:t>år</a:t>
            </a:r>
            <a:r>
              <a:rPr lang="en-US">
                <a:cs typeface="Arial"/>
              </a:rPr>
              <a:t> vs I </a:t>
            </a:r>
            <a:r>
              <a:rPr lang="en-US" err="1">
                <a:cs typeface="Arial"/>
              </a:rPr>
              <a:t>fjor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DA3623-30D1-B04A-D4B2-ABC12F6A1595}"/>
              </a:ext>
            </a:extLst>
          </p:cNvPr>
          <p:cNvSpPr txBox="1"/>
          <p:nvPr/>
        </p:nvSpPr>
        <p:spPr>
          <a:xfrm>
            <a:off x="138633" y="3400892"/>
            <a:ext cx="1117875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cs typeface="Arial"/>
              </a:rPr>
              <a:t>BEVAAR: </a:t>
            </a:r>
          </a:p>
          <a:p>
            <a:endParaRPr lang="en-US" sz="1200">
              <a:cs typeface="Arial"/>
            </a:endParaRPr>
          </a:p>
          <a:p>
            <a:endParaRPr lang="en-US" sz="1200">
              <a:cs typeface="Arial"/>
            </a:endParaRPr>
          </a:p>
          <a:p>
            <a:endParaRPr lang="en-US" sz="1200">
              <a:cs typeface="Arial"/>
            </a:endParaRPr>
          </a:p>
          <a:p>
            <a:r>
              <a:rPr lang="en-US" sz="1200">
                <a:cs typeface="Arial"/>
              </a:rPr>
              <a:t>BEVLTB: </a:t>
            </a:r>
            <a:endParaRPr lang="en-US"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>
              <a:cs typeface="Arial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522E8A11-DEF8-1470-6F50-93C28CDCB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89" y="4440650"/>
            <a:ext cx="11259178" cy="3783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ECBDD3C-3FFC-0ED7-5DC0-0CCEC827B38F}"/>
              </a:ext>
            </a:extLst>
          </p:cNvPr>
          <p:cNvSpPr txBox="1"/>
          <p:nvPr/>
        </p:nvSpPr>
        <p:spPr>
          <a:xfrm>
            <a:off x="553974" y="4938408"/>
            <a:ext cx="9716181" cy="8891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US" sz="1200" err="1">
                <a:cs typeface="Arial"/>
              </a:rPr>
              <a:t>Toppvurderinger</a:t>
            </a:r>
            <a:r>
              <a:rPr lang="en-US" sz="1200">
                <a:cs typeface="Arial"/>
              </a:rPr>
              <a:t> </a:t>
            </a:r>
            <a:r>
              <a:rPr lang="en-US" sz="1200" err="1">
                <a:cs typeface="Arial"/>
              </a:rPr>
              <a:t>som</a:t>
            </a:r>
            <a:r>
              <a:rPr lang="en-US" sz="1200">
                <a:cs typeface="Arial"/>
              </a:rPr>
              <a:t> </a:t>
            </a:r>
            <a:r>
              <a:rPr lang="en-US" sz="1200" err="1">
                <a:cs typeface="Arial"/>
              </a:rPr>
              <a:t>ble</a:t>
            </a:r>
            <a:r>
              <a:rPr lang="en-US" sz="1200">
                <a:cs typeface="Arial"/>
              </a:rPr>
              <a:t> </a:t>
            </a:r>
            <a:r>
              <a:rPr lang="en-US" sz="1200" err="1">
                <a:cs typeface="Arial"/>
              </a:rPr>
              <a:t>lagt</a:t>
            </a:r>
            <a:r>
              <a:rPr lang="en-US" sz="1200">
                <a:cs typeface="Arial"/>
              </a:rPr>
              <a:t> </a:t>
            </a:r>
            <a:r>
              <a:rPr lang="en-US" sz="1200" err="1">
                <a:cs typeface="Arial"/>
              </a:rPr>
              <a:t>før</a:t>
            </a:r>
            <a:r>
              <a:rPr lang="en-US" sz="1200">
                <a:cs typeface="Arial"/>
              </a:rPr>
              <a:t> </a:t>
            </a:r>
            <a:r>
              <a:rPr lang="en-US" sz="1200" err="1">
                <a:cs typeface="Arial"/>
              </a:rPr>
              <a:t>justeringen</a:t>
            </a:r>
            <a:r>
              <a:rPr lang="en-US" sz="1200">
                <a:cs typeface="Arial"/>
              </a:rPr>
              <a:t> for </a:t>
            </a:r>
            <a:r>
              <a:rPr lang="en-US" sz="1200" err="1">
                <a:cs typeface="Arial"/>
              </a:rPr>
              <a:t>årene</a:t>
            </a:r>
            <a:r>
              <a:rPr lang="en-US" sz="1200">
                <a:cs typeface="Arial"/>
              </a:rPr>
              <a:t> 2024-2026 </a:t>
            </a:r>
            <a:r>
              <a:rPr lang="en-US" sz="1200" err="1">
                <a:cs typeface="Arial"/>
              </a:rPr>
              <a:t>må</a:t>
            </a:r>
            <a:r>
              <a:rPr lang="en-US" sz="1200">
                <a:cs typeface="Arial"/>
              </a:rPr>
              <a:t> </a:t>
            </a:r>
            <a:r>
              <a:rPr lang="en-US" sz="1200" err="1">
                <a:cs typeface="Arial"/>
              </a:rPr>
              <a:t>gjennomgås</a:t>
            </a:r>
            <a:r>
              <a:rPr lang="en-US" sz="1200">
                <a:cs typeface="Arial"/>
              </a:rPr>
              <a:t> </a:t>
            </a:r>
            <a:r>
              <a:rPr lang="en-US" sz="1200" err="1">
                <a:cs typeface="Arial"/>
              </a:rPr>
              <a:t>og</a:t>
            </a:r>
            <a:r>
              <a:rPr lang="en-US" sz="1200">
                <a:cs typeface="Arial"/>
              </a:rPr>
              <a:t> </a:t>
            </a:r>
            <a:r>
              <a:rPr lang="en-US" sz="1200" err="1">
                <a:cs typeface="Arial"/>
              </a:rPr>
              <a:t>justeres</a:t>
            </a:r>
            <a:r>
              <a:rPr lang="en-US" sz="1200">
                <a:cs typeface="Arial"/>
              </a:rPr>
              <a:t> for å vise </a:t>
            </a:r>
            <a:r>
              <a:rPr lang="en-US" sz="1200" err="1">
                <a:cs typeface="Arial"/>
              </a:rPr>
              <a:t>korrekt</a:t>
            </a:r>
            <a:r>
              <a:rPr lang="en-US" sz="1200">
                <a:cs typeface="Arial"/>
              </a:rPr>
              <a:t> </a:t>
            </a:r>
            <a:r>
              <a:rPr lang="en-US" sz="1200" err="1">
                <a:cs typeface="Arial"/>
              </a:rPr>
              <a:t>informasjon</a:t>
            </a:r>
            <a:r>
              <a:rPr lang="en-US" sz="1200">
                <a:cs typeface="Arial"/>
              </a:rPr>
              <a:t>. </a:t>
            </a:r>
            <a:endParaRPr lang="en-US"/>
          </a:p>
          <a:p>
            <a:pPr>
              <a:lnSpc>
                <a:spcPct val="150000"/>
              </a:lnSpc>
            </a:pPr>
            <a:endParaRPr lang="en-US" sz="1200">
              <a:cs typeface="Arial"/>
            </a:endParaRPr>
          </a:p>
          <a:p>
            <a:pPr>
              <a:lnSpc>
                <a:spcPct val="150000"/>
              </a:lnSpc>
            </a:pPr>
            <a:endParaRPr lang="en-US" sz="1200">
              <a:cs typeface="Arial"/>
            </a:endParaRP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3B0B5E0B-419F-14CA-D404-D76D280222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128161"/>
              </p:ext>
            </p:extLst>
          </p:nvPr>
        </p:nvGraphicFramePr>
        <p:xfrm>
          <a:off x="376719" y="1018853"/>
          <a:ext cx="10665909" cy="1974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5303">
                  <a:extLst>
                    <a:ext uri="{9D8B030D-6E8A-4147-A177-3AD203B41FA5}">
                      <a16:colId xmlns:a16="http://schemas.microsoft.com/office/drawing/2014/main" val="2001401936"/>
                    </a:ext>
                  </a:extLst>
                </a:gridCol>
                <a:gridCol w="3555303">
                  <a:extLst>
                    <a:ext uri="{9D8B030D-6E8A-4147-A177-3AD203B41FA5}">
                      <a16:colId xmlns:a16="http://schemas.microsoft.com/office/drawing/2014/main" val="2896129474"/>
                    </a:ext>
                  </a:extLst>
                </a:gridCol>
                <a:gridCol w="3555303">
                  <a:extLst>
                    <a:ext uri="{9D8B030D-6E8A-4147-A177-3AD203B41FA5}">
                      <a16:colId xmlns:a16="http://schemas.microsoft.com/office/drawing/2014/main" val="4007774510"/>
                    </a:ext>
                  </a:extLst>
                </a:gridCol>
              </a:tblGrid>
              <a:tr h="320136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828963"/>
                  </a:ext>
                </a:extLst>
              </a:tr>
              <a:tr h="41429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Importerte data til BEVLTB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Årslønn minus feriedager</a:t>
                      </a:r>
                      <a:endParaRPr lang="en-US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Årslønn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1879229"/>
                  </a:ext>
                </a:extLst>
              </a:tr>
              <a:tr h="41429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Beregning</a:t>
                      </a:r>
                      <a:endParaRPr lang="en-US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Årslønn/52 uker *47 uker</a:t>
                      </a:r>
                      <a:endParaRPr lang="en-US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Årslønn</a:t>
                      </a:r>
                      <a:endParaRPr lang="en-US" err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404450"/>
                  </a:ext>
                </a:extLst>
              </a:tr>
              <a:tr h="41429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Eksempel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Arial"/>
                        </a:rPr>
                        <a:t>965000/52*47=872211,54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965000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7374717"/>
                  </a:ext>
                </a:extLst>
              </a:tr>
              <a:tr h="32013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Multiplikator</a:t>
                      </a:r>
                      <a:endParaRPr lang="en-US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38,xx%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Arial"/>
                        </a:rPr>
                        <a:t>25,5451%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963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89841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32597C-FCBA-EECC-C754-D1673CF2C1E0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125095" indent="-125095"/>
            <a:r>
              <a:rPr lang="en-US">
                <a:cs typeface="Arial"/>
              </a:rPr>
              <a:t>Om man </a:t>
            </a:r>
            <a:r>
              <a:rPr lang="en-US" err="1">
                <a:cs typeface="Arial"/>
              </a:rPr>
              <a:t>skal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legge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til</a:t>
            </a:r>
            <a:r>
              <a:rPr lang="en-US">
                <a:cs typeface="Arial"/>
              </a:rPr>
              <a:t> </a:t>
            </a:r>
            <a:r>
              <a:rPr lang="en-US" err="1">
                <a:cs typeface="Arial"/>
              </a:rPr>
              <a:t>toppvurderinger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og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ønsker</a:t>
            </a:r>
            <a:r>
              <a:rPr lang="en-US">
                <a:cs typeface="Arial"/>
              </a:rPr>
              <a:t> å </a:t>
            </a:r>
            <a:r>
              <a:rPr lang="en-US" err="1">
                <a:cs typeface="Arial"/>
              </a:rPr>
              <a:t>skille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disse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fra</a:t>
            </a:r>
            <a:r>
              <a:rPr lang="en-US">
                <a:cs typeface="Arial"/>
              </a:rPr>
              <a:t> de </a:t>
            </a:r>
            <a:r>
              <a:rPr lang="en-US" err="1">
                <a:cs typeface="Arial"/>
              </a:rPr>
              <a:t>importerte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dataene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gjøres</a:t>
            </a:r>
            <a:r>
              <a:rPr lang="en-US">
                <a:cs typeface="Arial"/>
              </a:rPr>
              <a:t> det </a:t>
            </a:r>
            <a:r>
              <a:rPr lang="en-US" err="1">
                <a:cs typeface="Arial"/>
              </a:rPr>
              <a:t>på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følgende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måte</a:t>
            </a:r>
            <a:r>
              <a:rPr lang="en-US">
                <a:cs typeface="Arial"/>
              </a:rPr>
              <a:t>: 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Arial"/>
              </a:rPr>
              <a:t>Marker </a:t>
            </a:r>
            <a:r>
              <a:rPr lang="en-US" err="1">
                <a:cs typeface="Arial"/>
              </a:rPr>
              <a:t>raden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som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skal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kopieres</a:t>
            </a:r>
            <a:r>
              <a:rPr lang="en-US">
                <a:cs typeface="Arial"/>
              </a:rPr>
              <a:t>. </a:t>
            </a:r>
          </a:p>
          <a:p>
            <a:pPr marL="285750" indent="-285750">
              <a:buFont typeface="Arial"/>
              <a:buChar char="•"/>
            </a:pPr>
            <a:r>
              <a:rPr lang="en-US" err="1">
                <a:cs typeface="Arial"/>
              </a:rPr>
              <a:t>Velg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kopier</a:t>
            </a:r>
            <a:r>
              <a:rPr lang="en-US">
                <a:cs typeface="Arial"/>
              </a:rPr>
              <a:t> rad. </a:t>
            </a:r>
          </a:p>
          <a:p>
            <a:pPr marL="285750" indent="-285750">
              <a:buFont typeface="Arial"/>
              <a:buChar char="•"/>
            </a:pPr>
            <a:r>
              <a:rPr lang="en-US" err="1">
                <a:cs typeface="Arial"/>
              </a:rPr>
              <a:t>Fjern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justeringskode</a:t>
            </a:r>
            <a:r>
              <a:rPr lang="en-US">
                <a:cs typeface="Arial"/>
              </a:rPr>
              <a:t> IMPORT. Legg </a:t>
            </a:r>
            <a:r>
              <a:rPr lang="en-US" err="1">
                <a:cs typeface="Arial"/>
              </a:rPr>
              <a:t>evt</a:t>
            </a:r>
            <a:r>
              <a:rPr lang="en-US">
                <a:cs typeface="Arial"/>
              </a:rPr>
              <a:t> inn </a:t>
            </a:r>
            <a:r>
              <a:rPr lang="en-US" err="1">
                <a:cs typeface="Arial"/>
              </a:rPr>
              <a:t>en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annen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justeringskode</a:t>
            </a:r>
            <a:r>
              <a:rPr lang="en-US">
                <a:cs typeface="Arial"/>
              </a:rPr>
              <a:t> om </a:t>
            </a:r>
            <a:r>
              <a:rPr lang="en-US" err="1">
                <a:cs typeface="Arial"/>
              </a:rPr>
              <a:t>ønskelig</a:t>
            </a:r>
            <a:r>
              <a:rPr lang="en-US">
                <a:cs typeface="Arial"/>
              </a:rPr>
              <a:t>. </a:t>
            </a:r>
          </a:p>
          <a:p>
            <a:pPr marL="285750" indent="-285750">
              <a:buFont typeface="Arial"/>
              <a:buChar char="•"/>
            </a:pPr>
            <a:r>
              <a:rPr lang="en-US" err="1">
                <a:cs typeface="Arial"/>
              </a:rPr>
              <a:t>Gjør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endringer</a:t>
            </a:r>
            <a:r>
              <a:rPr lang="en-US">
                <a:cs typeface="Arial"/>
              </a:rPr>
              <a:t> I </a:t>
            </a:r>
            <a:r>
              <a:rPr lang="en-US" err="1">
                <a:cs typeface="Arial"/>
              </a:rPr>
              <a:t>antallet</a:t>
            </a:r>
            <a:r>
              <a:rPr lang="en-US">
                <a:cs typeface="Arial"/>
              </a:rPr>
              <a:t> I </a:t>
            </a:r>
            <a:r>
              <a:rPr lang="en-US" err="1">
                <a:cs typeface="Arial"/>
              </a:rPr>
              <a:t>periodesverdivinduet</a:t>
            </a:r>
            <a:endParaRPr lang="en-US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err="1">
                <a:cs typeface="Arial"/>
              </a:rPr>
              <a:t>Lagre</a:t>
            </a:r>
            <a:r>
              <a:rPr lang="en-US">
                <a:cs typeface="Arial"/>
              </a:rPr>
              <a:t>. En </a:t>
            </a:r>
            <a:r>
              <a:rPr lang="en-US" err="1">
                <a:cs typeface="Arial"/>
              </a:rPr>
              <a:t>kan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enkelt</a:t>
            </a:r>
            <a:r>
              <a:rPr lang="en-US">
                <a:cs typeface="Arial"/>
              </a:rPr>
              <a:t> se </a:t>
            </a:r>
            <a:r>
              <a:rPr lang="en-US" err="1">
                <a:cs typeface="Arial"/>
              </a:rPr>
              <a:t>hva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som</a:t>
            </a:r>
            <a:r>
              <a:rPr lang="en-US">
                <a:cs typeface="Arial"/>
              </a:rPr>
              <a:t> er </a:t>
            </a:r>
            <a:r>
              <a:rPr lang="en-US" err="1">
                <a:cs typeface="Arial"/>
              </a:rPr>
              <a:t>importert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og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hva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som</a:t>
            </a:r>
            <a:r>
              <a:rPr lang="en-US">
                <a:cs typeface="Arial"/>
              </a:rPr>
              <a:t> er </a:t>
            </a:r>
            <a:r>
              <a:rPr lang="en-US" err="1">
                <a:cs typeface="Arial"/>
              </a:rPr>
              <a:t>toppvurderinger</a:t>
            </a:r>
            <a:r>
              <a:rPr lang="en-US">
                <a:cs typeface="Arial"/>
              </a:rPr>
              <a:t>. </a:t>
            </a:r>
          </a:p>
          <a:p>
            <a:pPr marL="125095" indent="-125095"/>
            <a:endParaRPr lang="en-US">
              <a:cs typeface="Arial"/>
            </a:endParaRPr>
          </a:p>
          <a:p>
            <a:pPr marL="125095" indent="-125095"/>
            <a:endParaRPr lang="en-US">
              <a:cs typeface="Arial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C9CD23-8CB9-AAC0-B552-4627D12750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A20B92-AA7B-3956-4F76-DD56FD698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D4181A9-E8BF-BC93-DC4E-0E5FCD5F8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Arial"/>
              </a:rPr>
              <a:t>Hvordan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legge</a:t>
            </a:r>
            <a:r>
              <a:rPr lang="en-US">
                <a:cs typeface="Arial"/>
              </a:rPr>
              <a:t> inn </a:t>
            </a:r>
            <a:r>
              <a:rPr lang="en-US" err="1">
                <a:cs typeface="Arial"/>
              </a:rPr>
              <a:t>toppvurderinger</a:t>
            </a:r>
            <a:endParaRPr lang="en-US" err="1"/>
          </a:p>
        </p:txBody>
      </p:sp>
      <p:pic>
        <p:nvPicPr>
          <p:cNvPr id="7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E94DDF03-6D38-F1F5-6497-0C6712D25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03" y="3672720"/>
            <a:ext cx="10851222" cy="200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0246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D0E1D98-917F-4BA0-0B18-4A8ABE616901}"/>
              </a:ext>
            </a:extLst>
          </p:cNvPr>
          <p:cNvGraphicFramePr>
            <a:graphicFrameLocks noGrp="1"/>
          </p:cNvGraphicFramePr>
          <p:nvPr>
            <p:ph sz="quarter" idx="28"/>
            <p:extLst>
              <p:ext uri="{D42A27DB-BD31-4B8C-83A1-F6EECF244321}">
                <p14:modId xmlns:p14="http://schemas.microsoft.com/office/powerpoint/2010/main" val="153346066"/>
              </p:ext>
            </p:extLst>
          </p:nvPr>
        </p:nvGraphicFramePr>
        <p:xfrm>
          <a:off x="360363" y="1082675"/>
          <a:ext cx="11471274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3758">
                  <a:extLst>
                    <a:ext uri="{9D8B030D-6E8A-4147-A177-3AD203B41FA5}">
                      <a16:colId xmlns:a16="http://schemas.microsoft.com/office/drawing/2014/main" val="3546445169"/>
                    </a:ext>
                  </a:extLst>
                </a:gridCol>
                <a:gridCol w="3823758">
                  <a:extLst>
                    <a:ext uri="{9D8B030D-6E8A-4147-A177-3AD203B41FA5}">
                      <a16:colId xmlns:a16="http://schemas.microsoft.com/office/drawing/2014/main" val="3769888199"/>
                    </a:ext>
                  </a:extLst>
                </a:gridCol>
                <a:gridCol w="3823758">
                  <a:extLst>
                    <a:ext uri="{9D8B030D-6E8A-4147-A177-3AD203B41FA5}">
                      <a16:colId xmlns:a16="http://schemas.microsoft.com/office/drawing/2014/main" val="2240869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9436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err="1"/>
                        <a:t>Pensjon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8,8%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081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14,1%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14,1%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964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err="1"/>
                        <a:t>Feriepenger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460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err="1"/>
                        <a:t>Gruppelivsforsikring</a:t>
                      </a:r>
                      <a:r>
                        <a:rPr lang="en-US"/>
                        <a:t> per </a:t>
                      </a:r>
                      <a:r>
                        <a:rPr lang="en-US" err="1"/>
                        <a:t>år</a:t>
                      </a:r>
                      <a:r>
                        <a:rPr lang="en-US"/>
                        <a:t> per </a:t>
                      </a:r>
                      <a:r>
                        <a:rPr lang="en-US" err="1"/>
                        <a:t>årsverk</a:t>
                      </a:r>
                      <a:r>
                        <a:rPr lang="en-US"/>
                        <a:t> (</a:t>
                      </a:r>
                      <a:r>
                        <a:rPr lang="en-US" err="1"/>
                        <a:t>må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legges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til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manuelt</a:t>
                      </a:r>
                      <a:r>
                        <a:rPr lang="en-US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1200 </a:t>
                      </a:r>
                      <a:r>
                        <a:rPr lang="en-US" err="1"/>
                        <a:t>kr</a:t>
                      </a:r>
                      <a:r>
                        <a:rPr lang="en-US"/>
                        <a:t>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1200 </a:t>
                      </a:r>
                      <a:r>
                        <a:rPr lang="en-US" err="1"/>
                        <a:t>kr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159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err="1"/>
                        <a:t>Multiplikator</a:t>
                      </a:r>
                      <a:r>
                        <a:rPr lang="en-US"/>
                        <a:t> (</a:t>
                      </a:r>
                      <a:r>
                        <a:rPr lang="en-US" err="1"/>
                        <a:t>til</a:t>
                      </a:r>
                      <a:r>
                        <a:rPr lang="en-US"/>
                        <a:t> BEVLTB)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38,xx%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25,5451%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374300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B7F866-9F7A-C22A-8FCA-C8285A8C91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FCE32E-2C76-1E0F-D6A0-90AF8BCA9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CE386ED-2D7D-95F9-1FEF-2AEEAAB1E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Arial"/>
              </a:rPr>
              <a:t>Satser</a:t>
            </a:r>
            <a:r>
              <a:rPr lang="en-US">
                <a:cs typeface="Arial"/>
              </a:rPr>
              <a:t> UNIT4</a:t>
            </a:r>
            <a:endParaRPr lang="en-US" err="1"/>
          </a:p>
        </p:txBody>
      </p:sp>
    </p:spTree>
    <p:extLst>
      <p:ext uri="{BB962C8B-B14F-4D97-AF65-F5344CB8AC3E}">
        <p14:creationId xmlns:p14="http://schemas.microsoft.com/office/powerpoint/2010/main" val="38318337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2B29E83C-DB48-44CA-9D3B-9C240DB8A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12" y="356857"/>
            <a:ext cx="9505950" cy="1144906"/>
          </a:xfrm>
        </p:spPr>
        <p:txBody>
          <a:bodyPr/>
          <a:lstStyle/>
          <a:p>
            <a:r>
              <a:rPr lang="nb-NO"/>
              <a:t>Nettside budsjett og prognose</a:t>
            </a:r>
            <a:endParaRPr lang="nb-NO" i="1">
              <a:solidFill>
                <a:srgbClr val="FF0000"/>
              </a:solidFill>
            </a:endParaRP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BFF79084-F304-41BD-A537-4BC69A907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202" y="1023924"/>
            <a:ext cx="9509760" cy="4114800"/>
          </a:xfrm>
        </p:spPr>
        <p:txBody>
          <a:bodyPr/>
          <a:lstStyle/>
          <a:p>
            <a:pPr marL="0" indent="0">
              <a:buNone/>
            </a:pPr>
            <a:r>
              <a:rPr lang="nb-NO" sz="1440">
                <a:solidFill>
                  <a:srgbClr val="005AAB"/>
                </a:solidFill>
                <a:latin typeface="Arial" panose="020B0604020202020204" pitchFamily="34" charset="0"/>
                <a:hlinkClick r:id="rId3"/>
              </a:rPr>
              <a:t>https://www.uio.no/for-ansatte/arbeidsstotte/virksomhetsstyring/budsjett-prognose.html</a:t>
            </a:r>
            <a:endParaRPr lang="nb-NO" sz="1920" b="1"/>
          </a:p>
          <a:p>
            <a:pPr marL="0" indent="0">
              <a:buNone/>
            </a:pPr>
            <a:endParaRPr lang="nb-NO" sz="144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754018B-7B9C-4768-AAE2-6E0369BDD1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97280" eaLnBrk="0" hangingPunct="0">
              <a:defRPr/>
            </a:pPr>
            <a:fld id="{AA8916B1-5B0A-4BA8-8794-3D037D7341E7}" type="slidenum">
              <a:rPr lang="en-US" altLang="nb-NO" sz="840">
                <a:solidFill>
                  <a:srgbClr val="808080"/>
                </a:solidFill>
                <a:latin typeface="Arial"/>
                <a:ea typeface="ヒラギノ角ゴ Pro W3"/>
              </a:rPr>
              <a:pPr defTabSz="1097280" eaLnBrk="0" hangingPunct="0">
                <a:defRPr/>
              </a:pPr>
              <a:t>28</a:t>
            </a:fld>
            <a:endParaRPr lang="en-US" altLang="nb-NO" sz="840">
              <a:solidFill>
                <a:srgbClr val="808080"/>
              </a:solidFill>
              <a:latin typeface="Arial"/>
              <a:ea typeface="ヒラギノ角ゴ Pro W3"/>
            </a:endParaRP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06F14BDC-08DE-4334-934B-57F1B969FD0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718" y="1501763"/>
            <a:ext cx="5214357" cy="515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9969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1FA8302-4FF4-4715-B964-997B6A99A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29" y="948092"/>
            <a:ext cx="10515600" cy="1325563"/>
          </a:xfrm>
        </p:spPr>
        <p:txBody>
          <a:bodyPr/>
          <a:lstStyle/>
          <a:p>
            <a:r>
              <a:rPr lang="nb-NO">
                <a:solidFill>
                  <a:schemeClr val="tx1"/>
                </a:solidFill>
              </a:rPr>
              <a:t>Support og møtepunkter framover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EDCBA4A-1025-4B82-A9A4-2A87CEA46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529" y="1711312"/>
            <a:ext cx="11025700" cy="4351338"/>
          </a:xfrm>
        </p:spPr>
        <p:txBody>
          <a:bodyPr vert="horz" lIns="0" tIns="0" rIns="0" bIns="0" rtlCol="0" anchor="t">
            <a:noAutofit/>
          </a:bodyPr>
          <a:lstStyle/>
          <a:p>
            <a:pPr marL="325120" indent="-325120"/>
            <a:r>
              <a:rPr lang="nb-NO" sz="1800"/>
              <a:t>Digitale arbeidsstuer også påfølgende uker</a:t>
            </a:r>
            <a:endParaRPr lang="en-US"/>
          </a:p>
          <a:p>
            <a:pPr marL="706120" lvl="1" indent="-325120"/>
            <a:r>
              <a:rPr lang="nb-NO" sz="1400"/>
              <a:t>26.10. </a:t>
            </a:r>
            <a:r>
              <a:rPr lang="nb-NO" sz="1400" err="1"/>
              <a:t>kl</a:t>
            </a:r>
            <a:r>
              <a:rPr lang="nb-NO" sz="1400"/>
              <a:t> 13-14 og 1.11. </a:t>
            </a:r>
            <a:r>
              <a:rPr lang="nb-NO" sz="1400" err="1"/>
              <a:t>kl</a:t>
            </a:r>
            <a:r>
              <a:rPr lang="nb-NO" sz="1400"/>
              <a:t> 12-13</a:t>
            </a:r>
            <a:endParaRPr lang="nb-NO" sz="1400">
              <a:cs typeface="Arial"/>
            </a:endParaRPr>
          </a:p>
          <a:p>
            <a:pPr marL="706120" lvl="1" indent="-325120"/>
            <a:r>
              <a:rPr lang="nb-NO" sz="1400"/>
              <a:t>vurderer behov ut over dette</a:t>
            </a:r>
            <a:endParaRPr lang="nb-NO" sz="1400">
              <a:cs typeface="Arial"/>
            </a:endParaRPr>
          </a:p>
          <a:p>
            <a:pPr marL="706120" lvl="1" indent="-325120"/>
            <a:r>
              <a:rPr lang="nb-NO" sz="1400"/>
              <a:t>kom gjerne med innspill på tema og konkrete problemstillinger</a:t>
            </a:r>
            <a:endParaRPr lang="nb-NO" sz="1400">
              <a:cs typeface="Arial"/>
            </a:endParaRPr>
          </a:p>
          <a:p>
            <a:pPr marL="381000" lvl="1" indent="0">
              <a:buNone/>
            </a:pPr>
            <a:endParaRPr lang="nb-NO" sz="1600"/>
          </a:p>
          <a:p>
            <a:pPr marL="325120" indent="-325120"/>
            <a:r>
              <a:rPr lang="nb-NO" sz="1800"/>
              <a:t>Spørsmål på e-post til </a:t>
            </a:r>
            <a:r>
              <a:rPr lang="nb-NO" sz="1800" b="1">
                <a:solidFill>
                  <a:srgbClr val="000000"/>
                </a:solidFill>
                <a:latin typeface="arial"/>
                <a:cs typeface="arial"/>
              </a:rPr>
              <a:t>budsjett@admin.uio.no</a:t>
            </a:r>
            <a:endParaRPr lang="nb-NO" sz="1800" b="1">
              <a:latin typeface="arial"/>
              <a:cs typeface="arial"/>
            </a:endParaRPr>
          </a:p>
          <a:p>
            <a:pPr marL="706120" lvl="1" indent="-325120"/>
            <a:r>
              <a:rPr lang="nb-NO" sz="1400"/>
              <a:t>unngå e-poster til enkeltpersoner i ØVA</a:t>
            </a:r>
            <a:endParaRPr lang="nb-NO" sz="1400">
              <a:cs typeface="Arial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E3A86-2D63-4331-9333-B8116A166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F50365-4E4D-4100-BCA3-55140E883697}" type="datetime1">
              <a:rPr lang="nb-NO" altLang="nb-NO" smtClean="0"/>
              <a:pPr>
                <a:defRPr/>
              </a:pPr>
              <a:t>25.10.2022</a:t>
            </a:fld>
            <a:endParaRPr lang="nb-NO" alt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CFC86B-C2BC-491D-B6E5-9F8897FAC1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8916B1-5B0A-4BA8-8794-3D037D7341E7}" type="slidenum">
              <a:rPr lang="en-US" altLang="nb-NO" smtClean="0"/>
              <a:pPr>
                <a:defRPr/>
              </a:pPr>
              <a:t>29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121089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63BBB-7669-4F07-8E7A-85307397D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091" y="879128"/>
            <a:ext cx="11096746" cy="5246370"/>
          </a:xfrm>
        </p:spPr>
        <p:txBody>
          <a:bodyPr/>
          <a:lstStyle/>
          <a:p>
            <a:pPr marL="0" indent="0">
              <a:buNone/>
            </a:pPr>
            <a:r>
              <a:rPr lang="nb-NO" sz="2850" b="1"/>
              <a:t>Dagens hovedtema: </a:t>
            </a:r>
            <a:endParaRPr lang="nb-NO" sz="2880" b="1"/>
          </a:p>
          <a:p>
            <a:pPr marL="0" indent="0">
              <a:buNone/>
            </a:pPr>
            <a:r>
              <a:rPr lang="nb-NO" sz="2400"/>
              <a:t>Lønn og årsverk</a:t>
            </a:r>
          </a:p>
          <a:p>
            <a:pPr marL="0" indent="0">
              <a:buNone/>
            </a:pPr>
            <a:br>
              <a:rPr lang="nb-NO" sz="1400"/>
            </a:br>
            <a:endParaRPr lang="nb-NO" sz="1440"/>
          </a:p>
          <a:p>
            <a:pPr marL="0" indent="0">
              <a:buNone/>
            </a:pPr>
            <a:r>
              <a:rPr lang="nb-NO" sz="2850" b="1"/>
              <a:t>Agenda:</a:t>
            </a:r>
          </a:p>
          <a:p>
            <a:pPr marL="548640" indent="-548640">
              <a:buFont typeface="+mj-lt"/>
              <a:buAutoNum type="arabicPeriod"/>
            </a:pPr>
            <a:r>
              <a:rPr lang="nb-NO" sz="2400"/>
              <a:t>Import og lønnsvekst</a:t>
            </a:r>
          </a:p>
          <a:p>
            <a:pPr marL="548640" indent="-548640">
              <a:buAutoNum type="arabicPeriod"/>
            </a:pPr>
            <a:r>
              <a:rPr lang="nb-NO" sz="2400"/>
              <a:t>Lønnsrapport</a:t>
            </a:r>
          </a:p>
          <a:p>
            <a:pPr marL="548640" indent="-548640">
              <a:buAutoNum type="arabicPeriod"/>
            </a:pPr>
            <a:r>
              <a:rPr lang="nb-NO" sz="2400"/>
              <a:t>LTB_STILLING</a:t>
            </a:r>
          </a:p>
          <a:p>
            <a:pPr marL="548640" indent="-548640">
              <a:buAutoNum type="arabicPeriod"/>
            </a:pPr>
            <a:r>
              <a:rPr lang="nb-NO" sz="2400"/>
              <a:t>Differansen mellom hvordan data er lastet inn i BEVLTB nå </a:t>
            </a:r>
            <a:r>
              <a:rPr lang="nb-NO" sz="2400" err="1"/>
              <a:t>vs</a:t>
            </a:r>
            <a:r>
              <a:rPr lang="nb-NO" sz="2400"/>
              <a:t> i fjor</a:t>
            </a:r>
          </a:p>
          <a:p>
            <a:pPr marL="548640" indent="-548640">
              <a:buAutoNum type="arabicPeriod"/>
            </a:pPr>
            <a:r>
              <a:rPr lang="nb-NO" sz="2400"/>
              <a:t>Bruk av justeringskode</a:t>
            </a:r>
          </a:p>
          <a:p>
            <a:pPr marL="548640" indent="-548640">
              <a:buAutoNum type="arabicPeriod"/>
            </a:pPr>
            <a:endParaRPr lang="nb-NO" sz="24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4223C2-5968-45E1-B065-D97DED26C0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97280">
              <a:defRPr/>
            </a:pPr>
            <a:fld id="{AB35ACD5-0D42-42F7-B111-2AEA8F2C3631}" type="slidenum">
              <a:rPr lang="en-US" altLang="nb-NO">
                <a:solidFill>
                  <a:srgbClr val="808080"/>
                </a:solidFill>
                <a:latin typeface="Arial"/>
                <a:ea typeface="ヒラギノ角ゴ Pro W3"/>
              </a:rPr>
              <a:pPr defTabSz="1097280">
                <a:defRPr/>
              </a:pPr>
              <a:t>3</a:t>
            </a:fld>
            <a:endParaRPr lang="en-US" altLang="nb-NO">
              <a:solidFill>
                <a:srgbClr val="808080"/>
              </a:solidFill>
              <a:latin typeface="Arial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0809401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E21639-0E1C-45BF-A6A1-0DC4529CA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6376" y="2906715"/>
            <a:ext cx="9326880" cy="1500186"/>
          </a:xfrm>
        </p:spPr>
        <p:txBody>
          <a:bodyPr anchor="ctr"/>
          <a:lstStyle/>
          <a:p>
            <a:pPr algn="ctr"/>
            <a:r>
              <a:rPr lang="nb-NO" sz="4320" b="1"/>
              <a:t>TAKK FOR  NÅ!</a:t>
            </a:r>
            <a:endParaRPr lang="nb-NO" sz="4320"/>
          </a:p>
        </p:txBody>
      </p:sp>
      <p:pic>
        <p:nvPicPr>
          <p:cNvPr id="4" name="Graphic 3" descr="Balloons">
            <a:extLst>
              <a:ext uri="{FF2B5EF4-FFF2-40B4-BE49-F238E27FC236}">
                <a16:creationId xmlns:a16="http://schemas.microsoft.com/office/drawing/2014/main" id="{08072DD3-1DB7-4A7B-83C0-7B0ED6818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16030">
            <a:off x="8547144" y="2585921"/>
            <a:ext cx="1703203" cy="1703203"/>
          </a:xfrm>
          <a:prstGeom prst="rect">
            <a:avLst/>
          </a:prstGeom>
        </p:spPr>
      </p:pic>
      <p:pic>
        <p:nvPicPr>
          <p:cNvPr id="5" name="Graphic 4" descr="Balloons">
            <a:extLst>
              <a:ext uri="{FF2B5EF4-FFF2-40B4-BE49-F238E27FC236}">
                <a16:creationId xmlns:a16="http://schemas.microsoft.com/office/drawing/2014/main" id="{8E642852-3574-449D-B524-B6996839F0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094692">
            <a:off x="1943889" y="2588155"/>
            <a:ext cx="1703203" cy="170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232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Litt praktisk om dagens møte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7631" y="1981200"/>
            <a:ext cx="9716701" cy="4114800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spcBef>
                <a:spcPts val="800"/>
              </a:spcBef>
              <a:buNone/>
            </a:pPr>
            <a:r>
              <a:rPr lang="nb-NO" sz="2150"/>
              <a:t>Presentasjonen blir sendt ut i etterkant</a:t>
            </a:r>
          </a:p>
          <a:p>
            <a:pPr marL="0" indent="0">
              <a:lnSpc>
                <a:spcPct val="200000"/>
              </a:lnSpc>
              <a:spcBef>
                <a:spcPts val="800"/>
              </a:spcBef>
              <a:buNone/>
            </a:pPr>
            <a:r>
              <a:rPr lang="nb-NO" sz="2150"/>
              <a:t>Husk å sette på mute</a:t>
            </a:r>
          </a:p>
          <a:p>
            <a:pPr marL="0" indent="0">
              <a:lnSpc>
                <a:spcPct val="200000"/>
              </a:lnSpc>
              <a:spcBef>
                <a:spcPts val="800"/>
              </a:spcBef>
              <a:buNone/>
            </a:pPr>
            <a:r>
              <a:rPr lang="nb-NO" sz="2150"/>
              <a:t>Samler opp spørsmål i bolker. Rekk opp hånd eller bruk chatten</a:t>
            </a:r>
          </a:p>
          <a:p>
            <a:pPr marL="0" indent="0">
              <a:lnSpc>
                <a:spcPct val="200000"/>
              </a:lnSpc>
              <a:spcBef>
                <a:spcPts val="800"/>
              </a:spcBef>
              <a:buNone/>
            </a:pPr>
            <a:r>
              <a:rPr lang="nb-NO" sz="2150"/>
              <a:t>Spørsmål vi ikke rekker i dag? Flere muligheter på arbeidsstuene!</a:t>
            </a:r>
          </a:p>
          <a:p>
            <a:pPr marL="325755" indent="-325755">
              <a:lnSpc>
                <a:spcPct val="150000"/>
              </a:lnSpc>
            </a:pPr>
            <a:endParaRPr lang="nb-NO" sz="2400"/>
          </a:p>
        </p:txBody>
      </p:sp>
      <p:pic>
        <p:nvPicPr>
          <p:cNvPr id="9" name="Graphic 8" descr="Chat">
            <a:extLst>
              <a:ext uri="{FF2B5EF4-FFF2-40B4-BE49-F238E27FC236}">
                <a16:creationId xmlns:a16="http://schemas.microsoft.com/office/drawing/2014/main" id="{61DA4CDF-8A77-4167-8AE3-B776E410B21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9837" y="1981200"/>
            <a:ext cx="816379" cy="816379"/>
          </a:xfrm>
          <a:prstGeom prst="rect">
            <a:avLst/>
          </a:prstGeom>
        </p:spPr>
      </p:pic>
      <p:pic>
        <p:nvPicPr>
          <p:cNvPr id="11" name="Graphic 10" descr="Mute speaker">
            <a:extLst>
              <a:ext uri="{FF2B5EF4-FFF2-40B4-BE49-F238E27FC236}">
                <a16:creationId xmlns:a16="http://schemas.microsoft.com/office/drawing/2014/main" id="{9F6D8F79-0FA8-4090-B23B-CA731728FC5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8792" y="2754274"/>
            <a:ext cx="816379" cy="816379"/>
          </a:xfrm>
          <a:prstGeom prst="rect">
            <a:avLst/>
          </a:prstGeom>
        </p:spPr>
      </p:pic>
      <p:pic>
        <p:nvPicPr>
          <p:cNvPr id="5" name="Graphic 4" descr="Raised hand">
            <a:extLst>
              <a:ext uri="{FF2B5EF4-FFF2-40B4-BE49-F238E27FC236}">
                <a16:creationId xmlns:a16="http://schemas.microsoft.com/office/drawing/2014/main" id="{21AF0020-F9EE-44E6-A5AC-10655502E14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7166" y="3570057"/>
            <a:ext cx="816379" cy="816379"/>
          </a:xfrm>
          <a:prstGeom prst="rect">
            <a:avLst/>
          </a:prstGeom>
        </p:spPr>
      </p:pic>
      <p:pic>
        <p:nvPicPr>
          <p:cNvPr id="6" name="Grafikk 5" descr="Spørsmålstegn med heldekkende fyll">
            <a:extLst>
              <a:ext uri="{FF2B5EF4-FFF2-40B4-BE49-F238E27FC236}">
                <a16:creationId xmlns:a16="http://schemas.microsoft.com/office/drawing/2014/main" id="{95409138-A926-4D15-9937-9F952C4BCE9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33332" y="4391081"/>
            <a:ext cx="733497" cy="73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103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e 18" descr="Bordplaten på et trebord med naturlig, uskarpt løvverk i bakgrunnen">
            <a:extLst>
              <a:ext uri="{FF2B5EF4-FFF2-40B4-BE49-F238E27FC236}">
                <a16:creationId xmlns:a16="http://schemas.microsoft.com/office/drawing/2014/main" id="{3664D56A-4B3A-43FB-B5AC-60C7E1AA4E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40141"/>
          </a:xfrm>
          <a:prstGeom prst="rect">
            <a:avLst/>
          </a:prstGeom>
        </p:spPr>
      </p:pic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ACBFF843-0B69-4680-B7EC-7953A7918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9A92D2B-C6A1-4492-9EA0-C2F33F74F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28F39D77-C1F4-40A6-9A14-5AE4BFBB6BFC}"/>
              </a:ext>
            </a:extLst>
          </p:cNvPr>
          <p:cNvSpPr txBox="1">
            <a:spLocks/>
          </p:cNvSpPr>
          <p:nvPr/>
        </p:nvSpPr>
        <p:spPr>
          <a:xfrm>
            <a:off x="948813" y="1381213"/>
            <a:ext cx="6912078" cy="1878763"/>
          </a:xfrm>
          <a:prstGeom prst="rect">
            <a:avLst/>
          </a:prstGeom>
        </p:spPr>
        <p:txBody>
          <a:bodyPr/>
          <a:lstStyle>
            <a:lvl1pPr algn="l" defTabSz="9144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800"/>
              <a:t>Importering av lønnsdata og lønnsvektstillegg til de importerte dataene</a:t>
            </a:r>
          </a:p>
        </p:txBody>
      </p:sp>
    </p:spTree>
    <p:extLst>
      <p:ext uri="{BB962C8B-B14F-4D97-AF65-F5344CB8AC3E}">
        <p14:creationId xmlns:p14="http://schemas.microsoft.com/office/powerpoint/2010/main" val="4261957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E1E30382-FE5C-44BE-8C4F-383AEE569EF2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931405"/>
            <a:ext cx="10185053" cy="4589296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nb-NO" sz="1600">
                <a:cs typeface="Arial"/>
              </a:rPr>
              <a:t>Import av lønnsdata er gjort til BEVAAR2023 og BEVLTB . Dataene er hentet fra SAP per 1. oktober 2022</a:t>
            </a:r>
          </a:p>
          <a:p>
            <a:pPr marL="285750" indent="-285750">
              <a:buFont typeface="Arial,Sans-Serif"/>
              <a:buChar char="•"/>
            </a:pPr>
            <a:r>
              <a:rPr lang="en-US" sz="1600">
                <a:cs typeface="Arial"/>
              </a:rPr>
              <a:t>Det </a:t>
            </a:r>
            <a:r>
              <a:rPr lang="nb-NO" sz="1600">
                <a:cs typeface="Arial"/>
              </a:rPr>
              <a:t>er samme grunnlaget både til årsbudsjettet og langtidsprognosen. </a:t>
            </a:r>
            <a:endParaRPr lang="en-US" sz="16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nb-NO" sz="1600">
                <a:cs typeface="Arial"/>
              </a:rPr>
              <a:t>Tilgjengelig år i databanken er inneværende år og neste år, altså 2022 og 2023. Årene 2024-2027 er basert på år 2023. Eventuelle sluttdatoer registrert I SAP er hensyntatt. </a:t>
            </a:r>
            <a:endParaRPr lang="en-US" sz="16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nb-NO" sz="1600">
                <a:cs typeface="Arial"/>
              </a:rPr>
              <a:t>Inkluderer kun ansatte på bevilgning</a:t>
            </a:r>
            <a:endParaRPr lang="nb-NO" sz="1600">
              <a:ea typeface="+mn-lt"/>
              <a:cs typeface="+mn-lt"/>
            </a:endParaRPr>
          </a:p>
          <a:p>
            <a:pPr marL="125095" indent="-125095"/>
            <a:endParaRPr lang="nb-NO" sz="160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>
              <a:cs typeface="Arial"/>
            </a:endParaRPr>
          </a:p>
          <a:p>
            <a:pPr marL="0" indent="0"/>
            <a:r>
              <a:rPr lang="nb-NO">
                <a:cs typeface="Arial"/>
              </a:rPr>
              <a:t>I BEVLTB: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>
                <a:cs typeface="Arial"/>
              </a:rPr>
              <a:t>Stillinger lastes inn med antall og lønn </a:t>
            </a:r>
            <a:r>
              <a:rPr lang="nb-NO" err="1">
                <a:cs typeface="Arial"/>
              </a:rPr>
              <a:t>ihht</a:t>
            </a:r>
            <a:r>
              <a:rPr lang="nb-NO">
                <a:cs typeface="Arial"/>
              </a:rPr>
              <a:t> det som er ligger inne i SAP for det koststedet, delprosjektet og stillingskoden.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>
                <a:cs typeface="Arial"/>
              </a:rPr>
              <a:t>Merk at det kan være stillinger som kommer med 0 i årsverk og lønn. Dette gjelder ansatte som har vært ansatte i 2022/3, men har sluttet. De kommer med i importen, men uten data. Radene kan slettes om man ønsker det. </a:t>
            </a:r>
            <a:endParaRPr lang="nb-NO"/>
          </a:p>
          <a:p>
            <a:pPr marL="0" indent="0"/>
            <a:endParaRPr lang="nb-NO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>
              <a:cs typeface="Arial"/>
            </a:endParaRP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BF77C30-7DC0-4920-BA6E-0176509DAD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815E3D3-87D4-4DF2-948A-6DB791F41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3AECBC56-2572-4250-9FB6-ACAE3F81B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253023"/>
            <a:ext cx="11471910" cy="584526"/>
          </a:xfrm>
        </p:spPr>
        <p:txBody>
          <a:bodyPr/>
          <a:lstStyle/>
          <a:p>
            <a:r>
              <a:rPr lang="nb-NO"/>
              <a:t>Importen av lønnsdata </a:t>
            </a:r>
          </a:p>
        </p:txBody>
      </p:sp>
      <p:pic>
        <p:nvPicPr>
          <p:cNvPr id="3" name="Picture 3" descr="Table&#10;&#10;Description automatically generated">
            <a:extLst>
              <a:ext uri="{FF2B5EF4-FFF2-40B4-BE49-F238E27FC236}">
                <a16:creationId xmlns:a16="http://schemas.microsoft.com/office/drawing/2014/main" id="{91552328-F705-0C03-BE70-14978BAA10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3825" y="2515344"/>
            <a:ext cx="2743200" cy="889686"/>
          </a:xfrm>
          <a:prstGeom prst="rect">
            <a:avLst/>
          </a:prstGeom>
        </p:spPr>
      </p:pic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F124D717-74B5-41A1-79F0-E5D4C72D485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203" y="2665542"/>
            <a:ext cx="7248210" cy="58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18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DDD332-68A8-91B2-64DE-B970BAFCE13E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125095" indent="-125095"/>
            <a:r>
              <a:rPr lang="en-US" err="1">
                <a:cs typeface="Arial"/>
              </a:rPr>
              <a:t>Importen</a:t>
            </a:r>
            <a:r>
              <a:rPr lang="en-US">
                <a:cs typeface="Arial"/>
              </a:rPr>
              <a:t> tar </a:t>
            </a:r>
            <a:r>
              <a:rPr lang="en-US" err="1">
                <a:cs typeface="Arial"/>
              </a:rPr>
              <a:t>hensyn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til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permisjoner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uten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lønn</a:t>
            </a:r>
            <a:r>
              <a:rPr lang="en-US">
                <a:cs typeface="Arial"/>
              </a:rPr>
              <a:t>. F. </a:t>
            </a:r>
            <a:r>
              <a:rPr lang="en-US" err="1">
                <a:cs typeface="Arial"/>
              </a:rPr>
              <a:t>eks</a:t>
            </a:r>
            <a:r>
              <a:rPr lang="en-US">
                <a:cs typeface="Arial"/>
              </a:rPr>
              <a:t> 2 </a:t>
            </a:r>
            <a:r>
              <a:rPr lang="en-US" err="1">
                <a:cs typeface="Arial"/>
              </a:rPr>
              <a:t>personer</a:t>
            </a:r>
            <a:r>
              <a:rPr lang="en-US">
                <a:cs typeface="Arial"/>
              </a:rPr>
              <a:t> (</a:t>
            </a:r>
            <a:r>
              <a:rPr lang="en-US" err="1">
                <a:cs typeface="Arial"/>
              </a:rPr>
              <a:t>en</a:t>
            </a:r>
            <a:r>
              <a:rPr lang="en-US">
                <a:cs typeface="Arial"/>
              </a:rPr>
              <a:t> 100% </a:t>
            </a:r>
            <a:r>
              <a:rPr lang="en-US" err="1">
                <a:cs typeface="Arial"/>
              </a:rPr>
              <a:t>og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en</a:t>
            </a:r>
            <a:r>
              <a:rPr lang="en-US">
                <a:cs typeface="Arial"/>
              </a:rPr>
              <a:t> 60% stilling) </a:t>
            </a:r>
            <a:r>
              <a:rPr lang="en-US" err="1">
                <a:cs typeface="Arial"/>
              </a:rPr>
              <a:t>som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har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permisjon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uten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lønn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kommer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tilbake</a:t>
            </a:r>
            <a:r>
              <a:rPr lang="en-US">
                <a:cs typeface="Arial"/>
              </a:rPr>
              <a:t> I </a:t>
            </a:r>
            <a:r>
              <a:rPr lang="en-US" err="1">
                <a:cs typeface="Arial"/>
              </a:rPr>
              <a:t>februar</a:t>
            </a:r>
            <a:r>
              <a:rPr lang="en-US">
                <a:cs typeface="Arial"/>
              </a:rPr>
              <a:t>/mars 2023. Dette </a:t>
            </a:r>
            <a:r>
              <a:rPr lang="en-US" err="1">
                <a:cs typeface="Arial"/>
              </a:rPr>
              <a:t>hensyntas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både</a:t>
            </a:r>
            <a:r>
              <a:rPr lang="en-US">
                <a:cs typeface="Arial"/>
              </a:rPr>
              <a:t> I BEVAAR </a:t>
            </a:r>
            <a:r>
              <a:rPr lang="en-US" err="1">
                <a:cs typeface="Arial"/>
              </a:rPr>
              <a:t>og</a:t>
            </a:r>
            <a:r>
              <a:rPr lang="en-US">
                <a:cs typeface="Arial"/>
              </a:rPr>
              <a:t> I BEVLTB: </a:t>
            </a:r>
          </a:p>
          <a:p>
            <a:pPr marL="125095" indent="-125095"/>
            <a:endParaRPr lang="en-US">
              <a:cs typeface="Arial"/>
            </a:endParaRPr>
          </a:p>
          <a:p>
            <a:pPr marL="125095" indent="-125095"/>
            <a:endParaRPr lang="en-US">
              <a:cs typeface="Arial"/>
            </a:endParaRPr>
          </a:p>
          <a:p>
            <a:pPr marL="125095" indent="-125095"/>
            <a:endParaRPr lang="en-US">
              <a:cs typeface="Arial"/>
            </a:endParaRPr>
          </a:p>
          <a:p>
            <a:pPr marL="125095" indent="-125095"/>
            <a:endParaRPr lang="en-US">
              <a:cs typeface="Arial"/>
            </a:endParaRPr>
          </a:p>
          <a:p>
            <a:pPr marL="125095" indent="-125095"/>
            <a:endParaRPr lang="en-US">
              <a:cs typeface="Arial"/>
            </a:endParaRPr>
          </a:p>
          <a:p>
            <a:pPr marL="125095" indent="-125095"/>
            <a:endParaRPr lang="en-US">
              <a:cs typeface="Arial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AB5BFE-2386-D618-7D5F-87D6DD0798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2D6A1-5EE9-3156-9142-4D02EF02B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EBF3697-6E9B-DB2D-4E17-09A9C3082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ea typeface="+mj-lt"/>
                <a:cs typeface="+mj-lt"/>
              </a:rPr>
              <a:t>Importen av lønnsdata til BEVLTB forts.</a:t>
            </a:r>
            <a:endParaRPr lang="en-US"/>
          </a:p>
        </p:txBody>
      </p:sp>
      <p:pic>
        <p:nvPicPr>
          <p:cNvPr id="8" name="Picture 8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DA3C680F-43FD-3F41-84CC-F80D61F43C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224" y="5229452"/>
            <a:ext cx="10153859" cy="719886"/>
          </a:xfrm>
          <a:prstGeom prst="rect">
            <a:avLst/>
          </a:prstGeom>
        </p:spPr>
      </p:pic>
      <p:pic>
        <p:nvPicPr>
          <p:cNvPr id="6" name="Picture 8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78D9BB9F-025F-025D-FCBA-74EAB339FAE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625" y="1507230"/>
            <a:ext cx="5893942" cy="369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725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A2739F31-11A8-4BD0-9AD2-51D2A681CA1C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954841"/>
            <a:ext cx="11091805" cy="335654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/>
              <a:t>Lønnsvekst må hensyntas manuelt «på toppen» av de importerte dataene</a:t>
            </a:r>
          </a:p>
          <a:p>
            <a:pPr marL="846146" lvl="1" indent="-285750">
              <a:buFont typeface="Arial" panose="020B0604020202020204" pitchFamily="34" charset="0"/>
              <a:buChar char="•"/>
            </a:pPr>
            <a:r>
              <a:rPr lang="nb-NO" sz="1200"/>
              <a:t>Hensynta både….</a:t>
            </a:r>
          </a:p>
          <a:p>
            <a:pPr marL="1474819" lvl="2" indent="-180000">
              <a:buFont typeface="+mj-lt"/>
              <a:buAutoNum type="alphaLcParenR"/>
            </a:pPr>
            <a:r>
              <a:rPr lang="nb-NO" sz="1200"/>
              <a:t>delene av lønnsoppgjøret 2022 som ikke allerede er hensyntatt i de importerte dataene per 1.10. </a:t>
            </a:r>
          </a:p>
          <a:p>
            <a:pPr marL="1474819" lvl="2" indent="-180000">
              <a:buFont typeface="+mj-lt"/>
              <a:buAutoNum type="alphaLcParenR"/>
            </a:pPr>
            <a:r>
              <a:rPr lang="nb-NO" sz="1200"/>
              <a:t>generell lønnsvekst 2023</a:t>
            </a:r>
          </a:p>
          <a:p>
            <a:pPr marL="846146" lvl="1" indent="-285750">
              <a:buFont typeface="Arial" panose="020B0604020202020204" pitchFamily="34" charset="0"/>
              <a:buChar char="•"/>
            </a:pPr>
            <a:r>
              <a:rPr lang="nb-NO" sz="1200"/>
              <a:t>Må hensyntas både i BEVAAR2023 og BEVLTB</a:t>
            </a:r>
          </a:p>
          <a:p>
            <a:pPr marL="846146" lvl="1" indent="-285750">
              <a:buFont typeface="Arial" panose="020B0604020202020204" pitchFamily="34" charset="0"/>
              <a:buChar char="•"/>
            </a:pPr>
            <a:endParaRPr lang="nb-NO" sz="12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/>
              <a:t>Mht. 2022-lønnsoppgjøret</a:t>
            </a:r>
          </a:p>
          <a:p>
            <a:pPr marL="846146" lvl="1" indent="-285750">
              <a:buFont typeface="Arial" panose="020B0604020202020204" pitchFamily="34" charset="0"/>
              <a:buChar char="•"/>
            </a:pPr>
            <a:r>
              <a:rPr lang="nb-NO" sz="1200" i="1"/>
              <a:t>Beklager feil informasjon i infomøtet 11.10. Vennligst se bort fra foilene her</a:t>
            </a:r>
          </a:p>
          <a:p>
            <a:pPr marL="846146" lvl="1" indent="-285750">
              <a:buFont typeface="Arial" panose="020B0604020202020204" pitchFamily="34" charset="0"/>
              <a:buChar char="•"/>
            </a:pPr>
            <a:r>
              <a:rPr lang="nb-NO" sz="1200" u="sng"/>
              <a:t>Hovedtyngden av lønnsoppgjøret 2022 er ikke hensyntatt i de importerte dataene</a:t>
            </a:r>
          </a:p>
          <a:p>
            <a:pPr marL="846146" lvl="1" indent="-285750">
              <a:buFont typeface="Arial" panose="020B0604020202020204" pitchFamily="34" charset="0"/>
              <a:buChar char="•"/>
            </a:pPr>
            <a:r>
              <a:rPr lang="nb-NO" sz="1200"/>
              <a:t>De importerte dataene inneholder… </a:t>
            </a:r>
          </a:p>
          <a:p>
            <a:pPr marL="1303369" lvl="2" indent="-285750">
              <a:buFont typeface="Arial" panose="020B0604020202020204" pitchFamily="34" charset="0"/>
              <a:buChar char="•"/>
            </a:pPr>
            <a:r>
              <a:rPr lang="nb-NO" sz="1200" i="1"/>
              <a:t>ikke</a:t>
            </a:r>
            <a:r>
              <a:rPr lang="nb-NO" sz="1200"/>
              <a:t> effektene av lokalt lønnsoppgjør</a:t>
            </a:r>
          </a:p>
          <a:p>
            <a:pPr marL="1303369" lvl="2" indent="-285750">
              <a:buFont typeface="Arial" panose="020B0604020202020204" pitchFamily="34" charset="0"/>
              <a:buChar char="•"/>
            </a:pPr>
            <a:r>
              <a:rPr lang="nb-NO" sz="1200" i="1"/>
              <a:t>deler</a:t>
            </a:r>
            <a:r>
              <a:rPr lang="nb-NO" sz="1200"/>
              <a:t> av effektene av sentralt lønnsoppgjør</a:t>
            </a:r>
          </a:p>
          <a:p>
            <a:pPr marL="846146" lvl="1" indent="-285750">
              <a:buFont typeface="Arial" panose="020B0604020202020204" pitchFamily="34" charset="0"/>
              <a:buChar char="•"/>
            </a:pPr>
            <a:r>
              <a:rPr lang="nb-NO" sz="1200"/>
              <a:t>Hovedtyngden av lønnsoppgjøret ved UiO vil uansett komme i lokalt oppgjør</a:t>
            </a:r>
          </a:p>
          <a:p>
            <a:pPr marL="1303369" lvl="2" indent="-285750">
              <a:buFont typeface="Arial" panose="020B0604020202020204" pitchFamily="34" charset="0"/>
              <a:buChar char="•"/>
            </a:pPr>
            <a:r>
              <a:rPr lang="nb-NO" sz="1200"/>
              <a:t>80% av UiOs ansatte er organisert i UNIO/Akademikerne, der </a:t>
            </a:r>
            <a:r>
              <a:rPr lang="nb-NO" sz="1200" i="1"/>
              <a:t>hele potten </a:t>
            </a:r>
            <a:r>
              <a:rPr lang="nb-NO" sz="1200"/>
              <a:t>går til lokalt oppgjør</a:t>
            </a:r>
          </a:p>
          <a:p>
            <a:pPr marL="1303369" lvl="2" indent="-285750">
              <a:buFont typeface="Arial" panose="020B0604020202020204" pitchFamily="34" charset="0"/>
              <a:buChar char="•"/>
            </a:pPr>
            <a:endParaRPr lang="nb-NO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i="1">
              <a:solidFill>
                <a:srgbClr val="FF0000"/>
              </a:solidFill>
            </a:endParaRPr>
          </a:p>
          <a:p>
            <a:pPr marL="0" indent="0"/>
            <a:endParaRPr lang="nb-NO" sz="16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i="1"/>
          </a:p>
          <a:p>
            <a:pPr marL="0" indent="0"/>
            <a:endParaRPr lang="nb-NO" sz="16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800"/>
          </a:p>
          <a:p>
            <a:pPr marL="560396" lvl="1" indent="0">
              <a:buNone/>
            </a:pPr>
            <a:endParaRPr lang="nb-NO" sz="140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6E4F4000-28E2-42E4-93C7-2146937F26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016B87D-76DC-469A-8D61-830D32DA7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rgbClr val="524B4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Side </a:t>
            </a:r>
            <a:fld id="{5251F420-7306-4E7C-A79E-F31A38F7D392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rgbClr val="524B4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srgbClr val="524B4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08005EFA-F1DC-4776-892F-BD23AE415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714000"/>
            <a:ext cx="11471910" cy="542658"/>
          </a:xfrm>
        </p:spPr>
        <p:txBody>
          <a:bodyPr/>
          <a:lstStyle/>
          <a:p>
            <a:r>
              <a:rPr lang="nb-NO"/>
              <a:t>Lønnsvekst: Hva er importert - og hva må hensyntas «på toppen»?</a:t>
            </a:r>
          </a:p>
        </p:txBody>
      </p:sp>
    </p:spTree>
    <p:extLst>
      <p:ext uri="{BB962C8B-B14F-4D97-AF65-F5344CB8AC3E}">
        <p14:creationId xmlns:p14="http://schemas.microsoft.com/office/powerpoint/2010/main" val="2432121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A2739F31-11A8-4BD0-9AD2-51D2A681CA1C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05180" y="1515929"/>
            <a:ext cx="11091805" cy="3356544"/>
          </a:xfrm>
        </p:spPr>
        <p:txBody>
          <a:bodyPr/>
          <a:lstStyle/>
          <a:p>
            <a:pPr marL="0" indent="0"/>
            <a:r>
              <a:rPr lang="nb-NO" sz="1800">
                <a:solidFill>
                  <a:schemeClr val="tx1"/>
                </a:solidFill>
              </a:rPr>
              <a:t>a) Lønnsvekst 2022: bruk 2,3%</a:t>
            </a:r>
          </a:p>
          <a:p>
            <a:pPr marL="560396" lvl="1" indent="0">
              <a:buNone/>
            </a:pPr>
            <a:r>
              <a:rPr lang="nb-NO" sz="1200"/>
              <a:t>Basert på rammen for lokalt lønnsoppgjør 2022:</a:t>
            </a:r>
          </a:p>
          <a:p>
            <a:pPr marL="846146" lvl="1" indent="-285750">
              <a:buFont typeface="Arial" panose="020B0604020202020204" pitchFamily="34" charset="0"/>
              <a:buChar char="•"/>
            </a:pPr>
            <a:r>
              <a:rPr lang="nb-NO" sz="1200"/>
              <a:t>UNIO/Akademikerne (80% av UiOs ansatte): 2,46%</a:t>
            </a:r>
          </a:p>
          <a:p>
            <a:pPr marL="846146" lvl="1" indent="-285750">
              <a:buFont typeface="Arial" panose="020B0604020202020204" pitchFamily="34" charset="0"/>
              <a:buChar char="•"/>
            </a:pPr>
            <a:r>
              <a:rPr lang="nb-NO" sz="1200"/>
              <a:t>LO/YS (20% av UiOs ansatte):  0,85%</a:t>
            </a:r>
          </a:p>
          <a:p>
            <a:pPr marL="560396" lvl="1" indent="0">
              <a:buNone/>
            </a:pPr>
            <a:r>
              <a:rPr lang="nb-NO" sz="1200"/>
              <a:t>Rundet litt opp pga. ufullstendig implementert sentralt oppgjør</a:t>
            </a:r>
          </a:p>
          <a:p>
            <a:pPr marL="560396" lvl="1" indent="0">
              <a:buNone/>
            </a:pPr>
            <a:endParaRPr lang="nb-NO" sz="1800"/>
          </a:p>
          <a:p>
            <a:pPr marL="0" indent="0"/>
            <a:r>
              <a:rPr lang="nb-NO" sz="1800"/>
              <a:t>b) Lønnsvekst 2023: bruk 3,3%</a:t>
            </a:r>
          </a:p>
          <a:p>
            <a:pPr marL="560396" lvl="1" indent="0">
              <a:buNone/>
            </a:pPr>
            <a:r>
              <a:rPr lang="nb-NO" sz="1200"/>
              <a:t>= anslått lønnsvekst 2023 4,1%  </a:t>
            </a:r>
            <a:r>
              <a:rPr lang="nb-NO" sz="1200" i="1"/>
              <a:t>minus</a:t>
            </a:r>
            <a:r>
              <a:rPr lang="nb-NO" sz="1200"/>
              <a:t> overheng 0,8%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1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/>
              <a:t>Blir ikke nødvendigvis «riktig på krona», - men det er uansett usikkerhet knyttet til lønnsutviklingen</a:t>
            </a:r>
          </a:p>
          <a:p>
            <a:pPr marL="846146" lvl="1" indent="-285750">
              <a:buFont typeface="Arial" panose="020B0604020202020204" pitchFamily="34" charset="0"/>
              <a:buChar char="•"/>
            </a:pPr>
            <a:r>
              <a:rPr lang="nb-NO" sz="1200"/>
              <a:t>Andelen LO/YS vs. AK/UNIO kan variere noe mellom ulike deler av organisasjonen. Anbefaler uansett å bruke den felles satsen</a:t>
            </a:r>
          </a:p>
          <a:p>
            <a:pPr marL="846146" lvl="1" indent="-285750">
              <a:buFont typeface="Arial" panose="020B0604020202020204" pitchFamily="34" charset="0"/>
              <a:buChar char="•"/>
            </a:pPr>
            <a:r>
              <a:rPr lang="nb-NO" sz="1200"/>
              <a:t>Viktigst at lønnsvekstpottene 2022 og 2023 </a:t>
            </a:r>
            <a:r>
              <a:rPr lang="nb-NO" sz="1200" i="1"/>
              <a:t>samlet sett </a:t>
            </a:r>
            <a:r>
              <a:rPr lang="nb-NO" sz="1200"/>
              <a:t>framstår som rimelig – mht. 2023 er det uansett usikkerhet</a:t>
            </a:r>
            <a:endParaRPr lang="nb-NO" sz="110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6E4F4000-28E2-42E4-93C7-2146937F26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016B87D-76DC-469A-8D61-830D32DA7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rgbClr val="524B4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Side </a:t>
            </a:r>
            <a:fld id="{5251F420-7306-4E7C-A79E-F31A38F7D392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rgbClr val="524B4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srgbClr val="524B4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08005EFA-F1DC-4776-892F-BD23AE415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714000"/>
            <a:ext cx="11471910" cy="542658"/>
          </a:xfrm>
        </p:spPr>
        <p:txBody>
          <a:bodyPr/>
          <a:lstStyle/>
          <a:p>
            <a:r>
              <a:rPr lang="nb-NO"/>
              <a:t>Lønnsvekst: Overordnet om lønnsvekstpottene</a:t>
            </a:r>
          </a:p>
        </p:txBody>
      </p:sp>
    </p:spTree>
    <p:extLst>
      <p:ext uri="{BB962C8B-B14F-4D97-AF65-F5344CB8AC3E}">
        <p14:creationId xmlns:p14="http://schemas.microsoft.com/office/powerpoint/2010/main" val="14255405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m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NO.potx" id="{4A3461D5-36ED-4665-B3FE-2BAD1DA8EADD}" vid="{585C287C-E974-4785-BD2C-7F401461D4EB}"/>
    </a:ext>
  </a:extLst>
</a:theme>
</file>

<file path=ppt/theme/theme2.xml><?xml version="1.0" encoding="utf-8"?>
<a:theme xmlns:a="http://schemas.openxmlformats.org/drawingml/2006/main" name="1_Office-tem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NO" id="{5B0A4823-B853-4E03-94BC-DE2E1EFD621E}" vid="{1C5DA98A-F9AE-4FD9-9F7B-ADB1035017DA}"/>
    </a:ext>
  </a:extLst>
</a:theme>
</file>

<file path=ppt/theme/theme3.xml><?xml version="1.0" encoding="utf-8"?>
<a:theme xmlns:a="http://schemas.openxmlformats.org/drawingml/2006/main" name="Office-tem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NO" id="{5B0A4823-B853-4E03-94BC-DE2E1EFD621E}" vid="{1C5DA98A-F9AE-4FD9-9F7B-ADB1035017DA}"/>
    </a:ext>
  </a:extLst>
</a:theme>
</file>

<file path=ppt/theme/theme4.xml><?xml version="1.0" encoding="utf-8"?>
<a:theme xmlns:a="http://schemas.openxmlformats.org/drawingml/2006/main" name="UIONorsk16-10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5A39113E23CFF4C932AF8A2377B78CA" ma:contentTypeVersion="4" ma:contentTypeDescription="Opprett et nytt dokument." ma:contentTypeScope="" ma:versionID="5abfaebd28740ea14c28d02699bde135">
  <xsd:schema xmlns:xsd="http://www.w3.org/2001/XMLSchema" xmlns:xs="http://www.w3.org/2001/XMLSchema" xmlns:p="http://schemas.microsoft.com/office/2006/metadata/properties" xmlns:ns2="a3a7f95b-3ac4-485e-8a5a-c0989fae4cb1" xmlns:ns3="b3c01482-6e5d-4180-ba92-bee730fe520b" targetNamespace="http://schemas.microsoft.com/office/2006/metadata/properties" ma:root="true" ma:fieldsID="2c0496d8ce7394e6e62de381aa8071e2" ns2:_="" ns3:_="">
    <xsd:import namespace="a3a7f95b-3ac4-485e-8a5a-c0989fae4cb1"/>
    <xsd:import namespace="b3c01482-6e5d-4180-ba92-bee730fe52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a7f95b-3ac4-485e-8a5a-c0989fae4c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c01482-6e5d-4180-ba92-bee730fe520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4213E5-2D10-47A0-9EC6-16DB2B77A2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B9CF10-6C6A-444C-B05E-E78C1785A52C}">
  <ds:schemaRefs>
    <ds:schemaRef ds:uri="a3a7f95b-3ac4-485e-8a5a-c0989fae4cb1"/>
    <ds:schemaRef ds:uri="b3c01482-6e5d-4180-ba92-bee730fe520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DBB5FED-A2C1-4418-A219-EF909AD7FC1E}">
  <ds:schemaRefs>
    <ds:schemaRef ds:uri="a3a7f95b-3ac4-485e-8a5a-c0989fae4cb1"/>
    <ds:schemaRef ds:uri="b3c01482-6e5d-4180-ba92-bee730fe520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UiO Norsk</Template>
  <Application>Microsoft Office PowerPoint</Application>
  <PresentationFormat>Widescreen</PresentationFormat>
  <Slides>30</Slides>
  <Notes>12</Notes>
  <HiddenSlides>2</HiddenSlide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Office-tema</vt:lpstr>
      <vt:lpstr>1_Office-tema</vt:lpstr>
      <vt:lpstr>Office-tema</vt:lpstr>
      <vt:lpstr>UIONorsk16-10</vt:lpstr>
      <vt:lpstr>Arbeidsstue  Lønn og årsverk</vt:lpstr>
      <vt:lpstr>PowerPoint Presentation</vt:lpstr>
      <vt:lpstr>PowerPoint Presentation</vt:lpstr>
      <vt:lpstr>Litt praktisk om dagens møte</vt:lpstr>
      <vt:lpstr>PowerPoint Presentation</vt:lpstr>
      <vt:lpstr>Importen av lønnsdata </vt:lpstr>
      <vt:lpstr>Importen av lønnsdata til BEVLTB forts.</vt:lpstr>
      <vt:lpstr>Lønnsvekst: Hva er importert - og hva må hensyntas «på toppen»?</vt:lpstr>
      <vt:lpstr>Lønnsvekst: Overordnet om lønnsvekstpottene</vt:lpstr>
      <vt:lpstr>Lønnsvekst: Konkret oppskrift BEVAAR2023</vt:lpstr>
      <vt:lpstr>Lønnsvekst: Konkret oppskrift BEVLTB</vt:lpstr>
      <vt:lpstr>Lønnsvekst: Oppsummert</vt:lpstr>
      <vt:lpstr>Satser (2022 vs 2023)</vt:lpstr>
      <vt:lpstr>PowerPoint Presentation</vt:lpstr>
      <vt:lpstr>Årsverk – støtte til langtidsprognose</vt:lpstr>
      <vt:lpstr>Årsverk – støtte til langtidsprognose</vt:lpstr>
      <vt:lpstr>Rapport</vt:lpstr>
      <vt:lpstr>Et eksempel </vt:lpstr>
      <vt:lpstr>Hvordan jobbe med den nye rapporten?</vt:lpstr>
      <vt:lpstr>Hvordan jobbe med den nye rapporten?</vt:lpstr>
      <vt:lpstr>Hvordan jobbe med andre lønnsrapporter? Årsbudsjett</vt:lpstr>
      <vt:lpstr>Hvordan jobbe med andre lønnsrapporter? Årsbudsjett</vt:lpstr>
      <vt:lpstr>Hvordan jobbe med andre lønnsrapporter? Årsbudsjett</vt:lpstr>
      <vt:lpstr>Hvordan lese informasjonen I LTB_STILLING?</vt:lpstr>
      <vt:lpstr>Import av data til BEVLTB I år vs I fjor</vt:lpstr>
      <vt:lpstr>Hvordan legge inn toppvurderinger</vt:lpstr>
      <vt:lpstr>Satser UNIT4</vt:lpstr>
      <vt:lpstr>Nettside budsjett og prognose</vt:lpstr>
      <vt:lpstr>Support og møtepunkter framover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Informasjonsmøte om arbeidet fram mot leveranse 15.12.</dc:title>
  <dc:creator>Jon Christian Ottersen</dc:creator>
  <cp:revision>1</cp:revision>
  <cp:lastPrinted>2022-10-17T15:47:40Z</cp:lastPrinted>
  <dcterms:created xsi:type="dcterms:W3CDTF">2022-09-22T10:45:48Z</dcterms:created>
  <dcterms:modified xsi:type="dcterms:W3CDTF">2022-10-25T08:33:13Z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_dlc_DocIdItemGuid">
    <vt:lpwstr>e1ba8df5-1c55-4d83-8486-5b6b738896d5</vt:lpwstr>
  </property>
  <property fmtid="{D5CDD505-2E9C-101B-9397-08002B2CF9AE}" pid="4" name="ContentTypeId">
    <vt:lpwstr>0x01010055A39113E23CFF4C932AF8A2377B78CA</vt:lpwstr>
  </property>
</Properties>
</file>