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9" r:id="rId4"/>
    <p:sldId id="257" r:id="rId5"/>
    <p:sldId id="258" r:id="rId6"/>
    <p:sldId id="259" r:id="rId7"/>
    <p:sldId id="260" r:id="rId8"/>
    <p:sldId id="280" r:id="rId9"/>
    <p:sldId id="281" r:id="rId10"/>
    <p:sldId id="282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9B953E-80A4-4D83-B7D9-D5E0DD824871}" v="5008" dt="2023-06-08T14:04:37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Christian Ottersen" userId="319dd709-9224-4f40-a9aa-4a008ebcaa5b" providerId="ADAL" clId="{704AB4FF-B5FF-46BF-88AB-8C4645A55716}"/>
    <pc:docChg chg="undo custSel addSld modSld sldOrd">
      <pc:chgData name="Jon Christian Ottersen" userId="319dd709-9224-4f40-a9aa-4a008ebcaa5b" providerId="ADAL" clId="{704AB4FF-B5FF-46BF-88AB-8C4645A55716}" dt="2023-06-07T13:01:46.974" v="1866" actId="20577"/>
      <pc:docMkLst>
        <pc:docMk/>
      </pc:docMkLst>
      <pc:sldChg chg="addSp delSp modSp mod modMedia setBg delAnim">
        <pc:chgData name="Jon Christian Ottersen" userId="319dd709-9224-4f40-a9aa-4a008ebcaa5b" providerId="ADAL" clId="{704AB4FF-B5FF-46BF-88AB-8C4645A55716}" dt="2023-06-06T14:30:59.786" v="1329" actId="404"/>
        <pc:sldMkLst>
          <pc:docMk/>
          <pc:sldMk cId="3741530347" sldId="256"/>
        </pc:sldMkLst>
        <pc:spChg chg="mod">
          <ac:chgData name="Jon Christian Ottersen" userId="319dd709-9224-4f40-a9aa-4a008ebcaa5b" providerId="ADAL" clId="{704AB4FF-B5FF-46BF-88AB-8C4645A55716}" dt="2023-06-06T14:30:59.786" v="1329" actId="404"/>
          <ac:spMkLst>
            <pc:docMk/>
            <pc:sldMk cId="3741530347" sldId="256"/>
            <ac:spMk id="2" creationId="{00000000-0000-0000-0000-000000000000}"/>
          </ac:spMkLst>
        </pc:spChg>
        <pc:spChg chg="del mod">
          <ac:chgData name="Jon Christian Ottersen" userId="319dd709-9224-4f40-a9aa-4a008ebcaa5b" providerId="ADAL" clId="{704AB4FF-B5FF-46BF-88AB-8C4645A55716}" dt="2023-06-05T14:15:36.909" v="782" actId="478"/>
          <ac:spMkLst>
            <pc:docMk/>
            <pc:sldMk cId="3741530347" sldId="256"/>
            <ac:spMk id="3" creationId="{00000000-0000-0000-0000-000000000000}"/>
          </ac:spMkLst>
        </pc:spChg>
        <pc:spChg chg="add del">
          <ac:chgData name="Jon Christian Ottersen" userId="319dd709-9224-4f40-a9aa-4a008ebcaa5b" providerId="ADAL" clId="{704AB4FF-B5FF-46BF-88AB-8C4645A55716}" dt="2023-06-05T14:04:38.352" v="563" actId="26606"/>
          <ac:spMkLst>
            <pc:docMk/>
            <pc:sldMk cId="3741530347" sldId="256"/>
            <ac:spMk id="9" creationId="{C1DD1A8A-57D5-4A81-AD04-532B043C5611}"/>
          </ac:spMkLst>
        </pc:spChg>
        <pc:spChg chg="add del">
          <ac:chgData name="Jon Christian Ottersen" userId="319dd709-9224-4f40-a9aa-4a008ebcaa5b" providerId="ADAL" clId="{704AB4FF-B5FF-46BF-88AB-8C4645A55716}" dt="2023-06-05T14:04:38.352" v="563" actId="26606"/>
          <ac:spMkLst>
            <pc:docMk/>
            <pc:sldMk cId="3741530347" sldId="256"/>
            <ac:spMk id="11" creationId="{007891EC-4501-44ED-A8C8-B11B6DB767AB}"/>
          </ac:spMkLst>
        </pc:spChg>
        <pc:picChg chg="add del mod">
          <ac:chgData name="Jon Christian Ottersen" userId="319dd709-9224-4f40-a9aa-4a008ebcaa5b" providerId="ADAL" clId="{704AB4FF-B5FF-46BF-88AB-8C4645A55716}" dt="2023-06-05T14:04:38.352" v="563" actId="26606"/>
          <ac:picMkLst>
            <pc:docMk/>
            <pc:sldMk cId="3741530347" sldId="256"/>
            <ac:picMk id="5" creationId="{A1B2B100-A426-0101-9C96-0F2EA6AA5B46}"/>
          </ac:picMkLst>
        </pc:picChg>
      </pc:sldChg>
      <pc:sldChg chg="modSp mod">
        <pc:chgData name="Jon Christian Ottersen" userId="319dd709-9224-4f40-a9aa-4a008ebcaa5b" providerId="ADAL" clId="{704AB4FF-B5FF-46BF-88AB-8C4645A55716}" dt="2023-06-07T13:01:46.974" v="1866" actId="20577"/>
        <pc:sldMkLst>
          <pc:docMk/>
          <pc:sldMk cId="402901909" sldId="277"/>
        </pc:sldMkLst>
        <pc:spChg chg="mod">
          <ac:chgData name="Jon Christian Ottersen" userId="319dd709-9224-4f40-a9aa-4a008ebcaa5b" providerId="ADAL" clId="{704AB4FF-B5FF-46BF-88AB-8C4645A55716}" dt="2023-06-06T14:31:43.233" v="1414" actId="20577"/>
          <ac:spMkLst>
            <pc:docMk/>
            <pc:sldMk cId="402901909" sldId="277"/>
            <ac:spMk id="2" creationId="{EA5C6C09-CCFD-C996-0CE7-5DEE84D71BF2}"/>
          </ac:spMkLst>
        </pc:spChg>
        <pc:spChg chg="mod">
          <ac:chgData name="Jon Christian Ottersen" userId="319dd709-9224-4f40-a9aa-4a008ebcaa5b" providerId="ADAL" clId="{704AB4FF-B5FF-46BF-88AB-8C4645A55716}" dt="2023-06-07T13:01:46.974" v="1866" actId="20577"/>
          <ac:spMkLst>
            <pc:docMk/>
            <pc:sldMk cId="402901909" sldId="277"/>
            <ac:spMk id="3" creationId="{5759EC34-8695-CCD8-F3BE-0D995762D7C1}"/>
          </ac:spMkLst>
        </pc:spChg>
      </pc:sldChg>
      <pc:sldChg chg="addSp delSp modSp new mod">
        <pc:chgData name="Jon Christian Ottersen" userId="319dd709-9224-4f40-a9aa-4a008ebcaa5b" providerId="ADAL" clId="{704AB4FF-B5FF-46BF-88AB-8C4645A55716}" dt="2023-06-05T14:04:19.840" v="559" actId="20577"/>
        <pc:sldMkLst>
          <pc:docMk/>
          <pc:sldMk cId="1953930797" sldId="278"/>
        </pc:sldMkLst>
        <pc:spChg chg="mod">
          <ac:chgData name="Jon Christian Ottersen" userId="319dd709-9224-4f40-a9aa-4a008ebcaa5b" providerId="ADAL" clId="{704AB4FF-B5FF-46BF-88AB-8C4645A55716}" dt="2023-06-05T14:03:10.178" v="462" actId="20577"/>
          <ac:spMkLst>
            <pc:docMk/>
            <pc:sldMk cId="1953930797" sldId="278"/>
            <ac:spMk id="2" creationId="{9FE20AED-9196-2951-2B9D-F616B07351F4}"/>
          </ac:spMkLst>
        </pc:spChg>
        <pc:spChg chg="del">
          <ac:chgData name="Jon Christian Ottersen" userId="319dd709-9224-4f40-a9aa-4a008ebcaa5b" providerId="ADAL" clId="{704AB4FF-B5FF-46BF-88AB-8C4645A55716}" dt="2023-06-05T14:03:29.822" v="463" actId="22"/>
          <ac:spMkLst>
            <pc:docMk/>
            <pc:sldMk cId="1953930797" sldId="278"/>
            <ac:spMk id="3" creationId="{B2AE8BA3-DA14-C39A-39FA-C69FCA1C6EBE}"/>
          </ac:spMkLst>
        </pc:spChg>
        <pc:spChg chg="add mod">
          <ac:chgData name="Jon Christian Ottersen" userId="319dd709-9224-4f40-a9aa-4a008ebcaa5b" providerId="ADAL" clId="{704AB4FF-B5FF-46BF-88AB-8C4645A55716}" dt="2023-06-05T14:04:19.840" v="559" actId="20577"/>
          <ac:spMkLst>
            <pc:docMk/>
            <pc:sldMk cId="1953930797" sldId="278"/>
            <ac:spMk id="6" creationId="{F4377D0F-F005-051A-DD7E-D827A9ABD2B9}"/>
          </ac:spMkLst>
        </pc:spChg>
        <pc:picChg chg="add mod ord">
          <ac:chgData name="Jon Christian Ottersen" userId="319dd709-9224-4f40-a9aa-4a008ebcaa5b" providerId="ADAL" clId="{704AB4FF-B5FF-46BF-88AB-8C4645A55716}" dt="2023-06-05T14:03:45.428" v="464" actId="1076"/>
          <ac:picMkLst>
            <pc:docMk/>
            <pc:sldMk cId="1953930797" sldId="278"/>
            <ac:picMk id="5" creationId="{B382C8C1-65B5-628A-D9FC-CC97A5911508}"/>
          </ac:picMkLst>
        </pc:picChg>
      </pc:sldChg>
      <pc:sldChg chg="addSp delSp modSp new mod ord modClrScheme chgLayout">
        <pc:chgData name="Jon Christian Ottersen" userId="319dd709-9224-4f40-a9aa-4a008ebcaa5b" providerId="ADAL" clId="{704AB4FF-B5FF-46BF-88AB-8C4645A55716}" dt="2023-06-06T14:32:05.207" v="1441" actId="20577"/>
        <pc:sldMkLst>
          <pc:docMk/>
          <pc:sldMk cId="1020526532" sldId="279"/>
        </pc:sldMkLst>
        <pc:spChg chg="del mod ord">
          <ac:chgData name="Jon Christian Ottersen" userId="319dd709-9224-4f40-a9aa-4a008ebcaa5b" providerId="ADAL" clId="{704AB4FF-B5FF-46BF-88AB-8C4645A55716}" dt="2023-06-06T14:31:58.179" v="1418" actId="700"/>
          <ac:spMkLst>
            <pc:docMk/>
            <pc:sldMk cId="1020526532" sldId="279"/>
            <ac:spMk id="2" creationId="{9DA2CDA8-6CFB-71B4-0FA0-C2F3F41C2A1D}"/>
          </ac:spMkLst>
        </pc:spChg>
        <pc:spChg chg="del mod ord">
          <ac:chgData name="Jon Christian Ottersen" userId="319dd709-9224-4f40-a9aa-4a008ebcaa5b" providerId="ADAL" clId="{704AB4FF-B5FF-46BF-88AB-8C4645A55716}" dt="2023-06-06T14:31:58.179" v="1418" actId="700"/>
          <ac:spMkLst>
            <pc:docMk/>
            <pc:sldMk cId="1020526532" sldId="279"/>
            <ac:spMk id="3" creationId="{87430B2A-AA03-CFC5-171F-9ECB7FBA602F}"/>
          </ac:spMkLst>
        </pc:spChg>
        <pc:spChg chg="add mod ord">
          <ac:chgData name="Jon Christian Ottersen" userId="319dd709-9224-4f40-a9aa-4a008ebcaa5b" providerId="ADAL" clId="{704AB4FF-B5FF-46BF-88AB-8C4645A55716}" dt="2023-06-06T14:32:05.207" v="1441" actId="20577"/>
          <ac:spMkLst>
            <pc:docMk/>
            <pc:sldMk cId="1020526532" sldId="279"/>
            <ac:spMk id="4" creationId="{B6E9B817-79B3-4C17-DDD2-21C1A460DC90}"/>
          </ac:spMkLst>
        </pc:spChg>
        <pc:spChg chg="add mod ord">
          <ac:chgData name="Jon Christian Ottersen" userId="319dd709-9224-4f40-a9aa-4a008ebcaa5b" providerId="ADAL" clId="{704AB4FF-B5FF-46BF-88AB-8C4645A55716}" dt="2023-06-06T14:31:58.179" v="1418" actId="700"/>
          <ac:spMkLst>
            <pc:docMk/>
            <pc:sldMk cId="1020526532" sldId="279"/>
            <ac:spMk id="5" creationId="{24220732-B469-B06D-B45B-E6C1B20376EC}"/>
          </ac:spMkLst>
        </pc:spChg>
      </pc:sldChg>
    </pc:docChg>
  </pc:docChgLst>
  <pc:docChgLst>
    <pc:chgData name="Jon Christian Ottersen" userId="319dd709-9224-4f40-a9aa-4a008ebcaa5b" providerId="ADAL" clId="{C49B953E-80A4-4D83-B7D9-D5E0DD824871}"/>
    <pc:docChg chg="undo custSel addSld delSld modSld sldOrd">
      <pc:chgData name="Jon Christian Ottersen" userId="319dd709-9224-4f40-a9aa-4a008ebcaa5b" providerId="ADAL" clId="{C49B953E-80A4-4D83-B7D9-D5E0DD824871}" dt="2023-06-08T14:04:37.809" v="6309" actId="6549"/>
      <pc:docMkLst>
        <pc:docMk/>
      </pc:docMkLst>
      <pc:sldChg chg="modSp mod">
        <pc:chgData name="Jon Christian Ottersen" userId="319dd709-9224-4f40-a9aa-4a008ebcaa5b" providerId="ADAL" clId="{C49B953E-80A4-4D83-B7D9-D5E0DD824871}" dt="2023-06-08T14:02:05.489" v="6152" actId="20577"/>
        <pc:sldMkLst>
          <pc:docMk/>
          <pc:sldMk cId="3741530347" sldId="256"/>
        </pc:sldMkLst>
        <pc:spChg chg="mod">
          <ac:chgData name="Jon Christian Ottersen" userId="319dd709-9224-4f40-a9aa-4a008ebcaa5b" providerId="ADAL" clId="{C49B953E-80A4-4D83-B7D9-D5E0DD824871}" dt="2023-06-08T14:02:05.489" v="6152" actId="20577"/>
          <ac:spMkLst>
            <pc:docMk/>
            <pc:sldMk cId="3741530347" sldId="256"/>
            <ac:spMk id="2" creationId="{00000000-0000-0000-0000-000000000000}"/>
          </ac:spMkLst>
        </pc:spChg>
      </pc:sldChg>
      <pc:sldChg chg="addSp delSp modSp mod">
        <pc:chgData name="Jon Christian Ottersen" userId="319dd709-9224-4f40-a9aa-4a008ebcaa5b" providerId="ADAL" clId="{C49B953E-80A4-4D83-B7D9-D5E0DD824871}" dt="2023-06-08T12:55:53.864" v="4015" actId="1076"/>
        <pc:sldMkLst>
          <pc:docMk/>
          <pc:sldMk cId="457152719" sldId="257"/>
        </pc:sldMkLst>
        <pc:spChg chg="mod">
          <ac:chgData name="Jon Christian Ottersen" userId="319dd709-9224-4f40-a9aa-4a008ebcaa5b" providerId="ADAL" clId="{C49B953E-80A4-4D83-B7D9-D5E0DD824871}" dt="2023-06-08T12:55:53.864" v="4015" actId="1076"/>
          <ac:spMkLst>
            <pc:docMk/>
            <pc:sldMk cId="457152719" sldId="257"/>
            <ac:spMk id="2" creationId="{00000000-0000-0000-0000-000000000000}"/>
          </ac:spMkLst>
        </pc:spChg>
        <pc:spChg chg="mod">
          <ac:chgData name="Jon Christian Ottersen" userId="319dd709-9224-4f40-a9aa-4a008ebcaa5b" providerId="ADAL" clId="{C49B953E-80A4-4D83-B7D9-D5E0DD824871}" dt="2023-06-08T12:48:12.315" v="3783" actId="15"/>
          <ac:spMkLst>
            <pc:docMk/>
            <pc:sldMk cId="457152719" sldId="257"/>
            <ac:spMk id="3" creationId="{00000000-0000-0000-0000-000000000000}"/>
          </ac:spMkLst>
        </pc:spChg>
        <pc:spChg chg="add del mod">
          <ac:chgData name="Jon Christian Ottersen" userId="319dd709-9224-4f40-a9aa-4a008ebcaa5b" providerId="ADAL" clId="{C49B953E-80A4-4D83-B7D9-D5E0DD824871}" dt="2023-06-08T12:45:14.542" v="3641" actId="478"/>
          <ac:spMkLst>
            <pc:docMk/>
            <pc:sldMk cId="457152719" sldId="257"/>
            <ac:spMk id="5" creationId="{57D19251-89B7-8443-5563-52FDC562411D}"/>
          </ac:spMkLst>
        </pc:spChg>
        <pc:spChg chg="add mod">
          <ac:chgData name="Jon Christian Ottersen" userId="319dd709-9224-4f40-a9aa-4a008ebcaa5b" providerId="ADAL" clId="{C49B953E-80A4-4D83-B7D9-D5E0DD824871}" dt="2023-06-08T12:50:44.368" v="3803" actId="1076"/>
          <ac:spMkLst>
            <pc:docMk/>
            <pc:sldMk cId="457152719" sldId="257"/>
            <ac:spMk id="8" creationId="{DC652A6E-32FA-7897-BEAB-5B23D2460888}"/>
          </ac:spMkLst>
        </pc:spChg>
        <pc:spChg chg="add mod">
          <ac:chgData name="Jon Christian Ottersen" userId="319dd709-9224-4f40-a9aa-4a008ebcaa5b" providerId="ADAL" clId="{C49B953E-80A4-4D83-B7D9-D5E0DD824871}" dt="2023-06-08T12:50:54.284" v="3805" actId="1076"/>
          <ac:spMkLst>
            <pc:docMk/>
            <pc:sldMk cId="457152719" sldId="257"/>
            <ac:spMk id="9" creationId="{DB4D08B6-E2C6-B41C-368C-7980FF7F6A96}"/>
          </ac:spMkLst>
        </pc:spChg>
        <pc:spChg chg="add mod">
          <ac:chgData name="Jon Christian Ottersen" userId="319dd709-9224-4f40-a9aa-4a008ebcaa5b" providerId="ADAL" clId="{C49B953E-80A4-4D83-B7D9-D5E0DD824871}" dt="2023-06-08T12:51:07.289" v="3810" actId="1036"/>
          <ac:spMkLst>
            <pc:docMk/>
            <pc:sldMk cId="457152719" sldId="257"/>
            <ac:spMk id="10" creationId="{47EF4B69-3215-6BFA-E88A-9E617123AEEA}"/>
          </ac:spMkLst>
        </pc:spChg>
        <pc:spChg chg="add mod">
          <ac:chgData name="Jon Christian Ottersen" userId="319dd709-9224-4f40-a9aa-4a008ebcaa5b" providerId="ADAL" clId="{C49B953E-80A4-4D83-B7D9-D5E0DD824871}" dt="2023-06-08T12:51:26.240" v="3815" actId="14100"/>
          <ac:spMkLst>
            <pc:docMk/>
            <pc:sldMk cId="457152719" sldId="257"/>
            <ac:spMk id="11" creationId="{A1BD5877-B563-101C-CC5E-A787B6CEDD45}"/>
          </ac:spMkLst>
        </pc:spChg>
        <pc:spChg chg="add mod">
          <ac:chgData name="Jon Christian Ottersen" userId="319dd709-9224-4f40-a9aa-4a008ebcaa5b" providerId="ADAL" clId="{C49B953E-80A4-4D83-B7D9-D5E0DD824871}" dt="2023-06-08T12:51:22.337" v="3814" actId="1076"/>
          <ac:spMkLst>
            <pc:docMk/>
            <pc:sldMk cId="457152719" sldId="257"/>
            <ac:spMk id="12" creationId="{CFFD1910-E6C9-941F-E2AE-E6E415250D59}"/>
          </ac:spMkLst>
        </pc:spChg>
        <pc:spChg chg="add mod">
          <ac:chgData name="Jon Christian Ottersen" userId="319dd709-9224-4f40-a9aa-4a008ebcaa5b" providerId="ADAL" clId="{C49B953E-80A4-4D83-B7D9-D5E0DD824871}" dt="2023-06-08T12:51:32.049" v="3817" actId="1076"/>
          <ac:spMkLst>
            <pc:docMk/>
            <pc:sldMk cId="457152719" sldId="257"/>
            <ac:spMk id="13" creationId="{86654486-6B5D-A87B-A26F-28179A36E2F3}"/>
          </ac:spMkLst>
        </pc:spChg>
        <pc:picChg chg="del mod">
          <ac:chgData name="Jon Christian Ottersen" userId="319dd709-9224-4f40-a9aa-4a008ebcaa5b" providerId="ADAL" clId="{C49B953E-80A4-4D83-B7D9-D5E0DD824871}" dt="2023-06-08T12:49:07.121" v="3784" actId="478"/>
          <ac:picMkLst>
            <pc:docMk/>
            <pc:sldMk cId="457152719" sldId="257"/>
            <ac:picMk id="4" creationId="{00000000-0000-0000-0000-000000000000}"/>
          </ac:picMkLst>
        </pc:picChg>
        <pc:picChg chg="add mod">
          <ac:chgData name="Jon Christian Ottersen" userId="319dd709-9224-4f40-a9aa-4a008ebcaa5b" providerId="ADAL" clId="{C49B953E-80A4-4D83-B7D9-D5E0DD824871}" dt="2023-06-08T12:49:27.297" v="3790" actId="1076"/>
          <ac:picMkLst>
            <pc:docMk/>
            <pc:sldMk cId="457152719" sldId="257"/>
            <ac:picMk id="7" creationId="{55045993-8A06-FB5B-AD4D-BEF160BB543C}"/>
          </ac:picMkLst>
        </pc:picChg>
      </pc:sldChg>
      <pc:sldChg chg="modSp mod">
        <pc:chgData name="Jon Christian Ottersen" userId="319dd709-9224-4f40-a9aa-4a008ebcaa5b" providerId="ADAL" clId="{C49B953E-80A4-4D83-B7D9-D5E0DD824871}" dt="2023-06-08T12:54:33.192" v="3931" actId="14100"/>
        <pc:sldMkLst>
          <pc:docMk/>
          <pc:sldMk cId="3712336521" sldId="258"/>
        </pc:sldMkLst>
        <pc:spChg chg="mod">
          <ac:chgData name="Jon Christian Ottersen" userId="319dd709-9224-4f40-a9aa-4a008ebcaa5b" providerId="ADAL" clId="{C49B953E-80A4-4D83-B7D9-D5E0DD824871}" dt="2023-06-08T12:37:41.017" v="3288" actId="20577"/>
          <ac:spMkLst>
            <pc:docMk/>
            <pc:sldMk cId="3712336521" sldId="258"/>
            <ac:spMk id="2" creationId="{00000000-0000-0000-0000-000000000000}"/>
          </ac:spMkLst>
        </pc:spChg>
        <pc:spChg chg="mod">
          <ac:chgData name="Jon Christian Ottersen" userId="319dd709-9224-4f40-a9aa-4a008ebcaa5b" providerId="ADAL" clId="{C49B953E-80A4-4D83-B7D9-D5E0DD824871}" dt="2023-06-08T12:54:33.192" v="3931" actId="14100"/>
          <ac:spMkLst>
            <pc:docMk/>
            <pc:sldMk cId="3712336521" sldId="258"/>
            <ac:spMk id="3" creationId="{00000000-0000-0000-0000-000000000000}"/>
          </ac:spMkLst>
        </pc:spChg>
      </pc:sldChg>
      <pc:sldChg chg="modSp mod">
        <pc:chgData name="Jon Christian Ottersen" userId="319dd709-9224-4f40-a9aa-4a008ebcaa5b" providerId="ADAL" clId="{C49B953E-80A4-4D83-B7D9-D5E0DD824871}" dt="2023-06-08T14:04:37.809" v="6309" actId="6549"/>
        <pc:sldMkLst>
          <pc:docMk/>
          <pc:sldMk cId="4076584047" sldId="259"/>
        </pc:sldMkLst>
        <pc:spChg chg="mod">
          <ac:chgData name="Jon Christian Ottersen" userId="319dd709-9224-4f40-a9aa-4a008ebcaa5b" providerId="ADAL" clId="{C49B953E-80A4-4D83-B7D9-D5E0DD824871}" dt="2023-06-08T12:37:57.663" v="3304" actId="20577"/>
          <ac:spMkLst>
            <pc:docMk/>
            <pc:sldMk cId="4076584047" sldId="259"/>
            <ac:spMk id="2" creationId="{00000000-0000-0000-0000-000000000000}"/>
          </ac:spMkLst>
        </pc:spChg>
        <pc:spChg chg="mod">
          <ac:chgData name="Jon Christian Ottersen" userId="319dd709-9224-4f40-a9aa-4a008ebcaa5b" providerId="ADAL" clId="{C49B953E-80A4-4D83-B7D9-D5E0DD824871}" dt="2023-06-08T14:04:37.809" v="6309" actId="6549"/>
          <ac:spMkLst>
            <pc:docMk/>
            <pc:sldMk cId="4076584047" sldId="259"/>
            <ac:spMk id="3" creationId="{00000000-0000-0000-0000-000000000000}"/>
          </ac:spMkLst>
        </pc:spChg>
        <pc:picChg chg="mod">
          <ac:chgData name="Jon Christian Ottersen" userId="319dd709-9224-4f40-a9aa-4a008ebcaa5b" providerId="ADAL" clId="{C49B953E-80A4-4D83-B7D9-D5E0DD824871}" dt="2023-06-08T12:56:11.968" v="4021" actId="1076"/>
          <ac:picMkLst>
            <pc:docMk/>
            <pc:sldMk cId="4076584047" sldId="259"/>
            <ac:picMk id="5" creationId="{00000000-0000-0000-0000-000000000000}"/>
          </ac:picMkLst>
        </pc:picChg>
      </pc:sldChg>
      <pc:sldChg chg="modSp mod">
        <pc:chgData name="Jon Christian Ottersen" userId="319dd709-9224-4f40-a9aa-4a008ebcaa5b" providerId="ADAL" clId="{C49B953E-80A4-4D83-B7D9-D5E0DD824871}" dt="2023-06-08T14:04:29.764" v="6308" actId="404"/>
        <pc:sldMkLst>
          <pc:docMk/>
          <pc:sldMk cId="707563900" sldId="260"/>
        </pc:sldMkLst>
        <pc:spChg chg="mod">
          <ac:chgData name="Jon Christian Ottersen" userId="319dd709-9224-4f40-a9aa-4a008ebcaa5b" providerId="ADAL" clId="{C49B953E-80A4-4D83-B7D9-D5E0DD824871}" dt="2023-06-08T12:38:12.120" v="3335" actId="20577"/>
          <ac:spMkLst>
            <pc:docMk/>
            <pc:sldMk cId="707563900" sldId="260"/>
            <ac:spMk id="2" creationId="{00000000-0000-0000-0000-000000000000}"/>
          </ac:spMkLst>
        </pc:spChg>
        <pc:spChg chg="mod">
          <ac:chgData name="Jon Christian Ottersen" userId="319dd709-9224-4f40-a9aa-4a008ebcaa5b" providerId="ADAL" clId="{C49B953E-80A4-4D83-B7D9-D5E0DD824871}" dt="2023-06-08T14:04:29.764" v="6308" actId="404"/>
          <ac:spMkLst>
            <pc:docMk/>
            <pc:sldMk cId="707563900" sldId="260"/>
            <ac:spMk id="3" creationId="{00000000-0000-0000-0000-000000000000}"/>
          </ac:spMkLst>
        </pc:spChg>
      </pc:sldChg>
      <pc:sldChg chg="del">
        <pc:chgData name="Jon Christian Ottersen" userId="319dd709-9224-4f40-a9aa-4a008ebcaa5b" providerId="ADAL" clId="{C49B953E-80A4-4D83-B7D9-D5E0DD824871}" dt="2023-06-08T12:37:13.798" v="3254" actId="47"/>
        <pc:sldMkLst>
          <pc:docMk/>
          <pc:sldMk cId="2656873589" sldId="271"/>
        </pc:sldMkLst>
      </pc:sldChg>
      <pc:sldChg chg="del ord">
        <pc:chgData name="Jon Christian Ottersen" userId="319dd709-9224-4f40-a9aa-4a008ebcaa5b" providerId="ADAL" clId="{C49B953E-80A4-4D83-B7D9-D5E0DD824871}" dt="2023-06-08T12:36:46.679" v="3231" actId="47"/>
        <pc:sldMkLst>
          <pc:docMk/>
          <pc:sldMk cId="3873629288" sldId="273"/>
        </pc:sldMkLst>
      </pc:sldChg>
      <pc:sldChg chg="del">
        <pc:chgData name="Jon Christian Ottersen" userId="319dd709-9224-4f40-a9aa-4a008ebcaa5b" providerId="ADAL" clId="{C49B953E-80A4-4D83-B7D9-D5E0DD824871}" dt="2023-06-08T13:23:02.385" v="4499" actId="47"/>
        <pc:sldMkLst>
          <pc:docMk/>
          <pc:sldMk cId="96317595" sldId="274"/>
        </pc:sldMkLst>
      </pc:sldChg>
      <pc:sldChg chg="del">
        <pc:chgData name="Jon Christian Ottersen" userId="319dd709-9224-4f40-a9aa-4a008ebcaa5b" providerId="ADAL" clId="{C49B953E-80A4-4D83-B7D9-D5E0DD824871}" dt="2023-06-08T13:23:04.389" v="4500" actId="47"/>
        <pc:sldMkLst>
          <pc:docMk/>
          <pc:sldMk cId="3947317080" sldId="275"/>
        </pc:sldMkLst>
      </pc:sldChg>
      <pc:sldChg chg="del">
        <pc:chgData name="Jon Christian Ottersen" userId="319dd709-9224-4f40-a9aa-4a008ebcaa5b" providerId="ADAL" clId="{C49B953E-80A4-4D83-B7D9-D5E0DD824871}" dt="2023-06-08T13:23:07.920" v="4501" actId="47"/>
        <pc:sldMkLst>
          <pc:docMk/>
          <pc:sldMk cId="758121861" sldId="276"/>
        </pc:sldMkLst>
      </pc:sldChg>
      <pc:sldChg chg="modSp mod">
        <pc:chgData name="Jon Christian Ottersen" userId="319dd709-9224-4f40-a9aa-4a008ebcaa5b" providerId="ADAL" clId="{C49B953E-80A4-4D83-B7D9-D5E0DD824871}" dt="2023-06-08T14:03:11.994" v="6305" actId="6549"/>
        <pc:sldMkLst>
          <pc:docMk/>
          <pc:sldMk cId="402901909" sldId="277"/>
        </pc:sldMkLst>
        <pc:spChg chg="mod">
          <ac:chgData name="Jon Christian Ottersen" userId="319dd709-9224-4f40-a9aa-4a008ebcaa5b" providerId="ADAL" clId="{C49B953E-80A4-4D83-B7D9-D5E0DD824871}" dt="2023-06-08T11:55:46.401" v="1387" actId="1076"/>
          <ac:spMkLst>
            <pc:docMk/>
            <pc:sldMk cId="402901909" sldId="277"/>
            <ac:spMk id="2" creationId="{EA5C6C09-CCFD-C996-0CE7-5DEE84D71BF2}"/>
          </ac:spMkLst>
        </pc:spChg>
        <pc:spChg chg="mod">
          <ac:chgData name="Jon Christian Ottersen" userId="319dd709-9224-4f40-a9aa-4a008ebcaa5b" providerId="ADAL" clId="{C49B953E-80A4-4D83-B7D9-D5E0DD824871}" dt="2023-06-08T14:03:11.994" v="6305" actId="6549"/>
          <ac:spMkLst>
            <pc:docMk/>
            <pc:sldMk cId="402901909" sldId="277"/>
            <ac:spMk id="3" creationId="{5759EC34-8695-CCD8-F3BE-0D995762D7C1}"/>
          </ac:spMkLst>
        </pc:spChg>
      </pc:sldChg>
      <pc:sldChg chg="modSp del mod ord">
        <pc:chgData name="Jon Christian Ottersen" userId="319dd709-9224-4f40-a9aa-4a008ebcaa5b" providerId="ADAL" clId="{C49B953E-80A4-4D83-B7D9-D5E0DD824871}" dt="2023-06-08T13:36:27.816" v="5797" actId="47"/>
        <pc:sldMkLst>
          <pc:docMk/>
          <pc:sldMk cId="1953930797" sldId="278"/>
        </pc:sldMkLst>
        <pc:spChg chg="mod">
          <ac:chgData name="Jon Christian Ottersen" userId="319dd709-9224-4f40-a9aa-4a008ebcaa5b" providerId="ADAL" clId="{C49B953E-80A4-4D83-B7D9-D5E0DD824871}" dt="2023-06-08T12:04:38.758" v="1860" actId="20577"/>
          <ac:spMkLst>
            <pc:docMk/>
            <pc:sldMk cId="1953930797" sldId="278"/>
            <ac:spMk id="2" creationId="{9FE20AED-9196-2951-2B9D-F616B07351F4}"/>
          </ac:spMkLst>
        </pc:spChg>
      </pc:sldChg>
      <pc:sldChg chg="delSp modSp mod">
        <pc:chgData name="Jon Christian Ottersen" userId="319dd709-9224-4f40-a9aa-4a008ebcaa5b" providerId="ADAL" clId="{C49B953E-80A4-4D83-B7D9-D5E0DD824871}" dt="2023-06-08T12:55:42.526" v="4014" actId="478"/>
        <pc:sldMkLst>
          <pc:docMk/>
          <pc:sldMk cId="1020526532" sldId="279"/>
        </pc:sldMkLst>
        <pc:spChg chg="mod">
          <ac:chgData name="Jon Christian Ottersen" userId="319dd709-9224-4f40-a9aa-4a008ebcaa5b" providerId="ADAL" clId="{C49B953E-80A4-4D83-B7D9-D5E0DD824871}" dt="2023-06-08T11:55:57.960" v="1390" actId="20577"/>
          <ac:spMkLst>
            <pc:docMk/>
            <pc:sldMk cId="1020526532" sldId="279"/>
            <ac:spMk id="4" creationId="{B6E9B817-79B3-4C17-DDD2-21C1A460DC90}"/>
          </ac:spMkLst>
        </pc:spChg>
        <pc:spChg chg="del">
          <ac:chgData name="Jon Christian Ottersen" userId="319dd709-9224-4f40-a9aa-4a008ebcaa5b" providerId="ADAL" clId="{C49B953E-80A4-4D83-B7D9-D5E0DD824871}" dt="2023-06-08T12:55:42.526" v="4014" actId="478"/>
          <ac:spMkLst>
            <pc:docMk/>
            <pc:sldMk cId="1020526532" sldId="279"/>
            <ac:spMk id="5" creationId="{24220732-B469-B06D-B45B-E6C1B20376EC}"/>
          </ac:spMkLst>
        </pc:spChg>
      </pc:sldChg>
      <pc:sldChg chg="modSp add mod ord">
        <pc:chgData name="Jon Christian Ottersen" userId="319dd709-9224-4f40-a9aa-4a008ebcaa5b" providerId="ADAL" clId="{C49B953E-80A4-4D83-B7D9-D5E0DD824871}" dt="2023-06-08T12:04:02" v="1857"/>
        <pc:sldMkLst>
          <pc:docMk/>
          <pc:sldMk cId="1970892005" sldId="280"/>
        </pc:sldMkLst>
        <pc:spChg chg="mod">
          <ac:chgData name="Jon Christian Ottersen" userId="319dd709-9224-4f40-a9aa-4a008ebcaa5b" providerId="ADAL" clId="{C49B953E-80A4-4D83-B7D9-D5E0DD824871}" dt="2023-06-08T12:03:49.673" v="1853" actId="20577"/>
          <ac:spMkLst>
            <pc:docMk/>
            <pc:sldMk cId="1970892005" sldId="280"/>
            <ac:spMk id="4" creationId="{B6E9B817-79B3-4C17-DDD2-21C1A460DC90}"/>
          </ac:spMkLst>
        </pc:spChg>
      </pc:sldChg>
      <pc:sldChg chg="addSp delSp modSp new mod ord">
        <pc:chgData name="Jon Christian Ottersen" userId="319dd709-9224-4f40-a9aa-4a008ebcaa5b" providerId="ADAL" clId="{C49B953E-80A4-4D83-B7D9-D5E0DD824871}" dt="2023-06-08T14:04:08.238" v="6307" actId="207"/>
        <pc:sldMkLst>
          <pc:docMk/>
          <pc:sldMk cId="41659184" sldId="281"/>
        </pc:sldMkLst>
        <pc:spChg chg="mod">
          <ac:chgData name="Jon Christian Ottersen" userId="319dd709-9224-4f40-a9aa-4a008ebcaa5b" providerId="ADAL" clId="{C49B953E-80A4-4D83-B7D9-D5E0DD824871}" dt="2023-06-08T12:31:41.271" v="2671" actId="1076"/>
          <ac:spMkLst>
            <pc:docMk/>
            <pc:sldMk cId="41659184" sldId="281"/>
            <ac:spMk id="2" creationId="{BCADAC8A-7DF0-115E-2845-0FFE5E8359D5}"/>
          </ac:spMkLst>
        </pc:spChg>
        <pc:spChg chg="mod">
          <ac:chgData name="Jon Christian Ottersen" userId="319dd709-9224-4f40-a9aa-4a008ebcaa5b" providerId="ADAL" clId="{C49B953E-80A4-4D83-B7D9-D5E0DD824871}" dt="2023-06-08T12:43:48.543" v="3579" actId="6549"/>
          <ac:spMkLst>
            <pc:docMk/>
            <pc:sldMk cId="41659184" sldId="281"/>
            <ac:spMk id="3" creationId="{62FD88A1-87B8-B4A8-5CC1-F34CE37817B5}"/>
          </ac:spMkLst>
        </pc:spChg>
        <pc:spChg chg="add del mod">
          <ac:chgData name="Jon Christian Ottersen" userId="319dd709-9224-4f40-a9aa-4a008ebcaa5b" providerId="ADAL" clId="{C49B953E-80A4-4D83-B7D9-D5E0DD824871}" dt="2023-06-08T12:39:44.325" v="3348" actId="478"/>
          <ac:spMkLst>
            <pc:docMk/>
            <pc:sldMk cId="41659184" sldId="281"/>
            <ac:spMk id="5" creationId="{3B29F38D-0F20-B238-3394-E3C397E5A0FB}"/>
          </ac:spMkLst>
        </pc:spChg>
        <pc:spChg chg="add mod">
          <ac:chgData name="Jon Christian Ottersen" userId="319dd709-9224-4f40-a9aa-4a008ebcaa5b" providerId="ADAL" clId="{C49B953E-80A4-4D83-B7D9-D5E0DD824871}" dt="2023-06-08T14:04:00.344" v="6306" actId="207"/>
          <ac:spMkLst>
            <pc:docMk/>
            <pc:sldMk cId="41659184" sldId="281"/>
            <ac:spMk id="6" creationId="{5240EE30-D337-81FE-6F43-354E718B1BEB}"/>
          </ac:spMkLst>
        </pc:spChg>
        <pc:spChg chg="add del mod">
          <ac:chgData name="Jon Christian Ottersen" userId="319dd709-9224-4f40-a9aa-4a008ebcaa5b" providerId="ADAL" clId="{C49B953E-80A4-4D83-B7D9-D5E0DD824871}" dt="2023-06-08T12:42:24.300" v="3417" actId="478"/>
          <ac:spMkLst>
            <pc:docMk/>
            <pc:sldMk cId="41659184" sldId="281"/>
            <ac:spMk id="7" creationId="{67391DE9-407E-4ECC-D6E3-69261352ECB2}"/>
          </ac:spMkLst>
        </pc:spChg>
        <pc:spChg chg="add mod">
          <ac:chgData name="Jon Christian Ottersen" userId="319dd709-9224-4f40-a9aa-4a008ebcaa5b" providerId="ADAL" clId="{C49B953E-80A4-4D83-B7D9-D5E0DD824871}" dt="2023-06-08T14:04:08.238" v="6307" actId="207"/>
          <ac:spMkLst>
            <pc:docMk/>
            <pc:sldMk cId="41659184" sldId="281"/>
            <ac:spMk id="8" creationId="{6BAD22D3-CDE1-0EC1-E193-6B659D8625BD}"/>
          </ac:spMkLst>
        </pc:spChg>
        <pc:picChg chg="add mod">
          <ac:chgData name="Jon Christian Ottersen" userId="319dd709-9224-4f40-a9aa-4a008ebcaa5b" providerId="ADAL" clId="{C49B953E-80A4-4D83-B7D9-D5E0DD824871}" dt="2023-06-08T12:42:33.040" v="3420" actId="1076"/>
          <ac:picMkLst>
            <pc:docMk/>
            <pc:sldMk cId="41659184" sldId="281"/>
            <ac:picMk id="4" creationId="{FD18922F-A605-0D1C-F619-7E13941206E4}"/>
          </ac:picMkLst>
        </pc:picChg>
      </pc:sldChg>
      <pc:sldChg chg="modSp add mod ord">
        <pc:chgData name="Jon Christian Ottersen" userId="319dd709-9224-4f40-a9aa-4a008ebcaa5b" providerId="ADAL" clId="{C49B953E-80A4-4D83-B7D9-D5E0DD824871}" dt="2023-06-08T12:44:20.903" v="3598" actId="20577"/>
        <pc:sldMkLst>
          <pc:docMk/>
          <pc:sldMk cId="1740018993" sldId="282"/>
        </pc:sldMkLst>
        <pc:spChg chg="mod">
          <ac:chgData name="Jon Christian Ottersen" userId="319dd709-9224-4f40-a9aa-4a008ebcaa5b" providerId="ADAL" clId="{C49B953E-80A4-4D83-B7D9-D5E0DD824871}" dt="2023-06-08T12:44:20.903" v="3598" actId="20577"/>
          <ac:spMkLst>
            <pc:docMk/>
            <pc:sldMk cId="1740018993" sldId="282"/>
            <ac:spMk id="4" creationId="{B6E9B817-79B3-4C17-DDD2-21C1A460DC90}"/>
          </ac:spMkLst>
        </pc:spChg>
      </pc:sldChg>
      <pc:sldChg chg="modSp new mod ord">
        <pc:chgData name="Jon Christian Ottersen" userId="319dd709-9224-4f40-a9aa-4a008ebcaa5b" providerId="ADAL" clId="{C49B953E-80A4-4D83-B7D9-D5E0DD824871}" dt="2023-06-08T13:53:26.654" v="6142" actId="27636"/>
        <pc:sldMkLst>
          <pc:docMk/>
          <pc:sldMk cId="424607637" sldId="283"/>
        </pc:sldMkLst>
        <pc:spChg chg="mod">
          <ac:chgData name="Jon Christian Ottersen" userId="319dd709-9224-4f40-a9aa-4a008ebcaa5b" providerId="ADAL" clId="{C49B953E-80A4-4D83-B7D9-D5E0DD824871}" dt="2023-06-08T13:22:53.258" v="4498" actId="20577"/>
          <ac:spMkLst>
            <pc:docMk/>
            <pc:sldMk cId="424607637" sldId="283"/>
            <ac:spMk id="2" creationId="{FB24D835-F2E8-734F-B23B-F5DC78474831}"/>
          </ac:spMkLst>
        </pc:spChg>
        <pc:spChg chg="mod">
          <ac:chgData name="Jon Christian Ottersen" userId="319dd709-9224-4f40-a9aa-4a008ebcaa5b" providerId="ADAL" clId="{C49B953E-80A4-4D83-B7D9-D5E0DD824871}" dt="2023-06-08T13:53:26.654" v="6142" actId="27636"/>
          <ac:spMkLst>
            <pc:docMk/>
            <pc:sldMk cId="424607637" sldId="283"/>
            <ac:spMk id="3" creationId="{CE8994D3-5363-7EB8-0A11-9B4F755D7F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00FB-61BE-4B2E-8DA4-E79F19D59F85}" type="datetimeFigureOut">
              <a:rPr lang="nb-NO" smtClean="0"/>
              <a:t>08.06.2023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FA26-F3FB-4567-BD2A-0E6F76618E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242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00FB-61BE-4B2E-8DA4-E79F19D59F85}" type="datetimeFigureOut">
              <a:rPr lang="nb-NO" smtClean="0"/>
              <a:t>08.06.2023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FA26-F3FB-4567-BD2A-0E6F76618E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765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00FB-61BE-4B2E-8DA4-E79F19D59F85}" type="datetimeFigureOut">
              <a:rPr lang="nb-NO" smtClean="0"/>
              <a:t>08.06.2023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FA26-F3FB-4567-BD2A-0E6F76618E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278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00FB-61BE-4B2E-8DA4-E79F19D59F85}" type="datetimeFigureOut">
              <a:rPr lang="nb-NO" smtClean="0"/>
              <a:t>08.06.2023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FA26-F3FB-4567-BD2A-0E6F76618E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220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00FB-61BE-4B2E-8DA4-E79F19D59F85}" type="datetimeFigureOut">
              <a:rPr lang="nb-NO" smtClean="0"/>
              <a:t>08.06.2023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FA26-F3FB-4567-BD2A-0E6F76618E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566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00FB-61BE-4B2E-8DA4-E79F19D59F85}" type="datetimeFigureOut">
              <a:rPr lang="nb-NO" smtClean="0"/>
              <a:t>08.06.2023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FA26-F3FB-4567-BD2A-0E6F76618E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877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00FB-61BE-4B2E-8DA4-E79F19D59F85}" type="datetimeFigureOut">
              <a:rPr lang="nb-NO" smtClean="0"/>
              <a:t>08.06.2023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FA26-F3FB-4567-BD2A-0E6F76618E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82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00FB-61BE-4B2E-8DA4-E79F19D59F85}" type="datetimeFigureOut">
              <a:rPr lang="nb-NO" smtClean="0"/>
              <a:t>08.06.2023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FA26-F3FB-4567-BD2A-0E6F76618E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531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00FB-61BE-4B2E-8DA4-E79F19D59F85}" type="datetimeFigureOut">
              <a:rPr lang="nb-NO" smtClean="0"/>
              <a:t>08.06.2023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FA26-F3FB-4567-BD2A-0E6F76618E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217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00FB-61BE-4B2E-8DA4-E79F19D59F85}" type="datetimeFigureOut">
              <a:rPr lang="nb-NO" smtClean="0"/>
              <a:t>08.06.2023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FA26-F3FB-4567-BD2A-0E6F76618E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115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00FB-61BE-4B2E-8DA4-E79F19D59F85}" type="datetimeFigureOut">
              <a:rPr lang="nb-NO" smtClean="0"/>
              <a:t>08.06.2023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FA26-F3FB-4567-BD2A-0E6F76618E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932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D00FB-61BE-4B2E-8DA4-E79F19D59F85}" type="datetimeFigureOut">
              <a:rPr lang="nb-NO" smtClean="0"/>
              <a:t>08.06.2023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BFA26-F3FB-4567-BD2A-0E6F76618E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4311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456212"/>
            <a:ext cx="9144000" cy="2387600"/>
          </a:xfrm>
        </p:spPr>
        <p:txBody>
          <a:bodyPr>
            <a:noAutofit/>
          </a:bodyPr>
          <a:lstStyle/>
          <a:p>
            <a:r>
              <a:rPr lang="nb-NO" sz="2800" b="1"/>
              <a:t>Tips/oppskrift: </a:t>
            </a:r>
            <a:br>
              <a:rPr lang="nb-NO" sz="4800" b="1"/>
            </a:br>
            <a:r>
              <a:rPr lang="nb-NO" sz="4800" b="1"/>
              <a:t>Hvordan kopiere budsjett-/prognosedata fra én budsjettversjon/ett år til en annen budsjettversjon/et annet år</a:t>
            </a:r>
            <a:br>
              <a:rPr lang="nb-NO" sz="4800" b="1"/>
            </a:br>
            <a:r>
              <a:rPr lang="nb-NO" sz="2800" b="1"/>
              <a:t>vha. </a:t>
            </a:r>
            <a:r>
              <a:rPr lang="nb-NO" sz="2800" b="1" err="1"/>
              <a:t>Excelerator</a:t>
            </a:r>
            <a:endParaRPr lang="nb-NO" sz="4800" b="1"/>
          </a:p>
        </p:txBody>
      </p:sp>
    </p:spTree>
    <p:extLst>
      <p:ext uri="{BB962C8B-B14F-4D97-AF65-F5344CB8AC3E}">
        <p14:creationId xmlns:p14="http://schemas.microsoft.com/office/powerpoint/2010/main" val="3741530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B6E9B817-79B3-4C17-DDD2-21C1A460D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3. Lese inn i Unit4 </a:t>
            </a:r>
            <a:r>
              <a:rPr lang="nb-NO" err="1"/>
              <a:t>vha</a:t>
            </a:r>
            <a:r>
              <a:rPr lang="nb-NO"/>
              <a:t> </a:t>
            </a:r>
            <a:r>
              <a:rPr lang="nb-NO" err="1"/>
              <a:t>Excelerator</a:t>
            </a:r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4220732-B469-B06D-B45B-E6C1B20376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0018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24D835-F2E8-734F-B23B-F5DC78474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Lese inn i Unit4 via </a:t>
            </a:r>
            <a:r>
              <a:rPr lang="nb-NO" err="1"/>
              <a:t>Excelerator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E8994D3-5363-7EB8-0A11-9B4F755D7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2659"/>
          </a:xfrm>
        </p:spPr>
        <p:txBody>
          <a:bodyPr>
            <a:normAutofit/>
          </a:bodyPr>
          <a:lstStyle/>
          <a:p>
            <a:r>
              <a:rPr lang="nb-NO" sz="2000" err="1"/>
              <a:t>Excelerator</a:t>
            </a:r>
            <a:r>
              <a:rPr lang="nb-NO" sz="2000"/>
              <a:t>-fila leses inn i Unit4 på vanlig vis</a:t>
            </a:r>
            <a:endParaRPr lang="nb-NO" sz="2000" b="1"/>
          </a:p>
          <a:p>
            <a:pPr lvl="1"/>
            <a:r>
              <a:rPr lang="nb-NO" sz="1400" err="1"/>
              <a:t>Excelerator</a:t>
            </a:r>
            <a:r>
              <a:rPr lang="nb-NO" sz="1400"/>
              <a:t>-import er nærmere beskrevet i annen dokumentasjon</a:t>
            </a:r>
          </a:p>
          <a:p>
            <a:pPr lvl="1"/>
            <a:r>
              <a:rPr lang="nb-NO" sz="1400" b="1">
                <a:sym typeface="Wingdings" panose="05000000000000000000" pitchFamily="2" charset="2"/>
              </a:rPr>
              <a:t>Husk å dobbeltsjekke at år og budsjettversjon er korrekt!</a:t>
            </a:r>
          </a:p>
          <a:p>
            <a:pPr marL="457200" lvl="1" indent="0">
              <a:buNone/>
            </a:pPr>
            <a:endParaRPr lang="nb-NO" sz="1600"/>
          </a:p>
          <a:p>
            <a:r>
              <a:rPr lang="nb-NO" sz="2000"/>
              <a:t>Husk: Det er bare et par brukere per fakultet/enhet som har tilgang til å gjøre </a:t>
            </a:r>
            <a:r>
              <a:rPr lang="nb-NO" sz="2000" err="1"/>
              <a:t>Excelerator</a:t>
            </a:r>
            <a:r>
              <a:rPr lang="nb-NO" sz="2000"/>
              <a:t>-import til Unit4</a:t>
            </a:r>
          </a:p>
          <a:p>
            <a:pPr lvl="1"/>
            <a:r>
              <a:rPr lang="nb-NO" sz="1400"/>
              <a:t>Dersom du ikke har denne tilgangen, må du derfor sende over </a:t>
            </a:r>
            <a:r>
              <a:rPr lang="nb-NO" sz="1400" err="1"/>
              <a:t>Excelerator</a:t>
            </a:r>
            <a:r>
              <a:rPr lang="nb-NO" sz="1400"/>
              <a:t>-filen til disse brukerne for at de kan lese inn </a:t>
            </a:r>
          </a:p>
          <a:p>
            <a:pPr lvl="1"/>
            <a:r>
              <a:rPr lang="nb-NO" sz="1400"/>
              <a:t>Alle har imidlertid anledning til å </a:t>
            </a:r>
            <a:r>
              <a:rPr lang="nb-NO" sz="1400" i="1"/>
              <a:t>klargjøre</a:t>
            </a:r>
            <a:r>
              <a:rPr lang="nb-NO" sz="1400"/>
              <a:t> </a:t>
            </a:r>
            <a:r>
              <a:rPr lang="nb-NO" sz="1400" err="1"/>
              <a:t>Excelerator</a:t>
            </a:r>
            <a:r>
              <a:rPr lang="nb-NO" sz="1400"/>
              <a:t>-filer, - det er kun selve innlesningen som har bruker-begrensninger</a:t>
            </a:r>
          </a:p>
          <a:p>
            <a:endParaRPr lang="nb-NO" sz="1600"/>
          </a:p>
          <a:p>
            <a:r>
              <a:rPr lang="nb-NO" sz="2000"/>
              <a:t>Husk også: Ved </a:t>
            </a:r>
            <a:r>
              <a:rPr lang="nb-NO" sz="2000" err="1"/>
              <a:t>Excelerator</a:t>
            </a:r>
            <a:r>
              <a:rPr lang="nb-NO" sz="2000"/>
              <a:t>-import, så overskrives «like for like»</a:t>
            </a:r>
          </a:p>
          <a:p>
            <a:pPr lvl="1"/>
            <a:r>
              <a:rPr lang="nb-NO" sz="1400"/>
              <a:t>Dersom det allerede finnes transaksjoner i budsjettversjonen du leser inn i, vil disse bli overskrevet dersom det i </a:t>
            </a:r>
            <a:r>
              <a:rPr lang="nb-NO" sz="1400" err="1"/>
              <a:t>Excelerator</a:t>
            </a:r>
            <a:r>
              <a:rPr lang="nb-NO" sz="1400"/>
              <a:t>-fila er transaksjoner med samme konteringsstreng og justeringskode</a:t>
            </a:r>
          </a:p>
          <a:p>
            <a:pPr lvl="1"/>
            <a:r>
              <a:rPr lang="nb-NO" sz="1400"/>
              <a:t>Dersom det allerede finnes transaksjoner i budsjettversjonen du leser inn i, vil disse </a:t>
            </a:r>
            <a:r>
              <a:rPr lang="nb-NO" sz="1400" i="1"/>
              <a:t>ikke</a:t>
            </a:r>
            <a:r>
              <a:rPr lang="nb-NO" sz="1400"/>
              <a:t> overskrevet (men bli liggende) dersom det i </a:t>
            </a:r>
            <a:r>
              <a:rPr lang="nb-NO" sz="1400" err="1"/>
              <a:t>Excelerator</a:t>
            </a:r>
            <a:r>
              <a:rPr lang="nb-NO" sz="1400"/>
              <a:t>-fila </a:t>
            </a:r>
            <a:r>
              <a:rPr lang="nb-NO" sz="1400" i="1"/>
              <a:t>ikke</a:t>
            </a:r>
            <a:r>
              <a:rPr lang="nb-NO" sz="1400"/>
              <a:t> finnes transaksjoner med samme konteringsstreng og justeringskode</a:t>
            </a:r>
          </a:p>
          <a:p>
            <a:pPr lvl="1"/>
            <a:r>
              <a:rPr lang="nb-NO" sz="1400" b="1"/>
              <a:t>NB! Vær særlig oppmerksom på hva dette betyr dersom du ønsker å importere data kun til det nye året (siste-året) i BEVLTB:  </a:t>
            </a:r>
            <a:r>
              <a:rPr lang="nb-NO" sz="1400" b="1" err="1"/>
              <a:t>Excelerator</a:t>
            </a:r>
            <a:r>
              <a:rPr lang="nb-NO" sz="1400" b="1"/>
              <a:t>-fila må da inneholde beløpene for </a:t>
            </a:r>
            <a:r>
              <a:rPr lang="nb-NO" sz="1400" b="1" i="1"/>
              <a:t>samtlige år, </a:t>
            </a:r>
            <a:r>
              <a:rPr lang="nb-NO" sz="1400" b="1"/>
              <a:t>- for å unngå at beløpene for de første årene overskrevet med 0-verdier</a:t>
            </a:r>
          </a:p>
        </p:txBody>
      </p:sp>
    </p:spTree>
    <p:extLst>
      <p:ext uri="{BB962C8B-B14F-4D97-AF65-F5344CB8AC3E}">
        <p14:creationId xmlns:p14="http://schemas.microsoft.com/office/powerpoint/2010/main" val="424607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5C6C09-CCFD-C996-0CE7-5DEE84D71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634"/>
            <a:ext cx="10515600" cy="1325563"/>
          </a:xfrm>
        </p:spPr>
        <p:txBody>
          <a:bodyPr anchor="t" anchorCtr="0"/>
          <a:lstStyle/>
          <a:p>
            <a:r>
              <a:rPr lang="nb-NO"/>
              <a:t>Hvorfor og hvordan?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759EC34-8695-CCD8-F3BE-0D995762D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965"/>
            <a:ext cx="10515600" cy="5180909"/>
          </a:xfrm>
        </p:spPr>
        <p:txBody>
          <a:bodyPr>
            <a:normAutofit fontScale="92500" lnSpcReduction="10000"/>
          </a:bodyPr>
          <a:lstStyle/>
          <a:p>
            <a:r>
              <a:rPr lang="nb-NO" sz="1800"/>
              <a:t>Ved rullering av budsjett/prognose til nytt år vil det være noen år/budsjettversjoner som er «tomme»</a:t>
            </a:r>
          </a:p>
          <a:p>
            <a:pPr lvl="1"/>
            <a:r>
              <a:rPr lang="nb-NO" sz="1200"/>
              <a:t>Nye år/budsjettversjoner vil inneholde importerte lønnsdata fra SAP, - men ingen andre data</a:t>
            </a:r>
          </a:p>
          <a:p>
            <a:endParaRPr lang="nb-NO" sz="1400"/>
          </a:p>
          <a:p>
            <a:r>
              <a:rPr lang="nb-NO" sz="1800"/>
              <a:t>Vi gir her oppskrift på hvordan man kan hente inn data til disse tomme årene, basert på data fra andre år/budsjettversjoner</a:t>
            </a:r>
          </a:p>
          <a:p>
            <a:pPr lvl="1"/>
            <a:r>
              <a:rPr lang="nb-NO" sz="1200"/>
              <a:t>Gjelder data i transaksjonsoppsettene AAR_DRIFT / LTB_DRIFT, - dvs. driftskostnader, investeringer og inntekter</a:t>
            </a:r>
          </a:p>
          <a:p>
            <a:pPr lvl="1"/>
            <a:r>
              <a:rPr lang="nb-NO" sz="1200"/>
              <a:t>Tipsene her er ment å gi et teknisk sette enklere utgangspunkt for jobben med å legge inn data i de tomme årene, - men husk at budsjett-/prognosedata aldri bør være «blind kopi» fra andre år. </a:t>
            </a:r>
          </a:p>
          <a:p>
            <a:endParaRPr lang="nb-NO" sz="1400"/>
          </a:p>
          <a:p>
            <a:r>
              <a:rPr lang="nb-NO" sz="1800"/>
              <a:t>Oppskriften er basert på følgende steg, som er nærmere beskrevet i de følgende foilene: 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1200"/>
              <a:t>Hente ut data fra Unit4, fra valgfri budsjettversjon/år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1200"/>
              <a:t>Justere og tilpasse data i Excel / </a:t>
            </a:r>
            <a:r>
              <a:rPr lang="nb-NO" sz="1200" err="1"/>
              <a:t>Excelerator</a:t>
            </a:r>
            <a:endParaRPr lang="nb-NO" sz="1200"/>
          </a:p>
          <a:p>
            <a:pPr marL="914400" lvl="1" indent="-457200">
              <a:buFont typeface="+mj-lt"/>
              <a:buAutoNum type="arabicPeriod"/>
            </a:pPr>
            <a:r>
              <a:rPr lang="nb-NO" sz="1200"/>
              <a:t>Bruke </a:t>
            </a:r>
            <a:r>
              <a:rPr lang="nb-NO" sz="1200" err="1"/>
              <a:t>Excelerator</a:t>
            </a:r>
            <a:r>
              <a:rPr lang="nb-NO" sz="1200"/>
              <a:t> for å lese inn dataene inn igjen i Unit4, i ønsket budsjettversjon/år</a:t>
            </a:r>
          </a:p>
          <a:p>
            <a:pPr marL="457200" lvl="1" indent="0">
              <a:buNone/>
            </a:pPr>
            <a:endParaRPr lang="nb-NO" sz="1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nb-NO" sz="1200" b="1">
              <a:solidFill>
                <a:srgbClr val="FF0000"/>
              </a:solidFill>
            </a:endParaRPr>
          </a:p>
          <a:p>
            <a:r>
              <a:rPr lang="nb-NO" sz="1800"/>
              <a:t>Vi går her </a:t>
            </a:r>
            <a:r>
              <a:rPr lang="nb-NO" sz="1800" i="1"/>
              <a:t>ikke</a:t>
            </a:r>
            <a:r>
              <a:rPr lang="nb-NO" sz="1800"/>
              <a:t> gjennom grunnleggende bruk av </a:t>
            </a:r>
            <a:r>
              <a:rPr lang="nb-NO" sz="1800" err="1"/>
              <a:t>Excelerator</a:t>
            </a:r>
            <a:r>
              <a:rPr lang="nb-NO" sz="1800"/>
              <a:t>. </a:t>
            </a:r>
          </a:p>
          <a:p>
            <a:pPr lvl="1"/>
            <a:r>
              <a:rPr lang="nb-NO" sz="1400"/>
              <a:t>Dette finnes nærmere beskrevet andre steder</a:t>
            </a:r>
          </a:p>
          <a:p>
            <a:pPr lvl="1"/>
            <a:r>
              <a:rPr lang="nb-NO" sz="1400"/>
              <a:t>P.t. finner du veiledning i dette på https://www.uio.no/for-ansatte/arbeidsstotte/virksomhetsstyring/budsjett-prognose/</a:t>
            </a:r>
          </a:p>
          <a:p>
            <a:pPr marL="457200" lvl="1" indent="0">
              <a:buNone/>
            </a:pPr>
            <a:r>
              <a:rPr lang="nb-NO" sz="1200">
                <a:sym typeface="Wingdings" panose="05000000000000000000" pitchFamily="2" charset="2"/>
              </a:rPr>
              <a:t>	 Veiledning til arbeid med budsjett og prognose i Unit4 ved UiO (</a:t>
            </a:r>
            <a:r>
              <a:rPr lang="nb-NO" sz="1200" err="1">
                <a:sym typeface="Wingdings" panose="05000000000000000000" pitchFamily="2" charset="2"/>
              </a:rPr>
              <a:t>word</a:t>
            </a:r>
            <a:r>
              <a:rPr lang="nb-NO" sz="1200">
                <a:sym typeface="Wingdings" panose="05000000000000000000" pitchFamily="2" charset="2"/>
              </a:rPr>
              <a:t>) </a:t>
            </a:r>
          </a:p>
          <a:p>
            <a:pPr marL="457200" lvl="1" indent="0">
              <a:buNone/>
            </a:pPr>
            <a:endParaRPr lang="nb-NO" sz="1200"/>
          </a:p>
          <a:p>
            <a:pPr marL="0" indent="0">
              <a:buNone/>
            </a:pPr>
            <a:r>
              <a:rPr lang="nb-NO" sz="1400" i="1"/>
              <a:t>Takk til HF-fakultetet som laget den opprinnelig oppskriften som denne veiledningen bygger på!</a:t>
            </a:r>
          </a:p>
        </p:txBody>
      </p:sp>
    </p:spTree>
    <p:extLst>
      <p:ext uri="{BB962C8B-B14F-4D97-AF65-F5344CB8AC3E}">
        <p14:creationId xmlns:p14="http://schemas.microsoft.com/office/powerpoint/2010/main" val="402901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B6E9B817-79B3-4C17-DDD2-21C1A460D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1. Hente ut data fra Unit4</a:t>
            </a:r>
          </a:p>
        </p:txBody>
      </p:sp>
    </p:spTree>
    <p:extLst>
      <p:ext uri="{BB962C8B-B14F-4D97-AF65-F5344CB8AC3E}">
        <p14:creationId xmlns:p14="http://schemas.microsoft.com/office/powerpoint/2010/main" val="1020526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20214"/>
            <a:ext cx="11353800" cy="1325563"/>
          </a:xfrm>
        </p:spPr>
        <p:txBody>
          <a:bodyPr>
            <a:normAutofit/>
          </a:bodyPr>
          <a:lstStyle/>
          <a:p>
            <a:r>
              <a:rPr lang="nb-NO"/>
              <a:t>Hente ut data fra Unit4: Velg riktig rapport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/>
              <a:t>Bruk f.eks. rapportene som ligger under</a:t>
            </a:r>
          </a:p>
          <a:p>
            <a:pPr marL="457200" lvl="1" indent="0">
              <a:buNone/>
            </a:pPr>
            <a:r>
              <a:rPr lang="nb-NO" sz="1600"/>
              <a:t>Rapporter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nb-NO" sz="1600"/>
              <a:t>Globale rapporter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nb-NO" sz="1600"/>
              <a:t>Bevilgningsbudsjett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nb-NO" sz="1600"/>
              <a:t>Kontroll transaksjoner</a:t>
            </a:r>
          </a:p>
          <a:p>
            <a:pPr marL="0" indent="0">
              <a:buNone/>
            </a:pPr>
            <a:endParaRPr lang="nb-NO" sz="2000"/>
          </a:p>
          <a:p>
            <a:pPr marL="0" indent="0">
              <a:buNone/>
            </a:pPr>
            <a:r>
              <a:rPr lang="nb-NO" sz="2000"/>
              <a:t>Hvis ønsker å hente ut data fra en BEVAAR-versjon:</a:t>
            </a:r>
          </a:p>
          <a:p>
            <a:pPr marL="457200" lvl="1" indent="0">
              <a:buNone/>
            </a:pPr>
            <a:r>
              <a:rPr lang="nb-NO" sz="1600">
                <a:sym typeface="Wingdings" panose="05000000000000000000" pitchFamily="2" charset="2"/>
              </a:rPr>
              <a:t> </a:t>
            </a:r>
            <a:r>
              <a:rPr lang="nb-NO" sz="1600"/>
              <a:t>BEVAAR AAR_DRIFT</a:t>
            </a:r>
          </a:p>
          <a:p>
            <a:pPr marL="0" indent="0">
              <a:buNone/>
            </a:pPr>
            <a:endParaRPr lang="nb-NO" sz="2000"/>
          </a:p>
          <a:p>
            <a:pPr marL="0" indent="0">
              <a:buNone/>
            </a:pPr>
            <a:r>
              <a:rPr lang="nb-NO" sz="2000"/>
              <a:t>Hvis ønsker å hente ut data fra en BEVLTB-versjon:</a:t>
            </a:r>
          </a:p>
          <a:p>
            <a:pPr marL="457200" lvl="1" indent="0">
              <a:buNone/>
            </a:pPr>
            <a:r>
              <a:rPr lang="nb-NO" sz="1600">
                <a:sym typeface="Wingdings" panose="05000000000000000000" pitchFamily="2" charset="2"/>
              </a:rPr>
              <a:t> </a:t>
            </a:r>
            <a:r>
              <a:rPr lang="nb-NO" sz="1600"/>
              <a:t>LTB_DRIFT</a:t>
            </a:r>
          </a:p>
          <a:p>
            <a:pPr marL="0" indent="0">
              <a:buNone/>
            </a:pPr>
            <a:endParaRPr lang="nb-NO" sz="200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55045993-8A06-FB5B-AD4D-BEF160BB5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270" y="2033486"/>
            <a:ext cx="5482034" cy="3720178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DC652A6E-32FA-7897-BEAB-5B23D2460888}"/>
              </a:ext>
            </a:extLst>
          </p:cNvPr>
          <p:cNvSpPr/>
          <p:nvPr/>
        </p:nvSpPr>
        <p:spPr>
          <a:xfrm>
            <a:off x="7119639" y="5073445"/>
            <a:ext cx="475782" cy="1622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DB4D08B6-E2C6-B41C-368C-7980FF7F6A96}"/>
              </a:ext>
            </a:extLst>
          </p:cNvPr>
          <p:cNvSpPr/>
          <p:nvPr/>
        </p:nvSpPr>
        <p:spPr>
          <a:xfrm>
            <a:off x="8621517" y="5154561"/>
            <a:ext cx="475782" cy="1622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47EF4B69-3215-6BFA-E88A-9E617123AEEA}"/>
              </a:ext>
            </a:extLst>
          </p:cNvPr>
          <p:cNvSpPr/>
          <p:nvPr/>
        </p:nvSpPr>
        <p:spPr>
          <a:xfrm>
            <a:off x="8621516" y="4340942"/>
            <a:ext cx="839573" cy="1622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1BD5877-B563-101C-CC5E-A787B6CEDD45}"/>
              </a:ext>
            </a:extLst>
          </p:cNvPr>
          <p:cNvSpPr/>
          <p:nvPr/>
        </p:nvSpPr>
        <p:spPr>
          <a:xfrm>
            <a:off x="8439621" y="3527323"/>
            <a:ext cx="940353" cy="1622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CFFD1910-E6C9-941F-E2AE-E6E415250D59}"/>
              </a:ext>
            </a:extLst>
          </p:cNvPr>
          <p:cNvSpPr/>
          <p:nvPr/>
        </p:nvSpPr>
        <p:spPr>
          <a:xfrm>
            <a:off x="8353587" y="2941792"/>
            <a:ext cx="839573" cy="1622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86654486-6B5D-A87B-A26F-28179A36E2F3}"/>
              </a:ext>
            </a:extLst>
          </p:cNvPr>
          <p:cNvSpPr/>
          <p:nvPr/>
        </p:nvSpPr>
        <p:spPr>
          <a:xfrm>
            <a:off x="8201729" y="2260959"/>
            <a:ext cx="839573" cy="1622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7152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Hente ut data fra Unit4: Velg hvilke data du vil hente ut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141537"/>
            <a:ext cx="4381005" cy="2268231"/>
          </a:xfrm>
        </p:spPr>
        <p:txBody>
          <a:bodyPr>
            <a:normAutofit/>
          </a:bodyPr>
          <a:lstStyle/>
          <a:p>
            <a:r>
              <a:rPr lang="nb-NO" sz="2000"/>
              <a:t>Velg versjonen du ønsker</a:t>
            </a:r>
          </a:p>
          <a:p>
            <a:pPr lvl="1"/>
            <a:r>
              <a:rPr lang="nb-NO" sz="1600" err="1"/>
              <a:t>F.eks</a:t>
            </a:r>
            <a:r>
              <a:rPr lang="nb-NO" sz="1600"/>
              <a:t>: BEVAAR2023</a:t>
            </a:r>
          </a:p>
          <a:p>
            <a:pPr lvl="1"/>
            <a:r>
              <a:rPr lang="nb-NO" sz="1600"/>
              <a:t>Kan også velge mellom andre versjoner, f.eks. BEVAAR2023_M1 (vedtatt budsjett 2023), BEVAAR2023_M3 (prognose per T1 23) etc.</a:t>
            </a:r>
          </a:p>
          <a:p>
            <a:r>
              <a:rPr lang="nb-NO" sz="2000"/>
              <a:t>Velg koststedene du ønsker.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7646" y="1370673"/>
            <a:ext cx="6388801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336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Hente ut data fra Unit4: Kjør rapporten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4381005" cy="4351338"/>
          </a:xfrm>
        </p:spPr>
        <p:txBody>
          <a:bodyPr>
            <a:normAutofit/>
          </a:bodyPr>
          <a:lstStyle/>
          <a:p>
            <a:endParaRPr lang="nb-NO" sz="2000"/>
          </a:p>
          <a:p>
            <a:r>
              <a:rPr lang="nb-NO" sz="2000"/>
              <a:t>Klikk på SØK 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205" y="1685278"/>
            <a:ext cx="6105833" cy="348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584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Hente ut data fra Unit4: Eksporter dataene til Excel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4381005" cy="4351338"/>
          </a:xfrm>
        </p:spPr>
        <p:txBody>
          <a:bodyPr>
            <a:normAutofit/>
          </a:bodyPr>
          <a:lstStyle/>
          <a:p>
            <a:endParaRPr lang="nb-NO" sz="2400"/>
          </a:p>
          <a:p>
            <a:pPr marL="0" indent="0">
              <a:buNone/>
            </a:pPr>
            <a:r>
              <a:rPr lang="nb-NO" sz="2400"/>
              <a:t>Etter at du har fått opp søkeresultatet på skjermen:</a:t>
            </a:r>
          </a:p>
          <a:p>
            <a:pPr lvl="1"/>
            <a:r>
              <a:rPr lang="nb-NO" sz="2000"/>
              <a:t>Klikk på knappen «Eksport»</a:t>
            </a:r>
          </a:p>
          <a:p>
            <a:pPr lvl="1"/>
            <a:r>
              <a:rPr lang="nb-NO" sz="2000"/>
              <a:t>Velg </a:t>
            </a:r>
            <a:r>
              <a:rPr lang="nb-NO" sz="2000" err="1"/>
              <a:t>Browser</a:t>
            </a:r>
            <a:endParaRPr lang="nb-NO" sz="200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5103" y="1448790"/>
            <a:ext cx="6215525" cy="523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563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B6E9B817-79B3-4C17-DDD2-21C1A460D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2. Justere og tilpasse data i Excel/</a:t>
            </a:r>
            <a:r>
              <a:rPr lang="nb-NO" err="1"/>
              <a:t>Excelerator</a:t>
            </a:r>
            <a:r>
              <a:rPr lang="nb-NO"/>
              <a:t> 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4220732-B469-B06D-B45B-E6C1B20376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0892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DAC8A-7DF0-115E-2845-0FFE5E835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007" y="82321"/>
            <a:ext cx="10515600" cy="1325563"/>
          </a:xfrm>
        </p:spPr>
        <p:txBody>
          <a:bodyPr anchor="t" anchorCtr="0"/>
          <a:lstStyle/>
          <a:p>
            <a:r>
              <a:rPr lang="nb-NO"/>
              <a:t>Justere og tilpasse data i Excel/</a:t>
            </a:r>
            <a:r>
              <a:rPr lang="nb-NO" err="1"/>
              <a:t>Excelerator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FD88A1-87B8-B4A8-5CC1-F34CE3781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72" y="914040"/>
            <a:ext cx="4740327" cy="5609307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nb-NO"/>
              <a:t>Finn riktig </a:t>
            </a:r>
            <a:r>
              <a:rPr lang="nb-NO" err="1"/>
              <a:t>Excelerator</a:t>
            </a:r>
            <a:r>
              <a:rPr lang="nb-NO"/>
              <a:t>-mal </a:t>
            </a:r>
          </a:p>
          <a:p>
            <a:pPr lvl="1"/>
            <a:r>
              <a:rPr lang="nb-NO" sz="2000"/>
              <a:t>AAR_DRIFT eller LTB_DRIFT</a:t>
            </a:r>
          </a:p>
          <a:p>
            <a:pPr marL="514350" indent="-514350">
              <a:buAutoNum type="arabicPeriod"/>
            </a:pPr>
            <a:r>
              <a:rPr lang="nb-NO"/>
              <a:t>Slett og evt. flytt kolonnene i Excel-arket du har hentet ut fra Unit4</a:t>
            </a:r>
          </a:p>
          <a:p>
            <a:pPr lvl="1"/>
            <a:r>
              <a:rPr lang="nb-NO" sz="2300"/>
              <a:t>….slik at de tilpasses kolonnene i </a:t>
            </a:r>
            <a:r>
              <a:rPr lang="nb-NO" sz="2300" err="1"/>
              <a:t>Excelerator</a:t>
            </a:r>
            <a:r>
              <a:rPr lang="nb-NO" sz="2300"/>
              <a:t>-malen</a:t>
            </a:r>
          </a:p>
          <a:p>
            <a:pPr marL="514350" indent="-514350">
              <a:buAutoNum type="arabicPeriod"/>
            </a:pPr>
            <a:r>
              <a:rPr lang="nb-NO"/>
              <a:t>Kopier inn dataene i </a:t>
            </a:r>
            <a:r>
              <a:rPr lang="nb-NO" err="1"/>
              <a:t>Excelerator</a:t>
            </a:r>
            <a:r>
              <a:rPr lang="nb-NO"/>
              <a:t>-malen</a:t>
            </a:r>
          </a:p>
          <a:p>
            <a:pPr lvl="1"/>
            <a:r>
              <a:rPr lang="nb-NO" sz="2300"/>
              <a:t>Lim inn konto, koststed og delprosjekt først. Deretter resten av kolonnene (pga. prosjekt-kolonnen er </a:t>
            </a:r>
            <a:r>
              <a:rPr lang="nb-NO" sz="2300" err="1"/>
              <a:t>skrivebeskyttet</a:t>
            </a:r>
            <a:r>
              <a:rPr lang="nb-NO" sz="2300"/>
              <a:t>)</a:t>
            </a:r>
          </a:p>
          <a:p>
            <a:pPr marL="514350" indent="-514350">
              <a:buAutoNum type="arabicPeriod"/>
            </a:pPr>
            <a:r>
              <a:rPr lang="nb-NO"/>
              <a:t>Sjekk at budsjettversjon (</a:t>
            </a:r>
            <a:r>
              <a:rPr lang="nb-NO">
                <a:solidFill>
                  <a:srgbClr val="FF0000"/>
                </a:solidFill>
              </a:rPr>
              <a:t>1</a:t>
            </a:r>
            <a:r>
              <a:rPr lang="nb-NO"/>
              <a:t>) og budsjettår (</a:t>
            </a:r>
            <a:r>
              <a:rPr lang="nb-NO">
                <a:solidFill>
                  <a:srgbClr val="FF0000"/>
                </a:solidFill>
              </a:rPr>
              <a:t>2</a:t>
            </a:r>
            <a:r>
              <a:rPr lang="nb-NO"/>
              <a:t>) i </a:t>
            </a:r>
            <a:r>
              <a:rPr lang="nb-NO" err="1"/>
              <a:t>Excelerator</a:t>
            </a:r>
            <a:r>
              <a:rPr lang="nb-NO"/>
              <a:t>-malen er korrekt</a:t>
            </a:r>
          </a:p>
          <a:p>
            <a:pPr lvl="1"/>
            <a:r>
              <a:rPr lang="nb-NO" sz="2300"/>
              <a:t>Skal angi den budsjettversjonen og året du skal importere </a:t>
            </a:r>
            <a:r>
              <a:rPr lang="nb-NO" sz="2300" i="1"/>
              <a:t>til</a:t>
            </a:r>
          </a:p>
          <a:p>
            <a:pPr marL="514350" indent="-514350">
              <a:buAutoNum type="arabicPeriod"/>
            </a:pPr>
            <a:r>
              <a:rPr lang="nb-NO"/>
              <a:t>Behov for å endre i budsjett-dataene? </a:t>
            </a:r>
          </a:p>
          <a:p>
            <a:pPr lvl="1"/>
            <a:r>
              <a:rPr lang="nb-NO" sz="2300"/>
              <a:t>Kan, som alltid, enten gjøres i </a:t>
            </a:r>
            <a:r>
              <a:rPr lang="nb-NO" sz="2300" err="1"/>
              <a:t>Excelerator</a:t>
            </a:r>
            <a:r>
              <a:rPr lang="nb-NO" sz="2300"/>
              <a:t>-malen – eller i Unit4 etter innlasting</a:t>
            </a:r>
          </a:p>
          <a:p>
            <a:pPr lvl="1"/>
            <a:r>
              <a:rPr lang="nb-NO" sz="2300"/>
              <a:t>Husk, som alltid, å ha orden på hvorvidt oppdateringer skjer i en «masterversjon» i </a:t>
            </a:r>
            <a:r>
              <a:rPr lang="nb-NO" sz="2300" err="1"/>
              <a:t>Excelerator</a:t>
            </a:r>
            <a:r>
              <a:rPr lang="nb-NO" sz="2300"/>
              <a:t> eller direkte i Unit4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FD18922F-A605-0D1C-F619-7E1394120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587" y="1407884"/>
            <a:ext cx="6612456" cy="3568554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5240EE30-D337-81FE-6F43-354E718B1BEB}"/>
              </a:ext>
            </a:extLst>
          </p:cNvPr>
          <p:cNvSpPr txBox="1"/>
          <p:nvPr/>
        </p:nvSpPr>
        <p:spPr>
          <a:xfrm>
            <a:off x="5977577" y="2053152"/>
            <a:ext cx="162873" cy="276999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nb-NO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6BAD22D3-CDE1-0EC1-E193-6B659D8625BD}"/>
              </a:ext>
            </a:extLst>
          </p:cNvPr>
          <p:cNvSpPr txBox="1"/>
          <p:nvPr/>
        </p:nvSpPr>
        <p:spPr>
          <a:xfrm>
            <a:off x="8361733" y="1843303"/>
            <a:ext cx="162873" cy="276999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nb-NO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659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Office-tema</vt:lpstr>
      <vt:lpstr>Tips/oppskrift:  Hvordan kopiere budsjett-/prognosedata fra én budsjettversjon/ett år til en annen budsjettversjon/et annet år vha. Excelerator</vt:lpstr>
      <vt:lpstr>Hvorfor og hvordan?</vt:lpstr>
      <vt:lpstr>1. Hente ut data fra Unit4</vt:lpstr>
      <vt:lpstr>Hente ut data fra Unit4: Velg riktig rapport</vt:lpstr>
      <vt:lpstr>Hente ut data fra Unit4: Velg hvilke data du vil hente ut</vt:lpstr>
      <vt:lpstr>Hente ut data fra Unit4: Kjør rapporten</vt:lpstr>
      <vt:lpstr>Hente ut data fra Unit4: Eksporter dataene til Excel</vt:lpstr>
      <vt:lpstr>2. Justere og tilpasse data i Excel/Excelerator </vt:lpstr>
      <vt:lpstr>Justere og tilpasse data i Excel/Excelerator</vt:lpstr>
      <vt:lpstr>3. Lese inn i Unit4 vha Excelerator</vt:lpstr>
      <vt:lpstr>Lese inn i Unit4 via Excelerator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Excelerator</dc:title>
  <dc:creator>Trude Jensen</dc:creator>
  <cp:revision>1</cp:revision>
  <dcterms:created xsi:type="dcterms:W3CDTF">2022-09-29T06:50:44Z</dcterms:created>
  <dcterms:modified xsi:type="dcterms:W3CDTF">2023-06-08T14:04:49Z</dcterms:modified>
</cp:coreProperties>
</file>