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132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CFBC8A-C4AD-4C65-B0E9-9062BFACD98D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97A1FD-8933-4B85-8ED8-EC13E0C9C278}">
      <dgm:prSet phldrT="[Text]" custT="1"/>
      <dgm:spPr/>
      <dgm:t>
        <a:bodyPr/>
        <a:lstStyle/>
        <a:p>
          <a:pPr algn="ctr"/>
          <a:r>
            <a:rPr lang="en-US" sz="800" dirty="0"/>
            <a:t>	</a:t>
          </a:r>
        </a:p>
      </dgm:t>
    </dgm:pt>
    <dgm:pt modelId="{D8A885F2-9CA9-45CA-8DF4-0087B6E5AC66}" type="parTrans" cxnId="{C82EA1D2-70D7-444A-B59C-B83103F73339}">
      <dgm:prSet/>
      <dgm:spPr/>
      <dgm:t>
        <a:bodyPr/>
        <a:lstStyle/>
        <a:p>
          <a:endParaRPr lang="en-US"/>
        </a:p>
      </dgm:t>
    </dgm:pt>
    <dgm:pt modelId="{D8CFFFD2-459F-4521-B54C-5D4BAFF2A193}" type="sibTrans" cxnId="{C82EA1D2-70D7-444A-B59C-B83103F73339}">
      <dgm:prSet/>
      <dgm:spPr/>
      <dgm:t>
        <a:bodyPr/>
        <a:lstStyle/>
        <a:p>
          <a:endParaRPr lang="en-US"/>
        </a:p>
      </dgm:t>
    </dgm:pt>
    <dgm:pt modelId="{7B6211B9-3012-4904-B6D4-CCF6592EEA99}">
      <dgm:prSet phldrT="[Text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pPr algn="ctr"/>
          <a:r>
            <a:rPr lang="en-US" sz="900" dirty="0" err="1"/>
            <a:t>Opptaksramme</a:t>
          </a:r>
          <a:endParaRPr lang="en-US" sz="900" dirty="0"/>
        </a:p>
      </dgm:t>
    </dgm:pt>
    <dgm:pt modelId="{2DBE4AB0-DE7A-4AD1-9AA6-A2684B7C3756}" type="parTrans" cxnId="{A8D1D982-441D-47E8-B5E6-981669BFE522}">
      <dgm:prSet/>
      <dgm:spPr/>
      <dgm:t>
        <a:bodyPr/>
        <a:lstStyle/>
        <a:p>
          <a:endParaRPr lang="en-US" sz="2000"/>
        </a:p>
      </dgm:t>
    </dgm:pt>
    <dgm:pt modelId="{2B5128F9-B2F2-41E8-8585-CA1871F25EBA}" type="sibTrans" cxnId="{A8D1D982-441D-47E8-B5E6-981669BFE522}">
      <dgm:prSet/>
      <dgm:spPr/>
      <dgm:t>
        <a:bodyPr/>
        <a:lstStyle/>
        <a:p>
          <a:endParaRPr lang="en-US"/>
        </a:p>
      </dgm:t>
    </dgm:pt>
    <dgm:pt modelId="{4B36EECF-D9C4-4685-BD28-C557722C92FD}">
      <dgm:prSet phldrT="[Text]" custT="1"/>
      <dgm:spPr/>
      <dgm:t>
        <a:bodyPr/>
        <a:lstStyle/>
        <a:p>
          <a:pPr algn="ctr"/>
          <a:r>
            <a:rPr lang="en-US" sz="900" dirty="0" err="1"/>
            <a:t>Rekrutteringsstillinger</a:t>
          </a:r>
          <a:endParaRPr lang="en-US" sz="900" dirty="0"/>
        </a:p>
      </dgm:t>
    </dgm:pt>
    <dgm:pt modelId="{D1992EBC-A52F-4277-8906-FFD32A8D71FF}" type="parTrans" cxnId="{34B89D45-FA35-4239-AF8B-254FF7063EF9}">
      <dgm:prSet/>
      <dgm:spPr/>
      <dgm:t>
        <a:bodyPr/>
        <a:lstStyle/>
        <a:p>
          <a:endParaRPr lang="en-US" sz="2000"/>
        </a:p>
      </dgm:t>
    </dgm:pt>
    <dgm:pt modelId="{0F54DFA6-9599-47D3-9214-6EAAD3B575FA}" type="sibTrans" cxnId="{34B89D45-FA35-4239-AF8B-254FF7063EF9}">
      <dgm:prSet/>
      <dgm:spPr/>
      <dgm:t>
        <a:bodyPr/>
        <a:lstStyle/>
        <a:p>
          <a:endParaRPr lang="en-US"/>
        </a:p>
      </dgm:t>
    </dgm:pt>
    <dgm:pt modelId="{34538343-DEC1-443F-8262-8290F3C0110F}">
      <dgm:prSet phldrT="[Text]" custT="1"/>
      <dgm:spPr/>
      <dgm:t>
        <a:bodyPr/>
        <a:lstStyle/>
        <a:p>
          <a:pPr algn="ctr"/>
          <a:endParaRPr lang="en-US" sz="800" dirty="0"/>
        </a:p>
      </dgm:t>
    </dgm:pt>
    <dgm:pt modelId="{155B660F-E015-45D6-82B1-BD9F6442A069}" type="parTrans" cxnId="{FC46222B-5712-4584-8490-B36F96A3F3A4}">
      <dgm:prSet/>
      <dgm:spPr/>
      <dgm:t>
        <a:bodyPr/>
        <a:lstStyle/>
        <a:p>
          <a:endParaRPr lang="en-US"/>
        </a:p>
      </dgm:t>
    </dgm:pt>
    <dgm:pt modelId="{8641069B-1BD3-49E8-9FF8-1D13262DC9AE}" type="sibTrans" cxnId="{FC46222B-5712-4584-8490-B36F96A3F3A4}">
      <dgm:prSet/>
      <dgm:spPr/>
      <dgm:t>
        <a:bodyPr/>
        <a:lstStyle/>
        <a:p>
          <a:endParaRPr lang="en-US"/>
        </a:p>
      </dgm:t>
    </dgm:pt>
    <dgm:pt modelId="{0B7EA31F-B891-47E0-8C75-F7F177299975}">
      <dgm:prSet phldrT="[Text]" custT="1"/>
      <dgm:spPr/>
      <dgm:t>
        <a:bodyPr/>
        <a:lstStyle/>
        <a:p>
          <a:pPr algn="ctr"/>
          <a:r>
            <a:rPr lang="en-US" sz="900" dirty="0" err="1"/>
            <a:t>Studiepoeng</a:t>
          </a:r>
          <a:endParaRPr lang="en-US" sz="900" dirty="0"/>
        </a:p>
      </dgm:t>
    </dgm:pt>
    <dgm:pt modelId="{6CDE36F7-A670-4B3D-964E-CC612299F07E}" type="parTrans" cxnId="{E8B74513-95FA-431F-99A0-26E9DDEA4E97}">
      <dgm:prSet/>
      <dgm:spPr/>
      <dgm:t>
        <a:bodyPr/>
        <a:lstStyle/>
        <a:p>
          <a:endParaRPr lang="en-US" sz="2000"/>
        </a:p>
      </dgm:t>
    </dgm:pt>
    <dgm:pt modelId="{F5793C2D-F27E-459A-AA59-EDA72B33B1E3}" type="sibTrans" cxnId="{E8B74513-95FA-431F-99A0-26E9DDEA4E97}">
      <dgm:prSet/>
      <dgm:spPr/>
      <dgm:t>
        <a:bodyPr/>
        <a:lstStyle/>
        <a:p>
          <a:endParaRPr lang="en-US"/>
        </a:p>
      </dgm:t>
    </dgm:pt>
    <dgm:pt modelId="{BF22C2F0-F096-4B15-9AAC-3709A735AB7A}">
      <dgm:prSet phldrT="[Text]" custT="1"/>
      <dgm:spPr/>
      <dgm:t>
        <a:bodyPr/>
        <a:lstStyle/>
        <a:p>
          <a:pPr algn="ctr"/>
          <a:r>
            <a:rPr lang="en-US" sz="900" dirty="0" err="1"/>
            <a:t>Kandidater</a:t>
          </a:r>
          <a:endParaRPr lang="en-US" sz="900" dirty="0"/>
        </a:p>
      </dgm:t>
    </dgm:pt>
    <dgm:pt modelId="{4D5B37BB-F89D-45E2-823B-401375CCA4C0}" type="parTrans" cxnId="{26AE2E46-6060-4D54-B408-C17BB494527C}">
      <dgm:prSet/>
      <dgm:spPr/>
      <dgm:t>
        <a:bodyPr/>
        <a:lstStyle/>
        <a:p>
          <a:endParaRPr lang="en-US" sz="2000"/>
        </a:p>
      </dgm:t>
    </dgm:pt>
    <dgm:pt modelId="{EA82C743-70CF-4E1A-982C-E6201BA88056}" type="sibTrans" cxnId="{26AE2E46-6060-4D54-B408-C17BB494527C}">
      <dgm:prSet/>
      <dgm:spPr/>
      <dgm:t>
        <a:bodyPr/>
        <a:lstStyle/>
        <a:p>
          <a:endParaRPr lang="en-US"/>
        </a:p>
      </dgm:t>
    </dgm:pt>
    <dgm:pt modelId="{58939778-19B6-4774-86A7-C36C2D018E04}">
      <dgm:prSet phldrT="[Text]" custT="1"/>
      <dgm:spPr/>
      <dgm:t>
        <a:bodyPr/>
        <a:lstStyle/>
        <a:p>
          <a:pPr algn="ctr"/>
          <a:endParaRPr lang="en-US" sz="800" dirty="0"/>
        </a:p>
      </dgm:t>
    </dgm:pt>
    <dgm:pt modelId="{B0FB47D8-9EED-4B07-A2B8-1BA1D6EB70CC}" type="parTrans" cxnId="{ADE4970F-9FBA-42E0-BD52-9DD034721050}">
      <dgm:prSet/>
      <dgm:spPr/>
      <dgm:t>
        <a:bodyPr/>
        <a:lstStyle/>
        <a:p>
          <a:endParaRPr lang="en-US"/>
        </a:p>
      </dgm:t>
    </dgm:pt>
    <dgm:pt modelId="{3C2D5C2A-DB46-46A3-9ED4-D7FAA5F9B2F0}" type="sibTrans" cxnId="{ADE4970F-9FBA-42E0-BD52-9DD034721050}">
      <dgm:prSet/>
      <dgm:spPr/>
      <dgm:t>
        <a:bodyPr/>
        <a:lstStyle/>
        <a:p>
          <a:endParaRPr lang="en-US"/>
        </a:p>
      </dgm:t>
    </dgm:pt>
    <dgm:pt modelId="{23A22E09-2182-4B3C-A673-845FCADD44F6}">
      <dgm:prSet phldrT="[Text]" custT="1"/>
      <dgm:spPr/>
      <dgm:t>
        <a:bodyPr/>
        <a:lstStyle/>
        <a:p>
          <a:pPr algn="ctr"/>
          <a:r>
            <a:rPr lang="en-US" sz="1000" dirty="0" err="1"/>
            <a:t>Toppforskningsstøtte</a:t>
          </a:r>
          <a:r>
            <a:rPr lang="en-US" sz="1000" dirty="0"/>
            <a:t> – </a:t>
          </a:r>
          <a:r>
            <a:rPr lang="en-US" sz="1000" dirty="0" err="1"/>
            <a:t>UiO</a:t>
          </a:r>
          <a:r>
            <a:rPr lang="en-US" sz="1000" dirty="0"/>
            <a:t> </a:t>
          </a:r>
          <a:r>
            <a:rPr lang="en-US" sz="1000" dirty="0" err="1"/>
            <a:t>bevilger</a:t>
          </a:r>
          <a:r>
            <a:rPr lang="en-US" sz="1000" dirty="0"/>
            <a:t> et </a:t>
          </a:r>
          <a:r>
            <a:rPr lang="en-US" sz="1000" dirty="0" err="1"/>
            <a:t>årlig</a:t>
          </a:r>
          <a:r>
            <a:rPr lang="en-US" sz="1000" dirty="0"/>
            <a:t> </a:t>
          </a:r>
          <a:r>
            <a:rPr lang="en-US" sz="1000" dirty="0" err="1"/>
            <a:t>beløp</a:t>
          </a:r>
          <a:r>
            <a:rPr lang="en-US" sz="1000" dirty="0"/>
            <a:t> I </a:t>
          </a:r>
          <a:r>
            <a:rPr lang="en-US" sz="1000" dirty="0" err="1"/>
            <a:t>støtte</a:t>
          </a:r>
          <a:r>
            <a:rPr lang="en-US" sz="1000" dirty="0"/>
            <a:t> </a:t>
          </a:r>
          <a:r>
            <a:rPr lang="en-US" sz="1000" dirty="0" err="1"/>
            <a:t>til</a:t>
          </a:r>
          <a:r>
            <a:rPr lang="en-US" sz="1000" dirty="0"/>
            <a:t> alle ERC-grants, </a:t>
          </a:r>
          <a:r>
            <a:rPr lang="en-US" sz="1000" dirty="0" err="1"/>
            <a:t>samt</a:t>
          </a:r>
          <a:r>
            <a:rPr lang="en-US" sz="1000" dirty="0"/>
            <a:t> </a:t>
          </a:r>
          <a:r>
            <a:rPr lang="en-US" sz="1000" dirty="0" err="1"/>
            <a:t>noen</a:t>
          </a:r>
          <a:r>
            <a:rPr lang="en-US" sz="1000" dirty="0"/>
            <a:t> </a:t>
          </a:r>
          <a:r>
            <a:rPr lang="en-US" sz="1000" dirty="0" err="1"/>
            <a:t>andre</a:t>
          </a:r>
          <a:r>
            <a:rPr lang="en-US" sz="1000" dirty="0"/>
            <a:t> </a:t>
          </a:r>
          <a:r>
            <a:rPr lang="en-US" sz="1000" dirty="0" err="1"/>
            <a:t>utvalgte</a:t>
          </a:r>
          <a:r>
            <a:rPr lang="en-US" sz="1000" dirty="0"/>
            <a:t> </a:t>
          </a:r>
          <a:r>
            <a:rPr lang="en-US" sz="1000" dirty="0" err="1"/>
            <a:t>prosjekter</a:t>
          </a:r>
          <a:r>
            <a:rPr lang="en-US" sz="1000" dirty="0"/>
            <a:t>.  6,2 mill. Kr </a:t>
          </a:r>
          <a:r>
            <a:rPr lang="en-US" sz="1000" dirty="0" err="1"/>
            <a:t>totalt</a:t>
          </a:r>
          <a:endParaRPr lang="en-US" sz="1000" dirty="0"/>
        </a:p>
      </dgm:t>
    </dgm:pt>
    <dgm:pt modelId="{6E30268B-FAAC-4D94-8AF4-5CDFFF30F3F7}" type="parTrans" cxnId="{C18D6317-1C3B-4510-A8B8-5A0421477D79}">
      <dgm:prSet/>
      <dgm:spPr/>
      <dgm:t>
        <a:bodyPr/>
        <a:lstStyle/>
        <a:p>
          <a:endParaRPr lang="en-US" sz="2000"/>
        </a:p>
      </dgm:t>
    </dgm:pt>
    <dgm:pt modelId="{113778E9-D959-4102-85B5-9340B4CE86AD}" type="sibTrans" cxnId="{C18D6317-1C3B-4510-A8B8-5A0421477D79}">
      <dgm:prSet/>
      <dgm:spPr/>
      <dgm:t>
        <a:bodyPr/>
        <a:lstStyle/>
        <a:p>
          <a:endParaRPr lang="en-US"/>
        </a:p>
      </dgm:t>
    </dgm:pt>
    <dgm:pt modelId="{AF0C9229-A20C-4A2C-BB59-0735C6187643}">
      <dgm:prSet phldrT="[Text]" custT="1"/>
      <dgm:spPr/>
      <dgm:t>
        <a:bodyPr/>
        <a:lstStyle/>
        <a:p>
          <a:pPr algn="ctr"/>
          <a:r>
            <a:rPr lang="en-US" sz="900" dirty="0" err="1"/>
            <a:t>Utveksling</a:t>
          </a:r>
          <a:endParaRPr lang="en-US" sz="900" dirty="0"/>
        </a:p>
      </dgm:t>
    </dgm:pt>
    <dgm:pt modelId="{24AF823E-9056-4F85-B3E7-FAE6A1B5E65E}" type="parTrans" cxnId="{13BE6E76-347A-400A-973D-9345204986A9}">
      <dgm:prSet/>
      <dgm:spPr/>
      <dgm:t>
        <a:bodyPr/>
        <a:lstStyle/>
        <a:p>
          <a:endParaRPr lang="en-US" sz="2000"/>
        </a:p>
      </dgm:t>
    </dgm:pt>
    <dgm:pt modelId="{D88EE214-D594-4C9E-9E60-8E2CB1E6E39C}" type="sibTrans" cxnId="{13BE6E76-347A-400A-973D-9345204986A9}">
      <dgm:prSet/>
      <dgm:spPr/>
      <dgm:t>
        <a:bodyPr/>
        <a:lstStyle/>
        <a:p>
          <a:endParaRPr lang="en-US"/>
        </a:p>
      </dgm:t>
    </dgm:pt>
    <dgm:pt modelId="{F93410F9-F6A4-46DB-BD69-7CF1C77C8AE5}">
      <dgm:prSet phldrT="[Text]" custT="1"/>
      <dgm:spPr/>
      <dgm:t>
        <a:bodyPr/>
        <a:lstStyle/>
        <a:p>
          <a:pPr algn="ctr"/>
          <a:r>
            <a:rPr lang="en-US" sz="900" dirty="0"/>
            <a:t>EFV-</a:t>
          </a:r>
          <a:r>
            <a:rPr lang="en-US" sz="900" dirty="0" err="1"/>
            <a:t>incentiv</a:t>
          </a:r>
          <a:endParaRPr lang="en-US" sz="900" dirty="0"/>
        </a:p>
      </dgm:t>
    </dgm:pt>
    <dgm:pt modelId="{C6DE11D2-75D4-4A3C-B9F4-18212EEE456B}" type="parTrans" cxnId="{838091B0-3D88-4243-8E64-01589B51B154}">
      <dgm:prSet/>
      <dgm:spPr/>
      <dgm:t>
        <a:bodyPr/>
        <a:lstStyle/>
        <a:p>
          <a:endParaRPr lang="en-US" sz="2000"/>
        </a:p>
      </dgm:t>
    </dgm:pt>
    <dgm:pt modelId="{D10F8F70-0F47-43BF-93B5-5451BA23FC6A}" type="sibTrans" cxnId="{838091B0-3D88-4243-8E64-01589B51B154}">
      <dgm:prSet/>
      <dgm:spPr/>
      <dgm:t>
        <a:bodyPr/>
        <a:lstStyle/>
        <a:p>
          <a:endParaRPr lang="en-US"/>
        </a:p>
      </dgm:t>
    </dgm:pt>
    <dgm:pt modelId="{133307CF-C452-4E41-B271-C0BFC511425F}">
      <dgm:prSet phldrT="[Text]" custT="1"/>
      <dgm:spPr/>
      <dgm:t>
        <a:bodyPr/>
        <a:lstStyle/>
        <a:p>
          <a:pPr algn="ctr"/>
          <a:r>
            <a:rPr lang="en-US" sz="900" dirty="0" err="1"/>
            <a:t>Publikasjon</a:t>
          </a:r>
          <a:r>
            <a:rPr lang="en-US" sz="700" dirty="0"/>
            <a:t> – </a:t>
          </a:r>
          <a:r>
            <a:rPr lang="en-US" sz="700" dirty="0" err="1"/>
            <a:t>Modellen</a:t>
          </a:r>
          <a:r>
            <a:rPr lang="en-US" sz="700" dirty="0"/>
            <a:t> teller </a:t>
          </a:r>
          <a:r>
            <a:rPr lang="en-US" sz="700" dirty="0" err="1"/>
            <a:t>publikasjonspoeng</a:t>
          </a:r>
          <a:endParaRPr lang="en-US" sz="700" dirty="0"/>
        </a:p>
      </dgm:t>
    </dgm:pt>
    <dgm:pt modelId="{13BD2D2E-AD67-49EC-A035-9F326E9B3E83}" type="parTrans" cxnId="{A57377D0-3CDC-4CCE-86CA-9207C709F44A}">
      <dgm:prSet/>
      <dgm:spPr/>
      <dgm:t>
        <a:bodyPr/>
        <a:lstStyle/>
        <a:p>
          <a:endParaRPr lang="en-US" sz="2000"/>
        </a:p>
      </dgm:t>
    </dgm:pt>
    <dgm:pt modelId="{7E89C25F-77AA-4542-87CC-223EEA84B5D4}" type="sibTrans" cxnId="{A57377D0-3CDC-4CCE-86CA-9207C709F44A}">
      <dgm:prSet/>
      <dgm:spPr/>
      <dgm:t>
        <a:bodyPr/>
        <a:lstStyle/>
        <a:p>
          <a:endParaRPr lang="en-US"/>
        </a:p>
      </dgm:t>
    </dgm:pt>
    <dgm:pt modelId="{0CEF8FF5-E76E-4DDB-B549-F94F7AE1BD3D}">
      <dgm:prSet phldrT="[Text]" custT="1"/>
      <dgm:spPr/>
      <dgm:t>
        <a:bodyPr/>
        <a:lstStyle/>
        <a:p>
          <a:pPr algn="ctr"/>
          <a:r>
            <a:rPr lang="en-US" sz="900" dirty="0" err="1"/>
            <a:t>Disputaser</a:t>
          </a:r>
          <a:r>
            <a:rPr lang="en-US" sz="900" dirty="0"/>
            <a:t> </a:t>
          </a:r>
          <a:r>
            <a:rPr lang="en-US" sz="700" dirty="0"/>
            <a:t>– </a:t>
          </a:r>
          <a:r>
            <a:rPr lang="en-US" sz="700" dirty="0" err="1"/>
            <a:t>Modellen</a:t>
          </a:r>
          <a:r>
            <a:rPr lang="en-US" sz="700" dirty="0"/>
            <a:t> teller </a:t>
          </a:r>
          <a:r>
            <a:rPr lang="en-US" sz="700" dirty="0" err="1"/>
            <a:t>antall</a:t>
          </a:r>
          <a:r>
            <a:rPr lang="en-US" sz="700" dirty="0"/>
            <a:t> </a:t>
          </a:r>
          <a:r>
            <a:rPr lang="en-US" sz="700" dirty="0" err="1"/>
            <a:t>disputaser</a:t>
          </a:r>
          <a:endParaRPr lang="en-US" sz="700" dirty="0"/>
        </a:p>
      </dgm:t>
    </dgm:pt>
    <dgm:pt modelId="{D2263CBE-3BB4-4BA8-AF9E-BC77F0DEF64C}" type="parTrans" cxnId="{2143AE76-DCC8-4CC3-9BAF-91CBD1168969}">
      <dgm:prSet/>
      <dgm:spPr/>
      <dgm:t>
        <a:bodyPr/>
        <a:lstStyle/>
        <a:p>
          <a:endParaRPr lang="en-US"/>
        </a:p>
      </dgm:t>
    </dgm:pt>
    <dgm:pt modelId="{26EE9468-A0E3-4547-8914-EEC4C3EB74F6}" type="sibTrans" cxnId="{2143AE76-DCC8-4CC3-9BAF-91CBD1168969}">
      <dgm:prSet/>
      <dgm:spPr/>
      <dgm:t>
        <a:bodyPr/>
        <a:lstStyle/>
        <a:p>
          <a:endParaRPr lang="en-US"/>
        </a:p>
      </dgm:t>
    </dgm:pt>
    <dgm:pt modelId="{52159A56-B4B0-44B6-B224-35789FFA6146}">
      <dgm:prSet phldrT="[Text]" custT="1"/>
      <dgm:spPr/>
      <dgm:t>
        <a:bodyPr/>
        <a:lstStyle/>
        <a:p>
          <a:pPr algn="ctr"/>
          <a:r>
            <a:rPr lang="en-US" sz="800" dirty="0" err="1"/>
            <a:t>Annet</a:t>
          </a:r>
          <a:r>
            <a:rPr lang="en-US" sz="800" dirty="0"/>
            <a:t> –  (-)16,6 mill. Kr</a:t>
          </a:r>
        </a:p>
        <a:p>
          <a:pPr algn="ctr"/>
          <a:r>
            <a:rPr lang="en-US" sz="800" dirty="0" err="1"/>
            <a:t>Tildelingen</a:t>
          </a:r>
          <a:r>
            <a:rPr lang="en-US" sz="800" dirty="0"/>
            <a:t> </a:t>
          </a:r>
          <a:r>
            <a:rPr lang="en-US" sz="800" dirty="0" err="1"/>
            <a:t>til</a:t>
          </a:r>
          <a:r>
            <a:rPr lang="en-US" sz="800" dirty="0"/>
            <a:t> SV </a:t>
          </a:r>
          <a:r>
            <a:rPr lang="en-US" sz="800" dirty="0" err="1"/>
            <a:t>inkluderer</a:t>
          </a:r>
          <a:r>
            <a:rPr lang="en-US" sz="800" dirty="0"/>
            <a:t> </a:t>
          </a:r>
          <a:r>
            <a:rPr lang="en-US" sz="800" dirty="0" err="1"/>
            <a:t>en</a:t>
          </a:r>
          <a:r>
            <a:rPr lang="en-US" sz="800" dirty="0"/>
            <a:t> </a:t>
          </a:r>
          <a:r>
            <a:rPr lang="en-US" sz="800" dirty="0" err="1"/>
            <a:t>rekke</a:t>
          </a:r>
          <a:r>
            <a:rPr lang="en-US" sz="800" dirty="0"/>
            <a:t> </a:t>
          </a:r>
          <a:r>
            <a:rPr lang="en-US" sz="800" dirty="0" err="1"/>
            <a:t>elementer</a:t>
          </a:r>
          <a:r>
            <a:rPr lang="en-US" sz="800" dirty="0"/>
            <a:t> </a:t>
          </a:r>
          <a:r>
            <a:rPr lang="en-US" sz="800" dirty="0" err="1"/>
            <a:t>som</a:t>
          </a:r>
          <a:r>
            <a:rPr lang="en-US" sz="800" dirty="0"/>
            <a:t> </a:t>
          </a:r>
          <a:r>
            <a:rPr lang="en-US" sz="800" dirty="0" err="1"/>
            <a:t>ikke</a:t>
          </a:r>
          <a:r>
            <a:rPr lang="en-US" sz="800" dirty="0"/>
            <a:t> </a:t>
          </a:r>
          <a:r>
            <a:rPr lang="en-US" sz="800" dirty="0" err="1"/>
            <a:t>har</a:t>
          </a:r>
          <a:r>
            <a:rPr lang="en-US" sz="800" dirty="0"/>
            <a:t> </a:t>
          </a:r>
          <a:r>
            <a:rPr lang="en-US" sz="800" dirty="0" err="1"/>
            <a:t>noen</a:t>
          </a:r>
          <a:r>
            <a:rPr lang="en-US" sz="800" dirty="0"/>
            <a:t> </a:t>
          </a:r>
          <a:r>
            <a:rPr lang="en-US" sz="800" dirty="0" err="1"/>
            <a:t>naturlig</a:t>
          </a:r>
          <a:r>
            <a:rPr lang="en-US" sz="800" dirty="0"/>
            <a:t> </a:t>
          </a:r>
          <a:r>
            <a:rPr lang="en-US" sz="800" dirty="0" err="1"/>
            <a:t>eier</a:t>
          </a:r>
          <a:r>
            <a:rPr lang="en-US" sz="800" dirty="0"/>
            <a:t>. </a:t>
          </a:r>
          <a:r>
            <a:rPr lang="en-US" sz="800" dirty="0" err="1"/>
            <a:t>Rammekutt</a:t>
          </a:r>
          <a:r>
            <a:rPr lang="en-US" sz="800" dirty="0"/>
            <a:t>, </a:t>
          </a:r>
          <a:r>
            <a:rPr lang="en-US" sz="800" dirty="0" err="1"/>
            <a:t>tilpasningsledd</a:t>
          </a:r>
          <a:r>
            <a:rPr lang="en-US" sz="800" dirty="0"/>
            <a:t> </a:t>
          </a:r>
          <a:r>
            <a:rPr lang="en-US" sz="800" dirty="0" err="1"/>
            <a:t>til</a:t>
          </a:r>
          <a:r>
            <a:rPr lang="en-US" sz="800" dirty="0"/>
            <a:t> </a:t>
          </a:r>
          <a:r>
            <a:rPr lang="en-US" sz="800" dirty="0" err="1"/>
            <a:t>ny</a:t>
          </a:r>
          <a:r>
            <a:rPr lang="en-US" sz="800" dirty="0"/>
            <a:t> </a:t>
          </a:r>
          <a:r>
            <a:rPr lang="en-US" sz="800" dirty="0" err="1"/>
            <a:t>finansieringsmodell</a:t>
          </a:r>
          <a:r>
            <a:rPr lang="en-US" sz="800" dirty="0"/>
            <a:t>, ABE-</a:t>
          </a:r>
          <a:r>
            <a:rPr lang="en-US" sz="800" dirty="0" err="1"/>
            <a:t>reformen</a:t>
          </a:r>
          <a:r>
            <a:rPr lang="en-US" sz="800" dirty="0"/>
            <a:t>, </a:t>
          </a:r>
          <a:r>
            <a:rPr lang="en-US" sz="800" dirty="0" err="1"/>
            <a:t>pensjonskutt</a:t>
          </a:r>
          <a:r>
            <a:rPr lang="en-US" sz="800" dirty="0"/>
            <a:t> etc. </a:t>
          </a:r>
          <a:r>
            <a:rPr lang="en-US" sz="800" dirty="0" err="1"/>
            <a:t>Tilsammen</a:t>
          </a:r>
          <a:r>
            <a:rPr lang="en-US" sz="800" dirty="0"/>
            <a:t> </a:t>
          </a:r>
          <a:r>
            <a:rPr lang="en-US" sz="800" dirty="0" err="1"/>
            <a:t>blir</a:t>
          </a:r>
          <a:r>
            <a:rPr lang="en-US" sz="800" dirty="0"/>
            <a:t> </a:t>
          </a:r>
          <a:r>
            <a:rPr lang="en-US" sz="800" dirty="0" err="1"/>
            <a:t>dette</a:t>
          </a:r>
          <a:r>
            <a:rPr lang="en-US" sz="800" dirty="0"/>
            <a:t> </a:t>
          </a:r>
          <a:r>
            <a:rPr lang="en-US" sz="800" dirty="0" err="1"/>
            <a:t>en</a:t>
          </a:r>
          <a:r>
            <a:rPr lang="en-US" sz="800" dirty="0"/>
            <a:t> </a:t>
          </a:r>
          <a:r>
            <a:rPr lang="en-US" sz="800" dirty="0" err="1"/>
            <a:t>reduksjon</a:t>
          </a:r>
          <a:r>
            <a:rPr lang="en-US" sz="800" dirty="0"/>
            <a:t> av </a:t>
          </a:r>
          <a:r>
            <a:rPr lang="en-US" sz="800" dirty="0" err="1"/>
            <a:t>tildelingen</a:t>
          </a:r>
          <a:r>
            <a:rPr lang="en-US" sz="800" dirty="0"/>
            <a:t> </a:t>
          </a:r>
          <a:r>
            <a:rPr lang="en-US" sz="800" dirty="0" err="1"/>
            <a:t>på</a:t>
          </a:r>
          <a:r>
            <a:rPr lang="en-US" sz="800" dirty="0"/>
            <a:t> 16,6 mill. Kr </a:t>
          </a:r>
          <a:r>
            <a:rPr lang="en-US" sz="800" dirty="0" err="1"/>
            <a:t>som</a:t>
          </a:r>
          <a:r>
            <a:rPr lang="en-US" sz="800" dirty="0"/>
            <a:t> </a:t>
          </a:r>
          <a:r>
            <a:rPr lang="en-US" sz="800" dirty="0" err="1"/>
            <a:t>finansieres</a:t>
          </a:r>
          <a:r>
            <a:rPr lang="en-US" sz="800" dirty="0"/>
            <a:t> </a:t>
          </a:r>
          <a:r>
            <a:rPr lang="en-US" sz="800" dirty="0" err="1"/>
            <a:t>på</a:t>
          </a:r>
          <a:r>
            <a:rPr lang="en-US" sz="800" dirty="0"/>
            <a:t> </a:t>
          </a:r>
          <a:r>
            <a:rPr lang="en-US" sz="800" dirty="0" err="1"/>
            <a:t>samme</a:t>
          </a:r>
          <a:r>
            <a:rPr lang="en-US" sz="800" dirty="0"/>
            <a:t> </a:t>
          </a:r>
          <a:r>
            <a:rPr lang="en-US" sz="800" dirty="0" err="1"/>
            <a:t>måte</a:t>
          </a:r>
          <a:r>
            <a:rPr lang="en-US" sz="800" dirty="0"/>
            <a:t> </a:t>
          </a:r>
          <a:r>
            <a:rPr lang="en-US" sz="800" dirty="0" err="1"/>
            <a:t>som</a:t>
          </a:r>
          <a:r>
            <a:rPr lang="en-US" sz="800" dirty="0"/>
            <a:t> </a:t>
          </a:r>
          <a:r>
            <a:rPr lang="en-US" sz="800" dirty="0" err="1"/>
            <a:t>fakultetsadminstrasjonen</a:t>
          </a:r>
          <a:endParaRPr lang="en-US" sz="800" dirty="0"/>
        </a:p>
      </dgm:t>
    </dgm:pt>
    <dgm:pt modelId="{F4B3D067-1F9E-4FB6-B75B-272006126DA2}" type="parTrans" cxnId="{099AEDD8-2823-48EB-8BB1-5FB9AD068B31}">
      <dgm:prSet/>
      <dgm:spPr/>
      <dgm:t>
        <a:bodyPr/>
        <a:lstStyle/>
        <a:p>
          <a:endParaRPr lang="en-US" sz="2000"/>
        </a:p>
      </dgm:t>
    </dgm:pt>
    <dgm:pt modelId="{D3808AB1-4AEE-4A10-8AF1-524EBFA0CC23}" type="sibTrans" cxnId="{099AEDD8-2823-48EB-8BB1-5FB9AD068B31}">
      <dgm:prSet/>
      <dgm:spPr/>
      <dgm:t>
        <a:bodyPr/>
        <a:lstStyle/>
        <a:p>
          <a:endParaRPr lang="en-US"/>
        </a:p>
      </dgm:t>
    </dgm:pt>
    <dgm:pt modelId="{5E920BE4-691A-4418-92D4-A5082B1C7F83}">
      <dgm:prSet phldrT="[Text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pPr algn="ctr"/>
          <a:r>
            <a:rPr lang="en-US" sz="700" dirty="0" err="1"/>
            <a:t>UiO</a:t>
          </a:r>
          <a:r>
            <a:rPr lang="en-US" sz="700" dirty="0"/>
            <a:t> </a:t>
          </a:r>
          <a:r>
            <a:rPr lang="en-US" sz="700" dirty="0" err="1"/>
            <a:t>tildeler</a:t>
          </a:r>
          <a:r>
            <a:rPr lang="en-US" sz="700" dirty="0"/>
            <a:t> SV </a:t>
          </a:r>
          <a:r>
            <a:rPr lang="en-US" sz="700" dirty="0" err="1"/>
            <a:t>en</a:t>
          </a:r>
          <a:r>
            <a:rPr lang="en-US" sz="700" dirty="0"/>
            <a:t> sum for et </a:t>
          </a:r>
          <a:r>
            <a:rPr lang="en-US" sz="700" dirty="0" err="1"/>
            <a:t>estimert</a:t>
          </a:r>
          <a:r>
            <a:rPr lang="en-US" sz="700" dirty="0"/>
            <a:t> </a:t>
          </a:r>
          <a:r>
            <a:rPr lang="en-US" sz="700" dirty="0" err="1"/>
            <a:t>antall</a:t>
          </a:r>
          <a:r>
            <a:rPr lang="en-US" sz="700" dirty="0"/>
            <a:t> </a:t>
          </a:r>
          <a:r>
            <a:rPr lang="en-US" sz="700" dirty="0" err="1"/>
            <a:t>studieplasser</a:t>
          </a:r>
          <a:r>
            <a:rPr lang="en-US" sz="700" dirty="0"/>
            <a:t> </a:t>
          </a:r>
          <a:r>
            <a:rPr lang="en-US" sz="700" dirty="0" err="1"/>
            <a:t>på</a:t>
          </a:r>
          <a:r>
            <a:rPr lang="en-US" sz="700" dirty="0"/>
            <a:t> bachelor, master </a:t>
          </a:r>
          <a:r>
            <a:rPr lang="en-US" sz="700" dirty="0" err="1"/>
            <a:t>og</a:t>
          </a:r>
          <a:r>
            <a:rPr lang="en-US" sz="700" dirty="0"/>
            <a:t> </a:t>
          </a:r>
          <a:r>
            <a:rPr lang="en-US" sz="700" dirty="0" err="1"/>
            <a:t>profesjonsnivå</a:t>
          </a:r>
          <a:r>
            <a:rPr lang="en-US" sz="700" dirty="0"/>
            <a:t>. SV </a:t>
          </a:r>
          <a:r>
            <a:rPr lang="en-US" sz="700" dirty="0" err="1"/>
            <a:t>opererer</a:t>
          </a:r>
          <a:r>
            <a:rPr lang="en-US" sz="700" dirty="0"/>
            <a:t> </a:t>
          </a:r>
          <a:r>
            <a:rPr lang="en-US" sz="700" dirty="0" err="1"/>
            <a:t>ikke</a:t>
          </a:r>
          <a:r>
            <a:rPr lang="en-US" sz="700" dirty="0"/>
            <a:t> med </a:t>
          </a:r>
          <a:r>
            <a:rPr lang="en-US" sz="700" dirty="0" err="1"/>
            <a:t>tilsvarende</a:t>
          </a:r>
          <a:r>
            <a:rPr lang="en-US" sz="700" dirty="0"/>
            <a:t> </a:t>
          </a:r>
          <a:r>
            <a:rPr lang="en-US" sz="700" dirty="0" err="1"/>
            <a:t>studieplasser</a:t>
          </a:r>
          <a:r>
            <a:rPr lang="en-US" sz="700" dirty="0"/>
            <a:t>. </a:t>
          </a:r>
          <a:r>
            <a:rPr lang="en-US" sz="700" dirty="0" err="1"/>
            <a:t>Dermed</a:t>
          </a:r>
          <a:r>
            <a:rPr lang="en-US" sz="700" dirty="0"/>
            <a:t> </a:t>
          </a:r>
          <a:r>
            <a:rPr lang="en-US" sz="700" dirty="0" err="1"/>
            <a:t>fordeler</a:t>
          </a:r>
          <a:r>
            <a:rPr lang="en-US" sz="700" dirty="0"/>
            <a:t> vi </a:t>
          </a:r>
          <a:r>
            <a:rPr lang="en-US" sz="700" dirty="0" err="1"/>
            <a:t>midlene</a:t>
          </a:r>
          <a:r>
            <a:rPr lang="en-US" sz="700" dirty="0"/>
            <a:t> </a:t>
          </a:r>
          <a:r>
            <a:rPr lang="en-US" sz="700" dirty="0" err="1"/>
            <a:t>ihht</a:t>
          </a:r>
          <a:r>
            <a:rPr lang="en-US" sz="700" dirty="0"/>
            <a:t> </a:t>
          </a:r>
          <a:r>
            <a:rPr lang="en-US" sz="700" dirty="0" err="1"/>
            <a:t>opptaksramme</a:t>
          </a:r>
          <a:r>
            <a:rPr lang="en-US" sz="700" dirty="0"/>
            <a:t> </a:t>
          </a:r>
          <a:r>
            <a:rPr lang="en-US" sz="700" dirty="0" err="1"/>
            <a:t>og</a:t>
          </a:r>
          <a:r>
            <a:rPr lang="en-US" sz="700" dirty="0"/>
            <a:t> </a:t>
          </a:r>
          <a:r>
            <a:rPr lang="en-US" sz="700" dirty="0" err="1"/>
            <a:t>antall</a:t>
          </a:r>
          <a:r>
            <a:rPr lang="en-US" sz="700" dirty="0"/>
            <a:t> </a:t>
          </a:r>
          <a:r>
            <a:rPr lang="en-US" sz="700" dirty="0" err="1"/>
            <a:t>år</a:t>
          </a:r>
          <a:r>
            <a:rPr lang="en-US" sz="700" dirty="0"/>
            <a:t> </a:t>
          </a:r>
          <a:r>
            <a:rPr lang="en-US" sz="700" dirty="0" err="1"/>
            <a:t>på</a:t>
          </a:r>
          <a:r>
            <a:rPr lang="en-US" sz="700" dirty="0"/>
            <a:t> </a:t>
          </a:r>
          <a:r>
            <a:rPr lang="en-US" sz="700" dirty="0" err="1"/>
            <a:t>studieprogrammet</a:t>
          </a:r>
          <a:r>
            <a:rPr lang="en-US" sz="700" dirty="0"/>
            <a:t>.</a:t>
          </a:r>
        </a:p>
      </dgm:t>
    </dgm:pt>
    <dgm:pt modelId="{E0AFD42B-9CE9-4CED-8406-70B0E7459D54}" type="parTrans" cxnId="{D09802BC-2152-40D7-82AF-CAA6FC4DADB4}">
      <dgm:prSet/>
      <dgm:spPr/>
      <dgm:t>
        <a:bodyPr/>
        <a:lstStyle/>
        <a:p>
          <a:endParaRPr lang="en-US"/>
        </a:p>
      </dgm:t>
    </dgm:pt>
    <dgm:pt modelId="{7EC3C92E-93E0-4861-AAD3-2114434E4A03}" type="sibTrans" cxnId="{D09802BC-2152-40D7-82AF-CAA6FC4DADB4}">
      <dgm:prSet/>
      <dgm:spPr/>
      <dgm:t>
        <a:bodyPr/>
        <a:lstStyle/>
        <a:p>
          <a:endParaRPr lang="en-US"/>
        </a:p>
      </dgm:t>
    </dgm:pt>
    <dgm:pt modelId="{A49C26C9-B0C0-4C3D-8580-0CD052D61F8F}">
      <dgm:prSet/>
      <dgm:spPr/>
      <dgm:t>
        <a:bodyPr/>
        <a:lstStyle/>
        <a:p>
          <a:pPr algn="ctr"/>
          <a:r>
            <a:rPr lang="en-US" sz="700" dirty="0" err="1"/>
            <a:t>Modellen</a:t>
          </a:r>
          <a:r>
            <a:rPr lang="en-US" sz="700" dirty="0"/>
            <a:t> </a:t>
          </a:r>
          <a:r>
            <a:rPr lang="en-US" sz="700" dirty="0" err="1"/>
            <a:t>fordeler</a:t>
          </a:r>
          <a:r>
            <a:rPr lang="en-US" sz="700" dirty="0"/>
            <a:t> </a:t>
          </a:r>
          <a:r>
            <a:rPr lang="en-US" sz="700" dirty="0" err="1"/>
            <a:t>studiepoengsinntekter</a:t>
          </a:r>
          <a:r>
            <a:rPr lang="en-US" sz="700" dirty="0"/>
            <a:t> </a:t>
          </a:r>
          <a:r>
            <a:rPr lang="en-US" sz="700" dirty="0" err="1"/>
            <a:t>til</a:t>
          </a:r>
          <a:r>
            <a:rPr lang="en-US" sz="700" dirty="0"/>
            <a:t> </a:t>
          </a:r>
          <a:r>
            <a:rPr lang="en-US" sz="700" dirty="0" err="1"/>
            <a:t>enheten</a:t>
          </a:r>
          <a:r>
            <a:rPr lang="en-US" sz="700" dirty="0"/>
            <a:t> der </a:t>
          </a:r>
          <a:r>
            <a:rPr lang="en-US" sz="700" dirty="0" err="1"/>
            <a:t>emnet</a:t>
          </a:r>
          <a:r>
            <a:rPr lang="en-US" sz="700" dirty="0"/>
            <a:t> </a:t>
          </a:r>
          <a:r>
            <a:rPr lang="en-US" sz="700" dirty="0" err="1"/>
            <a:t>tilhører</a:t>
          </a:r>
          <a:r>
            <a:rPr lang="en-US" sz="700" dirty="0"/>
            <a:t>. </a:t>
          </a:r>
          <a:r>
            <a:rPr lang="en-US" sz="700" dirty="0" err="1"/>
            <a:t>Prisene</a:t>
          </a:r>
          <a:r>
            <a:rPr lang="en-US" sz="700" dirty="0"/>
            <a:t> </a:t>
          </a:r>
          <a:r>
            <a:rPr lang="en-US" sz="700" dirty="0" err="1"/>
            <a:t>differensiere</a:t>
          </a:r>
          <a:r>
            <a:rPr lang="en-US" sz="700" dirty="0"/>
            <a:t> </a:t>
          </a:r>
          <a:r>
            <a:rPr lang="en-US" sz="700" dirty="0" err="1"/>
            <a:t>mellom</a:t>
          </a:r>
          <a:r>
            <a:rPr lang="en-US" sz="700" dirty="0"/>
            <a:t> </a:t>
          </a:r>
          <a:r>
            <a:rPr lang="en-US" sz="700" dirty="0" err="1"/>
            <a:t>ulike</a:t>
          </a:r>
          <a:r>
            <a:rPr lang="en-US" sz="700" dirty="0"/>
            <a:t> </a:t>
          </a:r>
          <a:r>
            <a:rPr lang="en-US" sz="700" dirty="0" err="1"/>
            <a:t>gradsnivåer</a:t>
          </a:r>
          <a:r>
            <a:rPr lang="en-US" sz="700" dirty="0"/>
            <a:t>.</a:t>
          </a:r>
        </a:p>
      </dgm:t>
    </dgm:pt>
    <dgm:pt modelId="{56A28587-D933-4F13-9B71-15EE4E1C7425}" type="parTrans" cxnId="{2726DA1C-E9F9-4731-AD6A-5017904183B8}">
      <dgm:prSet/>
      <dgm:spPr/>
      <dgm:t>
        <a:bodyPr/>
        <a:lstStyle/>
        <a:p>
          <a:endParaRPr lang="en-US"/>
        </a:p>
      </dgm:t>
    </dgm:pt>
    <dgm:pt modelId="{E47A8B79-0C64-41A3-A1F6-D01B480504C5}" type="sibTrans" cxnId="{2726DA1C-E9F9-4731-AD6A-5017904183B8}">
      <dgm:prSet/>
      <dgm:spPr/>
      <dgm:t>
        <a:bodyPr/>
        <a:lstStyle/>
        <a:p>
          <a:endParaRPr lang="en-US"/>
        </a:p>
      </dgm:t>
    </dgm:pt>
    <dgm:pt modelId="{41B9D12C-9027-46BF-B72C-FE2AEC1042F9}">
      <dgm:prSet phldrT="[Text]" custT="1"/>
      <dgm:spPr/>
      <dgm:t>
        <a:bodyPr/>
        <a:lstStyle/>
        <a:p>
          <a:pPr algn="ctr"/>
          <a:r>
            <a:rPr lang="en-US" sz="700" dirty="0" err="1"/>
            <a:t>Modellen</a:t>
          </a:r>
          <a:r>
            <a:rPr lang="en-US" sz="700" dirty="0"/>
            <a:t> </a:t>
          </a:r>
          <a:r>
            <a:rPr lang="en-US" sz="700" dirty="0" err="1"/>
            <a:t>fordeler</a:t>
          </a:r>
          <a:r>
            <a:rPr lang="en-US" sz="700" dirty="0"/>
            <a:t> </a:t>
          </a:r>
          <a:r>
            <a:rPr lang="en-US" sz="700" dirty="0" err="1"/>
            <a:t>midler</a:t>
          </a:r>
          <a:r>
            <a:rPr lang="en-US" sz="700" dirty="0"/>
            <a:t> </a:t>
          </a:r>
          <a:r>
            <a:rPr lang="en-US" sz="700" dirty="0" err="1"/>
            <a:t>på</a:t>
          </a:r>
          <a:r>
            <a:rPr lang="en-US" sz="700" dirty="0"/>
            <a:t> </a:t>
          </a:r>
          <a:r>
            <a:rPr lang="en-US" sz="700" dirty="0" err="1"/>
            <a:t>enheten</a:t>
          </a:r>
          <a:r>
            <a:rPr lang="en-US" sz="700" dirty="0"/>
            <a:t> der </a:t>
          </a:r>
          <a:r>
            <a:rPr lang="en-US" sz="700" dirty="0" err="1"/>
            <a:t>graden</a:t>
          </a:r>
          <a:r>
            <a:rPr lang="en-US" sz="700" dirty="0"/>
            <a:t> </a:t>
          </a:r>
          <a:r>
            <a:rPr lang="en-US" sz="700" dirty="0" err="1"/>
            <a:t>blir</a:t>
          </a:r>
          <a:r>
            <a:rPr lang="en-US" sz="700" dirty="0"/>
            <a:t> </a:t>
          </a:r>
          <a:r>
            <a:rPr lang="en-US" sz="700" dirty="0" err="1"/>
            <a:t>registrert</a:t>
          </a:r>
          <a:r>
            <a:rPr lang="en-US" sz="700" dirty="0"/>
            <a:t>.</a:t>
          </a:r>
        </a:p>
      </dgm:t>
    </dgm:pt>
    <dgm:pt modelId="{5E430995-7183-4D27-B508-72D4E7BB6CFA}" type="parTrans" cxnId="{DBE90460-87ED-4D20-9062-C36841C8C0DC}">
      <dgm:prSet/>
      <dgm:spPr/>
      <dgm:t>
        <a:bodyPr/>
        <a:lstStyle/>
        <a:p>
          <a:endParaRPr lang="en-US"/>
        </a:p>
      </dgm:t>
    </dgm:pt>
    <dgm:pt modelId="{F685579E-3405-4228-B714-11AB98A0E28E}" type="sibTrans" cxnId="{DBE90460-87ED-4D20-9062-C36841C8C0DC}">
      <dgm:prSet/>
      <dgm:spPr/>
      <dgm:t>
        <a:bodyPr/>
        <a:lstStyle/>
        <a:p>
          <a:endParaRPr lang="en-US"/>
        </a:p>
      </dgm:t>
    </dgm:pt>
    <dgm:pt modelId="{2C5E5B7D-0C40-4B3D-A1A1-CF97B50AD2FA}">
      <dgm:prSet phldrT="[Text]" custT="1"/>
      <dgm:spPr/>
      <dgm:t>
        <a:bodyPr/>
        <a:lstStyle/>
        <a:p>
          <a:pPr algn="ctr"/>
          <a:r>
            <a:rPr lang="en-US" sz="700" dirty="0" err="1"/>
            <a:t>Modellen</a:t>
          </a:r>
          <a:r>
            <a:rPr lang="en-US" sz="700" dirty="0"/>
            <a:t> </a:t>
          </a:r>
          <a:r>
            <a:rPr lang="en-US" sz="700" dirty="0" err="1"/>
            <a:t>bruker</a:t>
          </a:r>
          <a:r>
            <a:rPr lang="en-US" sz="700" dirty="0"/>
            <a:t> </a:t>
          </a:r>
          <a:r>
            <a:rPr lang="en-US" sz="700" dirty="0" err="1"/>
            <a:t>regnskapsførte</a:t>
          </a:r>
          <a:r>
            <a:rPr lang="en-US" sz="700" dirty="0"/>
            <a:t> </a:t>
          </a:r>
          <a:r>
            <a:rPr lang="en-US" sz="700" dirty="0" err="1"/>
            <a:t>kostnader</a:t>
          </a:r>
          <a:r>
            <a:rPr lang="en-US" sz="700" dirty="0"/>
            <a:t> </a:t>
          </a:r>
          <a:r>
            <a:rPr lang="en-US" sz="700" dirty="0" err="1"/>
            <a:t>som</a:t>
          </a:r>
          <a:r>
            <a:rPr lang="en-US" sz="700" dirty="0"/>
            <a:t> </a:t>
          </a:r>
          <a:r>
            <a:rPr lang="en-US" sz="700" dirty="0" err="1"/>
            <a:t>beregningsgrunnlag</a:t>
          </a:r>
          <a:r>
            <a:rPr lang="en-US" sz="700" dirty="0"/>
            <a:t>, </a:t>
          </a:r>
          <a:r>
            <a:rPr lang="en-US" sz="700" dirty="0" err="1"/>
            <a:t>ikke</a:t>
          </a:r>
          <a:r>
            <a:rPr lang="en-US" sz="700" dirty="0"/>
            <a:t> </a:t>
          </a:r>
          <a:r>
            <a:rPr lang="en-US" sz="700" dirty="0" err="1"/>
            <a:t>inntekter</a:t>
          </a:r>
          <a:r>
            <a:rPr lang="en-US" sz="700" dirty="0"/>
            <a:t>. </a:t>
          </a:r>
          <a:r>
            <a:rPr lang="en-US" sz="700" dirty="0" err="1"/>
            <a:t>Videreformidling</a:t>
          </a:r>
          <a:r>
            <a:rPr lang="en-US" sz="700" dirty="0"/>
            <a:t> av </a:t>
          </a:r>
          <a:r>
            <a:rPr lang="en-US" sz="700" dirty="0" err="1"/>
            <a:t>midler</a:t>
          </a:r>
          <a:r>
            <a:rPr lang="en-US" sz="700" dirty="0"/>
            <a:t> er </a:t>
          </a:r>
          <a:r>
            <a:rPr lang="en-US" sz="700" dirty="0" err="1"/>
            <a:t>ikke</a:t>
          </a:r>
          <a:r>
            <a:rPr lang="en-US" sz="700" dirty="0"/>
            <a:t> med i </a:t>
          </a:r>
          <a:r>
            <a:rPr lang="en-US" sz="700" dirty="0" err="1"/>
            <a:t>grunnlaget</a:t>
          </a:r>
          <a:endParaRPr lang="en-US" sz="700" dirty="0"/>
        </a:p>
      </dgm:t>
    </dgm:pt>
    <dgm:pt modelId="{C6F13401-E2E3-47E3-8506-B8C24400A499}" type="parTrans" cxnId="{8D45E083-1A4D-46F3-9200-B25CF43667EB}">
      <dgm:prSet/>
      <dgm:spPr/>
      <dgm:t>
        <a:bodyPr/>
        <a:lstStyle/>
        <a:p>
          <a:endParaRPr lang="en-US"/>
        </a:p>
      </dgm:t>
    </dgm:pt>
    <dgm:pt modelId="{92BF0701-DAA8-45FC-806B-B19A4C1E54A0}" type="sibTrans" cxnId="{8D45E083-1A4D-46F3-9200-B25CF43667EB}">
      <dgm:prSet/>
      <dgm:spPr/>
      <dgm:t>
        <a:bodyPr/>
        <a:lstStyle/>
        <a:p>
          <a:endParaRPr lang="en-US"/>
        </a:p>
      </dgm:t>
    </dgm:pt>
    <dgm:pt modelId="{83ECC3F6-2543-4120-AC9C-89EBF4651CA9}">
      <dgm:prSet phldrT="[Text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pPr algn="ctr"/>
          <a:r>
            <a:rPr lang="en-US" sz="700" dirty="0"/>
            <a:t>ØIs 5-årige </a:t>
          </a:r>
          <a:r>
            <a:rPr lang="en-US" sz="700" dirty="0" err="1"/>
            <a:t>masterprogram</a:t>
          </a:r>
          <a:r>
            <a:rPr lang="en-US" sz="700" dirty="0"/>
            <a:t> deles </a:t>
          </a:r>
          <a:r>
            <a:rPr lang="en-US" sz="700" dirty="0" err="1"/>
            <a:t>i</a:t>
          </a:r>
          <a:r>
            <a:rPr lang="en-US" sz="700" dirty="0"/>
            <a:t> </a:t>
          </a:r>
          <a:r>
            <a:rPr lang="en-US" sz="700" dirty="0" err="1"/>
            <a:t>en</a:t>
          </a:r>
          <a:r>
            <a:rPr lang="en-US" sz="700" dirty="0"/>
            <a:t> </a:t>
          </a:r>
          <a:r>
            <a:rPr lang="en-US" sz="700" dirty="0" err="1"/>
            <a:t>bachelorkomponent</a:t>
          </a:r>
          <a:r>
            <a:rPr lang="en-US" sz="700" dirty="0"/>
            <a:t> </a:t>
          </a:r>
          <a:r>
            <a:rPr lang="en-US" sz="700" dirty="0" err="1"/>
            <a:t>og</a:t>
          </a:r>
          <a:r>
            <a:rPr lang="en-US" sz="700" dirty="0"/>
            <a:t> </a:t>
          </a:r>
          <a:r>
            <a:rPr lang="en-US" sz="700" dirty="0" err="1"/>
            <a:t>en</a:t>
          </a:r>
          <a:r>
            <a:rPr lang="en-US" sz="700" dirty="0"/>
            <a:t> </a:t>
          </a:r>
          <a:r>
            <a:rPr lang="en-US" sz="700" dirty="0" err="1"/>
            <a:t>masterkomponent</a:t>
          </a:r>
          <a:endParaRPr lang="en-US" sz="700" dirty="0"/>
        </a:p>
      </dgm:t>
    </dgm:pt>
    <dgm:pt modelId="{84189C9E-6D9C-4514-9E37-097AC0E878D5}" type="parTrans" cxnId="{A12E719E-9679-4822-A504-FB02768991D5}">
      <dgm:prSet/>
      <dgm:spPr/>
      <dgm:t>
        <a:bodyPr/>
        <a:lstStyle/>
        <a:p>
          <a:endParaRPr lang="en-US"/>
        </a:p>
      </dgm:t>
    </dgm:pt>
    <dgm:pt modelId="{E3FE8842-1BA3-4E38-AD31-4C360908BC8C}" type="sibTrans" cxnId="{A12E719E-9679-4822-A504-FB02768991D5}">
      <dgm:prSet/>
      <dgm:spPr/>
      <dgm:t>
        <a:bodyPr/>
        <a:lstStyle/>
        <a:p>
          <a:endParaRPr lang="en-US"/>
        </a:p>
      </dgm:t>
    </dgm:pt>
    <dgm:pt modelId="{83AE3126-C842-4715-BF09-C0D499325520}">
      <dgm:prSet phldrT="[Text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pPr algn="ctr"/>
          <a:r>
            <a:rPr lang="en-US" sz="700" dirty="0"/>
            <a:t>De </a:t>
          </a:r>
          <a:r>
            <a:rPr lang="en-US" sz="700" dirty="0" err="1"/>
            <a:t>tverrfalige</a:t>
          </a:r>
          <a:r>
            <a:rPr lang="en-US" sz="700" dirty="0"/>
            <a:t> bachelor-</a:t>
          </a:r>
          <a:r>
            <a:rPr lang="en-US" sz="700" dirty="0" err="1"/>
            <a:t>gradene</a:t>
          </a:r>
          <a:r>
            <a:rPr lang="en-US" sz="700" dirty="0"/>
            <a:t> </a:t>
          </a:r>
          <a:r>
            <a:rPr lang="en-US" sz="700" dirty="0" err="1"/>
            <a:t>fordeles</a:t>
          </a:r>
          <a:r>
            <a:rPr lang="en-US" sz="700" dirty="0"/>
            <a:t> </a:t>
          </a:r>
          <a:r>
            <a:rPr lang="en-US" sz="700" dirty="0" err="1"/>
            <a:t>ihht</a:t>
          </a:r>
          <a:r>
            <a:rPr lang="en-US" sz="700" dirty="0"/>
            <a:t> de </a:t>
          </a:r>
          <a:r>
            <a:rPr lang="en-US" sz="700" dirty="0" err="1"/>
            <a:t>ulike</a:t>
          </a:r>
          <a:r>
            <a:rPr lang="en-US" sz="700" dirty="0"/>
            <a:t> </a:t>
          </a:r>
          <a:r>
            <a:rPr lang="en-US" sz="700" dirty="0" err="1"/>
            <a:t>institutters</a:t>
          </a:r>
          <a:r>
            <a:rPr lang="en-US" sz="700" dirty="0"/>
            <a:t> </a:t>
          </a:r>
          <a:r>
            <a:rPr lang="en-US" sz="700" dirty="0" err="1"/>
            <a:t>bidrag</a:t>
          </a:r>
          <a:r>
            <a:rPr lang="en-US" sz="700" dirty="0"/>
            <a:t> </a:t>
          </a:r>
          <a:r>
            <a:rPr lang="en-US" sz="700" dirty="0" err="1"/>
            <a:t>til</a:t>
          </a:r>
          <a:r>
            <a:rPr lang="en-US" sz="700" dirty="0"/>
            <a:t> </a:t>
          </a:r>
          <a:r>
            <a:rPr lang="en-US" sz="700" dirty="0" err="1"/>
            <a:t>graden</a:t>
          </a:r>
          <a:r>
            <a:rPr lang="en-US" sz="700" dirty="0"/>
            <a:t>. </a:t>
          </a:r>
          <a:r>
            <a:rPr lang="en-US" sz="700" dirty="0" err="1"/>
            <a:t>Koordinator</a:t>
          </a:r>
          <a:r>
            <a:rPr lang="en-US" sz="700" dirty="0"/>
            <a:t> </a:t>
          </a:r>
          <a:r>
            <a:rPr lang="en-US" sz="700" dirty="0" err="1"/>
            <a:t>får</a:t>
          </a:r>
          <a:r>
            <a:rPr lang="en-US" sz="700" dirty="0"/>
            <a:t> 25% </a:t>
          </a:r>
          <a:r>
            <a:rPr lang="en-US" sz="700" dirty="0" err="1"/>
            <a:t>før</a:t>
          </a:r>
          <a:r>
            <a:rPr lang="en-US" sz="700" dirty="0"/>
            <a:t> </a:t>
          </a:r>
          <a:r>
            <a:rPr lang="en-US" sz="700" dirty="0" err="1"/>
            <a:t>resten</a:t>
          </a:r>
          <a:r>
            <a:rPr lang="en-US" sz="700" dirty="0"/>
            <a:t> </a:t>
          </a:r>
          <a:r>
            <a:rPr lang="en-US" sz="700" dirty="0" err="1"/>
            <a:t>fordeles</a:t>
          </a:r>
          <a:endParaRPr lang="en-US" sz="700" dirty="0"/>
        </a:p>
      </dgm:t>
    </dgm:pt>
    <dgm:pt modelId="{51E01CF9-B99C-4AAB-891D-B034C2760F7A}" type="parTrans" cxnId="{959C5127-1869-477E-9D1E-CD45C79CA0E2}">
      <dgm:prSet/>
      <dgm:spPr/>
      <dgm:t>
        <a:bodyPr/>
        <a:lstStyle/>
        <a:p>
          <a:endParaRPr lang="en-US"/>
        </a:p>
      </dgm:t>
    </dgm:pt>
    <dgm:pt modelId="{C3C359B3-1133-43B8-877F-1ED69BFC94CF}" type="sibTrans" cxnId="{959C5127-1869-477E-9D1E-CD45C79CA0E2}">
      <dgm:prSet/>
      <dgm:spPr/>
      <dgm:t>
        <a:bodyPr/>
        <a:lstStyle/>
        <a:p>
          <a:endParaRPr lang="en-US"/>
        </a:p>
      </dgm:t>
    </dgm:pt>
    <dgm:pt modelId="{9905C861-D61E-4E7B-929F-80FF6ACADF6B}">
      <dgm:prSet phldrT="[Text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pPr algn="ctr"/>
          <a:r>
            <a:rPr lang="en-US" sz="700" dirty="0"/>
            <a:t>TIK </a:t>
          </a:r>
          <a:r>
            <a:rPr lang="en-US" sz="700" dirty="0" err="1"/>
            <a:t>har</a:t>
          </a:r>
          <a:r>
            <a:rPr lang="en-US" sz="700" dirty="0"/>
            <a:t> to </a:t>
          </a:r>
          <a:r>
            <a:rPr lang="en-US" sz="700" dirty="0" err="1"/>
            <a:t>masterprogram</a:t>
          </a:r>
          <a:r>
            <a:rPr lang="en-US" sz="700" dirty="0"/>
            <a:t>. Den </a:t>
          </a:r>
          <a:r>
            <a:rPr lang="en-US" sz="700" dirty="0" err="1"/>
            <a:t>ene</a:t>
          </a:r>
          <a:r>
            <a:rPr lang="en-US" sz="700" dirty="0"/>
            <a:t> </a:t>
          </a:r>
          <a:r>
            <a:rPr lang="en-US" sz="700" dirty="0" err="1"/>
            <a:t>varer</a:t>
          </a:r>
          <a:r>
            <a:rPr lang="en-US" sz="700" dirty="0"/>
            <a:t> </a:t>
          </a:r>
          <a:r>
            <a:rPr lang="en-US" sz="700" dirty="0" err="1"/>
            <a:t>i</a:t>
          </a:r>
          <a:r>
            <a:rPr lang="en-US" sz="700" dirty="0"/>
            <a:t> 1,5 </a:t>
          </a:r>
          <a:r>
            <a:rPr lang="en-US" sz="700" dirty="0" err="1"/>
            <a:t>år</a:t>
          </a:r>
          <a:r>
            <a:rPr lang="en-US" sz="700" dirty="0"/>
            <a:t> </a:t>
          </a:r>
          <a:r>
            <a:rPr lang="en-US" sz="700" dirty="0" err="1"/>
            <a:t>og</a:t>
          </a:r>
          <a:r>
            <a:rPr lang="en-US" sz="700" dirty="0"/>
            <a:t> </a:t>
          </a:r>
          <a:r>
            <a:rPr lang="en-US" sz="700" dirty="0" err="1"/>
            <a:t>vektes</a:t>
          </a:r>
          <a:r>
            <a:rPr lang="en-US" sz="700" dirty="0"/>
            <a:t> da </a:t>
          </a:r>
          <a:r>
            <a:rPr lang="en-US" sz="700" dirty="0" err="1"/>
            <a:t>tilsvarende</a:t>
          </a:r>
          <a:endParaRPr lang="en-US" sz="700" dirty="0"/>
        </a:p>
      </dgm:t>
    </dgm:pt>
    <dgm:pt modelId="{F586ADC4-9B6A-4C62-8DDF-93B13AC64D79}" type="parTrans" cxnId="{233B6872-7A0D-4751-80C0-920BC8D5B80F}">
      <dgm:prSet/>
      <dgm:spPr/>
      <dgm:t>
        <a:bodyPr/>
        <a:lstStyle/>
        <a:p>
          <a:endParaRPr lang="en-US"/>
        </a:p>
      </dgm:t>
    </dgm:pt>
    <dgm:pt modelId="{BB11560C-505A-446F-B5EC-A160D51A0F36}" type="sibTrans" cxnId="{233B6872-7A0D-4751-80C0-920BC8D5B80F}">
      <dgm:prSet/>
      <dgm:spPr/>
      <dgm:t>
        <a:bodyPr/>
        <a:lstStyle/>
        <a:p>
          <a:endParaRPr lang="en-US"/>
        </a:p>
      </dgm:t>
    </dgm:pt>
    <dgm:pt modelId="{D226B16C-8700-4804-9B2C-A13179DEA1D0}">
      <dgm:prSet phldrT="[Text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pPr algn="ctr"/>
          <a:r>
            <a:rPr lang="en-US" sz="700" dirty="0" err="1"/>
            <a:t>Lektorprogrammet</a:t>
          </a:r>
          <a:r>
            <a:rPr lang="en-US" sz="700" dirty="0"/>
            <a:t> </a:t>
          </a:r>
          <a:r>
            <a:rPr lang="en-US" sz="700" dirty="0" err="1"/>
            <a:t>fordeles</a:t>
          </a:r>
          <a:r>
            <a:rPr lang="en-US" sz="700" dirty="0"/>
            <a:t> </a:t>
          </a:r>
          <a:r>
            <a:rPr lang="en-US" sz="700" dirty="0" err="1"/>
            <a:t>ihht</a:t>
          </a:r>
          <a:r>
            <a:rPr lang="en-US" sz="700" dirty="0"/>
            <a:t> </a:t>
          </a:r>
          <a:r>
            <a:rPr lang="en-US" sz="700" dirty="0" err="1"/>
            <a:t>estimert</a:t>
          </a:r>
          <a:r>
            <a:rPr lang="en-US" sz="700" dirty="0"/>
            <a:t> </a:t>
          </a:r>
          <a:r>
            <a:rPr lang="en-US" sz="700" dirty="0" err="1"/>
            <a:t>bidrag</a:t>
          </a:r>
          <a:r>
            <a:rPr lang="en-US" sz="700" dirty="0"/>
            <a:t> </a:t>
          </a:r>
          <a:r>
            <a:rPr lang="en-US" sz="700" dirty="0" err="1"/>
            <a:t>fra</a:t>
          </a:r>
          <a:r>
            <a:rPr lang="en-US" sz="700" dirty="0"/>
            <a:t> de </a:t>
          </a:r>
          <a:r>
            <a:rPr lang="en-US" sz="700" dirty="0" err="1"/>
            <a:t>aktuelle</a:t>
          </a:r>
          <a:r>
            <a:rPr lang="en-US" sz="700" dirty="0"/>
            <a:t> </a:t>
          </a:r>
          <a:r>
            <a:rPr lang="en-US" sz="700" dirty="0" err="1"/>
            <a:t>institutt</a:t>
          </a:r>
          <a:endParaRPr lang="en-US" sz="700" dirty="0"/>
        </a:p>
      </dgm:t>
    </dgm:pt>
    <dgm:pt modelId="{98D52DDD-909F-4480-9EC3-5AD5A268EB56}" type="parTrans" cxnId="{75AEA233-4713-4894-B82E-1EBCF475CAF6}">
      <dgm:prSet/>
      <dgm:spPr/>
      <dgm:t>
        <a:bodyPr/>
        <a:lstStyle/>
        <a:p>
          <a:endParaRPr lang="en-US"/>
        </a:p>
      </dgm:t>
    </dgm:pt>
    <dgm:pt modelId="{8854BDC1-0F2C-43FF-AE75-55A8D242A18D}" type="sibTrans" cxnId="{75AEA233-4713-4894-B82E-1EBCF475CAF6}">
      <dgm:prSet/>
      <dgm:spPr/>
      <dgm:t>
        <a:bodyPr/>
        <a:lstStyle/>
        <a:p>
          <a:endParaRPr lang="en-US"/>
        </a:p>
      </dgm:t>
    </dgm:pt>
    <dgm:pt modelId="{FD08075C-BEE8-444B-872D-AAB51895607E}">
      <dgm:prSet phldrT="[Text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pPr algn="ctr"/>
          <a:endParaRPr lang="en-US" sz="700" dirty="0"/>
        </a:p>
      </dgm:t>
    </dgm:pt>
    <dgm:pt modelId="{F09E06CD-41E3-4F9A-A4BF-7322303E16F6}" type="parTrans" cxnId="{4CDF27A2-3921-4E4E-8338-12AAF2719E54}">
      <dgm:prSet/>
      <dgm:spPr/>
      <dgm:t>
        <a:bodyPr/>
        <a:lstStyle/>
        <a:p>
          <a:endParaRPr lang="en-US"/>
        </a:p>
      </dgm:t>
    </dgm:pt>
    <dgm:pt modelId="{D519B446-6525-4234-A9AD-4AD180F44668}" type="sibTrans" cxnId="{4CDF27A2-3921-4E4E-8338-12AAF2719E54}">
      <dgm:prSet/>
      <dgm:spPr/>
      <dgm:t>
        <a:bodyPr/>
        <a:lstStyle/>
        <a:p>
          <a:endParaRPr lang="en-US"/>
        </a:p>
      </dgm:t>
    </dgm:pt>
    <dgm:pt modelId="{02DB131C-913D-495A-B8BB-8A4E2E79221F}">
      <dgm:prSet phldrT="[Text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pPr algn="ctr"/>
          <a:endParaRPr lang="en-US" sz="700" dirty="0"/>
        </a:p>
      </dgm:t>
    </dgm:pt>
    <dgm:pt modelId="{802EBF69-37EA-4DE3-887C-8EF3789CB942}" type="parTrans" cxnId="{CF7C2C6D-31EA-40C5-B9DB-1877C26AB111}">
      <dgm:prSet/>
      <dgm:spPr/>
      <dgm:t>
        <a:bodyPr/>
        <a:lstStyle/>
        <a:p>
          <a:endParaRPr lang="en-US"/>
        </a:p>
      </dgm:t>
    </dgm:pt>
    <dgm:pt modelId="{6309C1A3-70E0-4DD9-9759-62F8CBADA96F}" type="sibTrans" cxnId="{CF7C2C6D-31EA-40C5-B9DB-1877C26AB111}">
      <dgm:prSet/>
      <dgm:spPr/>
      <dgm:t>
        <a:bodyPr/>
        <a:lstStyle/>
        <a:p>
          <a:endParaRPr lang="en-US"/>
        </a:p>
      </dgm:t>
    </dgm:pt>
    <dgm:pt modelId="{85547217-E4A6-4A2A-AE16-AAE3AA017265}">
      <dgm:prSet phldrT="[Text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pPr algn="ctr"/>
          <a:endParaRPr lang="en-US" sz="700" dirty="0"/>
        </a:p>
      </dgm:t>
    </dgm:pt>
    <dgm:pt modelId="{689214B1-EC70-4A43-8783-97256B7E6EF8}" type="parTrans" cxnId="{4FB3D1C3-DB02-4B95-B99A-1BE961FEBABC}">
      <dgm:prSet/>
      <dgm:spPr/>
      <dgm:t>
        <a:bodyPr/>
        <a:lstStyle/>
        <a:p>
          <a:endParaRPr lang="en-US"/>
        </a:p>
      </dgm:t>
    </dgm:pt>
    <dgm:pt modelId="{17ABE4BE-AC29-461F-AD5A-033488B95E26}" type="sibTrans" cxnId="{4FB3D1C3-DB02-4B95-B99A-1BE961FEBABC}">
      <dgm:prSet/>
      <dgm:spPr/>
      <dgm:t>
        <a:bodyPr/>
        <a:lstStyle/>
        <a:p>
          <a:endParaRPr lang="en-US"/>
        </a:p>
      </dgm:t>
    </dgm:pt>
    <dgm:pt modelId="{9408AC31-6C0B-497B-BD98-B7DF009D3E3F}">
      <dgm:prSet phldrT="[Text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pPr algn="ctr"/>
          <a:endParaRPr lang="en-US" sz="700" dirty="0"/>
        </a:p>
      </dgm:t>
    </dgm:pt>
    <dgm:pt modelId="{29CFD9FA-D221-4034-8EEB-22B81212D333}" type="parTrans" cxnId="{E4694926-E612-4E2C-A6AF-5EA90729ABED}">
      <dgm:prSet/>
      <dgm:spPr/>
      <dgm:t>
        <a:bodyPr/>
        <a:lstStyle/>
        <a:p>
          <a:endParaRPr lang="en-US"/>
        </a:p>
      </dgm:t>
    </dgm:pt>
    <dgm:pt modelId="{FC38CAD9-9BE3-4929-94EE-195230003553}" type="sibTrans" cxnId="{E4694926-E612-4E2C-A6AF-5EA90729ABED}">
      <dgm:prSet/>
      <dgm:spPr/>
      <dgm:t>
        <a:bodyPr/>
        <a:lstStyle/>
        <a:p>
          <a:endParaRPr lang="en-US"/>
        </a:p>
      </dgm:t>
    </dgm:pt>
    <dgm:pt modelId="{07C535CA-5D5A-4A7C-8C21-2DFA33DBE7C6}">
      <dgm:prSet phldrT="[Text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pPr algn="ctr"/>
          <a:r>
            <a:rPr lang="en-US" sz="700" dirty="0" err="1"/>
            <a:t>Honorsprogrammet</a:t>
          </a:r>
          <a:r>
            <a:rPr lang="en-US" sz="700" dirty="0"/>
            <a:t> er </a:t>
          </a:r>
          <a:r>
            <a:rPr lang="en-US" sz="700" dirty="0" err="1"/>
            <a:t>på</a:t>
          </a:r>
          <a:r>
            <a:rPr lang="en-US" sz="700" dirty="0"/>
            <a:t> bachelor-</a:t>
          </a:r>
          <a:r>
            <a:rPr lang="en-US" sz="700" dirty="0" err="1"/>
            <a:t>nivå</a:t>
          </a:r>
          <a:r>
            <a:rPr lang="en-US" sz="700" dirty="0"/>
            <a:t>, men </a:t>
          </a:r>
          <a:r>
            <a:rPr lang="en-US" sz="700" dirty="0" err="1"/>
            <a:t>finansieres</a:t>
          </a:r>
          <a:r>
            <a:rPr lang="en-US" sz="700" dirty="0"/>
            <a:t> </a:t>
          </a:r>
          <a:r>
            <a:rPr lang="en-US" sz="700" dirty="0" err="1"/>
            <a:t>som</a:t>
          </a:r>
          <a:r>
            <a:rPr lang="en-US" sz="700" dirty="0"/>
            <a:t> </a:t>
          </a:r>
          <a:r>
            <a:rPr lang="en-US" sz="700" dirty="0" err="1"/>
            <a:t>masterplasser</a:t>
          </a:r>
          <a:endParaRPr lang="en-US" sz="700" dirty="0"/>
        </a:p>
      </dgm:t>
    </dgm:pt>
    <dgm:pt modelId="{F036445A-6A94-4E87-A121-20186A56C0FF}" type="parTrans" cxnId="{E3006E90-ED15-40B2-87A2-378C41D7D947}">
      <dgm:prSet/>
      <dgm:spPr/>
      <dgm:t>
        <a:bodyPr/>
        <a:lstStyle/>
        <a:p>
          <a:endParaRPr lang="nb-NO"/>
        </a:p>
      </dgm:t>
    </dgm:pt>
    <dgm:pt modelId="{7F307372-8391-40B7-B0EB-6E4FDE54D89C}" type="sibTrans" cxnId="{E3006E90-ED15-40B2-87A2-378C41D7D947}">
      <dgm:prSet/>
      <dgm:spPr/>
      <dgm:t>
        <a:bodyPr/>
        <a:lstStyle/>
        <a:p>
          <a:endParaRPr lang="nb-NO"/>
        </a:p>
      </dgm:t>
    </dgm:pt>
    <dgm:pt modelId="{4E8B8B38-7CE9-49E5-A2D9-061A19EC49AE}">
      <dgm:prSet phldrT="[Text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pPr algn="ctr"/>
          <a:endParaRPr lang="en-US" sz="700" dirty="0"/>
        </a:p>
      </dgm:t>
    </dgm:pt>
    <dgm:pt modelId="{530ABED9-ADCB-4026-AF2E-ACE9BC425940}" type="parTrans" cxnId="{09014B97-15BB-4B03-8F71-9AFC803E8E17}">
      <dgm:prSet/>
      <dgm:spPr/>
      <dgm:t>
        <a:bodyPr/>
        <a:lstStyle/>
        <a:p>
          <a:endParaRPr lang="nb-NO"/>
        </a:p>
      </dgm:t>
    </dgm:pt>
    <dgm:pt modelId="{6CF1FA64-E596-4FCB-A969-4EA2D763ECB7}" type="sibTrans" cxnId="{09014B97-15BB-4B03-8F71-9AFC803E8E17}">
      <dgm:prSet/>
      <dgm:spPr/>
      <dgm:t>
        <a:bodyPr/>
        <a:lstStyle/>
        <a:p>
          <a:endParaRPr lang="nb-NO"/>
        </a:p>
      </dgm:t>
    </dgm:pt>
    <dgm:pt modelId="{A70C0AF9-DDDF-4B8C-AB52-6A82993050A3}">
      <dgm:prSet phldrT="[Text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pPr algn="ctr"/>
          <a:r>
            <a:rPr lang="en-US" sz="700" dirty="0" err="1"/>
            <a:t>Totalt</a:t>
          </a:r>
          <a:r>
            <a:rPr lang="en-US" sz="700" dirty="0"/>
            <a:t> </a:t>
          </a:r>
          <a:r>
            <a:rPr lang="en-US" sz="700" dirty="0" err="1"/>
            <a:t>mottar</a:t>
          </a:r>
          <a:r>
            <a:rPr lang="en-US" sz="700" dirty="0"/>
            <a:t> SV 232 mill. Kr for 3 054 </a:t>
          </a:r>
          <a:r>
            <a:rPr lang="en-US" sz="700" dirty="0" err="1"/>
            <a:t>studieplasser</a:t>
          </a:r>
          <a:r>
            <a:rPr lang="en-US" sz="700" dirty="0"/>
            <a:t>. Dette </a:t>
          </a:r>
          <a:r>
            <a:rPr lang="en-US" sz="700" dirty="0" err="1"/>
            <a:t>fordeles</a:t>
          </a:r>
          <a:r>
            <a:rPr lang="en-US" sz="700" dirty="0"/>
            <a:t> </a:t>
          </a:r>
          <a:r>
            <a:rPr lang="en-US" sz="700" dirty="0" err="1"/>
            <a:t>på</a:t>
          </a:r>
          <a:r>
            <a:rPr lang="en-US" sz="700" dirty="0"/>
            <a:t> </a:t>
          </a:r>
          <a:r>
            <a:rPr lang="en-US" sz="700" dirty="0" err="1"/>
            <a:t>en</a:t>
          </a:r>
          <a:r>
            <a:rPr lang="en-US" sz="700" dirty="0"/>
            <a:t> </a:t>
          </a:r>
          <a:r>
            <a:rPr lang="en-US" sz="700" dirty="0" err="1"/>
            <a:t>opptaksramme</a:t>
          </a:r>
          <a:r>
            <a:rPr lang="en-US" sz="700" dirty="0"/>
            <a:t> </a:t>
          </a:r>
          <a:r>
            <a:rPr lang="en-US" sz="700" dirty="0" err="1"/>
            <a:t>på</a:t>
          </a:r>
          <a:r>
            <a:rPr lang="en-US" sz="700" dirty="0"/>
            <a:t> </a:t>
          </a:r>
          <a:r>
            <a:rPr lang="en-US" sz="700" dirty="0" err="1"/>
            <a:t>totalt</a:t>
          </a:r>
          <a:r>
            <a:rPr lang="en-US" sz="700" dirty="0"/>
            <a:t> 5 031. </a:t>
          </a:r>
        </a:p>
      </dgm:t>
    </dgm:pt>
    <dgm:pt modelId="{631B33A9-84D1-4CEC-8374-4E616FC483B7}" type="parTrans" cxnId="{D90A67BB-2841-4EC5-8690-A7B0CCB280C4}">
      <dgm:prSet/>
      <dgm:spPr/>
      <dgm:t>
        <a:bodyPr/>
        <a:lstStyle/>
        <a:p>
          <a:endParaRPr lang="nb-NO"/>
        </a:p>
      </dgm:t>
    </dgm:pt>
    <dgm:pt modelId="{1544523A-3D0E-4202-83EA-95D57E2C8DC5}" type="sibTrans" cxnId="{D90A67BB-2841-4EC5-8690-A7B0CCB280C4}">
      <dgm:prSet/>
      <dgm:spPr/>
      <dgm:t>
        <a:bodyPr/>
        <a:lstStyle/>
        <a:p>
          <a:endParaRPr lang="nb-NO"/>
        </a:p>
      </dgm:t>
    </dgm:pt>
    <dgm:pt modelId="{32942988-D2EF-4C3E-BB42-3318EFAF74BF}">
      <dgm:prSet phldrT="[Text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pPr algn="ctr"/>
          <a:endParaRPr lang="en-US" sz="700" dirty="0"/>
        </a:p>
      </dgm:t>
    </dgm:pt>
    <dgm:pt modelId="{3DCABAA6-B554-4084-94E7-82AECBF21BA8}" type="parTrans" cxnId="{6F2DE5F3-87A8-4586-9961-74ED92772CB7}">
      <dgm:prSet/>
      <dgm:spPr/>
      <dgm:t>
        <a:bodyPr/>
        <a:lstStyle/>
        <a:p>
          <a:endParaRPr lang="nb-NO"/>
        </a:p>
      </dgm:t>
    </dgm:pt>
    <dgm:pt modelId="{DEFB87A9-168D-4DEF-8C37-D25FE1F32D48}" type="sibTrans" cxnId="{6F2DE5F3-87A8-4586-9961-74ED92772CB7}">
      <dgm:prSet/>
      <dgm:spPr/>
      <dgm:t>
        <a:bodyPr/>
        <a:lstStyle/>
        <a:p>
          <a:endParaRPr lang="nb-NO"/>
        </a:p>
      </dgm:t>
    </dgm:pt>
    <dgm:pt modelId="{AFD996FC-AD83-4D89-AA86-4769476A2ACB}">
      <dgm:prSet custT="1"/>
      <dgm:spPr/>
      <dgm:t>
        <a:bodyPr/>
        <a:lstStyle/>
        <a:p>
          <a:pPr algn="ctr"/>
          <a:r>
            <a:rPr lang="en-US" sz="700" dirty="0"/>
            <a:t>SV </a:t>
          </a:r>
          <a:r>
            <a:rPr lang="en-US" sz="700" dirty="0" err="1"/>
            <a:t>mottar</a:t>
          </a:r>
          <a:r>
            <a:rPr lang="en-US" sz="700" dirty="0"/>
            <a:t> </a:t>
          </a:r>
          <a:r>
            <a:rPr lang="en-US" sz="700" dirty="0" err="1"/>
            <a:t>finansiering</a:t>
          </a:r>
          <a:r>
            <a:rPr lang="en-US" sz="700" dirty="0"/>
            <a:t> for 103 </a:t>
          </a:r>
          <a:r>
            <a:rPr lang="en-US" sz="700" dirty="0" err="1"/>
            <a:t>rekrutteringsstillinger</a:t>
          </a:r>
          <a:r>
            <a:rPr lang="en-US" sz="700" dirty="0"/>
            <a:t> og </a:t>
          </a:r>
          <a:r>
            <a:rPr lang="en-US" sz="700" dirty="0" err="1"/>
            <a:t>fordeler</a:t>
          </a:r>
          <a:r>
            <a:rPr lang="en-US" sz="700" dirty="0"/>
            <a:t> </a:t>
          </a:r>
          <a:r>
            <a:rPr lang="en-US" sz="700" dirty="0" err="1"/>
            <a:t>ut</a:t>
          </a:r>
          <a:r>
            <a:rPr lang="en-US" sz="700" dirty="0"/>
            <a:t> 104. </a:t>
          </a:r>
          <a:r>
            <a:rPr lang="en-US" sz="700" dirty="0" err="1"/>
            <a:t>Enhetene</a:t>
          </a:r>
          <a:r>
            <a:rPr lang="en-US" sz="700" dirty="0"/>
            <a:t> </a:t>
          </a:r>
          <a:r>
            <a:rPr lang="en-US" sz="700" dirty="0" err="1"/>
            <a:t>kan</a:t>
          </a:r>
          <a:r>
            <a:rPr lang="en-US" sz="700" dirty="0"/>
            <a:t> </a:t>
          </a:r>
          <a:r>
            <a:rPr lang="en-US" sz="700" dirty="0" err="1"/>
            <a:t>selv</a:t>
          </a:r>
          <a:r>
            <a:rPr lang="en-US" sz="700" dirty="0"/>
            <a:t> </a:t>
          </a:r>
          <a:r>
            <a:rPr lang="en-US" sz="700" dirty="0" err="1"/>
            <a:t>velge</a:t>
          </a:r>
          <a:r>
            <a:rPr lang="en-US" sz="700" dirty="0"/>
            <a:t> å </a:t>
          </a:r>
          <a:r>
            <a:rPr lang="en-US" sz="700" dirty="0" err="1"/>
            <a:t>ansette</a:t>
          </a:r>
          <a:r>
            <a:rPr lang="en-US" sz="700" dirty="0"/>
            <a:t> </a:t>
          </a:r>
          <a:r>
            <a:rPr lang="en-US" sz="700" dirty="0" err="1"/>
            <a:t>stipendiater</a:t>
          </a:r>
          <a:r>
            <a:rPr lang="en-US" sz="700" dirty="0"/>
            <a:t> </a:t>
          </a:r>
          <a:r>
            <a:rPr lang="en-US" sz="700" dirty="0" err="1"/>
            <a:t>eller</a:t>
          </a:r>
          <a:r>
            <a:rPr lang="en-US" sz="700" dirty="0"/>
            <a:t> </a:t>
          </a:r>
          <a:r>
            <a:rPr lang="en-US" sz="700" dirty="0" err="1"/>
            <a:t>postdoktorer</a:t>
          </a:r>
          <a:r>
            <a:rPr lang="en-US" sz="700" dirty="0"/>
            <a:t>, men </a:t>
          </a:r>
          <a:r>
            <a:rPr lang="en-US" sz="700" dirty="0" err="1"/>
            <a:t>finansieringen</a:t>
          </a:r>
          <a:r>
            <a:rPr lang="en-US" sz="700" dirty="0"/>
            <a:t> </a:t>
          </a:r>
          <a:r>
            <a:rPr lang="en-US" sz="700" dirty="0" err="1"/>
            <a:t>endres</a:t>
          </a:r>
          <a:r>
            <a:rPr lang="en-US" sz="700" dirty="0"/>
            <a:t> </a:t>
          </a:r>
          <a:r>
            <a:rPr lang="en-US" sz="700" dirty="0" err="1"/>
            <a:t>ikke</a:t>
          </a:r>
          <a:endParaRPr lang="en-US" sz="700" dirty="0"/>
        </a:p>
      </dgm:t>
    </dgm:pt>
    <dgm:pt modelId="{FB431D52-D9E7-4F41-84E5-640967D97C29}" type="sibTrans" cxnId="{C775EB86-3CF3-4082-802D-977A62A6FD7A}">
      <dgm:prSet/>
      <dgm:spPr/>
      <dgm:t>
        <a:bodyPr/>
        <a:lstStyle/>
        <a:p>
          <a:endParaRPr lang="en-US"/>
        </a:p>
      </dgm:t>
    </dgm:pt>
    <dgm:pt modelId="{7D25896E-9A82-4395-AEC5-DCEFAF06014A}" type="parTrans" cxnId="{C775EB86-3CF3-4082-802D-977A62A6FD7A}">
      <dgm:prSet/>
      <dgm:spPr/>
      <dgm:t>
        <a:bodyPr/>
        <a:lstStyle/>
        <a:p>
          <a:endParaRPr lang="en-US"/>
        </a:p>
      </dgm:t>
    </dgm:pt>
    <dgm:pt modelId="{02CF8D2E-18EA-448F-B7A7-385C7AE1C576}">
      <dgm:prSet custT="1"/>
      <dgm:spPr/>
      <dgm:t>
        <a:bodyPr/>
        <a:lstStyle/>
        <a:p>
          <a:pPr algn="ctr"/>
          <a:r>
            <a:rPr lang="en-US" sz="700" dirty="0" err="1"/>
            <a:t>Totalt</a:t>
          </a:r>
          <a:r>
            <a:rPr lang="en-US" sz="700" dirty="0"/>
            <a:t> </a:t>
          </a:r>
          <a:r>
            <a:rPr lang="en-US" sz="700" dirty="0" err="1"/>
            <a:t>mottar</a:t>
          </a:r>
          <a:r>
            <a:rPr lang="en-US" sz="700" dirty="0"/>
            <a:t> SV 100 mill. Kr for </a:t>
          </a:r>
          <a:r>
            <a:rPr lang="en-US" sz="700" dirty="0" err="1"/>
            <a:t>rekrutteringsstillinger</a:t>
          </a:r>
          <a:endParaRPr lang="en-US" sz="700" dirty="0"/>
        </a:p>
      </dgm:t>
    </dgm:pt>
    <dgm:pt modelId="{F30B5F64-B22D-488B-81FD-F5276E292227}" type="parTrans" cxnId="{4A74E56B-3CEC-466B-8313-A71D045B21C5}">
      <dgm:prSet/>
      <dgm:spPr/>
      <dgm:t>
        <a:bodyPr/>
        <a:lstStyle/>
        <a:p>
          <a:endParaRPr lang="nb-NO"/>
        </a:p>
      </dgm:t>
    </dgm:pt>
    <dgm:pt modelId="{EE63D0C4-37AD-4920-AA3F-5A74A3CBF6BA}" type="sibTrans" cxnId="{4A74E56B-3CEC-466B-8313-A71D045B21C5}">
      <dgm:prSet/>
      <dgm:spPr/>
      <dgm:t>
        <a:bodyPr/>
        <a:lstStyle/>
        <a:p>
          <a:endParaRPr lang="nb-NO"/>
        </a:p>
      </dgm:t>
    </dgm:pt>
    <dgm:pt modelId="{A920E6F7-0558-411B-83AB-1F8FA3DBC897}">
      <dgm:prSet custT="1"/>
      <dgm:spPr/>
      <dgm:t>
        <a:bodyPr/>
        <a:lstStyle/>
        <a:p>
          <a:pPr algn="ctr"/>
          <a:endParaRPr lang="en-US" sz="700" dirty="0"/>
        </a:p>
      </dgm:t>
    </dgm:pt>
    <dgm:pt modelId="{BFDF3E5F-A057-425F-9D09-13666BCC484A}" type="parTrans" cxnId="{0522C9A0-084C-4751-8399-7B8F3A55FA65}">
      <dgm:prSet/>
      <dgm:spPr/>
      <dgm:t>
        <a:bodyPr/>
        <a:lstStyle/>
        <a:p>
          <a:endParaRPr lang="nb-NO"/>
        </a:p>
      </dgm:t>
    </dgm:pt>
    <dgm:pt modelId="{F69B4C63-1E98-4F2D-A271-2D9D099F9E07}" type="sibTrans" cxnId="{0522C9A0-084C-4751-8399-7B8F3A55FA65}">
      <dgm:prSet/>
      <dgm:spPr/>
      <dgm:t>
        <a:bodyPr/>
        <a:lstStyle/>
        <a:p>
          <a:endParaRPr lang="nb-NO"/>
        </a:p>
      </dgm:t>
    </dgm:pt>
    <dgm:pt modelId="{60D699F4-BB59-4A59-8AA4-8608304DD401}">
      <dgm:prSet/>
      <dgm:spPr/>
      <dgm:t>
        <a:bodyPr/>
        <a:lstStyle/>
        <a:p>
          <a:pPr algn="ctr"/>
          <a:r>
            <a:rPr lang="en-US" sz="700" dirty="0" err="1"/>
            <a:t>Totalt</a:t>
          </a:r>
          <a:r>
            <a:rPr lang="en-US" sz="700" dirty="0"/>
            <a:t> </a:t>
          </a:r>
          <a:r>
            <a:rPr lang="en-US" sz="700" dirty="0" err="1"/>
            <a:t>fordeles</a:t>
          </a:r>
          <a:r>
            <a:rPr lang="en-US" sz="700" dirty="0"/>
            <a:t> 107,6 mill. Kr </a:t>
          </a:r>
          <a:r>
            <a:rPr lang="en-US" sz="700" dirty="0" err="1"/>
            <a:t>på</a:t>
          </a:r>
          <a:r>
            <a:rPr lang="en-US" sz="700" dirty="0"/>
            <a:t> 3 384 </a:t>
          </a:r>
          <a:r>
            <a:rPr lang="en-US" sz="700" dirty="0" err="1"/>
            <a:t>avlagte</a:t>
          </a:r>
          <a:r>
            <a:rPr lang="en-US" sz="700" dirty="0"/>
            <a:t> </a:t>
          </a:r>
          <a:r>
            <a:rPr lang="en-US" sz="700" dirty="0" err="1"/>
            <a:t>studiepoengsekivalenter</a:t>
          </a:r>
          <a:endParaRPr lang="en-US" sz="700" dirty="0"/>
        </a:p>
      </dgm:t>
    </dgm:pt>
    <dgm:pt modelId="{546150C7-A65E-42D3-B14D-B2536C5CC787}" type="parTrans" cxnId="{2F67EEB5-6C85-4DE8-9E07-D74404E50D10}">
      <dgm:prSet/>
      <dgm:spPr/>
      <dgm:t>
        <a:bodyPr/>
        <a:lstStyle/>
        <a:p>
          <a:endParaRPr lang="nb-NO"/>
        </a:p>
      </dgm:t>
    </dgm:pt>
    <dgm:pt modelId="{F0988B25-BC85-4D30-85F9-036EA2BAF895}" type="sibTrans" cxnId="{2F67EEB5-6C85-4DE8-9E07-D74404E50D10}">
      <dgm:prSet/>
      <dgm:spPr/>
      <dgm:t>
        <a:bodyPr/>
        <a:lstStyle/>
        <a:p>
          <a:endParaRPr lang="nb-NO"/>
        </a:p>
      </dgm:t>
    </dgm:pt>
    <dgm:pt modelId="{63C980DD-D81D-4D92-AE55-B05FCB9B5AE3}">
      <dgm:prSet/>
      <dgm:spPr/>
      <dgm:t>
        <a:bodyPr/>
        <a:lstStyle/>
        <a:p>
          <a:pPr algn="ctr"/>
          <a:r>
            <a:rPr lang="en-US" sz="700" dirty="0" err="1"/>
            <a:t>Modellen</a:t>
          </a:r>
          <a:r>
            <a:rPr lang="en-US" sz="700" dirty="0"/>
            <a:t> </a:t>
          </a:r>
          <a:r>
            <a:rPr lang="en-US" sz="700" dirty="0" err="1"/>
            <a:t>opererer</a:t>
          </a:r>
          <a:r>
            <a:rPr lang="en-US" sz="700" dirty="0"/>
            <a:t> med 3-årig </a:t>
          </a:r>
          <a:r>
            <a:rPr lang="en-US" sz="700" dirty="0" err="1"/>
            <a:t>gjennomsnitt</a:t>
          </a:r>
          <a:r>
            <a:rPr lang="en-US" sz="700" dirty="0"/>
            <a:t> og teller </a:t>
          </a:r>
          <a:r>
            <a:rPr lang="en-US" sz="700" dirty="0" err="1"/>
            <a:t>antall</a:t>
          </a:r>
          <a:r>
            <a:rPr lang="en-US" sz="700" dirty="0"/>
            <a:t> 60 </a:t>
          </a:r>
          <a:r>
            <a:rPr lang="en-US" sz="700" dirty="0" err="1"/>
            <a:t>studiepoengsenheter</a:t>
          </a:r>
          <a:endParaRPr lang="en-US" sz="700" dirty="0"/>
        </a:p>
      </dgm:t>
    </dgm:pt>
    <dgm:pt modelId="{41C76543-C3E1-42EB-B3A9-A6BC757EA327}" type="parTrans" cxnId="{E6C5F886-DB6E-4715-9F7D-57611DC000EF}">
      <dgm:prSet/>
      <dgm:spPr/>
      <dgm:t>
        <a:bodyPr/>
        <a:lstStyle/>
        <a:p>
          <a:endParaRPr lang="nb-NO"/>
        </a:p>
      </dgm:t>
    </dgm:pt>
    <dgm:pt modelId="{34BCD156-933B-4B8A-BB85-B0410EB83861}" type="sibTrans" cxnId="{E6C5F886-DB6E-4715-9F7D-57611DC000EF}">
      <dgm:prSet/>
      <dgm:spPr/>
      <dgm:t>
        <a:bodyPr/>
        <a:lstStyle/>
        <a:p>
          <a:endParaRPr lang="nb-NO"/>
        </a:p>
      </dgm:t>
    </dgm:pt>
    <dgm:pt modelId="{F5A319A2-8EA0-4E45-B6B7-4CAFBFCB678B}">
      <dgm:prSet/>
      <dgm:spPr/>
      <dgm:t>
        <a:bodyPr/>
        <a:lstStyle/>
        <a:p>
          <a:pPr algn="ctr"/>
          <a:endParaRPr lang="en-US" sz="700" dirty="0"/>
        </a:p>
      </dgm:t>
    </dgm:pt>
    <dgm:pt modelId="{E616C99B-D396-4A50-98AB-CE6F01C5C848}" type="parTrans" cxnId="{FF2A503A-A46B-4FFD-935F-DC1D159EC9AC}">
      <dgm:prSet/>
      <dgm:spPr/>
      <dgm:t>
        <a:bodyPr/>
        <a:lstStyle/>
        <a:p>
          <a:endParaRPr lang="nb-NO"/>
        </a:p>
      </dgm:t>
    </dgm:pt>
    <dgm:pt modelId="{629520A4-990C-43FC-9229-AF6EA1146D64}" type="sibTrans" cxnId="{FF2A503A-A46B-4FFD-935F-DC1D159EC9AC}">
      <dgm:prSet/>
      <dgm:spPr/>
      <dgm:t>
        <a:bodyPr/>
        <a:lstStyle/>
        <a:p>
          <a:endParaRPr lang="nb-NO"/>
        </a:p>
      </dgm:t>
    </dgm:pt>
    <dgm:pt modelId="{8C8C2A3B-A7AD-4AE0-AF5B-98988AC8717F}">
      <dgm:prSet/>
      <dgm:spPr/>
      <dgm:t>
        <a:bodyPr/>
        <a:lstStyle/>
        <a:p>
          <a:pPr algn="ctr"/>
          <a:endParaRPr lang="en-US" sz="700" dirty="0"/>
        </a:p>
      </dgm:t>
    </dgm:pt>
    <dgm:pt modelId="{7A4C45C5-8E84-450F-8C70-0925B9A88341}" type="parTrans" cxnId="{D953BBDB-7B90-427A-A68D-5FFEBB093AE0}">
      <dgm:prSet/>
      <dgm:spPr/>
      <dgm:t>
        <a:bodyPr/>
        <a:lstStyle/>
        <a:p>
          <a:endParaRPr lang="nb-NO"/>
        </a:p>
      </dgm:t>
    </dgm:pt>
    <dgm:pt modelId="{EDE47A71-737C-4343-8418-6D0968FBEF92}" type="sibTrans" cxnId="{D953BBDB-7B90-427A-A68D-5FFEBB093AE0}">
      <dgm:prSet/>
      <dgm:spPr/>
      <dgm:t>
        <a:bodyPr/>
        <a:lstStyle/>
        <a:p>
          <a:endParaRPr lang="nb-NO"/>
        </a:p>
      </dgm:t>
    </dgm:pt>
    <dgm:pt modelId="{6578CF62-022A-4800-9187-335CB9F8807D}">
      <dgm:prSet phldrT="[Text]" custT="1"/>
      <dgm:spPr/>
      <dgm:t>
        <a:bodyPr/>
        <a:lstStyle/>
        <a:p>
          <a:pPr algn="ctr"/>
          <a:r>
            <a:rPr lang="en-US" sz="700" dirty="0"/>
            <a:t>Vi </a:t>
          </a:r>
          <a:r>
            <a:rPr lang="en-US" sz="700" dirty="0" err="1"/>
            <a:t>skiller</a:t>
          </a:r>
          <a:r>
            <a:rPr lang="en-US" sz="700" dirty="0"/>
            <a:t> </a:t>
          </a:r>
          <a:r>
            <a:rPr lang="en-US" sz="700" dirty="0" err="1"/>
            <a:t>mellom</a:t>
          </a:r>
          <a:r>
            <a:rPr lang="en-US" sz="700" dirty="0"/>
            <a:t> </a:t>
          </a:r>
          <a:r>
            <a:rPr lang="en-US" sz="700" dirty="0" err="1"/>
            <a:t>ulike</a:t>
          </a:r>
          <a:r>
            <a:rPr lang="en-US" sz="700" dirty="0"/>
            <a:t> </a:t>
          </a:r>
          <a:r>
            <a:rPr lang="en-US" sz="700" dirty="0" err="1"/>
            <a:t>gradsnivåer</a:t>
          </a:r>
          <a:endParaRPr lang="en-US" sz="700" dirty="0"/>
        </a:p>
      </dgm:t>
    </dgm:pt>
    <dgm:pt modelId="{44E028EF-3F00-47CC-AE91-C075A90DCACA}" type="parTrans" cxnId="{7A6235FE-D432-43C2-93E5-3593172250B8}">
      <dgm:prSet/>
      <dgm:spPr/>
      <dgm:t>
        <a:bodyPr/>
        <a:lstStyle/>
        <a:p>
          <a:endParaRPr lang="nb-NO"/>
        </a:p>
      </dgm:t>
    </dgm:pt>
    <dgm:pt modelId="{2711DD98-A72A-49CE-A783-2D24278F5BC9}" type="sibTrans" cxnId="{7A6235FE-D432-43C2-93E5-3593172250B8}">
      <dgm:prSet/>
      <dgm:spPr/>
      <dgm:t>
        <a:bodyPr/>
        <a:lstStyle/>
        <a:p>
          <a:endParaRPr lang="nb-NO"/>
        </a:p>
      </dgm:t>
    </dgm:pt>
    <dgm:pt modelId="{EBB6488A-2945-4271-915A-049E664E7A53}">
      <dgm:prSet phldrT="[Text]" custT="1"/>
      <dgm:spPr/>
      <dgm:t>
        <a:bodyPr/>
        <a:lstStyle/>
        <a:p>
          <a:pPr algn="ctr"/>
          <a:r>
            <a:rPr lang="en-US" sz="700" dirty="0" err="1"/>
            <a:t>Totalt</a:t>
          </a:r>
          <a:r>
            <a:rPr lang="en-US" sz="700" dirty="0"/>
            <a:t> </a:t>
          </a:r>
          <a:r>
            <a:rPr lang="en-US" sz="700" dirty="0" err="1"/>
            <a:t>mottar</a:t>
          </a:r>
          <a:r>
            <a:rPr lang="en-US" sz="700" dirty="0"/>
            <a:t> SV 27,6 mill. Kr for 960 </a:t>
          </a:r>
          <a:r>
            <a:rPr lang="en-US" sz="700" dirty="0" err="1"/>
            <a:t>avlagte</a:t>
          </a:r>
          <a:r>
            <a:rPr lang="en-US" sz="700" dirty="0"/>
            <a:t> grader</a:t>
          </a:r>
        </a:p>
      </dgm:t>
    </dgm:pt>
    <dgm:pt modelId="{AE148664-263B-4C9E-9C27-595D4BE5F7EE}" type="parTrans" cxnId="{7B800E28-3D27-4654-91C8-B7FF509FFC49}">
      <dgm:prSet/>
      <dgm:spPr/>
      <dgm:t>
        <a:bodyPr/>
        <a:lstStyle/>
        <a:p>
          <a:endParaRPr lang="nb-NO"/>
        </a:p>
      </dgm:t>
    </dgm:pt>
    <dgm:pt modelId="{5CB8B8D4-D654-4618-957A-9135B74AD52B}" type="sibTrans" cxnId="{7B800E28-3D27-4654-91C8-B7FF509FFC49}">
      <dgm:prSet/>
      <dgm:spPr/>
      <dgm:t>
        <a:bodyPr/>
        <a:lstStyle/>
        <a:p>
          <a:endParaRPr lang="nb-NO"/>
        </a:p>
      </dgm:t>
    </dgm:pt>
    <dgm:pt modelId="{BD29EEC0-644B-44CB-8360-37B980A4CEF4}">
      <dgm:prSet phldrT="[Text]" custT="1"/>
      <dgm:spPr/>
      <dgm:t>
        <a:bodyPr/>
        <a:lstStyle/>
        <a:p>
          <a:pPr algn="ctr"/>
          <a:endParaRPr lang="en-US" sz="700" dirty="0"/>
        </a:p>
      </dgm:t>
    </dgm:pt>
    <dgm:pt modelId="{CB7AEECE-2D02-432A-BA55-43C73FA88230}" type="parTrans" cxnId="{2350246F-7CCD-4415-8FA4-5CA2D9F3A620}">
      <dgm:prSet/>
      <dgm:spPr/>
      <dgm:t>
        <a:bodyPr/>
        <a:lstStyle/>
        <a:p>
          <a:endParaRPr lang="nb-NO"/>
        </a:p>
      </dgm:t>
    </dgm:pt>
    <dgm:pt modelId="{67FD56F0-612C-44AD-9BCC-68B058FB66AC}" type="sibTrans" cxnId="{2350246F-7CCD-4415-8FA4-5CA2D9F3A620}">
      <dgm:prSet/>
      <dgm:spPr/>
      <dgm:t>
        <a:bodyPr/>
        <a:lstStyle/>
        <a:p>
          <a:endParaRPr lang="nb-NO"/>
        </a:p>
      </dgm:t>
    </dgm:pt>
    <dgm:pt modelId="{9ACCF9A5-CBF7-433C-979F-15AFDB5ECC76}">
      <dgm:prSet phldrT="[Text]" custT="1"/>
      <dgm:spPr/>
      <dgm:t>
        <a:bodyPr/>
        <a:lstStyle/>
        <a:p>
          <a:pPr algn="ctr"/>
          <a:endParaRPr lang="en-US" sz="700" dirty="0"/>
        </a:p>
      </dgm:t>
    </dgm:pt>
    <dgm:pt modelId="{99D4AEFF-E199-4A58-A474-22369C6120EE}" type="parTrans" cxnId="{BE9A7101-C1A6-4EA9-80AA-40CFFBAD5C7A}">
      <dgm:prSet/>
      <dgm:spPr/>
      <dgm:t>
        <a:bodyPr/>
        <a:lstStyle/>
        <a:p>
          <a:endParaRPr lang="nb-NO"/>
        </a:p>
      </dgm:t>
    </dgm:pt>
    <dgm:pt modelId="{DE4C0E6D-EDAD-4844-B125-B1DB98055F9C}" type="sibTrans" cxnId="{BE9A7101-C1A6-4EA9-80AA-40CFFBAD5C7A}">
      <dgm:prSet/>
      <dgm:spPr/>
      <dgm:t>
        <a:bodyPr/>
        <a:lstStyle/>
        <a:p>
          <a:endParaRPr lang="nb-NO"/>
        </a:p>
      </dgm:t>
    </dgm:pt>
    <dgm:pt modelId="{F8B4C857-986C-41E4-85DF-0569DD03E62B}">
      <dgm:prSet phldrT="[Text]" custT="1"/>
      <dgm:spPr/>
      <dgm:t>
        <a:bodyPr/>
        <a:lstStyle/>
        <a:p>
          <a:pPr algn="ctr"/>
          <a:r>
            <a:rPr lang="en-US" sz="700" b="0" dirty="0" err="1"/>
            <a:t>Modellen</a:t>
          </a:r>
          <a:r>
            <a:rPr lang="en-US" sz="700" b="0" dirty="0"/>
            <a:t> teller </a:t>
          </a:r>
          <a:r>
            <a:rPr lang="en-US" sz="700" b="0" dirty="0" err="1"/>
            <a:t>antall</a:t>
          </a:r>
          <a:r>
            <a:rPr lang="en-US" sz="700" b="0" dirty="0"/>
            <a:t> </a:t>
          </a:r>
          <a:r>
            <a:rPr lang="en-US" sz="700" b="0" dirty="0" err="1"/>
            <a:t>utvekslingstudenter</a:t>
          </a:r>
          <a:r>
            <a:rPr lang="en-US" sz="700" b="0" dirty="0"/>
            <a:t>, bade </a:t>
          </a:r>
          <a:r>
            <a:rPr lang="en-US" sz="700" b="0" dirty="0" err="1"/>
            <a:t>innreisende</a:t>
          </a:r>
          <a:r>
            <a:rPr lang="en-US" sz="700" b="0" dirty="0"/>
            <a:t> og </a:t>
          </a:r>
          <a:r>
            <a:rPr lang="en-US" sz="700" b="0" dirty="0" err="1"/>
            <a:t>utreisende</a:t>
          </a:r>
          <a:r>
            <a:rPr lang="en-US" sz="700" b="0" dirty="0"/>
            <a:t>.</a:t>
          </a:r>
        </a:p>
      </dgm:t>
    </dgm:pt>
    <dgm:pt modelId="{CDE809D2-A44E-4771-9BF9-6A9FD56BC771}" type="sibTrans" cxnId="{D5EEAF03-8B53-43F2-BC75-38A076A93BBB}">
      <dgm:prSet/>
      <dgm:spPr/>
      <dgm:t>
        <a:bodyPr/>
        <a:lstStyle/>
        <a:p>
          <a:endParaRPr lang="en-US"/>
        </a:p>
      </dgm:t>
    </dgm:pt>
    <dgm:pt modelId="{98E01636-6A28-4F4F-B710-7724FCB6110E}" type="parTrans" cxnId="{D5EEAF03-8B53-43F2-BC75-38A076A93BBB}">
      <dgm:prSet/>
      <dgm:spPr/>
      <dgm:t>
        <a:bodyPr/>
        <a:lstStyle/>
        <a:p>
          <a:endParaRPr lang="en-US"/>
        </a:p>
      </dgm:t>
    </dgm:pt>
    <dgm:pt modelId="{F5ECCDC2-126D-4C86-9C41-B037C5D05816}" type="pres">
      <dgm:prSet presAssocID="{84CFBC8A-C4AD-4C65-B0E9-9062BFACD98D}" presName="theList" presStyleCnt="0">
        <dgm:presLayoutVars>
          <dgm:dir/>
          <dgm:animLvl val="lvl"/>
          <dgm:resizeHandles val="exact"/>
        </dgm:presLayoutVars>
      </dgm:prSet>
      <dgm:spPr/>
    </dgm:pt>
    <dgm:pt modelId="{E8772A1F-9941-43CA-BF5C-7EEFA83F038B}" type="pres">
      <dgm:prSet presAssocID="{B097A1FD-8933-4B85-8ED8-EC13E0C9C278}" presName="compNode" presStyleCnt="0"/>
      <dgm:spPr/>
    </dgm:pt>
    <dgm:pt modelId="{1A543CAE-7BA0-443C-86B2-29A3A6F0004E}" type="pres">
      <dgm:prSet presAssocID="{B097A1FD-8933-4B85-8ED8-EC13E0C9C278}" presName="aNode" presStyleLbl="bgShp" presStyleIdx="0" presStyleCnt="3" custLinFactNeighborX="-38" custLinFactNeighborY="-2287"/>
      <dgm:spPr/>
    </dgm:pt>
    <dgm:pt modelId="{0AA63E84-A16B-4B61-95ED-FB41BE3DD28D}" type="pres">
      <dgm:prSet presAssocID="{B097A1FD-8933-4B85-8ED8-EC13E0C9C278}" presName="textNode" presStyleLbl="bgShp" presStyleIdx="0" presStyleCnt="3"/>
      <dgm:spPr/>
    </dgm:pt>
    <dgm:pt modelId="{B8D385FD-1D25-46A7-A14B-C767D9C2CC53}" type="pres">
      <dgm:prSet presAssocID="{B097A1FD-8933-4B85-8ED8-EC13E0C9C278}" presName="compChildNode" presStyleCnt="0"/>
      <dgm:spPr/>
    </dgm:pt>
    <dgm:pt modelId="{9ACA4F40-8BEF-40F7-86BC-355600BEA070}" type="pres">
      <dgm:prSet presAssocID="{B097A1FD-8933-4B85-8ED8-EC13E0C9C278}" presName="theInnerList" presStyleCnt="0"/>
      <dgm:spPr/>
    </dgm:pt>
    <dgm:pt modelId="{DC27DFF2-6960-4261-B118-E2F8E703451C}" type="pres">
      <dgm:prSet presAssocID="{7B6211B9-3012-4904-B6D4-CCF6592EEA99}" presName="childNode" presStyleLbl="node1" presStyleIdx="0" presStyleCnt="10" custScaleX="110040" custScaleY="2000000" custLinFactY="-591505" custLinFactNeighborX="1840" custLinFactNeighborY="-600000">
        <dgm:presLayoutVars>
          <dgm:bulletEnabled val="1"/>
        </dgm:presLayoutVars>
      </dgm:prSet>
      <dgm:spPr/>
    </dgm:pt>
    <dgm:pt modelId="{67E10477-04F8-4A2D-A32D-7CC6AFA9F295}" type="pres">
      <dgm:prSet presAssocID="{7B6211B9-3012-4904-B6D4-CCF6592EEA99}" presName="aSpace2" presStyleCnt="0"/>
      <dgm:spPr/>
    </dgm:pt>
    <dgm:pt modelId="{2440BF61-BECB-4A1F-9A69-B674EC73547D}" type="pres">
      <dgm:prSet presAssocID="{4B36EECF-D9C4-4685-BD28-C557722C92FD}" presName="childNode" presStyleLbl="node1" presStyleIdx="1" presStyleCnt="10" custScaleX="109224" custScaleY="637725" custLinFactY="-244625" custLinFactNeighborX="668" custLinFactNeighborY="-300000">
        <dgm:presLayoutVars>
          <dgm:bulletEnabled val="1"/>
        </dgm:presLayoutVars>
      </dgm:prSet>
      <dgm:spPr/>
    </dgm:pt>
    <dgm:pt modelId="{55C1DE10-0D91-43A4-8E54-4F1E465AF2BC}" type="pres">
      <dgm:prSet presAssocID="{B097A1FD-8933-4B85-8ED8-EC13E0C9C278}" presName="aSpace" presStyleCnt="0"/>
      <dgm:spPr/>
    </dgm:pt>
    <dgm:pt modelId="{856EAF9C-F093-4F9F-8DB8-F709023B8DA1}" type="pres">
      <dgm:prSet presAssocID="{34538343-DEC1-443F-8262-8290F3C0110F}" presName="compNode" presStyleCnt="0"/>
      <dgm:spPr/>
    </dgm:pt>
    <dgm:pt modelId="{CBB74107-70F0-455A-AD0C-8F4A8D640B76}" type="pres">
      <dgm:prSet presAssocID="{34538343-DEC1-443F-8262-8290F3C0110F}" presName="aNode" presStyleLbl="bgShp" presStyleIdx="1" presStyleCnt="3" custLinFactNeighborX="0" custLinFactNeighborY="-2287"/>
      <dgm:spPr/>
    </dgm:pt>
    <dgm:pt modelId="{31D0A4C0-3861-4C1A-B23A-7B166A76D61E}" type="pres">
      <dgm:prSet presAssocID="{34538343-DEC1-443F-8262-8290F3C0110F}" presName="textNode" presStyleLbl="bgShp" presStyleIdx="1" presStyleCnt="3"/>
      <dgm:spPr/>
    </dgm:pt>
    <dgm:pt modelId="{F710EB6F-BB52-4F84-811D-F075AA7AA31F}" type="pres">
      <dgm:prSet presAssocID="{34538343-DEC1-443F-8262-8290F3C0110F}" presName="compChildNode" presStyleCnt="0"/>
      <dgm:spPr/>
    </dgm:pt>
    <dgm:pt modelId="{7CD4E43E-BF45-48FE-A324-E9EDDF0483C0}" type="pres">
      <dgm:prSet presAssocID="{34538343-DEC1-443F-8262-8290F3C0110F}" presName="theInnerList" presStyleCnt="0"/>
      <dgm:spPr/>
    </dgm:pt>
    <dgm:pt modelId="{BBBC831D-168B-4B8D-ADC2-C77C43009777}" type="pres">
      <dgm:prSet presAssocID="{0B7EA31F-B891-47E0-8C75-F7F177299975}" presName="childNode" presStyleLbl="node1" presStyleIdx="2" presStyleCnt="10" custScaleX="99776" custScaleY="760005" custLinFactY="-553618" custLinFactNeighborY="-600000">
        <dgm:presLayoutVars>
          <dgm:bulletEnabled val="1"/>
        </dgm:presLayoutVars>
      </dgm:prSet>
      <dgm:spPr/>
    </dgm:pt>
    <dgm:pt modelId="{0F525E9A-1E69-4D2F-ADD7-B4ADC9B39ADF}" type="pres">
      <dgm:prSet presAssocID="{0B7EA31F-B891-47E0-8C75-F7F177299975}" presName="aSpace2" presStyleCnt="0"/>
      <dgm:spPr/>
    </dgm:pt>
    <dgm:pt modelId="{17D2E70D-47BD-45CD-A00A-1474E6CCF38A}" type="pres">
      <dgm:prSet presAssocID="{BF22C2F0-F096-4B15-9AAC-3709A735AB7A}" presName="childNode" presStyleLbl="node1" presStyleIdx="3" presStyleCnt="10" custScaleX="99776" custScaleY="555063" custLinFactY="-500000" custLinFactNeighborY="-540525">
        <dgm:presLayoutVars>
          <dgm:bulletEnabled val="1"/>
        </dgm:presLayoutVars>
      </dgm:prSet>
      <dgm:spPr/>
    </dgm:pt>
    <dgm:pt modelId="{C3F154A7-D237-451A-A4C3-11E48F0FEABC}" type="pres">
      <dgm:prSet presAssocID="{BF22C2F0-F096-4B15-9AAC-3709A735AB7A}" presName="aSpace2" presStyleCnt="0"/>
      <dgm:spPr/>
    </dgm:pt>
    <dgm:pt modelId="{F23A7C83-5752-44B6-B9B8-DF9269266C85}" type="pres">
      <dgm:prSet presAssocID="{AF0C9229-A20C-4A2C-BB59-0735C6187643}" presName="childNode" presStyleLbl="node1" presStyleIdx="4" presStyleCnt="10" custScaleX="99776" custScaleY="281583" custLinFactY="-401138" custLinFactNeighborY="-500000">
        <dgm:presLayoutVars>
          <dgm:bulletEnabled val="1"/>
        </dgm:presLayoutVars>
      </dgm:prSet>
      <dgm:spPr/>
    </dgm:pt>
    <dgm:pt modelId="{C9DBB60E-F696-4E33-A86F-B4A8B4A2DE5B}" type="pres">
      <dgm:prSet presAssocID="{AF0C9229-A20C-4A2C-BB59-0735C6187643}" presName="aSpace2" presStyleCnt="0"/>
      <dgm:spPr/>
    </dgm:pt>
    <dgm:pt modelId="{65E24A11-EEA9-49EA-8455-A6A8766E1D16}" type="pres">
      <dgm:prSet presAssocID="{F93410F9-F6A4-46DB-BD69-7CF1C77C8AE5}" presName="childNode" presStyleLbl="node1" presStyleIdx="5" presStyleCnt="10" custScaleX="99776" custScaleY="281611" custLinFactY="-299875" custLinFactNeighborY="-300000">
        <dgm:presLayoutVars>
          <dgm:bulletEnabled val="1"/>
        </dgm:presLayoutVars>
      </dgm:prSet>
      <dgm:spPr/>
    </dgm:pt>
    <dgm:pt modelId="{C2AFE60B-0D4D-4040-93E4-F4F56DD5F2A7}" type="pres">
      <dgm:prSet presAssocID="{F93410F9-F6A4-46DB-BD69-7CF1C77C8AE5}" presName="aSpace2" presStyleCnt="0"/>
      <dgm:spPr/>
    </dgm:pt>
    <dgm:pt modelId="{2D984D9D-08C6-40EA-8E65-5D6F08777F0F}" type="pres">
      <dgm:prSet presAssocID="{133307CF-C452-4E41-B271-C0BFC511425F}" presName="childNode" presStyleLbl="node1" presStyleIdx="6" presStyleCnt="10" custScaleX="99776" custLinFactY="-121764" custLinFactNeighborY="-200000">
        <dgm:presLayoutVars>
          <dgm:bulletEnabled val="1"/>
        </dgm:presLayoutVars>
      </dgm:prSet>
      <dgm:spPr/>
    </dgm:pt>
    <dgm:pt modelId="{2AE52ED4-BD86-4220-8BAD-462A706C0671}" type="pres">
      <dgm:prSet presAssocID="{133307CF-C452-4E41-B271-C0BFC511425F}" presName="aSpace2" presStyleCnt="0"/>
      <dgm:spPr/>
    </dgm:pt>
    <dgm:pt modelId="{5503C63D-C114-4D1C-BD5D-A952E89C2AB0}" type="pres">
      <dgm:prSet presAssocID="{0CEF8FF5-E76E-4DDB-B549-F94F7AE1BD3D}" presName="childNode" presStyleLbl="node1" presStyleIdx="7" presStyleCnt="10" custScaleX="99776" custLinFactY="-100000" custLinFactNeighborX="0" custLinFactNeighborY="-129951">
        <dgm:presLayoutVars>
          <dgm:bulletEnabled val="1"/>
        </dgm:presLayoutVars>
      </dgm:prSet>
      <dgm:spPr/>
    </dgm:pt>
    <dgm:pt modelId="{839277F0-22B8-4896-A1EB-C1616394607C}" type="pres">
      <dgm:prSet presAssocID="{34538343-DEC1-443F-8262-8290F3C0110F}" presName="aSpace" presStyleCnt="0"/>
      <dgm:spPr/>
    </dgm:pt>
    <dgm:pt modelId="{218C5D50-3382-4B22-9E1E-8C33760D2AB2}" type="pres">
      <dgm:prSet presAssocID="{58939778-19B6-4774-86A7-C36C2D018E04}" presName="compNode" presStyleCnt="0"/>
      <dgm:spPr/>
    </dgm:pt>
    <dgm:pt modelId="{D8C235FB-9A53-4865-A404-D92031EB3161}" type="pres">
      <dgm:prSet presAssocID="{58939778-19B6-4774-86A7-C36C2D018E04}" presName="aNode" presStyleLbl="bgShp" presStyleIdx="2" presStyleCnt="3"/>
      <dgm:spPr/>
    </dgm:pt>
    <dgm:pt modelId="{BBBB53C3-09D0-4DF7-8172-4B50595FF124}" type="pres">
      <dgm:prSet presAssocID="{58939778-19B6-4774-86A7-C36C2D018E04}" presName="textNode" presStyleLbl="bgShp" presStyleIdx="2" presStyleCnt="3"/>
      <dgm:spPr/>
    </dgm:pt>
    <dgm:pt modelId="{12D7EADF-8268-4BDB-9E06-B22F6850B92D}" type="pres">
      <dgm:prSet presAssocID="{58939778-19B6-4774-86A7-C36C2D018E04}" presName="compChildNode" presStyleCnt="0"/>
      <dgm:spPr/>
    </dgm:pt>
    <dgm:pt modelId="{A7CA114A-1367-4A11-B6B5-0E3D52BB40C9}" type="pres">
      <dgm:prSet presAssocID="{58939778-19B6-4774-86A7-C36C2D018E04}" presName="theInnerList" presStyleCnt="0"/>
      <dgm:spPr/>
    </dgm:pt>
    <dgm:pt modelId="{84FEAD27-37DB-4C02-A429-EBD4BB899D2A}" type="pres">
      <dgm:prSet presAssocID="{23A22E09-2182-4B3C-A673-845FCADD44F6}" presName="childNode" presStyleLbl="node1" presStyleIdx="8" presStyleCnt="10" custScaleY="25920" custLinFactY="-28224" custLinFactNeighborX="-629" custLinFactNeighborY="-100000">
        <dgm:presLayoutVars>
          <dgm:bulletEnabled val="1"/>
        </dgm:presLayoutVars>
      </dgm:prSet>
      <dgm:spPr/>
    </dgm:pt>
    <dgm:pt modelId="{E34CE666-8DB4-43BF-B4A3-73C229FF195F}" type="pres">
      <dgm:prSet presAssocID="{23A22E09-2182-4B3C-A673-845FCADD44F6}" presName="aSpace2" presStyleCnt="0"/>
      <dgm:spPr/>
    </dgm:pt>
    <dgm:pt modelId="{05DA1733-C34A-425B-B42D-18D1AD3F06E1}" type="pres">
      <dgm:prSet presAssocID="{52159A56-B4B0-44B6-B224-35789FFA6146}" presName="childNode" presStyleLbl="node1" presStyleIdx="9" presStyleCnt="10" custScaleY="32836" custLinFactY="-33750" custLinFactNeighborX="-629" custLinFactNeighborY="-100000">
        <dgm:presLayoutVars>
          <dgm:bulletEnabled val="1"/>
        </dgm:presLayoutVars>
      </dgm:prSet>
      <dgm:spPr/>
    </dgm:pt>
  </dgm:ptLst>
  <dgm:cxnLst>
    <dgm:cxn modelId="{BE9A7101-C1A6-4EA9-80AA-40CFFBAD5C7A}" srcId="{BF22C2F0-F096-4B15-9AAC-3709A735AB7A}" destId="{9ACCF9A5-CBF7-433C-979F-15AFDB5ECC76}" srcOrd="3" destOrd="0" parTransId="{99D4AEFF-E199-4A58-A474-22369C6120EE}" sibTransId="{DE4C0E6D-EDAD-4844-B125-B1DB98055F9C}"/>
    <dgm:cxn modelId="{D5EEAF03-8B53-43F2-BC75-38A076A93BBB}" srcId="{AF0C9229-A20C-4A2C-BB59-0735C6187643}" destId="{F8B4C857-986C-41E4-85DF-0569DD03E62B}" srcOrd="0" destOrd="0" parTransId="{98E01636-6A28-4F4F-B710-7724FCB6110E}" sibTransId="{CDE809D2-A44E-4771-9BF9-6A9FD56BC771}"/>
    <dgm:cxn modelId="{E160EA07-A7FE-4C52-92A5-C11A3675DBAC}" type="presOf" srcId="{60D699F4-BB59-4A59-8AA4-8608304DD401}" destId="{BBBC831D-168B-4B8D-ADC2-C77C43009777}" srcOrd="0" destOrd="5" presId="urn:microsoft.com/office/officeart/2005/8/layout/lProcess2"/>
    <dgm:cxn modelId="{B171A60A-3350-4275-A4D2-5224A113CC1E}" type="presOf" srcId="{A49C26C9-B0C0-4C3D-8580-0CD052D61F8F}" destId="{BBBC831D-168B-4B8D-ADC2-C77C43009777}" srcOrd="0" destOrd="1" presId="urn:microsoft.com/office/officeart/2005/8/layout/lProcess2"/>
    <dgm:cxn modelId="{25D9FE0D-509C-4C33-9C67-FA5D5FBAA26B}" type="presOf" srcId="{02DB131C-913D-495A-B8BB-8A4E2E79221F}" destId="{DC27DFF2-6960-4261-B118-E2F8E703451C}" srcOrd="0" destOrd="4" presId="urn:microsoft.com/office/officeart/2005/8/layout/lProcess2"/>
    <dgm:cxn modelId="{AE74E40E-B7B9-42F3-A169-410F238A429C}" type="presOf" srcId="{84CFBC8A-C4AD-4C65-B0E9-9062BFACD98D}" destId="{F5ECCDC2-126D-4C86-9C41-B037C5D05816}" srcOrd="0" destOrd="0" presId="urn:microsoft.com/office/officeart/2005/8/layout/lProcess2"/>
    <dgm:cxn modelId="{ADE4970F-9FBA-42E0-BD52-9DD034721050}" srcId="{84CFBC8A-C4AD-4C65-B0E9-9062BFACD98D}" destId="{58939778-19B6-4774-86A7-C36C2D018E04}" srcOrd="2" destOrd="0" parTransId="{B0FB47D8-9EED-4B07-A2B8-1BA1D6EB70CC}" sibTransId="{3C2D5C2A-DB46-46A3-9ED4-D7FAA5F9B2F0}"/>
    <dgm:cxn modelId="{AC4AC610-F5FC-403A-B59F-EF5948ABEC79}" type="presOf" srcId="{EBB6488A-2945-4271-915A-049E664E7A53}" destId="{17D2E70D-47BD-45CD-A00A-1474E6CCF38A}" srcOrd="0" destOrd="5" presId="urn:microsoft.com/office/officeart/2005/8/layout/lProcess2"/>
    <dgm:cxn modelId="{E8B74513-95FA-431F-99A0-26E9DDEA4E97}" srcId="{34538343-DEC1-443F-8262-8290F3C0110F}" destId="{0B7EA31F-B891-47E0-8C75-F7F177299975}" srcOrd="0" destOrd="0" parTransId="{6CDE36F7-A670-4B3D-964E-CC612299F07E}" sibTransId="{F5793C2D-F27E-459A-AA59-EDA72B33B1E3}"/>
    <dgm:cxn modelId="{C18D6317-1C3B-4510-A8B8-5A0421477D79}" srcId="{58939778-19B6-4774-86A7-C36C2D018E04}" destId="{23A22E09-2182-4B3C-A673-845FCADD44F6}" srcOrd="0" destOrd="0" parTransId="{6E30268B-FAAC-4D94-8AF4-5CDFFF30F3F7}" sibTransId="{113778E9-D959-4102-85B5-9340B4CE86AD}"/>
    <dgm:cxn modelId="{9A745E18-45F1-4464-9F2D-8A86157EB5C9}" type="presOf" srcId="{133307CF-C452-4E41-B271-C0BFC511425F}" destId="{2D984D9D-08C6-40EA-8E65-5D6F08777F0F}" srcOrd="0" destOrd="0" presId="urn:microsoft.com/office/officeart/2005/8/layout/lProcess2"/>
    <dgm:cxn modelId="{2726DA1C-E9F9-4731-AD6A-5017904183B8}" srcId="{0B7EA31F-B891-47E0-8C75-F7F177299975}" destId="{A49C26C9-B0C0-4C3D-8580-0CD052D61F8F}" srcOrd="0" destOrd="0" parTransId="{56A28587-D933-4F13-9B71-15EE4E1C7425}" sibTransId="{E47A8B79-0C64-41A3-A1F6-D01B480504C5}"/>
    <dgm:cxn modelId="{65EC6E1D-57B4-41E7-972F-DC57EB24BD9F}" type="presOf" srcId="{BD29EEC0-644B-44CB-8360-37B980A4CEF4}" destId="{17D2E70D-47BD-45CD-A00A-1474E6CCF38A}" srcOrd="0" destOrd="2" presId="urn:microsoft.com/office/officeart/2005/8/layout/lProcess2"/>
    <dgm:cxn modelId="{45EEED1F-7C6F-437C-80A6-EC5330AC7819}" type="presOf" srcId="{7B6211B9-3012-4904-B6D4-CCF6592EEA99}" destId="{DC27DFF2-6960-4261-B118-E2F8E703451C}" srcOrd="0" destOrd="0" presId="urn:microsoft.com/office/officeart/2005/8/layout/lProcess2"/>
    <dgm:cxn modelId="{E4694926-E612-4E2C-A6AF-5EA90729ABED}" srcId="{7B6211B9-3012-4904-B6D4-CCF6592EEA99}" destId="{9408AC31-6C0B-497B-BD98-B7DF009D3E3F}" srcOrd="7" destOrd="0" parTransId="{29CFD9FA-D221-4034-8EEB-22B81212D333}" sibTransId="{FC38CAD9-9BE3-4929-94EE-195230003553}"/>
    <dgm:cxn modelId="{959C5127-1869-477E-9D1E-CD45C79CA0E2}" srcId="{7B6211B9-3012-4904-B6D4-CCF6592EEA99}" destId="{83AE3126-C842-4715-BF09-C0D499325520}" srcOrd="4" destOrd="0" parTransId="{51E01CF9-B99C-4AAB-891D-B034C2760F7A}" sibTransId="{C3C359B3-1133-43B8-877F-1ED69BFC94CF}"/>
    <dgm:cxn modelId="{FB6CCD27-C504-45D7-88B7-9D388E282E68}" type="presOf" srcId="{83AE3126-C842-4715-BF09-C0D499325520}" destId="{DC27DFF2-6960-4261-B118-E2F8E703451C}" srcOrd="0" destOrd="5" presId="urn:microsoft.com/office/officeart/2005/8/layout/lProcess2"/>
    <dgm:cxn modelId="{7B800E28-3D27-4654-91C8-B7FF509FFC49}" srcId="{BF22C2F0-F096-4B15-9AAC-3709A735AB7A}" destId="{EBB6488A-2945-4271-915A-049E664E7A53}" srcOrd="4" destOrd="0" parTransId="{AE148664-263B-4C9E-9C27-595D4BE5F7EE}" sibTransId="{5CB8B8D4-D654-4618-957A-9135B74AD52B}"/>
    <dgm:cxn modelId="{FC46222B-5712-4584-8490-B36F96A3F3A4}" srcId="{84CFBC8A-C4AD-4C65-B0E9-9062BFACD98D}" destId="{34538343-DEC1-443F-8262-8290F3C0110F}" srcOrd="1" destOrd="0" parTransId="{155B660F-E015-45D6-82B1-BD9F6442A069}" sibTransId="{8641069B-1BD3-49E8-9FF8-1D13262DC9AE}"/>
    <dgm:cxn modelId="{84B8E02F-CA3A-4C62-855A-992F89513CD2}" type="presOf" srcId="{63C980DD-D81D-4D92-AE55-B05FCB9B5AE3}" destId="{BBBC831D-168B-4B8D-ADC2-C77C43009777}" srcOrd="0" destOrd="3" presId="urn:microsoft.com/office/officeart/2005/8/layout/lProcess2"/>
    <dgm:cxn modelId="{77E86633-3167-4508-A67E-1B5F6E6D91B5}" type="presOf" srcId="{52159A56-B4B0-44B6-B224-35789FFA6146}" destId="{05DA1733-C34A-425B-B42D-18D1AD3F06E1}" srcOrd="0" destOrd="0" presId="urn:microsoft.com/office/officeart/2005/8/layout/lProcess2"/>
    <dgm:cxn modelId="{75AEA233-4713-4894-B82E-1EBCF475CAF6}" srcId="{7B6211B9-3012-4904-B6D4-CCF6592EEA99}" destId="{D226B16C-8700-4804-9B2C-A13179DEA1D0}" srcOrd="8" destOrd="0" parTransId="{98D52DDD-909F-4480-9EC3-5AD5A268EB56}" sibTransId="{8854BDC1-0F2C-43FF-AE75-55A8D242A18D}"/>
    <dgm:cxn modelId="{53422C37-7134-4683-8539-05B44B90A5AE}" type="presOf" srcId="{B097A1FD-8933-4B85-8ED8-EC13E0C9C278}" destId="{0AA63E84-A16B-4B61-95ED-FB41BE3DD28D}" srcOrd="1" destOrd="0" presId="urn:microsoft.com/office/officeart/2005/8/layout/lProcess2"/>
    <dgm:cxn modelId="{77D8A339-383B-450D-ACBF-95CA2AC1EA80}" type="presOf" srcId="{FD08075C-BEE8-444B-872D-AAB51895607E}" destId="{DC27DFF2-6960-4261-B118-E2F8E703451C}" srcOrd="0" destOrd="2" presId="urn:microsoft.com/office/officeart/2005/8/layout/lProcess2"/>
    <dgm:cxn modelId="{FF2A503A-A46B-4FFD-935F-DC1D159EC9AC}" srcId="{0B7EA31F-B891-47E0-8C75-F7F177299975}" destId="{F5A319A2-8EA0-4E45-B6B7-4CAFBFCB678B}" srcOrd="1" destOrd="0" parTransId="{E616C99B-D396-4A50-98AB-CE6F01C5C848}" sibTransId="{629520A4-990C-43FC-9229-AF6EA1146D64}"/>
    <dgm:cxn modelId="{6CC1C03C-5189-49B3-A71F-B1F857740ABC}" type="presOf" srcId="{9408AC31-6C0B-497B-BD98-B7DF009D3E3F}" destId="{DC27DFF2-6960-4261-B118-E2F8E703451C}" srcOrd="0" destOrd="8" presId="urn:microsoft.com/office/officeart/2005/8/layout/lProcess2"/>
    <dgm:cxn modelId="{A66C0C5E-6BFF-48FD-8651-BE4653DA511C}" type="presOf" srcId="{A70C0AF9-DDDF-4B8C-AB52-6A82993050A3}" destId="{DC27DFF2-6960-4261-B118-E2F8E703451C}" srcOrd="0" destOrd="13" presId="urn:microsoft.com/office/officeart/2005/8/layout/lProcess2"/>
    <dgm:cxn modelId="{DBE90460-87ED-4D20-9062-C36841C8C0DC}" srcId="{BF22C2F0-F096-4B15-9AAC-3709A735AB7A}" destId="{41B9D12C-9027-46BF-B72C-FE2AEC1042F9}" srcOrd="0" destOrd="0" parTransId="{5E430995-7183-4D27-B508-72D4E7BB6CFA}" sibTransId="{F685579E-3405-4228-B714-11AB98A0E28E}"/>
    <dgm:cxn modelId="{87A17242-6751-4E12-8650-0EDED3FD9C33}" type="presOf" srcId="{4B36EECF-D9C4-4685-BD28-C557722C92FD}" destId="{2440BF61-BECB-4A1F-9A69-B674EC73547D}" srcOrd="0" destOrd="0" presId="urn:microsoft.com/office/officeart/2005/8/layout/lProcess2"/>
    <dgm:cxn modelId="{E1BA5163-BEDA-492D-A45B-8B655C13F512}" type="presOf" srcId="{34538343-DEC1-443F-8262-8290F3C0110F}" destId="{CBB74107-70F0-455A-AD0C-8F4A8D640B76}" srcOrd="0" destOrd="0" presId="urn:microsoft.com/office/officeart/2005/8/layout/lProcess2"/>
    <dgm:cxn modelId="{5444DF44-62F6-4AA2-82AC-7F2582DF2C54}" type="presOf" srcId="{83ECC3F6-2543-4120-AC9C-89EBF4651CA9}" destId="{DC27DFF2-6960-4261-B118-E2F8E703451C}" srcOrd="0" destOrd="3" presId="urn:microsoft.com/office/officeart/2005/8/layout/lProcess2"/>
    <dgm:cxn modelId="{34B89D45-FA35-4239-AF8B-254FF7063EF9}" srcId="{B097A1FD-8933-4B85-8ED8-EC13E0C9C278}" destId="{4B36EECF-D9C4-4685-BD28-C557722C92FD}" srcOrd="1" destOrd="0" parTransId="{D1992EBC-A52F-4277-8906-FFD32A8D71FF}" sibTransId="{0F54DFA6-9599-47D3-9214-6EAAD3B575FA}"/>
    <dgm:cxn modelId="{26AE2E46-6060-4D54-B408-C17BB494527C}" srcId="{34538343-DEC1-443F-8262-8290F3C0110F}" destId="{BF22C2F0-F096-4B15-9AAC-3709A735AB7A}" srcOrd="1" destOrd="0" parTransId="{4D5B37BB-F89D-45E2-823B-401375CCA4C0}" sibTransId="{EA82C743-70CF-4E1A-982C-E6201BA88056}"/>
    <dgm:cxn modelId="{B2577C66-D33F-4E57-9BBC-C2ECD133F4AD}" type="presOf" srcId="{9ACCF9A5-CBF7-433C-979F-15AFDB5ECC76}" destId="{17D2E70D-47BD-45CD-A00A-1474E6CCF38A}" srcOrd="0" destOrd="4" presId="urn:microsoft.com/office/officeart/2005/8/layout/lProcess2"/>
    <dgm:cxn modelId="{F0325A67-BD57-484D-98DE-ABF72F0B2AE9}" type="presOf" srcId="{4E8B8B38-7CE9-49E5-A2D9-061A19EC49AE}" destId="{DC27DFF2-6960-4261-B118-E2F8E703451C}" srcOrd="0" destOrd="10" presId="urn:microsoft.com/office/officeart/2005/8/layout/lProcess2"/>
    <dgm:cxn modelId="{893A4569-2CDF-4AAA-B867-6AC271EA0698}" type="presOf" srcId="{8C8C2A3B-A7AD-4AE0-AF5B-98988AC8717F}" destId="{BBBC831D-168B-4B8D-ADC2-C77C43009777}" srcOrd="0" destOrd="4" presId="urn:microsoft.com/office/officeart/2005/8/layout/lProcess2"/>
    <dgm:cxn modelId="{4A74E56B-3CEC-466B-8313-A71D045B21C5}" srcId="{4B36EECF-D9C4-4685-BD28-C557722C92FD}" destId="{02CF8D2E-18EA-448F-B7A7-385C7AE1C576}" srcOrd="2" destOrd="0" parTransId="{F30B5F64-B22D-488B-81FD-F5276E292227}" sibTransId="{EE63D0C4-37AD-4920-AA3F-5A74A3CBF6BA}"/>
    <dgm:cxn modelId="{CF7C2C6D-31EA-40C5-B9DB-1877C26AB111}" srcId="{7B6211B9-3012-4904-B6D4-CCF6592EEA99}" destId="{02DB131C-913D-495A-B8BB-8A4E2E79221F}" srcOrd="3" destOrd="0" parTransId="{802EBF69-37EA-4DE3-887C-8EF3789CB942}" sibTransId="{6309C1A3-70E0-4DD9-9759-62F8CBADA96F}"/>
    <dgm:cxn modelId="{2350246F-7CCD-4415-8FA4-5CA2D9F3A620}" srcId="{BF22C2F0-F096-4B15-9AAC-3709A735AB7A}" destId="{BD29EEC0-644B-44CB-8360-37B980A4CEF4}" srcOrd="1" destOrd="0" parTransId="{CB7AEECE-2D02-432A-BA55-43C73FA88230}" sibTransId="{67FD56F0-612C-44AD-9BCC-68B058FB66AC}"/>
    <dgm:cxn modelId="{EE115D4F-5CFB-41C1-B653-D59F386D0578}" type="presOf" srcId="{58939778-19B6-4774-86A7-C36C2D018E04}" destId="{D8C235FB-9A53-4865-A404-D92031EB3161}" srcOrd="0" destOrd="0" presId="urn:microsoft.com/office/officeart/2005/8/layout/lProcess2"/>
    <dgm:cxn modelId="{0785FD6F-D019-4029-894F-C3E992417DF1}" type="presOf" srcId="{32942988-D2EF-4C3E-BB42-3318EFAF74BF}" destId="{DC27DFF2-6960-4261-B118-E2F8E703451C}" srcOrd="0" destOrd="12" presId="urn:microsoft.com/office/officeart/2005/8/layout/lProcess2"/>
    <dgm:cxn modelId="{35FF5B71-3333-44C0-8EB2-3E6B31B3AEA6}" type="presOf" srcId="{85547217-E4A6-4A2A-AE16-AAE3AA017265}" destId="{DC27DFF2-6960-4261-B118-E2F8E703451C}" srcOrd="0" destOrd="6" presId="urn:microsoft.com/office/officeart/2005/8/layout/lProcess2"/>
    <dgm:cxn modelId="{233B6872-7A0D-4751-80C0-920BC8D5B80F}" srcId="{7B6211B9-3012-4904-B6D4-CCF6592EEA99}" destId="{9905C861-D61E-4E7B-929F-80FF6ACADF6B}" srcOrd="6" destOrd="0" parTransId="{F586ADC4-9B6A-4C62-8DDF-93B13AC64D79}" sibTransId="{BB11560C-505A-446F-B5EC-A160D51A0F36}"/>
    <dgm:cxn modelId="{3D954D56-F95E-4CAC-8F05-ECF6E05EF631}" type="presOf" srcId="{D226B16C-8700-4804-9B2C-A13179DEA1D0}" destId="{DC27DFF2-6960-4261-B118-E2F8E703451C}" srcOrd="0" destOrd="9" presId="urn:microsoft.com/office/officeart/2005/8/layout/lProcess2"/>
    <dgm:cxn modelId="{13BE6E76-347A-400A-973D-9345204986A9}" srcId="{34538343-DEC1-443F-8262-8290F3C0110F}" destId="{AF0C9229-A20C-4A2C-BB59-0735C6187643}" srcOrd="2" destOrd="0" parTransId="{24AF823E-9056-4F85-B3E7-FAE6A1B5E65E}" sibTransId="{D88EE214-D594-4C9E-9E60-8E2CB1E6E39C}"/>
    <dgm:cxn modelId="{2143AE76-DCC8-4CC3-9BAF-91CBD1168969}" srcId="{34538343-DEC1-443F-8262-8290F3C0110F}" destId="{0CEF8FF5-E76E-4DDB-B549-F94F7AE1BD3D}" srcOrd="5" destOrd="0" parTransId="{D2263CBE-3BB4-4BA8-AF9E-BC77F0DEF64C}" sibTransId="{26EE9468-A0E3-4547-8914-EEC4C3EB74F6}"/>
    <dgm:cxn modelId="{E5B76579-ABA6-402A-BB31-9DE57B1E2D41}" type="presOf" srcId="{23A22E09-2182-4B3C-A673-845FCADD44F6}" destId="{84FEAD27-37DB-4C02-A429-EBD4BB899D2A}" srcOrd="0" destOrd="0" presId="urn:microsoft.com/office/officeart/2005/8/layout/lProcess2"/>
    <dgm:cxn modelId="{C75CE35A-7A21-42DD-A0C1-70BEA83193C4}" type="presOf" srcId="{0CEF8FF5-E76E-4DDB-B549-F94F7AE1BD3D}" destId="{5503C63D-C114-4D1C-BD5D-A952E89C2AB0}" srcOrd="0" destOrd="0" presId="urn:microsoft.com/office/officeart/2005/8/layout/lProcess2"/>
    <dgm:cxn modelId="{2E98E87C-C988-4F9F-BA8A-E66E91F46E00}" type="presOf" srcId="{F93410F9-F6A4-46DB-BD69-7CF1C77C8AE5}" destId="{65E24A11-EEA9-49EA-8455-A6A8766E1D16}" srcOrd="0" destOrd="0" presId="urn:microsoft.com/office/officeart/2005/8/layout/lProcess2"/>
    <dgm:cxn modelId="{326D457E-403A-4153-9588-3E64DE8F3728}" type="presOf" srcId="{B097A1FD-8933-4B85-8ED8-EC13E0C9C278}" destId="{1A543CAE-7BA0-443C-86B2-29A3A6F0004E}" srcOrd="0" destOrd="0" presId="urn:microsoft.com/office/officeart/2005/8/layout/lProcess2"/>
    <dgm:cxn modelId="{3CEDBD7E-EA14-4BA7-BD96-70F935EA098F}" type="presOf" srcId="{BF22C2F0-F096-4B15-9AAC-3709A735AB7A}" destId="{17D2E70D-47BD-45CD-A00A-1474E6CCF38A}" srcOrd="0" destOrd="0" presId="urn:microsoft.com/office/officeart/2005/8/layout/lProcess2"/>
    <dgm:cxn modelId="{D2DEE37E-FBDE-40EC-B604-2D9D732CFCE5}" type="presOf" srcId="{AFD996FC-AD83-4D89-AA86-4769476A2ACB}" destId="{2440BF61-BECB-4A1F-9A69-B674EC73547D}" srcOrd="0" destOrd="1" presId="urn:microsoft.com/office/officeart/2005/8/layout/lProcess2"/>
    <dgm:cxn modelId="{A8D1D982-441D-47E8-B5E6-981669BFE522}" srcId="{B097A1FD-8933-4B85-8ED8-EC13E0C9C278}" destId="{7B6211B9-3012-4904-B6D4-CCF6592EEA99}" srcOrd="0" destOrd="0" parTransId="{2DBE4AB0-DE7A-4AD1-9AA6-A2684B7C3756}" sibTransId="{2B5128F9-B2F2-41E8-8585-CA1871F25EBA}"/>
    <dgm:cxn modelId="{8D45E083-1A4D-46F3-9200-B25CF43667EB}" srcId="{F93410F9-F6A4-46DB-BD69-7CF1C77C8AE5}" destId="{2C5E5B7D-0C40-4B3D-A1A1-CF97B50AD2FA}" srcOrd="0" destOrd="0" parTransId="{C6F13401-E2E3-47E3-8506-B8C24400A499}" sibTransId="{92BF0701-DAA8-45FC-806B-B19A4C1E54A0}"/>
    <dgm:cxn modelId="{C775EB86-3CF3-4082-802D-977A62A6FD7A}" srcId="{4B36EECF-D9C4-4685-BD28-C557722C92FD}" destId="{AFD996FC-AD83-4D89-AA86-4769476A2ACB}" srcOrd="0" destOrd="0" parTransId="{7D25896E-9A82-4395-AEC5-DCEFAF06014A}" sibTransId="{FB431D52-D9E7-4F41-84E5-640967D97C29}"/>
    <dgm:cxn modelId="{E6C5F886-DB6E-4715-9F7D-57611DC000EF}" srcId="{0B7EA31F-B891-47E0-8C75-F7F177299975}" destId="{63C980DD-D81D-4D92-AE55-B05FCB9B5AE3}" srcOrd="2" destOrd="0" parTransId="{41C76543-C3E1-42EB-B3A9-A6BC757EA327}" sibTransId="{34BCD156-933B-4B8A-BB85-B0410EB83861}"/>
    <dgm:cxn modelId="{8B156F8E-1D4F-4ABC-A01E-6F739B31A0CD}" type="presOf" srcId="{41B9D12C-9027-46BF-B72C-FE2AEC1042F9}" destId="{17D2E70D-47BD-45CD-A00A-1474E6CCF38A}" srcOrd="0" destOrd="1" presId="urn:microsoft.com/office/officeart/2005/8/layout/lProcess2"/>
    <dgm:cxn modelId="{E3006E90-ED15-40B2-87A2-378C41D7D947}" srcId="{7B6211B9-3012-4904-B6D4-CCF6592EEA99}" destId="{07C535CA-5D5A-4A7C-8C21-2DFA33DBE7C6}" srcOrd="10" destOrd="0" parTransId="{F036445A-6A94-4E87-A121-20186A56C0FF}" sibTransId="{7F307372-8391-40B7-B0EB-6E4FDE54D89C}"/>
    <dgm:cxn modelId="{09014B97-15BB-4B03-8F71-9AFC803E8E17}" srcId="{7B6211B9-3012-4904-B6D4-CCF6592EEA99}" destId="{4E8B8B38-7CE9-49E5-A2D9-061A19EC49AE}" srcOrd="9" destOrd="0" parTransId="{530ABED9-ADCB-4026-AF2E-ACE9BC425940}" sibTransId="{6CF1FA64-E596-4FCB-A969-4EA2D763ECB7}"/>
    <dgm:cxn modelId="{47B3A699-4F1B-4380-9D42-6B98AB253914}" type="presOf" srcId="{6578CF62-022A-4800-9187-335CB9F8807D}" destId="{17D2E70D-47BD-45CD-A00A-1474E6CCF38A}" srcOrd="0" destOrd="3" presId="urn:microsoft.com/office/officeart/2005/8/layout/lProcess2"/>
    <dgm:cxn modelId="{A12E719E-9679-4822-A504-FB02768991D5}" srcId="{7B6211B9-3012-4904-B6D4-CCF6592EEA99}" destId="{83ECC3F6-2543-4120-AC9C-89EBF4651CA9}" srcOrd="2" destOrd="0" parTransId="{84189C9E-6D9C-4514-9E37-097AC0E878D5}" sibTransId="{E3FE8842-1BA3-4E38-AD31-4C360908BC8C}"/>
    <dgm:cxn modelId="{0522C9A0-084C-4751-8399-7B8F3A55FA65}" srcId="{4B36EECF-D9C4-4685-BD28-C557722C92FD}" destId="{A920E6F7-0558-411B-83AB-1F8FA3DBC897}" srcOrd="1" destOrd="0" parTransId="{BFDF3E5F-A057-425F-9D09-13666BCC484A}" sibTransId="{F69B4C63-1E98-4F2D-A271-2D9D099F9E07}"/>
    <dgm:cxn modelId="{988C73A1-B6E0-4DBB-8DAF-8F24F54FE067}" type="presOf" srcId="{0B7EA31F-B891-47E0-8C75-F7F177299975}" destId="{BBBC831D-168B-4B8D-ADC2-C77C43009777}" srcOrd="0" destOrd="0" presId="urn:microsoft.com/office/officeart/2005/8/layout/lProcess2"/>
    <dgm:cxn modelId="{4CDF27A2-3921-4E4E-8338-12AAF2719E54}" srcId="{7B6211B9-3012-4904-B6D4-CCF6592EEA99}" destId="{FD08075C-BEE8-444B-872D-AAB51895607E}" srcOrd="1" destOrd="0" parTransId="{F09E06CD-41E3-4F9A-A4BF-7322303E16F6}" sibTransId="{D519B446-6525-4234-A9AD-4AD180F44668}"/>
    <dgm:cxn modelId="{838091B0-3D88-4243-8E64-01589B51B154}" srcId="{34538343-DEC1-443F-8262-8290F3C0110F}" destId="{F93410F9-F6A4-46DB-BD69-7CF1C77C8AE5}" srcOrd="3" destOrd="0" parTransId="{C6DE11D2-75D4-4A3C-B9F4-18212EEE456B}" sibTransId="{D10F8F70-0F47-43BF-93B5-5451BA23FC6A}"/>
    <dgm:cxn modelId="{BE667AB1-37B0-4E93-8048-F56971C5AD92}" type="presOf" srcId="{5E920BE4-691A-4418-92D4-A5082B1C7F83}" destId="{DC27DFF2-6960-4261-B118-E2F8E703451C}" srcOrd="0" destOrd="1" presId="urn:microsoft.com/office/officeart/2005/8/layout/lProcess2"/>
    <dgm:cxn modelId="{2F67EEB5-6C85-4DE8-9E07-D74404E50D10}" srcId="{0B7EA31F-B891-47E0-8C75-F7F177299975}" destId="{60D699F4-BB59-4A59-8AA4-8608304DD401}" srcOrd="4" destOrd="0" parTransId="{546150C7-A65E-42D3-B14D-B2536C5CC787}" sibTransId="{F0988B25-BC85-4D30-85F9-036EA2BAF895}"/>
    <dgm:cxn modelId="{543FE8B7-7BD5-4DF1-90F9-A8C3CC73CE65}" type="presOf" srcId="{34538343-DEC1-443F-8262-8290F3C0110F}" destId="{31D0A4C0-3861-4C1A-B23A-7B166A76D61E}" srcOrd="1" destOrd="0" presId="urn:microsoft.com/office/officeart/2005/8/layout/lProcess2"/>
    <dgm:cxn modelId="{D6BEBEB8-767E-4DB1-81E4-5485D7B2876E}" type="presOf" srcId="{07C535CA-5D5A-4A7C-8C21-2DFA33DBE7C6}" destId="{DC27DFF2-6960-4261-B118-E2F8E703451C}" srcOrd="0" destOrd="11" presId="urn:microsoft.com/office/officeart/2005/8/layout/lProcess2"/>
    <dgm:cxn modelId="{D90A67BB-2841-4EC5-8690-A7B0CCB280C4}" srcId="{7B6211B9-3012-4904-B6D4-CCF6592EEA99}" destId="{A70C0AF9-DDDF-4B8C-AB52-6A82993050A3}" srcOrd="12" destOrd="0" parTransId="{631B33A9-84D1-4CEC-8374-4E616FC483B7}" sibTransId="{1544523A-3D0E-4202-83EA-95D57E2C8DC5}"/>
    <dgm:cxn modelId="{D09802BC-2152-40D7-82AF-CAA6FC4DADB4}" srcId="{7B6211B9-3012-4904-B6D4-CCF6592EEA99}" destId="{5E920BE4-691A-4418-92D4-A5082B1C7F83}" srcOrd="0" destOrd="0" parTransId="{E0AFD42B-9CE9-4CED-8406-70B0E7459D54}" sibTransId="{7EC3C92E-93E0-4861-AAD3-2114434E4A03}"/>
    <dgm:cxn modelId="{A88927BF-6D1F-4346-B3AE-0F655642008A}" type="presOf" srcId="{02CF8D2E-18EA-448F-B7A7-385C7AE1C576}" destId="{2440BF61-BECB-4A1F-9A69-B674EC73547D}" srcOrd="0" destOrd="3" presId="urn:microsoft.com/office/officeart/2005/8/layout/lProcess2"/>
    <dgm:cxn modelId="{EBB5F0BF-94B1-49F3-8B12-10A8696DAFC7}" type="presOf" srcId="{AF0C9229-A20C-4A2C-BB59-0735C6187643}" destId="{F23A7C83-5752-44B6-B9B8-DF9269266C85}" srcOrd="0" destOrd="0" presId="urn:microsoft.com/office/officeart/2005/8/layout/lProcess2"/>
    <dgm:cxn modelId="{4FB3D1C3-DB02-4B95-B99A-1BE961FEBABC}" srcId="{7B6211B9-3012-4904-B6D4-CCF6592EEA99}" destId="{85547217-E4A6-4A2A-AE16-AAE3AA017265}" srcOrd="5" destOrd="0" parTransId="{689214B1-EC70-4A43-8783-97256B7E6EF8}" sibTransId="{17ABE4BE-AC29-461F-AD5A-033488B95E26}"/>
    <dgm:cxn modelId="{2F9EB1C6-6BE4-45DD-84C0-EEE523563D55}" type="presOf" srcId="{9905C861-D61E-4E7B-929F-80FF6ACADF6B}" destId="{DC27DFF2-6960-4261-B118-E2F8E703451C}" srcOrd="0" destOrd="7" presId="urn:microsoft.com/office/officeart/2005/8/layout/lProcess2"/>
    <dgm:cxn modelId="{2256B1C9-452C-4069-A882-EE2DC547D7C4}" type="presOf" srcId="{F8B4C857-986C-41E4-85DF-0569DD03E62B}" destId="{F23A7C83-5752-44B6-B9B8-DF9269266C85}" srcOrd="0" destOrd="1" presId="urn:microsoft.com/office/officeart/2005/8/layout/lProcess2"/>
    <dgm:cxn modelId="{1EC8EAC9-2A39-48DB-8174-6E3B0EA06185}" type="presOf" srcId="{F5A319A2-8EA0-4E45-B6B7-4CAFBFCB678B}" destId="{BBBC831D-168B-4B8D-ADC2-C77C43009777}" srcOrd="0" destOrd="2" presId="urn:microsoft.com/office/officeart/2005/8/layout/lProcess2"/>
    <dgm:cxn modelId="{A57377D0-3CDC-4CCE-86CA-9207C709F44A}" srcId="{34538343-DEC1-443F-8262-8290F3C0110F}" destId="{133307CF-C452-4E41-B271-C0BFC511425F}" srcOrd="4" destOrd="0" parTransId="{13BD2D2E-AD67-49EC-A035-9F326E9B3E83}" sibTransId="{7E89C25F-77AA-4542-87CC-223EEA84B5D4}"/>
    <dgm:cxn modelId="{C82EA1D2-70D7-444A-B59C-B83103F73339}" srcId="{84CFBC8A-C4AD-4C65-B0E9-9062BFACD98D}" destId="{B097A1FD-8933-4B85-8ED8-EC13E0C9C278}" srcOrd="0" destOrd="0" parTransId="{D8A885F2-9CA9-45CA-8DF4-0087B6E5AC66}" sibTransId="{D8CFFFD2-459F-4521-B54C-5D4BAFF2A193}"/>
    <dgm:cxn modelId="{099AEDD8-2823-48EB-8BB1-5FB9AD068B31}" srcId="{58939778-19B6-4774-86A7-C36C2D018E04}" destId="{52159A56-B4B0-44B6-B224-35789FFA6146}" srcOrd="1" destOrd="0" parTransId="{F4B3D067-1F9E-4FB6-B75B-272006126DA2}" sibTransId="{D3808AB1-4AEE-4A10-8AF1-524EBFA0CC23}"/>
    <dgm:cxn modelId="{D953BBDB-7B90-427A-A68D-5FFEBB093AE0}" srcId="{0B7EA31F-B891-47E0-8C75-F7F177299975}" destId="{8C8C2A3B-A7AD-4AE0-AF5B-98988AC8717F}" srcOrd="3" destOrd="0" parTransId="{7A4C45C5-8E84-450F-8C70-0925B9A88341}" sibTransId="{EDE47A71-737C-4343-8418-6D0968FBEF92}"/>
    <dgm:cxn modelId="{6FEE22E2-5136-42F4-A82C-868F411B530F}" type="presOf" srcId="{A920E6F7-0558-411B-83AB-1F8FA3DBC897}" destId="{2440BF61-BECB-4A1F-9A69-B674EC73547D}" srcOrd="0" destOrd="2" presId="urn:microsoft.com/office/officeart/2005/8/layout/lProcess2"/>
    <dgm:cxn modelId="{4C18C5E2-8763-4831-8222-BCDA15CD6566}" type="presOf" srcId="{58939778-19B6-4774-86A7-C36C2D018E04}" destId="{BBBB53C3-09D0-4DF7-8172-4B50595FF124}" srcOrd="1" destOrd="0" presId="urn:microsoft.com/office/officeart/2005/8/layout/lProcess2"/>
    <dgm:cxn modelId="{781C5EEB-E90D-40D0-ABA0-86763715CB93}" type="presOf" srcId="{2C5E5B7D-0C40-4B3D-A1A1-CF97B50AD2FA}" destId="{65E24A11-EEA9-49EA-8455-A6A8766E1D16}" srcOrd="0" destOrd="1" presId="urn:microsoft.com/office/officeart/2005/8/layout/lProcess2"/>
    <dgm:cxn modelId="{6F2DE5F3-87A8-4586-9961-74ED92772CB7}" srcId="{7B6211B9-3012-4904-B6D4-CCF6592EEA99}" destId="{32942988-D2EF-4C3E-BB42-3318EFAF74BF}" srcOrd="11" destOrd="0" parTransId="{3DCABAA6-B554-4084-94E7-82AECBF21BA8}" sibTransId="{DEFB87A9-168D-4DEF-8C37-D25FE1F32D48}"/>
    <dgm:cxn modelId="{7A6235FE-D432-43C2-93E5-3593172250B8}" srcId="{BF22C2F0-F096-4B15-9AAC-3709A735AB7A}" destId="{6578CF62-022A-4800-9187-335CB9F8807D}" srcOrd="2" destOrd="0" parTransId="{44E028EF-3F00-47CC-AE91-C075A90DCACA}" sibTransId="{2711DD98-A72A-49CE-A783-2D24278F5BC9}"/>
    <dgm:cxn modelId="{7A0B9C7C-9DF0-4F53-A7B9-63C323844D4B}" type="presParOf" srcId="{F5ECCDC2-126D-4C86-9C41-B037C5D05816}" destId="{E8772A1F-9941-43CA-BF5C-7EEFA83F038B}" srcOrd="0" destOrd="0" presId="urn:microsoft.com/office/officeart/2005/8/layout/lProcess2"/>
    <dgm:cxn modelId="{631173D8-11CA-4FB6-8F72-91CE9791DD62}" type="presParOf" srcId="{E8772A1F-9941-43CA-BF5C-7EEFA83F038B}" destId="{1A543CAE-7BA0-443C-86B2-29A3A6F0004E}" srcOrd="0" destOrd="0" presId="urn:microsoft.com/office/officeart/2005/8/layout/lProcess2"/>
    <dgm:cxn modelId="{117D66BB-C424-48A6-A431-E579EF25152D}" type="presParOf" srcId="{E8772A1F-9941-43CA-BF5C-7EEFA83F038B}" destId="{0AA63E84-A16B-4B61-95ED-FB41BE3DD28D}" srcOrd="1" destOrd="0" presId="urn:microsoft.com/office/officeart/2005/8/layout/lProcess2"/>
    <dgm:cxn modelId="{B3AA9AE6-C217-4E57-BCA2-6689B3D8F747}" type="presParOf" srcId="{E8772A1F-9941-43CA-BF5C-7EEFA83F038B}" destId="{B8D385FD-1D25-46A7-A14B-C767D9C2CC53}" srcOrd="2" destOrd="0" presId="urn:microsoft.com/office/officeart/2005/8/layout/lProcess2"/>
    <dgm:cxn modelId="{D0E63A98-511B-46AE-9021-05C230BCED35}" type="presParOf" srcId="{B8D385FD-1D25-46A7-A14B-C767D9C2CC53}" destId="{9ACA4F40-8BEF-40F7-86BC-355600BEA070}" srcOrd="0" destOrd="0" presId="urn:microsoft.com/office/officeart/2005/8/layout/lProcess2"/>
    <dgm:cxn modelId="{EA07A416-6CAD-4ACD-B771-B0BF18F48142}" type="presParOf" srcId="{9ACA4F40-8BEF-40F7-86BC-355600BEA070}" destId="{DC27DFF2-6960-4261-B118-E2F8E703451C}" srcOrd="0" destOrd="0" presId="urn:microsoft.com/office/officeart/2005/8/layout/lProcess2"/>
    <dgm:cxn modelId="{BAA0BD34-51C9-4637-B3AA-B3768A6E53AF}" type="presParOf" srcId="{9ACA4F40-8BEF-40F7-86BC-355600BEA070}" destId="{67E10477-04F8-4A2D-A32D-7CC6AFA9F295}" srcOrd="1" destOrd="0" presId="urn:microsoft.com/office/officeart/2005/8/layout/lProcess2"/>
    <dgm:cxn modelId="{3F090824-E23D-4509-97FE-0C95B23830F9}" type="presParOf" srcId="{9ACA4F40-8BEF-40F7-86BC-355600BEA070}" destId="{2440BF61-BECB-4A1F-9A69-B674EC73547D}" srcOrd="2" destOrd="0" presId="urn:microsoft.com/office/officeart/2005/8/layout/lProcess2"/>
    <dgm:cxn modelId="{20B3D4AB-2E39-4582-86FB-CF0474A777D4}" type="presParOf" srcId="{F5ECCDC2-126D-4C86-9C41-B037C5D05816}" destId="{55C1DE10-0D91-43A4-8E54-4F1E465AF2BC}" srcOrd="1" destOrd="0" presId="urn:microsoft.com/office/officeart/2005/8/layout/lProcess2"/>
    <dgm:cxn modelId="{298100A9-E82A-4C02-96AC-3E0560857828}" type="presParOf" srcId="{F5ECCDC2-126D-4C86-9C41-B037C5D05816}" destId="{856EAF9C-F093-4F9F-8DB8-F709023B8DA1}" srcOrd="2" destOrd="0" presId="urn:microsoft.com/office/officeart/2005/8/layout/lProcess2"/>
    <dgm:cxn modelId="{0DAB6238-C942-43A0-BD04-1A5EF84CAC48}" type="presParOf" srcId="{856EAF9C-F093-4F9F-8DB8-F709023B8DA1}" destId="{CBB74107-70F0-455A-AD0C-8F4A8D640B76}" srcOrd="0" destOrd="0" presId="urn:microsoft.com/office/officeart/2005/8/layout/lProcess2"/>
    <dgm:cxn modelId="{3CEFC568-E377-4ED8-8641-0D6BD158ADA7}" type="presParOf" srcId="{856EAF9C-F093-4F9F-8DB8-F709023B8DA1}" destId="{31D0A4C0-3861-4C1A-B23A-7B166A76D61E}" srcOrd="1" destOrd="0" presId="urn:microsoft.com/office/officeart/2005/8/layout/lProcess2"/>
    <dgm:cxn modelId="{AB750211-80D1-449D-8B0B-4B528BE4914D}" type="presParOf" srcId="{856EAF9C-F093-4F9F-8DB8-F709023B8DA1}" destId="{F710EB6F-BB52-4F84-811D-F075AA7AA31F}" srcOrd="2" destOrd="0" presId="urn:microsoft.com/office/officeart/2005/8/layout/lProcess2"/>
    <dgm:cxn modelId="{4229C160-1636-45A4-AC3F-80F40206BD63}" type="presParOf" srcId="{F710EB6F-BB52-4F84-811D-F075AA7AA31F}" destId="{7CD4E43E-BF45-48FE-A324-E9EDDF0483C0}" srcOrd="0" destOrd="0" presId="urn:microsoft.com/office/officeart/2005/8/layout/lProcess2"/>
    <dgm:cxn modelId="{A2EC541A-6DF1-4FBD-8140-9AAFCD08E2EF}" type="presParOf" srcId="{7CD4E43E-BF45-48FE-A324-E9EDDF0483C0}" destId="{BBBC831D-168B-4B8D-ADC2-C77C43009777}" srcOrd="0" destOrd="0" presId="urn:microsoft.com/office/officeart/2005/8/layout/lProcess2"/>
    <dgm:cxn modelId="{8D1AAA3E-6DAA-4DD3-B662-1A9E24AE5E26}" type="presParOf" srcId="{7CD4E43E-BF45-48FE-A324-E9EDDF0483C0}" destId="{0F525E9A-1E69-4D2F-ADD7-B4ADC9B39ADF}" srcOrd="1" destOrd="0" presId="urn:microsoft.com/office/officeart/2005/8/layout/lProcess2"/>
    <dgm:cxn modelId="{1475685B-EAA5-4E19-A9CD-CED447E7706E}" type="presParOf" srcId="{7CD4E43E-BF45-48FE-A324-E9EDDF0483C0}" destId="{17D2E70D-47BD-45CD-A00A-1474E6CCF38A}" srcOrd="2" destOrd="0" presId="urn:microsoft.com/office/officeart/2005/8/layout/lProcess2"/>
    <dgm:cxn modelId="{931C84EF-2E49-40B8-932B-B8EC7CAE5711}" type="presParOf" srcId="{7CD4E43E-BF45-48FE-A324-E9EDDF0483C0}" destId="{C3F154A7-D237-451A-A4C3-11E48F0FEABC}" srcOrd="3" destOrd="0" presId="urn:microsoft.com/office/officeart/2005/8/layout/lProcess2"/>
    <dgm:cxn modelId="{4E39DA24-E124-427F-8AA5-1DAC425149BE}" type="presParOf" srcId="{7CD4E43E-BF45-48FE-A324-E9EDDF0483C0}" destId="{F23A7C83-5752-44B6-B9B8-DF9269266C85}" srcOrd="4" destOrd="0" presId="urn:microsoft.com/office/officeart/2005/8/layout/lProcess2"/>
    <dgm:cxn modelId="{F67C8F6D-931A-428A-B5AB-C69CC7290047}" type="presParOf" srcId="{7CD4E43E-BF45-48FE-A324-E9EDDF0483C0}" destId="{C9DBB60E-F696-4E33-A86F-B4A8B4A2DE5B}" srcOrd="5" destOrd="0" presId="urn:microsoft.com/office/officeart/2005/8/layout/lProcess2"/>
    <dgm:cxn modelId="{7B4B39C8-535B-4C6E-AECC-2441C43F8A93}" type="presParOf" srcId="{7CD4E43E-BF45-48FE-A324-E9EDDF0483C0}" destId="{65E24A11-EEA9-49EA-8455-A6A8766E1D16}" srcOrd="6" destOrd="0" presId="urn:microsoft.com/office/officeart/2005/8/layout/lProcess2"/>
    <dgm:cxn modelId="{AA6EC7BA-B9AB-4FB6-8701-0D9CD9C23160}" type="presParOf" srcId="{7CD4E43E-BF45-48FE-A324-E9EDDF0483C0}" destId="{C2AFE60B-0D4D-4040-93E4-F4F56DD5F2A7}" srcOrd="7" destOrd="0" presId="urn:microsoft.com/office/officeart/2005/8/layout/lProcess2"/>
    <dgm:cxn modelId="{31831AD3-3C3D-4906-B101-988E9CC54EEF}" type="presParOf" srcId="{7CD4E43E-BF45-48FE-A324-E9EDDF0483C0}" destId="{2D984D9D-08C6-40EA-8E65-5D6F08777F0F}" srcOrd="8" destOrd="0" presId="urn:microsoft.com/office/officeart/2005/8/layout/lProcess2"/>
    <dgm:cxn modelId="{2B95ECA0-268C-403D-AE22-00C750DEB358}" type="presParOf" srcId="{7CD4E43E-BF45-48FE-A324-E9EDDF0483C0}" destId="{2AE52ED4-BD86-4220-8BAD-462A706C0671}" srcOrd="9" destOrd="0" presId="urn:microsoft.com/office/officeart/2005/8/layout/lProcess2"/>
    <dgm:cxn modelId="{8F23E051-B44D-4B24-A516-4904CE881231}" type="presParOf" srcId="{7CD4E43E-BF45-48FE-A324-E9EDDF0483C0}" destId="{5503C63D-C114-4D1C-BD5D-A952E89C2AB0}" srcOrd="10" destOrd="0" presId="urn:microsoft.com/office/officeart/2005/8/layout/lProcess2"/>
    <dgm:cxn modelId="{DA29A064-7679-4673-A20D-8F00833A06B9}" type="presParOf" srcId="{F5ECCDC2-126D-4C86-9C41-B037C5D05816}" destId="{839277F0-22B8-4896-A1EB-C1616394607C}" srcOrd="3" destOrd="0" presId="urn:microsoft.com/office/officeart/2005/8/layout/lProcess2"/>
    <dgm:cxn modelId="{8EEDABD9-BE47-44EF-82A3-EA502F690034}" type="presParOf" srcId="{F5ECCDC2-126D-4C86-9C41-B037C5D05816}" destId="{218C5D50-3382-4B22-9E1E-8C33760D2AB2}" srcOrd="4" destOrd="0" presId="urn:microsoft.com/office/officeart/2005/8/layout/lProcess2"/>
    <dgm:cxn modelId="{CFE60F88-6080-4E15-9E03-5B80FBE95F4E}" type="presParOf" srcId="{218C5D50-3382-4B22-9E1E-8C33760D2AB2}" destId="{D8C235FB-9A53-4865-A404-D92031EB3161}" srcOrd="0" destOrd="0" presId="urn:microsoft.com/office/officeart/2005/8/layout/lProcess2"/>
    <dgm:cxn modelId="{AEA5AC36-6CA4-4427-BA55-AEFF23058204}" type="presParOf" srcId="{218C5D50-3382-4B22-9E1E-8C33760D2AB2}" destId="{BBBB53C3-09D0-4DF7-8172-4B50595FF124}" srcOrd="1" destOrd="0" presId="urn:microsoft.com/office/officeart/2005/8/layout/lProcess2"/>
    <dgm:cxn modelId="{0C2CDA81-8837-4133-A759-24BE98777B96}" type="presParOf" srcId="{218C5D50-3382-4B22-9E1E-8C33760D2AB2}" destId="{12D7EADF-8268-4BDB-9E06-B22F6850B92D}" srcOrd="2" destOrd="0" presId="urn:microsoft.com/office/officeart/2005/8/layout/lProcess2"/>
    <dgm:cxn modelId="{15F09E81-A810-4549-9A41-9F333DCF91CD}" type="presParOf" srcId="{12D7EADF-8268-4BDB-9E06-B22F6850B92D}" destId="{A7CA114A-1367-4A11-B6B5-0E3D52BB40C9}" srcOrd="0" destOrd="0" presId="urn:microsoft.com/office/officeart/2005/8/layout/lProcess2"/>
    <dgm:cxn modelId="{E6B1D2DC-97B3-4981-9342-F2214941C38A}" type="presParOf" srcId="{A7CA114A-1367-4A11-B6B5-0E3D52BB40C9}" destId="{84FEAD27-37DB-4C02-A429-EBD4BB899D2A}" srcOrd="0" destOrd="0" presId="urn:microsoft.com/office/officeart/2005/8/layout/lProcess2"/>
    <dgm:cxn modelId="{07B3F45A-5FDB-42B8-818A-47535677448A}" type="presParOf" srcId="{A7CA114A-1367-4A11-B6B5-0E3D52BB40C9}" destId="{E34CE666-8DB4-43BF-B4A3-73C229FF195F}" srcOrd="1" destOrd="0" presId="urn:microsoft.com/office/officeart/2005/8/layout/lProcess2"/>
    <dgm:cxn modelId="{5F5DA614-30C6-4E21-A051-C325C8739840}" type="presParOf" srcId="{A7CA114A-1367-4A11-B6B5-0E3D52BB40C9}" destId="{05DA1733-C34A-425B-B42D-18D1AD3F06E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CFBC8A-C4AD-4C65-B0E9-9062BFACD98D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97A1FD-8933-4B85-8ED8-EC13E0C9C278}">
      <dgm:prSet phldrT="[Text]" custT="1"/>
      <dgm:spPr/>
      <dgm:t>
        <a:bodyPr/>
        <a:lstStyle/>
        <a:p>
          <a:pPr algn="ctr"/>
          <a:r>
            <a:rPr lang="en-US" sz="800" dirty="0"/>
            <a:t>	</a:t>
          </a:r>
        </a:p>
      </dgm:t>
    </dgm:pt>
    <dgm:pt modelId="{D8A885F2-9CA9-45CA-8DF4-0087B6E5AC66}" type="parTrans" cxnId="{C82EA1D2-70D7-444A-B59C-B83103F73339}">
      <dgm:prSet/>
      <dgm:spPr/>
      <dgm:t>
        <a:bodyPr/>
        <a:lstStyle/>
        <a:p>
          <a:endParaRPr lang="en-US"/>
        </a:p>
      </dgm:t>
    </dgm:pt>
    <dgm:pt modelId="{D8CFFFD2-459F-4521-B54C-5D4BAFF2A193}" type="sibTrans" cxnId="{C82EA1D2-70D7-444A-B59C-B83103F73339}">
      <dgm:prSet/>
      <dgm:spPr/>
      <dgm:t>
        <a:bodyPr/>
        <a:lstStyle/>
        <a:p>
          <a:endParaRPr lang="en-US"/>
        </a:p>
      </dgm:t>
    </dgm:pt>
    <dgm:pt modelId="{7B6211B9-3012-4904-B6D4-CCF6592EEA99}">
      <dgm:prSet phldrT="[Text]" custT="1"/>
      <dgm:spPr/>
      <dgm:t>
        <a:bodyPr/>
        <a:lstStyle/>
        <a:p>
          <a:pPr algn="ctr"/>
          <a:r>
            <a:rPr lang="en-US" sz="1000" dirty="0" err="1"/>
            <a:t>Opptaksramme</a:t>
          </a:r>
          <a:r>
            <a:rPr lang="en-US" sz="1000" dirty="0"/>
            <a:t> </a:t>
          </a:r>
        </a:p>
        <a:p>
          <a:pPr algn="ctr"/>
          <a:r>
            <a:rPr lang="en-US" sz="800" dirty="0"/>
            <a:t>(</a:t>
          </a:r>
          <a:r>
            <a:rPr lang="en-US" sz="800" dirty="0" err="1"/>
            <a:t>pris</a:t>
          </a:r>
          <a:r>
            <a:rPr lang="en-US" sz="800" dirty="0"/>
            <a:t> </a:t>
          </a:r>
          <a:r>
            <a:rPr lang="en-US" sz="800" dirty="0" err="1"/>
            <a:t>er</a:t>
          </a:r>
          <a:r>
            <a:rPr lang="en-US" sz="800" dirty="0"/>
            <a:t> per student per </a:t>
          </a:r>
          <a:r>
            <a:rPr lang="en-US" sz="800" dirty="0" err="1"/>
            <a:t>år</a:t>
          </a:r>
          <a:r>
            <a:rPr lang="en-US" sz="800" dirty="0"/>
            <a:t>)</a:t>
          </a:r>
        </a:p>
        <a:p>
          <a:pPr algn="ctr"/>
          <a:endParaRPr lang="en-US" sz="800" dirty="0"/>
        </a:p>
      </dgm:t>
    </dgm:pt>
    <dgm:pt modelId="{2DBE4AB0-DE7A-4AD1-9AA6-A2684B7C3756}" type="parTrans" cxnId="{A8D1D982-441D-47E8-B5E6-981669BFE522}">
      <dgm:prSet/>
      <dgm:spPr/>
      <dgm:t>
        <a:bodyPr/>
        <a:lstStyle/>
        <a:p>
          <a:endParaRPr lang="en-US" sz="2000"/>
        </a:p>
      </dgm:t>
    </dgm:pt>
    <dgm:pt modelId="{2B5128F9-B2F2-41E8-8585-CA1871F25EBA}" type="sibTrans" cxnId="{A8D1D982-441D-47E8-B5E6-981669BFE522}">
      <dgm:prSet/>
      <dgm:spPr/>
      <dgm:t>
        <a:bodyPr/>
        <a:lstStyle/>
        <a:p>
          <a:endParaRPr lang="en-US"/>
        </a:p>
      </dgm:t>
    </dgm:pt>
    <dgm:pt modelId="{34538343-DEC1-443F-8262-8290F3C0110F}">
      <dgm:prSet phldrT="[Text]" custT="1"/>
      <dgm:spPr/>
      <dgm:t>
        <a:bodyPr/>
        <a:lstStyle/>
        <a:p>
          <a:pPr algn="ctr"/>
          <a:endParaRPr lang="en-US" sz="800" dirty="0"/>
        </a:p>
      </dgm:t>
    </dgm:pt>
    <dgm:pt modelId="{155B660F-E015-45D6-82B1-BD9F6442A069}" type="parTrans" cxnId="{FC46222B-5712-4584-8490-B36F96A3F3A4}">
      <dgm:prSet/>
      <dgm:spPr/>
      <dgm:t>
        <a:bodyPr/>
        <a:lstStyle/>
        <a:p>
          <a:endParaRPr lang="en-US"/>
        </a:p>
      </dgm:t>
    </dgm:pt>
    <dgm:pt modelId="{8641069B-1BD3-49E8-9FF8-1D13262DC9AE}" type="sibTrans" cxnId="{FC46222B-5712-4584-8490-B36F96A3F3A4}">
      <dgm:prSet/>
      <dgm:spPr/>
      <dgm:t>
        <a:bodyPr/>
        <a:lstStyle/>
        <a:p>
          <a:endParaRPr lang="en-US"/>
        </a:p>
      </dgm:t>
    </dgm:pt>
    <dgm:pt modelId="{0B7EA31F-B891-47E0-8C75-F7F177299975}">
      <dgm:prSet phldrT="[Text]" custT="1"/>
      <dgm:spPr/>
      <dgm:t>
        <a:bodyPr/>
        <a:lstStyle/>
        <a:p>
          <a:pPr algn="ctr"/>
          <a:r>
            <a:rPr lang="en-US" sz="1000" dirty="0" err="1"/>
            <a:t>Studiepoeng</a:t>
          </a:r>
          <a:endParaRPr lang="en-US" sz="1000" dirty="0"/>
        </a:p>
        <a:p>
          <a:pPr algn="ctr"/>
          <a:r>
            <a:rPr lang="en-US" sz="800" dirty="0"/>
            <a:t>(</a:t>
          </a:r>
          <a:r>
            <a:rPr lang="en-US" sz="800" dirty="0" err="1"/>
            <a:t>pris</a:t>
          </a:r>
          <a:r>
            <a:rPr lang="en-US" sz="800" dirty="0"/>
            <a:t> </a:t>
          </a:r>
          <a:r>
            <a:rPr lang="en-US" sz="800" dirty="0" err="1"/>
            <a:t>er</a:t>
          </a:r>
          <a:r>
            <a:rPr lang="en-US" sz="800" dirty="0"/>
            <a:t> per 60 </a:t>
          </a:r>
          <a:r>
            <a:rPr lang="en-US" sz="800" dirty="0" err="1"/>
            <a:t>studiepoeng</a:t>
          </a:r>
          <a:r>
            <a:rPr lang="en-US" sz="800" dirty="0"/>
            <a:t> </a:t>
          </a:r>
          <a:r>
            <a:rPr lang="en-US" sz="800" dirty="0" err="1"/>
            <a:t>som</a:t>
          </a:r>
          <a:r>
            <a:rPr lang="en-US" sz="800" dirty="0"/>
            <a:t> </a:t>
          </a:r>
          <a:r>
            <a:rPr lang="en-US" sz="800" dirty="0" err="1"/>
            <a:t>avlegges</a:t>
          </a:r>
          <a:r>
            <a:rPr lang="en-US" sz="800" dirty="0"/>
            <a:t>)</a:t>
          </a:r>
        </a:p>
        <a:p>
          <a:pPr algn="ctr"/>
          <a:endParaRPr lang="en-US" sz="800" dirty="0"/>
        </a:p>
      </dgm:t>
    </dgm:pt>
    <dgm:pt modelId="{6CDE36F7-A670-4B3D-964E-CC612299F07E}" type="parTrans" cxnId="{E8B74513-95FA-431F-99A0-26E9DDEA4E97}">
      <dgm:prSet/>
      <dgm:spPr/>
      <dgm:t>
        <a:bodyPr/>
        <a:lstStyle/>
        <a:p>
          <a:endParaRPr lang="en-US" sz="2000"/>
        </a:p>
      </dgm:t>
    </dgm:pt>
    <dgm:pt modelId="{F5793C2D-F27E-459A-AA59-EDA72B33B1E3}" type="sibTrans" cxnId="{E8B74513-95FA-431F-99A0-26E9DDEA4E97}">
      <dgm:prSet/>
      <dgm:spPr/>
      <dgm:t>
        <a:bodyPr/>
        <a:lstStyle/>
        <a:p>
          <a:endParaRPr lang="en-US"/>
        </a:p>
      </dgm:t>
    </dgm:pt>
    <dgm:pt modelId="{BF22C2F0-F096-4B15-9AAC-3709A735AB7A}">
      <dgm:prSet phldrT="[Text]" custT="1"/>
      <dgm:spPr/>
      <dgm:t>
        <a:bodyPr/>
        <a:lstStyle/>
        <a:p>
          <a:pPr algn="ctr"/>
          <a:r>
            <a:rPr lang="en-US" sz="1000" dirty="0" err="1"/>
            <a:t>Kandidater</a:t>
          </a:r>
          <a:endParaRPr lang="en-US" sz="1000" dirty="0"/>
        </a:p>
      </dgm:t>
    </dgm:pt>
    <dgm:pt modelId="{4D5B37BB-F89D-45E2-823B-401375CCA4C0}" type="parTrans" cxnId="{26AE2E46-6060-4D54-B408-C17BB494527C}">
      <dgm:prSet/>
      <dgm:spPr/>
      <dgm:t>
        <a:bodyPr/>
        <a:lstStyle/>
        <a:p>
          <a:endParaRPr lang="en-US" sz="2000"/>
        </a:p>
      </dgm:t>
    </dgm:pt>
    <dgm:pt modelId="{EA82C743-70CF-4E1A-982C-E6201BA88056}" type="sibTrans" cxnId="{26AE2E46-6060-4D54-B408-C17BB494527C}">
      <dgm:prSet/>
      <dgm:spPr/>
      <dgm:t>
        <a:bodyPr/>
        <a:lstStyle/>
        <a:p>
          <a:endParaRPr lang="en-US"/>
        </a:p>
      </dgm:t>
    </dgm:pt>
    <dgm:pt modelId="{58939778-19B6-4774-86A7-C36C2D018E04}">
      <dgm:prSet phldrT="[Text]" custT="1"/>
      <dgm:spPr/>
      <dgm:t>
        <a:bodyPr/>
        <a:lstStyle/>
        <a:p>
          <a:pPr algn="ctr"/>
          <a:endParaRPr lang="en-US" sz="800" dirty="0"/>
        </a:p>
      </dgm:t>
    </dgm:pt>
    <dgm:pt modelId="{B0FB47D8-9EED-4B07-A2B8-1BA1D6EB70CC}" type="parTrans" cxnId="{ADE4970F-9FBA-42E0-BD52-9DD034721050}">
      <dgm:prSet/>
      <dgm:spPr/>
      <dgm:t>
        <a:bodyPr/>
        <a:lstStyle/>
        <a:p>
          <a:endParaRPr lang="en-US"/>
        </a:p>
      </dgm:t>
    </dgm:pt>
    <dgm:pt modelId="{3C2D5C2A-DB46-46A3-9ED4-D7FAA5F9B2F0}" type="sibTrans" cxnId="{ADE4970F-9FBA-42E0-BD52-9DD034721050}">
      <dgm:prSet/>
      <dgm:spPr/>
      <dgm:t>
        <a:bodyPr/>
        <a:lstStyle/>
        <a:p>
          <a:endParaRPr lang="en-US"/>
        </a:p>
      </dgm:t>
    </dgm:pt>
    <dgm:pt modelId="{23A22E09-2182-4B3C-A673-845FCADD44F6}">
      <dgm:prSet phldrT="[Text]" custT="1"/>
      <dgm:spPr/>
      <dgm:t>
        <a:bodyPr/>
        <a:lstStyle/>
        <a:p>
          <a:pPr algn="ctr"/>
          <a:r>
            <a:rPr lang="en-US" sz="1000" dirty="0" err="1"/>
            <a:t>Toppforskningsstøtte</a:t>
          </a:r>
          <a:endParaRPr lang="en-US" sz="1000" dirty="0"/>
        </a:p>
        <a:p>
          <a:pPr algn="ctr"/>
          <a:r>
            <a:rPr lang="en-US" sz="900" dirty="0"/>
            <a:t>(</a:t>
          </a:r>
          <a:r>
            <a:rPr lang="en-US" sz="900" dirty="0" err="1"/>
            <a:t>Årlig</a:t>
          </a:r>
          <a:r>
            <a:rPr lang="en-US" sz="900" dirty="0"/>
            <a:t> </a:t>
          </a:r>
          <a:r>
            <a:rPr lang="en-US" sz="900" dirty="0" err="1"/>
            <a:t>støtte</a:t>
          </a:r>
          <a:r>
            <a:rPr lang="en-US" sz="900" dirty="0"/>
            <a:t> </a:t>
          </a:r>
          <a:r>
            <a:rPr lang="en-US" sz="900" dirty="0" err="1"/>
            <a:t>i</a:t>
          </a:r>
          <a:r>
            <a:rPr lang="en-US" sz="900" dirty="0"/>
            <a:t> </a:t>
          </a:r>
          <a:r>
            <a:rPr lang="en-US" sz="900" dirty="0" err="1"/>
            <a:t>prosjektets</a:t>
          </a:r>
          <a:r>
            <a:rPr lang="en-US" sz="900" dirty="0"/>
            <a:t> </a:t>
          </a:r>
          <a:r>
            <a:rPr lang="en-US" sz="900" dirty="0" err="1"/>
            <a:t>levetid</a:t>
          </a:r>
          <a:r>
            <a:rPr lang="en-US" sz="900" dirty="0"/>
            <a:t>)</a:t>
          </a:r>
        </a:p>
      </dgm:t>
    </dgm:pt>
    <dgm:pt modelId="{6E30268B-FAAC-4D94-8AF4-5CDFFF30F3F7}" type="parTrans" cxnId="{C18D6317-1C3B-4510-A8B8-5A0421477D79}">
      <dgm:prSet/>
      <dgm:spPr/>
      <dgm:t>
        <a:bodyPr/>
        <a:lstStyle/>
        <a:p>
          <a:endParaRPr lang="en-US" sz="2000"/>
        </a:p>
      </dgm:t>
    </dgm:pt>
    <dgm:pt modelId="{113778E9-D959-4102-85B5-9340B4CE86AD}" type="sibTrans" cxnId="{C18D6317-1C3B-4510-A8B8-5A0421477D79}">
      <dgm:prSet/>
      <dgm:spPr/>
      <dgm:t>
        <a:bodyPr/>
        <a:lstStyle/>
        <a:p>
          <a:endParaRPr lang="en-US"/>
        </a:p>
      </dgm:t>
    </dgm:pt>
    <dgm:pt modelId="{AF0C9229-A20C-4A2C-BB59-0735C6187643}">
      <dgm:prSet phldrT="[Text]" custT="1"/>
      <dgm:spPr/>
      <dgm:t>
        <a:bodyPr/>
        <a:lstStyle/>
        <a:p>
          <a:pPr algn="ctr"/>
          <a:r>
            <a:rPr lang="en-US" sz="1000" dirty="0" err="1"/>
            <a:t>Utveksling</a:t>
          </a:r>
          <a:endParaRPr lang="en-US" sz="1000" dirty="0"/>
        </a:p>
      </dgm:t>
    </dgm:pt>
    <dgm:pt modelId="{24AF823E-9056-4F85-B3E7-FAE6A1B5E65E}" type="parTrans" cxnId="{13BE6E76-347A-400A-973D-9345204986A9}">
      <dgm:prSet/>
      <dgm:spPr/>
      <dgm:t>
        <a:bodyPr/>
        <a:lstStyle/>
        <a:p>
          <a:endParaRPr lang="en-US" sz="2000"/>
        </a:p>
      </dgm:t>
    </dgm:pt>
    <dgm:pt modelId="{D88EE214-D594-4C9E-9E60-8E2CB1E6E39C}" type="sibTrans" cxnId="{13BE6E76-347A-400A-973D-9345204986A9}">
      <dgm:prSet/>
      <dgm:spPr/>
      <dgm:t>
        <a:bodyPr/>
        <a:lstStyle/>
        <a:p>
          <a:endParaRPr lang="en-US"/>
        </a:p>
      </dgm:t>
    </dgm:pt>
    <dgm:pt modelId="{F93410F9-F6A4-46DB-BD69-7CF1C77C8AE5}">
      <dgm:prSet phldrT="[Text]" custT="1"/>
      <dgm:spPr/>
      <dgm:t>
        <a:bodyPr/>
        <a:lstStyle/>
        <a:p>
          <a:pPr algn="ctr"/>
          <a:r>
            <a:rPr lang="en-US" sz="1000" dirty="0"/>
            <a:t>EFV-</a:t>
          </a:r>
          <a:r>
            <a:rPr lang="en-US" sz="1000" dirty="0" err="1"/>
            <a:t>incentiv</a:t>
          </a:r>
          <a:endParaRPr lang="en-US" sz="1000" dirty="0"/>
        </a:p>
      </dgm:t>
    </dgm:pt>
    <dgm:pt modelId="{C6DE11D2-75D4-4A3C-B9F4-18212EEE456B}" type="parTrans" cxnId="{838091B0-3D88-4243-8E64-01589B51B154}">
      <dgm:prSet/>
      <dgm:spPr/>
      <dgm:t>
        <a:bodyPr/>
        <a:lstStyle/>
        <a:p>
          <a:endParaRPr lang="en-US" sz="2000"/>
        </a:p>
      </dgm:t>
    </dgm:pt>
    <dgm:pt modelId="{D10F8F70-0F47-43BF-93B5-5451BA23FC6A}" type="sibTrans" cxnId="{838091B0-3D88-4243-8E64-01589B51B154}">
      <dgm:prSet/>
      <dgm:spPr/>
      <dgm:t>
        <a:bodyPr/>
        <a:lstStyle/>
        <a:p>
          <a:endParaRPr lang="en-US"/>
        </a:p>
      </dgm:t>
    </dgm:pt>
    <dgm:pt modelId="{133307CF-C452-4E41-B271-C0BFC511425F}">
      <dgm:prSet phldrT="[Text]" custT="1"/>
      <dgm:spPr/>
      <dgm:t>
        <a:bodyPr/>
        <a:lstStyle/>
        <a:p>
          <a:pPr algn="ctr"/>
          <a:r>
            <a:rPr lang="en-US" sz="900" dirty="0" err="1"/>
            <a:t>Publikasjoner</a:t>
          </a:r>
          <a:r>
            <a:rPr lang="en-US" sz="700" dirty="0"/>
            <a:t> – 14 632 </a:t>
          </a:r>
          <a:r>
            <a:rPr lang="en-US" sz="700" dirty="0" err="1"/>
            <a:t>kr</a:t>
          </a:r>
          <a:r>
            <a:rPr lang="en-US" sz="700" dirty="0"/>
            <a:t> per </a:t>
          </a:r>
          <a:r>
            <a:rPr lang="en-US" sz="700" dirty="0" err="1"/>
            <a:t>publiseringspoeng</a:t>
          </a:r>
          <a:endParaRPr lang="en-US" sz="700" dirty="0"/>
        </a:p>
      </dgm:t>
    </dgm:pt>
    <dgm:pt modelId="{13BD2D2E-AD67-49EC-A035-9F326E9B3E83}" type="parTrans" cxnId="{A57377D0-3CDC-4CCE-86CA-9207C709F44A}">
      <dgm:prSet/>
      <dgm:spPr/>
      <dgm:t>
        <a:bodyPr/>
        <a:lstStyle/>
        <a:p>
          <a:endParaRPr lang="en-US" sz="2000"/>
        </a:p>
      </dgm:t>
    </dgm:pt>
    <dgm:pt modelId="{7E89C25F-77AA-4542-87CC-223EEA84B5D4}" type="sibTrans" cxnId="{A57377D0-3CDC-4CCE-86CA-9207C709F44A}">
      <dgm:prSet/>
      <dgm:spPr/>
      <dgm:t>
        <a:bodyPr/>
        <a:lstStyle/>
        <a:p>
          <a:endParaRPr lang="en-US"/>
        </a:p>
      </dgm:t>
    </dgm:pt>
    <dgm:pt modelId="{0CEF8FF5-E76E-4DDB-B549-F94F7AE1BD3D}">
      <dgm:prSet phldrT="[Text]" custT="1"/>
      <dgm:spPr/>
      <dgm:t>
        <a:bodyPr/>
        <a:lstStyle/>
        <a:p>
          <a:pPr algn="ctr"/>
          <a:r>
            <a:rPr lang="en-US" sz="900" dirty="0" err="1"/>
            <a:t>Disputaser</a:t>
          </a:r>
          <a:r>
            <a:rPr lang="en-US" sz="900" dirty="0"/>
            <a:t> </a:t>
          </a:r>
          <a:r>
            <a:rPr lang="en-US" sz="700" dirty="0"/>
            <a:t>– 242 053 </a:t>
          </a:r>
          <a:r>
            <a:rPr lang="en-US" sz="700" dirty="0" err="1"/>
            <a:t>kr</a:t>
          </a:r>
          <a:r>
            <a:rPr lang="en-US" sz="700" dirty="0"/>
            <a:t> per </a:t>
          </a:r>
          <a:r>
            <a:rPr lang="en-US" sz="700" dirty="0" err="1"/>
            <a:t>disputas</a:t>
          </a:r>
          <a:endParaRPr lang="en-US" sz="700" dirty="0"/>
        </a:p>
      </dgm:t>
    </dgm:pt>
    <dgm:pt modelId="{D2263CBE-3BB4-4BA8-AF9E-BC77F0DEF64C}" type="parTrans" cxnId="{2143AE76-DCC8-4CC3-9BAF-91CBD1168969}">
      <dgm:prSet/>
      <dgm:spPr/>
      <dgm:t>
        <a:bodyPr/>
        <a:lstStyle/>
        <a:p>
          <a:endParaRPr lang="en-US"/>
        </a:p>
      </dgm:t>
    </dgm:pt>
    <dgm:pt modelId="{26EE9468-A0E3-4547-8914-EEC4C3EB74F6}" type="sibTrans" cxnId="{2143AE76-DCC8-4CC3-9BAF-91CBD1168969}">
      <dgm:prSet/>
      <dgm:spPr/>
      <dgm:t>
        <a:bodyPr/>
        <a:lstStyle/>
        <a:p>
          <a:endParaRPr lang="en-US"/>
        </a:p>
      </dgm:t>
    </dgm:pt>
    <dgm:pt modelId="{52159A56-B4B0-44B6-B224-35789FFA6146}">
      <dgm:prSet phldrT="[Text]" custT="1"/>
      <dgm:spPr/>
      <dgm:t>
        <a:bodyPr/>
        <a:lstStyle/>
        <a:p>
          <a:pPr algn="ctr"/>
          <a:r>
            <a:rPr lang="en-US" sz="1000" dirty="0"/>
            <a:t>Andre </a:t>
          </a:r>
          <a:r>
            <a:rPr lang="en-US" sz="1000" dirty="0" err="1"/>
            <a:t>øremerkinger</a:t>
          </a:r>
          <a:r>
            <a:rPr lang="en-US" sz="1000" dirty="0"/>
            <a:t>/</a:t>
          </a:r>
          <a:r>
            <a:rPr lang="en-US" sz="1000" dirty="0" err="1"/>
            <a:t>satsinger</a:t>
          </a:r>
          <a:endParaRPr lang="en-US" sz="1000" dirty="0"/>
        </a:p>
        <a:p>
          <a:pPr algn="ctr"/>
          <a:r>
            <a:rPr lang="en-US" sz="800" dirty="0"/>
            <a:t>(</a:t>
          </a:r>
          <a:r>
            <a:rPr lang="en-US" sz="800" dirty="0" err="1"/>
            <a:t>varierer</a:t>
          </a:r>
          <a:r>
            <a:rPr lang="en-US" sz="800" dirty="0"/>
            <a:t> </a:t>
          </a:r>
          <a:r>
            <a:rPr lang="en-US" sz="800" dirty="0" err="1"/>
            <a:t>i</a:t>
          </a:r>
          <a:r>
            <a:rPr lang="en-US" sz="800" dirty="0"/>
            <a:t> </a:t>
          </a:r>
          <a:r>
            <a:rPr lang="en-US" sz="800" dirty="0" err="1"/>
            <a:t>kronebeløp</a:t>
          </a:r>
          <a:r>
            <a:rPr lang="en-US" sz="800" dirty="0"/>
            <a:t>)</a:t>
          </a:r>
        </a:p>
        <a:p>
          <a:pPr algn="ctr"/>
          <a:endParaRPr lang="en-US" sz="800" dirty="0"/>
        </a:p>
      </dgm:t>
    </dgm:pt>
    <dgm:pt modelId="{F4B3D067-1F9E-4FB6-B75B-272006126DA2}" type="parTrans" cxnId="{099AEDD8-2823-48EB-8BB1-5FB9AD068B31}">
      <dgm:prSet/>
      <dgm:spPr/>
      <dgm:t>
        <a:bodyPr/>
        <a:lstStyle/>
        <a:p>
          <a:endParaRPr lang="en-US" sz="2000"/>
        </a:p>
      </dgm:t>
    </dgm:pt>
    <dgm:pt modelId="{D3808AB1-4AEE-4A10-8AF1-524EBFA0CC23}" type="sibTrans" cxnId="{099AEDD8-2823-48EB-8BB1-5FB9AD068B31}">
      <dgm:prSet/>
      <dgm:spPr/>
      <dgm:t>
        <a:bodyPr/>
        <a:lstStyle/>
        <a:p>
          <a:endParaRPr lang="en-US"/>
        </a:p>
      </dgm:t>
    </dgm:pt>
    <dgm:pt modelId="{A49C26C9-B0C0-4C3D-8580-0CD052D61F8F}">
      <dgm:prSet custT="1"/>
      <dgm:spPr/>
      <dgm:t>
        <a:bodyPr/>
        <a:lstStyle/>
        <a:p>
          <a:pPr algn="ctr"/>
          <a:r>
            <a:rPr lang="en-US" sz="800" dirty="0" err="1"/>
            <a:t>Årsenhet</a:t>
          </a:r>
          <a:r>
            <a:rPr lang="en-US" sz="800" dirty="0"/>
            <a:t>, Bachelor og Bachelor (</a:t>
          </a:r>
          <a:r>
            <a:rPr lang="en-US" sz="800" dirty="0" err="1"/>
            <a:t>tverrfaglig</a:t>
          </a:r>
          <a:r>
            <a:rPr lang="en-US" sz="800" dirty="0"/>
            <a:t>) – 21 179 </a:t>
          </a:r>
          <a:r>
            <a:rPr lang="en-US" sz="800" dirty="0" err="1"/>
            <a:t>kr</a:t>
          </a:r>
          <a:endParaRPr lang="en-US" sz="800" dirty="0"/>
        </a:p>
      </dgm:t>
    </dgm:pt>
    <dgm:pt modelId="{56A28587-D933-4F13-9B71-15EE4E1C7425}" type="parTrans" cxnId="{2726DA1C-E9F9-4731-AD6A-5017904183B8}">
      <dgm:prSet/>
      <dgm:spPr/>
      <dgm:t>
        <a:bodyPr/>
        <a:lstStyle/>
        <a:p>
          <a:endParaRPr lang="en-US"/>
        </a:p>
      </dgm:t>
    </dgm:pt>
    <dgm:pt modelId="{E47A8B79-0C64-41A3-A1F6-D01B480504C5}" type="sibTrans" cxnId="{2726DA1C-E9F9-4731-AD6A-5017904183B8}">
      <dgm:prSet/>
      <dgm:spPr/>
      <dgm:t>
        <a:bodyPr/>
        <a:lstStyle/>
        <a:p>
          <a:endParaRPr lang="en-US"/>
        </a:p>
      </dgm:t>
    </dgm:pt>
    <dgm:pt modelId="{2A056A35-08C8-454C-9BC5-EEE362E1B9CB}">
      <dgm:prSet custT="1"/>
      <dgm:spPr/>
      <dgm:t>
        <a:bodyPr/>
        <a:lstStyle/>
        <a:p>
          <a:pPr algn="ctr"/>
          <a:r>
            <a:rPr lang="en-US" sz="800" dirty="0"/>
            <a:t>Master – 30 847 </a:t>
          </a:r>
          <a:r>
            <a:rPr lang="en-US" sz="800" dirty="0" err="1"/>
            <a:t>kr</a:t>
          </a:r>
          <a:endParaRPr lang="en-US" sz="800" dirty="0"/>
        </a:p>
      </dgm:t>
    </dgm:pt>
    <dgm:pt modelId="{48040ECB-1524-478B-8778-CD35D354C489}" type="parTrans" cxnId="{BC7DEA35-6968-4F37-A4BA-362D8CFA3924}">
      <dgm:prSet/>
      <dgm:spPr/>
      <dgm:t>
        <a:bodyPr/>
        <a:lstStyle/>
        <a:p>
          <a:endParaRPr lang="en-US"/>
        </a:p>
      </dgm:t>
    </dgm:pt>
    <dgm:pt modelId="{3807A43E-45DA-4663-BA29-50E1194639F9}" type="sibTrans" cxnId="{BC7DEA35-6968-4F37-A4BA-362D8CFA3924}">
      <dgm:prSet/>
      <dgm:spPr/>
      <dgm:t>
        <a:bodyPr/>
        <a:lstStyle/>
        <a:p>
          <a:endParaRPr lang="en-US"/>
        </a:p>
      </dgm:t>
    </dgm:pt>
    <dgm:pt modelId="{CC5A8C05-7958-4C8B-A5F4-E95B9184A699}">
      <dgm:prSet custT="1"/>
      <dgm:spPr/>
      <dgm:t>
        <a:bodyPr/>
        <a:lstStyle/>
        <a:p>
          <a:pPr algn="ctr"/>
          <a:r>
            <a:rPr lang="en-US" sz="800" dirty="0" err="1"/>
            <a:t>Profesjon</a:t>
          </a:r>
          <a:r>
            <a:rPr lang="en-US" sz="800" dirty="0"/>
            <a:t> – 63 538 </a:t>
          </a:r>
          <a:r>
            <a:rPr lang="en-US" sz="800" dirty="0" err="1"/>
            <a:t>kr</a:t>
          </a:r>
          <a:endParaRPr lang="en-US" sz="800" dirty="0"/>
        </a:p>
      </dgm:t>
    </dgm:pt>
    <dgm:pt modelId="{4B4271E1-2FDE-43D6-A516-E56EE9FEA6BA}" type="parTrans" cxnId="{2BCC488E-1FA4-4856-8B60-15F8AF0874DE}">
      <dgm:prSet/>
      <dgm:spPr/>
      <dgm:t>
        <a:bodyPr/>
        <a:lstStyle/>
        <a:p>
          <a:endParaRPr lang="en-US"/>
        </a:p>
      </dgm:t>
    </dgm:pt>
    <dgm:pt modelId="{1AFA348B-C2E6-4796-A794-F414572FBFE2}" type="sibTrans" cxnId="{2BCC488E-1FA4-4856-8B60-15F8AF0874DE}">
      <dgm:prSet/>
      <dgm:spPr/>
      <dgm:t>
        <a:bodyPr/>
        <a:lstStyle/>
        <a:p>
          <a:endParaRPr lang="en-US"/>
        </a:p>
      </dgm:t>
    </dgm:pt>
    <dgm:pt modelId="{41B9D12C-9027-46BF-B72C-FE2AEC1042F9}">
      <dgm:prSet phldrT="[Text]" custT="1"/>
      <dgm:spPr/>
      <dgm:t>
        <a:bodyPr/>
        <a:lstStyle/>
        <a:p>
          <a:pPr algn="ctr"/>
          <a:r>
            <a:rPr lang="en-US" sz="700" dirty="0"/>
            <a:t>Bachelor – 16 023 </a:t>
          </a:r>
          <a:r>
            <a:rPr lang="en-US" sz="700" dirty="0" err="1"/>
            <a:t>kr</a:t>
          </a:r>
          <a:r>
            <a:rPr lang="en-US" sz="700" dirty="0"/>
            <a:t> per </a:t>
          </a:r>
          <a:r>
            <a:rPr lang="en-US" sz="700" dirty="0" err="1"/>
            <a:t>vitnemål</a:t>
          </a:r>
          <a:endParaRPr lang="en-US" sz="700" dirty="0"/>
        </a:p>
      </dgm:t>
    </dgm:pt>
    <dgm:pt modelId="{5E430995-7183-4D27-B508-72D4E7BB6CFA}" type="parTrans" cxnId="{DBE90460-87ED-4D20-9062-C36841C8C0DC}">
      <dgm:prSet/>
      <dgm:spPr/>
      <dgm:t>
        <a:bodyPr/>
        <a:lstStyle/>
        <a:p>
          <a:endParaRPr lang="en-US"/>
        </a:p>
      </dgm:t>
    </dgm:pt>
    <dgm:pt modelId="{F685579E-3405-4228-B714-11AB98A0E28E}" type="sibTrans" cxnId="{DBE90460-87ED-4D20-9062-C36841C8C0DC}">
      <dgm:prSet/>
      <dgm:spPr/>
      <dgm:t>
        <a:bodyPr/>
        <a:lstStyle/>
        <a:p>
          <a:endParaRPr lang="en-US"/>
        </a:p>
      </dgm:t>
    </dgm:pt>
    <dgm:pt modelId="{4824AAB4-02F3-4B0B-947B-3840B69B5EF1}">
      <dgm:prSet phldrT="[Text]" custT="1"/>
      <dgm:spPr/>
      <dgm:t>
        <a:bodyPr/>
        <a:lstStyle/>
        <a:p>
          <a:pPr algn="ctr"/>
          <a:r>
            <a:rPr lang="en-US" sz="700" dirty="0"/>
            <a:t>Master – 23 727 </a:t>
          </a:r>
          <a:r>
            <a:rPr lang="en-US" sz="700" dirty="0" err="1"/>
            <a:t>kr</a:t>
          </a:r>
          <a:r>
            <a:rPr lang="en-US" sz="700" dirty="0"/>
            <a:t> per </a:t>
          </a:r>
          <a:r>
            <a:rPr lang="en-US" sz="700" dirty="0" err="1"/>
            <a:t>vitnemål</a:t>
          </a:r>
          <a:endParaRPr lang="en-US" sz="700" dirty="0"/>
        </a:p>
      </dgm:t>
    </dgm:pt>
    <dgm:pt modelId="{6ECFFA36-0A58-47C5-877D-AFF122F5BE59}" type="parTrans" cxnId="{60E29793-2449-4DE4-9EEF-775ED9783E69}">
      <dgm:prSet/>
      <dgm:spPr/>
      <dgm:t>
        <a:bodyPr/>
        <a:lstStyle/>
        <a:p>
          <a:endParaRPr lang="en-US"/>
        </a:p>
      </dgm:t>
    </dgm:pt>
    <dgm:pt modelId="{64A9E594-31A3-42B8-9B89-510A93A92157}" type="sibTrans" cxnId="{60E29793-2449-4DE4-9EEF-775ED9783E69}">
      <dgm:prSet/>
      <dgm:spPr/>
      <dgm:t>
        <a:bodyPr/>
        <a:lstStyle/>
        <a:p>
          <a:endParaRPr lang="en-US"/>
        </a:p>
      </dgm:t>
    </dgm:pt>
    <dgm:pt modelId="{638C6788-F7D7-4CE3-BE71-8D5A47B8F5A2}">
      <dgm:prSet phldrT="[Text]" custT="1"/>
      <dgm:spPr/>
      <dgm:t>
        <a:bodyPr/>
        <a:lstStyle/>
        <a:p>
          <a:pPr algn="ctr"/>
          <a:r>
            <a:rPr lang="en-US" sz="700" dirty="0" err="1"/>
            <a:t>Profesjon</a:t>
          </a:r>
          <a:r>
            <a:rPr lang="en-US" sz="700" dirty="0"/>
            <a:t> 95 029–  </a:t>
          </a:r>
          <a:r>
            <a:rPr lang="en-US" sz="700" dirty="0" err="1"/>
            <a:t>kr</a:t>
          </a:r>
          <a:r>
            <a:rPr lang="en-US" sz="700" dirty="0"/>
            <a:t> per </a:t>
          </a:r>
          <a:r>
            <a:rPr lang="en-US" sz="700" dirty="0" err="1"/>
            <a:t>vitnemål</a:t>
          </a:r>
          <a:endParaRPr lang="en-US" sz="700" dirty="0"/>
        </a:p>
      </dgm:t>
    </dgm:pt>
    <dgm:pt modelId="{4934D25A-2191-4A2E-9B7A-3553D516DC3B}" type="parTrans" cxnId="{EB0AD01C-77BA-433A-BC8C-97D255E8B4BE}">
      <dgm:prSet/>
      <dgm:spPr/>
      <dgm:t>
        <a:bodyPr/>
        <a:lstStyle/>
        <a:p>
          <a:endParaRPr lang="en-US"/>
        </a:p>
      </dgm:t>
    </dgm:pt>
    <dgm:pt modelId="{F404B89C-DA14-4E0E-B0C0-4C1D5BC16303}" type="sibTrans" cxnId="{EB0AD01C-77BA-433A-BC8C-97D255E8B4BE}">
      <dgm:prSet/>
      <dgm:spPr/>
      <dgm:t>
        <a:bodyPr/>
        <a:lstStyle/>
        <a:p>
          <a:endParaRPr lang="en-US"/>
        </a:p>
      </dgm:t>
    </dgm:pt>
    <dgm:pt modelId="{F8B4C857-986C-41E4-85DF-0569DD03E62B}">
      <dgm:prSet phldrT="[Text]" custT="1"/>
      <dgm:spPr/>
      <dgm:t>
        <a:bodyPr/>
        <a:lstStyle/>
        <a:p>
          <a:pPr algn="ctr"/>
          <a:r>
            <a:rPr lang="en-US" sz="700" b="0" dirty="0" err="1"/>
            <a:t>Utreisende</a:t>
          </a:r>
          <a:r>
            <a:rPr lang="en-US" sz="700" b="0" dirty="0"/>
            <a:t> Erasmus+ – 9 638 </a:t>
          </a:r>
          <a:r>
            <a:rPr lang="en-US" sz="700" b="0" dirty="0" err="1"/>
            <a:t>kr</a:t>
          </a:r>
          <a:r>
            <a:rPr lang="en-US" sz="700" b="0" dirty="0"/>
            <a:t> per student</a:t>
          </a:r>
        </a:p>
      </dgm:t>
    </dgm:pt>
    <dgm:pt modelId="{98E01636-6A28-4F4F-B710-7724FCB6110E}" type="parTrans" cxnId="{D5EEAF03-8B53-43F2-BC75-38A076A93BBB}">
      <dgm:prSet/>
      <dgm:spPr/>
      <dgm:t>
        <a:bodyPr/>
        <a:lstStyle/>
        <a:p>
          <a:endParaRPr lang="en-US"/>
        </a:p>
      </dgm:t>
    </dgm:pt>
    <dgm:pt modelId="{CDE809D2-A44E-4771-9BF9-6A9FD56BC771}" type="sibTrans" cxnId="{D5EEAF03-8B53-43F2-BC75-38A076A93BBB}">
      <dgm:prSet/>
      <dgm:spPr/>
      <dgm:t>
        <a:bodyPr/>
        <a:lstStyle/>
        <a:p>
          <a:endParaRPr lang="en-US"/>
        </a:p>
      </dgm:t>
    </dgm:pt>
    <dgm:pt modelId="{C41AAC04-4A99-457A-953B-DD671B0D504C}">
      <dgm:prSet phldrT="[Text]" custT="1"/>
      <dgm:spPr/>
      <dgm:t>
        <a:bodyPr/>
        <a:lstStyle/>
        <a:p>
          <a:pPr algn="ctr"/>
          <a:r>
            <a:rPr lang="en-US" sz="700" b="0" dirty="0"/>
            <a:t>Andre – 6 445 </a:t>
          </a:r>
          <a:r>
            <a:rPr lang="en-US" sz="700" b="0" dirty="0" err="1"/>
            <a:t>kr</a:t>
          </a:r>
          <a:r>
            <a:rPr lang="en-US" sz="700" b="0" dirty="0"/>
            <a:t> per student</a:t>
          </a:r>
        </a:p>
      </dgm:t>
    </dgm:pt>
    <dgm:pt modelId="{581FABB7-278A-4297-9FFD-18A914D4B724}" type="parTrans" cxnId="{3A723F69-F889-49B8-9BEC-020FB2F4E237}">
      <dgm:prSet/>
      <dgm:spPr/>
      <dgm:t>
        <a:bodyPr/>
        <a:lstStyle/>
        <a:p>
          <a:endParaRPr lang="en-US"/>
        </a:p>
      </dgm:t>
    </dgm:pt>
    <dgm:pt modelId="{ABA22FB1-0239-46B4-83C9-7E0F110864E4}" type="sibTrans" cxnId="{3A723F69-F889-49B8-9BEC-020FB2F4E237}">
      <dgm:prSet/>
      <dgm:spPr/>
      <dgm:t>
        <a:bodyPr/>
        <a:lstStyle/>
        <a:p>
          <a:endParaRPr lang="en-US"/>
        </a:p>
      </dgm:t>
    </dgm:pt>
    <dgm:pt modelId="{2C5E5B7D-0C40-4B3D-A1A1-CF97B50AD2FA}">
      <dgm:prSet phldrT="[Text]" custT="1"/>
      <dgm:spPr/>
      <dgm:t>
        <a:bodyPr/>
        <a:lstStyle/>
        <a:p>
          <a:pPr algn="ctr"/>
          <a:r>
            <a:rPr lang="en-US" sz="700" dirty="0"/>
            <a:t>EU – 0,78 </a:t>
          </a:r>
          <a:r>
            <a:rPr lang="en-US" sz="700" dirty="0" err="1"/>
            <a:t>øre</a:t>
          </a:r>
          <a:r>
            <a:rPr lang="en-US" sz="700" dirty="0"/>
            <a:t> per EU-krone </a:t>
          </a:r>
          <a:r>
            <a:rPr lang="en-US" sz="700" dirty="0" err="1"/>
            <a:t>i</a:t>
          </a:r>
          <a:r>
            <a:rPr lang="en-US" sz="700" dirty="0"/>
            <a:t> </a:t>
          </a:r>
          <a:r>
            <a:rPr lang="en-US" sz="700" dirty="0" err="1"/>
            <a:t>omsetning</a:t>
          </a:r>
          <a:endParaRPr lang="en-US" sz="700" dirty="0"/>
        </a:p>
      </dgm:t>
    </dgm:pt>
    <dgm:pt modelId="{C6F13401-E2E3-47E3-8506-B8C24400A499}" type="parTrans" cxnId="{8D45E083-1A4D-46F3-9200-B25CF43667EB}">
      <dgm:prSet/>
      <dgm:spPr/>
      <dgm:t>
        <a:bodyPr/>
        <a:lstStyle/>
        <a:p>
          <a:endParaRPr lang="en-US"/>
        </a:p>
      </dgm:t>
    </dgm:pt>
    <dgm:pt modelId="{92BF0701-DAA8-45FC-806B-B19A4C1E54A0}" type="sibTrans" cxnId="{8D45E083-1A4D-46F3-9200-B25CF43667EB}">
      <dgm:prSet/>
      <dgm:spPr/>
      <dgm:t>
        <a:bodyPr/>
        <a:lstStyle/>
        <a:p>
          <a:endParaRPr lang="en-US"/>
        </a:p>
      </dgm:t>
    </dgm:pt>
    <dgm:pt modelId="{851204B7-0C6F-46A5-BBED-CE8DE8BD61FB}">
      <dgm:prSet phldrT="[Text]" custT="1"/>
      <dgm:spPr/>
      <dgm:t>
        <a:bodyPr/>
        <a:lstStyle/>
        <a:p>
          <a:pPr algn="ctr"/>
          <a:r>
            <a:rPr lang="en-US" sz="700" dirty="0"/>
            <a:t>NFR – 0,07 </a:t>
          </a:r>
          <a:r>
            <a:rPr lang="en-US" sz="700" dirty="0" err="1"/>
            <a:t>øre</a:t>
          </a:r>
          <a:r>
            <a:rPr lang="en-US" sz="700" dirty="0"/>
            <a:t> per NFR-krone </a:t>
          </a:r>
          <a:r>
            <a:rPr lang="en-US" sz="700" dirty="0" err="1"/>
            <a:t>i</a:t>
          </a:r>
          <a:r>
            <a:rPr lang="en-US" sz="700" dirty="0"/>
            <a:t> </a:t>
          </a:r>
          <a:r>
            <a:rPr lang="en-US" sz="700" dirty="0" err="1"/>
            <a:t>omsetning</a:t>
          </a:r>
          <a:endParaRPr lang="en-US" sz="700" dirty="0"/>
        </a:p>
      </dgm:t>
    </dgm:pt>
    <dgm:pt modelId="{08B4766E-9458-4212-9A3D-0353F1980EEC}" type="parTrans" cxnId="{F2817AD0-584E-49B8-8F5D-638A8B3B3B3A}">
      <dgm:prSet/>
      <dgm:spPr/>
      <dgm:t>
        <a:bodyPr/>
        <a:lstStyle/>
        <a:p>
          <a:endParaRPr lang="en-US"/>
        </a:p>
      </dgm:t>
    </dgm:pt>
    <dgm:pt modelId="{6FEB5F39-C009-49AC-8965-F5E2AEFAB4F5}" type="sibTrans" cxnId="{F2817AD0-584E-49B8-8F5D-638A8B3B3B3A}">
      <dgm:prSet/>
      <dgm:spPr/>
      <dgm:t>
        <a:bodyPr/>
        <a:lstStyle/>
        <a:p>
          <a:endParaRPr lang="en-US"/>
        </a:p>
      </dgm:t>
    </dgm:pt>
    <dgm:pt modelId="{787FBA52-7D10-4C38-AC94-C6045E34DD28}">
      <dgm:prSet phldrT="[Text]" custT="1"/>
      <dgm:spPr/>
      <dgm:t>
        <a:bodyPr/>
        <a:lstStyle/>
        <a:p>
          <a:pPr algn="ctr"/>
          <a:r>
            <a:rPr lang="en-US" sz="700" dirty="0" err="1"/>
            <a:t>BoA</a:t>
          </a:r>
          <a:r>
            <a:rPr lang="en-US" sz="700" dirty="0"/>
            <a:t> – 0,058 </a:t>
          </a:r>
          <a:r>
            <a:rPr lang="en-US" sz="700" dirty="0" err="1"/>
            <a:t>øre</a:t>
          </a:r>
          <a:r>
            <a:rPr lang="en-US" sz="700" dirty="0"/>
            <a:t> per </a:t>
          </a:r>
          <a:r>
            <a:rPr lang="en-US" sz="700" dirty="0" err="1"/>
            <a:t>BoA</a:t>
          </a:r>
          <a:r>
            <a:rPr lang="en-US" sz="700" dirty="0"/>
            <a:t>-krone </a:t>
          </a:r>
          <a:r>
            <a:rPr lang="en-US" sz="700" dirty="0" err="1"/>
            <a:t>i</a:t>
          </a:r>
          <a:r>
            <a:rPr lang="en-US" sz="700" dirty="0"/>
            <a:t> </a:t>
          </a:r>
          <a:r>
            <a:rPr lang="en-US" sz="700" dirty="0" err="1"/>
            <a:t>omsetning</a:t>
          </a:r>
          <a:endParaRPr lang="en-US" sz="700" dirty="0"/>
        </a:p>
      </dgm:t>
    </dgm:pt>
    <dgm:pt modelId="{1D9542FE-D427-4572-890F-7BBDAEDD4BA7}" type="parTrans" cxnId="{6E40167A-5780-4674-B94E-863858C01A5E}">
      <dgm:prSet/>
      <dgm:spPr/>
      <dgm:t>
        <a:bodyPr/>
        <a:lstStyle/>
        <a:p>
          <a:endParaRPr lang="en-US"/>
        </a:p>
      </dgm:t>
    </dgm:pt>
    <dgm:pt modelId="{817B4330-A68A-4BF2-93D5-4F471CE5C155}" type="sibTrans" cxnId="{6E40167A-5780-4674-B94E-863858C01A5E}">
      <dgm:prSet/>
      <dgm:spPr/>
      <dgm:t>
        <a:bodyPr/>
        <a:lstStyle/>
        <a:p>
          <a:endParaRPr lang="en-US"/>
        </a:p>
      </dgm:t>
    </dgm:pt>
    <dgm:pt modelId="{B2ADEF22-9269-40FE-884B-83F9F362CDB9}">
      <dgm:prSet custT="1"/>
      <dgm:spPr/>
      <dgm:t>
        <a:bodyPr/>
        <a:lstStyle/>
        <a:p>
          <a:pPr algn="ctr"/>
          <a:r>
            <a:rPr lang="en-US" sz="800" dirty="0"/>
            <a:t>ERC </a:t>
          </a:r>
          <a:r>
            <a:rPr lang="en-US" sz="800" dirty="0" err="1"/>
            <a:t>StG</a:t>
          </a:r>
          <a:r>
            <a:rPr lang="en-US" sz="800" dirty="0"/>
            <a:t> – 400 000 </a:t>
          </a:r>
          <a:r>
            <a:rPr lang="en-US" sz="800" dirty="0" err="1"/>
            <a:t>kr</a:t>
          </a:r>
          <a:endParaRPr lang="en-US" sz="800" dirty="0"/>
        </a:p>
      </dgm:t>
    </dgm:pt>
    <dgm:pt modelId="{DCC04878-8C64-4103-A323-41AED72DC9A4}" type="parTrans" cxnId="{ADFC213C-200E-4A9E-8D6E-4285079743AE}">
      <dgm:prSet/>
      <dgm:spPr/>
      <dgm:t>
        <a:bodyPr/>
        <a:lstStyle/>
        <a:p>
          <a:endParaRPr lang="en-US"/>
        </a:p>
      </dgm:t>
    </dgm:pt>
    <dgm:pt modelId="{AD641E77-F509-4B19-98AB-26F9F59DF5A3}" type="sibTrans" cxnId="{ADFC213C-200E-4A9E-8D6E-4285079743AE}">
      <dgm:prSet/>
      <dgm:spPr/>
      <dgm:t>
        <a:bodyPr/>
        <a:lstStyle/>
        <a:p>
          <a:endParaRPr lang="en-US"/>
        </a:p>
      </dgm:t>
    </dgm:pt>
    <dgm:pt modelId="{6B368D07-00DA-424E-A71B-5E60B9B9DD10}">
      <dgm:prSet custT="1"/>
      <dgm:spPr/>
      <dgm:t>
        <a:bodyPr/>
        <a:lstStyle/>
        <a:p>
          <a:pPr algn="ctr"/>
          <a:r>
            <a:rPr lang="en-US" sz="800" dirty="0"/>
            <a:t>ERC </a:t>
          </a:r>
          <a:r>
            <a:rPr lang="en-US" sz="800" dirty="0" err="1"/>
            <a:t>CoG</a:t>
          </a:r>
          <a:r>
            <a:rPr lang="en-US" sz="800" dirty="0"/>
            <a:t> – 600 000 </a:t>
          </a:r>
          <a:r>
            <a:rPr lang="en-US" sz="800" dirty="0" err="1"/>
            <a:t>kr</a:t>
          </a:r>
          <a:endParaRPr lang="en-US" sz="800" dirty="0"/>
        </a:p>
      </dgm:t>
    </dgm:pt>
    <dgm:pt modelId="{1CDD5BA5-1C5F-49DE-BAC6-AA82CC6274D6}" type="parTrans" cxnId="{181DC41B-C40B-47DF-9FCF-D41E534FBAB2}">
      <dgm:prSet/>
      <dgm:spPr/>
      <dgm:t>
        <a:bodyPr/>
        <a:lstStyle/>
        <a:p>
          <a:endParaRPr lang="en-US"/>
        </a:p>
      </dgm:t>
    </dgm:pt>
    <dgm:pt modelId="{0A902922-29BE-4C22-8E6E-9654D6C037CE}" type="sibTrans" cxnId="{181DC41B-C40B-47DF-9FCF-D41E534FBAB2}">
      <dgm:prSet/>
      <dgm:spPr/>
      <dgm:t>
        <a:bodyPr/>
        <a:lstStyle/>
        <a:p>
          <a:endParaRPr lang="en-US"/>
        </a:p>
      </dgm:t>
    </dgm:pt>
    <dgm:pt modelId="{DE5B0DA4-0CBD-4660-8565-9CDA01455D19}">
      <dgm:prSet custT="1"/>
      <dgm:spPr/>
      <dgm:t>
        <a:bodyPr/>
        <a:lstStyle/>
        <a:p>
          <a:pPr algn="ctr"/>
          <a:r>
            <a:rPr lang="en-US" sz="800" dirty="0"/>
            <a:t>ERC </a:t>
          </a:r>
          <a:r>
            <a:rPr lang="en-US" sz="800" dirty="0" err="1"/>
            <a:t>AdG</a:t>
          </a:r>
          <a:r>
            <a:rPr lang="en-US" sz="800" dirty="0"/>
            <a:t> – 800 000 </a:t>
          </a:r>
          <a:r>
            <a:rPr lang="en-US" sz="800" dirty="0" err="1"/>
            <a:t>kr</a:t>
          </a:r>
          <a:endParaRPr lang="en-US" sz="800" dirty="0"/>
        </a:p>
      </dgm:t>
    </dgm:pt>
    <dgm:pt modelId="{89DDEEA8-02E6-422D-ADDC-F62107243804}" type="parTrans" cxnId="{950CB96E-B01B-460B-B9E6-12969694EE87}">
      <dgm:prSet/>
      <dgm:spPr/>
      <dgm:t>
        <a:bodyPr/>
        <a:lstStyle/>
        <a:p>
          <a:endParaRPr lang="en-US"/>
        </a:p>
      </dgm:t>
    </dgm:pt>
    <dgm:pt modelId="{264F94BC-BE67-42F4-A7AD-7A4CF6AE00BA}" type="sibTrans" cxnId="{950CB96E-B01B-460B-B9E6-12969694EE87}">
      <dgm:prSet/>
      <dgm:spPr/>
      <dgm:t>
        <a:bodyPr/>
        <a:lstStyle/>
        <a:p>
          <a:endParaRPr lang="en-US"/>
        </a:p>
      </dgm:t>
    </dgm:pt>
    <dgm:pt modelId="{9E83FD18-E22C-433F-8A85-0B4B1C8175F8}">
      <dgm:prSet custT="1"/>
      <dgm:spPr/>
      <dgm:t>
        <a:bodyPr/>
        <a:lstStyle/>
        <a:p>
          <a:pPr algn="ctr"/>
          <a:r>
            <a:rPr lang="en-US" sz="800" dirty="0" err="1"/>
            <a:t>Årsenhet</a:t>
          </a:r>
          <a:r>
            <a:rPr lang="en-US" sz="800" dirty="0"/>
            <a:t>, Bachelor og Bachelor (</a:t>
          </a:r>
          <a:r>
            <a:rPr lang="en-US" sz="800" dirty="0" err="1"/>
            <a:t>tverrfaglig</a:t>
          </a:r>
          <a:r>
            <a:rPr lang="en-US" sz="800" dirty="0"/>
            <a:t>) – 22 672 </a:t>
          </a:r>
          <a:r>
            <a:rPr lang="en-US" sz="800" dirty="0" err="1"/>
            <a:t>kr</a:t>
          </a:r>
          <a:r>
            <a:rPr lang="en-US" sz="800" dirty="0"/>
            <a:t> </a:t>
          </a:r>
        </a:p>
      </dgm:t>
    </dgm:pt>
    <dgm:pt modelId="{088956B1-B3F9-4D08-83D7-5CA1ACE51EF3}" type="parTrans" cxnId="{A0C54552-E603-418E-B9F6-526DC89D2B25}">
      <dgm:prSet/>
      <dgm:spPr/>
      <dgm:t>
        <a:bodyPr/>
        <a:lstStyle/>
        <a:p>
          <a:endParaRPr lang="en-US"/>
        </a:p>
      </dgm:t>
    </dgm:pt>
    <dgm:pt modelId="{CEA6AA3D-BEBC-472F-AD0A-301127781B90}" type="sibTrans" cxnId="{A0C54552-E603-418E-B9F6-526DC89D2B25}">
      <dgm:prSet/>
      <dgm:spPr/>
      <dgm:t>
        <a:bodyPr/>
        <a:lstStyle/>
        <a:p>
          <a:endParaRPr lang="en-US"/>
        </a:p>
      </dgm:t>
    </dgm:pt>
    <dgm:pt modelId="{217F8FBD-C44E-4B92-A8C3-B454B24D5A17}">
      <dgm:prSet custT="1"/>
      <dgm:spPr/>
      <dgm:t>
        <a:bodyPr/>
        <a:lstStyle/>
        <a:p>
          <a:pPr algn="ctr"/>
          <a:r>
            <a:rPr lang="en-US" sz="800" dirty="0"/>
            <a:t>Master og Master (1,5 </a:t>
          </a:r>
          <a:r>
            <a:rPr lang="en-US" sz="800" dirty="0" err="1"/>
            <a:t>år</a:t>
          </a:r>
          <a:r>
            <a:rPr lang="en-US" sz="800" dirty="0"/>
            <a:t>) – 55 340 </a:t>
          </a:r>
          <a:r>
            <a:rPr lang="en-US" sz="800" dirty="0" err="1"/>
            <a:t>kr</a:t>
          </a:r>
          <a:r>
            <a:rPr lang="en-US" sz="800" dirty="0"/>
            <a:t> </a:t>
          </a:r>
        </a:p>
      </dgm:t>
    </dgm:pt>
    <dgm:pt modelId="{A86FBE2C-5136-4AE1-AE12-A92550D8911D}" type="parTrans" cxnId="{AE73B842-C7FB-4FED-9B60-B3D23B1E5D4A}">
      <dgm:prSet/>
      <dgm:spPr/>
      <dgm:t>
        <a:bodyPr/>
        <a:lstStyle/>
        <a:p>
          <a:endParaRPr lang="en-US"/>
        </a:p>
      </dgm:t>
    </dgm:pt>
    <dgm:pt modelId="{154C130D-4F4C-4FB5-89A8-EEBB662B03E4}" type="sibTrans" cxnId="{AE73B842-C7FB-4FED-9B60-B3D23B1E5D4A}">
      <dgm:prSet/>
      <dgm:spPr/>
      <dgm:t>
        <a:bodyPr/>
        <a:lstStyle/>
        <a:p>
          <a:endParaRPr lang="en-US"/>
        </a:p>
      </dgm:t>
    </dgm:pt>
    <dgm:pt modelId="{CD0DBD4A-D452-42F0-BECC-E949A930AFF6}">
      <dgm:prSet custT="1"/>
      <dgm:spPr/>
      <dgm:t>
        <a:bodyPr/>
        <a:lstStyle/>
        <a:p>
          <a:pPr algn="ctr"/>
          <a:r>
            <a:rPr lang="en-US" sz="800" dirty="0" err="1"/>
            <a:t>Profesjon</a:t>
          </a:r>
          <a:r>
            <a:rPr lang="en-US" sz="800" dirty="0"/>
            <a:t> – 121 378 </a:t>
          </a:r>
          <a:r>
            <a:rPr lang="en-US" sz="800" dirty="0" err="1"/>
            <a:t>kr</a:t>
          </a:r>
          <a:endParaRPr lang="en-US" sz="800" dirty="0"/>
        </a:p>
      </dgm:t>
    </dgm:pt>
    <dgm:pt modelId="{3543A34B-8E45-48FF-94BF-3A7E1BC81749}" type="parTrans" cxnId="{22726BF9-A68A-4420-A786-256B0896BDA7}">
      <dgm:prSet/>
      <dgm:spPr/>
      <dgm:t>
        <a:bodyPr/>
        <a:lstStyle/>
        <a:p>
          <a:endParaRPr lang="en-US"/>
        </a:p>
      </dgm:t>
    </dgm:pt>
    <dgm:pt modelId="{93D63F0D-8E6D-4943-8921-4140C91812BA}" type="sibTrans" cxnId="{22726BF9-A68A-4420-A786-256B0896BDA7}">
      <dgm:prSet/>
      <dgm:spPr/>
      <dgm:t>
        <a:bodyPr/>
        <a:lstStyle/>
        <a:p>
          <a:endParaRPr lang="en-US"/>
        </a:p>
      </dgm:t>
    </dgm:pt>
    <dgm:pt modelId="{31E6C67A-F60A-4FC8-991F-4A0C0C0499C7}">
      <dgm:prSet custT="1"/>
      <dgm:spPr/>
      <dgm:t>
        <a:bodyPr/>
        <a:lstStyle/>
        <a:p>
          <a:pPr algn="ctr"/>
          <a:r>
            <a:rPr lang="en-US" sz="800" dirty="0"/>
            <a:t>FME-</a:t>
          </a:r>
          <a:r>
            <a:rPr lang="en-US" sz="800" dirty="0" err="1"/>
            <a:t>støtte</a:t>
          </a:r>
          <a:endParaRPr lang="en-US" sz="800" dirty="0"/>
        </a:p>
      </dgm:t>
    </dgm:pt>
    <dgm:pt modelId="{3FAE53E4-9218-4623-83D3-A60E700A234F}" type="parTrans" cxnId="{DC2A93BF-A429-40D8-B4BA-9C0A733BEA2E}">
      <dgm:prSet/>
      <dgm:spPr/>
      <dgm:t>
        <a:bodyPr/>
        <a:lstStyle/>
        <a:p>
          <a:endParaRPr lang="en-US"/>
        </a:p>
      </dgm:t>
    </dgm:pt>
    <dgm:pt modelId="{EB5A339D-36EE-4080-B80B-D5060F635BC5}" type="sibTrans" cxnId="{DC2A93BF-A429-40D8-B4BA-9C0A733BEA2E}">
      <dgm:prSet/>
      <dgm:spPr/>
      <dgm:t>
        <a:bodyPr/>
        <a:lstStyle/>
        <a:p>
          <a:endParaRPr lang="en-US"/>
        </a:p>
      </dgm:t>
    </dgm:pt>
    <dgm:pt modelId="{A24BB9CB-72F6-4ADE-8B49-7263B0AC849A}">
      <dgm:prSet custT="1"/>
      <dgm:spPr/>
      <dgm:t>
        <a:bodyPr/>
        <a:lstStyle/>
        <a:p>
          <a:pPr algn="ctr"/>
          <a:r>
            <a:rPr lang="en-US" sz="800" dirty="0" err="1"/>
            <a:t>Likestillingsmidler</a:t>
          </a:r>
          <a:endParaRPr lang="en-US" sz="800" dirty="0"/>
        </a:p>
      </dgm:t>
    </dgm:pt>
    <dgm:pt modelId="{480E7999-8BCE-4C56-9051-BE4122F630E8}" type="parTrans" cxnId="{574E75DA-8283-4F7F-AFEA-FC45C6ABFA07}">
      <dgm:prSet/>
      <dgm:spPr/>
      <dgm:t>
        <a:bodyPr/>
        <a:lstStyle/>
        <a:p>
          <a:endParaRPr lang="en-US"/>
        </a:p>
      </dgm:t>
    </dgm:pt>
    <dgm:pt modelId="{AB94133D-D76D-46D0-AEED-E88A725533FF}" type="sibTrans" cxnId="{574E75DA-8283-4F7F-AFEA-FC45C6ABFA07}">
      <dgm:prSet/>
      <dgm:spPr/>
      <dgm:t>
        <a:bodyPr/>
        <a:lstStyle/>
        <a:p>
          <a:endParaRPr lang="en-US"/>
        </a:p>
      </dgm:t>
    </dgm:pt>
    <dgm:pt modelId="{BBB9F187-0CE7-4B3E-BF4B-F06EE2870634}">
      <dgm:prSet custT="1"/>
      <dgm:spPr/>
      <dgm:t>
        <a:bodyPr/>
        <a:lstStyle/>
        <a:p>
          <a:pPr algn="ctr"/>
          <a:r>
            <a:rPr lang="en-US" sz="800" dirty="0" err="1"/>
            <a:t>Fellesløftet</a:t>
          </a:r>
          <a:endParaRPr lang="en-US" sz="800" dirty="0"/>
        </a:p>
      </dgm:t>
    </dgm:pt>
    <dgm:pt modelId="{1FE9C550-72DA-4D1D-A3B6-FF0B9F84EC57}" type="parTrans" cxnId="{81E9BEF6-E7CE-406D-9542-8E5072F27722}">
      <dgm:prSet/>
      <dgm:spPr/>
      <dgm:t>
        <a:bodyPr/>
        <a:lstStyle/>
        <a:p>
          <a:endParaRPr lang="en-US"/>
        </a:p>
      </dgm:t>
    </dgm:pt>
    <dgm:pt modelId="{4B1C3E43-FBA9-4F08-BED1-FD37C0044F74}" type="sibTrans" cxnId="{81E9BEF6-E7CE-406D-9542-8E5072F27722}">
      <dgm:prSet/>
      <dgm:spPr/>
      <dgm:t>
        <a:bodyPr/>
        <a:lstStyle/>
        <a:p>
          <a:endParaRPr lang="en-US"/>
        </a:p>
      </dgm:t>
    </dgm:pt>
    <dgm:pt modelId="{5F42FCA3-98E2-4722-ACA4-41E17D16D0A8}">
      <dgm:prSet custT="1"/>
      <dgm:spPr/>
      <dgm:t>
        <a:bodyPr/>
        <a:lstStyle/>
        <a:p>
          <a:pPr algn="ctr"/>
          <a:r>
            <a:rPr lang="en-US" sz="800" dirty="0" err="1"/>
            <a:t>Driftsmidler</a:t>
          </a:r>
          <a:r>
            <a:rPr lang="en-US" sz="800" dirty="0"/>
            <a:t> </a:t>
          </a:r>
          <a:r>
            <a:rPr lang="en-US" sz="800" dirty="0" err="1"/>
            <a:t>forskning</a:t>
          </a:r>
          <a:endParaRPr lang="en-US" sz="800" dirty="0"/>
        </a:p>
      </dgm:t>
    </dgm:pt>
    <dgm:pt modelId="{96CFCC6A-2D99-4148-9663-3E1D77B1676D}" type="parTrans" cxnId="{A3C31E35-DB05-4975-B015-35E5E58ED9EB}">
      <dgm:prSet/>
      <dgm:spPr/>
      <dgm:t>
        <a:bodyPr/>
        <a:lstStyle/>
        <a:p>
          <a:endParaRPr lang="en-US"/>
        </a:p>
      </dgm:t>
    </dgm:pt>
    <dgm:pt modelId="{7FAB81D8-1D32-44A2-BDAE-F4C457866CF6}" type="sibTrans" cxnId="{A3C31E35-DB05-4975-B015-35E5E58ED9EB}">
      <dgm:prSet/>
      <dgm:spPr/>
      <dgm:t>
        <a:bodyPr/>
        <a:lstStyle/>
        <a:p>
          <a:endParaRPr lang="en-US"/>
        </a:p>
      </dgm:t>
    </dgm:pt>
    <dgm:pt modelId="{6257E72E-C1A8-4F4D-BE98-4B66DFD64806}">
      <dgm:prSet custT="1"/>
      <dgm:spPr/>
      <dgm:t>
        <a:bodyPr/>
        <a:lstStyle/>
        <a:p>
          <a:pPr algn="ctr"/>
          <a:r>
            <a:rPr lang="en-US" sz="800" dirty="0"/>
            <a:t>SFF-</a:t>
          </a:r>
          <a:r>
            <a:rPr lang="en-US" sz="800" dirty="0" err="1"/>
            <a:t>støtte</a:t>
          </a:r>
          <a:r>
            <a:rPr lang="en-US" sz="800" dirty="0"/>
            <a:t> – 2 000 000 </a:t>
          </a:r>
          <a:r>
            <a:rPr lang="en-US" sz="800" dirty="0" err="1"/>
            <a:t>kr</a:t>
          </a:r>
          <a:endParaRPr lang="en-US" sz="800" dirty="0"/>
        </a:p>
      </dgm:t>
    </dgm:pt>
    <dgm:pt modelId="{27ADED7C-F79C-4757-A612-C8C990287E3D}" type="parTrans" cxnId="{3DEF379E-05AF-4BA0-A8FD-E52D412DB82C}">
      <dgm:prSet/>
      <dgm:spPr/>
      <dgm:t>
        <a:bodyPr/>
        <a:lstStyle/>
        <a:p>
          <a:endParaRPr lang="en-US"/>
        </a:p>
      </dgm:t>
    </dgm:pt>
    <dgm:pt modelId="{D182F5F2-9A6E-44ED-B09F-4FA462225722}" type="sibTrans" cxnId="{3DEF379E-05AF-4BA0-A8FD-E52D412DB82C}">
      <dgm:prSet/>
      <dgm:spPr/>
      <dgm:t>
        <a:bodyPr/>
        <a:lstStyle/>
        <a:p>
          <a:endParaRPr lang="en-US"/>
        </a:p>
      </dgm:t>
    </dgm:pt>
    <dgm:pt modelId="{9BD6AAAA-402F-4013-9114-0CD0074F6783}">
      <dgm:prSet custT="1"/>
      <dgm:spPr/>
      <dgm:t>
        <a:bodyPr/>
        <a:lstStyle/>
        <a:p>
          <a:pPr algn="ctr"/>
          <a:endParaRPr lang="en-US" sz="800" dirty="0"/>
        </a:p>
      </dgm:t>
    </dgm:pt>
    <dgm:pt modelId="{4ED69F9A-C756-4BEE-B441-DE7B308D06BD}" type="parTrans" cxnId="{18EEB34A-8A6C-4268-9321-1F3B0CCDBEF2}">
      <dgm:prSet/>
      <dgm:spPr/>
      <dgm:t>
        <a:bodyPr/>
        <a:lstStyle/>
        <a:p>
          <a:endParaRPr lang="en-US"/>
        </a:p>
      </dgm:t>
    </dgm:pt>
    <dgm:pt modelId="{AF7636AD-E927-4EBB-90C0-18C1F8D40775}" type="sibTrans" cxnId="{18EEB34A-8A6C-4268-9321-1F3B0CCDBEF2}">
      <dgm:prSet/>
      <dgm:spPr/>
      <dgm:t>
        <a:bodyPr/>
        <a:lstStyle/>
        <a:p>
          <a:endParaRPr lang="en-US"/>
        </a:p>
      </dgm:t>
    </dgm:pt>
    <dgm:pt modelId="{43921131-EAE1-4B92-9105-6621F9131027}">
      <dgm:prSet custT="1"/>
      <dgm:spPr/>
      <dgm:t>
        <a:bodyPr/>
        <a:lstStyle/>
        <a:p>
          <a:pPr algn="ctr"/>
          <a:endParaRPr lang="en-US" sz="800" dirty="0"/>
        </a:p>
      </dgm:t>
    </dgm:pt>
    <dgm:pt modelId="{BBF92F04-64C5-4110-90D9-D64F78764DA0}" type="parTrans" cxnId="{A708CF4D-2313-48C5-AC38-38EED38F97FA}">
      <dgm:prSet/>
      <dgm:spPr/>
      <dgm:t>
        <a:bodyPr/>
        <a:lstStyle/>
        <a:p>
          <a:endParaRPr lang="en-US"/>
        </a:p>
      </dgm:t>
    </dgm:pt>
    <dgm:pt modelId="{8F2392BF-B11E-44F4-9B11-F74BD6AAC13D}" type="sibTrans" cxnId="{A708CF4D-2313-48C5-AC38-38EED38F97FA}">
      <dgm:prSet/>
      <dgm:spPr/>
      <dgm:t>
        <a:bodyPr/>
        <a:lstStyle/>
        <a:p>
          <a:endParaRPr lang="en-US"/>
        </a:p>
      </dgm:t>
    </dgm:pt>
    <dgm:pt modelId="{4B36EECF-D9C4-4685-BD28-C557722C92FD}">
      <dgm:prSet phldrT="[Text]" custT="1"/>
      <dgm:spPr/>
      <dgm:t>
        <a:bodyPr/>
        <a:lstStyle/>
        <a:p>
          <a:pPr algn="ctr"/>
          <a:r>
            <a:rPr lang="en-US" sz="1000" dirty="0" err="1"/>
            <a:t>Rekrutteringsstillinger</a:t>
          </a:r>
          <a:endParaRPr lang="en-US" sz="1000" dirty="0"/>
        </a:p>
        <a:p>
          <a:pPr algn="ctr"/>
          <a:r>
            <a:rPr lang="en-US" sz="800" dirty="0"/>
            <a:t>(</a:t>
          </a:r>
          <a:r>
            <a:rPr lang="en-US" sz="800" dirty="0" err="1"/>
            <a:t>pris</a:t>
          </a:r>
          <a:r>
            <a:rPr lang="en-US" sz="800" dirty="0"/>
            <a:t> per stilling per </a:t>
          </a:r>
          <a:r>
            <a:rPr lang="en-US" sz="800" dirty="0" err="1"/>
            <a:t>år</a:t>
          </a:r>
          <a:r>
            <a:rPr lang="en-US" sz="800" dirty="0"/>
            <a:t>)</a:t>
          </a:r>
        </a:p>
        <a:p>
          <a:pPr algn="ctr"/>
          <a:endParaRPr lang="en-US" sz="900" dirty="0"/>
        </a:p>
      </dgm:t>
    </dgm:pt>
    <dgm:pt modelId="{0F54DFA6-9599-47D3-9214-6EAAD3B575FA}" type="sibTrans" cxnId="{34B89D45-FA35-4239-AF8B-254FF7063EF9}">
      <dgm:prSet/>
      <dgm:spPr/>
      <dgm:t>
        <a:bodyPr/>
        <a:lstStyle/>
        <a:p>
          <a:endParaRPr lang="en-US"/>
        </a:p>
      </dgm:t>
    </dgm:pt>
    <dgm:pt modelId="{D1992EBC-A52F-4277-8906-FFD32A8D71FF}" type="parTrans" cxnId="{34B89D45-FA35-4239-AF8B-254FF7063EF9}">
      <dgm:prSet/>
      <dgm:spPr/>
      <dgm:t>
        <a:bodyPr/>
        <a:lstStyle/>
        <a:p>
          <a:endParaRPr lang="en-US" sz="2000"/>
        </a:p>
      </dgm:t>
    </dgm:pt>
    <dgm:pt modelId="{AFD996FC-AD83-4D89-AA86-4769476A2ACB}">
      <dgm:prSet custT="1"/>
      <dgm:spPr/>
      <dgm:t>
        <a:bodyPr/>
        <a:lstStyle/>
        <a:p>
          <a:pPr algn="ctr"/>
          <a:r>
            <a:rPr lang="en-US" sz="800" dirty="0"/>
            <a:t>933 000 </a:t>
          </a:r>
          <a:r>
            <a:rPr lang="en-US" sz="800" dirty="0" err="1"/>
            <a:t>kr</a:t>
          </a:r>
          <a:r>
            <a:rPr lang="en-US" sz="800" dirty="0"/>
            <a:t> per </a:t>
          </a:r>
          <a:r>
            <a:rPr lang="en-US" sz="800" dirty="0" err="1"/>
            <a:t>tildelt</a:t>
          </a:r>
          <a:r>
            <a:rPr lang="en-US" sz="800" dirty="0"/>
            <a:t> </a:t>
          </a:r>
          <a:r>
            <a:rPr lang="en-US" sz="800" dirty="0" err="1"/>
            <a:t>stipendiat</a:t>
          </a:r>
          <a:r>
            <a:rPr lang="en-US" sz="800" dirty="0"/>
            <a:t> (89)</a:t>
          </a:r>
        </a:p>
      </dgm:t>
    </dgm:pt>
    <dgm:pt modelId="{FB431D52-D9E7-4F41-84E5-640967D97C29}" type="sibTrans" cxnId="{C775EB86-3CF3-4082-802D-977A62A6FD7A}">
      <dgm:prSet/>
      <dgm:spPr/>
      <dgm:t>
        <a:bodyPr/>
        <a:lstStyle/>
        <a:p>
          <a:endParaRPr lang="en-US"/>
        </a:p>
      </dgm:t>
    </dgm:pt>
    <dgm:pt modelId="{7D25896E-9A82-4395-AEC5-DCEFAF06014A}" type="parTrans" cxnId="{C775EB86-3CF3-4082-802D-977A62A6FD7A}">
      <dgm:prSet/>
      <dgm:spPr/>
      <dgm:t>
        <a:bodyPr/>
        <a:lstStyle/>
        <a:p>
          <a:endParaRPr lang="en-US"/>
        </a:p>
      </dgm:t>
    </dgm:pt>
    <dgm:pt modelId="{9BEBA314-FBC0-4D34-AF4B-11401F6F90CD}">
      <dgm:prSet custT="1"/>
      <dgm:spPr/>
      <dgm:t>
        <a:bodyPr/>
        <a:lstStyle/>
        <a:p>
          <a:pPr algn="ctr"/>
          <a:r>
            <a:rPr lang="en-US" sz="800" dirty="0"/>
            <a:t>1 116 000 </a:t>
          </a:r>
          <a:r>
            <a:rPr lang="en-US" sz="800" dirty="0" err="1"/>
            <a:t>kr</a:t>
          </a:r>
          <a:r>
            <a:rPr lang="en-US" sz="800" dirty="0"/>
            <a:t> per </a:t>
          </a:r>
          <a:r>
            <a:rPr lang="en-US" sz="800" dirty="0" err="1"/>
            <a:t>tildelt</a:t>
          </a:r>
          <a:r>
            <a:rPr lang="en-US" sz="800" dirty="0"/>
            <a:t> </a:t>
          </a:r>
          <a:r>
            <a:rPr lang="en-US" sz="800" dirty="0" err="1"/>
            <a:t>postdoktor</a:t>
          </a:r>
          <a:r>
            <a:rPr lang="en-US" sz="800" dirty="0"/>
            <a:t> (15)</a:t>
          </a:r>
        </a:p>
      </dgm:t>
    </dgm:pt>
    <dgm:pt modelId="{02580889-2AE6-439C-AA34-78694E7FE75A}" type="sibTrans" cxnId="{AA44626E-F894-423D-AFC6-EE4D140363AA}">
      <dgm:prSet/>
      <dgm:spPr/>
      <dgm:t>
        <a:bodyPr/>
        <a:lstStyle/>
        <a:p>
          <a:endParaRPr lang="en-US"/>
        </a:p>
      </dgm:t>
    </dgm:pt>
    <dgm:pt modelId="{370BCC2A-D2B0-46F0-B828-428D09B4CDEB}" type="parTrans" cxnId="{AA44626E-F894-423D-AFC6-EE4D140363AA}">
      <dgm:prSet/>
      <dgm:spPr/>
      <dgm:t>
        <a:bodyPr/>
        <a:lstStyle/>
        <a:p>
          <a:endParaRPr lang="en-US"/>
        </a:p>
      </dgm:t>
    </dgm:pt>
    <dgm:pt modelId="{32644367-8EA3-4B31-9F4F-0A3843C47E84}">
      <dgm:prSet custT="1"/>
      <dgm:spPr/>
      <dgm:t>
        <a:bodyPr/>
        <a:lstStyle/>
        <a:p>
          <a:pPr algn="ctr"/>
          <a:r>
            <a:rPr lang="en-US" sz="800" dirty="0" err="1"/>
            <a:t>Koordinatorprosjekt</a:t>
          </a:r>
          <a:r>
            <a:rPr lang="en-US" sz="800" dirty="0"/>
            <a:t> 400 000 – 1 000 000 </a:t>
          </a:r>
          <a:r>
            <a:rPr lang="en-US" sz="800" dirty="0" err="1"/>
            <a:t>kr</a:t>
          </a:r>
          <a:endParaRPr lang="en-US" sz="800" dirty="0"/>
        </a:p>
      </dgm:t>
    </dgm:pt>
    <dgm:pt modelId="{7EE64D6A-484B-4E23-895A-4E63BB461553}" type="parTrans" cxnId="{DE4FB9F7-0989-4DB7-BA98-6C8EC51D10F4}">
      <dgm:prSet/>
      <dgm:spPr/>
    </dgm:pt>
    <dgm:pt modelId="{8B8F7129-9A39-48BB-9518-42E0DEBA8E47}" type="sibTrans" cxnId="{DE4FB9F7-0989-4DB7-BA98-6C8EC51D10F4}">
      <dgm:prSet/>
      <dgm:spPr/>
    </dgm:pt>
    <dgm:pt modelId="{F5ECCDC2-126D-4C86-9C41-B037C5D05816}" type="pres">
      <dgm:prSet presAssocID="{84CFBC8A-C4AD-4C65-B0E9-9062BFACD98D}" presName="theList" presStyleCnt="0">
        <dgm:presLayoutVars>
          <dgm:dir/>
          <dgm:animLvl val="lvl"/>
          <dgm:resizeHandles val="exact"/>
        </dgm:presLayoutVars>
      </dgm:prSet>
      <dgm:spPr/>
    </dgm:pt>
    <dgm:pt modelId="{E8772A1F-9941-43CA-BF5C-7EEFA83F038B}" type="pres">
      <dgm:prSet presAssocID="{B097A1FD-8933-4B85-8ED8-EC13E0C9C278}" presName="compNode" presStyleCnt="0"/>
      <dgm:spPr/>
    </dgm:pt>
    <dgm:pt modelId="{1A543CAE-7BA0-443C-86B2-29A3A6F0004E}" type="pres">
      <dgm:prSet presAssocID="{B097A1FD-8933-4B85-8ED8-EC13E0C9C278}" presName="aNode" presStyleLbl="bgShp" presStyleIdx="0" presStyleCnt="3" custLinFactNeighborX="-38" custLinFactNeighborY="-6903"/>
      <dgm:spPr/>
    </dgm:pt>
    <dgm:pt modelId="{0AA63E84-A16B-4B61-95ED-FB41BE3DD28D}" type="pres">
      <dgm:prSet presAssocID="{B097A1FD-8933-4B85-8ED8-EC13E0C9C278}" presName="textNode" presStyleLbl="bgShp" presStyleIdx="0" presStyleCnt="3"/>
      <dgm:spPr/>
    </dgm:pt>
    <dgm:pt modelId="{B8D385FD-1D25-46A7-A14B-C767D9C2CC53}" type="pres">
      <dgm:prSet presAssocID="{B097A1FD-8933-4B85-8ED8-EC13E0C9C278}" presName="compChildNode" presStyleCnt="0"/>
      <dgm:spPr/>
    </dgm:pt>
    <dgm:pt modelId="{9ACA4F40-8BEF-40F7-86BC-355600BEA070}" type="pres">
      <dgm:prSet presAssocID="{B097A1FD-8933-4B85-8ED8-EC13E0C9C278}" presName="theInnerList" presStyleCnt="0"/>
      <dgm:spPr/>
    </dgm:pt>
    <dgm:pt modelId="{DC27DFF2-6960-4261-B118-E2F8E703451C}" type="pres">
      <dgm:prSet presAssocID="{7B6211B9-3012-4904-B6D4-CCF6592EEA99}" presName="childNode" presStyleLbl="node1" presStyleIdx="0" presStyleCnt="10" custScaleY="42758" custLinFactY="-14992" custLinFactNeighborX="889" custLinFactNeighborY="-100000">
        <dgm:presLayoutVars>
          <dgm:bulletEnabled val="1"/>
        </dgm:presLayoutVars>
      </dgm:prSet>
      <dgm:spPr/>
    </dgm:pt>
    <dgm:pt modelId="{67E10477-04F8-4A2D-A32D-7CC6AFA9F295}" type="pres">
      <dgm:prSet presAssocID="{7B6211B9-3012-4904-B6D4-CCF6592EEA99}" presName="aSpace2" presStyleCnt="0"/>
      <dgm:spPr/>
    </dgm:pt>
    <dgm:pt modelId="{2440BF61-BECB-4A1F-9A69-B674EC73547D}" type="pres">
      <dgm:prSet presAssocID="{4B36EECF-D9C4-4685-BD28-C557722C92FD}" presName="childNode" presStyleLbl="node1" presStyleIdx="1" presStyleCnt="10" custScaleY="32520" custLinFactY="-24216" custLinFactNeighborX="668" custLinFactNeighborY="-100000">
        <dgm:presLayoutVars>
          <dgm:bulletEnabled val="1"/>
        </dgm:presLayoutVars>
      </dgm:prSet>
      <dgm:spPr/>
    </dgm:pt>
    <dgm:pt modelId="{55C1DE10-0D91-43A4-8E54-4F1E465AF2BC}" type="pres">
      <dgm:prSet presAssocID="{B097A1FD-8933-4B85-8ED8-EC13E0C9C278}" presName="aSpace" presStyleCnt="0"/>
      <dgm:spPr/>
    </dgm:pt>
    <dgm:pt modelId="{856EAF9C-F093-4F9F-8DB8-F709023B8DA1}" type="pres">
      <dgm:prSet presAssocID="{34538343-DEC1-443F-8262-8290F3C0110F}" presName="compNode" presStyleCnt="0"/>
      <dgm:spPr/>
    </dgm:pt>
    <dgm:pt modelId="{CBB74107-70F0-455A-AD0C-8F4A8D640B76}" type="pres">
      <dgm:prSet presAssocID="{34538343-DEC1-443F-8262-8290F3C0110F}" presName="aNode" presStyleLbl="bgShp" presStyleIdx="1" presStyleCnt="3" custLinFactNeighborX="0" custLinFactNeighborY="-4688"/>
      <dgm:spPr/>
    </dgm:pt>
    <dgm:pt modelId="{31D0A4C0-3861-4C1A-B23A-7B166A76D61E}" type="pres">
      <dgm:prSet presAssocID="{34538343-DEC1-443F-8262-8290F3C0110F}" presName="textNode" presStyleLbl="bgShp" presStyleIdx="1" presStyleCnt="3"/>
      <dgm:spPr/>
    </dgm:pt>
    <dgm:pt modelId="{F710EB6F-BB52-4F84-811D-F075AA7AA31F}" type="pres">
      <dgm:prSet presAssocID="{34538343-DEC1-443F-8262-8290F3C0110F}" presName="compChildNode" presStyleCnt="0"/>
      <dgm:spPr/>
    </dgm:pt>
    <dgm:pt modelId="{7CD4E43E-BF45-48FE-A324-E9EDDF0483C0}" type="pres">
      <dgm:prSet presAssocID="{34538343-DEC1-443F-8262-8290F3C0110F}" presName="theInnerList" presStyleCnt="0"/>
      <dgm:spPr/>
    </dgm:pt>
    <dgm:pt modelId="{BBBC831D-168B-4B8D-ADC2-C77C43009777}" type="pres">
      <dgm:prSet presAssocID="{0B7EA31F-B891-47E0-8C75-F7F177299975}" presName="childNode" presStyleLbl="node1" presStyleIdx="2" presStyleCnt="10" custScaleX="99776" custScaleY="522714" custLinFactY="-369739" custLinFactNeighborY="-400000">
        <dgm:presLayoutVars>
          <dgm:bulletEnabled val="1"/>
        </dgm:presLayoutVars>
      </dgm:prSet>
      <dgm:spPr/>
    </dgm:pt>
    <dgm:pt modelId="{0F525E9A-1E69-4D2F-ADD7-B4ADC9B39ADF}" type="pres">
      <dgm:prSet presAssocID="{0B7EA31F-B891-47E0-8C75-F7F177299975}" presName="aSpace2" presStyleCnt="0"/>
      <dgm:spPr/>
    </dgm:pt>
    <dgm:pt modelId="{17D2E70D-47BD-45CD-A00A-1474E6CCF38A}" type="pres">
      <dgm:prSet presAssocID="{BF22C2F0-F096-4B15-9AAC-3709A735AB7A}" presName="childNode" presStyleLbl="node1" presStyleIdx="3" presStyleCnt="10" custScaleX="99776" custScaleY="311214" custLinFactY="-333515" custLinFactNeighborY="-400000">
        <dgm:presLayoutVars>
          <dgm:bulletEnabled val="1"/>
        </dgm:presLayoutVars>
      </dgm:prSet>
      <dgm:spPr/>
    </dgm:pt>
    <dgm:pt modelId="{C3F154A7-D237-451A-A4C3-11E48F0FEABC}" type="pres">
      <dgm:prSet presAssocID="{BF22C2F0-F096-4B15-9AAC-3709A735AB7A}" presName="aSpace2" presStyleCnt="0"/>
      <dgm:spPr/>
    </dgm:pt>
    <dgm:pt modelId="{F23A7C83-5752-44B6-B9B8-DF9269266C85}" type="pres">
      <dgm:prSet presAssocID="{AF0C9229-A20C-4A2C-BB59-0735C6187643}" presName="childNode" presStyleLbl="node1" presStyleIdx="4" presStyleCnt="10" custScaleX="99776" custScaleY="281583" custLinFactY="-294639" custLinFactNeighborY="-300000">
        <dgm:presLayoutVars>
          <dgm:bulletEnabled val="1"/>
        </dgm:presLayoutVars>
      </dgm:prSet>
      <dgm:spPr/>
    </dgm:pt>
    <dgm:pt modelId="{C9DBB60E-F696-4E33-A86F-B4A8B4A2DE5B}" type="pres">
      <dgm:prSet presAssocID="{AF0C9229-A20C-4A2C-BB59-0735C6187643}" presName="aSpace2" presStyleCnt="0"/>
      <dgm:spPr/>
    </dgm:pt>
    <dgm:pt modelId="{65E24A11-EEA9-49EA-8455-A6A8766E1D16}" type="pres">
      <dgm:prSet presAssocID="{F93410F9-F6A4-46DB-BD69-7CF1C77C8AE5}" presName="childNode" presStyleLbl="node1" presStyleIdx="5" presStyleCnt="10" custScaleX="99776" custScaleY="281611" custLinFactY="-233425" custLinFactNeighborY="-300000">
        <dgm:presLayoutVars>
          <dgm:bulletEnabled val="1"/>
        </dgm:presLayoutVars>
      </dgm:prSet>
      <dgm:spPr/>
    </dgm:pt>
    <dgm:pt modelId="{C2AFE60B-0D4D-4040-93E4-F4F56DD5F2A7}" type="pres">
      <dgm:prSet presAssocID="{F93410F9-F6A4-46DB-BD69-7CF1C77C8AE5}" presName="aSpace2" presStyleCnt="0"/>
      <dgm:spPr/>
    </dgm:pt>
    <dgm:pt modelId="{2D984D9D-08C6-40EA-8E65-5D6F08777F0F}" type="pres">
      <dgm:prSet presAssocID="{133307CF-C452-4E41-B271-C0BFC511425F}" presName="childNode" presStyleLbl="node1" presStyleIdx="6" presStyleCnt="10" custScaleX="99776" custLinFactY="-191409" custLinFactNeighborY="-200000">
        <dgm:presLayoutVars>
          <dgm:bulletEnabled val="1"/>
        </dgm:presLayoutVars>
      </dgm:prSet>
      <dgm:spPr/>
    </dgm:pt>
    <dgm:pt modelId="{2AE52ED4-BD86-4220-8BAD-462A706C0671}" type="pres">
      <dgm:prSet presAssocID="{133307CF-C452-4E41-B271-C0BFC511425F}" presName="aSpace2" presStyleCnt="0"/>
      <dgm:spPr/>
    </dgm:pt>
    <dgm:pt modelId="{5503C63D-C114-4D1C-BD5D-A952E89C2AB0}" type="pres">
      <dgm:prSet presAssocID="{0CEF8FF5-E76E-4DDB-B549-F94F7AE1BD3D}" presName="childNode" presStyleLbl="node1" presStyleIdx="7" presStyleCnt="10" custScaleX="99776" custLinFactY="-131509" custLinFactNeighborY="-200000">
        <dgm:presLayoutVars>
          <dgm:bulletEnabled val="1"/>
        </dgm:presLayoutVars>
      </dgm:prSet>
      <dgm:spPr/>
    </dgm:pt>
    <dgm:pt modelId="{839277F0-22B8-4896-A1EB-C1616394607C}" type="pres">
      <dgm:prSet presAssocID="{34538343-DEC1-443F-8262-8290F3C0110F}" presName="aSpace" presStyleCnt="0"/>
      <dgm:spPr/>
    </dgm:pt>
    <dgm:pt modelId="{218C5D50-3382-4B22-9E1E-8C33760D2AB2}" type="pres">
      <dgm:prSet presAssocID="{58939778-19B6-4774-86A7-C36C2D018E04}" presName="compNode" presStyleCnt="0"/>
      <dgm:spPr/>
    </dgm:pt>
    <dgm:pt modelId="{D8C235FB-9A53-4865-A404-D92031EB3161}" type="pres">
      <dgm:prSet presAssocID="{58939778-19B6-4774-86A7-C36C2D018E04}" presName="aNode" presStyleLbl="bgShp" presStyleIdx="2" presStyleCnt="3" custLinFactNeighborX="-651"/>
      <dgm:spPr/>
    </dgm:pt>
    <dgm:pt modelId="{BBBB53C3-09D0-4DF7-8172-4B50595FF124}" type="pres">
      <dgm:prSet presAssocID="{58939778-19B6-4774-86A7-C36C2D018E04}" presName="textNode" presStyleLbl="bgShp" presStyleIdx="2" presStyleCnt="3"/>
      <dgm:spPr/>
    </dgm:pt>
    <dgm:pt modelId="{12D7EADF-8268-4BDB-9E06-B22F6850B92D}" type="pres">
      <dgm:prSet presAssocID="{58939778-19B6-4774-86A7-C36C2D018E04}" presName="compChildNode" presStyleCnt="0"/>
      <dgm:spPr/>
    </dgm:pt>
    <dgm:pt modelId="{A7CA114A-1367-4A11-B6B5-0E3D52BB40C9}" type="pres">
      <dgm:prSet presAssocID="{58939778-19B6-4774-86A7-C36C2D018E04}" presName="theInnerList" presStyleCnt="0"/>
      <dgm:spPr/>
    </dgm:pt>
    <dgm:pt modelId="{84FEAD27-37DB-4C02-A429-EBD4BB899D2A}" type="pres">
      <dgm:prSet presAssocID="{23A22E09-2182-4B3C-A673-845FCADD44F6}" presName="childNode" presStyleLbl="node1" presStyleIdx="8" presStyleCnt="10" custScaleY="37605" custLinFactY="-15261" custLinFactNeighborX="-2060" custLinFactNeighborY="-100000">
        <dgm:presLayoutVars>
          <dgm:bulletEnabled val="1"/>
        </dgm:presLayoutVars>
      </dgm:prSet>
      <dgm:spPr/>
    </dgm:pt>
    <dgm:pt modelId="{E34CE666-8DB4-43BF-B4A3-73C229FF195F}" type="pres">
      <dgm:prSet presAssocID="{23A22E09-2182-4B3C-A673-845FCADD44F6}" presName="aSpace2" presStyleCnt="0"/>
      <dgm:spPr/>
    </dgm:pt>
    <dgm:pt modelId="{05DA1733-C34A-425B-B42D-18D1AD3F06E1}" type="pres">
      <dgm:prSet presAssocID="{52159A56-B4B0-44B6-B224-35789FFA6146}" presName="childNode" presStyleLbl="node1" presStyleIdx="9" presStyleCnt="10" custScaleY="37134" custLinFactY="-26498" custLinFactNeighborX="-1106" custLinFactNeighborY="-100000">
        <dgm:presLayoutVars>
          <dgm:bulletEnabled val="1"/>
        </dgm:presLayoutVars>
      </dgm:prSet>
      <dgm:spPr/>
    </dgm:pt>
  </dgm:ptLst>
  <dgm:cxnLst>
    <dgm:cxn modelId="{D5EEAF03-8B53-43F2-BC75-38A076A93BBB}" srcId="{AF0C9229-A20C-4A2C-BB59-0735C6187643}" destId="{F8B4C857-986C-41E4-85DF-0569DD03E62B}" srcOrd="0" destOrd="0" parTransId="{98E01636-6A28-4F4F-B710-7724FCB6110E}" sibTransId="{CDE809D2-A44E-4771-9BF9-6A9FD56BC771}"/>
    <dgm:cxn modelId="{B171A60A-3350-4275-A4D2-5224A113CC1E}" type="presOf" srcId="{A49C26C9-B0C0-4C3D-8580-0CD052D61F8F}" destId="{BBBC831D-168B-4B8D-ADC2-C77C43009777}" srcOrd="0" destOrd="1" presId="urn:microsoft.com/office/officeart/2005/8/layout/lProcess2"/>
    <dgm:cxn modelId="{AE74E40E-B7B9-42F3-A169-410F238A429C}" type="presOf" srcId="{84CFBC8A-C4AD-4C65-B0E9-9062BFACD98D}" destId="{F5ECCDC2-126D-4C86-9C41-B037C5D05816}" srcOrd="0" destOrd="0" presId="urn:microsoft.com/office/officeart/2005/8/layout/lProcess2"/>
    <dgm:cxn modelId="{ADE4970F-9FBA-42E0-BD52-9DD034721050}" srcId="{84CFBC8A-C4AD-4C65-B0E9-9062BFACD98D}" destId="{58939778-19B6-4774-86A7-C36C2D018E04}" srcOrd="2" destOrd="0" parTransId="{B0FB47D8-9EED-4B07-A2B8-1BA1D6EB70CC}" sibTransId="{3C2D5C2A-DB46-46A3-9ED4-D7FAA5F9B2F0}"/>
    <dgm:cxn modelId="{E8B74513-95FA-431F-99A0-26E9DDEA4E97}" srcId="{34538343-DEC1-443F-8262-8290F3C0110F}" destId="{0B7EA31F-B891-47E0-8C75-F7F177299975}" srcOrd="0" destOrd="0" parTransId="{6CDE36F7-A670-4B3D-964E-CC612299F07E}" sibTransId="{F5793C2D-F27E-459A-AA59-EDA72B33B1E3}"/>
    <dgm:cxn modelId="{47F4D613-39A5-4D1E-A7D0-4828B19B7296}" type="presOf" srcId="{2A056A35-08C8-454C-9BC5-EEE362E1B9CB}" destId="{BBBC831D-168B-4B8D-ADC2-C77C43009777}" srcOrd="0" destOrd="2" presId="urn:microsoft.com/office/officeart/2005/8/layout/lProcess2"/>
    <dgm:cxn modelId="{C18D6317-1C3B-4510-A8B8-5A0421477D79}" srcId="{58939778-19B6-4774-86A7-C36C2D018E04}" destId="{23A22E09-2182-4B3C-A673-845FCADD44F6}" srcOrd="0" destOrd="0" parTransId="{6E30268B-FAAC-4D94-8AF4-5CDFFF30F3F7}" sibTransId="{113778E9-D959-4102-85B5-9340B4CE86AD}"/>
    <dgm:cxn modelId="{9A745E18-45F1-4464-9F2D-8A86157EB5C9}" type="presOf" srcId="{133307CF-C452-4E41-B271-C0BFC511425F}" destId="{2D984D9D-08C6-40EA-8E65-5D6F08777F0F}" srcOrd="0" destOrd="0" presId="urn:microsoft.com/office/officeart/2005/8/layout/lProcess2"/>
    <dgm:cxn modelId="{181DC41B-C40B-47DF-9FCF-D41E534FBAB2}" srcId="{23A22E09-2182-4B3C-A673-845FCADD44F6}" destId="{6B368D07-00DA-424E-A71B-5E60B9B9DD10}" srcOrd="1" destOrd="0" parTransId="{1CDD5BA5-1C5F-49DE-BAC6-AA82CC6274D6}" sibTransId="{0A902922-29BE-4C22-8E6E-9654D6C037CE}"/>
    <dgm:cxn modelId="{EB0AD01C-77BA-433A-BC8C-97D255E8B4BE}" srcId="{BF22C2F0-F096-4B15-9AAC-3709A735AB7A}" destId="{638C6788-F7D7-4CE3-BE71-8D5A47B8F5A2}" srcOrd="2" destOrd="0" parTransId="{4934D25A-2191-4A2E-9B7A-3553D516DC3B}" sibTransId="{F404B89C-DA14-4E0E-B0C0-4C1D5BC16303}"/>
    <dgm:cxn modelId="{2726DA1C-E9F9-4731-AD6A-5017904183B8}" srcId="{0B7EA31F-B891-47E0-8C75-F7F177299975}" destId="{A49C26C9-B0C0-4C3D-8580-0CD052D61F8F}" srcOrd="0" destOrd="0" parTransId="{56A28587-D933-4F13-9B71-15EE4E1C7425}" sibTransId="{E47A8B79-0C64-41A3-A1F6-D01B480504C5}"/>
    <dgm:cxn modelId="{45EEED1F-7C6F-437C-80A6-EC5330AC7819}" type="presOf" srcId="{7B6211B9-3012-4904-B6D4-CCF6592EEA99}" destId="{DC27DFF2-6960-4261-B118-E2F8E703451C}" srcOrd="0" destOrd="0" presId="urn:microsoft.com/office/officeart/2005/8/layout/lProcess2"/>
    <dgm:cxn modelId="{0ECA2922-B55D-4462-8590-D3E2B0218D54}" type="presOf" srcId="{9E83FD18-E22C-433F-8A85-0B4B1C8175F8}" destId="{DC27DFF2-6960-4261-B118-E2F8E703451C}" srcOrd="0" destOrd="1" presId="urn:microsoft.com/office/officeart/2005/8/layout/lProcess2"/>
    <dgm:cxn modelId="{D26E042A-5E38-44C8-82B7-51E4B712F29E}" type="presOf" srcId="{CC5A8C05-7958-4C8B-A5F4-E95B9184A699}" destId="{BBBC831D-168B-4B8D-ADC2-C77C43009777}" srcOrd="0" destOrd="3" presId="urn:microsoft.com/office/officeart/2005/8/layout/lProcess2"/>
    <dgm:cxn modelId="{FC46222B-5712-4584-8490-B36F96A3F3A4}" srcId="{84CFBC8A-C4AD-4C65-B0E9-9062BFACD98D}" destId="{34538343-DEC1-443F-8262-8290F3C0110F}" srcOrd="1" destOrd="0" parTransId="{155B660F-E015-45D6-82B1-BD9F6442A069}" sibTransId="{8641069B-1BD3-49E8-9FF8-1D13262DC9AE}"/>
    <dgm:cxn modelId="{77E86633-3167-4508-A67E-1B5F6E6D91B5}" type="presOf" srcId="{52159A56-B4B0-44B6-B224-35789FFA6146}" destId="{05DA1733-C34A-425B-B42D-18D1AD3F06E1}" srcOrd="0" destOrd="0" presId="urn:microsoft.com/office/officeart/2005/8/layout/lProcess2"/>
    <dgm:cxn modelId="{A3C31E35-DB05-4975-B015-35E5E58ED9EB}" srcId="{52159A56-B4B0-44B6-B224-35789FFA6146}" destId="{5F42FCA3-98E2-4722-ACA4-41E17D16D0A8}" srcOrd="3" destOrd="0" parTransId="{96CFCC6A-2D99-4148-9663-3E1D77B1676D}" sibTransId="{7FAB81D8-1D32-44A2-BDAE-F4C457866CF6}"/>
    <dgm:cxn modelId="{BC7DEA35-6968-4F37-A4BA-362D8CFA3924}" srcId="{0B7EA31F-B891-47E0-8C75-F7F177299975}" destId="{2A056A35-08C8-454C-9BC5-EEE362E1B9CB}" srcOrd="1" destOrd="0" parTransId="{48040ECB-1524-478B-8778-CD35D354C489}" sibTransId="{3807A43E-45DA-4663-BA29-50E1194639F9}"/>
    <dgm:cxn modelId="{53422C37-7134-4683-8539-05B44B90A5AE}" type="presOf" srcId="{B097A1FD-8933-4B85-8ED8-EC13E0C9C278}" destId="{0AA63E84-A16B-4B61-95ED-FB41BE3DD28D}" srcOrd="1" destOrd="0" presId="urn:microsoft.com/office/officeart/2005/8/layout/lProcess2"/>
    <dgm:cxn modelId="{ADFC213C-200E-4A9E-8D6E-4285079743AE}" srcId="{23A22E09-2182-4B3C-A673-845FCADD44F6}" destId="{B2ADEF22-9269-40FE-884B-83F9F362CDB9}" srcOrd="0" destOrd="0" parTransId="{DCC04878-8C64-4103-A323-41AED72DC9A4}" sibTransId="{AD641E77-F509-4B19-98AB-26F9F59DF5A3}"/>
    <dgm:cxn modelId="{DE80D15D-E257-4209-8FE5-BE8CCD4BF67B}" type="presOf" srcId="{9BD6AAAA-402F-4013-9114-0CD0074F6783}" destId="{84FEAD27-37DB-4C02-A429-EBD4BB899D2A}" srcOrd="0" destOrd="7" presId="urn:microsoft.com/office/officeart/2005/8/layout/lProcess2"/>
    <dgm:cxn modelId="{DBE90460-87ED-4D20-9062-C36841C8C0DC}" srcId="{BF22C2F0-F096-4B15-9AAC-3709A735AB7A}" destId="{41B9D12C-9027-46BF-B72C-FE2AEC1042F9}" srcOrd="0" destOrd="0" parTransId="{5E430995-7183-4D27-B508-72D4E7BB6CFA}" sibTransId="{F685579E-3405-4228-B714-11AB98A0E28E}"/>
    <dgm:cxn modelId="{D5093A61-1B61-4313-9403-8FF8A5AB8617}" type="presOf" srcId="{9BEBA314-FBC0-4D34-AF4B-11401F6F90CD}" destId="{2440BF61-BECB-4A1F-9A69-B674EC73547D}" srcOrd="0" destOrd="2" presId="urn:microsoft.com/office/officeart/2005/8/layout/lProcess2"/>
    <dgm:cxn modelId="{87A17242-6751-4E12-8650-0EDED3FD9C33}" type="presOf" srcId="{4B36EECF-D9C4-4685-BD28-C557722C92FD}" destId="{2440BF61-BECB-4A1F-9A69-B674EC73547D}" srcOrd="0" destOrd="0" presId="urn:microsoft.com/office/officeart/2005/8/layout/lProcess2"/>
    <dgm:cxn modelId="{AE73B842-C7FB-4FED-9B60-B3D23B1E5D4A}" srcId="{7B6211B9-3012-4904-B6D4-CCF6592EEA99}" destId="{217F8FBD-C44E-4B92-A8C3-B454B24D5A17}" srcOrd="1" destOrd="0" parTransId="{A86FBE2C-5136-4AE1-AE12-A92550D8911D}" sibTransId="{154C130D-4F4C-4FB5-89A8-EEBB662B03E4}"/>
    <dgm:cxn modelId="{E1BA5163-BEDA-492D-A45B-8B655C13F512}" type="presOf" srcId="{34538343-DEC1-443F-8262-8290F3C0110F}" destId="{CBB74107-70F0-455A-AD0C-8F4A8D640B76}" srcOrd="0" destOrd="0" presId="urn:microsoft.com/office/officeart/2005/8/layout/lProcess2"/>
    <dgm:cxn modelId="{34B89D45-FA35-4239-AF8B-254FF7063EF9}" srcId="{B097A1FD-8933-4B85-8ED8-EC13E0C9C278}" destId="{4B36EECF-D9C4-4685-BD28-C557722C92FD}" srcOrd="1" destOrd="0" parTransId="{D1992EBC-A52F-4277-8906-FFD32A8D71FF}" sibTransId="{0F54DFA6-9599-47D3-9214-6EAAD3B575FA}"/>
    <dgm:cxn modelId="{A32E2966-A908-4C90-BB34-002FB24BACA5}" type="presOf" srcId="{217F8FBD-C44E-4B92-A8C3-B454B24D5A17}" destId="{DC27DFF2-6960-4261-B118-E2F8E703451C}" srcOrd="0" destOrd="2" presId="urn:microsoft.com/office/officeart/2005/8/layout/lProcess2"/>
    <dgm:cxn modelId="{26AE2E46-6060-4D54-B408-C17BB494527C}" srcId="{34538343-DEC1-443F-8262-8290F3C0110F}" destId="{BF22C2F0-F096-4B15-9AAC-3709A735AB7A}" srcOrd="1" destOrd="0" parTransId="{4D5B37BB-F89D-45E2-823B-401375CCA4C0}" sibTransId="{EA82C743-70CF-4E1A-982C-E6201BA88056}"/>
    <dgm:cxn modelId="{3A723F69-F889-49B8-9BEC-020FB2F4E237}" srcId="{AF0C9229-A20C-4A2C-BB59-0735C6187643}" destId="{C41AAC04-4A99-457A-953B-DD671B0D504C}" srcOrd="1" destOrd="0" parTransId="{581FABB7-278A-4297-9FFD-18A914D4B724}" sibTransId="{ABA22FB1-0239-46B4-83C9-7E0F110864E4}"/>
    <dgm:cxn modelId="{18EEB34A-8A6C-4268-9321-1F3B0CCDBEF2}" srcId="{23A22E09-2182-4B3C-A673-845FCADD44F6}" destId="{9BD6AAAA-402F-4013-9114-0CD0074F6783}" srcOrd="6" destOrd="0" parTransId="{4ED69F9A-C756-4BEE-B441-DE7B308D06BD}" sibTransId="{AF7636AD-E927-4EBB-90C0-18C1F8D40775}"/>
    <dgm:cxn modelId="{4967C16B-0879-4C68-BECA-7894EB3934BA}" type="presOf" srcId="{43921131-EAE1-4B92-9105-6621F9131027}" destId="{84FEAD27-37DB-4C02-A429-EBD4BB899D2A}" srcOrd="0" destOrd="6" presId="urn:microsoft.com/office/officeart/2005/8/layout/lProcess2"/>
    <dgm:cxn modelId="{A708CF4D-2313-48C5-AC38-38EED38F97FA}" srcId="{23A22E09-2182-4B3C-A673-845FCADD44F6}" destId="{43921131-EAE1-4B92-9105-6621F9131027}" srcOrd="5" destOrd="0" parTransId="{BBF92F04-64C5-4110-90D9-D64F78764DA0}" sibTransId="{8F2392BF-B11E-44F4-9B11-F74BD6AAC13D}"/>
    <dgm:cxn modelId="{AA44626E-F894-423D-AFC6-EE4D140363AA}" srcId="{4B36EECF-D9C4-4685-BD28-C557722C92FD}" destId="{9BEBA314-FBC0-4D34-AF4B-11401F6F90CD}" srcOrd="1" destOrd="0" parTransId="{370BCC2A-D2B0-46F0-B828-428D09B4CDEB}" sibTransId="{02580889-2AE6-439C-AA34-78694E7FE75A}"/>
    <dgm:cxn modelId="{950CB96E-B01B-460B-B9E6-12969694EE87}" srcId="{23A22E09-2182-4B3C-A673-845FCADD44F6}" destId="{DE5B0DA4-0CBD-4660-8565-9CDA01455D19}" srcOrd="2" destOrd="0" parTransId="{89DDEEA8-02E6-422D-ADDC-F62107243804}" sibTransId="{264F94BC-BE67-42F4-A7AD-7A4CF6AE00BA}"/>
    <dgm:cxn modelId="{EE115D4F-5CFB-41C1-B653-D59F386D0578}" type="presOf" srcId="{58939778-19B6-4774-86A7-C36C2D018E04}" destId="{D8C235FB-9A53-4865-A404-D92031EB3161}" srcOrd="0" destOrd="0" presId="urn:microsoft.com/office/officeart/2005/8/layout/lProcess2"/>
    <dgm:cxn modelId="{A0C54552-E603-418E-B9F6-526DC89D2B25}" srcId="{7B6211B9-3012-4904-B6D4-CCF6592EEA99}" destId="{9E83FD18-E22C-433F-8A85-0B4B1C8175F8}" srcOrd="0" destOrd="0" parTransId="{088956B1-B3F9-4D08-83D7-5CA1ACE51EF3}" sibTransId="{CEA6AA3D-BEBC-472F-AD0A-301127781B90}"/>
    <dgm:cxn modelId="{13BE6E76-347A-400A-973D-9345204986A9}" srcId="{34538343-DEC1-443F-8262-8290F3C0110F}" destId="{AF0C9229-A20C-4A2C-BB59-0735C6187643}" srcOrd="2" destOrd="0" parTransId="{24AF823E-9056-4F85-B3E7-FAE6A1B5E65E}" sibTransId="{D88EE214-D594-4C9E-9E60-8E2CB1E6E39C}"/>
    <dgm:cxn modelId="{2143AE76-DCC8-4CC3-9BAF-91CBD1168969}" srcId="{34538343-DEC1-443F-8262-8290F3C0110F}" destId="{0CEF8FF5-E76E-4DDB-B549-F94F7AE1BD3D}" srcOrd="5" destOrd="0" parTransId="{D2263CBE-3BB4-4BA8-AF9E-BC77F0DEF64C}" sibTransId="{26EE9468-A0E3-4547-8914-EEC4C3EB74F6}"/>
    <dgm:cxn modelId="{E5B76579-ABA6-402A-BB31-9DE57B1E2D41}" type="presOf" srcId="{23A22E09-2182-4B3C-A673-845FCADD44F6}" destId="{84FEAD27-37DB-4C02-A429-EBD4BB899D2A}" srcOrd="0" destOrd="0" presId="urn:microsoft.com/office/officeart/2005/8/layout/lProcess2"/>
    <dgm:cxn modelId="{6E40167A-5780-4674-B94E-863858C01A5E}" srcId="{F93410F9-F6A4-46DB-BD69-7CF1C77C8AE5}" destId="{787FBA52-7D10-4C38-AC94-C6045E34DD28}" srcOrd="2" destOrd="0" parTransId="{1D9542FE-D427-4572-890F-7BBDAEDD4BA7}" sibTransId="{817B4330-A68A-4BF2-93D5-4F471CE5C155}"/>
    <dgm:cxn modelId="{C75CE35A-7A21-42DD-A0C1-70BEA83193C4}" type="presOf" srcId="{0CEF8FF5-E76E-4DDB-B549-F94F7AE1BD3D}" destId="{5503C63D-C114-4D1C-BD5D-A952E89C2AB0}" srcOrd="0" destOrd="0" presId="urn:microsoft.com/office/officeart/2005/8/layout/lProcess2"/>
    <dgm:cxn modelId="{2E98E87C-C988-4F9F-BA8A-E66E91F46E00}" type="presOf" srcId="{F93410F9-F6A4-46DB-BD69-7CF1C77C8AE5}" destId="{65E24A11-EEA9-49EA-8455-A6A8766E1D16}" srcOrd="0" destOrd="0" presId="urn:microsoft.com/office/officeart/2005/8/layout/lProcess2"/>
    <dgm:cxn modelId="{326D457E-403A-4153-9588-3E64DE8F3728}" type="presOf" srcId="{B097A1FD-8933-4B85-8ED8-EC13E0C9C278}" destId="{1A543CAE-7BA0-443C-86B2-29A3A6F0004E}" srcOrd="0" destOrd="0" presId="urn:microsoft.com/office/officeart/2005/8/layout/lProcess2"/>
    <dgm:cxn modelId="{3CEDBD7E-EA14-4BA7-BD96-70F935EA098F}" type="presOf" srcId="{BF22C2F0-F096-4B15-9AAC-3709A735AB7A}" destId="{17D2E70D-47BD-45CD-A00A-1474E6CCF38A}" srcOrd="0" destOrd="0" presId="urn:microsoft.com/office/officeart/2005/8/layout/lProcess2"/>
    <dgm:cxn modelId="{D2DEE37E-FBDE-40EC-B604-2D9D732CFCE5}" type="presOf" srcId="{AFD996FC-AD83-4D89-AA86-4769476A2ACB}" destId="{2440BF61-BECB-4A1F-9A69-B674EC73547D}" srcOrd="0" destOrd="1" presId="urn:microsoft.com/office/officeart/2005/8/layout/lProcess2"/>
    <dgm:cxn modelId="{D8CBE581-46B0-4F9F-A6D1-7422456695C4}" type="presOf" srcId="{A24BB9CB-72F6-4ADE-8B49-7263B0AC849A}" destId="{05DA1733-C34A-425B-B42D-18D1AD3F06E1}" srcOrd="0" destOrd="2" presId="urn:microsoft.com/office/officeart/2005/8/layout/lProcess2"/>
    <dgm:cxn modelId="{A8D1D982-441D-47E8-B5E6-981669BFE522}" srcId="{B097A1FD-8933-4B85-8ED8-EC13E0C9C278}" destId="{7B6211B9-3012-4904-B6D4-CCF6592EEA99}" srcOrd="0" destOrd="0" parTransId="{2DBE4AB0-DE7A-4AD1-9AA6-A2684B7C3756}" sibTransId="{2B5128F9-B2F2-41E8-8585-CA1871F25EBA}"/>
    <dgm:cxn modelId="{8D45E083-1A4D-46F3-9200-B25CF43667EB}" srcId="{F93410F9-F6A4-46DB-BD69-7CF1C77C8AE5}" destId="{2C5E5B7D-0C40-4B3D-A1A1-CF97B50AD2FA}" srcOrd="0" destOrd="0" parTransId="{C6F13401-E2E3-47E3-8506-B8C24400A499}" sibTransId="{92BF0701-DAA8-45FC-806B-B19A4C1E54A0}"/>
    <dgm:cxn modelId="{E53BBE86-526D-46A8-BA69-029BA0FAF7DF}" type="presOf" srcId="{32644367-8EA3-4B31-9F4F-0A3843C47E84}" destId="{84FEAD27-37DB-4C02-A429-EBD4BB899D2A}" srcOrd="0" destOrd="5" presId="urn:microsoft.com/office/officeart/2005/8/layout/lProcess2"/>
    <dgm:cxn modelId="{C775EB86-3CF3-4082-802D-977A62A6FD7A}" srcId="{4B36EECF-D9C4-4685-BD28-C557722C92FD}" destId="{AFD996FC-AD83-4D89-AA86-4769476A2ACB}" srcOrd="0" destOrd="0" parTransId="{7D25896E-9A82-4395-AEC5-DCEFAF06014A}" sibTransId="{FB431D52-D9E7-4F41-84E5-640967D97C29}"/>
    <dgm:cxn modelId="{B59CA489-F606-4E1B-8BE7-2481FE3A61AA}" type="presOf" srcId="{6B368D07-00DA-424E-A71B-5E60B9B9DD10}" destId="{84FEAD27-37DB-4C02-A429-EBD4BB899D2A}" srcOrd="0" destOrd="2" presId="urn:microsoft.com/office/officeart/2005/8/layout/lProcess2"/>
    <dgm:cxn modelId="{2BCC488E-1FA4-4856-8B60-15F8AF0874DE}" srcId="{0B7EA31F-B891-47E0-8C75-F7F177299975}" destId="{CC5A8C05-7958-4C8B-A5F4-E95B9184A699}" srcOrd="2" destOrd="0" parTransId="{4B4271E1-2FDE-43D6-A516-E56EE9FEA6BA}" sibTransId="{1AFA348B-C2E6-4796-A794-F414572FBFE2}"/>
    <dgm:cxn modelId="{8B156F8E-1D4F-4ABC-A01E-6F739B31A0CD}" type="presOf" srcId="{41B9D12C-9027-46BF-B72C-FE2AEC1042F9}" destId="{17D2E70D-47BD-45CD-A00A-1474E6CCF38A}" srcOrd="0" destOrd="1" presId="urn:microsoft.com/office/officeart/2005/8/layout/lProcess2"/>
    <dgm:cxn modelId="{BBCB1A90-5955-4CFD-929D-EB770D48A842}" type="presOf" srcId="{6257E72E-C1A8-4F4D-BE98-4B66DFD64806}" destId="{84FEAD27-37DB-4C02-A429-EBD4BB899D2A}" srcOrd="0" destOrd="4" presId="urn:microsoft.com/office/officeart/2005/8/layout/lProcess2"/>
    <dgm:cxn modelId="{60E29793-2449-4DE4-9EEF-775ED9783E69}" srcId="{BF22C2F0-F096-4B15-9AAC-3709A735AB7A}" destId="{4824AAB4-02F3-4B0B-947B-3840B69B5EF1}" srcOrd="1" destOrd="0" parTransId="{6ECFFA36-0A58-47C5-877D-AFF122F5BE59}" sibTransId="{64A9E594-31A3-42B8-9B89-510A93A92157}"/>
    <dgm:cxn modelId="{3DEF379E-05AF-4BA0-A8FD-E52D412DB82C}" srcId="{23A22E09-2182-4B3C-A673-845FCADD44F6}" destId="{6257E72E-C1A8-4F4D-BE98-4B66DFD64806}" srcOrd="3" destOrd="0" parTransId="{27ADED7C-F79C-4757-A612-C8C990287E3D}" sibTransId="{D182F5F2-9A6E-44ED-B09F-4FA462225722}"/>
    <dgm:cxn modelId="{988C73A1-B6E0-4DBB-8DAF-8F24F54FE067}" type="presOf" srcId="{0B7EA31F-B891-47E0-8C75-F7F177299975}" destId="{BBBC831D-168B-4B8D-ADC2-C77C43009777}" srcOrd="0" destOrd="0" presId="urn:microsoft.com/office/officeart/2005/8/layout/lProcess2"/>
    <dgm:cxn modelId="{81B86BA6-6027-47FB-83D5-E9D361420C1D}" type="presOf" srcId="{4824AAB4-02F3-4B0B-947B-3840B69B5EF1}" destId="{17D2E70D-47BD-45CD-A00A-1474E6CCF38A}" srcOrd="0" destOrd="2" presId="urn:microsoft.com/office/officeart/2005/8/layout/lProcess2"/>
    <dgm:cxn modelId="{DAB07EA6-9427-477A-AA74-4C6756EF0731}" type="presOf" srcId="{638C6788-F7D7-4CE3-BE71-8D5A47B8F5A2}" destId="{17D2E70D-47BD-45CD-A00A-1474E6CCF38A}" srcOrd="0" destOrd="3" presId="urn:microsoft.com/office/officeart/2005/8/layout/lProcess2"/>
    <dgm:cxn modelId="{73AE69AB-E18C-4719-BB58-4C657C15928D}" type="presOf" srcId="{CD0DBD4A-D452-42F0-BECC-E949A930AFF6}" destId="{DC27DFF2-6960-4261-B118-E2F8E703451C}" srcOrd="0" destOrd="3" presId="urn:microsoft.com/office/officeart/2005/8/layout/lProcess2"/>
    <dgm:cxn modelId="{838091B0-3D88-4243-8E64-01589B51B154}" srcId="{34538343-DEC1-443F-8262-8290F3C0110F}" destId="{F93410F9-F6A4-46DB-BD69-7CF1C77C8AE5}" srcOrd="3" destOrd="0" parTransId="{C6DE11D2-75D4-4A3C-B9F4-18212EEE456B}" sibTransId="{D10F8F70-0F47-43BF-93B5-5451BA23FC6A}"/>
    <dgm:cxn modelId="{543FE8B7-7BD5-4DF1-90F9-A8C3CC73CE65}" type="presOf" srcId="{34538343-DEC1-443F-8262-8290F3C0110F}" destId="{31D0A4C0-3861-4C1A-B23A-7B166A76D61E}" srcOrd="1" destOrd="0" presId="urn:microsoft.com/office/officeart/2005/8/layout/lProcess2"/>
    <dgm:cxn modelId="{32D5BFBB-3C8C-45CD-ADFE-B5F99D357370}" type="presOf" srcId="{B2ADEF22-9269-40FE-884B-83F9F362CDB9}" destId="{84FEAD27-37DB-4C02-A429-EBD4BB899D2A}" srcOrd="0" destOrd="1" presId="urn:microsoft.com/office/officeart/2005/8/layout/lProcess2"/>
    <dgm:cxn modelId="{A6F3F3BD-CBB5-4064-9EF1-6A63F80BE856}" type="presOf" srcId="{5F42FCA3-98E2-4722-ACA4-41E17D16D0A8}" destId="{05DA1733-C34A-425B-B42D-18D1AD3F06E1}" srcOrd="0" destOrd="4" presId="urn:microsoft.com/office/officeart/2005/8/layout/lProcess2"/>
    <dgm:cxn modelId="{DC2A93BF-A429-40D8-B4BA-9C0A733BEA2E}" srcId="{52159A56-B4B0-44B6-B224-35789FFA6146}" destId="{31E6C67A-F60A-4FC8-991F-4A0C0C0499C7}" srcOrd="0" destOrd="0" parTransId="{3FAE53E4-9218-4623-83D3-A60E700A234F}" sibTransId="{EB5A339D-36EE-4080-B80B-D5060F635BC5}"/>
    <dgm:cxn modelId="{EBB5F0BF-94B1-49F3-8B12-10A8696DAFC7}" type="presOf" srcId="{AF0C9229-A20C-4A2C-BB59-0735C6187643}" destId="{F23A7C83-5752-44B6-B9B8-DF9269266C85}" srcOrd="0" destOrd="0" presId="urn:microsoft.com/office/officeart/2005/8/layout/lProcess2"/>
    <dgm:cxn modelId="{19625AC8-1C18-4EAD-AFFC-B7AF65C4A098}" type="presOf" srcId="{31E6C67A-F60A-4FC8-991F-4A0C0C0499C7}" destId="{05DA1733-C34A-425B-B42D-18D1AD3F06E1}" srcOrd="0" destOrd="1" presId="urn:microsoft.com/office/officeart/2005/8/layout/lProcess2"/>
    <dgm:cxn modelId="{2C8F8CC8-60C3-412D-AAE2-9F58EE8B605C}" type="presOf" srcId="{DE5B0DA4-0CBD-4660-8565-9CDA01455D19}" destId="{84FEAD27-37DB-4C02-A429-EBD4BB899D2A}" srcOrd="0" destOrd="3" presId="urn:microsoft.com/office/officeart/2005/8/layout/lProcess2"/>
    <dgm:cxn modelId="{2256B1C9-452C-4069-A882-EE2DC547D7C4}" type="presOf" srcId="{F8B4C857-986C-41E4-85DF-0569DD03E62B}" destId="{F23A7C83-5752-44B6-B9B8-DF9269266C85}" srcOrd="0" destOrd="1" presId="urn:microsoft.com/office/officeart/2005/8/layout/lProcess2"/>
    <dgm:cxn modelId="{293ED9CC-9A67-41EE-B8A8-43652CBB3906}" type="presOf" srcId="{C41AAC04-4A99-457A-953B-DD671B0D504C}" destId="{F23A7C83-5752-44B6-B9B8-DF9269266C85}" srcOrd="0" destOrd="2" presId="urn:microsoft.com/office/officeart/2005/8/layout/lProcess2"/>
    <dgm:cxn modelId="{A57377D0-3CDC-4CCE-86CA-9207C709F44A}" srcId="{34538343-DEC1-443F-8262-8290F3C0110F}" destId="{133307CF-C452-4E41-B271-C0BFC511425F}" srcOrd="4" destOrd="0" parTransId="{13BD2D2E-AD67-49EC-A035-9F326E9B3E83}" sibTransId="{7E89C25F-77AA-4542-87CC-223EEA84B5D4}"/>
    <dgm:cxn modelId="{F2817AD0-584E-49B8-8F5D-638A8B3B3B3A}" srcId="{F93410F9-F6A4-46DB-BD69-7CF1C77C8AE5}" destId="{851204B7-0C6F-46A5-BBED-CE8DE8BD61FB}" srcOrd="1" destOrd="0" parTransId="{08B4766E-9458-4212-9A3D-0353F1980EEC}" sibTransId="{6FEB5F39-C009-49AC-8965-F5E2AEFAB4F5}"/>
    <dgm:cxn modelId="{C82EA1D2-70D7-444A-B59C-B83103F73339}" srcId="{84CFBC8A-C4AD-4C65-B0E9-9062BFACD98D}" destId="{B097A1FD-8933-4B85-8ED8-EC13E0C9C278}" srcOrd="0" destOrd="0" parTransId="{D8A885F2-9CA9-45CA-8DF4-0087B6E5AC66}" sibTransId="{D8CFFFD2-459F-4521-B54C-5D4BAFF2A193}"/>
    <dgm:cxn modelId="{099AEDD8-2823-48EB-8BB1-5FB9AD068B31}" srcId="{58939778-19B6-4774-86A7-C36C2D018E04}" destId="{52159A56-B4B0-44B6-B224-35789FFA6146}" srcOrd="1" destOrd="0" parTransId="{F4B3D067-1F9E-4FB6-B75B-272006126DA2}" sibTransId="{D3808AB1-4AEE-4A10-8AF1-524EBFA0CC23}"/>
    <dgm:cxn modelId="{574E75DA-8283-4F7F-AFEA-FC45C6ABFA07}" srcId="{52159A56-B4B0-44B6-B224-35789FFA6146}" destId="{A24BB9CB-72F6-4ADE-8B49-7263B0AC849A}" srcOrd="1" destOrd="0" parTransId="{480E7999-8BCE-4C56-9051-BE4122F630E8}" sibTransId="{AB94133D-D76D-46D0-AEED-E88A725533FF}"/>
    <dgm:cxn modelId="{DE6237DF-3ACB-440B-8002-89BFF15E04DA}" type="presOf" srcId="{851204B7-0C6F-46A5-BBED-CE8DE8BD61FB}" destId="{65E24A11-EEA9-49EA-8455-A6A8766E1D16}" srcOrd="0" destOrd="2" presId="urn:microsoft.com/office/officeart/2005/8/layout/lProcess2"/>
    <dgm:cxn modelId="{4C18C5E2-8763-4831-8222-BCDA15CD6566}" type="presOf" srcId="{58939778-19B6-4774-86A7-C36C2D018E04}" destId="{BBBB53C3-09D0-4DF7-8172-4B50595FF124}" srcOrd="1" destOrd="0" presId="urn:microsoft.com/office/officeart/2005/8/layout/lProcess2"/>
    <dgm:cxn modelId="{AC2A0AE9-ED64-43D1-B345-809CB8E42F5E}" type="presOf" srcId="{787FBA52-7D10-4C38-AC94-C6045E34DD28}" destId="{65E24A11-EEA9-49EA-8455-A6A8766E1D16}" srcOrd="0" destOrd="3" presId="urn:microsoft.com/office/officeart/2005/8/layout/lProcess2"/>
    <dgm:cxn modelId="{781C5EEB-E90D-40D0-ABA0-86763715CB93}" type="presOf" srcId="{2C5E5B7D-0C40-4B3D-A1A1-CF97B50AD2FA}" destId="{65E24A11-EEA9-49EA-8455-A6A8766E1D16}" srcOrd="0" destOrd="1" presId="urn:microsoft.com/office/officeart/2005/8/layout/lProcess2"/>
    <dgm:cxn modelId="{48AC52F1-1195-47D6-B5B3-5407B2D27867}" type="presOf" srcId="{BBB9F187-0CE7-4B3E-BF4B-F06EE2870634}" destId="{05DA1733-C34A-425B-B42D-18D1AD3F06E1}" srcOrd="0" destOrd="3" presId="urn:microsoft.com/office/officeart/2005/8/layout/lProcess2"/>
    <dgm:cxn modelId="{81E9BEF6-E7CE-406D-9542-8E5072F27722}" srcId="{52159A56-B4B0-44B6-B224-35789FFA6146}" destId="{BBB9F187-0CE7-4B3E-BF4B-F06EE2870634}" srcOrd="2" destOrd="0" parTransId="{1FE9C550-72DA-4D1D-A3B6-FF0B9F84EC57}" sibTransId="{4B1C3E43-FBA9-4F08-BED1-FD37C0044F74}"/>
    <dgm:cxn modelId="{DE4FB9F7-0989-4DB7-BA98-6C8EC51D10F4}" srcId="{23A22E09-2182-4B3C-A673-845FCADD44F6}" destId="{32644367-8EA3-4B31-9F4F-0A3843C47E84}" srcOrd="4" destOrd="0" parTransId="{7EE64D6A-484B-4E23-895A-4E63BB461553}" sibTransId="{8B8F7129-9A39-48BB-9518-42E0DEBA8E47}"/>
    <dgm:cxn modelId="{22726BF9-A68A-4420-A786-256B0896BDA7}" srcId="{7B6211B9-3012-4904-B6D4-CCF6592EEA99}" destId="{CD0DBD4A-D452-42F0-BECC-E949A930AFF6}" srcOrd="2" destOrd="0" parTransId="{3543A34B-8E45-48FF-94BF-3A7E1BC81749}" sibTransId="{93D63F0D-8E6D-4943-8921-4140C91812BA}"/>
    <dgm:cxn modelId="{7A0B9C7C-9DF0-4F53-A7B9-63C323844D4B}" type="presParOf" srcId="{F5ECCDC2-126D-4C86-9C41-B037C5D05816}" destId="{E8772A1F-9941-43CA-BF5C-7EEFA83F038B}" srcOrd="0" destOrd="0" presId="urn:microsoft.com/office/officeart/2005/8/layout/lProcess2"/>
    <dgm:cxn modelId="{631173D8-11CA-4FB6-8F72-91CE9791DD62}" type="presParOf" srcId="{E8772A1F-9941-43CA-BF5C-7EEFA83F038B}" destId="{1A543CAE-7BA0-443C-86B2-29A3A6F0004E}" srcOrd="0" destOrd="0" presId="urn:microsoft.com/office/officeart/2005/8/layout/lProcess2"/>
    <dgm:cxn modelId="{117D66BB-C424-48A6-A431-E579EF25152D}" type="presParOf" srcId="{E8772A1F-9941-43CA-BF5C-7EEFA83F038B}" destId="{0AA63E84-A16B-4B61-95ED-FB41BE3DD28D}" srcOrd="1" destOrd="0" presId="urn:microsoft.com/office/officeart/2005/8/layout/lProcess2"/>
    <dgm:cxn modelId="{B3AA9AE6-C217-4E57-BCA2-6689B3D8F747}" type="presParOf" srcId="{E8772A1F-9941-43CA-BF5C-7EEFA83F038B}" destId="{B8D385FD-1D25-46A7-A14B-C767D9C2CC53}" srcOrd="2" destOrd="0" presId="urn:microsoft.com/office/officeart/2005/8/layout/lProcess2"/>
    <dgm:cxn modelId="{D0E63A98-511B-46AE-9021-05C230BCED35}" type="presParOf" srcId="{B8D385FD-1D25-46A7-A14B-C767D9C2CC53}" destId="{9ACA4F40-8BEF-40F7-86BC-355600BEA070}" srcOrd="0" destOrd="0" presId="urn:microsoft.com/office/officeart/2005/8/layout/lProcess2"/>
    <dgm:cxn modelId="{EA07A416-6CAD-4ACD-B771-B0BF18F48142}" type="presParOf" srcId="{9ACA4F40-8BEF-40F7-86BC-355600BEA070}" destId="{DC27DFF2-6960-4261-B118-E2F8E703451C}" srcOrd="0" destOrd="0" presId="urn:microsoft.com/office/officeart/2005/8/layout/lProcess2"/>
    <dgm:cxn modelId="{BAA0BD34-51C9-4637-B3AA-B3768A6E53AF}" type="presParOf" srcId="{9ACA4F40-8BEF-40F7-86BC-355600BEA070}" destId="{67E10477-04F8-4A2D-A32D-7CC6AFA9F295}" srcOrd="1" destOrd="0" presId="urn:microsoft.com/office/officeart/2005/8/layout/lProcess2"/>
    <dgm:cxn modelId="{3F090824-E23D-4509-97FE-0C95B23830F9}" type="presParOf" srcId="{9ACA4F40-8BEF-40F7-86BC-355600BEA070}" destId="{2440BF61-BECB-4A1F-9A69-B674EC73547D}" srcOrd="2" destOrd="0" presId="urn:microsoft.com/office/officeart/2005/8/layout/lProcess2"/>
    <dgm:cxn modelId="{20B3D4AB-2E39-4582-86FB-CF0474A777D4}" type="presParOf" srcId="{F5ECCDC2-126D-4C86-9C41-B037C5D05816}" destId="{55C1DE10-0D91-43A4-8E54-4F1E465AF2BC}" srcOrd="1" destOrd="0" presId="urn:microsoft.com/office/officeart/2005/8/layout/lProcess2"/>
    <dgm:cxn modelId="{298100A9-E82A-4C02-96AC-3E0560857828}" type="presParOf" srcId="{F5ECCDC2-126D-4C86-9C41-B037C5D05816}" destId="{856EAF9C-F093-4F9F-8DB8-F709023B8DA1}" srcOrd="2" destOrd="0" presId="urn:microsoft.com/office/officeart/2005/8/layout/lProcess2"/>
    <dgm:cxn modelId="{0DAB6238-C942-43A0-BD04-1A5EF84CAC48}" type="presParOf" srcId="{856EAF9C-F093-4F9F-8DB8-F709023B8DA1}" destId="{CBB74107-70F0-455A-AD0C-8F4A8D640B76}" srcOrd="0" destOrd="0" presId="urn:microsoft.com/office/officeart/2005/8/layout/lProcess2"/>
    <dgm:cxn modelId="{3CEFC568-E377-4ED8-8641-0D6BD158ADA7}" type="presParOf" srcId="{856EAF9C-F093-4F9F-8DB8-F709023B8DA1}" destId="{31D0A4C0-3861-4C1A-B23A-7B166A76D61E}" srcOrd="1" destOrd="0" presId="urn:microsoft.com/office/officeart/2005/8/layout/lProcess2"/>
    <dgm:cxn modelId="{AB750211-80D1-449D-8B0B-4B528BE4914D}" type="presParOf" srcId="{856EAF9C-F093-4F9F-8DB8-F709023B8DA1}" destId="{F710EB6F-BB52-4F84-811D-F075AA7AA31F}" srcOrd="2" destOrd="0" presId="urn:microsoft.com/office/officeart/2005/8/layout/lProcess2"/>
    <dgm:cxn modelId="{4229C160-1636-45A4-AC3F-80F40206BD63}" type="presParOf" srcId="{F710EB6F-BB52-4F84-811D-F075AA7AA31F}" destId="{7CD4E43E-BF45-48FE-A324-E9EDDF0483C0}" srcOrd="0" destOrd="0" presId="urn:microsoft.com/office/officeart/2005/8/layout/lProcess2"/>
    <dgm:cxn modelId="{A2EC541A-6DF1-4FBD-8140-9AAFCD08E2EF}" type="presParOf" srcId="{7CD4E43E-BF45-48FE-A324-E9EDDF0483C0}" destId="{BBBC831D-168B-4B8D-ADC2-C77C43009777}" srcOrd="0" destOrd="0" presId="urn:microsoft.com/office/officeart/2005/8/layout/lProcess2"/>
    <dgm:cxn modelId="{8D1AAA3E-6DAA-4DD3-B662-1A9E24AE5E26}" type="presParOf" srcId="{7CD4E43E-BF45-48FE-A324-E9EDDF0483C0}" destId="{0F525E9A-1E69-4D2F-ADD7-B4ADC9B39ADF}" srcOrd="1" destOrd="0" presId="urn:microsoft.com/office/officeart/2005/8/layout/lProcess2"/>
    <dgm:cxn modelId="{1475685B-EAA5-4E19-A9CD-CED447E7706E}" type="presParOf" srcId="{7CD4E43E-BF45-48FE-A324-E9EDDF0483C0}" destId="{17D2E70D-47BD-45CD-A00A-1474E6CCF38A}" srcOrd="2" destOrd="0" presId="urn:microsoft.com/office/officeart/2005/8/layout/lProcess2"/>
    <dgm:cxn modelId="{931C84EF-2E49-40B8-932B-B8EC7CAE5711}" type="presParOf" srcId="{7CD4E43E-BF45-48FE-A324-E9EDDF0483C0}" destId="{C3F154A7-D237-451A-A4C3-11E48F0FEABC}" srcOrd="3" destOrd="0" presId="urn:microsoft.com/office/officeart/2005/8/layout/lProcess2"/>
    <dgm:cxn modelId="{4E39DA24-E124-427F-8AA5-1DAC425149BE}" type="presParOf" srcId="{7CD4E43E-BF45-48FE-A324-E9EDDF0483C0}" destId="{F23A7C83-5752-44B6-B9B8-DF9269266C85}" srcOrd="4" destOrd="0" presId="urn:microsoft.com/office/officeart/2005/8/layout/lProcess2"/>
    <dgm:cxn modelId="{F67C8F6D-931A-428A-B5AB-C69CC7290047}" type="presParOf" srcId="{7CD4E43E-BF45-48FE-A324-E9EDDF0483C0}" destId="{C9DBB60E-F696-4E33-A86F-B4A8B4A2DE5B}" srcOrd="5" destOrd="0" presId="urn:microsoft.com/office/officeart/2005/8/layout/lProcess2"/>
    <dgm:cxn modelId="{7B4B39C8-535B-4C6E-AECC-2441C43F8A93}" type="presParOf" srcId="{7CD4E43E-BF45-48FE-A324-E9EDDF0483C0}" destId="{65E24A11-EEA9-49EA-8455-A6A8766E1D16}" srcOrd="6" destOrd="0" presId="urn:microsoft.com/office/officeart/2005/8/layout/lProcess2"/>
    <dgm:cxn modelId="{AA6EC7BA-B9AB-4FB6-8701-0D9CD9C23160}" type="presParOf" srcId="{7CD4E43E-BF45-48FE-A324-E9EDDF0483C0}" destId="{C2AFE60B-0D4D-4040-93E4-F4F56DD5F2A7}" srcOrd="7" destOrd="0" presId="urn:microsoft.com/office/officeart/2005/8/layout/lProcess2"/>
    <dgm:cxn modelId="{31831AD3-3C3D-4906-B101-988E9CC54EEF}" type="presParOf" srcId="{7CD4E43E-BF45-48FE-A324-E9EDDF0483C0}" destId="{2D984D9D-08C6-40EA-8E65-5D6F08777F0F}" srcOrd="8" destOrd="0" presId="urn:microsoft.com/office/officeart/2005/8/layout/lProcess2"/>
    <dgm:cxn modelId="{2B95ECA0-268C-403D-AE22-00C750DEB358}" type="presParOf" srcId="{7CD4E43E-BF45-48FE-A324-E9EDDF0483C0}" destId="{2AE52ED4-BD86-4220-8BAD-462A706C0671}" srcOrd="9" destOrd="0" presId="urn:microsoft.com/office/officeart/2005/8/layout/lProcess2"/>
    <dgm:cxn modelId="{8F23E051-B44D-4B24-A516-4904CE881231}" type="presParOf" srcId="{7CD4E43E-BF45-48FE-A324-E9EDDF0483C0}" destId="{5503C63D-C114-4D1C-BD5D-A952E89C2AB0}" srcOrd="10" destOrd="0" presId="urn:microsoft.com/office/officeart/2005/8/layout/lProcess2"/>
    <dgm:cxn modelId="{DA29A064-7679-4673-A20D-8F00833A06B9}" type="presParOf" srcId="{F5ECCDC2-126D-4C86-9C41-B037C5D05816}" destId="{839277F0-22B8-4896-A1EB-C1616394607C}" srcOrd="3" destOrd="0" presId="urn:microsoft.com/office/officeart/2005/8/layout/lProcess2"/>
    <dgm:cxn modelId="{8EEDABD9-BE47-44EF-82A3-EA502F690034}" type="presParOf" srcId="{F5ECCDC2-126D-4C86-9C41-B037C5D05816}" destId="{218C5D50-3382-4B22-9E1E-8C33760D2AB2}" srcOrd="4" destOrd="0" presId="urn:microsoft.com/office/officeart/2005/8/layout/lProcess2"/>
    <dgm:cxn modelId="{CFE60F88-6080-4E15-9E03-5B80FBE95F4E}" type="presParOf" srcId="{218C5D50-3382-4B22-9E1E-8C33760D2AB2}" destId="{D8C235FB-9A53-4865-A404-D92031EB3161}" srcOrd="0" destOrd="0" presId="urn:microsoft.com/office/officeart/2005/8/layout/lProcess2"/>
    <dgm:cxn modelId="{AEA5AC36-6CA4-4427-BA55-AEFF23058204}" type="presParOf" srcId="{218C5D50-3382-4B22-9E1E-8C33760D2AB2}" destId="{BBBB53C3-09D0-4DF7-8172-4B50595FF124}" srcOrd="1" destOrd="0" presId="urn:microsoft.com/office/officeart/2005/8/layout/lProcess2"/>
    <dgm:cxn modelId="{0C2CDA81-8837-4133-A759-24BE98777B96}" type="presParOf" srcId="{218C5D50-3382-4B22-9E1E-8C33760D2AB2}" destId="{12D7EADF-8268-4BDB-9E06-B22F6850B92D}" srcOrd="2" destOrd="0" presId="urn:microsoft.com/office/officeart/2005/8/layout/lProcess2"/>
    <dgm:cxn modelId="{15F09E81-A810-4549-9A41-9F333DCF91CD}" type="presParOf" srcId="{12D7EADF-8268-4BDB-9E06-B22F6850B92D}" destId="{A7CA114A-1367-4A11-B6B5-0E3D52BB40C9}" srcOrd="0" destOrd="0" presId="urn:microsoft.com/office/officeart/2005/8/layout/lProcess2"/>
    <dgm:cxn modelId="{E6B1D2DC-97B3-4981-9342-F2214941C38A}" type="presParOf" srcId="{A7CA114A-1367-4A11-B6B5-0E3D52BB40C9}" destId="{84FEAD27-37DB-4C02-A429-EBD4BB899D2A}" srcOrd="0" destOrd="0" presId="urn:microsoft.com/office/officeart/2005/8/layout/lProcess2"/>
    <dgm:cxn modelId="{07B3F45A-5FDB-42B8-818A-47535677448A}" type="presParOf" srcId="{A7CA114A-1367-4A11-B6B5-0E3D52BB40C9}" destId="{E34CE666-8DB4-43BF-B4A3-73C229FF195F}" srcOrd="1" destOrd="0" presId="urn:microsoft.com/office/officeart/2005/8/layout/lProcess2"/>
    <dgm:cxn modelId="{5F5DA614-30C6-4E21-A051-C325C8739840}" type="presParOf" srcId="{A7CA114A-1367-4A11-B6B5-0E3D52BB40C9}" destId="{05DA1733-C34A-425B-B42D-18D1AD3F06E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543CAE-7BA0-443C-86B2-29A3A6F0004E}">
      <dsp:nvSpPr>
        <dsp:cNvPr id="0" name=""/>
        <dsp:cNvSpPr/>
      </dsp:nvSpPr>
      <dsp:spPr>
        <a:xfrm>
          <a:off x="15" y="0"/>
          <a:ext cx="3337470" cy="506661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	</a:t>
          </a:r>
        </a:p>
      </dsp:txBody>
      <dsp:txXfrm>
        <a:off x="15" y="0"/>
        <a:ext cx="3337470" cy="1519985"/>
      </dsp:txXfrm>
    </dsp:sp>
    <dsp:sp modelId="{DC27DFF2-6960-4261-B118-E2F8E703451C}">
      <dsp:nvSpPr>
        <dsp:cNvPr id="0" name=""/>
        <dsp:cNvSpPr/>
      </dsp:nvSpPr>
      <dsp:spPr>
        <a:xfrm>
          <a:off x="250125" y="673349"/>
          <a:ext cx="2938042" cy="2480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t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Opptaksramme</a:t>
          </a:r>
          <a:endParaRPr lang="en-US" sz="900" kern="1200" dirty="0"/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 err="1"/>
            <a:t>UiO</a:t>
          </a:r>
          <a:r>
            <a:rPr lang="en-US" sz="700" kern="1200" dirty="0"/>
            <a:t> </a:t>
          </a:r>
          <a:r>
            <a:rPr lang="en-US" sz="700" kern="1200" dirty="0" err="1"/>
            <a:t>tildeler</a:t>
          </a:r>
          <a:r>
            <a:rPr lang="en-US" sz="700" kern="1200" dirty="0"/>
            <a:t> SV </a:t>
          </a:r>
          <a:r>
            <a:rPr lang="en-US" sz="700" kern="1200" dirty="0" err="1"/>
            <a:t>en</a:t>
          </a:r>
          <a:r>
            <a:rPr lang="en-US" sz="700" kern="1200" dirty="0"/>
            <a:t> sum for et </a:t>
          </a:r>
          <a:r>
            <a:rPr lang="en-US" sz="700" kern="1200" dirty="0" err="1"/>
            <a:t>estimert</a:t>
          </a:r>
          <a:r>
            <a:rPr lang="en-US" sz="700" kern="1200" dirty="0"/>
            <a:t> </a:t>
          </a:r>
          <a:r>
            <a:rPr lang="en-US" sz="700" kern="1200" dirty="0" err="1"/>
            <a:t>antall</a:t>
          </a:r>
          <a:r>
            <a:rPr lang="en-US" sz="700" kern="1200" dirty="0"/>
            <a:t> </a:t>
          </a:r>
          <a:r>
            <a:rPr lang="en-US" sz="700" kern="1200" dirty="0" err="1"/>
            <a:t>studieplasser</a:t>
          </a:r>
          <a:r>
            <a:rPr lang="en-US" sz="700" kern="1200" dirty="0"/>
            <a:t> </a:t>
          </a:r>
          <a:r>
            <a:rPr lang="en-US" sz="700" kern="1200" dirty="0" err="1"/>
            <a:t>på</a:t>
          </a:r>
          <a:r>
            <a:rPr lang="en-US" sz="700" kern="1200" dirty="0"/>
            <a:t> bachelor, master </a:t>
          </a:r>
          <a:r>
            <a:rPr lang="en-US" sz="700" kern="1200" dirty="0" err="1"/>
            <a:t>og</a:t>
          </a:r>
          <a:r>
            <a:rPr lang="en-US" sz="700" kern="1200" dirty="0"/>
            <a:t> </a:t>
          </a:r>
          <a:r>
            <a:rPr lang="en-US" sz="700" kern="1200" dirty="0" err="1"/>
            <a:t>profesjonsnivå</a:t>
          </a:r>
          <a:r>
            <a:rPr lang="en-US" sz="700" kern="1200" dirty="0"/>
            <a:t>. SV </a:t>
          </a:r>
          <a:r>
            <a:rPr lang="en-US" sz="700" kern="1200" dirty="0" err="1"/>
            <a:t>opererer</a:t>
          </a:r>
          <a:r>
            <a:rPr lang="en-US" sz="700" kern="1200" dirty="0"/>
            <a:t> </a:t>
          </a:r>
          <a:r>
            <a:rPr lang="en-US" sz="700" kern="1200" dirty="0" err="1"/>
            <a:t>ikke</a:t>
          </a:r>
          <a:r>
            <a:rPr lang="en-US" sz="700" kern="1200" dirty="0"/>
            <a:t> med </a:t>
          </a:r>
          <a:r>
            <a:rPr lang="en-US" sz="700" kern="1200" dirty="0" err="1"/>
            <a:t>tilsvarende</a:t>
          </a:r>
          <a:r>
            <a:rPr lang="en-US" sz="700" kern="1200" dirty="0"/>
            <a:t> </a:t>
          </a:r>
          <a:r>
            <a:rPr lang="en-US" sz="700" kern="1200" dirty="0" err="1"/>
            <a:t>studieplasser</a:t>
          </a:r>
          <a:r>
            <a:rPr lang="en-US" sz="700" kern="1200" dirty="0"/>
            <a:t>. </a:t>
          </a:r>
          <a:r>
            <a:rPr lang="en-US" sz="700" kern="1200" dirty="0" err="1"/>
            <a:t>Dermed</a:t>
          </a:r>
          <a:r>
            <a:rPr lang="en-US" sz="700" kern="1200" dirty="0"/>
            <a:t> </a:t>
          </a:r>
          <a:r>
            <a:rPr lang="en-US" sz="700" kern="1200" dirty="0" err="1"/>
            <a:t>fordeler</a:t>
          </a:r>
          <a:r>
            <a:rPr lang="en-US" sz="700" kern="1200" dirty="0"/>
            <a:t> vi </a:t>
          </a:r>
          <a:r>
            <a:rPr lang="en-US" sz="700" kern="1200" dirty="0" err="1"/>
            <a:t>midlene</a:t>
          </a:r>
          <a:r>
            <a:rPr lang="en-US" sz="700" kern="1200" dirty="0"/>
            <a:t> </a:t>
          </a:r>
          <a:r>
            <a:rPr lang="en-US" sz="700" kern="1200" dirty="0" err="1"/>
            <a:t>ihht</a:t>
          </a:r>
          <a:r>
            <a:rPr lang="en-US" sz="700" kern="1200" dirty="0"/>
            <a:t> </a:t>
          </a:r>
          <a:r>
            <a:rPr lang="en-US" sz="700" kern="1200" dirty="0" err="1"/>
            <a:t>opptaksramme</a:t>
          </a:r>
          <a:r>
            <a:rPr lang="en-US" sz="700" kern="1200" dirty="0"/>
            <a:t> </a:t>
          </a:r>
          <a:r>
            <a:rPr lang="en-US" sz="700" kern="1200" dirty="0" err="1"/>
            <a:t>og</a:t>
          </a:r>
          <a:r>
            <a:rPr lang="en-US" sz="700" kern="1200" dirty="0"/>
            <a:t> </a:t>
          </a:r>
          <a:r>
            <a:rPr lang="en-US" sz="700" kern="1200" dirty="0" err="1"/>
            <a:t>antall</a:t>
          </a:r>
          <a:r>
            <a:rPr lang="en-US" sz="700" kern="1200" dirty="0"/>
            <a:t> </a:t>
          </a:r>
          <a:r>
            <a:rPr lang="en-US" sz="700" kern="1200" dirty="0" err="1"/>
            <a:t>år</a:t>
          </a:r>
          <a:r>
            <a:rPr lang="en-US" sz="700" kern="1200" dirty="0"/>
            <a:t> </a:t>
          </a:r>
          <a:r>
            <a:rPr lang="en-US" sz="700" kern="1200" dirty="0" err="1"/>
            <a:t>på</a:t>
          </a:r>
          <a:r>
            <a:rPr lang="en-US" sz="700" kern="1200" dirty="0"/>
            <a:t> </a:t>
          </a:r>
          <a:r>
            <a:rPr lang="en-US" sz="700" kern="1200" dirty="0" err="1"/>
            <a:t>studieprogrammet</a:t>
          </a:r>
          <a:r>
            <a:rPr lang="en-US" sz="700" kern="1200" dirty="0"/>
            <a:t>.</a:t>
          </a:r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700" kern="1200" dirty="0"/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ØIs 5-årige </a:t>
          </a:r>
          <a:r>
            <a:rPr lang="en-US" sz="700" kern="1200" dirty="0" err="1"/>
            <a:t>masterprogram</a:t>
          </a:r>
          <a:r>
            <a:rPr lang="en-US" sz="700" kern="1200" dirty="0"/>
            <a:t> deles </a:t>
          </a:r>
          <a:r>
            <a:rPr lang="en-US" sz="700" kern="1200" dirty="0" err="1"/>
            <a:t>i</a:t>
          </a:r>
          <a:r>
            <a:rPr lang="en-US" sz="700" kern="1200" dirty="0"/>
            <a:t> </a:t>
          </a:r>
          <a:r>
            <a:rPr lang="en-US" sz="700" kern="1200" dirty="0" err="1"/>
            <a:t>en</a:t>
          </a:r>
          <a:r>
            <a:rPr lang="en-US" sz="700" kern="1200" dirty="0"/>
            <a:t> </a:t>
          </a:r>
          <a:r>
            <a:rPr lang="en-US" sz="700" kern="1200" dirty="0" err="1"/>
            <a:t>bachelorkomponent</a:t>
          </a:r>
          <a:r>
            <a:rPr lang="en-US" sz="700" kern="1200" dirty="0"/>
            <a:t> </a:t>
          </a:r>
          <a:r>
            <a:rPr lang="en-US" sz="700" kern="1200" dirty="0" err="1"/>
            <a:t>og</a:t>
          </a:r>
          <a:r>
            <a:rPr lang="en-US" sz="700" kern="1200" dirty="0"/>
            <a:t> </a:t>
          </a:r>
          <a:r>
            <a:rPr lang="en-US" sz="700" kern="1200" dirty="0" err="1"/>
            <a:t>en</a:t>
          </a:r>
          <a:r>
            <a:rPr lang="en-US" sz="700" kern="1200" dirty="0"/>
            <a:t> </a:t>
          </a:r>
          <a:r>
            <a:rPr lang="en-US" sz="700" kern="1200" dirty="0" err="1"/>
            <a:t>masterkomponent</a:t>
          </a:r>
          <a:endParaRPr lang="en-US" sz="700" kern="1200" dirty="0"/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700" kern="1200" dirty="0"/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De </a:t>
          </a:r>
          <a:r>
            <a:rPr lang="en-US" sz="700" kern="1200" dirty="0" err="1"/>
            <a:t>tverrfalige</a:t>
          </a:r>
          <a:r>
            <a:rPr lang="en-US" sz="700" kern="1200" dirty="0"/>
            <a:t> bachelor-</a:t>
          </a:r>
          <a:r>
            <a:rPr lang="en-US" sz="700" kern="1200" dirty="0" err="1"/>
            <a:t>gradene</a:t>
          </a:r>
          <a:r>
            <a:rPr lang="en-US" sz="700" kern="1200" dirty="0"/>
            <a:t> </a:t>
          </a:r>
          <a:r>
            <a:rPr lang="en-US" sz="700" kern="1200" dirty="0" err="1"/>
            <a:t>fordeles</a:t>
          </a:r>
          <a:r>
            <a:rPr lang="en-US" sz="700" kern="1200" dirty="0"/>
            <a:t> </a:t>
          </a:r>
          <a:r>
            <a:rPr lang="en-US" sz="700" kern="1200" dirty="0" err="1"/>
            <a:t>ihht</a:t>
          </a:r>
          <a:r>
            <a:rPr lang="en-US" sz="700" kern="1200" dirty="0"/>
            <a:t> de </a:t>
          </a:r>
          <a:r>
            <a:rPr lang="en-US" sz="700" kern="1200" dirty="0" err="1"/>
            <a:t>ulike</a:t>
          </a:r>
          <a:r>
            <a:rPr lang="en-US" sz="700" kern="1200" dirty="0"/>
            <a:t> </a:t>
          </a:r>
          <a:r>
            <a:rPr lang="en-US" sz="700" kern="1200" dirty="0" err="1"/>
            <a:t>institutters</a:t>
          </a:r>
          <a:r>
            <a:rPr lang="en-US" sz="700" kern="1200" dirty="0"/>
            <a:t> </a:t>
          </a:r>
          <a:r>
            <a:rPr lang="en-US" sz="700" kern="1200" dirty="0" err="1"/>
            <a:t>bidrag</a:t>
          </a:r>
          <a:r>
            <a:rPr lang="en-US" sz="700" kern="1200" dirty="0"/>
            <a:t> </a:t>
          </a:r>
          <a:r>
            <a:rPr lang="en-US" sz="700" kern="1200" dirty="0" err="1"/>
            <a:t>til</a:t>
          </a:r>
          <a:r>
            <a:rPr lang="en-US" sz="700" kern="1200" dirty="0"/>
            <a:t> </a:t>
          </a:r>
          <a:r>
            <a:rPr lang="en-US" sz="700" kern="1200" dirty="0" err="1"/>
            <a:t>graden</a:t>
          </a:r>
          <a:r>
            <a:rPr lang="en-US" sz="700" kern="1200" dirty="0"/>
            <a:t>. </a:t>
          </a:r>
          <a:r>
            <a:rPr lang="en-US" sz="700" kern="1200" dirty="0" err="1"/>
            <a:t>Koordinator</a:t>
          </a:r>
          <a:r>
            <a:rPr lang="en-US" sz="700" kern="1200" dirty="0"/>
            <a:t> </a:t>
          </a:r>
          <a:r>
            <a:rPr lang="en-US" sz="700" kern="1200" dirty="0" err="1"/>
            <a:t>får</a:t>
          </a:r>
          <a:r>
            <a:rPr lang="en-US" sz="700" kern="1200" dirty="0"/>
            <a:t> 25% </a:t>
          </a:r>
          <a:r>
            <a:rPr lang="en-US" sz="700" kern="1200" dirty="0" err="1"/>
            <a:t>før</a:t>
          </a:r>
          <a:r>
            <a:rPr lang="en-US" sz="700" kern="1200" dirty="0"/>
            <a:t> </a:t>
          </a:r>
          <a:r>
            <a:rPr lang="en-US" sz="700" kern="1200" dirty="0" err="1"/>
            <a:t>resten</a:t>
          </a:r>
          <a:r>
            <a:rPr lang="en-US" sz="700" kern="1200" dirty="0"/>
            <a:t> </a:t>
          </a:r>
          <a:r>
            <a:rPr lang="en-US" sz="700" kern="1200" dirty="0" err="1"/>
            <a:t>fordeles</a:t>
          </a:r>
          <a:endParaRPr lang="en-US" sz="700" kern="1200" dirty="0"/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700" kern="1200" dirty="0"/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TIK </a:t>
          </a:r>
          <a:r>
            <a:rPr lang="en-US" sz="700" kern="1200" dirty="0" err="1"/>
            <a:t>har</a:t>
          </a:r>
          <a:r>
            <a:rPr lang="en-US" sz="700" kern="1200" dirty="0"/>
            <a:t> to </a:t>
          </a:r>
          <a:r>
            <a:rPr lang="en-US" sz="700" kern="1200" dirty="0" err="1"/>
            <a:t>masterprogram</a:t>
          </a:r>
          <a:r>
            <a:rPr lang="en-US" sz="700" kern="1200" dirty="0"/>
            <a:t>. Den </a:t>
          </a:r>
          <a:r>
            <a:rPr lang="en-US" sz="700" kern="1200" dirty="0" err="1"/>
            <a:t>ene</a:t>
          </a:r>
          <a:r>
            <a:rPr lang="en-US" sz="700" kern="1200" dirty="0"/>
            <a:t> </a:t>
          </a:r>
          <a:r>
            <a:rPr lang="en-US" sz="700" kern="1200" dirty="0" err="1"/>
            <a:t>varer</a:t>
          </a:r>
          <a:r>
            <a:rPr lang="en-US" sz="700" kern="1200" dirty="0"/>
            <a:t> </a:t>
          </a:r>
          <a:r>
            <a:rPr lang="en-US" sz="700" kern="1200" dirty="0" err="1"/>
            <a:t>i</a:t>
          </a:r>
          <a:r>
            <a:rPr lang="en-US" sz="700" kern="1200" dirty="0"/>
            <a:t> 1,5 </a:t>
          </a:r>
          <a:r>
            <a:rPr lang="en-US" sz="700" kern="1200" dirty="0" err="1"/>
            <a:t>år</a:t>
          </a:r>
          <a:r>
            <a:rPr lang="en-US" sz="700" kern="1200" dirty="0"/>
            <a:t> </a:t>
          </a:r>
          <a:r>
            <a:rPr lang="en-US" sz="700" kern="1200" dirty="0" err="1"/>
            <a:t>og</a:t>
          </a:r>
          <a:r>
            <a:rPr lang="en-US" sz="700" kern="1200" dirty="0"/>
            <a:t> </a:t>
          </a:r>
          <a:r>
            <a:rPr lang="en-US" sz="700" kern="1200" dirty="0" err="1"/>
            <a:t>vektes</a:t>
          </a:r>
          <a:r>
            <a:rPr lang="en-US" sz="700" kern="1200" dirty="0"/>
            <a:t> da </a:t>
          </a:r>
          <a:r>
            <a:rPr lang="en-US" sz="700" kern="1200" dirty="0" err="1"/>
            <a:t>tilsvarende</a:t>
          </a:r>
          <a:endParaRPr lang="en-US" sz="700" kern="1200" dirty="0"/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700" kern="1200" dirty="0"/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 err="1"/>
            <a:t>Lektorprogrammet</a:t>
          </a:r>
          <a:r>
            <a:rPr lang="en-US" sz="700" kern="1200" dirty="0"/>
            <a:t> </a:t>
          </a:r>
          <a:r>
            <a:rPr lang="en-US" sz="700" kern="1200" dirty="0" err="1"/>
            <a:t>fordeles</a:t>
          </a:r>
          <a:r>
            <a:rPr lang="en-US" sz="700" kern="1200" dirty="0"/>
            <a:t> </a:t>
          </a:r>
          <a:r>
            <a:rPr lang="en-US" sz="700" kern="1200" dirty="0" err="1"/>
            <a:t>ihht</a:t>
          </a:r>
          <a:r>
            <a:rPr lang="en-US" sz="700" kern="1200" dirty="0"/>
            <a:t> </a:t>
          </a:r>
          <a:r>
            <a:rPr lang="en-US" sz="700" kern="1200" dirty="0" err="1"/>
            <a:t>estimert</a:t>
          </a:r>
          <a:r>
            <a:rPr lang="en-US" sz="700" kern="1200" dirty="0"/>
            <a:t> </a:t>
          </a:r>
          <a:r>
            <a:rPr lang="en-US" sz="700" kern="1200" dirty="0" err="1"/>
            <a:t>bidrag</a:t>
          </a:r>
          <a:r>
            <a:rPr lang="en-US" sz="700" kern="1200" dirty="0"/>
            <a:t> </a:t>
          </a:r>
          <a:r>
            <a:rPr lang="en-US" sz="700" kern="1200" dirty="0" err="1"/>
            <a:t>fra</a:t>
          </a:r>
          <a:r>
            <a:rPr lang="en-US" sz="700" kern="1200" dirty="0"/>
            <a:t> de </a:t>
          </a:r>
          <a:r>
            <a:rPr lang="en-US" sz="700" kern="1200" dirty="0" err="1"/>
            <a:t>aktuelle</a:t>
          </a:r>
          <a:r>
            <a:rPr lang="en-US" sz="700" kern="1200" dirty="0"/>
            <a:t> </a:t>
          </a:r>
          <a:r>
            <a:rPr lang="en-US" sz="700" kern="1200" dirty="0" err="1"/>
            <a:t>institutt</a:t>
          </a:r>
          <a:endParaRPr lang="en-US" sz="700" kern="1200" dirty="0"/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700" kern="1200" dirty="0"/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 err="1"/>
            <a:t>Honorsprogrammet</a:t>
          </a:r>
          <a:r>
            <a:rPr lang="en-US" sz="700" kern="1200" dirty="0"/>
            <a:t> er </a:t>
          </a:r>
          <a:r>
            <a:rPr lang="en-US" sz="700" kern="1200" dirty="0" err="1"/>
            <a:t>på</a:t>
          </a:r>
          <a:r>
            <a:rPr lang="en-US" sz="700" kern="1200" dirty="0"/>
            <a:t> bachelor-</a:t>
          </a:r>
          <a:r>
            <a:rPr lang="en-US" sz="700" kern="1200" dirty="0" err="1"/>
            <a:t>nivå</a:t>
          </a:r>
          <a:r>
            <a:rPr lang="en-US" sz="700" kern="1200" dirty="0"/>
            <a:t>, men </a:t>
          </a:r>
          <a:r>
            <a:rPr lang="en-US" sz="700" kern="1200" dirty="0" err="1"/>
            <a:t>finansieres</a:t>
          </a:r>
          <a:r>
            <a:rPr lang="en-US" sz="700" kern="1200" dirty="0"/>
            <a:t> </a:t>
          </a:r>
          <a:r>
            <a:rPr lang="en-US" sz="700" kern="1200" dirty="0" err="1"/>
            <a:t>som</a:t>
          </a:r>
          <a:r>
            <a:rPr lang="en-US" sz="700" kern="1200" dirty="0"/>
            <a:t> </a:t>
          </a:r>
          <a:r>
            <a:rPr lang="en-US" sz="700" kern="1200" dirty="0" err="1"/>
            <a:t>masterplasser</a:t>
          </a:r>
          <a:endParaRPr lang="en-US" sz="700" kern="1200" dirty="0"/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700" kern="1200" dirty="0"/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 err="1"/>
            <a:t>Totalt</a:t>
          </a:r>
          <a:r>
            <a:rPr lang="en-US" sz="700" kern="1200" dirty="0"/>
            <a:t> </a:t>
          </a:r>
          <a:r>
            <a:rPr lang="en-US" sz="700" kern="1200" dirty="0" err="1"/>
            <a:t>mottar</a:t>
          </a:r>
          <a:r>
            <a:rPr lang="en-US" sz="700" kern="1200" dirty="0"/>
            <a:t> SV 232 mill. Kr for 3 054 </a:t>
          </a:r>
          <a:r>
            <a:rPr lang="en-US" sz="700" kern="1200" dirty="0" err="1"/>
            <a:t>studieplasser</a:t>
          </a:r>
          <a:r>
            <a:rPr lang="en-US" sz="700" kern="1200" dirty="0"/>
            <a:t>. Dette </a:t>
          </a:r>
          <a:r>
            <a:rPr lang="en-US" sz="700" kern="1200" dirty="0" err="1"/>
            <a:t>fordeles</a:t>
          </a:r>
          <a:r>
            <a:rPr lang="en-US" sz="700" kern="1200" dirty="0"/>
            <a:t> </a:t>
          </a:r>
          <a:r>
            <a:rPr lang="en-US" sz="700" kern="1200" dirty="0" err="1"/>
            <a:t>på</a:t>
          </a:r>
          <a:r>
            <a:rPr lang="en-US" sz="700" kern="1200" dirty="0"/>
            <a:t> </a:t>
          </a:r>
          <a:r>
            <a:rPr lang="en-US" sz="700" kern="1200" dirty="0" err="1"/>
            <a:t>en</a:t>
          </a:r>
          <a:r>
            <a:rPr lang="en-US" sz="700" kern="1200" dirty="0"/>
            <a:t> </a:t>
          </a:r>
          <a:r>
            <a:rPr lang="en-US" sz="700" kern="1200" dirty="0" err="1"/>
            <a:t>opptaksramme</a:t>
          </a:r>
          <a:r>
            <a:rPr lang="en-US" sz="700" kern="1200" dirty="0"/>
            <a:t> </a:t>
          </a:r>
          <a:r>
            <a:rPr lang="en-US" sz="700" kern="1200" dirty="0" err="1"/>
            <a:t>på</a:t>
          </a:r>
          <a:r>
            <a:rPr lang="en-US" sz="700" kern="1200" dirty="0"/>
            <a:t> </a:t>
          </a:r>
          <a:r>
            <a:rPr lang="en-US" sz="700" kern="1200" dirty="0" err="1"/>
            <a:t>totalt</a:t>
          </a:r>
          <a:r>
            <a:rPr lang="en-US" sz="700" kern="1200" dirty="0"/>
            <a:t> 5 031. </a:t>
          </a:r>
        </a:p>
      </dsp:txBody>
      <dsp:txXfrm>
        <a:off x="322774" y="745998"/>
        <a:ext cx="2792744" cy="2335131"/>
      </dsp:txXfrm>
    </dsp:sp>
    <dsp:sp modelId="{2440BF61-BECB-4A1F-9A69-B674EC73547D}">
      <dsp:nvSpPr>
        <dsp:cNvPr id="0" name=""/>
        <dsp:cNvSpPr/>
      </dsp:nvSpPr>
      <dsp:spPr>
        <a:xfrm>
          <a:off x="229726" y="3660305"/>
          <a:ext cx="2916255" cy="790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t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Rekrutteringsstillinger</a:t>
          </a:r>
          <a:endParaRPr lang="en-US" sz="900" kern="1200" dirty="0"/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SV </a:t>
          </a:r>
          <a:r>
            <a:rPr lang="en-US" sz="700" kern="1200" dirty="0" err="1"/>
            <a:t>mottar</a:t>
          </a:r>
          <a:r>
            <a:rPr lang="en-US" sz="700" kern="1200" dirty="0"/>
            <a:t> </a:t>
          </a:r>
          <a:r>
            <a:rPr lang="en-US" sz="700" kern="1200" dirty="0" err="1"/>
            <a:t>finansiering</a:t>
          </a:r>
          <a:r>
            <a:rPr lang="en-US" sz="700" kern="1200" dirty="0"/>
            <a:t> for 103 </a:t>
          </a:r>
          <a:r>
            <a:rPr lang="en-US" sz="700" kern="1200" dirty="0" err="1"/>
            <a:t>rekrutteringsstillinger</a:t>
          </a:r>
          <a:r>
            <a:rPr lang="en-US" sz="700" kern="1200" dirty="0"/>
            <a:t> og </a:t>
          </a:r>
          <a:r>
            <a:rPr lang="en-US" sz="700" kern="1200" dirty="0" err="1"/>
            <a:t>fordeler</a:t>
          </a:r>
          <a:r>
            <a:rPr lang="en-US" sz="700" kern="1200" dirty="0"/>
            <a:t> </a:t>
          </a:r>
          <a:r>
            <a:rPr lang="en-US" sz="700" kern="1200" dirty="0" err="1"/>
            <a:t>ut</a:t>
          </a:r>
          <a:r>
            <a:rPr lang="en-US" sz="700" kern="1200" dirty="0"/>
            <a:t> 104. </a:t>
          </a:r>
          <a:r>
            <a:rPr lang="en-US" sz="700" kern="1200" dirty="0" err="1"/>
            <a:t>Enhetene</a:t>
          </a:r>
          <a:r>
            <a:rPr lang="en-US" sz="700" kern="1200" dirty="0"/>
            <a:t> </a:t>
          </a:r>
          <a:r>
            <a:rPr lang="en-US" sz="700" kern="1200" dirty="0" err="1"/>
            <a:t>kan</a:t>
          </a:r>
          <a:r>
            <a:rPr lang="en-US" sz="700" kern="1200" dirty="0"/>
            <a:t> </a:t>
          </a:r>
          <a:r>
            <a:rPr lang="en-US" sz="700" kern="1200" dirty="0" err="1"/>
            <a:t>selv</a:t>
          </a:r>
          <a:r>
            <a:rPr lang="en-US" sz="700" kern="1200" dirty="0"/>
            <a:t> </a:t>
          </a:r>
          <a:r>
            <a:rPr lang="en-US" sz="700" kern="1200" dirty="0" err="1"/>
            <a:t>velge</a:t>
          </a:r>
          <a:r>
            <a:rPr lang="en-US" sz="700" kern="1200" dirty="0"/>
            <a:t> å </a:t>
          </a:r>
          <a:r>
            <a:rPr lang="en-US" sz="700" kern="1200" dirty="0" err="1"/>
            <a:t>ansette</a:t>
          </a:r>
          <a:r>
            <a:rPr lang="en-US" sz="700" kern="1200" dirty="0"/>
            <a:t> </a:t>
          </a:r>
          <a:r>
            <a:rPr lang="en-US" sz="700" kern="1200" dirty="0" err="1"/>
            <a:t>stipendiater</a:t>
          </a:r>
          <a:r>
            <a:rPr lang="en-US" sz="700" kern="1200" dirty="0"/>
            <a:t> </a:t>
          </a:r>
          <a:r>
            <a:rPr lang="en-US" sz="700" kern="1200" dirty="0" err="1"/>
            <a:t>eller</a:t>
          </a:r>
          <a:r>
            <a:rPr lang="en-US" sz="700" kern="1200" dirty="0"/>
            <a:t> </a:t>
          </a:r>
          <a:r>
            <a:rPr lang="en-US" sz="700" kern="1200" dirty="0" err="1"/>
            <a:t>postdoktorer</a:t>
          </a:r>
          <a:r>
            <a:rPr lang="en-US" sz="700" kern="1200" dirty="0"/>
            <a:t>, men </a:t>
          </a:r>
          <a:r>
            <a:rPr lang="en-US" sz="700" kern="1200" dirty="0" err="1"/>
            <a:t>finansieringen</a:t>
          </a:r>
          <a:r>
            <a:rPr lang="en-US" sz="700" kern="1200" dirty="0"/>
            <a:t> </a:t>
          </a:r>
          <a:r>
            <a:rPr lang="en-US" sz="700" kern="1200" dirty="0" err="1"/>
            <a:t>endres</a:t>
          </a:r>
          <a:r>
            <a:rPr lang="en-US" sz="700" kern="1200" dirty="0"/>
            <a:t> </a:t>
          </a:r>
          <a:r>
            <a:rPr lang="en-US" sz="700" kern="1200" dirty="0" err="1"/>
            <a:t>ikke</a:t>
          </a:r>
          <a:endParaRPr lang="en-US" sz="700" kern="1200" dirty="0"/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700" kern="1200" dirty="0"/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 err="1"/>
            <a:t>Totalt</a:t>
          </a:r>
          <a:r>
            <a:rPr lang="en-US" sz="700" kern="1200" dirty="0"/>
            <a:t> </a:t>
          </a:r>
          <a:r>
            <a:rPr lang="en-US" sz="700" kern="1200" dirty="0" err="1"/>
            <a:t>mottar</a:t>
          </a:r>
          <a:r>
            <a:rPr lang="en-US" sz="700" kern="1200" dirty="0"/>
            <a:t> SV 100 mill. Kr for </a:t>
          </a:r>
          <a:r>
            <a:rPr lang="en-US" sz="700" kern="1200" dirty="0" err="1"/>
            <a:t>rekrutteringsstillinger</a:t>
          </a:r>
          <a:endParaRPr lang="en-US" sz="700" kern="1200" dirty="0"/>
        </a:p>
      </dsp:txBody>
      <dsp:txXfrm>
        <a:off x="252891" y="3683470"/>
        <a:ext cx="2869925" cy="744585"/>
      </dsp:txXfrm>
    </dsp:sp>
    <dsp:sp modelId="{CBB74107-70F0-455A-AD0C-8F4A8D640B76}">
      <dsp:nvSpPr>
        <dsp:cNvPr id="0" name=""/>
        <dsp:cNvSpPr/>
      </dsp:nvSpPr>
      <dsp:spPr>
        <a:xfrm>
          <a:off x="3589064" y="0"/>
          <a:ext cx="3337470" cy="506661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</dsp:txBody>
      <dsp:txXfrm>
        <a:off x="3589064" y="0"/>
        <a:ext cx="3337470" cy="1519985"/>
      </dsp:txXfrm>
    </dsp:sp>
    <dsp:sp modelId="{BBBC831D-168B-4B8D-ADC2-C77C43009777}">
      <dsp:nvSpPr>
        <dsp:cNvPr id="0" name=""/>
        <dsp:cNvSpPr/>
      </dsp:nvSpPr>
      <dsp:spPr>
        <a:xfrm>
          <a:off x="3925802" y="533695"/>
          <a:ext cx="2663995" cy="11610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t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Studiepoeng</a:t>
          </a:r>
          <a:endParaRPr lang="en-US" sz="900" kern="1200" dirty="0"/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 err="1"/>
            <a:t>Modellen</a:t>
          </a:r>
          <a:r>
            <a:rPr lang="en-US" sz="700" kern="1200" dirty="0"/>
            <a:t> </a:t>
          </a:r>
          <a:r>
            <a:rPr lang="en-US" sz="700" kern="1200" dirty="0" err="1"/>
            <a:t>fordeler</a:t>
          </a:r>
          <a:r>
            <a:rPr lang="en-US" sz="700" kern="1200" dirty="0"/>
            <a:t> </a:t>
          </a:r>
          <a:r>
            <a:rPr lang="en-US" sz="700" kern="1200" dirty="0" err="1"/>
            <a:t>studiepoengsinntekter</a:t>
          </a:r>
          <a:r>
            <a:rPr lang="en-US" sz="700" kern="1200" dirty="0"/>
            <a:t> </a:t>
          </a:r>
          <a:r>
            <a:rPr lang="en-US" sz="700" kern="1200" dirty="0" err="1"/>
            <a:t>til</a:t>
          </a:r>
          <a:r>
            <a:rPr lang="en-US" sz="700" kern="1200" dirty="0"/>
            <a:t> </a:t>
          </a:r>
          <a:r>
            <a:rPr lang="en-US" sz="700" kern="1200" dirty="0" err="1"/>
            <a:t>enheten</a:t>
          </a:r>
          <a:r>
            <a:rPr lang="en-US" sz="700" kern="1200" dirty="0"/>
            <a:t> der </a:t>
          </a:r>
          <a:r>
            <a:rPr lang="en-US" sz="700" kern="1200" dirty="0" err="1"/>
            <a:t>emnet</a:t>
          </a:r>
          <a:r>
            <a:rPr lang="en-US" sz="700" kern="1200" dirty="0"/>
            <a:t> </a:t>
          </a:r>
          <a:r>
            <a:rPr lang="en-US" sz="700" kern="1200" dirty="0" err="1"/>
            <a:t>tilhører</a:t>
          </a:r>
          <a:r>
            <a:rPr lang="en-US" sz="700" kern="1200" dirty="0"/>
            <a:t>. </a:t>
          </a:r>
          <a:r>
            <a:rPr lang="en-US" sz="700" kern="1200" dirty="0" err="1"/>
            <a:t>Prisene</a:t>
          </a:r>
          <a:r>
            <a:rPr lang="en-US" sz="700" kern="1200" dirty="0"/>
            <a:t> </a:t>
          </a:r>
          <a:r>
            <a:rPr lang="en-US" sz="700" kern="1200" dirty="0" err="1"/>
            <a:t>differensiere</a:t>
          </a:r>
          <a:r>
            <a:rPr lang="en-US" sz="700" kern="1200" dirty="0"/>
            <a:t> </a:t>
          </a:r>
          <a:r>
            <a:rPr lang="en-US" sz="700" kern="1200" dirty="0" err="1"/>
            <a:t>mellom</a:t>
          </a:r>
          <a:r>
            <a:rPr lang="en-US" sz="700" kern="1200" dirty="0"/>
            <a:t> </a:t>
          </a:r>
          <a:r>
            <a:rPr lang="en-US" sz="700" kern="1200" dirty="0" err="1"/>
            <a:t>ulike</a:t>
          </a:r>
          <a:r>
            <a:rPr lang="en-US" sz="700" kern="1200" dirty="0"/>
            <a:t> </a:t>
          </a:r>
          <a:r>
            <a:rPr lang="en-US" sz="700" kern="1200" dirty="0" err="1"/>
            <a:t>gradsnivåer</a:t>
          </a:r>
          <a:r>
            <a:rPr lang="en-US" sz="700" kern="1200" dirty="0"/>
            <a:t>.</a:t>
          </a:r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700" kern="1200" dirty="0"/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 err="1"/>
            <a:t>Modellen</a:t>
          </a:r>
          <a:r>
            <a:rPr lang="en-US" sz="700" kern="1200" dirty="0"/>
            <a:t> </a:t>
          </a:r>
          <a:r>
            <a:rPr lang="en-US" sz="700" kern="1200" dirty="0" err="1"/>
            <a:t>opererer</a:t>
          </a:r>
          <a:r>
            <a:rPr lang="en-US" sz="700" kern="1200" dirty="0"/>
            <a:t> med 3-årig </a:t>
          </a:r>
          <a:r>
            <a:rPr lang="en-US" sz="700" kern="1200" dirty="0" err="1"/>
            <a:t>gjennomsnitt</a:t>
          </a:r>
          <a:r>
            <a:rPr lang="en-US" sz="700" kern="1200" dirty="0"/>
            <a:t> og teller </a:t>
          </a:r>
          <a:r>
            <a:rPr lang="en-US" sz="700" kern="1200" dirty="0" err="1"/>
            <a:t>antall</a:t>
          </a:r>
          <a:r>
            <a:rPr lang="en-US" sz="700" kern="1200" dirty="0"/>
            <a:t> 60 </a:t>
          </a:r>
          <a:r>
            <a:rPr lang="en-US" sz="700" kern="1200" dirty="0" err="1"/>
            <a:t>studiepoengsenheter</a:t>
          </a:r>
          <a:endParaRPr lang="en-US" sz="700" kern="1200" dirty="0"/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700" kern="1200" dirty="0"/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 err="1"/>
            <a:t>Totalt</a:t>
          </a:r>
          <a:r>
            <a:rPr lang="en-US" sz="700" kern="1200" dirty="0"/>
            <a:t> </a:t>
          </a:r>
          <a:r>
            <a:rPr lang="en-US" sz="700" kern="1200" dirty="0" err="1"/>
            <a:t>fordeles</a:t>
          </a:r>
          <a:r>
            <a:rPr lang="en-US" sz="700" kern="1200" dirty="0"/>
            <a:t> 107,6 mill. Kr </a:t>
          </a:r>
          <a:r>
            <a:rPr lang="en-US" sz="700" kern="1200" dirty="0" err="1"/>
            <a:t>på</a:t>
          </a:r>
          <a:r>
            <a:rPr lang="en-US" sz="700" kern="1200" dirty="0"/>
            <a:t> 3 384 </a:t>
          </a:r>
          <a:r>
            <a:rPr lang="en-US" sz="700" kern="1200" dirty="0" err="1"/>
            <a:t>avlagte</a:t>
          </a:r>
          <a:r>
            <a:rPr lang="en-US" sz="700" kern="1200" dirty="0"/>
            <a:t> </a:t>
          </a:r>
          <a:r>
            <a:rPr lang="en-US" sz="700" kern="1200" dirty="0" err="1"/>
            <a:t>studiepoengsekivalenter</a:t>
          </a:r>
          <a:endParaRPr lang="en-US" sz="700" kern="1200" dirty="0"/>
        </a:p>
      </dsp:txBody>
      <dsp:txXfrm>
        <a:off x="3959807" y="567700"/>
        <a:ext cx="2595985" cy="1093015"/>
      </dsp:txXfrm>
    </dsp:sp>
    <dsp:sp modelId="{17D2E70D-47BD-45CD-A00A-1474E6CCF38A}">
      <dsp:nvSpPr>
        <dsp:cNvPr id="0" name=""/>
        <dsp:cNvSpPr/>
      </dsp:nvSpPr>
      <dsp:spPr>
        <a:xfrm>
          <a:off x="3925802" y="1814111"/>
          <a:ext cx="2663995" cy="847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t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Kandidater</a:t>
          </a:r>
          <a:endParaRPr lang="en-US" sz="900" kern="1200" dirty="0"/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 err="1"/>
            <a:t>Modellen</a:t>
          </a:r>
          <a:r>
            <a:rPr lang="en-US" sz="700" kern="1200" dirty="0"/>
            <a:t> </a:t>
          </a:r>
          <a:r>
            <a:rPr lang="en-US" sz="700" kern="1200" dirty="0" err="1"/>
            <a:t>fordeler</a:t>
          </a:r>
          <a:r>
            <a:rPr lang="en-US" sz="700" kern="1200" dirty="0"/>
            <a:t> </a:t>
          </a:r>
          <a:r>
            <a:rPr lang="en-US" sz="700" kern="1200" dirty="0" err="1"/>
            <a:t>midler</a:t>
          </a:r>
          <a:r>
            <a:rPr lang="en-US" sz="700" kern="1200" dirty="0"/>
            <a:t> </a:t>
          </a:r>
          <a:r>
            <a:rPr lang="en-US" sz="700" kern="1200" dirty="0" err="1"/>
            <a:t>på</a:t>
          </a:r>
          <a:r>
            <a:rPr lang="en-US" sz="700" kern="1200" dirty="0"/>
            <a:t> </a:t>
          </a:r>
          <a:r>
            <a:rPr lang="en-US" sz="700" kern="1200" dirty="0" err="1"/>
            <a:t>enheten</a:t>
          </a:r>
          <a:r>
            <a:rPr lang="en-US" sz="700" kern="1200" dirty="0"/>
            <a:t> der </a:t>
          </a:r>
          <a:r>
            <a:rPr lang="en-US" sz="700" kern="1200" dirty="0" err="1"/>
            <a:t>graden</a:t>
          </a:r>
          <a:r>
            <a:rPr lang="en-US" sz="700" kern="1200" dirty="0"/>
            <a:t> </a:t>
          </a:r>
          <a:r>
            <a:rPr lang="en-US" sz="700" kern="1200" dirty="0" err="1"/>
            <a:t>blir</a:t>
          </a:r>
          <a:r>
            <a:rPr lang="en-US" sz="700" kern="1200" dirty="0"/>
            <a:t> </a:t>
          </a:r>
          <a:r>
            <a:rPr lang="en-US" sz="700" kern="1200" dirty="0" err="1"/>
            <a:t>registrert</a:t>
          </a:r>
          <a:r>
            <a:rPr lang="en-US" sz="700" kern="1200" dirty="0"/>
            <a:t>.</a:t>
          </a:r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700" kern="1200" dirty="0"/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Vi </a:t>
          </a:r>
          <a:r>
            <a:rPr lang="en-US" sz="700" kern="1200" dirty="0" err="1"/>
            <a:t>skiller</a:t>
          </a:r>
          <a:r>
            <a:rPr lang="en-US" sz="700" kern="1200" dirty="0"/>
            <a:t> </a:t>
          </a:r>
          <a:r>
            <a:rPr lang="en-US" sz="700" kern="1200" dirty="0" err="1"/>
            <a:t>mellom</a:t>
          </a:r>
          <a:r>
            <a:rPr lang="en-US" sz="700" kern="1200" dirty="0"/>
            <a:t> </a:t>
          </a:r>
          <a:r>
            <a:rPr lang="en-US" sz="700" kern="1200" dirty="0" err="1"/>
            <a:t>ulike</a:t>
          </a:r>
          <a:r>
            <a:rPr lang="en-US" sz="700" kern="1200" dirty="0"/>
            <a:t> </a:t>
          </a:r>
          <a:r>
            <a:rPr lang="en-US" sz="700" kern="1200" dirty="0" err="1"/>
            <a:t>gradsnivåer</a:t>
          </a:r>
          <a:endParaRPr lang="en-US" sz="700" kern="1200" dirty="0"/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700" kern="1200" dirty="0"/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 err="1"/>
            <a:t>Totalt</a:t>
          </a:r>
          <a:r>
            <a:rPr lang="en-US" sz="700" kern="1200" dirty="0"/>
            <a:t> </a:t>
          </a:r>
          <a:r>
            <a:rPr lang="en-US" sz="700" kern="1200" dirty="0" err="1"/>
            <a:t>mottar</a:t>
          </a:r>
          <a:r>
            <a:rPr lang="en-US" sz="700" kern="1200" dirty="0"/>
            <a:t> SV 27,6 mill. Kr for 960 </a:t>
          </a:r>
          <a:r>
            <a:rPr lang="en-US" sz="700" kern="1200" dirty="0" err="1"/>
            <a:t>avlagte</a:t>
          </a:r>
          <a:r>
            <a:rPr lang="en-US" sz="700" kern="1200" dirty="0"/>
            <a:t> grader</a:t>
          </a:r>
        </a:p>
      </dsp:txBody>
      <dsp:txXfrm>
        <a:off x="3950637" y="1838946"/>
        <a:ext cx="2614325" cy="798274"/>
      </dsp:txXfrm>
    </dsp:sp>
    <dsp:sp modelId="{F23A7C83-5752-44B6-B9B8-DF9269266C85}">
      <dsp:nvSpPr>
        <dsp:cNvPr id="0" name=""/>
        <dsp:cNvSpPr/>
      </dsp:nvSpPr>
      <dsp:spPr>
        <a:xfrm>
          <a:off x="3925802" y="2846109"/>
          <a:ext cx="2663995" cy="4301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t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Utveksling</a:t>
          </a:r>
          <a:endParaRPr lang="en-US" sz="900" kern="1200" dirty="0"/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b="0" kern="1200" dirty="0" err="1"/>
            <a:t>Modellen</a:t>
          </a:r>
          <a:r>
            <a:rPr lang="en-US" sz="700" b="0" kern="1200" dirty="0"/>
            <a:t> teller </a:t>
          </a:r>
          <a:r>
            <a:rPr lang="en-US" sz="700" b="0" kern="1200" dirty="0" err="1"/>
            <a:t>antall</a:t>
          </a:r>
          <a:r>
            <a:rPr lang="en-US" sz="700" b="0" kern="1200" dirty="0"/>
            <a:t> </a:t>
          </a:r>
          <a:r>
            <a:rPr lang="en-US" sz="700" b="0" kern="1200" dirty="0" err="1"/>
            <a:t>utvekslingstudenter</a:t>
          </a:r>
          <a:r>
            <a:rPr lang="en-US" sz="700" b="0" kern="1200" dirty="0"/>
            <a:t>, bade </a:t>
          </a:r>
          <a:r>
            <a:rPr lang="en-US" sz="700" b="0" kern="1200" dirty="0" err="1"/>
            <a:t>innreisende</a:t>
          </a:r>
          <a:r>
            <a:rPr lang="en-US" sz="700" b="0" kern="1200" dirty="0"/>
            <a:t> og </a:t>
          </a:r>
          <a:r>
            <a:rPr lang="en-US" sz="700" b="0" kern="1200" dirty="0" err="1"/>
            <a:t>utreisende</a:t>
          </a:r>
          <a:r>
            <a:rPr lang="en-US" sz="700" b="0" kern="1200" dirty="0"/>
            <a:t>.</a:t>
          </a:r>
        </a:p>
      </dsp:txBody>
      <dsp:txXfrm>
        <a:off x="3938401" y="2858708"/>
        <a:ext cx="2638797" cy="404963"/>
      </dsp:txXfrm>
    </dsp:sp>
    <dsp:sp modelId="{65E24A11-EEA9-49EA-8455-A6A8766E1D16}">
      <dsp:nvSpPr>
        <dsp:cNvPr id="0" name=""/>
        <dsp:cNvSpPr/>
      </dsp:nvSpPr>
      <dsp:spPr>
        <a:xfrm>
          <a:off x="3925802" y="3501473"/>
          <a:ext cx="2663995" cy="430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t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EFV-</a:t>
          </a:r>
          <a:r>
            <a:rPr lang="en-US" sz="900" kern="1200" dirty="0" err="1"/>
            <a:t>incentiv</a:t>
          </a:r>
          <a:endParaRPr lang="en-US" sz="900" kern="1200" dirty="0"/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 err="1"/>
            <a:t>Modellen</a:t>
          </a:r>
          <a:r>
            <a:rPr lang="en-US" sz="700" kern="1200" dirty="0"/>
            <a:t> </a:t>
          </a:r>
          <a:r>
            <a:rPr lang="en-US" sz="700" kern="1200" dirty="0" err="1"/>
            <a:t>bruker</a:t>
          </a:r>
          <a:r>
            <a:rPr lang="en-US" sz="700" kern="1200" dirty="0"/>
            <a:t> </a:t>
          </a:r>
          <a:r>
            <a:rPr lang="en-US" sz="700" kern="1200" dirty="0" err="1"/>
            <a:t>regnskapsførte</a:t>
          </a:r>
          <a:r>
            <a:rPr lang="en-US" sz="700" kern="1200" dirty="0"/>
            <a:t> </a:t>
          </a:r>
          <a:r>
            <a:rPr lang="en-US" sz="700" kern="1200" dirty="0" err="1"/>
            <a:t>kostnader</a:t>
          </a:r>
          <a:r>
            <a:rPr lang="en-US" sz="700" kern="1200" dirty="0"/>
            <a:t> </a:t>
          </a:r>
          <a:r>
            <a:rPr lang="en-US" sz="700" kern="1200" dirty="0" err="1"/>
            <a:t>som</a:t>
          </a:r>
          <a:r>
            <a:rPr lang="en-US" sz="700" kern="1200" dirty="0"/>
            <a:t> </a:t>
          </a:r>
          <a:r>
            <a:rPr lang="en-US" sz="700" kern="1200" dirty="0" err="1"/>
            <a:t>beregningsgrunnlag</a:t>
          </a:r>
          <a:r>
            <a:rPr lang="en-US" sz="700" kern="1200" dirty="0"/>
            <a:t>, </a:t>
          </a:r>
          <a:r>
            <a:rPr lang="en-US" sz="700" kern="1200" dirty="0" err="1"/>
            <a:t>ikke</a:t>
          </a:r>
          <a:r>
            <a:rPr lang="en-US" sz="700" kern="1200" dirty="0"/>
            <a:t> </a:t>
          </a:r>
          <a:r>
            <a:rPr lang="en-US" sz="700" kern="1200" dirty="0" err="1"/>
            <a:t>inntekter</a:t>
          </a:r>
          <a:r>
            <a:rPr lang="en-US" sz="700" kern="1200" dirty="0"/>
            <a:t>. </a:t>
          </a:r>
          <a:r>
            <a:rPr lang="en-US" sz="700" kern="1200" dirty="0" err="1"/>
            <a:t>Videreformidling</a:t>
          </a:r>
          <a:r>
            <a:rPr lang="en-US" sz="700" kern="1200" dirty="0"/>
            <a:t> av </a:t>
          </a:r>
          <a:r>
            <a:rPr lang="en-US" sz="700" kern="1200" dirty="0" err="1"/>
            <a:t>midler</a:t>
          </a:r>
          <a:r>
            <a:rPr lang="en-US" sz="700" kern="1200" dirty="0"/>
            <a:t> er </a:t>
          </a:r>
          <a:r>
            <a:rPr lang="en-US" sz="700" kern="1200" dirty="0" err="1"/>
            <a:t>ikke</a:t>
          </a:r>
          <a:r>
            <a:rPr lang="en-US" sz="700" kern="1200" dirty="0"/>
            <a:t> med i </a:t>
          </a:r>
          <a:r>
            <a:rPr lang="en-US" sz="700" kern="1200" dirty="0" err="1"/>
            <a:t>grunnlaget</a:t>
          </a:r>
          <a:endParaRPr lang="en-US" sz="700" kern="1200" dirty="0"/>
        </a:p>
      </dsp:txBody>
      <dsp:txXfrm>
        <a:off x="3938402" y="3514073"/>
        <a:ext cx="2638795" cy="405004"/>
      </dsp:txXfrm>
    </dsp:sp>
    <dsp:sp modelId="{2D984D9D-08C6-40EA-8E65-5D6F08777F0F}">
      <dsp:nvSpPr>
        <dsp:cNvPr id="0" name=""/>
        <dsp:cNvSpPr/>
      </dsp:nvSpPr>
      <dsp:spPr>
        <a:xfrm>
          <a:off x="3925802" y="4250774"/>
          <a:ext cx="2663995" cy="1527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Publikasjon</a:t>
          </a:r>
          <a:r>
            <a:rPr lang="en-US" sz="700" kern="1200" dirty="0"/>
            <a:t> – </a:t>
          </a:r>
          <a:r>
            <a:rPr lang="en-US" sz="700" kern="1200" dirty="0" err="1"/>
            <a:t>Modellen</a:t>
          </a:r>
          <a:r>
            <a:rPr lang="en-US" sz="700" kern="1200" dirty="0"/>
            <a:t> teller </a:t>
          </a:r>
          <a:r>
            <a:rPr lang="en-US" sz="700" kern="1200" dirty="0" err="1"/>
            <a:t>publikasjonspoeng</a:t>
          </a:r>
          <a:endParaRPr lang="en-US" sz="700" kern="1200" dirty="0"/>
        </a:p>
      </dsp:txBody>
      <dsp:txXfrm>
        <a:off x="3930276" y="4255248"/>
        <a:ext cx="2655047" cy="143817"/>
      </dsp:txXfrm>
    </dsp:sp>
    <dsp:sp modelId="{5503C63D-C114-4D1C-BD5D-A952E89C2AB0}">
      <dsp:nvSpPr>
        <dsp:cNvPr id="0" name=""/>
        <dsp:cNvSpPr/>
      </dsp:nvSpPr>
      <dsp:spPr>
        <a:xfrm>
          <a:off x="3925802" y="4476753"/>
          <a:ext cx="2663995" cy="1527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Disputaser</a:t>
          </a:r>
          <a:r>
            <a:rPr lang="en-US" sz="900" kern="1200" dirty="0"/>
            <a:t> </a:t>
          </a:r>
          <a:r>
            <a:rPr lang="en-US" sz="700" kern="1200" dirty="0"/>
            <a:t>– </a:t>
          </a:r>
          <a:r>
            <a:rPr lang="en-US" sz="700" kern="1200" dirty="0" err="1"/>
            <a:t>Modellen</a:t>
          </a:r>
          <a:r>
            <a:rPr lang="en-US" sz="700" kern="1200" dirty="0"/>
            <a:t> teller </a:t>
          </a:r>
          <a:r>
            <a:rPr lang="en-US" sz="700" kern="1200" dirty="0" err="1"/>
            <a:t>antall</a:t>
          </a:r>
          <a:r>
            <a:rPr lang="en-US" sz="700" kern="1200" dirty="0"/>
            <a:t> </a:t>
          </a:r>
          <a:r>
            <a:rPr lang="en-US" sz="700" kern="1200" dirty="0" err="1"/>
            <a:t>disputaser</a:t>
          </a:r>
          <a:endParaRPr lang="en-US" sz="700" kern="1200" dirty="0"/>
        </a:p>
      </dsp:txBody>
      <dsp:txXfrm>
        <a:off x="3930276" y="4481227"/>
        <a:ext cx="2655047" cy="143817"/>
      </dsp:txXfrm>
    </dsp:sp>
    <dsp:sp modelId="{D8C235FB-9A53-4865-A404-D92031EB3161}">
      <dsp:nvSpPr>
        <dsp:cNvPr id="0" name=""/>
        <dsp:cNvSpPr/>
      </dsp:nvSpPr>
      <dsp:spPr>
        <a:xfrm>
          <a:off x="7176845" y="0"/>
          <a:ext cx="3337470" cy="506661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</dsp:txBody>
      <dsp:txXfrm>
        <a:off x="7176845" y="0"/>
        <a:ext cx="3337470" cy="1519985"/>
      </dsp:txXfrm>
    </dsp:sp>
    <dsp:sp modelId="{84FEAD27-37DB-4C02-A429-EBD4BB899D2A}">
      <dsp:nvSpPr>
        <dsp:cNvPr id="0" name=""/>
        <dsp:cNvSpPr/>
      </dsp:nvSpPr>
      <dsp:spPr>
        <a:xfrm>
          <a:off x="7493798" y="509636"/>
          <a:ext cx="2669976" cy="8536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Toppforskningsstøtte</a:t>
          </a:r>
          <a:r>
            <a:rPr lang="en-US" sz="1000" kern="1200" dirty="0"/>
            <a:t> – </a:t>
          </a:r>
          <a:r>
            <a:rPr lang="en-US" sz="1000" kern="1200" dirty="0" err="1"/>
            <a:t>UiO</a:t>
          </a:r>
          <a:r>
            <a:rPr lang="en-US" sz="1000" kern="1200" dirty="0"/>
            <a:t> </a:t>
          </a:r>
          <a:r>
            <a:rPr lang="en-US" sz="1000" kern="1200" dirty="0" err="1"/>
            <a:t>bevilger</a:t>
          </a:r>
          <a:r>
            <a:rPr lang="en-US" sz="1000" kern="1200" dirty="0"/>
            <a:t> et </a:t>
          </a:r>
          <a:r>
            <a:rPr lang="en-US" sz="1000" kern="1200" dirty="0" err="1"/>
            <a:t>årlig</a:t>
          </a:r>
          <a:r>
            <a:rPr lang="en-US" sz="1000" kern="1200" dirty="0"/>
            <a:t> </a:t>
          </a:r>
          <a:r>
            <a:rPr lang="en-US" sz="1000" kern="1200" dirty="0" err="1"/>
            <a:t>beløp</a:t>
          </a:r>
          <a:r>
            <a:rPr lang="en-US" sz="1000" kern="1200" dirty="0"/>
            <a:t> I </a:t>
          </a:r>
          <a:r>
            <a:rPr lang="en-US" sz="1000" kern="1200" dirty="0" err="1"/>
            <a:t>støtte</a:t>
          </a:r>
          <a:r>
            <a:rPr lang="en-US" sz="1000" kern="1200" dirty="0"/>
            <a:t> </a:t>
          </a:r>
          <a:r>
            <a:rPr lang="en-US" sz="1000" kern="1200" dirty="0" err="1"/>
            <a:t>til</a:t>
          </a:r>
          <a:r>
            <a:rPr lang="en-US" sz="1000" kern="1200" dirty="0"/>
            <a:t> alle ERC-grants, </a:t>
          </a:r>
          <a:r>
            <a:rPr lang="en-US" sz="1000" kern="1200" dirty="0" err="1"/>
            <a:t>samt</a:t>
          </a:r>
          <a:r>
            <a:rPr lang="en-US" sz="1000" kern="1200" dirty="0"/>
            <a:t> </a:t>
          </a:r>
          <a:r>
            <a:rPr lang="en-US" sz="1000" kern="1200" dirty="0" err="1"/>
            <a:t>noen</a:t>
          </a:r>
          <a:r>
            <a:rPr lang="en-US" sz="1000" kern="1200" dirty="0"/>
            <a:t> </a:t>
          </a:r>
          <a:r>
            <a:rPr lang="en-US" sz="1000" kern="1200" dirty="0" err="1"/>
            <a:t>andre</a:t>
          </a:r>
          <a:r>
            <a:rPr lang="en-US" sz="1000" kern="1200" dirty="0"/>
            <a:t> </a:t>
          </a:r>
          <a:r>
            <a:rPr lang="en-US" sz="1000" kern="1200" dirty="0" err="1"/>
            <a:t>utvalgte</a:t>
          </a:r>
          <a:r>
            <a:rPr lang="en-US" sz="1000" kern="1200" dirty="0"/>
            <a:t> </a:t>
          </a:r>
          <a:r>
            <a:rPr lang="en-US" sz="1000" kern="1200" dirty="0" err="1"/>
            <a:t>prosjekter</a:t>
          </a:r>
          <a:r>
            <a:rPr lang="en-US" sz="1000" kern="1200" dirty="0"/>
            <a:t>.  6,2 mill. Kr </a:t>
          </a:r>
          <a:r>
            <a:rPr lang="en-US" sz="1000" kern="1200" dirty="0" err="1"/>
            <a:t>totalt</a:t>
          </a:r>
          <a:endParaRPr lang="en-US" sz="1000" kern="1200" dirty="0"/>
        </a:p>
      </dsp:txBody>
      <dsp:txXfrm>
        <a:off x="7518800" y="534638"/>
        <a:ext cx="2619972" cy="803619"/>
      </dsp:txXfrm>
    </dsp:sp>
    <dsp:sp modelId="{05DA1733-C34A-425B-B42D-18D1AD3F06E1}">
      <dsp:nvSpPr>
        <dsp:cNvPr id="0" name=""/>
        <dsp:cNvSpPr/>
      </dsp:nvSpPr>
      <dsp:spPr>
        <a:xfrm>
          <a:off x="7493798" y="1687933"/>
          <a:ext cx="2669976" cy="1081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Annet</a:t>
          </a:r>
          <a:r>
            <a:rPr lang="en-US" sz="800" kern="1200" dirty="0"/>
            <a:t> –  (-)16,6 mill. Kr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Tildelingen</a:t>
          </a:r>
          <a:r>
            <a:rPr lang="en-US" sz="800" kern="1200" dirty="0"/>
            <a:t> </a:t>
          </a:r>
          <a:r>
            <a:rPr lang="en-US" sz="800" kern="1200" dirty="0" err="1"/>
            <a:t>til</a:t>
          </a:r>
          <a:r>
            <a:rPr lang="en-US" sz="800" kern="1200" dirty="0"/>
            <a:t> SV </a:t>
          </a:r>
          <a:r>
            <a:rPr lang="en-US" sz="800" kern="1200" dirty="0" err="1"/>
            <a:t>inkluderer</a:t>
          </a:r>
          <a:r>
            <a:rPr lang="en-US" sz="800" kern="1200" dirty="0"/>
            <a:t> </a:t>
          </a:r>
          <a:r>
            <a:rPr lang="en-US" sz="800" kern="1200" dirty="0" err="1"/>
            <a:t>en</a:t>
          </a:r>
          <a:r>
            <a:rPr lang="en-US" sz="800" kern="1200" dirty="0"/>
            <a:t> </a:t>
          </a:r>
          <a:r>
            <a:rPr lang="en-US" sz="800" kern="1200" dirty="0" err="1"/>
            <a:t>rekke</a:t>
          </a:r>
          <a:r>
            <a:rPr lang="en-US" sz="800" kern="1200" dirty="0"/>
            <a:t> </a:t>
          </a:r>
          <a:r>
            <a:rPr lang="en-US" sz="800" kern="1200" dirty="0" err="1"/>
            <a:t>elementer</a:t>
          </a:r>
          <a:r>
            <a:rPr lang="en-US" sz="800" kern="1200" dirty="0"/>
            <a:t> </a:t>
          </a:r>
          <a:r>
            <a:rPr lang="en-US" sz="800" kern="1200" dirty="0" err="1"/>
            <a:t>som</a:t>
          </a:r>
          <a:r>
            <a:rPr lang="en-US" sz="800" kern="1200" dirty="0"/>
            <a:t> </a:t>
          </a:r>
          <a:r>
            <a:rPr lang="en-US" sz="800" kern="1200" dirty="0" err="1"/>
            <a:t>ikke</a:t>
          </a:r>
          <a:r>
            <a:rPr lang="en-US" sz="800" kern="1200" dirty="0"/>
            <a:t> </a:t>
          </a:r>
          <a:r>
            <a:rPr lang="en-US" sz="800" kern="1200" dirty="0" err="1"/>
            <a:t>har</a:t>
          </a:r>
          <a:r>
            <a:rPr lang="en-US" sz="800" kern="1200" dirty="0"/>
            <a:t> </a:t>
          </a:r>
          <a:r>
            <a:rPr lang="en-US" sz="800" kern="1200" dirty="0" err="1"/>
            <a:t>noen</a:t>
          </a:r>
          <a:r>
            <a:rPr lang="en-US" sz="800" kern="1200" dirty="0"/>
            <a:t> </a:t>
          </a:r>
          <a:r>
            <a:rPr lang="en-US" sz="800" kern="1200" dirty="0" err="1"/>
            <a:t>naturlig</a:t>
          </a:r>
          <a:r>
            <a:rPr lang="en-US" sz="800" kern="1200" dirty="0"/>
            <a:t> </a:t>
          </a:r>
          <a:r>
            <a:rPr lang="en-US" sz="800" kern="1200" dirty="0" err="1"/>
            <a:t>eier</a:t>
          </a:r>
          <a:r>
            <a:rPr lang="en-US" sz="800" kern="1200" dirty="0"/>
            <a:t>. </a:t>
          </a:r>
          <a:r>
            <a:rPr lang="en-US" sz="800" kern="1200" dirty="0" err="1"/>
            <a:t>Rammekutt</a:t>
          </a:r>
          <a:r>
            <a:rPr lang="en-US" sz="800" kern="1200" dirty="0"/>
            <a:t>, </a:t>
          </a:r>
          <a:r>
            <a:rPr lang="en-US" sz="800" kern="1200" dirty="0" err="1"/>
            <a:t>tilpasningsledd</a:t>
          </a:r>
          <a:r>
            <a:rPr lang="en-US" sz="800" kern="1200" dirty="0"/>
            <a:t> </a:t>
          </a:r>
          <a:r>
            <a:rPr lang="en-US" sz="800" kern="1200" dirty="0" err="1"/>
            <a:t>til</a:t>
          </a:r>
          <a:r>
            <a:rPr lang="en-US" sz="800" kern="1200" dirty="0"/>
            <a:t> </a:t>
          </a:r>
          <a:r>
            <a:rPr lang="en-US" sz="800" kern="1200" dirty="0" err="1"/>
            <a:t>ny</a:t>
          </a:r>
          <a:r>
            <a:rPr lang="en-US" sz="800" kern="1200" dirty="0"/>
            <a:t> </a:t>
          </a:r>
          <a:r>
            <a:rPr lang="en-US" sz="800" kern="1200" dirty="0" err="1"/>
            <a:t>finansieringsmodell</a:t>
          </a:r>
          <a:r>
            <a:rPr lang="en-US" sz="800" kern="1200" dirty="0"/>
            <a:t>, ABE-</a:t>
          </a:r>
          <a:r>
            <a:rPr lang="en-US" sz="800" kern="1200" dirty="0" err="1"/>
            <a:t>reformen</a:t>
          </a:r>
          <a:r>
            <a:rPr lang="en-US" sz="800" kern="1200" dirty="0"/>
            <a:t>, </a:t>
          </a:r>
          <a:r>
            <a:rPr lang="en-US" sz="800" kern="1200" dirty="0" err="1"/>
            <a:t>pensjonskutt</a:t>
          </a:r>
          <a:r>
            <a:rPr lang="en-US" sz="800" kern="1200" dirty="0"/>
            <a:t> etc. </a:t>
          </a:r>
          <a:r>
            <a:rPr lang="en-US" sz="800" kern="1200" dirty="0" err="1"/>
            <a:t>Tilsammen</a:t>
          </a:r>
          <a:r>
            <a:rPr lang="en-US" sz="800" kern="1200" dirty="0"/>
            <a:t> </a:t>
          </a:r>
          <a:r>
            <a:rPr lang="en-US" sz="800" kern="1200" dirty="0" err="1"/>
            <a:t>blir</a:t>
          </a:r>
          <a:r>
            <a:rPr lang="en-US" sz="800" kern="1200" dirty="0"/>
            <a:t> </a:t>
          </a:r>
          <a:r>
            <a:rPr lang="en-US" sz="800" kern="1200" dirty="0" err="1"/>
            <a:t>dette</a:t>
          </a:r>
          <a:r>
            <a:rPr lang="en-US" sz="800" kern="1200" dirty="0"/>
            <a:t> </a:t>
          </a:r>
          <a:r>
            <a:rPr lang="en-US" sz="800" kern="1200" dirty="0" err="1"/>
            <a:t>en</a:t>
          </a:r>
          <a:r>
            <a:rPr lang="en-US" sz="800" kern="1200" dirty="0"/>
            <a:t> </a:t>
          </a:r>
          <a:r>
            <a:rPr lang="en-US" sz="800" kern="1200" dirty="0" err="1"/>
            <a:t>reduksjon</a:t>
          </a:r>
          <a:r>
            <a:rPr lang="en-US" sz="800" kern="1200" dirty="0"/>
            <a:t> av </a:t>
          </a:r>
          <a:r>
            <a:rPr lang="en-US" sz="800" kern="1200" dirty="0" err="1"/>
            <a:t>tildelingen</a:t>
          </a:r>
          <a:r>
            <a:rPr lang="en-US" sz="800" kern="1200" dirty="0"/>
            <a:t> </a:t>
          </a:r>
          <a:r>
            <a:rPr lang="en-US" sz="800" kern="1200" dirty="0" err="1"/>
            <a:t>på</a:t>
          </a:r>
          <a:r>
            <a:rPr lang="en-US" sz="800" kern="1200" dirty="0"/>
            <a:t> 16,6 mill. Kr </a:t>
          </a:r>
          <a:r>
            <a:rPr lang="en-US" sz="800" kern="1200" dirty="0" err="1"/>
            <a:t>som</a:t>
          </a:r>
          <a:r>
            <a:rPr lang="en-US" sz="800" kern="1200" dirty="0"/>
            <a:t> </a:t>
          </a:r>
          <a:r>
            <a:rPr lang="en-US" sz="800" kern="1200" dirty="0" err="1"/>
            <a:t>finansieres</a:t>
          </a:r>
          <a:r>
            <a:rPr lang="en-US" sz="800" kern="1200" dirty="0"/>
            <a:t> </a:t>
          </a:r>
          <a:r>
            <a:rPr lang="en-US" sz="800" kern="1200" dirty="0" err="1"/>
            <a:t>på</a:t>
          </a:r>
          <a:r>
            <a:rPr lang="en-US" sz="800" kern="1200" dirty="0"/>
            <a:t> </a:t>
          </a:r>
          <a:r>
            <a:rPr lang="en-US" sz="800" kern="1200" dirty="0" err="1"/>
            <a:t>samme</a:t>
          </a:r>
          <a:r>
            <a:rPr lang="en-US" sz="800" kern="1200" dirty="0"/>
            <a:t> </a:t>
          </a:r>
          <a:r>
            <a:rPr lang="en-US" sz="800" kern="1200" dirty="0" err="1"/>
            <a:t>måte</a:t>
          </a:r>
          <a:r>
            <a:rPr lang="en-US" sz="800" kern="1200" dirty="0"/>
            <a:t> </a:t>
          </a:r>
          <a:r>
            <a:rPr lang="en-US" sz="800" kern="1200" dirty="0" err="1"/>
            <a:t>som</a:t>
          </a:r>
          <a:r>
            <a:rPr lang="en-US" sz="800" kern="1200" dirty="0"/>
            <a:t> </a:t>
          </a:r>
          <a:r>
            <a:rPr lang="en-US" sz="800" kern="1200" dirty="0" err="1"/>
            <a:t>fakultetsadminstrasjonen</a:t>
          </a:r>
          <a:endParaRPr lang="en-US" sz="800" kern="1200" dirty="0"/>
        </a:p>
      </dsp:txBody>
      <dsp:txXfrm>
        <a:off x="7525471" y="1719606"/>
        <a:ext cx="2606630" cy="10180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543CAE-7BA0-443C-86B2-29A3A6F0004E}">
      <dsp:nvSpPr>
        <dsp:cNvPr id="0" name=""/>
        <dsp:cNvSpPr/>
      </dsp:nvSpPr>
      <dsp:spPr>
        <a:xfrm>
          <a:off x="15" y="0"/>
          <a:ext cx="3337470" cy="506661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	</a:t>
          </a:r>
        </a:p>
      </dsp:txBody>
      <dsp:txXfrm>
        <a:off x="15" y="0"/>
        <a:ext cx="3337470" cy="1519985"/>
      </dsp:txXfrm>
    </dsp:sp>
    <dsp:sp modelId="{DC27DFF2-6960-4261-B118-E2F8E703451C}">
      <dsp:nvSpPr>
        <dsp:cNvPr id="0" name=""/>
        <dsp:cNvSpPr/>
      </dsp:nvSpPr>
      <dsp:spPr>
        <a:xfrm>
          <a:off x="358766" y="673346"/>
          <a:ext cx="2669976" cy="14081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Opptaksramme</a:t>
          </a:r>
          <a:r>
            <a:rPr lang="en-US" sz="1000" kern="1200" dirty="0"/>
            <a:t>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(</a:t>
          </a:r>
          <a:r>
            <a:rPr lang="en-US" sz="800" kern="1200" dirty="0" err="1"/>
            <a:t>pris</a:t>
          </a:r>
          <a:r>
            <a:rPr lang="en-US" sz="800" kern="1200" dirty="0"/>
            <a:t> </a:t>
          </a:r>
          <a:r>
            <a:rPr lang="en-US" sz="800" kern="1200" dirty="0" err="1"/>
            <a:t>er</a:t>
          </a:r>
          <a:r>
            <a:rPr lang="en-US" sz="800" kern="1200" dirty="0"/>
            <a:t> per student per </a:t>
          </a:r>
          <a:r>
            <a:rPr lang="en-US" sz="800" kern="1200" dirty="0" err="1"/>
            <a:t>år</a:t>
          </a:r>
          <a:r>
            <a:rPr lang="en-US" sz="800" kern="1200" dirty="0"/>
            <a:t>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  <a:p>
          <a:pPr marL="57150" lvl="1" indent="-57150" algn="ctr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 err="1"/>
            <a:t>Årsenhet</a:t>
          </a:r>
          <a:r>
            <a:rPr lang="en-US" sz="800" kern="1200" dirty="0"/>
            <a:t>, Bachelor og Bachelor (</a:t>
          </a:r>
          <a:r>
            <a:rPr lang="en-US" sz="800" kern="1200" dirty="0" err="1"/>
            <a:t>tverrfaglig</a:t>
          </a:r>
          <a:r>
            <a:rPr lang="en-US" sz="800" kern="1200" dirty="0"/>
            <a:t>) – 22 672 </a:t>
          </a:r>
          <a:r>
            <a:rPr lang="en-US" sz="800" kern="1200" dirty="0" err="1"/>
            <a:t>kr</a:t>
          </a:r>
          <a:r>
            <a:rPr lang="en-US" sz="800" kern="1200" dirty="0"/>
            <a:t> </a:t>
          </a:r>
        </a:p>
        <a:p>
          <a:pPr marL="57150" lvl="1" indent="-57150" algn="ctr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Master og Master (1,5 </a:t>
          </a:r>
          <a:r>
            <a:rPr lang="en-US" sz="800" kern="1200" dirty="0" err="1"/>
            <a:t>år</a:t>
          </a:r>
          <a:r>
            <a:rPr lang="en-US" sz="800" kern="1200" dirty="0"/>
            <a:t>) – 55 340 </a:t>
          </a:r>
          <a:r>
            <a:rPr lang="en-US" sz="800" kern="1200" dirty="0" err="1"/>
            <a:t>kr</a:t>
          </a:r>
          <a:r>
            <a:rPr lang="en-US" sz="800" kern="1200" dirty="0"/>
            <a:t> </a:t>
          </a:r>
        </a:p>
        <a:p>
          <a:pPr marL="57150" lvl="1" indent="-57150" algn="ctr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 err="1"/>
            <a:t>Profesjon</a:t>
          </a:r>
          <a:r>
            <a:rPr lang="en-US" sz="800" kern="1200" dirty="0"/>
            <a:t> – 121 378 </a:t>
          </a:r>
          <a:r>
            <a:rPr lang="en-US" sz="800" kern="1200" dirty="0" err="1"/>
            <a:t>kr</a:t>
          </a:r>
          <a:endParaRPr lang="en-US" sz="800" kern="1200" dirty="0"/>
        </a:p>
      </dsp:txBody>
      <dsp:txXfrm>
        <a:off x="400009" y="714589"/>
        <a:ext cx="2587490" cy="1325664"/>
      </dsp:txXfrm>
    </dsp:sp>
    <dsp:sp modelId="{2440BF61-BECB-4A1F-9A69-B674EC73547D}">
      <dsp:nvSpPr>
        <dsp:cNvPr id="0" name=""/>
        <dsp:cNvSpPr/>
      </dsp:nvSpPr>
      <dsp:spPr>
        <a:xfrm>
          <a:off x="352866" y="2284383"/>
          <a:ext cx="2669976" cy="1070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Rekrutteringsstillinger</a:t>
          </a:r>
          <a:endParaRPr lang="en-US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(</a:t>
          </a:r>
          <a:r>
            <a:rPr lang="en-US" sz="800" kern="1200" dirty="0" err="1"/>
            <a:t>pris</a:t>
          </a:r>
          <a:r>
            <a:rPr lang="en-US" sz="800" kern="1200" dirty="0"/>
            <a:t> per stilling per </a:t>
          </a:r>
          <a:r>
            <a:rPr lang="en-US" sz="800" kern="1200" dirty="0" err="1"/>
            <a:t>år</a:t>
          </a:r>
          <a:r>
            <a:rPr lang="en-US" sz="800" kern="1200" dirty="0"/>
            <a:t>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  <a:p>
          <a:pPr marL="57150" lvl="1" indent="-57150" algn="ctr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933 000 </a:t>
          </a:r>
          <a:r>
            <a:rPr lang="en-US" sz="800" kern="1200" dirty="0" err="1"/>
            <a:t>kr</a:t>
          </a:r>
          <a:r>
            <a:rPr lang="en-US" sz="800" kern="1200" dirty="0"/>
            <a:t> per </a:t>
          </a:r>
          <a:r>
            <a:rPr lang="en-US" sz="800" kern="1200" dirty="0" err="1"/>
            <a:t>tildelt</a:t>
          </a:r>
          <a:r>
            <a:rPr lang="en-US" sz="800" kern="1200" dirty="0"/>
            <a:t> </a:t>
          </a:r>
          <a:r>
            <a:rPr lang="en-US" sz="800" kern="1200" dirty="0" err="1"/>
            <a:t>stipendiat</a:t>
          </a:r>
          <a:r>
            <a:rPr lang="en-US" sz="800" kern="1200" dirty="0"/>
            <a:t> (89)</a:t>
          </a:r>
        </a:p>
        <a:p>
          <a:pPr marL="57150" lvl="1" indent="-57150" algn="ctr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1 116 000 </a:t>
          </a:r>
          <a:r>
            <a:rPr lang="en-US" sz="800" kern="1200" dirty="0" err="1"/>
            <a:t>kr</a:t>
          </a:r>
          <a:r>
            <a:rPr lang="en-US" sz="800" kern="1200" dirty="0"/>
            <a:t> per </a:t>
          </a:r>
          <a:r>
            <a:rPr lang="en-US" sz="800" kern="1200" dirty="0" err="1"/>
            <a:t>tildelt</a:t>
          </a:r>
          <a:r>
            <a:rPr lang="en-US" sz="800" kern="1200" dirty="0"/>
            <a:t> </a:t>
          </a:r>
          <a:r>
            <a:rPr lang="en-US" sz="800" kern="1200" dirty="0" err="1"/>
            <a:t>postdoktor</a:t>
          </a:r>
          <a:r>
            <a:rPr lang="en-US" sz="800" kern="1200" dirty="0"/>
            <a:t> (15)</a:t>
          </a:r>
        </a:p>
      </dsp:txBody>
      <dsp:txXfrm>
        <a:off x="384234" y="2315751"/>
        <a:ext cx="2607240" cy="1008245"/>
      </dsp:txXfrm>
    </dsp:sp>
    <dsp:sp modelId="{CBB74107-70F0-455A-AD0C-8F4A8D640B76}">
      <dsp:nvSpPr>
        <dsp:cNvPr id="0" name=""/>
        <dsp:cNvSpPr/>
      </dsp:nvSpPr>
      <dsp:spPr>
        <a:xfrm>
          <a:off x="3589064" y="0"/>
          <a:ext cx="3337470" cy="506661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</dsp:txBody>
      <dsp:txXfrm>
        <a:off x="3589064" y="0"/>
        <a:ext cx="3337470" cy="1519985"/>
      </dsp:txXfrm>
    </dsp:sp>
    <dsp:sp modelId="{BBBC831D-168B-4B8D-ADC2-C77C43009777}">
      <dsp:nvSpPr>
        <dsp:cNvPr id="0" name=""/>
        <dsp:cNvSpPr/>
      </dsp:nvSpPr>
      <dsp:spPr>
        <a:xfrm>
          <a:off x="3925802" y="673348"/>
          <a:ext cx="2663995" cy="10275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Studiepoeng</a:t>
          </a:r>
          <a:endParaRPr lang="en-US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(</a:t>
          </a:r>
          <a:r>
            <a:rPr lang="en-US" sz="800" kern="1200" dirty="0" err="1"/>
            <a:t>pris</a:t>
          </a:r>
          <a:r>
            <a:rPr lang="en-US" sz="800" kern="1200" dirty="0"/>
            <a:t> </a:t>
          </a:r>
          <a:r>
            <a:rPr lang="en-US" sz="800" kern="1200" dirty="0" err="1"/>
            <a:t>er</a:t>
          </a:r>
          <a:r>
            <a:rPr lang="en-US" sz="800" kern="1200" dirty="0"/>
            <a:t> per 60 </a:t>
          </a:r>
          <a:r>
            <a:rPr lang="en-US" sz="800" kern="1200" dirty="0" err="1"/>
            <a:t>studiepoeng</a:t>
          </a:r>
          <a:r>
            <a:rPr lang="en-US" sz="800" kern="1200" dirty="0"/>
            <a:t> </a:t>
          </a:r>
          <a:r>
            <a:rPr lang="en-US" sz="800" kern="1200" dirty="0" err="1"/>
            <a:t>som</a:t>
          </a:r>
          <a:r>
            <a:rPr lang="en-US" sz="800" kern="1200" dirty="0"/>
            <a:t> </a:t>
          </a:r>
          <a:r>
            <a:rPr lang="en-US" sz="800" kern="1200" dirty="0" err="1"/>
            <a:t>avlegges</a:t>
          </a:r>
          <a:r>
            <a:rPr lang="en-US" sz="800" kern="1200" dirty="0"/>
            <a:t>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  <a:p>
          <a:pPr marL="57150" lvl="1" indent="-57150" algn="ctr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 err="1"/>
            <a:t>Årsenhet</a:t>
          </a:r>
          <a:r>
            <a:rPr lang="en-US" sz="800" kern="1200" dirty="0"/>
            <a:t>, Bachelor og Bachelor (</a:t>
          </a:r>
          <a:r>
            <a:rPr lang="en-US" sz="800" kern="1200" dirty="0" err="1"/>
            <a:t>tverrfaglig</a:t>
          </a:r>
          <a:r>
            <a:rPr lang="en-US" sz="800" kern="1200" dirty="0"/>
            <a:t>) – 21 179 </a:t>
          </a:r>
          <a:r>
            <a:rPr lang="en-US" sz="800" kern="1200" dirty="0" err="1"/>
            <a:t>kr</a:t>
          </a:r>
          <a:endParaRPr lang="en-US" sz="800" kern="1200" dirty="0"/>
        </a:p>
        <a:p>
          <a:pPr marL="57150" lvl="1" indent="-57150" algn="ctr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Master – 30 847 </a:t>
          </a:r>
          <a:r>
            <a:rPr lang="en-US" sz="800" kern="1200" dirty="0" err="1"/>
            <a:t>kr</a:t>
          </a:r>
          <a:endParaRPr lang="en-US" sz="800" kern="1200" dirty="0"/>
        </a:p>
        <a:p>
          <a:pPr marL="57150" lvl="1" indent="-57150" algn="ctr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 err="1"/>
            <a:t>Profesjon</a:t>
          </a:r>
          <a:r>
            <a:rPr lang="en-US" sz="800" kern="1200" dirty="0"/>
            <a:t> – 63 538 </a:t>
          </a:r>
          <a:r>
            <a:rPr lang="en-US" sz="800" kern="1200" dirty="0" err="1"/>
            <a:t>kr</a:t>
          </a:r>
          <a:endParaRPr lang="en-US" sz="800" kern="1200" dirty="0"/>
        </a:p>
      </dsp:txBody>
      <dsp:txXfrm>
        <a:off x="3955899" y="703445"/>
        <a:ext cx="2603801" cy="967383"/>
      </dsp:txXfrm>
    </dsp:sp>
    <dsp:sp modelId="{17D2E70D-47BD-45CD-A00A-1474E6CCF38A}">
      <dsp:nvSpPr>
        <dsp:cNvPr id="0" name=""/>
        <dsp:cNvSpPr/>
      </dsp:nvSpPr>
      <dsp:spPr>
        <a:xfrm>
          <a:off x="3925802" y="1802380"/>
          <a:ext cx="2663995" cy="611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Kandidater</a:t>
          </a:r>
          <a:endParaRPr lang="en-US" sz="1000" kern="1200" dirty="0"/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Bachelor – 16 023 </a:t>
          </a:r>
          <a:r>
            <a:rPr lang="en-US" sz="700" kern="1200" dirty="0" err="1"/>
            <a:t>kr</a:t>
          </a:r>
          <a:r>
            <a:rPr lang="en-US" sz="700" kern="1200" dirty="0"/>
            <a:t> per </a:t>
          </a:r>
          <a:r>
            <a:rPr lang="en-US" sz="700" kern="1200" dirty="0" err="1"/>
            <a:t>vitnemål</a:t>
          </a:r>
          <a:endParaRPr lang="en-US" sz="700" kern="1200" dirty="0"/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Master – 23 727 </a:t>
          </a:r>
          <a:r>
            <a:rPr lang="en-US" sz="700" kern="1200" dirty="0" err="1"/>
            <a:t>kr</a:t>
          </a:r>
          <a:r>
            <a:rPr lang="en-US" sz="700" kern="1200" dirty="0"/>
            <a:t> per </a:t>
          </a:r>
          <a:r>
            <a:rPr lang="en-US" sz="700" kern="1200" dirty="0" err="1"/>
            <a:t>vitnemål</a:t>
          </a:r>
          <a:endParaRPr lang="en-US" sz="700" kern="1200" dirty="0"/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 err="1"/>
            <a:t>Profesjon</a:t>
          </a:r>
          <a:r>
            <a:rPr lang="en-US" sz="700" kern="1200" dirty="0"/>
            <a:t> 95 029–  </a:t>
          </a:r>
          <a:r>
            <a:rPr lang="en-US" sz="700" kern="1200" dirty="0" err="1"/>
            <a:t>kr</a:t>
          </a:r>
          <a:r>
            <a:rPr lang="en-US" sz="700" kern="1200" dirty="0"/>
            <a:t> per </a:t>
          </a:r>
          <a:r>
            <a:rPr lang="en-US" sz="700" kern="1200" dirty="0" err="1"/>
            <a:t>vitnemål</a:t>
          </a:r>
          <a:endParaRPr lang="en-US" sz="700" kern="1200" dirty="0"/>
        </a:p>
      </dsp:txBody>
      <dsp:txXfrm>
        <a:off x="3943721" y="1820299"/>
        <a:ext cx="2628157" cy="575962"/>
      </dsp:txXfrm>
    </dsp:sp>
    <dsp:sp modelId="{F23A7C83-5752-44B6-B9B8-DF9269266C85}">
      <dsp:nvSpPr>
        <dsp:cNvPr id="0" name=""/>
        <dsp:cNvSpPr/>
      </dsp:nvSpPr>
      <dsp:spPr>
        <a:xfrm>
          <a:off x="3925802" y="2551093"/>
          <a:ext cx="2663995" cy="5535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Utveksling</a:t>
          </a:r>
          <a:endParaRPr lang="en-US" sz="1000" kern="1200" dirty="0"/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b="0" kern="1200" dirty="0" err="1"/>
            <a:t>Utreisende</a:t>
          </a:r>
          <a:r>
            <a:rPr lang="en-US" sz="700" b="0" kern="1200" dirty="0"/>
            <a:t> Erasmus+ – 9 638 </a:t>
          </a:r>
          <a:r>
            <a:rPr lang="en-US" sz="700" b="0" kern="1200" dirty="0" err="1"/>
            <a:t>kr</a:t>
          </a:r>
          <a:r>
            <a:rPr lang="en-US" sz="700" b="0" kern="1200" dirty="0"/>
            <a:t> per student</a:t>
          </a:r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b="0" kern="1200" dirty="0"/>
            <a:t>Andre – 6 445 </a:t>
          </a:r>
          <a:r>
            <a:rPr lang="en-US" sz="700" b="0" kern="1200" dirty="0" err="1"/>
            <a:t>kr</a:t>
          </a:r>
          <a:r>
            <a:rPr lang="en-US" sz="700" b="0" kern="1200" dirty="0"/>
            <a:t> per student</a:t>
          </a:r>
        </a:p>
      </dsp:txBody>
      <dsp:txXfrm>
        <a:off x="3942015" y="2567306"/>
        <a:ext cx="2631569" cy="521124"/>
      </dsp:txXfrm>
    </dsp:sp>
    <dsp:sp modelId="{65E24A11-EEA9-49EA-8455-A6A8766E1D16}">
      <dsp:nvSpPr>
        <dsp:cNvPr id="0" name=""/>
        <dsp:cNvSpPr/>
      </dsp:nvSpPr>
      <dsp:spPr>
        <a:xfrm>
          <a:off x="3925802" y="3255224"/>
          <a:ext cx="2663995" cy="5536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EFV-</a:t>
          </a:r>
          <a:r>
            <a:rPr lang="en-US" sz="1000" kern="1200" dirty="0" err="1"/>
            <a:t>incentiv</a:t>
          </a:r>
          <a:endParaRPr lang="en-US" sz="1000" kern="1200" dirty="0"/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EU – 0,78 </a:t>
          </a:r>
          <a:r>
            <a:rPr lang="en-US" sz="700" kern="1200" dirty="0" err="1"/>
            <a:t>øre</a:t>
          </a:r>
          <a:r>
            <a:rPr lang="en-US" sz="700" kern="1200" dirty="0"/>
            <a:t> per EU-krone </a:t>
          </a:r>
          <a:r>
            <a:rPr lang="en-US" sz="700" kern="1200" dirty="0" err="1"/>
            <a:t>i</a:t>
          </a:r>
          <a:r>
            <a:rPr lang="en-US" sz="700" kern="1200" dirty="0"/>
            <a:t> </a:t>
          </a:r>
          <a:r>
            <a:rPr lang="en-US" sz="700" kern="1200" dirty="0" err="1"/>
            <a:t>omsetning</a:t>
          </a:r>
          <a:endParaRPr lang="en-US" sz="700" kern="1200" dirty="0"/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NFR – 0,07 </a:t>
          </a:r>
          <a:r>
            <a:rPr lang="en-US" sz="700" kern="1200" dirty="0" err="1"/>
            <a:t>øre</a:t>
          </a:r>
          <a:r>
            <a:rPr lang="en-US" sz="700" kern="1200" dirty="0"/>
            <a:t> per NFR-krone </a:t>
          </a:r>
          <a:r>
            <a:rPr lang="en-US" sz="700" kern="1200" dirty="0" err="1"/>
            <a:t>i</a:t>
          </a:r>
          <a:r>
            <a:rPr lang="en-US" sz="700" kern="1200" dirty="0"/>
            <a:t> </a:t>
          </a:r>
          <a:r>
            <a:rPr lang="en-US" sz="700" kern="1200" dirty="0" err="1"/>
            <a:t>omsetning</a:t>
          </a:r>
          <a:endParaRPr lang="en-US" sz="700" kern="1200" dirty="0"/>
        </a:p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 err="1"/>
            <a:t>BoA</a:t>
          </a:r>
          <a:r>
            <a:rPr lang="en-US" sz="700" kern="1200" dirty="0"/>
            <a:t> – 0,058 </a:t>
          </a:r>
          <a:r>
            <a:rPr lang="en-US" sz="700" kern="1200" dirty="0" err="1"/>
            <a:t>øre</a:t>
          </a:r>
          <a:r>
            <a:rPr lang="en-US" sz="700" kern="1200" dirty="0"/>
            <a:t> per </a:t>
          </a:r>
          <a:r>
            <a:rPr lang="en-US" sz="700" kern="1200" dirty="0" err="1"/>
            <a:t>BoA</a:t>
          </a:r>
          <a:r>
            <a:rPr lang="en-US" sz="700" kern="1200" dirty="0"/>
            <a:t>-krone </a:t>
          </a:r>
          <a:r>
            <a:rPr lang="en-US" sz="700" kern="1200" dirty="0" err="1"/>
            <a:t>i</a:t>
          </a:r>
          <a:r>
            <a:rPr lang="en-US" sz="700" kern="1200" dirty="0"/>
            <a:t> </a:t>
          </a:r>
          <a:r>
            <a:rPr lang="en-US" sz="700" kern="1200" dirty="0" err="1"/>
            <a:t>omsetning</a:t>
          </a:r>
          <a:endParaRPr lang="en-US" sz="700" kern="1200" dirty="0"/>
        </a:p>
      </dsp:txBody>
      <dsp:txXfrm>
        <a:off x="3942017" y="3271439"/>
        <a:ext cx="2631565" cy="521175"/>
      </dsp:txXfrm>
    </dsp:sp>
    <dsp:sp modelId="{2D984D9D-08C6-40EA-8E65-5D6F08777F0F}">
      <dsp:nvSpPr>
        <dsp:cNvPr id="0" name=""/>
        <dsp:cNvSpPr/>
      </dsp:nvSpPr>
      <dsp:spPr>
        <a:xfrm>
          <a:off x="3925802" y="3951914"/>
          <a:ext cx="2663995" cy="1965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Publikasjoner</a:t>
          </a:r>
          <a:r>
            <a:rPr lang="en-US" sz="700" kern="1200" dirty="0"/>
            <a:t> – 14 632 </a:t>
          </a:r>
          <a:r>
            <a:rPr lang="en-US" sz="700" kern="1200" dirty="0" err="1"/>
            <a:t>kr</a:t>
          </a:r>
          <a:r>
            <a:rPr lang="en-US" sz="700" kern="1200" dirty="0"/>
            <a:t> per </a:t>
          </a:r>
          <a:r>
            <a:rPr lang="en-US" sz="700" kern="1200" dirty="0" err="1"/>
            <a:t>publiseringspoeng</a:t>
          </a:r>
          <a:endParaRPr lang="en-US" sz="700" kern="1200" dirty="0"/>
        </a:p>
      </dsp:txBody>
      <dsp:txXfrm>
        <a:off x="3931560" y="3957672"/>
        <a:ext cx="2652479" cy="185069"/>
      </dsp:txXfrm>
    </dsp:sp>
    <dsp:sp modelId="{5503C63D-C114-4D1C-BD5D-A952E89C2AB0}">
      <dsp:nvSpPr>
        <dsp:cNvPr id="0" name=""/>
        <dsp:cNvSpPr/>
      </dsp:nvSpPr>
      <dsp:spPr>
        <a:xfrm>
          <a:off x="3925802" y="4296498"/>
          <a:ext cx="2663995" cy="1965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Disputaser</a:t>
          </a:r>
          <a:r>
            <a:rPr lang="en-US" sz="900" kern="1200" dirty="0"/>
            <a:t> </a:t>
          </a:r>
          <a:r>
            <a:rPr lang="en-US" sz="700" kern="1200" dirty="0"/>
            <a:t>– 242 053 </a:t>
          </a:r>
          <a:r>
            <a:rPr lang="en-US" sz="700" kern="1200" dirty="0" err="1"/>
            <a:t>kr</a:t>
          </a:r>
          <a:r>
            <a:rPr lang="en-US" sz="700" kern="1200" dirty="0"/>
            <a:t> per </a:t>
          </a:r>
          <a:r>
            <a:rPr lang="en-US" sz="700" kern="1200" dirty="0" err="1"/>
            <a:t>disputas</a:t>
          </a:r>
          <a:endParaRPr lang="en-US" sz="700" kern="1200" dirty="0"/>
        </a:p>
      </dsp:txBody>
      <dsp:txXfrm>
        <a:off x="3931560" y="4302256"/>
        <a:ext cx="2652479" cy="185069"/>
      </dsp:txXfrm>
    </dsp:sp>
    <dsp:sp modelId="{D8C235FB-9A53-4865-A404-D92031EB3161}">
      <dsp:nvSpPr>
        <dsp:cNvPr id="0" name=""/>
        <dsp:cNvSpPr/>
      </dsp:nvSpPr>
      <dsp:spPr>
        <a:xfrm>
          <a:off x="7155118" y="0"/>
          <a:ext cx="3337470" cy="506661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</dsp:txBody>
      <dsp:txXfrm>
        <a:off x="7155118" y="0"/>
        <a:ext cx="3337470" cy="1519985"/>
      </dsp:txXfrm>
    </dsp:sp>
    <dsp:sp modelId="{84FEAD27-37DB-4C02-A429-EBD4BB899D2A}">
      <dsp:nvSpPr>
        <dsp:cNvPr id="0" name=""/>
        <dsp:cNvSpPr/>
      </dsp:nvSpPr>
      <dsp:spPr>
        <a:xfrm>
          <a:off x="7455591" y="673362"/>
          <a:ext cx="2669976" cy="12384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Toppforskningsstøtte</a:t>
          </a:r>
          <a:endParaRPr lang="en-US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(</a:t>
          </a:r>
          <a:r>
            <a:rPr lang="en-US" sz="900" kern="1200" dirty="0" err="1"/>
            <a:t>Årlig</a:t>
          </a:r>
          <a:r>
            <a:rPr lang="en-US" sz="900" kern="1200" dirty="0"/>
            <a:t> </a:t>
          </a:r>
          <a:r>
            <a:rPr lang="en-US" sz="900" kern="1200" dirty="0" err="1"/>
            <a:t>støtte</a:t>
          </a:r>
          <a:r>
            <a:rPr lang="en-US" sz="900" kern="1200" dirty="0"/>
            <a:t> </a:t>
          </a:r>
          <a:r>
            <a:rPr lang="en-US" sz="900" kern="1200" dirty="0" err="1"/>
            <a:t>i</a:t>
          </a:r>
          <a:r>
            <a:rPr lang="en-US" sz="900" kern="1200" dirty="0"/>
            <a:t> </a:t>
          </a:r>
          <a:r>
            <a:rPr lang="en-US" sz="900" kern="1200" dirty="0" err="1"/>
            <a:t>prosjektets</a:t>
          </a:r>
          <a:r>
            <a:rPr lang="en-US" sz="900" kern="1200" dirty="0"/>
            <a:t> </a:t>
          </a:r>
          <a:r>
            <a:rPr lang="en-US" sz="900" kern="1200" dirty="0" err="1"/>
            <a:t>levetid</a:t>
          </a:r>
          <a:r>
            <a:rPr lang="en-US" sz="900" kern="1200" dirty="0"/>
            <a:t>)</a:t>
          </a:r>
        </a:p>
        <a:p>
          <a:pPr marL="57150" lvl="1" indent="-57150" algn="ctr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ERC </a:t>
          </a:r>
          <a:r>
            <a:rPr lang="en-US" sz="800" kern="1200" dirty="0" err="1"/>
            <a:t>StG</a:t>
          </a:r>
          <a:r>
            <a:rPr lang="en-US" sz="800" kern="1200" dirty="0"/>
            <a:t> – 400 000 </a:t>
          </a:r>
          <a:r>
            <a:rPr lang="en-US" sz="800" kern="1200" dirty="0" err="1"/>
            <a:t>kr</a:t>
          </a:r>
          <a:endParaRPr lang="en-US" sz="800" kern="1200" dirty="0"/>
        </a:p>
        <a:p>
          <a:pPr marL="57150" lvl="1" indent="-57150" algn="ctr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ERC </a:t>
          </a:r>
          <a:r>
            <a:rPr lang="en-US" sz="800" kern="1200" dirty="0" err="1"/>
            <a:t>CoG</a:t>
          </a:r>
          <a:r>
            <a:rPr lang="en-US" sz="800" kern="1200" dirty="0"/>
            <a:t> – 600 000 </a:t>
          </a:r>
          <a:r>
            <a:rPr lang="en-US" sz="800" kern="1200" dirty="0" err="1"/>
            <a:t>kr</a:t>
          </a:r>
          <a:endParaRPr lang="en-US" sz="800" kern="1200" dirty="0"/>
        </a:p>
        <a:p>
          <a:pPr marL="57150" lvl="1" indent="-57150" algn="ctr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ERC </a:t>
          </a:r>
          <a:r>
            <a:rPr lang="en-US" sz="800" kern="1200" dirty="0" err="1"/>
            <a:t>AdG</a:t>
          </a:r>
          <a:r>
            <a:rPr lang="en-US" sz="800" kern="1200" dirty="0"/>
            <a:t> – 800 000 </a:t>
          </a:r>
          <a:r>
            <a:rPr lang="en-US" sz="800" kern="1200" dirty="0" err="1"/>
            <a:t>kr</a:t>
          </a:r>
          <a:endParaRPr lang="en-US" sz="800" kern="1200" dirty="0"/>
        </a:p>
        <a:p>
          <a:pPr marL="57150" lvl="1" indent="-57150" algn="ctr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SFF-</a:t>
          </a:r>
          <a:r>
            <a:rPr lang="en-US" sz="800" kern="1200" dirty="0" err="1"/>
            <a:t>støtte</a:t>
          </a:r>
          <a:r>
            <a:rPr lang="en-US" sz="800" kern="1200" dirty="0"/>
            <a:t> – 2 000 000 </a:t>
          </a:r>
          <a:r>
            <a:rPr lang="en-US" sz="800" kern="1200" dirty="0" err="1"/>
            <a:t>kr</a:t>
          </a:r>
          <a:endParaRPr lang="en-US" sz="800" kern="1200" dirty="0"/>
        </a:p>
        <a:p>
          <a:pPr marL="57150" lvl="1" indent="-57150" algn="ctr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 err="1"/>
            <a:t>Koordinatorprosjekt</a:t>
          </a:r>
          <a:r>
            <a:rPr lang="en-US" sz="800" kern="1200" dirty="0"/>
            <a:t> 400 000 – 1 000 000 </a:t>
          </a:r>
          <a:r>
            <a:rPr lang="en-US" sz="800" kern="1200" dirty="0" err="1"/>
            <a:t>kr</a:t>
          </a:r>
          <a:endParaRPr lang="en-US" sz="800" kern="1200" dirty="0"/>
        </a:p>
        <a:p>
          <a:pPr marL="57150" lvl="1" indent="-57150" algn="ctr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800" kern="1200" dirty="0"/>
        </a:p>
        <a:p>
          <a:pPr marL="57150" lvl="1" indent="-57150" algn="ctr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800" kern="1200" dirty="0"/>
        </a:p>
      </dsp:txBody>
      <dsp:txXfrm>
        <a:off x="7491864" y="709635"/>
        <a:ext cx="2597430" cy="1165900"/>
      </dsp:txXfrm>
    </dsp:sp>
    <dsp:sp modelId="{05DA1733-C34A-425B-B42D-18D1AD3F06E1}">
      <dsp:nvSpPr>
        <dsp:cNvPr id="0" name=""/>
        <dsp:cNvSpPr/>
      </dsp:nvSpPr>
      <dsp:spPr>
        <a:xfrm>
          <a:off x="7481062" y="2048402"/>
          <a:ext cx="2669976" cy="12229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Andre </a:t>
          </a:r>
          <a:r>
            <a:rPr lang="en-US" sz="1000" kern="1200" dirty="0" err="1"/>
            <a:t>øremerkinger</a:t>
          </a:r>
          <a:r>
            <a:rPr lang="en-US" sz="1000" kern="1200" dirty="0"/>
            <a:t>/</a:t>
          </a:r>
          <a:r>
            <a:rPr lang="en-US" sz="1000" kern="1200" dirty="0" err="1"/>
            <a:t>satsinger</a:t>
          </a:r>
          <a:endParaRPr lang="en-US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(</a:t>
          </a:r>
          <a:r>
            <a:rPr lang="en-US" sz="800" kern="1200" dirty="0" err="1"/>
            <a:t>varierer</a:t>
          </a:r>
          <a:r>
            <a:rPr lang="en-US" sz="800" kern="1200" dirty="0"/>
            <a:t> </a:t>
          </a:r>
          <a:r>
            <a:rPr lang="en-US" sz="800" kern="1200" dirty="0" err="1"/>
            <a:t>i</a:t>
          </a:r>
          <a:r>
            <a:rPr lang="en-US" sz="800" kern="1200" dirty="0"/>
            <a:t> </a:t>
          </a:r>
          <a:r>
            <a:rPr lang="en-US" sz="800" kern="1200" dirty="0" err="1"/>
            <a:t>kronebeløp</a:t>
          </a:r>
          <a:r>
            <a:rPr lang="en-US" sz="800" kern="1200" dirty="0"/>
            <a:t>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  <a:p>
          <a:pPr marL="57150" lvl="1" indent="-57150" algn="ctr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FME-</a:t>
          </a:r>
          <a:r>
            <a:rPr lang="en-US" sz="800" kern="1200" dirty="0" err="1"/>
            <a:t>støtte</a:t>
          </a:r>
          <a:endParaRPr lang="en-US" sz="800" kern="1200" dirty="0"/>
        </a:p>
        <a:p>
          <a:pPr marL="57150" lvl="1" indent="-57150" algn="ctr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 err="1"/>
            <a:t>Likestillingsmidler</a:t>
          </a:r>
          <a:endParaRPr lang="en-US" sz="800" kern="1200" dirty="0"/>
        </a:p>
        <a:p>
          <a:pPr marL="57150" lvl="1" indent="-57150" algn="ctr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 err="1"/>
            <a:t>Fellesløftet</a:t>
          </a:r>
          <a:endParaRPr lang="en-US" sz="800" kern="1200" dirty="0"/>
        </a:p>
        <a:p>
          <a:pPr marL="57150" lvl="1" indent="-57150" algn="ctr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 err="1"/>
            <a:t>Driftsmidler</a:t>
          </a:r>
          <a:r>
            <a:rPr lang="en-US" sz="800" kern="1200" dirty="0"/>
            <a:t> </a:t>
          </a:r>
          <a:r>
            <a:rPr lang="en-US" sz="800" kern="1200" dirty="0" err="1"/>
            <a:t>forskning</a:t>
          </a:r>
          <a:endParaRPr lang="en-US" sz="800" kern="1200" dirty="0"/>
        </a:p>
      </dsp:txBody>
      <dsp:txXfrm>
        <a:off x="7516881" y="2084221"/>
        <a:ext cx="2598338" cy="1151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D208-963F-4B16-8673-D55AAF137B61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90C2-FA5B-4E3F-A980-5649B982A7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055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D208-963F-4B16-8673-D55AAF137B61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90C2-FA5B-4E3F-A980-5649B982A7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597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D208-963F-4B16-8673-D55AAF137B61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90C2-FA5B-4E3F-A980-5649B982A7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394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D208-963F-4B16-8673-D55AAF137B61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90C2-FA5B-4E3F-A980-5649B982A7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30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D208-963F-4B16-8673-D55AAF137B61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90C2-FA5B-4E3F-A980-5649B982A7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837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D208-963F-4B16-8673-D55AAF137B61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90C2-FA5B-4E3F-A980-5649B982A7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4127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D208-963F-4B16-8673-D55AAF137B61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90C2-FA5B-4E3F-A980-5649B982A7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9489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D208-963F-4B16-8673-D55AAF137B61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90C2-FA5B-4E3F-A980-5649B982A7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981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D208-963F-4B16-8673-D55AAF137B61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90C2-FA5B-4E3F-A980-5649B982A7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700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D208-963F-4B16-8673-D55AAF137B61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90C2-FA5B-4E3F-A980-5649B982A7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0243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D208-963F-4B16-8673-D55AAF137B61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90C2-FA5B-4E3F-A980-5649B982A7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8736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1D208-963F-4B16-8673-D55AAF137B61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E90C2-FA5B-4E3F-A980-5649B982A7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575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SVs fordelingsmodell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Kategorier og priser</a:t>
            </a:r>
          </a:p>
          <a:p>
            <a:r>
              <a:rPr lang="nb-NO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98245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9368"/>
          </a:xfrm>
        </p:spPr>
        <p:txBody>
          <a:bodyPr>
            <a:normAutofit/>
          </a:bodyPr>
          <a:lstStyle/>
          <a:p>
            <a:pPr algn="ctr"/>
            <a:r>
              <a:rPr lang="nb-NO" sz="2800" dirty="0"/>
              <a:t>Fordelingsmodell SV 2022 (definisjoner)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085456"/>
              </p:ext>
            </p:extLst>
          </p:nvPr>
        </p:nvGraphicFramePr>
        <p:xfrm>
          <a:off x="838200" y="1110343"/>
          <a:ext cx="10515600" cy="5066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13081" y="1166166"/>
            <a:ext cx="1341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Basis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66437" y="1166166"/>
            <a:ext cx="1341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Resultater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44726" y="1166166"/>
            <a:ext cx="2644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Øremerkinger/satsinger</a:t>
            </a:r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id="{6AA9DB8B-BCA6-4959-AF59-27AB2C1C9F12}"/>
              </a:ext>
            </a:extLst>
          </p:cNvPr>
          <p:cNvSpPr txBox="1"/>
          <p:nvPr/>
        </p:nvSpPr>
        <p:spPr>
          <a:xfrm>
            <a:off x="4947479" y="5839097"/>
            <a:ext cx="25799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 i="1" dirty="0"/>
              <a:t>(det benyttes 3-årig gjennomsnitt for alle resultatindikatorer)</a:t>
            </a:r>
          </a:p>
        </p:txBody>
      </p:sp>
    </p:spTree>
    <p:extLst>
      <p:ext uri="{BB962C8B-B14F-4D97-AF65-F5344CB8AC3E}">
        <p14:creationId xmlns:p14="http://schemas.microsoft.com/office/powerpoint/2010/main" val="1581639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9368"/>
          </a:xfrm>
        </p:spPr>
        <p:txBody>
          <a:bodyPr>
            <a:normAutofit/>
          </a:bodyPr>
          <a:lstStyle/>
          <a:p>
            <a:pPr algn="ctr"/>
            <a:r>
              <a:rPr lang="nb-NO" sz="2800" dirty="0"/>
              <a:t>Fordelingsmodell SV 2022 (før skatt) (Prisliste)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57034"/>
              </p:ext>
            </p:extLst>
          </p:nvPr>
        </p:nvGraphicFramePr>
        <p:xfrm>
          <a:off x="838200" y="1110343"/>
          <a:ext cx="10515600" cy="5066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09024" y="1414360"/>
            <a:ext cx="1341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Basis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66438" y="1414360"/>
            <a:ext cx="1341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Resultater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44726" y="1414360"/>
            <a:ext cx="2644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Øremerkinger/satsinger</a:t>
            </a:r>
          </a:p>
        </p:txBody>
      </p:sp>
    </p:spTree>
    <p:extLst>
      <p:ext uri="{BB962C8B-B14F-4D97-AF65-F5344CB8AC3E}">
        <p14:creationId xmlns:p14="http://schemas.microsoft.com/office/powerpoint/2010/main" val="3451412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Eksempel - Studieprogram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nb-NO" dirty="0"/>
              <a:t>Basisfinansiering</a:t>
            </a:r>
          </a:p>
          <a:p>
            <a:pPr lvl="1"/>
            <a:r>
              <a:rPr lang="nb-NO" dirty="0"/>
              <a:t>SAI har en opptaksramme på sosialantropologi på 95 plasser</a:t>
            </a:r>
          </a:p>
          <a:p>
            <a:pPr lvl="1"/>
            <a:r>
              <a:rPr lang="nb-NO" dirty="0"/>
              <a:t>Sosialantropologi er en bachelorgrad som går over 3 år</a:t>
            </a:r>
          </a:p>
          <a:p>
            <a:pPr lvl="1"/>
            <a:r>
              <a:rPr lang="nb-NO" dirty="0"/>
              <a:t>SVs pris per studieplass per år er 22 672 kr</a:t>
            </a:r>
          </a:p>
          <a:p>
            <a:pPr lvl="1"/>
            <a:r>
              <a:rPr lang="nb-NO" dirty="0"/>
              <a:t>SAI får da tildelt 95 x 3 x 22 672 kr = 6 461 520 kr årlig i basisfinansiering av bachelorgraden i sosialantropologi</a:t>
            </a:r>
          </a:p>
          <a:p>
            <a:pPr lvl="1"/>
            <a:endParaRPr lang="nb-NO" dirty="0"/>
          </a:p>
          <a:p>
            <a:r>
              <a:rPr lang="nb-NO" dirty="0"/>
              <a:t>Resultatfinansiering I</a:t>
            </a:r>
          </a:p>
          <a:p>
            <a:pPr lvl="1"/>
            <a:r>
              <a:rPr lang="nb-NO" dirty="0"/>
              <a:t>I 2018 ble det produsert 145 studiepoengekvivalenter på bachelornivå på sosialantropologi. I 2019 og 2020 er tallet hhv. 160 og 164. </a:t>
            </a:r>
          </a:p>
          <a:p>
            <a:pPr lvl="1"/>
            <a:r>
              <a:rPr lang="nb-NO" dirty="0"/>
              <a:t>SV betaler 21 179 kr per studiepoengekvivalent</a:t>
            </a:r>
          </a:p>
          <a:p>
            <a:pPr lvl="1"/>
            <a:r>
              <a:rPr lang="nb-NO" dirty="0"/>
              <a:t>Resultatfinansiering for 2022 er da gjennomsnittet av studiepoengproduksjonen i årene 2018-2020 multiplisert med prisen</a:t>
            </a:r>
          </a:p>
          <a:p>
            <a:pPr lvl="1"/>
            <a:r>
              <a:rPr lang="nb-NO" dirty="0"/>
              <a:t>SAI får da betalt (145+160+164)/3 x 21 179 kr = 3 310 984 kr i 2024 i resultatfinansiering av bachelorgraden i sosialantropologi</a:t>
            </a:r>
          </a:p>
          <a:p>
            <a:pPr lvl="1"/>
            <a:endParaRPr lang="nb-NO" dirty="0"/>
          </a:p>
          <a:p>
            <a:r>
              <a:rPr lang="nb-NO" dirty="0"/>
              <a:t>Resultatfinansiering II</a:t>
            </a:r>
          </a:p>
          <a:p>
            <a:pPr lvl="1"/>
            <a:r>
              <a:rPr lang="nb-NO" dirty="0"/>
              <a:t>I 2018 ble det uteksaminert 29 personer med en fullført bachelorgrad i sosialantropologi. For 2019 og 2020er tallet hhv. 40 og 37.</a:t>
            </a:r>
          </a:p>
          <a:p>
            <a:pPr lvl="1"/>
            <a:r>
              <a:rPr lang="nb-NO" dirty="0"/>
              <a:t>SV betaler 16 023 kr per fullført grad. </a:t>
            </a:r>
          </a:p>
          <a:p>
            <a:pPr lvl="1"/>
            <a:r>
              <a:rPr lang="nb-NO" dirty="0"/>
              <a:t>SAI får da utbetalt (29+40+37)/3 x 16 023 kr = 566 146 kr i resultatfinansiering av bachelorgraden i sosialantropologi.</a:t>
            </a:r>
          </a:p>
          <a:p>
            <a:pPr lvl="1"/>
            <a:endParaRPr lang="nb-NO" dirty="0"/>
          </a:p>
          <a:p>
            <a:r>
              <a:rPr lang="nb-NO" dirty="0"/>
              <a:t>Oppsummert</a:t>
            </a:r>
          </a:p>
          <a:p>
            <a:pPr lvl="1"/>
            <a:r>
              <a:rPr lang="nb-NO" dirty="0"/>
              <a:t>Opptaksramme – 6 461 520kr (65 %)</a:t>
            </a:r>
          </a:p>
          <a:p>
            <a:pPr lvl="1"/>
            <a:r>
              <a:rPr lang="nb-NO" dirty="0"/>
              <a:t>Studiepoengproduksjon – 3 310 984 kr (30 %)</a:t>
            </a:r>
          </a:p>
          <a:p>
            <a:pPr lvl="1"/>
            <a:r>
              <a:rPr lang="nb-NO" dirty="0" err="1"/>
              <a:t>Gradsproduksjon</a:t>
            </a:r>
            <a:r>
              <a:rPr lang="nb-NO" dirty="0"/>
              <a:t> – 566 146 kr (5 %)</a:t>
            </a:r>
          </a:p>
          <a:p>
            <a:pPr lvl="1"/>
            <a:r>
              <a:rPr lang="nb-NO" dirty="0"/>
              <a:t>Tilsammen mottar SAI 10 338 650 kr i 2022 for sitt bachelorprogram i sosialantropologi</a:t>
            </a:r>
          </a:p>
          <a:p>
            <a:pPr lvl="1"/>
            <a:r>
              <a:rPr lang="nb-NO" dirty="0"/>
              <a:t>Skattesatsen for 2022 er 15 %</a:t>
            </a:r>
          </a:p>
          <a:p>
            <a:pPr lvl="1"/>
            <a:r>
              <a:rPr lang="nb-NO" dirty="0"/>
              <a:t>Etter skatt mottar da SAI 8 787 852 kr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/>
              <a:t>for sitt bachelorprogram i sosialantropologi</a:t>
            </a:r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98666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12138</TotalTime>
  <Words>854</Words>
  <Application>Microsoft Office PowerPoint</Application>
  <PresentationFormat>Widescreen</PresentationFormat>
  <Paragraphs>107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SVs fordelingsmodell</vt:lpstr>
      <vt:lpstr>Fordelingsmodell SV 2022 (definisjoner)</vt:lpstr>
      <vt:lpstr>Fordelingsmodell SV 2022 (før skatt) (Prisliste)</vt:lpstr>
      <vt:lpstr>Eksempel - Studieprogram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Fredrik Emil Olsbu</dc:creator>
  <cp:lastModifiedBy>Fredrik Emil Olsbu</cp:lastModifiedBy>
  <cp:revision>38</cp:revision>
  <dcterms:created xsi:type="dcterms:W3CDTF">2019-11-04T12:27:00Z</dcterms:created>
  <dcterms:modified xsi:type="dcterms:W3CDTF">2022-03-24T10:44:06Z</dcterms:modified>
</cp:coreProperties>
</file>