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92" r:id="rId5"/>
    <p:sldId id="291" r:id="rId6"/>
    <p:sldId id="290" r:id="rId7"/>
    <p:sldId id="289" r:id="rId8"/>
    <p:sldId id="288" r:id="rId9"/>
    <p:sldId id="262" r:id="rId10"/>
    <p:sldId id="293" r:id="rId11"/>
    <p:sldId id="295" r:id="rId12"/>
    <p:sldId id="257" r:id="rId13"/>
    <p:sldId id="29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73" r:id="rId26"/>
    <p:sldId id="274" r:id="rId27"/>
    <p:sldId id="275" r:id="rId28"/>
    <p:sldId id="272" r:id="rId29"/>
    <p:sldId id="258" r:id="rId30"/>
    <p:sldId id="271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589AE-C73F-49D3-951A-2EF3EDEC4A89}" v="316" dt="2023-06-01T09:55:59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r Fuglerud" userId="2ef014db-fdd3-49ed-b5f8-639687281e64" providerId="ADAL" clId="{EFC589AE-C73F-49D3-951A-2EF3EDEC4A89}"/>
    <pc:docChg chg="undo custSel addSld delSld modSld sldOrd">
      <pc:chgData name="Tor Fuglerud" userId="2ef014db-fdd3-49ed-b5f8-639687281e64" providerId="ADAL" clId="{EFC589AE-C73F-49D3-951A-2EF3EDEC4A89}" dt="2023-06-01T09:55:59.823" v="513"/>
      <pc:docMkLst>
        <pc:docMk/>
      </pc:docMkLst>
      <pc:sldChg chg="modSp add del mod modTransition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56"/>
        </pc:sldMkLst>
        <pc:spChg chg="mod">
          <ac:chgData name="Tor Fuglerud" userId="2ef014db-fdd3-49ed-b5f8-639687281e64" providerId="ADAL" clId="{EFC589AE-C73F-49D3-951A-2EF3EDEC4A89}" dt="2023-05-31T15:47:17.902" v="1" actId="27636"/>
          <ac:spMkLst>
            <pc:docMk/>
            <pc:sldMk cId="0" sldId="256"/>
            <ac:spMk id="119" creationId="{00000000-0000-0000-0000-000000000000}"/>
          </ac:spMkLst>
        </pc:spChg>
      </pc:sldChg>
      <pc:sldChg chg="modAnim">
        <pc:chgData name="Tor Fuglerud" userId="2ef014db-fdd3-49ed-b5f8-639687281e64" providerId="ADAL" clId="{EFC589AE-C73F-49D3-951A-2EF3EDEC4A89}" dt="2023-05-31T16:25:37.771" v="173"/>
        <pc:sldMkLst>
          <pc:docMk/>
          <pc:sldMk cId="164554287" sldId="258"/>
        </pc:sldMkLst>
      </pc:sldChg>
      <pc:sldChg chg="add del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59"/>
        </pc:sldMkLst>
      </pc:sldChg>
      <pc:sldChg chg="add del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0"/>
        </pc:sldMkLst>
      </pc:sldChg>
      <pc:sldChg chg="modSp add del mod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1"/>
        </pc:sldMkLst>
        <pc:spChg chg="mod">
          <ac:chgData name="Tor Fuglerud" userId="2ef014db-fdd3-49ed-b5f8-639687281e64" providerId="ADAL" clId="{EFC589AE-C73F-49D3-951A-2EF3EDEC4A89}" dt="2023-05-31T15:47:18.679" v="3" actId="27636"/>
          <ac:spMkLst>
            <pc:docMk/>
            <pc:sldMk cId="0" sldId="261"/>
            <ac:spMk id="141" creationId="{00000000-0000-0000-0000-000000000000}"/>
          </ac:spMkLst>
        </pc:spChg>
      </pc:sldChg>
      <pc:sldChg chg="modSp mod">
        <pc:chgData name="Tor Fuglerud" userId="2ef014db-fdd3-49ed-b5f8-639687281e64" providerId="ADAL" clId="{EFC589AE-C73F-49D3-951A-2EF3EDEC4A89}" dt="2023-05-31T15:47:18.940" v="9" actId="27636"/>
        <pc:sldMkLst>
          <pc:docMk/>
          <pc:sldMk cId="2421089225" sldId="262"/>
        </pc:sldMkLst>
        <pc:spChg chg="mod">
          <ac:chgData name="Tor Fuglerud" userId="2ef014db-fdd3-49ed-b5f8-639687281e64" providerId="ADAL" clId="{EFC589AE-C73F-49D3-951A-2EF3EDEC4A89}" dt="2023-05-31T15:47:18.936" v="8" actId="27636"/>
          <ac:spMkLst>
            <pc:docMk/>
            <pc:sldMk cId="2421089225" sldId="262"/>
            <ac:spMk id="9" creationId="{00000000-0000-0000-0000-000000000000}"/>
          </ac:spMkLst>
        </pc:spChg>
        <pc:spChg chg="mod">
          <ac:chgData name="Tor Fuglerud" userId="2ef014db-fdd3-49ed-b5f8-639687281e64" providerId="ADAL" clId="{EFC589AE-C73F-49D3-951A-2EF3EDEC4A89}" dt="2023-05-31T15:47:18.940" v="9" actId="27636"/>
          <ac:spMkLst>
            <pc:docMk/>
            <pc:sldMk cId="2421089225" sldId="262"/>
            <ac:spMk id="13" creationId="{00000000-0000-0000-0000-000000000000}"/>
          </ac:spMkLst>
        </pc:spChg>
      </pc:sldChg>
      <pc:sldChg chg="modSp add del mod">
        <pc:chgData name="Tor Fuglerud" userId="2ef014db-fdd3-49ed-b5f8-639687281e64" providerId="ADAL" clId="{EFC589AE-C73F-49D3-951A-2EF3EDEC4A89}" dt="2023-05-31T16:22:10.713" v="170"/>
        <pc:sldMkLst>
          <pc:docMk/>
          <pc:sldMk cId="0" sldId="263"/>
        </pc:sldMkLst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0" sldId="263"/>
            <ac:spMk id="149" creationId="{00000000-0000-0000-0000-000000000000}"/>
          </ac:spMkLst>
        </pc:spChg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0" sldId="263"/>
            <ac:spMk id="150" creationId="{00000000-0000-0000-0000-000000000000}"/>
          </ac:spMkLst>
        </pc:spChg>
      </pc:sldChg>
      <pc:sldChg chg="del">
        <pc:chgData name="Tor Fuglerud" userId="2ef014db-fdd3-49ed-b5f8-639687281e64" providerId="ADAL" clId="{EFC589AE-C73F-49D3-951A-2EF3EDEC4A89}" dt="2023-05-31T15:48:57.021" v="29" actId="47"/>
        <pc:sldMkLst>
          <pc:docMk/>
          <pc:sldMk cId="160828089" sldId="263"/>
        </pc:sldMkLst>
      </pc:sldChg>
      <pc:sldChg chg="del">
        <pc:chgData name="Tor Fuglerud" userId="2ef014db-fdd3-49ed-b5f8-639687281e64" providerId="ADAL" clId="{EFC589AE-C73F-49D3-951A-2EF3EDEC4A89}" dt="2023-05-31T16:11:03.253" v="104" actId="47"/>
        <pc:sldMkLst>
          <pc:docMk/>
          <pc:sldMk cId="1782444046" sldId="264"/>
        </pc:sldMkLst>
      </pc:sldChg>
      <pc:sldChg chg="modSp add del mod modTransition">
        <pc:chgData name="Tor Fuglerud" userId="2ef014db-fdd3-49ed-b5f8-639687281e64" providerId="ADAL" clId="{EFC589AE-C73F-49D3-951A-2EF3EDEC4A89}" dt="2023-05-31T16:22:10.713" v="170"/>
        <pc:sldMkLst>
          <pc:docMk/>
          <pc:sldMk cId="2292231736" sldId="264"/>
        </pc:sldMkLst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2292231736" sldId="264"/>
            <ac:spMk id="120" creationId="{00000000-0000-0000-0000-000000000000}"/>
          </ac:spMkLst>
        </pc:spChg>
      </pc:sldChg>
      <pc:sldChg chg="del">
        <pc:chgData name="Tor Fuglerud" userId="2ef014db-fdd3-49ed-b5f8-639687281e64" providerId="ADAL" clId="{EFC589AE-C73F-49D3-951A-2EF3EDEC4A89}" dt="2023-05-31T16:22:15.677" v="171" actId="47"/>
        <pc:sldMkLst>
          <pc:docMk/>
          <pc:sldMk cId="629419479" sldId="265"/>
        </pc:sldMkLst>
      </pc:sldChg>
      <pc:sldChg chg="modSp add del mod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6"/>
        </pc:sldMkLst>
        <pc:spChg chg="mod">
          <ac:chgData name="Tor Fuglerud" userId="2ef014db-fdd3-49ed-b5f8-639687281e64" providerId="ADAL" clId="{EFC589AE-C73F-49D3-951A-2EF3EDEC4A89}" dt="2023-05-31T15:47:18.143" v="2" actId="27636"/>
          <ac:spMkLst>
            <pc:docMk/>
            <pc:sldMk cId="0" sldId="266"/>
            <ac:spMk id="125" creationId="{00000000-0000-0000-0000-000000000000}"/>
          </ac:spMkLst>
        </pc:spChg>
      </pc:sldChg>
      <pc:sldChg chg="add del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7"/>
        </pc:sldMkLst>
      </pc:sldChg>
      <pc:sldChg chg="modSp add del mod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8"/>
        </pc:sldMkLst>
        <pc:spChg chg="mod">
          <ac:chgData name="Tor Fuglerud" userId="2ef014db-fdd3-49ed-b5f8-639687281e64" providerId="ADAL" clId="{EFC589AE-C73F-49D3-951A-2EF3EDEC4A89}" dt="2023-05-31T15:47:18.780" v="4" actId="27636"/>
          <ac:spMkLst>
            <pc:docMk/>
            <pc:sldMk cId="0" sldId="268"/>
            <ac:spMk id="145" creationId="{00000000-0000-0000-0000-000000000000}"/>
          </ac:spMkLst>
        </pc:spChg>
      </pc:sldChg>
      <pc:sldChg chg="modSp add del mod">
        <pc:chgData name="Tor Fuglerud" userId="2ef014db-fdd3-49ed-b5f8-639687281e64" providerId="ADAL" clId="{EFC589AE-C73F-49D3-951A-2EF3EDEC4A89}" dt="2023-05-31T16:24:14.994" v="172" actId="47"/>
        <pc:sldMkLst>
          <pc:docMk/>
          <pc:sldMk cId="0" sldId="269"/>
        </pc:sldMkLst>
        <pc:spChg chg="mod">
          <ac:chgData name="Tor Fuglerud" userId="2ef014db-fdd3-49ed-b5f8-639687281e64" providerId="ADAL" clId="{EFC589AE-C73F-49D3-951A-2EF3EDEC4A89}" dt="2023-05-31T15:47:18.890" v="6" actId="27636"/>
          <ac:spMkLst>
            <pc:docMk/>
            <pc:sldMk cId="0" sldId="269"/>
            <ac:spMk id="149" creationId="{00000000-0000-0000-0000-000000000000}"/>
          </ac:spMkLst>
        </pc:spChg>
        <pc:spChg chg="mod">
          <ac:chgData name="Tor Fuglerud" userId="2ef014db-fdd3-49ed-b5f8-639687281e64" providerId="ADAL" clId="{EFC589AE-C73F-49D3-951A-2EF3EDEC4A89}" dt="2023-05-31T15:47:18.882" v="5" actId="27636"/>
          <ac:spMkLst>
            <pc:docMk/>
            <pc:sldMk cId="0" sldId="269"/>
            <ac:spMk id="150" creationId="{00000000-0000-0000-0000-000000000000}"/>
          </ac:spMkLst>
        </pc:spChg>
      </pc:sldChg>
      <pc:sldChg chg="modSp add del mod modTransition">
        <pc:chgData name="Tor Fuglerud" userId="2ef014db-fdd3-49ed-b5f8-639687281e64" providerId="ADAL" clId="{EFC589AE-C73F-49D3-951A-2EF3EDEC4A89}" dt="2023-05-31T16:24:14.994" v="172" actId="47"/>
        <pc:sldMkLst>
          <pc:docMk/>
          <pc:sldMk cId="3388929211" sldId="270"/>
        </pc:sldMkLst>
        <pc:spChg chg="mod">
          <ac:chgData name="Tor Fuglerud" userId="2ef014db-fdd3-49ed-b5f8-639687281e64" providerId="ADAL" clId="{EFC589AE-C73F-49D3-951A-2EF3EDEC4A89}" dt="2023-05-31T15:47:18.921" v="7" actId="27636"/>
          <ac:spMkLst>
            <pc:docMk/>
            <pc:sldMk cId="3388929211" sldId="270"/>
            <ac:spMk id="120" creationId="{00000000-0000-0000-0000-000000000000}"/>
          </ac:spMkLst>
        </pc:spChg>
      </pc:sldChg>
      <pc:sldChg chg="addSp delSp modSp new mod ord setBg modAnim">
        <pc:chgData name="Tor Fuglerud" userId="2ef014db-fdd3-49ed-b5f8-639687281e64" providerId="ADAL" clId="{EFC589AE-C73F-49D3-951A-2EF3EDEC4A89}" dt="2023-06-01T09:55:42.964" v="512"/>
        <pc:sldMkLst>
          <pc:docMk/>
          <pc:sldMk cId="2347621534" sldId="271"/>
        </pc:sldMkLst>
        <pc:spChg chg="del">
          <ac:chgData name="Tor Fuglerud" userId="2ef014db-fdd3-49ed-b5f8-639687281e64" providerId="ADAL" clId="{EFC589AE-C73F-49D3-951A-2EF3EDEC4A89}" dt="2023-05-31T16:11:17.510" v="106" actId="478"/>
          <ac:spMkLst>
            <pc:docMk/>
            <pc:sldMk cId="2347621534" sldId="271"/>
            <ac:spMk id="2" creationId="{CE2B7200-2BA0-9AF8-75FD-08B1F483EA19}"/>
          </ac:spMkLst>
        </pc:spChg>
        <pc:spChg chg="del">
          <ac:chgData name="Tor Fuglerud" userId="2ef014db-fdd3-49ed-b5f8-639687281e64" providerId="ADAL" clId="{EFC589AE-C73F-49D3-951A-2EF3EDEC4A89}" dt="2023-05-31T16:11:19.865" v="107" actId="478"/>
          <ac:spMkLst>
            <pc:docMk/>
            <pc:sldMk cId="2347621534" sldId="271"/>
            <ac:spMk id="3" creationId="{87CF1B0C-625C-6D5E-894A-4CFDBB59C426}"/>
          </ac:spMkLst>
        </pc:spChg>
        <pc:spChg chg="del">
          <ac:chgData name="Tor Fuglerud" userId="2ef014db-fdd3-49ed-b5f8-639687281e64" providerId="ADAL" clId="{EFC589AE-C73F-49D3-951A-2EF3EDEC4A89}" dt="2023-05-31T16:11:15.316" v="105" actId="478"/>
          <ac:spMkLst>
            <pc:docMk/>
            <pc:sldMk cId="2347621534" sldId="271"/>
            <ac:spMk id="4" creationId="{11B6E5C5-EAE9-11AB-C280-91811919D3C7}"/>
          </ac:spMkLst>
        </pc:spChg>
        <pc:picChg chg="add mod">
          <ac:chgData name="Tor Fuglerud" userId="2ef014db-fdd3-49ed-b5f8-639687281e64" providerId="ADAL" clId="{EFC589AE-C73F-49D3-951A-2EF3EDEC4A89}" dt="2023-06-01T09:55:20.323" v="511" actId="1076"/>
          <ac:picMkLst>
            <pc:docMk/>
            <pc:sldMk cId="2347621534" sldId="271"/>
            <ac:picMk id="2" creationId="{4DFAE20B-7BA1-2D71-8EE2-6CE9530C6902}"/>
          </ac:picMkLst>
        </pc:picChg>
        <pc:picChg chg="add del">
          <ac:chgData name="Tor Fuglerud" userId="2ef014db-fdd3-49ed-b5f8-639687281e64" providerId="ADAL" clId="{EFC589AE-C73F-49D3-951A-2EF3EDEC4A89}" dt="2023-06-01T09:54:41.573" v="506" actId="478"/>
          <ac:picMkLst>
            <pc:docMk/>
            <pc:sldMk cId="2347621534" sldId="271"/>
            <ac:picMk id="1026" creationId="{4226E9D9-D891-44E3-F30D-5083C9EE5CBD}"/>
          </ac:picMkLst>
        </pc:picChg>
      </pc:sldChg>
      <pc:sldChg chg="add">
        <pc:chgData name="Tor Fuglerud" userId="2ef014db-fdd3-49ed-b5f8-639687281e64" providerId="ADAL" clId="{EFC589AE-C73F-49D3-951A-2EF3EDEC4A89}" dt="2023-05-31T15:48:24.028" v="11"/>
        <pc:sldMkLst>
          <pc:docMk/>
          <pc:sldMk cId="2407302285" sldId="272"/>
        </pc:sldMkLst>
      </pc:sldChg>
      <pc:sldChg chg="modSp add mod">
        <pc:chgData name="Tor Fuglerud" userId="2ef014db-fdd3-49ed-b5f8-639687281e64" providerId="ADAL" clId="{EFC589AE-C73F-49D3-951A-2EF3EDEC4A89}" dt="2023-05-31T15:48:24.295" v="22" actId="27636"/>
        <pc:sldMkLst>
          <pc:docMk/>
          <pc:sldMk cId="727638971" sldId="273"/>
        </pc:sldMkLst>
        <pc:spChg chg="mod">
          <ac:chgData name="Tor Fuglerud" userId="2ef014db-fdd3-49ed-b5f8-639687281e64" providerId="ADAL" clId="{EFC589AE-C73F-49D3-951A-2EF3EDEC4A89}" dt="2023-05-31T15:48:24.293" v="21" actId="27636"/>
          <ac:spMkLst>
            <pc:docMk/>
            <pc:sldMk cId="727638971" sldId="273"/>
            <ac:spMk id="3" creationId="{5BED60EB-F7EB-8D7E-A3C1-6BAB1874DF09}"/>
          </ac:spMkLst>
        </pc:spChg>
        <pc:spChg chg="mod">
          <ac:chgData name="Tor Fuglerud" userId="2ef014db-fdd3-49ed-b5f8-639687281e64" providerId="ADAL" clId="{EFC589AE-C73F-49D3-951A-2EF3EDEC4A89}" dt="2023-05-31T15:48:24.295" v="22" actId="27636"/>
          <ac:spMkLst>
            <pc:docMk/>
            <pc:sldMk cId="727638971" sldId="273"/>
            <ac:spMk id="4" creationId="{AAF35F2B-67D6-7A0C-FE70-A5E8742ED2FE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304" v="23" actId="27636"/>
        <pc:sldMkLst>
          <pc:docMk/>
          <pc:sldMk cId="1140938383" sldId="274"/>
        </pc:sldMkLst>
        <pc:spChg chg="mod">
          <ac:chgData name="Tor Fuglerud" userId="2ef014db-fdd3-49ed-b5f8-639687281e64" providerId="ADAL" clId="{EFC589AE-C73F-49D3-951A-2EF3EDEC4A89}" dt="2023-05-31T15:48:24.304" v="23" actId="27636"/>
          <ac:spMkLst>
            <pc:docMk/>
            <pc:sldMk cId="1140938383" sldId="274"/>
            <ac:spMk id="4" creationId="{25AA3269-DF48-1860-4FC7-1FB31153048C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324" v="24" actId="27636"/>
        <pc:sldMkLst>
          <pc:docMk/>
          <pc:sldMk cId="3626334136" sldId="275"/>
        </pc:sldMkLst>
        <pc:spChg chg="mod">
          <ac:chgData name="Tor Fuglerud" userId="2ef014db-fdd3-49ed-b5f8-639687281e64" providerId="ADAL" clId="{EFC589AE-C73F-49D3-951A-2EF3EDEC4A89}" dt="2023-05-31T15:48:24.324" v="24" actId="27636"/>
          <ac:spMkLst>
            <pc:docMk/>
            <pc:sldMk cId="3626334136" sldId="275"/>
            <ac:spMk id="4" creationId="{7B8206DB-A954-70FE-00B9-55031ABD06CA}"/>
          </ac:spMkLst>
        </pc:spChg>
      </pc:sldChg>
      <pc:sldChg chg="add del">
        <pc:chgData name="Tor Fuglerud" userId="2ef014db-fdd3-49ed-b5f8-639687281e64" providerId="ADAL" clId="{EFC589AE-C73F-49D3-951A-2EF3EDEC4A89}" dt="2023-05-31T16:27:48.422" v="176" actId="47"/>
        <pc:sldMkLst>
          <pc:docMk/>
          <pc:sldMk cId="4198314267" sldId="276"/>
        </pc:sldMkLst>
      </pc:sldChg>
      <pc:sldChg chg="modSp add mod">
        <pc:chgData name="Tor Fuglerud" userId="2ef014db-fdd3-49ed-b5f8-639687281e64" providerId="ADAL" clId="{EFC589AE-C73F-49D3-951A-2EF3EDEC4A89}" dt="2023-05-31T15:48:24.171" v="12" actId="27636"/>
        <pc:sldMkLst>
          <pc:docMk/>
          <pc:sldMk cId="2822888644" sldId="277"/>
        </pc:sldMkLst>
        <pc:spChg chg="mod">
          <ac:chgData name="Tor Fuglerud" userId="2ef014db-fdd3-49ed-b5f8-639687281e64" providerId="ADAL" clId="{EFC589AE-C73F-49D3-951A-2EF3EDEC4A89}" dt="2023-05-31T15:48:24.171" v="12" actId="27636"/>
          <ac:spMkLst>
            <pc:docMk/>
            <pc:sldMk cId="2822888644" sldId="277"/>
            <ac:spMk id="18" creationId="{0CDFE67E-09DC-F089-B6E9-9787492AD21D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191" v="13" actId="27636"/>
        <pc:sldMkLst>
          <pc:docMk/>
          <pc:sldMk cId="2463103354" sldId="278"/>
        </pc:sldMkLst>
        <pc:spChg chg="mod">
          <ac:chgData name="Tor Fuglerud" userId="2ef014db-fdd3-49ed-b5f8-639687281e64" providerId="ADAL" clId="{EFC589AE-C73F-49D3-951A-2EF3EDEC4A89}" dt="2023-05-31T15:48:24.191" v="13" actId="27636"/>
          <ac:spMkLst>
            <pc:docMk/>
            <pc:sldMk cId="2463103354" sldId="278"/>
            <ac:spMk id="4" creationId="{8ED96836-1FF2-A7AB-D683-C77D4290970E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202" v="14" actId="27636"/>
        <pc:sldMkLst>
          <pc:docMk/>
          <pc:sldMk cId="2540332414" sldId="279"/>
        </pc:sldMkLst>
        <pc:spChg chg="mod">
          <ac:chgData name="Tor Fuglerud" userId="2ef014db-fdd3-49ed-b5f8-639687281e64" providerId="ADAL" clId="{EFC589AE-C73F-49D3-951A-2EF3EDEC4A89}" dt="2023-05-31T15:48:24.202" v="14" actId="27636"/>
          <ac:spMkLst>
            <pc:docMk/>
            <pc:sldMk cId="2540332414" sldId="279"/>
            <ac:spMk id="4" creationId="{8ED96836-1FF2-A7AB-D683-C77D4290970E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211" v="15" actId="27636"/>
        <pc:sldMkLst>
          <pc:docMk/>
          <pc:sldMk cId="1107287254" sldId="280"/>
        </pc:sldMkLst>
        <pc:spChg chg="mod">
          <ac:chgData name="Tor Fuglerud" userId="2ef014db-fdd3-49ed-b5f8-639687281e64" providerId="ADAL" clId="{EFC589AE-C73F-49D3-951A-2EF3EDEC4A89}" dt="2023-05-31T15:48:24.211" v="15" actId="27636"/>
          <ac:spMkLst>
            <pc:docMk/>
            <pc:sldMk cId="1107287254" sldId="280"/>
            <ac:spMk id="4" creationId="{F6CEA3A7-6A6A-A8D9-05E1-D724CFD54862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221" v="16" actId="27636"/>
        <pc:sldMkLst>
          <pc:docMk/>
          <pc:sldMk cId="2528755756" sldId="281"/>
        </pc:sldMkLst>
        <pc:spChg chg="mod">
          <ac:chgData name="Tor Fuglerud" userId="2ef014db-fdd3-49ed-b5f8-639687281e64" providerId="ADAL" clId="{EFC589AE-C73F-49D3-951A-2EF3EDEC4A89}" dt="2023-05-31T15:48:24.221" v="16" actId="27636"/>
          <ac:spMkLst>
            <pc:docMk/>
            <pc:sldMk cId="2528755756" sldId="281"/>
            <ac:spMk id="4" creationId="{8B387B97-7484-2FBF-A4F8-70260EC25D77}"/>
          </ac:spMkLst>
        </pc:spChg>
      </pc:sldChg>
      <pc:sldChg chg="modSp add mod">
        <pc:chgData name="Tor Fuglerud" userId="2ef014db-fdd3-49ed-b5f8-639687281e64" providerId="ADAL" clId="{EFC589AE-C73F-49D3-951A-2EF3EDEC4A89}" dt="2023-05-31T15:48:24.232" v="18" actId="27636"/>
        <pc:sldMkLst>
          <pc:docMk/>
          <pc:sldMk cId="1403901463" sldId="282"/>
        </pc:sldMkLst>
        <pc:spChg chg="mod">
          <ac:chgData name="Tor Fuglerud" userId="2ef014db-fdd3-49ed-b5f8-639687281e64" providerId="ADAL" clId="{EFC589AE-C73F-49D3-951A-2EF3EDEC4A89}" dt="2023-05-31T15:48:24.229" v="17" actId="27636"/>
          <ac:spMkLst>
            <pc:docMk/>
            <pc:sldMk cId="1403901463" sldId="282"/>
            <ac:spMk id="3" creationId="{7997C24B-F485-108D-6827-6AC6953CAE33}"/>
          </ac:spMkLst>
        </pc:spChg>
        <pc:spChg chg="mod">
          <ac:chgData name="Tor Fuglerud" userId="2ef014db-fdd3-49ed-b5f8-639687281e64" providerId="ADAL" clId="{EFC589AE-C73F-49D3-951A-2EF3EDEC4A89}" dt="2023-05-31T15:48:24.232" v="18" actId="27636"/>
          <ac:spMkLst>
            <pc:docMk/>
            <pc:sldMk cId="1403901463" sldId="282"/>
            <ac:spMk id="13" creationId="{FD9A80BF-2663-8B40-836F-3BE31FA1CEF6}"/>
          </ac:spMkLst>
        </pc:spChg>
      </pc:sldChg>
      <pc:sldChg chg="add">
        <pc:chgData name="Tor Fuglerud" userId="2ef014db-fdd3-49ed-b5f8-639687281e64" providerId="ADAL" clId="{EFC589AE-C73F-49D3-951A-2EF3EDEC4A89}" dt="2023-05-31T15:48:24.028" v="11"/>
        <pc:sldMkLst>
          <pc:docMk/>
          <pc:sldMk cId="2660797697" sldId="283"/>
        </pc:sldMkLst>
      </pc:sldChg>
      <pc:sldChg chg="add">
        <pc:chgData name="Tor Fuglerud" userId="2ef014db-fdd3-49ed-b5f8-639687281e64" providerId="ADAL" clId="{EFC589AE-C73F-49D3-951A-2EF3EDEC4A89}" dt="2023-05-31T15:48:24.028" v="11"/>
        <pc:sldMkLst>
          <pc:docMk/>
          <pc:sldMk cId="3511815746" sldId="284"/>
        </pc:sldMkLst>
      </pc:sldChg>
      <pc:sldChg chg="add">
        <pc:chgData name="Tor Fuglerud" userId="2ef014db-fdd3-49ed-b5f8-639687281e64" providerId="ADAL" clId="{EFC589AE-C73F-49D3-951A-2EF3EDEC4A89}" dt="2023-05-31T15:48:24.028" v="11"/>
        <pc:sldMkLst>
          <pc:docMk/>
          <pc:sldMk cId="3888088253" sldId="285"/>
        </pc:sldMkLst>
      </pc:sldChg>
      <pc:sldChg chg="add">
        <pc:chgData name="Tor Fuglerud" userId="2ef014db-fdd3-49ed-b5f8-639687281e64" providerId="ADAL" clId="{EFC589AE-C73F-49D3-951A-2EF3EDEC4A89}" dt="2023-05-31T15:48:24.028" v="11"/>
        <pc:sldMkLst>
          <pc:docMk/>
          <pc:sldMk cId="2794439288" sldId="286"/>
        </pc:sldMkLst>
      </pc:sldChg>
      <pc:sldChg chg="modSp add mod">
        <pc:chgData name="Tor Fuglerud" userId="2ef014db-fdd3-49ed-b5f8-639687281e64" providerId="ADAL" clId="{EFC589AE-C73F-49D3-951A-2EF3EDEC4A89}" dt="2023-05-31T15:48:24.277" v="20" actId="27636"/>
        <pc:sldMkLst>
          <pc:docMk/>
          <pc:sldMk cId="359846236" sldId="287"/>
        </pc:sldMkLst>
        <pc:spChg chg="mod">
          <ac:chgData name="Tor Fuglerud" userId="2ef014db-fdd3-49ed-b5f8-639687281e64" providerId="ADAL" clId="{EFC589AE-C73F-49D3-951A-2EF3EDEC4A89}" dt="2023-05-31T15:48:24.277" v="20" actId="27636"/>
          <ac:spMkLst>
            <pc:docMk/>
            <pc:sldMk cId="359846236" sldId="287"/>
            <ac:spMk id="3" creationId="{44495BF7-CA08-C2BE-2E2C-FFF1952D26EB}"/>
          </ac:spMkLst>
        </pc:spChg>
        <pc:spChg chg="mod">
          <ac:chgData name="Tor Fuglerud" userId="2ef014db-fdd3-49ed-b5f8-639687281e64" providerId="ADAL" clId="{EFC589AE-C73F-49D3-951A-2EF3EDEC4A89}" dt="2023-05-31T15:48:24.274" v="19" actId="27636"/>
          <ac:spMkLst>
            <pc:docMk/>
            <pc:sldMk cId="359846236" sldId="287"/>
            <ac:spMk id="4" creationId="{8E2671CE-C813-C0EA-B0F6-0EB7A5AAFE12}"/>
          </ac:spMkLst>
        </pc:spChg>
      </pc:sldChg>
      <pc:sldChg chg="addSp delSp modSp new mod ord">
        <pc:chgData name="Tor Fuglerud" userId="2ef014db-fdd3-49ed-b5f8-639687281e64" providerId="ADAL" clId="{EFC589AE-C73F-49D3-951A-2EF3EDEC4A89}" dt="2023-05-31T16:17:56.579" v="160" actId="1076"/>
        <pc:sldMkLst>
          <pc:docMk/>
          <pc:sldMk cId="39680694" sldId="288"/>
        </pc:sldMkLst>
        <pc:spChg chg="add mod">
          <ac:chgData name="Tor Fuglerud" userId="2ef014db-fdd3-49ed-b5f8-639687281e64" providerId="ADAL" clId="{EFC589AE-C73F-49D3-951A-2EF3EDEC4A89}" dt="2023-05-31T16:17:56.579" v="160" actId="1076"/>
          <ac:spMkLst>
            <pc:docMk/>
            <pc:sldMk cId="39680694" sldId="288"/>
            <ac:spMk id="2" creationId="{6B5A9F43-64CE-3A8F-B9B7-97A921399E26}"/>
          </ac:spMkLst>
        </pc:spChg>
        <pc:spChg chg="add del">
          <ac:chgData name="Tor Fuglerud" userId="2ef014db-fdd3-49ed-b5f8-639687281e64" providerId="ADAL" clId="{EFC589AE-C73F-49D3-951A-2EF3EDEC4A89}" dt="2023-05-31T16:17:44.405" v="158" actId="478"/>
          <ac:spMkLst>
            <pc:docMk/>
            <pc:sldMk cId="39680694" sldId="288"/>
            <ac:spMk id="4" creationId="{5162E892-5656-5056-D5FE-D07D6DB895C1}"/>
          </ac:spMkLst>
        </pc:spChg>
      </pc:sldChg>
      <pc:sldChg chg="new del">
        <pc:chgData name="Tor Fuglerud" userId="2ef014db-fdd3-49ed-b5f8-639687281e64" providerId="ADAL" clId="{EFC589AE-C73F-49D3-951A-2EF3EDEC4A89}" dt="2023-05-31T15:48:57.699" v="30" actId="47"/>
        <pc:sldMkLst>
          <pc:docMk/>
          <pc:sldMk cId="2422188578" sldId="288"/>
        </pc:sldMkLst>
      </pc:sldChg>
      <pc:sldChg chg="addSp modSp new mod ord">
        <pc:chgData name="Tor Fuglerud" userId="2ef014db-fdd3-49ed-b5f8-639687281e64" providerId="ADAL" clId="{EFC589AE-C73F-49D3-951A-2EF3EDEC4A89}" dt="2023-05-31T16:17:10.737" v="150" actId="1076"/>
        <pc:sldMkLst>
          <pc:docMk/>
          <pc:sldMk cId="992984698" sldId="289"/>
        </pc:sldMkLst>
        <pc:spChg chg="add mod">
          <ac:chgData name="Tor Fuglerud" userId="2ef014db-fdd3-49ed-b5f8-639687281e64" providerId="ADAL" clId="{EFC589AE-C73F-49D3-951A-2EF3EDEC4A89}" dt="2023-05-31T16:17:10.737" v="150" actId="1076"/>
          <ac:spMkLst>
            <pc:docMk/>
            <pc:sldMk cId="992984698" sldId="289"/>
            <ac:spMk id="2" creationId="{B01C1377-AC76-4B52-6809-32C12B5458AF}"/>
          </ac:spMkLst>
        </pc:spChg>
      </pc:sldChg>
      <pc:sldChg chg="new del">
        <pc:chgData name="Tor Fuglerud" userId="2ef014db-fdd3-49ed-b5f8-639687281e64" providerId="ADAL" clId="{EFC589AE-C73F-49D3-951A-2EF3EDEC4A89}" dt="2023-05-31T15:48:58.298" v="31" actId="47"/>
        <pc:sldMkLst>
          <pc:docMk/>
          <pc:sldMk cId="3940412461" sldId="289"/>
        </pc:sldMkLst>
      </pc:sldChg>
      <pc:sldChg chg="addSp modSp new mod ord">
        <pc:chgData name="Tor Fuglerud" userId="2ef014db-fdd3-49ed-b5f8-639687281e64" providerId="ADAL" clId="{EFC589AE-C73F-49D3-951A-2EF3EDEC4A89}" dt="2023-05-31T16:16:28.129" v="145" actId="1076"/>
        <pc:sldMkLst>
          <pc:docMk/>
          <pc:sldMk cId="2322995661" sldId="290"/>
        </pc:sldMkLst>
        <pc:spChg chg="add mod">
          <ac:chgData name="Tor Fuglerud" userId="2ef014db-fdd3-49ed-b5f8-639687281e64" providerId="ADAL" clId="{EFC589AE-C73F-49D3-951A-2EF3EDEC4A89}" dt="2023-05-31T16:16:28.129" v="145" actId="1076"/>
          <ac:spMkLst>
            <pc:docMk/>
            <pc:sldMk cId="2322995661" sldId="290"/>
            <ac:spMk id="2" creationId="{C6118150-09F9-4AA8-B6FE-EBBBFD2AC316}"/>
          </ac:spMkLst>
        </pc:spChg>
      </pc:sldChg>
      <pc:sldChg chg="new del">
        <pc:chgData name="Tor Fuglerud" userId="2ef014db-fdd3-49ed-b5f8-639687281e64" providerId="ADAL" clId="{EFC589AE-C73F-49D3-951A-2EF3EDEC4A89}" dt="2023-05-31T15:48:59.158" v="32" actId="47"/>
        <pc:sldMkLst>
          <pc:docMk/>
          <pc:sldMk cId="3580181630" sldId="290"/>
        </pc:sldMkLst>
      </pc:sldChg>
      <pc:sldChg chg="addSp delSp modSp new mod ord">
        <pc:chgData name="Tor Fuglerud" userId="2ef014db-fdd3-49ed-b5f8-639687281e64" providerId="ADAL" clId="{EFC589AE-C73F-49D3-951A-2EF3EDEC4A89}" dt="2023-05-31T16:15:57.120" v="139" actId="1076"/>
        <pc:sldMkLst>
          <pc:docMk/>
          <pc:sldMk cId="1216478781" sldId="291"/>
        </pc:sldMkLst>
        <pc:spChg chg="add del mod">
          <ac:chgData name="Tor Fuglerud" userId="2ef014db-fdd3-49ed-b5f8-639687281e64" providerId="ADAL" clId="{EFC589AE-C73F-49D3-951A-2EF3EDEC4A89}" dt="2023-05-31T16:15:30.228" v="134" actId="478"/>
          <ac:spMkLst>
            <pc:docMk/>
            <pc:sldMk cId="1216478781" sldId="291"/>
            <ac:spMk id="3" creationId="{548B169D-EFD7-9D71-6DAA-BB561E186BE3}"/>
          </ac:spMkLst>
        </pc:spChg>
        <pc:spChg chg="add mod">
          <ac:chgData name="Tor Fuglerud" userId="2ef014db-fdd3-49ed-b5f8-639687281e64" providerId="ADAL" clId="{EFC589AE-C73F-49D3-951A-2EF3EDEC4A89}" dt="2023-05-31T16:15:57.120" v="139" actId="1076"/>
          <ac:spMkLst>
            <pc:docMk/>
            <pc:sldMk cId="1216478781" sldId="291"/>
            <ac:spMk id="4" creationId="{9F00ED14-0940-520B-7228-FADAF93B97E3}"/>
          </ac:spMkLst>
        </pc:spChg>
      </pc:sldChg>
      <pc:sldChg chg="new del">
        <pc:chgData name="Tor Fuglerud" userId="2ef014db-fdd3-49ed-b5f8-639687281e64" providerId="ADAL" clId="{EFC589AE-C73F-49D3-951A-2EF3EDEC4A89}" dt="2023-05-31T15:49:01.146" v="33" actId="47"/>
        <pc:sldMkLst>
          <pc:docMk/>
          <pc:sldMk cId="3402715116" sldId="291"/>
        </pc:sldMkLst>
      </pc:sldChg>
      <pc:sldChg chg="addSp modSp new mod ord">
        <pc:chgData name="Tor Fuglerud" userId="2ef014db-fdd3-49ed-b5f8-639687281e64" providerId="ADAL" clId="{EFC589AE-C73F-49D3-951A-2EF3EDEC4A89}" dt="2023-05-31T16:15:01.169" v="130" actId="113"/>
        <pc:sldMkLst>
          <pc:docMk/>
          <pc:sldMk cId="332576862" sldId="292"/>
        </pc:sldMkLst>
        <pc:spChg chg="add mod">
          <ac:chgData name="Tor Fuglerud" userId="2ef014db-fdd3-49ed-b5f8-639687281e64" providerId="ADAL" clId="{EFC589AE-C73F-49D3-951A-2EF3EDEC4A89}" dt="2023-05-31T16:15:01.169" v="130" actId="113"/>
          <ac:spMkLst>
            <pc:docMk/>
            <pc:sldMk cId="332576862" sldId="292"/>
            <ac:spMk id="2" creationId="{2C595BCA-E80B-4738-6C72-53CAF0BE6D14}"/>
          </ac:spMkLst>
        </pc:spChg>
      </pc:sldChg>
      <pc:sldChg chg="addSp delSp modSp new mod modAnim">
        <pc:chgData name="Tor Fuglerud" userId="2ef014db-fdd3-49ed-b5f8-639687281e64" providerId="ADAL" clId="{EFC589AE-C73F-49D3-951A-2EF3EDEC4A89}" dt="2023-05-31T16:10:15.521" v="103"/>
        <pc:sldMkLst>
          <pc:docMk/>
          <pc:sldMk cId="556666166" sldId="293"/>
        </pc:sldMkLst>
        <pc:spChg chg="mod">
          <ac:chgData name="Tor Fuglerud" userId="2ef014db-fdd3-49ed-b5f8-639687281e64" providerId="ADAL" clId="{EFC589AE-C73F-49D3-951A-2EF3EDEC4A89}" dt="2023-05-31T16:06:40.819" v="59" actId="20577"/>
          <ac:spMkLst>
            <pc:docMk/>
            <pc:sldMk cId="556666166" sldId="293"/>
            <ac:spMk id="2" creationId="{A897A5C8-950B-3479-C909-BA26594AB58C}"/>
          </ac:spMkLst>
        </pc:spChg>
        <pc:spChg chg="del">
          <ac:chgData name="Tor Fuglerud" userId="2ef014db-fdd3-49ed-b5f8-639687281e64" providerId="ADAL" clId="{EFC589AE-C73F-49D3-951A-2EF3EDEC4A89}" dt="2023-05-31T16:08:09.367" v="60" actId="1032"/>
          <ac:spMkLst>
            <pc:docMk/>
            <pc:sldMk cId="556666166" sldId="293"/>
            <ac:spMk id="3" creationId="{22D1453D-40A8-1FE1-30C5-11299D8F48F3}"/>
          </ac:spMkLst>
        </pc:spChg>
        <pc:graphicFrameChg chg="add mod modGraphic">
          <ac:chgData name="Tor Fuglerud" userId="2ef014db-fdd3-49ed-b5f8-639687281e64" providerId="ADAL" clId="{EFC589AE-C73F-49D3-951A-2EF3EDEC4A89}" dt="2023-05-31T16:08:32.016" v="99" actId="20577"/>
          <ac:graphicFrameMkLst>
            <pc:docMk/>
            <pc:sldMk cId="556666166" sldId="293"/>
            <ac:graphicFrameMk id="4" creationId="{6B53DD8C-B789-84E4-6A15-B9A011FF82E0}"/>
          </ac:graphicFrameMkLst>
        </pc:graphicFrameChg>
      </pc:sldChg>
      <pc:sldChg chg="new del">
        <pc:chgData name="Tor Fuglerud" userId="2ef014db-fdd3-49ed-b5f8-639687281e64" providerId="ADAL" clId="{EFC589AE-C73F-49D3-951A-2EF3EDEC4A89}" dt="2023-05-31T16:06:15.526" v="40" actId="680"/>
        <pc:sldMkLst>
          <pc:docMk/>
          <pc:sldMk cId="1064855010" sldId="293"/>
        </pc:sldMkLst>
      </pc:sldChg>
      <pc:sldChg chg="modSp new mod">
        <pc:chgData name="Tor Fuglerud" userId="2ef014db-fdd3-49ed-b5f8-639687281e64" providerId="ADAL" clId="{EFC589AE-C73F-49D3-951A-2EF3EDEC4A89}" dt="2023-05-31T16:32:37.195" v="198" actId="113"/>
        <pc:sldMkLst>
          <pc:docMk/>
          <pc:sldMk cId="333247769" sldId="294"/>
        </pc:sldMkLst>
        <pc:spChg chg="mod">
          <ac:chgData name="Tor Fuglerud" userId="2ef014db-fdd3-49ed-b5f8-639687281e64" providerId="ADAL" clId="{EFC589AE-C73F-49D3-951A-2EF3EDEC4A89}" dt="2023-05-31T16:32:37.195" v="198" actId="113"/>
          <ac:spMkLst>
            <pc:docMk/>
            <pc:sldMk cId="333247769" sldId="294"/>
            <ac:spMk id="2" creationId="{75F48921-3143-FF3F-9CF7-FAE4D6FC6DED}"/>
          </ac:spMkLst>
        </pc:spChg>
      </pc:sldChg>
      <pc:sldChg chg="addSp delSp modSp add del mod modTransition setBg modAnim">
        <pc:chgData name="Tor Fuglerud" userId="2ef014db-fdd3-49ed-b5f8-639687281e64" providerId="ADAL" clId="{EFC589AE-C73F-49D3-951A-2EF3EDEC4A89}" dt="2023-06-01T09:55:59.823" v="513"/>
        <pc:sldMkLst>
          <pc:docMk/>
          <pc:sldMk cId="333247769" sldId="294"/>
        </pc:sldMkLst>
        <pc:spChg chg="del">
          <ac:chgData name="Tor Fuglerud" userId="2ef014db-fdd3-49ed-b5f8-639687281e64" providerId="ADAL" clId="{EFC589AE-C73F-49D3-951A-2EF3EDEC4A89}" dt="2023-06-01T09:52:53.555" v="498" actId="478"/>
          <ac:spMkLst>
            <pc:docMk/>
            <pc:sldMk cId="333247769" sldId="294"/>
            <ac:spMk id="2" creationId="{75F48921-3143-FF3F-9CF7-FAE4D6FC6DED}"/>
          </ac:spMkLst>
        </pc:spChg>
        <pc:spChg chg="del mod">
          <ac:chgData name="Tor Fuglerud" userId="2ef014db-fdd3-49ed-b5f8-639687281e64" providerId="ADAL" clId="{EFC589AE-C73F-49D3-951A-2EF3EDEC4A89}" dt="2023-06-01T09:53:02.192" v="501" actId="478"/>
          <ac:spMkLst>
            <pc:docMk/>
            <pc:sldMk cId="333247769" sldId="294"/>
            <ac:spMk id="3" creationId="{A80F5D60-FF8C-FB18-D138-7F0BECA5C2BC}"/>
          </ac:spMkLst>
        </pc:spChg>
        <pc:spChg chg="add del mod">
          <ac:chgData name="Tor Fuglerud" userId="2ef014db-fdd3-49ed-b5f8-639687281e64" providerId="ADAL" clId="{EFC589AE-C73F-49D3-951A-2EF3EDEC4A89}" dt="2023-06-01T09:52:55.264" v="499" actId="478"/>
          <ac:spMkLst>
            <pc:docMk/>
            <pc:sldMk cId="333247769" sldId="294"/>
            <ac:spMk id="5" creationId="{8FA86BBA-4595-8A44-0320-C794A1C684A0}"/>
          </ac:spMkLst>
        </pc:spChg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333247769" sldId="294"/>
            <ac:spMk id="119" creationId="{00000000-0000-0000-0000-000000000000}"/>
          </ac:spMkLst>
        </pc:spChg>
        <pc:picChg chg="add mod">
          <ac:chgData name="Tor Fuglerud" userId="2ef014db-fdd3-49ed-b5f8-639687281e64" providerId="ADAL" clId="{EFC589AE-C73F-49D3-951A-2EF3EDEC4A89}" dt="2023-06-01T09:53:08.489" v="502"/>
          <ac:picMkLst>
            <pc:docMk/>
            <pc:sldMk cId="333247769" sldId="294"/>
            <ac:picMk id="6" creationId="{B52BC6D8-FF60-06CE-54B9-001446FCA56A}"/>
          </ac:picMkLst>
        </pc:picChg>
      </pc:sldChg>
      <pc:sldChg chg="modSp add del mod">
        <pc:chgData name="Tor Fuglerud" userId="2ef014db-fdd3-49ed-b5f8-639687281e64" providerId="ADAL" clId="{EFC589AE-C73F-49D3-951A-2EF3EDEC4A89}" dt="2023-05-31T16:22:10.713" v="170"/>
        <pc:sldMkLst>
          <pc:docMk/>
          <pc:sldMk cId="0" sldId="295"/>
        </pc:sldMkLst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0" sldId="295"/>
            <ac:spMk id="125" creationId="{00000000-0000-0000-0000-000000000000}"/>
          </ac:spMkLst>
        </pc:spChg>
      </pc:sldChg>
      <pc:sldChg chg="addSp delSp modSp new mod modAnim">
        <pc:chgData name="Tor Fuglerud" userId="2ef014db-fdd3-49ed-b5f8-639687281e64" providerId="ADAL" clId="{EFC589AE-C73F-49D3-951A-2EF3EDEC4A89}" dt="2023-06-01T09:52:43.657" v="497" actId="20577"/>
        <pc:sldMkLst>
          <pc:docMk/>
          <pc:sldMk cId="1246598710" sldId="295"/>
        </pc:sldMkLst>
        <pc:spChg chg="del mod">
          <ac:chgData name="Tor Fuglerud" userId="2ef014db-fdd3-49ed-b5f8-639687281e64" providerId="ADAL" clId="{EFC589AE-C73F-49D3-951A-2EF3EDEC4A89}" dt="2023-06-01T09:47:22.063" v="262" actId="478"/>
          <ac:spMkLst>
            <pc:docMk/>
            <pc:sldMk cId="1246598710" sldId="295"/>
            <ac:spMk id="2" creationId="{B55A50A0-E18F-BDA9-1ECD-A817B5158156}"/>
          </ac:spMkLst>
        </pc:spChg>
        <pc:spChg chg="del">
          <ac:chgData name="Tor Fuglerud" userId="2ef014db-fdd3-49ed-b5f8-639687281e64" providerId="ADAL" clId="{EFC589AE-C73F-49D3-951A-2EF3EDEC4A89}" dt="2023-06-01T09:46:56.338" v="243" actId="1032"/>
          <ac:spMkLst>
            <pc:docMk/>
            <pc:sldMk cId="1246598710" sldId="295"/>
            <ac:spMk id="3" creationId="{800257D0-F71F-DA63-EB46-0C009B2437B0}"/>
          </ac:spMkLst>
        </pc:spChg>
        <pc:spChg chg="add del mod">
          <ac:chgData name="Tor Fuglerud" userId="2ef014db-fdd3-49ed-b5f8-639687281e64" providerId="ADAL" clId="{EFC589AE-C73F-49D3-951A-2EF3EDEC4A89}" dt="2023-06-01T09:47:23.144" v="263" actId="478"/>
          <ac:spMkLst>
            <pc:docMk/>
            <pc:sldMk cId="1246598710" sldId="295"/>
            <ac:spMk id="8" creationId="{FE71BC53-B7A3-07FD-1C21-BE2B40CF5ED4}"/>
          </ac:spMkLst>
        </pc:spChg>
        <pc:graphicFrameChg chg="add mod modGraphic">
          <ac:chgData name="Tor Fuglerud" userId="2ef014db-fdd3-49ed-b5f8-639687281e64" providerId="ADAL" clId="{EFC589AE-C73F-49D3-951A-2EF3EDEC4A89}" dt="2023-06-01T09:52:43.657" v="497" actId="20577"/>
          <ac:graphicFrameMkLst>
            <pc:docMk/>
            <pc:sldMk cId="1246598710" sldId="295"/>
            <ac:graphicFrameMk id="6" creationId="{4989476D-8070-0B3C-0467-74AE8AA4F73B}"/>
          </ac:graphicFrameMkLst>
        </pc:graphicFrameChg>
      </pc:sldChg>
      <pc:sldChg chg="add del">
        <pc:chgData name="Tor Fuglerud" userId="2ef014db-fdd3-49ed-b5f8-639687281e64" providerId="ADAL" clId="{EFC589AE-C73F-49D3-951A-2EF3EDEC4A89}" dt="2023-05-31T16:22:10.713" v="170"/>
        <pc:sldMkLst>
          <pc:docMk/>
          <pc:sldMk cId="0" sldId="296"/>
        </pc:sldMkLst>
      </pc:sldChg>
      <pc:sldChg chg="add del">
        <pc:chgData name="Tor Fuglerud" userId="2ef014db-fdd3-49ed-b5f8-639687281e64" providerId="ADAL" clId="{EFC589AE-C73F-49D3-951A-2EF3EDEC4A89}" dt="2023-05-31T16:22:10.713" v="170"/>
        <pc:sldMkLst>
          <pc:docMk/>
          <pc:sldMk cId="0" sldId="297"/>
        </pc:sldMkLst>
      </pc:sldChg>
      <pc:sldChg chg="add del">
        <pc:chgData name="Tor Fuglerud" userId="2ef014db-fdd3-49ed-b5f8-639687281e64" providerId="ADAL" clId="{EFC589AE-C73F-49D3-951A-2EF3EDEC4A89}" dt="2023-05-31T16:22:10.713" v="170"/>
        <pc:sldMkLst>
          <pc:docMk/>
          <pc:sldMk cId="0" sldId="298"/>
        </pc:sldMkLst>
      </pc:sldChg>
      <pc:sldChg chg="modSp add del mod">
        <pc:chgData name="Tor Fuglerud" userId="2ef014db-fdd3-49ed-b5f8-639687281e64" providerId="ADAL" clId="{EFC589AE-C73F-49D3-951A-2EF3EDEC4A89}" dt="2023-05-31T16:22:10.713" v="170"/>
        <pc:sldMkLst>
          <pc:docMk/>
          <pc:sldMk cId="0" sldId="299"/>
        </pc:sldMkLst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0" sldId="299"/>
            <ac:spMk id="141" creationId="{00000000-0000-0000-0000-000000000000}"/>
          </ac:spMkLst>
        </pc:spChg>
      </pc:sldChg>
      <pc:sldChg chg="modSp add del mod">
        <pc:chgData name="Tor Fuglerud" userId="2ef014db-fdd3-49ed-b5f8-639687281e64" providerId="ADAL" clId="{EFC589AE-C73F-49D3-951A-2EF3EDEC4A89}" dt="2023-05-31T16:22:10.713" v="170"/>
        <pc:sldMkLst>
          <pc:docMk/>
          <pc:sldMk cId="0" sldId="300"/>
        </pc:sldMkLst>
        <pc:spChg chg="mod">
          <ac:chgData name="Tor Fuglerud" userId="2ef014db-fdd3-49ed-b5f8-639687281e64" providerId="ADAL" clId="{EFC589AE-C73F-49D3-951A-2EF3EDEC4A89}" dt="2023-05-31T16:22:10.713" v="170"/>
          <ac:spMkLst>
            <pc:docMk/>
            <pc:sldMk cId="0" sldId="300"/>
            <ac:spMk id="145" creationId="{00000000-0000-0000-0000-000000000000}"/>
          </ac:spMkLst>
        </pc:spChg>
      </pc:sldChg>
      <pc:sldMasterChg chg="delSldLayout">
        <pc:chgData name="Tor Fuglerud" userId="2ef014db-fdd3-49ed-b5f8-639687281e64" providerId="ADAL" clId="{EFC589AE-C73F-49D3-951A-2EF3EDEC4A89}" dt="2023-05-31T16:24:14.994" v="172" actId="47"/>
        <pc:sldMasterMkLst>
          <pc:docMk/>
          <pc:sldMasterMk cId="3046930104" sldId="2147483648"/>
        </pc:sldMasterMkLst>
        <pc:sldLayoutChg chg="del">
          <pc:chgData name="Tor Fuglerud" userId="2ef014db-fdd3-49ed-b5f8-639687281e64" providerId="ADAL" clId="{EFC589AE-C73F-49D3-951A-2EF3EDEC4A89}" dt="2023-05-31T16:24:14.994" v="172" actId="47"/>
          <pc:sldLayoutMkLst>
            <pc:docMk/>
            <pc:sldMasterMk cId="3046930104" sldId="2147483648"/>
            <pc:sldLayoutMk cId="150975615" sldId="2147483662"/>
          </pc:sldLayoutMkLst>
        </pc:sldLayoutChg>
        <pc:sldLayoutChg chg="del">
          <pc:chgData name="Tor Fuglerud" userId="2ef014db-fdd3-49ed-b5f8-639687281e64" providerId="ADAL" clId="{EFC589AE-C73F-49D3-951A-2EF3EDEC4A89}" dt="2023-05-31T16:24:14.994" v="172" actId="47"/>
          <pc:sldLayoutMkLst>
            <pc:docMk/>
            <pc:sldMasterMk cId="3046930104" sldId="2147483648"/>
            <pc:sldLayoutMk cId="1657499000" sldId="2147483663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io-my.sharepoint.com/personal/alexakv_uio_no/Documents/it-konf/it-konf-intune-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io-my.sharepoint.com/personal/alexakv_uio_no/Documents/it-konf/it-konf-intune-chart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io-my.sharepoint.com/personal/alexakv_uio_no/Documents/it-konf/it-konf-intune-char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Windows </a:t>
            </a:r>
            <a:r>
              <a:rPr lang="en-US" sz="1800" dirty="0" err="1"/>
              <a:t>maskiner</a:t>
            </a:r>
            <a:r>
              <a:rPr lang="en-US" sz="1800" dirty="0"/>
              <a:t> i Intune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01.01.2020</c:v>
                </c:pt>
                <c:pt idx="1">
                  <c:v>01.10.2020</c:v>
                </c:pt>
                <c:pt idx="2">
                  <c:v>01.06.2021</c:v>
                </c:pt>
                <c:pt idx="3">
                  <c:v>01.06.2022</c:v>
                </c:pt>
                <c:pt idx="4">
                  <c:v>01.06.2023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400</c:v>
                </c:pt>
                <c:pt idx="2">
                  <c:v>900</c:v>
                </c:pt>
                <c:pt idx="3">
                  <c:v>2000</c:v>
                </c:pt>
                <c:pt idx="4">
                  <c:v>4800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1F-47CF-9509-13E57E555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7764464"/>
        <c:axId val="877764880"/>
      </c:lineChart>
      <c:catAx>
        <c:axId val="877764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77764880"/>
        <c:crosses val="autoZero"/>
        <c:auto val="1"/>
        <c:lblAlgn val="ctr"/>
        <c:lblOffset val="100"/>
        <c:noMultiLvlLbl val="0"/>
      </c:catAx>
      <c:valAx>
        <c:axId val="87776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7776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rgbClr val="44546A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effectLst/>
              </a:rPr>
              <a:t>Windows </a:t>
            </a:r>
            <a:r>
              <a:rPr lang="en-US" sz="1800" b="1" i="0" baseline="0" dirty="0" err="1">
                <a:effectLst/>
              </a:rPr>
              <a:t>maskiner</a:t>
            </a:r>
            <a:r>
              <a:rPr lang="en-US" sz="1800" b="1" i="0" baseline="0" dirty="0">
                <a:effectLst/>
              </a:rPr>
              <a:t> i Intune </a:t>
            </a:r>
            <a:endParaRPr lang="nb-NO" dirty="0">
              <a:effectLst/>
            </a:endParaRPr>
          </a:p>
        </c:rich>
      </c:tx>
      <c:layout>
        <c:manualLayout>
          <c:xMode val="edge"/>
          <c:yMode val="edge"/>
          <c:x val="0.36802439136015841"/>
          <c:y val="2.11543518629789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rgbClr val="44546A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3175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77D9-4814-A0E5-FE3E78311A41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3175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77D9-4814-A0E5-FE3E78311A41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3175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7D9-4814-A0E5-FE3E78311A41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31750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D9-4814-A0E5-FE3E78311A41}"/>
              </c:ext>
            </c:extLst>
          </c:dPt>
          <c:cat>
            <c:strRef>
              <c:f>Sheet1!$A$2:$A$6</c:f>
              <c:strCache>
                <c:ptCount val="5"/>
                <c:pt idx="0">
                  <c:v>01.01.2020</c:v>
                </c:pt>
                <c:pt idx="1">
                  <c:v>01.10.2020</c:v>
                </c:pt>
                <c:pt idx="2">
                  <c:v>01.06.2021</c:v>
                </c:pt>
                <c:pt idx="3">
                  <c:v>01.06.2022</c:v>
                </c:pt>
                <c:pt idx="4">
                  <c:v>01.06.2023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400</c:v>
                </c:pt>
                <c:pt idx="2">
                  <c:v>900</c:v>
                </c:pt>
                <c:pt idx="3">
                  <c:v>2000</c:v>
                </c:pt>
                <c:pt idx="4">
                  <c:v>4800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D9-4814-A0E5-FE3E78311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81462400"/>
        <c:axId val="981461568"/>
      </c:lineChart>
      <c:catAx>
        <c:axId val="981462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81461568"/>
        <c:crosses val="autoZero"/>
        <c:auto val="1"/>
        <c:lblAlgn val="ctr"/>
        <c:lblOffset val="100"/>
        <c:noMultiLvlLbl val="0"/>
      </c:catAx>
      <c:valAx>
        <c:axId val="98146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8146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nb-NO"/>
              <a:t>Windows maskiner i Intune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Sheet1!$F$4:$F$16</c:f>
              <c:strCache>
                <c:ptCount val="13"/>
                <c:pt idx="0">
                  <c:v>17.02.2023</c:v>
                </c:pt>
                <c:pt idx="1">
                  <c:v>3.03.2023</c:v>
                </c:pt>
                <c:pt idx="2">
                  <c:v>10.03.2023</c:v>
                </c:pt>
                <c:pt idx="3">
                  <c:v>17.03.2023</c:v>
                </c:pt>
                <c:pt idx="4">
                  <c:v>24.03.2023</c:v>
                </c:pt>
                <c:pt idx="5">
                  <c:v>31.03.2023</c:v>
                </c:pt>
                <c:pt idx="6">
                  <c:v>14.04.2023</c:v>
                </c:pt>
                <c:pt idx="7">
                  <c:v>21.04.2023</c:v>
                </c:pt>
                <c:pt idx="8">
                  <c:v>28.04.2023</c:v>
                </c:pt>
                <c:pt idx="9">
                  <c:v>5.05.2023</c:v>
                </c:pt>
                <c:pt idx="10">
                  <c:v>12.05.2023</c:v>
                </c:pt>
                <c:pt idx="11">
                  <c:v>19.05.2023</c:v>
                </c:pt>
                <c:pt idx="12">
                  <c:v>26.05.2023</c:v>
                </c:pt>
              </c:strCache>
            </c:strRef>
          </c:cat>
          <c:val>
            <c:numRef>
              <c:f>Sheet1!$G$4:$G$16</c:f>
              <c:numCache>
                <c:formatCode>General</c:formatCode>
                <c:ptCount val="13"/>
                <c:pt idx="0">
                  <c:v>3790</c:v>
                </c:pt>
                <c:pt idx="1">
                  <c:v>3900</c:v>
                </c:pt>
                <c:pt idx="2">
                  <c:v>3960</c:v>
                </c:pt>
                <c:pt idx="3">
                  <c:v>3980</c:v>
                </c:pt>
                <c:pt idx="4">
                  <c:v>4083</c:v>
                </c:pt>
                <c:pt idx="5">
                  <c:v>4175</c:v>
                </c:pt>
                <c:pt idx="6">
                  <c:v>4225</c:v>
                </c:pt>
                <c:pt idx="7">
                  <c:v>4323</c:v>
                </c:pt>
                <c:pt idx="8">
                  <c:v>4418</c:v>
                </c:pt>
                <c:pt idx="9">
                  <c:v>4486</c:v>
                </c:pt>
                <c:pt idx="10">
                  <c:v>4596</c:v>
                </c:pt>
                <c:pt idx="11">
                  <c:v>4653</c:v>
                </c:pt>
                <c:pt idx="12">
                  <c:v>4740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12-40E8-B0DC-7466265C83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7782768"/>
        <c:axId val="877761136"/>
      </c:lineChart>
      <c:catAx>
        <c:axId val="87778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77761136"/>
        <c:crosses val="autoZero"/>
        <c:auto val="1"/>
        <c:lblAlgn val="ctr"/>
        <c:lblOffset val="100"/>
        <c:noMultiLvlLbl val="0"/>
      </c:catAx>
      <c:valAx>
        <c:axId val="877761136"/>
        <c:scaling>
          <c:orientation val="minMax"/>
          <c:min val="35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7778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1BFF25-BFC9-4764-8EAF-E39990305DFF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706DFFD0-C090-4B6B-ABD5-5C980E6DE9F1}">
      <dgm:prSet phldrT="[Text]"/>
      <dgm:spPr/>
      <dgm:t>
        <a:bodyPr/>
        <a:lstStyle/>
        <a:p>
          <a:r>
            <a:rPr lang="en-US" dirty="0" err="1"/>
            <a:t>Arbeidsflate</a:t>
          </a:r>
          <a:endParaRPr lang="nb-NO" dirty="0"/>
        </a:p>
      </dgm:t>
    </dgm:pt>
    <dgm:pt modelId="{05448CCC-1193-45ED-BD67-3BF2B3B8AF32}" type="parTrans" cxnId="{AF5860CF-96DC-4C74-B689-251C68806912}">
      <dgm:prSet/>
      <dgm:spPr/>
      <dgm:t>
        <a:bodyPr/>
        <a:lstStyle/>
        <a:p>
          <a:endParaRPr lang="nb-NO"/>
        </a:p>
      </dgm:t>
    </dgm:pt>
    <dgm:pt modelId="{EE2130B8-44BD-459C-A12F-C1E2970D82E6}" type="sibTrans" cxnId="{AF5860CF-96DC-4C74-B689-251C68806912}">
      <dgm:prSet/>
      <dgm:spPr/>
      <dgm:t>
        <a:bodyPr/>
        <a:lstStyle/>
        <a:p>
          <a:endParaRPr lang="nb-NO"/>
        </a:p>
      </dgm:t>
    </dgm:pt>
    <dgm:pt modelId="{A6F9B8C0-92BC-485E-9379-60BD6BB6727B}">
      <dgm:prSet phldrT="[Text]"/>
      <dgm:spPr/>
      <dgm:t>
        <a:bodyPr/>
        <a:lstStyle/>
        <a:p>
          <a:r>
            <a:rPr lang="en-US" dirty="0"/>
            <a:t>Windows</a:t>
          </a:r>
          <a:endParaRPr lang="nb-NO" dirty="0"/>
        </a:p>
      </dgm:t>
    </dgm:pt>
    <dgm:pt modelId="{7C73DB90-F810-416A-B9A8-0E2D7C6F75D1}" type="parTrans" cxnId="{15D68FFC-572D-4723-9C6A-82C4EA37AB34}">
      <dgm:prSet/>
      <dgm:spPr/>
      <dgm:t>
        <a:bodyPr/>
        <a:lstStyle/>
        <a:p>
          <a:endParaRPr lang="nb-NO"/>
        </a:p>
      </dgm:t>
    </dgm:pt>
    <dgm:pt modelId="{1E213F74-DABA-4FF2-B767-0542B8F2EFDD}" type="sibTrans" cxnId="{15D68FFC-572D-4723-9C6A-82C4EA37AB34}">
      <dgm:prSet/>
      <dgm:spPr/>
      <dgm:t>
        <a:bodyPr/>
        <a:lstStyle/>
        <a:p>
          <a:endParaRPr lang="nb-NO"/>
        </a:p>
      </dgm:t>
    </dgm:pt>
    <dgm:pt modelId="{ED6901A9-56D8-4339-ADC8-AC81D0F9174B}">
      <dgm:prSet phldrT="[Text]"/>
      <dgm:spPr/>
      <dgm:t>
        <a:bodyPr/>
        <a:lstStyle/>
        <a:p>
          <a:r>
            <a:rPr lang="en-US" dirty="0"/>
            <a:t>Mac</a:t>
          </a:r>
          <a:endParaRPr lang="nb-NO" dirty="0"/>
        </a:p>
      </dgm:t>
    </dgm:pt>
    <dgm:pt modelId="{B26FD646-5E3D-4308-96D6-50D8C8E17A2D}" type="parTrans" cxnId="{C195E668-345B-48D9-9552-CBD5CB1E0EB1}">
      <dgm:prSet/>
      <dgm:spPr/>
      <dgm:t>
        <a:bodyPr/>
        <a:lstStyle/>
        <a:p>
          <a:endParaRPr lang="nb-NO"/>
        </a:p>
      </dgm:t>
    </dgm:pt>
    <dgm:pt modelId="{1F698691-A8A8-47DE-8870-EF0AB006FC43}" type="sibTrans" cxnId="{C195E668-345B-48D9-9552-CBD5CB1E0EB1}">
      <dgm:prSet/>
      <dgm:spPr/>
      <dgm:t>
        <a:bodyPr/>
        <a:lstStyle/>
        <a:p>
          <a:endParaRPr lang="nb-NO"/>
        </a:p>
      </dgm:t>
    </dgm:pt>
    <dgm:pt modelId="{B4BA4E23-3AC7-4C81-88DB-702228A51DD4}">
      <dgm:prSet phldrT="[Text]"/>
      <dgm:spPr/>
      <dgm:t>
        <a:bodyPr/>
        <a:lstStyle/>
        <a:p>
          <a:r>
            <a:rPr lang="en-US" dirty="0"/>
            <a:t>Mobile </a:t>
          </a:r>
          <a:r>
            <a:rPr lang="en-US" dirty="0" err="1"/>
            <a:t>enheter</a:t>
          </a:r>
          <a:endParaRPr lang="nb-NO" dirty="0"/>
        </a:p>
      </dgm:t>
    </dgm:pt>
    <dgm:pt modelId="{5903048D-4B0D-4AA4-8B6E-CE0C6B54E510}" type="parTrans" cxnId="{E24C4ACB-A772-48AB-AE91-C0D267F90604}">
      <dgm:prSet/>
      <dgm:spPr/>
      <dgm:t>
        <a:bodyPr/>
        <a:lstStyle/>
        <a:p>
          <a:endParaRPr lang="nb-NO"/>
        </a:p>
      </dgm:t>
    </dgm:pt>
    <dgm:pt modelId="{A0A01AF1-E578-4E0B-80F7-2C22A3E8681A}" type="sibTrans" cxnId="{E24C4ACB-A772-48AB-AE91-C0D267F90604}">
      <dgm:prSet/>
      <dgm:spPr/>
      <dgm:t>
        <a:bodyPr/>
        <a:lstStyle/>
        <a:p>
          <a:endParaRPr lang="nb-NO"/>
        </a:p>
      </dgm:t>
    </dgm:pt>
    <dgm:pt modelId="{CC1E4AE7-853E-44FE-BE4F-9BF7A0A0F111}" type="pres">
      <dgm:prSet presAssocID="{4A1BFF25-BFC9-4764-8EAF-E39990305DFF}" presName="composite" presStyleCnt="0">
        <dgm:presLayoutVars>
          <dgm:chMax val="1"/>
          <dgm:dir/>
          <dgm:resizeHandles val="exact"/>
        </dgm:presLayoutVars>
      </dgm:prSet>
      <dgm:spPr/>
    </dgm:pt>
    <dgm:pt modelId="{FDBBFFF3-3563-4C3A-BB86-A7899644D03D}" type="pres">
      <dgm:prSet presAssocID="{706DFFD0-C090-4B6B-ABD5-5C980E6DE9F1}" presName="roof" presStyleLbl="dkBgShp" presStyleIdx="0" presStyleCnt="2"/>
      <dgm:spPr/>
    </dgm:pt>
    <dgm:pt modelId="{1B17706B-F54E-43B6-8E94-322AF013FE4C}" type="pres">
      <dgm:prSet presAssocID="{706DFFD0-C090-4B6B-ABD5-5C980E6DE9F1}" presName="pillars" presStyleCnt="0"/>
      <dgm:spPr/>
    </dgm:pt>
    <dgm:pt modelId="{CFBE3ABB-44EE-4A63-A2FB-3F82E7CE5C2D}" type="pres">
      <dgm:prSet presAssocID="{706DFFD0-C090-4B6B-ABD5-5C980E6DE9F1}" presName="pillar1" presStyleLbl="node1" presStyleIdx="0" presStyleCnt="3">
        <dgm:presLayoutVars>
          <dgm:bulletEnabled val="1"/>
        </dgm:presLayoutVars>
      </dgm:prSet>
      <dgm:spPr/>
    </dgm:pt>
    <dgm:pt modelId="{9B0D258D-9649-48A0-B66D-3C3F9383FFD5}" type="pres">
      <dgm:prSet presAssocID="{ED6901A9-56D8-4339-ADC8-AC81D0F9174B}" presName="pillarX" presStyleLbl="node1" presStyleIdx="1" presStyleCnt="3">
        <dgm:presLayoutVars>
          <dgm:bulletEnabled val="1"/>
        </dgm:presLayoutVars>
      </dgm:prSet>
      <dgm:spPr/>
    </dgm:pt>
    <dgm:pt modelId="{0892F17B-085D-4CB9-B1E3-7060B6CD9F3A}" type="pres">
      <dgm:prSet presAssocID="{B4BA4E23-3AC7-4C81-88DB-702228A51DD4}" presName="pillarX" presStyleLbl="node1" presStyleIdx="2" presStyleCnt="3">
        <dgm:presLayoutVars>
          <dgm:bulletEnabled val="1"/>
        </dgm:presLayoutVars>
      </dgm:prSet>
      <dgm:spPr/>
    </dgm:pt>
    <dgm:pt modelId="{A0508902-2C66-453D-8B4B-EDBB53ECA08A}" type="pres">
      <dgm:prSet presAssocID="{706DFFD0-C090-4B6B-ABD5-5C980E6DE9F1}" presName="base" presStyleLbl="dkBgShp" presStyleIdx="1" presStyleCnt="2"/>
      <dgm:spPr/>
    </dgm:pt>
  </dgm:ptLst>
  <dgm:cxnLst>
    <dgm:cxn modelId="{725AFF2D-D6FB-4FB4-A48E-5B0D9E2A1396}" type="presOf" srcId="{A6F9B8C0-92BC-485E-9379-60BD6BB6727B}" destId="{CFBE3ABB-44EE-4A63-A2FB-3F82E7CE5C2D}" srcOrd="0" destOrd="0" presId="urn:microsoft.com/office/officeart/2005/8/layout/hList3"/>
    <dgm:cxn modelId="{9E803764-65BA-4201-BEFC-A78A24C6775F}" type="presOf" srcId="{4A1BFF25-BFC9-4764-8EAF-E39990305DFF}" destId="{CC1E4AE7-853E-44FE-BE4F-9BF7A0A0F111}" srcOrd="0" destOrd="0" presId="urn:microsoft.com/office/officeart/2005/8/layout/hList3"/>
    <dgm:cxn modelId="{C195E668-345B-48D9-9552-CBD5CB1E0EB1}" srcId="{706DFFD0-C090-4B6B-ABD5-5C980E6DE9F1}" destId="{ED6901A9-56D8-4339-ADC8-AC81D0F9174B}" srcOrd="1" destOrd="0" parTransId="{B26FD646-5E3D-4308-96D6-50D8C8E17A2D}" sibTransId="{1F698691-A8A8-47DE-8870-EF0AB006FC43}"/>
    <dgm:cxn modelId="{A41E758C-AA42-446E-915C-EC26B17615AF}" type="presOf" srcId="{ED6901A9-56D8-4339-ADC8-AC81D0F9174B}" destId="{9B0D258D-9649-48A0-B66D-3C3F9383FFD5}" srcOrd="0" destOrd="0" presId="urn:microsoft.com/office/officeart/2005/8/layout/hList3"/>
    <dgm:cxn modelId="{39A8859E-8538-442E-B6EF-CD6E29912683}" type="presOf" srcId="{B4BA4E23-3AC7-4C81-88DB-702228A51DD4}" destId="{0892F17B-085D-4CB9-B1E3-7060B6CD9F3A}" srcOrd="0" destOrd="0" presId="urn:microsoft.com/office/officeart/2005/8/layout/hList3"/>
    <dgm:cxn modelId="{E24C4ACB-A772-48AB-AE91-C0D267F90604}" srcId="{706DFFD0-C090-4B6B-ABD5-5C980E6DE9F1}" destId="{B4BA4E23-3AC7-4C81-88DB-702228A51DD4}" srcOrd="2" destOrd="0" parTransId="{5903048D-4B0D-4AA4-8B6E-CE0C6B54E510}" sibTransId="{A0A01AF1-E578-4E0B-80F7-2C22A3E8681A}"/>
    <dgm:cxn modelId="{AF5860CF-96DC-4C74-B689-251C68806912}" srcId="{4A1BFF25-BFC9-4764-8EAF-E39990305DFF}" destId="{706DFFD0-C090-4B6B-ABD5-5C980E6DE9F1}" srcOrd="0" destOrd="0" parTransId="{05448CCC-1193-45ED-BD67-3BF2B3B8AF32}" sibTransId="{EE2130B8-44BD-459C-A12F-C1E2970D82E6}"/>
    <dgm:cxn modelId="{BB93FED0-4668-48A9-A017-88915DCE5801}" type="presOf" srcId="{706DFFD0-C090-4B6B-ABD5-5C980E6DE9F1}" destId="{FDBBFFF3-3563-4C3A-BB86-A7899644D03D}" srcOrd="0" destOrd="0" presId="urn:microsoft.com/office/officeart/2005/8/layout/hList3"/>
    <dgm:cxn modelId="{15D68FFC-572D-4723-9C6A-82C4EA37AB34}" srcId="{706DFFD0-C090-4B6B-ABD5-5C980E6DE9F1}" destId="{A6F9B8C0-92BC-485E-9379-60BD6BB6727B}" srcOrd="0" destOrd="0" parTransId="{7C73DB90-F810-416A-B9A8-0E2D7C6F75D1}" sibTransId="{1E213F74-DABA-4FF2-B767-0542B8F2EFDD}"/>
    <dgm:cxn modelId="{D5327059-DED3-4F11-AD92-B9E8CDA13A23}" type="presParOf" srcId="{CC1E4AE7-853E-44FE-BE4F-9BF7A0A0F111}" destId="{FDBBFFF3-3563-4C3A-BB86-A7899644D03D}" srcOrd="0" destOrd="0" presId="urn:microsoft.com/office/officeart/2005/8/layout/hList3"/>
    <dgm:cxn modelId="{B8AB3BC0-D813-445E-BD1D-245C83226AA3}" type="presParOf" srcId="{CC1E4AE7-853E-44FE-BE4F-9BF7A0A0F111}" destId="{1B17706B-F54E-43B6-8E94-322AF013FE4C}" srcOrd="1" destOrd="0" presId="urn:microsoft.com/office/officeart/2005/8/layout/hList3"/>
    <dgm:cxn modelId="{43601ECF-AAFE-48A5-87C7-D5BF62AAC1DF}" type="presParOf" srcId="{1B17706B-F54E-43B6-8E94-322AF013FE4C}" destId="{CFBE3ABB-44EE-4A63-A2FB-3F82E7CE5C2D}" srcOrd="0" destOrd="0" presId="urn:microsoft.com/office/officeart/2005/8/layout/hList3"/>
    <dgm:cxn modelId="{88E1107A-E6EF-4732-AB5A-A14DDF795CC7}" type="presParOf" srcId="{1B17706B-F54E-43B6-8E94-322AF013FE4C}" destId="{9B0D258D-9649-48A0-B66D-3C3F9383FFD5}" srcOrd="1" destOrd="0" presId="urn:microsoft.com/office/officeart/2005/8/layout/hList3"/>
    <dgm:cxn modelId="{FD6F9BCD-EB40-4BCF-B97C-DF267F258F20}" type="presParOf" srcId="{1B17706B-F54E-43B6-8E94-322AF013FE4C}" destId="{0892F17B-085D-4CB9-B1E3-7060B6CD9F3A}" srcOrd="2" destOrd="0" presId="urn:microsoft.com/office/officeart/2005/8/layout/hList3"/>
    <dgm:cxn modelId="{6F48E3A0-FBD5-4EA0-8E74-768688D05CC9}" type="presParOf" srcId="{CC1E4AE7-853E-44FE-BE4F-9BF7A0A0F111}" destId="{A0508902-2C66-453D-8B4B-EDBB53ECA08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5B2E5D-3140-4B80-9123-E8574AB8D47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14C3719-FD75-46AB-992D-031D2781DE54}">
      <dgm:prSet phldrT="[Text]"/>
      <dgm:spPr/>
      <dgm:t>
        <a:bodyPr/>
        <a:lstStyle/>
        <a:p>
          <a:r>
            <a:rPr lang="en-US" dirty="0" err="1"/>
            <a:t>Noen</a:t>
          </a:r>
          <a:r>
            <a:rPr lang="en-US" dirty="0"/>
            <a:t> </a:t>
          </a:r>
          <a:r>
            <a:rPr lang="en-US" dirty="0" err="1"/>
            <a:t>Punkter</a:t>
          </a:r>
          <a:endParaRPr lang="nb-NO" dirty="0"/>
        </a:p>
      </dgm:t>
    </dgm:pt>
    <dgm:pt modelId="{80B8DBCB-F8A0-49DC-8869-2953F40139BC}" type="parTrans" cxnId="{7E2C329B-899C-4A2A-ADA1-117F78BE5F23}">
      <dgm:prSet/>
      <dgm:spPr/>
      <dgm:t>
        <a:bodyPr/>
        <a:lstStyle/>
        <a:p>
          <a:endParaRPr lang="nb-NO"/>
        </a:p>
      </dgm:t>
    </dgm:pt>
    <dgm:pt modelId="{7F086D78-3930-4A1A-8558-D2F96F651F27}" type="sibTrans" cxnId="{7E2C329B-899C-4A2A-ADA1-117F78BE5F23}">
      <dgm:prSet/>
      <dgm:spPr/>
      <dgm:t>
        <a:bodyPr/>
        <a:lstStyle/>
        <a:p>
          <a:endParaRPr lang="nb-NO"/>
        </a:p>
      </dgm:t>
    </dgm:pt>
    <dgm:pt modelId="{8E077EAD-E6A4-4CCC-9557-1FB020468F66}">
      <dgm:prSet phldrT="[Text]"/>
      <dgm:spPr/>
      <dgm:t>
        <a:bodyPr/>
        <a:lstStyle/>
        <a:p>
          <a:r>
            <a:rPr lang="en-US" dirty="0" err="1"/>
            <a:t>Retigheter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ny</a:t>
          </a:r>
          <a:r>
            <a:rPr lang="en-US" dirty="0"/>
            <a:t> </a:t>
          </a:r>
          <a:r>
            <a:rPr lang="en-US" dirty="0" err="1"/>
            <a:t>organisasjon</a:t>
          </a:r>
          <a:r>
            <a:rPr lang="en-US" dirty="0"/>
            <a:t> </a:t>
          </a:r>
          <a:endParaRPr lang="nb-NO" dirty="0"/>
        </a:p>
      </dgm:t>
    </dgm:pt>
    <dgm:pt modelId="{69B4373E-2397-46DD-B77D-271BFB58C8CC}" type="parTrans" cxnId="{631A40A4-B2CE-44B6-80C4-62B5D5190BAD}">
      <dgm:prSet/>
      <dgm:spPr/>
      <dgm:t>
        <a:bodyPr/>
        <a:lstStyle/>
        <a:p>
          <a:endParaRPr lang="nb-NO"/>
        </a:p>
      </dgm:t>
    </dgm:pt>
    <dgm:pt modelId="{7E85B69C-8DE0-41DF-B20F-5C93CC199FCE}" type="sibTrans" cxnId="{631A40A4-B2CE-44B6-80C4-62B5D5190BAD}">
      <dgm:prSet/>
      <dgm:spPr/>
      <dgm:t>
        <a:bodyPr/>
        <a:lstStyle/>
        <a:p>
          <a:endParaRPr lang="nb-NO"/>
        </a:p>
      </dgm:t>
    </dgm:pt>
    <dgm:pt modelId="{634EC96B-9433-4E69-BBED-AC8B6A40DC78}">
      <dgm:prSet phldrT="[Text]"/>
      <dgm:spPr/>
      <dgm:t>
        <a:bodyPr/>
        <a:lstStyle/>
        <a:p>
          <a:r>
            <a:rPr lang="en-US" dirty="0" err="1"/>
            <a:t>Gjennomgang</a:t>
          </a:r>
          <a:r>
            <a:rPr lang="en-US" dirty="0"/>
            <a:t> av </a:t>
          </a:r>
          <a:r>
            <a:rPr lang="en-US" dirty="0" err="1"/>
            <a:t>bruker</a:t>
          </a:r>
          <a:r>
            <a:rPr lang="en-US" dirty="0"/>
            <a:t> </a:t>
          </a:r>
          <a:r>
            <a:rPr lang="en-US" dirty="0" err="1"/>
            <a:t>dokumentasjon</a:t>
          </a:r>
          <a:endParaRPr lang="nb-NO" dirty="0"/>
        </a:p>
      </dgm:t>
    </dgm:pt>
    <dgm:pt modelId="{C9CC948B-4189-4FE6-BD76-00545E2F4C9F}" type="parTrans" cxnId="{2410F224-0F01-4694-B19E-1BA1BE11C8F1}">
      <dgm:prSet/>
      <dgm:spPr/>
      <dgm:t>
        <a:bodyPr/>
        <a:lstStyle/>
        <a:p>
          <a:endParaRPr lang="nb-NO"/>
        </a:p>
      </dgm:t>
    </dgm:pt>
    <dgm:pt modelId="{D471DEE5-C0E4-436D-963D-D392CD4223CD}" type="sibTrans" cxnId="{2410F224-0F01-4694-B19E-1BA1BE11C8F1}">
      <dgm:prSet/>
      <dgm:spPr/>
      <dgm:t>
        <a:bodyPr/>
        <a:lstStyle/>
        <a:p>
          <a:endParaRPr lang="nb-NO"/>
        </a:p>
      </dgm:t>
    </dgm:pt>
    <dgm:pt modelId="{B8775096-826F-4FC3-A04B-9408DDD95E6E}">
      <dgm:prSet phldrT="[Text]"/>
      <dgm:spPr/>
      <dgm:t>
        <a:bodyPr/>
        <a:lstStyle/>
        <a:p>
          <a:r>
            <a:rPr lang="en-US" dirty="0" err="1"/>
            <a:t>Prosjekt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UX </a:t>
          </a:r>
          <a:r>
            <a:rPr lang="en-US" dirty="0" err="1"/>
            <a:t>regi</a:t>
          </a:r>
          <a:r>
            <a:rPr lang="en-US" dirty="0"/>
            <a:t> for å </a:t>
          </a:r>
          <a:r>
            <a:rPr lang="en-US" dirty="0" err="1"/>
            <a:t>kartlegge</a:t>
          </a:r>
          <a:r>
            <a:rPr lang="en-US" dirty="0"/>
            <a:t> </a:t>
          </a:r>
          <a:r>
            <a:rPr lang="en-US" dirty="0" err="1"/>
            <a:t>brukeropplevelse</a:t>
          </a:r>
          <a:endParaRPr lang="nb-NO" dirty="0"/>
        </a:p>
      </dgm:t>
    </dgm:pt>
    <dgm:pt modelId="{D6521A0F-69EA-45FF-95FF-B9C33ED12E11}" type="parTrans" cxnId="{F493A4FA-615E-4156-86DD-009DE6E2B4F7}">
      <dgm:prSet/>
      <dgm:spPr/>
      <dgm:t>
        <a:bodyPr/>
        <a:lstStyle/>
        <a:p>
          <a:endParaRPr lang="nb-NO"/>
        </a:p>
      </dgm:t>
    </dgm:pt>
    <dgm:pt modelId="{513329A5-41A6-4B17-A3FC-E2DE62100CB9}" type="sibTrans" cxnId="{F493A4FA-615E-4156-86DD-009DE6E2B4F7}">
      <dgm:prSet/>
      <dgm:spPr/>
      <dgm:t>
        <a:bodyPr/>
        <a:lstStyle/>
        <a:p>
          <a:endParaRPr lang="nb-NO"/>
        </a:p>
      </dgm:t>
    </dgm:pt>
    <dgm:pt modelId="{D2F9EDAC-77F7-4976-B2C0-DE80DAEFA01A}">
      <dgm:prSet phldrT="[Text]"/>
      <dgm:spPr/>
      <dgm:t>
        <a:bodyPr/>
        <a:lstStyle/>
        <a:p>
          <a:r>
            <a:rPr lang="en-US" dirty="0"/>
            <a:t>Direct Access </a:t>
          </a:r>
          <a:r>
            <a:rPr lang="en-US" dirty="0" err="1"/>
            <a:t>får</a:t>
          </a:r>
          <a:r>
            <a:rPr lang="en-US" dirty="0"/>
            <a:t> </a:t>
          </a:r>
          <a:r>
            <a:rPr lang="en-US" dirty="0" err="1"/>
            <a:t>leve</a:t>
          </a:r>
          <a:r>
            <a:rPr lang="en-US" dirty="0"/>
            <a:t> </a:t>
          </a:r>
          <a:r>
            <a:rPr lang="en-US" dirty="0" err="1"/>
            <a:t>videre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stund</a:t>
          </a:r>
          <a:r>
            <a:rPr lang="en-US" dirty="0"/>
            <a:t> </a:t>
          </a:r>
          <a:r>
            <a:rPr lang="en-US" dirty="0" err="1"/>
            <a:t>til</a:t>
          </a:r>
          <a:endParaRPr lang="nb-NO" dirty="0"/>
        </a:p>
      </dgm:t>
    </dgm:pt>
    <dgm:pt modelId="{0DA36CB2-8D84-4DF9-9A3B-3E5191A07D06}" type="parTrans" cxnId="{C06D3AA7-8DBA-4C05-9C37-FF501BA2B801}">
      <dgm:prSet/>
      <dgm:spPr/>
      <dgm:t>
        <a:bodyPr/>
        <a:lstStyle/>
        <a:p>
          <a:endParaRPr lang="nb-NO"/>
        </a:p>
      </dgm:t>
    </dgm:pt>
    <dgm:pt modelId="{2BB0FAE6-E673-4D64-BADE-696F3BDF051B}" type="sibTrans" cxnId="{C06D3AA7-8DBA-4C05-9C37-FF501BA2B801}">
      <dgm:prSet/>
      <dgm:spPr/>
      <dgm:t>
        <a:bodyPr/>
        <a:lstStyle/>
        <a:p>
          <a:endParaRPr lang="nb-NO"/>
        </a:p>
      </dgm:t>
    </dgm:pt>
    <dgm:pt modelId="{73B136C6-C4AE-4177-80E5-F0A5B7E966E4}" type="pres">
      <dgm:prSet presAssocID="{0F5B2E5D-3140-4B80-9123-E8574AB8D472}" presName="vert0" presStyleCnt="0">
        <dgm:presLayoutVars>
          <dgm:dir/>
          <dgm:animOne val="branch"/>
          <dgm:animLvl val="lvl"/>
        </dgm:presLayoutVars>
      </dgm:prSet>
      <dgm:spPr/>
    </dgm:pt>
    <dgm:pt modelId="{EA75A0CB-9E26-4EA4-A288-DDB85291DFCB}" type="pres">
      <dgm:prSet presAssocID="{814C3719-FD75-46AB-992D-031D2781DE54}" presName="thickLine" presStyleLbl="alignNode1" presStyleIdx="0" presStyleCnt="1"/>
      <dgm:spPr/>
    </dgm:pt>
    <dgm:pt modelId="{F431DE97-A793-4563-BF3A-D4DE14D5B462}" type="pres">
      <dgm:prSet presAssocID="{814C3719-FD75-46AB-992D-031D2781DE54}" presName="horz1" presStyleCnt="0"/>
      <dgm:spPr/>
    </dgm:pt>
    <dgm:pt modelId="{1A5AC6A3-C934-4F0F-AF69-FD4942AF9F5F}" type="pres">
      <dgm:prSet presAssocID="{814C3719-FD75-46AB-992D-031D2781DE54}" presName="tx1" presStyleLbl="revTx" presStyleIdx="0" presStyleCnt="5"/>
      <dgm:spPr/>
    </dgm:pt>
    <dgm:pt modelId="{B03F124D-2E51-4D22-9B36-420AE7780D7D}" type="pres">
      <dgm:prSet presAssocID="{814C3719-FD75-46AB-992D-031D2781DE54}" presName="vert1" presStyleCnt="0"/>
      <dgm:spPr/>
    </dgm:pt>
    <dgm:pt modelId="{212E68AD-515F-4EA9-9D01-0CB69BF8B85B}" type="pres">
      <dgm:prSet presAssocID="{8E077EAD-E6A4-4CCC-9557-1FB020468F66}" presName="vertSpace2a" presStyleCnt="0"/>
      <dgm:spPr/>
    </dgm:pt>
    <dgm:pt modelId="{05333A58-2294-4438-A00D-B6A57CCC9BED}" type="pres">
      <dgm:prSet presAssocID="{8E077EAD-E6A4-4CCC-9557-1FB020468F66}" presName="horz2" presStyleCnt="0"/>
      <dgm:spPr/>
    </dgm:pt>
    <dgm:pt modelId="{84CE662D-F6E3-456E-B21C-9940C04CDCBB}" type="pres">
      <dgm:prSet presAssocID="{8E077EAD-E6A4-4CCC-9557-1FB020468F66}" presName="horzSpace2" presStyleCnt="0"/>
      <dgm:spPr/>
    </dgm:pt>
    <dgm:pt modelId="{2D021660-5983-4C13-8040-572CE0DD6051}" type="pres">
      <dgm:prSet presAssocID="{8E077EAD-E6A4-4CCC-9557-1FB020468F66}" presName="tx2" presStyleLbl="revTx" presStyleIdx="1" presStyleCnt="5"/>
      <dgm:spPr/>
    </dgm:pt>
    <dgm:pt modelId="{36A8656A-72E5-4AAE-8CA2-C2D2D2034A49}" type="pres">
      <dgm:prSet presAssocID="{8E077EAD-E6A4-4CCC-9557-1FB020468F66}" presName="vert2" presStyleCnt="0"/>
      <dgm:spPr/>
    </dgm:pt>
    <dgm:pt modelId="{DC43AAC7-528A-4DDC-815C-14C57039F903}" type="pres">
      <dgm:prSet presAssocID="{8E077EAD-E6A4-4CCC-9557-1FB020468F66}" presName="thinLine2b" presStyleLbl="callout" presStyleIdx="0" presStyleCnt="4"/>
      <dgm:spPr/>
    </dgm:pt>
    <dgm:pt modelId="{7E1C8CD1-BB7B-4528-B795-5696E219C7A0}" type="pres">
      <dgm:prSet presAssocID="{8E077EAD-E6A4-4CCC-9557-1FB020468F66}" presName="vertSpace2b" presStyleCnt="0"/>
      <dgm:spPr/>
    </dgm:pt>
    <dgm:pt modelId="{A53E375F-3354-4B5D-A37E-B756017CE800}" type="pres">
      <dgm:prSet presAssocID="{634EC96B-9433-4E69-BBED-AC8B6A40DC78}" presName="horz2" presStyleCnt="0"/>
      <dgm:spPr/>
    </dgm:pt>
    <dgm:pt modelId="{A4CFF954-78CC-41AA-BFA6-C02E930FA9CA}" type="pres">
      <dgm:prSet presAssocID="{634EC96B-9433-4E69-BBED-AC8B6A40DC78}" presName="horzSpace2" presStyleCnt="0"/>
      <dgm:spPr/>
    </dgm:pt>
    <dgm:pt modelId="{EA326FFB-DAC2-43D8-B571-C0E50E12D99F}" type="pres">
      <dgm:prSet presAssocID="{634EC96B-9433-4E69-BBED-AC8B6A40DC78}" presName="tx2" presStyleLbl="revTx" presStyleIdx="2" presStyleCnt="5"/>
      <dgm:spPr/>
    </dgm:pt>
    <dgm:pt modelId="{A92EB09A-17C0-483A-959C-C42B52B35D97}" type="pres">
      <dgm:prSet presAssocID="{634EC96B-9433-4E69-BBED-AC8B6A40DC78}" presName="vert2" presStyleCnt="0"/>
      <dgm:spPr/>
    </dgm:pt>
    <dgm:pt modelId="{1FD7883F-C4EE-4688-98A6-91714D7534A0}" type="pres">
      <dgm:prSet presAssocID="{634EC96B-9433-4E69-BBED-AC8B6A40DC78}" presName="thinLine2b" presStyleLbl="callout" presStyleIdx="1" presStyleCnt="4"/>
      <dgm:spPr/>
    </dgm:pt>
    <dgm:pt modelId="{DF3DD156-3B19-4A66-A5D4-C6B7F2C5DA91}" type="pres">
      <dgm:prSet presAssocID="{634EC96B-9433-4E69-BBED-AC8B6A40DC78}" presName="vertSpace2b" presStyleCnt="0"/>
      <dgm:spPr/>
    </dgm:pt>
    <dgm:pt modelId="{995F0BEF-02FE-45ED-9927-6C0098BC8293}" type="pres">
      <dgm:prSet presAssocID="{B8775096-826F-4FC3-A04B-9408DDD95E6E}" presName="horz2" presStyleCnt="0"/>
      <dgm:spPr/>
    </dgm:pt>
    <dgm:pt modelId="{E93DB5FD-C179-433B-BF60-78353F6EDF00}" type="pres">
      <dgm:prSet presAssocID="{B8775096-826F-4FC3-A04B-9408DDD95E6E}" presName="horzSpace2" presStyleCnt="0"/>
      <dgm:spPr/>
    </dgm:pt>
    <dgm:pt modelId="{D2142070-20F6-4588-85A5-21751C662D15}" type="pres">
      <dgm:prSet presAssocID="{B8775096-826F-4FC3-A04B-9408DDD95E6E}" presName="tx2" presStyleLbl="revTx" presStyleIdx="3" presStyleCnt="5"/>
      <dgm:spPr/>
    </dgm:pt>
    <dgm:pt modelId="{3FD46AB1-CB6E-4A27-84A1-5DBF8FE42C6C}" type="pres">
      <dgm:prSet presAssocID="{B8775096-826F-4FC3-A04B-9408DDD95E6E}" presName="vert2" presStyleCnt="0"/>
      <dgm:spPr/>
    </dgm:pt>
    <dgm:pt modelId="{4A197BE9-49C0-40E2-AEDF-096969022AAF}" type="pres">
      <dgm:prSet presAssocID="{B8775096-826F-4FC3-A04B-9408DDD95E6E}" presName="thinLine2b" presStyleLbl="callout" presStyleIdx="2" presStyleCnt="4"/>
      <dgm:spPr/>
    </dgm:pt>
    <dgm:pt modelId="{F571C0E6-6181-4226-A157-3FDDDE245D80}" type="pres">
      <dgm:prSet presAssocID="{B8775096-826F-4FC3-A04B-9408DDD95E6E}" presName="vertSpace2b" presStyleCnt="0"/>
      <dgm:spPr/>
    </dgm:pt>
    <dgm:pt modelId="{92AA5EAD-FF13-47E0-BB92-54853889BC51}" type="pres">
      <dgm:prSet presAssocID="{D2F9EDAC-77F7-4976-B2C0-DE80DAEFA01A}" presName="horz2" presStyleCnt="0"/>
      <dgm:spPr/>
    </dgm:pt>
    <dgm:pt modelId="{377376E1-915C-4E3C-8F22-8399D96DB657}" type="pres">
      <dgm:prSet presAssocID="{D2F9EDAC-77F7-4976-B2C0-DE80DAEFA01A}" presName="horzSpace2" presStyleCnt="0"/>
      <dgm:spPr/>
    </dgm:pt>
    <dgm:pt modelId="{FCF625FA-4BA3-4344-A056-32A611AB405E}" type="pres">
      <dgm:prSet presAssocID="{D2F9EDAC-77F7-4976-B2C0-DE80DAEFA01A}" presName="tx2" presStyleLbl="revTx" presStyleIdx="4" presStyleCnt="5"/>
      <dgm:spPr/>
    </dgm:pt>
    <dgm:pt modelId="{D88783FA-83A1-4104-A7C7-348991E72393}" type="pres">
      <dgm:prSet presAssocID="{D2F9EDAC-77F7-4976-B2C0-DE80DAEFA01A}" presName="vert2" presStyleCnt="0"/>
      <dgm:spPr/>
    </dgm:pt>
    <dgm:pt modelId="{5D0E3414-B009-4484-926F-1CDEEF51C71F}" type="pres">
      <dgm:prSet presAssocID="{D2F9EDAC-77F7-4976-B2C0-DE80DAEFA01A}" presName="thinLine2b" presStyleLbl="callout" presStyleIdx="3" presStyleCnt="4"/>
      <dgm:spPr/>
    </dgm:pt>
    <dgm:pt modelId="{7A213FAB-A002-43BE-ACB1-E0992AA829AE}" type="pres">
      <dgm:prSet presAssocID="{D2F9EDAC-77F7-4976-B2C0-DE80DAEFA01A}" presName="vertSpace2b" presStyleCnt="0"/>
      <dgm:spPr/>
    </dgm:pt>
  </dgm:ptLst>
  <dgm:cxnLst>
    <dgm:cxn modelId="{2410F224-0F01-4694-B19E-1BA1BE11C8F1}" srcId="{814C3719-FD75-46AB-992D-031D2781DE54}" destId="{634EC96B-9433-4E69-BBED-AC8B6A40DC78}" srcOrd="1" destOrd="0" parTransId="{C9CC948B-4189-4FE6-BD76-00545E2F4C9F}" sibTransId="{D471DEE5-C0E4-436D-963D-D392CD4223CD}"/>
    <dgm:cxn modelId="{9786897C-DA42-472F-9681-7D0CF28DECDE}" type="presOf" srcId="{0F5B2E5D-3140-4B80-9123-E8574AB8D472}" destId="{73B136C6-C4AE-4177-80E5-F0A5B7E966E4}" srcOrd="0" destOrd="0" presId="urn:microsoft.com/office/officeart/2008/layout/LinedList"/>
    <dgm:cxn modelId="{DA85D081-0D25-4FA8-9405-24EDD3BDC719}" type="presOf" srcId="{8E077EAD-E6A4-4CCC-9557-1FB020468F66}" destId="{2D021660-5983-4C13-8040-572CE0DD6051}" srcOrd="0" destOrd="0" presId="urn:microsoft.com/office/officeart/2008/layout/LinedList"/>
    <dgm:cxn modelId="{C8EF2595-6FB1-4B68-8FC1-2B70C2C4B892}" type="presOf" srcId="{814C3719-FD75-46AB-992D-031D2781DE54}" destId="{1A5AC6A3-C934-4F0F-AF69-FD4942AF9F5F}" srcOrd="0" destOrd="0" presId="urn:microsoft.com/office/officeart/2008/layout/LinedList"/>
    <dgm:cxn modelId="{7E2C329B-899C-4A2A-ADA1-117F78BE5F23}" srcId="{0F5B2E5D-3140-4B80-9123-E8574AB8D472}" destId="{814C3719-FD75-46AB-992D-031D2781DE54}" srcOrd="0" destOrd="0" parTransId="{80B8DBCB-F8A0-49DC-8869-2953F40139BC}" sibTransId="{7F086D78-3930-4A1A-8558-D2F96F651F27}"/>
    <dgm:cxn modelId="{FEF7759E-D18B-4581-929A-BE44D6D6B1D4}" type="presOf" srcId="{634EC96B-9433-4E69-BBED-AC8B6A40DC78}" destId="{EA326FFB-DAC2-43D8-B571-C0E50E12D99F}" srcOrd="0" destOrd="0" presId="urn:microsoft.com/office/officeart/2008/layout/LinedList"/>
    <dgm:cxn modelId="{631A40A4-B2CE-44B6-80C4-62B5D5190BAD}" srcId="{814C3719-FD75-46AB-992D-031D2781DE54}" destId="{8E077EAD-E6A4-4CCC-9557-1FB020468F66}" srcOrd="0" destOrd="0" parTransId="{69B4373E-2397-46DD-B77D-271BFB58C8CC}" sibTransId="{7E85B69C-8DE0-41DF-B20F-5C93CC199FCE}"/>
    <dgm:cxn modelId="{C06D3AA7-8DBA-4C05-9C37-FF501BA2B801}" srcId="{814C3719-FD75-46AB-992D-031D2781DE54}" destId="{D2F9EDAC-77F7-4976-B2C0-DE80DAEFA01A}" srcOrd="3" destOrd="0" parTransId="{0DA36CB2-8D84-4DF9-9A3B-3E5191A07D06}" sibTransId="{2BB0FAE6-E673-4D64-BADE-696F3BDF051B}"/>
    <dgm:cxn modelId="{FCD13BC4-13E1-4671-B6DE-04429C05CD68}" type="presOf" srcId="{D2F9EDAC-77F7-4976-B2C0-DE80DAEFA01A}" destId="{FCF625FA-4BA3-4344-A056-32A611AB405E}" srcOrd="0" destOrd="0" presId="urn:microsoft.com/office/officeart/2008/layout/LinedList"/>
    <dgm:cxn modelId="{19BF4ED8-86CA-4514-AEFA-85D7C857ED01}" type="presOf" srcId="{B8775096-826F-4FC3-A04B-9408DDD95E6E}" destId="{D2142070-20F6-4588-85A5-21751C662D15}" srcOrd="0" destOrd="0" presId="urn:microsoft.com/office/officeart/2008/layout/LinedList"/>
    <dgm:cxn modelId="{F493A4FA-615E-4156-86DD-009DE6E2B4F7}" srcId="{814C3719-FD75-46AB-992D-031D2781DE54}" destId="{B8775096-826F-4FC3-A04B-9408DDD95E6E}" srcOrd="2" destOrd="0" parTransId="{D6521A0F-69EA-45FF-95FF-B9C33ED12E11}" sibTransId="{513329A5-41A6-4B17-A3FC-E2DE62100CB9}"/>
    <dgm:cxn modelId="{2A7133D5-81CC-4A6B-B192-7B43F6100BF4}" type="presParOf" srcId="{73B136C6-C4AE-4177-80E5-F0A5B7E966E4}" destId="{EA75A0CB-9E26-4EA4-A288-DDB85291DFCB}" srcOrd="0" destOrd="0" presId="urn:microsoft.com/office/officeart/2008/layout/LinedList"/>
    <dgm:cxn modelId="{E8521B7F-E544-45E8-9570-E59649026313}" type="presParOf" srcId="{73B136C6-C4AE-4177-80E5-F0A5B7E966E4}" destId="{F431DE97-A793-4563-BF3A-D4DE14D5B462}" srcOrd="1" destOrd="0" presId="urn:microsoft.com/office/officeart/2008/layout/LinedList"/>
    <dgm:cxn modelId="{78530471-19C9-46E3-8EA4-0C4B08B87AF8}" type="presParOf" srcId="{F431DE97-A793-4563-BF3A-D4DE14D5B462}" destId="{1A5AC6A3-C934-4F0F-AF69-FD4942AF9F5F}" srcOrd="0" destOrd="0" presId="urn:microsoft.com/office/officeart/2008/layout/LinedList"/>
    <dgm:cxn modelId="{6A853BA2-263E-44EC-AC3D-086712EC25D4}" type="presParOf" srcId="{F431DE97-A793-4563-BF3A-D4DE14D5B462}" destId="{B03F124D-2E51-4D22-9B36-420AE7780D7D}" srcOrd="1" destOrd="0" presId="urn:microsoft.com/office/officeart/2008/layout/LinedList"/>
    <dgm:cxn modelId="{26FADA13-2961-4BA3-B3ED-04FF296F185F}" type="presParOf" srcId="{B03F124D-2E51-4D22-9B36-420AE7780D7D}" destId="{212E68AD-515F-4EA9-9D01-0CB69BF8B85B}" srcOrd="0" destOrd="0" presId="urn:microsoft.com/office/officeart/2008/layout/LinedList"/>
    <dgm:cxn modelId="{31B24252-947C-4C96-AE99-868949F13952}" type="presParOf" srcId="{B03F124D-2E51-4D22-9B36-420AE7780D7D}" destId="{05333A58-2294-4438-A00D-B6A57CCC9BED}" srcOrd="1" destOrd="0" presId="urn:microsoft.com/office/officeart/2008/layout/LinedList"/>
    <dgm:cxn modelId="{A16662C4-B62D-4463-B617-92AD1C9BC64A}" type="presParOf" srcId="{05333A58-2294-4438-A00D-B6A57CCC9BED}" destId="{84CE662D-F6E3-456E-B21C-9940C04CDCBB}" srcOrd="0" destOrd="0" presId="urn:microsoft.com/office/officeart/2008/layout/LinedList"/>
    <dgm:cxn modelId="{48336EAF-5C11-422D-BC78-8BEF344F3FAE}" type="presParOf" srcId="{05333A58-2294-4438-A00D-B6A57CCC9BED}" destId="{2D021660-5983-4C13-8040-572CE0DD6051}" srcOrd="1" destOrd="0" presId="urn:microsoft.com/office/officeart/2008/layout/LinedList"/>
    <dgm:cxn modelId="{4614EF76-D6F7-4E0F-9031-469519CDCAE8}" type="presParOf" srcId="{05333A58-2294-4438-A00D-B6A57CCC9BED}" destId="{36A8656A-72E5-4AAE-8CA2-C2D2D2034A49}" srcOrd="2" destOrd="0" presId="urn:microsoft.com/office/officeart/2008/layout/LinedList"/>
    <dgm:cxn modelId="{B715F7B7-1C29-411C-8D98-88A8BC8AE06C}" type="presParOf" srcId="{B03F124D-2E51-4D22-9B36-420AE7780D7D}" destId="{DC43AAC7-528A-4DDC-815C-14C57039F903}" srcOrd="2" destOrd="0" presId="urn:microsoft.com/office/officeart/2008/layout/LinedList"/>
    <dgm:cxn modelId="{9E95A36F-2B4C-45E4-A914-F4F7599145F1}" type="presParOf" srcId="{B03F124D-2E51-4D22-9B36-420AE7780D7D}" destId="{7E1C8CD1-BB7B-4528-B795-5696E219C7A0}" srcOrd="3" destOrd="0" presId="urn:microsoft.com/office/officeart/2008/layout/LinedList"/>
    <dgm:cxn modelId="{9CDC9189-490A-48B2-AF08-57B1FECFC511}" type="presParOf" srcId="{B03F124D-2E51-4D22-9B36-420AE7780D7D}" destId="{A53E375F-3354-4B5D-A37E-B756017CE800}" srcOrd="4" destOrd="0" presId="urn:microsoft.com/office/officeart/2008/layout/LinedList"/>
    <dgm:cxn modelId="{8E3BFD62-DAAE-4DAB-97C4-BAB167AB5813}" type="presParOf" srcId="{A53E375F-3354-4B5D-A37E-B756017CE800}" destId="{A4CFF954-78CC-41AA-BFA6-C02E930FA9CA}" srcOrd="0" destOrd="0" presId="urn:microsoft.com/office/officeart/2008/layout/LinedList"/>
    <dgm:cxn modelId="{07A4FD49-485D-48C9-8A32-F2421569F997}" type="presParOf" srcId="{A53E375F-3354-4B5D-A37E-B756017CE800}" destId="{EA326FFB-DAC2-43D8-B571-C0E50E12D99F}" srcOrd="1" destOrd="0" presId="urn:microsoft.com/office/officeart/2008/layout/LinedList"/>
    <dgm:cxn modelId="{0763425B-9793-4BC6-A1F5-A16FA94800B2}" type="presParOf" srcId="{A53E375F-3354-4B5D-A37E-B756017CE800}" destId="{A92EB09A-17C0-483A-959C-C42B52B35D97}" srcOrd="2" destOrd="0" presId="urn:microsoft.com/office/officeart/2008/layout/LinedList"/>
    <dgm:cxn modelId="{E78DCDA9-1F6D-421B-B532-529EEAF984B0}" type="presParOf" srcId="{B03F124D-2E51-4D22-9B36-420AE7780D7D}" destId="{1FD7883F-C4EE-4688-98A6-91714D7534A0}" srcOrd="5" destOrd="0" presId="urn:microsoft.com/office/officeart/2008/layout/LinedList"/>
    <dgm:cxn modelId="{76E2AA18-F1AF-40A5-BD12-A08848DCDDA0}" type="presParOf" srcId="{B03F124D-2E51-4D22-9B36-420AE7780D7D}" destId="{DF3DD156-3B19-4A66-A5D4-C6B7F2C5DA91}" srcOrd="6" destOrd="0" presId="urn:microsoft.com/office/officeart/2008/layout/LinedList"/>
    <dgm:cxn modelId="{C8F49F25-F6AC-4729-884C-D16295094783}" type="presParOf" srcId="{B03F124D-2E51-4D22-9B36-420AE7780D7D}" destId="{995F0BEF-02FE-45ED-9927-6C0098BC8293}" srcOrd="7" destOrd="0" presId="urn:microsoft.com/office/officeart/2008/layout/LinedList"/>
    <dgm:cxn modelId="{042639F7-658D-411C-9768-E79D44D4E05B}" type="presParOf" srcId="{995F0BEF-02FE-45ED-9927-6C0098BC8293}" destId="{E93DB5FD-C179-433B-BF60-78353F6EDF00}" srcOrd="0" destOrd="0" presId="urn:microsoft.com/office/officeart/2008/layout/LinedList"/>
    <dgm:cxn modelId="{7045D55C-A1DF-49AF-AA11-E67F152D99D0}" type="presParOf" srcId="{995F0BEF-02FE-45ED-9927-6C0098BC8293}" destId="{D2142070-20F6-4588-85A5-21751C662D15}" srcOrd="1" destOrd="0" presId="urn:microsoft.com/office/officeart/2008/layout/LinedList"/>
    <dgm:cxn modelId="{A5107BA0-1F3B-4222-8BC7-B7BA77751715}" type="presParOf" srcId="{995F0BEF-02FE-45ED-9927-6C0098BC8293}" destId="{3FD46AB1-CB6E-4A27-84A1-5DBF8FE42C6C}" srcOrd="2" destOrd="0" presId="urn:microsoft.com/office/officeart/2008/layout/LinedList"/>
    <dgm:cxn modelId="{99C7A2E0-8B1F-4086-BBFD-6C213C84A6C2}" type="presParOf" srcId="{B03F124D-2E51-4D22-9B36-420AE7780D7D}" destId="{4A197BE9-49C0-40E2-AEDF-096969022AAF}" srcOrd="8" destOrd="0" presId="urn:microsoft.com/office/officeart/2008/layout/LinedList"/>
    <dgm:cxn modelId="{70E30F50-A4C3-4AE1-9CD2-0236F32F481C}" type="presParOf" srcId="{B03F124D-2E51-4D22-9B36-420AE7780D7D}" destId="{F571C0E6-6181-4226-A157-3FDDDE245D80}" srcOrd="9" destOrd="0" presId="urn:microsoft.com/office/officeart/2008/layout/LinedList"/>
    <dgm:cxn modelId="{B02A9CFD-FEE6-4832-918E-EAC30DD89E2D}" type="presParOf" srcId="{B03F124D-2E51-4D22-9B36-420AE7780D7D}" destId="{92AA5EAD-FF13-47E0-BB92-54853889BC51}" srcOrd="10" destOrd="0" presId="urn:microsoft.com/office/officeart/2008/layout/LinedList"/>
    <dgm:cxn modelId="{F349DD3C-A058-4611-B953-7D4135FC8D2E}" type="presParOf" srcId="{92AA5EAD-FF13-47E0-BB92-54853889BC51}" destId="{377376E1-915C-4E3C-8F22-8399D96DB657}" srcOrd="0" destOrd="0" presId="urn:microsoft.com/office/officeart/2008/layout/LinedList"/>
    <dgm:cxn modelId="{EFEAAE93-A121-4F51-8877-E6E0A7018D0D}" type="presParOf" srcId="{92AA5EAD-FF13-47E0-BB92-54853889BC51}" destId="{FCF625FA-4BA3-4344-A056-32A611AB405E}" srcOrd="1" destOrd="0" presId="urn:microsoft.com/office/officeart/2008/layout/LinedList"/>
    <dgm:cxn modelId="{171B9E82-A855-413B-A5B3-2A6C316C22CC}" type="presParOf" srcId="{92AA5EAD-FF13-47E0-BB92-54853889BC51}" destId="{D88783FA-83A1-4104-A7C7-348991E72393}" srcOrd="2" destOrd="0" presId="urn:microsoft.com/office/officeart/2008/layout/LinedList"/>
    <dgm:cxn modelId="{55D3DA96-32A6-4601-9252-EDBEBED66AF4}" type="presParOf" srcId="{B03F124D-2E51-4D22-9B36-420AE7780D7D}" destId="{5D0E3414-B009-4484-926F-1CDEEF51C71F}" srcOrd="11" destOrd="0" presId="urn:microsoft.com/office/officeart/2008/layout/LinedList"/>
    <dgm:cxn modelId="{4777A7CE-4FFD-44CF-81DB-8651EB647870}" type="presParOf" srcId="{B03F124D-2E51-4D22-9B36-420AE7780D7D}" destId="{7A213FAB-A002-43BE-ACB1-E0992AA829AE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BFFF3-3563-4C3A-BB86-A7899644D03D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 err="1"/>
            <a:t>Arbeidsflate</a:t>
          </a:r>
          <a:endParaRPr lang="nb-NO" sz="6000" kern="1200" dirty="0"/>
        </a:p>
      </dsp:txBody>
      <dsp:txXfrm>
        <a:off x="0" y="0"/>
        <a:ext cx="10515600" cy="1305401"/>
      </dsp:txXfrm>
    </dsp:sp>
    <dsp:sp modelId="{CFBE3ABB-44EE-4A63-A2FB-3F82E7CE5C2D}">
      <dsp:nvSpPr>
        <dsp:cNvPr id="0" name=""/>
        <dsp:cNvSpPr/>
      </dsp:nvSpPr>
      <dsp:spPr>
        <a:xfrm>
          <a:off x="5134" y="1305401"/>
          <a:ext cx="3501776" cy="2741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Windows</a:t>
          </a:r>
          <a:endParaRPr lang="nb-NO" sz="6200" kern="1200" dirty="0"/>
        </a:p>
      </dsp:txBody>
      <dsp:txXfrm>
        <a:off x="5134" y="1305401"/>
        <a:ext cx="3501776" cy="2741342"/>
      </dsp:txXfrm>
    </dsp:sp>
    <dsp:sp modelId="{9B0D258D-9649-48A0-B66D-3C3F9383FFD5}">
      <dsp:nvSpPr>
        <dsp:cNvPr id="0" name=""/>
        <dsp:cNvSpPr/>
      </dsp:nvSpPr>
      <dsp:spPr>
        <a:xfrm>
          <a:off x="3506911" y="1305401"/>
          <a:ext cx="3501776" cy="2741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Mac</a:t>
          </a:r>
          <a:endParaRPr lang="nb-NO" sz="6200" kern="1200" dirty="0"/>
        </a:p>
      </dsp:txBody>
      <dsp:txXfrm>
        <a:off x="3506911" y="1305401"/>
        <a:ext cx="3501776" cy="2741342"/>
      </dsp:txXfrm>
    </dsp:sp>
    <dsp:sp modelId="{0892F17B-085D-4CB9-B1E3-7060B6CD9F3A}">
      <dsp:nvSpPr>
        <dsp:cNvPr id="0" name=""/>
        <dsp:cNvSpPr/>
      </dsp:nvSpPr>
      <dsp:spPr>
        <a:xfrm>
          <a:off x="7008688" y="1305401"/>
          <a:ext cx="3501776" cy="2741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/>
            <a:t>Mobile </a:t>
          </a:r>
          <a:r>
            <a:rPr lang="en-US" sz="6200" kern="1200" dirty="0" err="1"/>
            <a:t>enheter</a:t>
          </a:r>
          <a:endParaRPr lang="nb-NO" sz="6200" kern="1200" dirty="0"/>
        </a:p>
      </dsp:txBody>
      <dsp:txXfrm>
        <a:off x="7008688" y="1305401"/>
        <a:ext cx="3501776" cy="2741342"/>
      </dsp:txXfrm>
    </dsp:sp>
    <dsp:sp modelId="{A0508902-2C66-453D-8B4B-EDBB53ECA08A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75A0CB-9E26-4EA4-A288-DDB85291DFCB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AC6A3-C934-4F0F-AF69-FD4942AF9F5F}">
      <dsp:nvSpPr>
        <dsp:cNvPr id="0" name=""/>
        <dsp:cNvSpPr/>
      </dsp:nvSpPr>
      <dsp:spPr>
        <a:xfrm>
          <a:off x="0" y="0"/>
          <a:ext cx="2103120" cy="5635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/>
            <a:t>Noen</a:t>
          </a:r>
          <a:r>
            <a:rPr lang="en-US" sz="4300" kern="1200" dirty="0"/>
            <a:t> </a:t>
          </a:r>
          <a:r>
            <a:rPr lang="en-US" sz="4300" kern="1200" dirty="0" err="1"/>
            <a:t>Punkter</a:t>
          </a:r>
          <a:endParaRPr lang="nb-NO" sz="4300" kern="1200" dirty="0"/>
        </a:p>
      </dsp:txBody>
      <dsp:txXfrm>
        <a:off x="0" y="0"/>
        <a:ext cx="2103120" cy="5635425"/>
      </dsp:txXfrm>
    </dsp:sp>
    <dsp:sp modelId="{2D021660-5983-4C13-8040-572CE0DD6051}">
      <dsp:nvSpPr>
        <dsp:cNvPr id="0" name=""/>
        <dsp:cNvSpPr/>
      </dsp:nvSpPr>
      <dsp:spPr>
        <a:xfrm>
          <a:off x="2260854" y="66246"/>
          <a:ext cx="8254746" cy="13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Retigheter</a:t>
          </a:r>
          <a:r>
            <a:rPr lang="en-US" sz="3700" kern="1200" dirty="0"/>
            <a:t> </a:t>
          </a:r>
          <a:r>
            <a:rPr lang="en-US" sz="3700" kern="1200" dirty="0" err="1"/>
            <a:t>i</a:t>
          </a:r>
          <a:r>
            <a:rPr lang="en-US" sz="3700" kern="1200" dirty="0"/>
            <a:t> </a:t>
          </a:r>
          <a:r>
            <a:rPr lang="en-US" sz="3700" kern="1200" dirty="0" err="1"/>
            <a:t>ny</a:t>
          </a:r>
          <a:r>
            <a:rPr lang="en-US" sz="3700" kern="1200" dirty="0"/>
            <a:t> </a:t>
          </a:r>
          <a:r>
            <a:rPr lang="en-US" sz="3700" kern="1200" dirty="0" err="1"/>
            <a:t>organisasjon</a:t>
          </a:r>
          <a:r>
            <a:rPr lang="en-US" sz="3700" kern="1200" dirty="0"/>
            <a:t> </a:t>
          </a:r>
          <a:endParaRPr lang="nb-NO" sz="3700" kern="1200" dirty="0"/>
        </a:p>
      </dsp:txBody>
      <dsp:txXfrm>
        <a:off x="2260854" y="66246"/>
        <a:ext cx="8254746" cy="1324930"/>
      </dsp:txXfrm>
    </dsp:sp>
    <dsp:sp modelId="{DC43AAC7-528A-4DDC-815C-14C57039F903}">
      <dsp:nvSpPr>
        <dsp:cNvPr id="0" name=""/>
        <dsp:cNvSpPr/>
      </dsp:nvSpPr>
      <dsp:spPr>
        <a:xfrm>
          <a:off x="2103120" y="1391176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26FFB-DAC2-43D8-B571-C0E50E12D99F}">
      <dsp:nvSpPr>
        <dsp:cNvPr id="0" name=""/>
        <dsp:cNvSpPr/>
      </dsp:nvSpPr>
      <dsp:spPr>
        <a:xfrm>
          <a:off x="2260854" y="1457423"/>
          <a:ext cx="8254746" cy="13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Gjennomgang</a:t>
          </a:r>
          <a:r>
            <a:rPr lang="en-US" sz="3700" kern="1200" dirty="0"/>
            <a:t> av </a:t>
          </a:r>
          <a:r>
            <a:rPr lang="en-US" sz="3700" kern="1200" dirty="0" err="1"/>
            <a:t>bruker</a:t>
          </a:r>
          <a:r>
            <a:rPr lang="en-US" sz="3700" kern="1200" dirty="0"/>
            <a:t> </a:t>
          </a:r>
          <a:r>
            <a:rPr lang="en-US" sz="3700" kern="1200" dirty="0" err="1"/>
            <a:t>dokumentasjon</a:t>
          </a:r>
          <a:endParaRPr lang="nb-NO" sz="3700" kern="1200" dirty="0"/>
        </a:p>
      </dsp:txBody>
      <dsp:txXfrm>
        <a:off x="2260854" y="1457423"/>
        <a:ext cx="8254746" cy="1324930"/>
      </dsp:txXfrm>
    </dsp:sp>
    <dsp:sp modelId="{1FD7883F-C4EE-4688-98A6-91714D7534A0}">
      <dsp:nvSpPr>
        <dsp:cNvPr id="0" name=""/>
        <dsp:cNvSpPr/>
      </dsp:nvSpPr>
      <dsp:spPr>
        <a:xfrm>
          <a:off x="2103120" y="2782353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42070-20F6-4588-85A5-21751C662D15}">
      <dsp:nvSpPr>
        <dsp:cNvPr id="0" name=""/>
        <dsp:cNvSpPr/>
      </dsp:nvSpPr>
      <dsp:spPr>
        <a:xfrm>
          <a:off x="2260854" y="2848600"/>
          <a:ext cx="8254746" cy="13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 err="1"/>
            <a:t>Prosjekt</a:t>
          </a:r>
          <a:r>
            <a:rPr lang="en-US" sz="3700" kern="1200" dirty="0"/>
            <a:t> </a:t>
          </a:r>
          <a:r>
            <a:rPr lang="en-US" sz="3700" kern="1200" dirty="0" err="1"/>
            <a:t>i</a:t>
          </a:r>
          <a:r>
            <a:rPr lang="en-US" sz="3700" kern="1200" dirty="0"/>
            <a:t> UX </a:t>
          </a:r>
          <a:r>
            <a:rPr lang="en-US" sz="3700" kern="1200" dirty="0" err="1"/>
            <a:t>regi</a:t>
          </a:r>
          <a:r>
            <a:rPr lang="en-US" sz="3700" kern="1200" dirty="0"/>
            <a:t> for å </a:t>
          </a:r>
          <a:r>
            <a:rPr lang="en-US" sz="3700" kern="1200" dirty="0" err="1"/>
            <a:t>kartlegge</a:t>
          </a:r>
          <a:r>
            <a:rPr lang="en-US" sz="3700" kern="1200" dirty="0"/>
            <a:t> </a:t>
          </a:r>
          <a:r>
            <a:rPr lang="en-US" sz="3700" kern="1200" dirty="0" err="1"/>
            <a:t>brukeropplevelse</a:t>
          </a:r>
          <a:endParaRPr lang="nb-NO" sz="3700" kern="1200" dirty="0"/>
        </a:p>
      </dsp:txBody>
      <dsp:txXfrm>
        <a:off x="2260854" y="2848600"/>
        <a:ext cx="8254746" cy="1324930"/>
      </dsp:txXfrm>
    </dsp:sp>
    <dsp:sp modelId="{4A197BE9-49C0-40E2-AEDF-096969022AAF}">
      <dsp:nvSpPr>
        <dsp:cNvPr id="0" name=""/>
        <dsp:cNvSpPr/>
      </dsp:nvSpPr>
      <dsp:spPr>
        <a:xfrm>
          <a:off x="2103120" y="4173530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625FA-4BA3-4344-A056-32A611AB405E}">
      <dsp:nvSpPr>
        <dsp:cNvPr id="0" name=""/>
        <dsp:cNvSpPr/>
      </dsp:nvSpPr>
      <dsp:spPr>
        <a:xfrm>
          <a:off x="2260854" y="4239776"/>
          <a:ext cx="8254746" cy="1324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Direct Access </a:t>
          </a:r>
          <a:r>
            <a:rPr lang="en-US" sz="3700" kern="1200" dirty="0" err="1"/>
            <a:t>får</a:t>
          </a:r>
          <a:r>
            <a:rPr lang="en-US" sz="3700" kern="1200" dirty="0"/>
            <a:t> </a:t>
          </a:r>
          <a:r>
            <a:rPr lang="en-US" sz="3700" kern="1200" dirty="0" err="1"/>
            <a:t>leve</a:t>
          </a:r>
          <a:r>
            <a:rPr lang="en-US" sz="3700" kern="1200" dirty="0"/>
            <a:t> </a:t>
          </a:r>
          <a:r>
            <a:rPr lang="en-US" sz="3700" kern="1200" dirty="0" err="1"/>
            <a:t>videre</a:t>
          </a:r>
          <a:r>
            <a:rPr lang="en-US" sz="3700" kern="1200" dirty="0"/>
            <a:t> </a:t>
          </a:r>
          <a:r>
            <a:rPr lang="en-US" sz="3700" kern="1200" dirty="0" err="1"/>
            <a:t>en</a:t>
          </a:r>
          <a:r>
            <a:rPr lang="en-US" sz="3700" kern="1200" dirty="0"/>
            <a:t> </a:t>
          </a:r>
          <a:r>
            <a:rPr lang="en-US" sz="3700" kern="1200" dirty="0" err="1"/>
            <a:t>stund</a:t>
          </a:r>
          <a:r>
            <a:rPr lang="en-US" sz="3700" kern="1200" dirty="0"/>
            <a:t> </a:t>
          </a:r>
          <a:r>
            <a:rPr lang="en-US" sz="3700" kern="1200" dirty="0" err="1"/>
            <a:t>til</a:t>
          </a:r>
          <a:endParaRPr lang="nb-NO" sz="3700" kern="1200" dirty="0"/>
        </a:p>
      </dsp:txBody>
      <dsp:txXfrm>
        <a:off x="2260854" y="4239776"/>
        <a:ext cx="8254746" cy="1324930"/>
      </dsp:txXfrm>
    </dsp:sp>
    <dsp:sp modelId="{5D0E3414-B009-4484-926F-1CDEEF51C71F}">
      <dsp:nvSpPr>
        <dsp:cNvPr id="0" name=""/>
        <dsp:cNvSpPr/>
      </dsp:nvSpPr>
      <dsp:spPr>
        <a:xfrm>
          <a:off x="2103120" y="5564707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0.38438</cdr:x>
      <cdr:y>0.4375</cdr:y>
    </cdr:from>
    <cdr:to>
      <cdr:x>0.58438</cdr:x>
      <cdr:y>0.55903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CB68A00-3ABE-48FE-A6E5-C890F40BFBF0}"/>
            </a:ext>
          </a:extLst>
        </cdr:cNvPr>
        <cdr:cNvSpPr txBox="1"/>
      </cdr:nvSpPr>
      <cdr:spPr>
        <a:xfrm xmlns:a="http://schemas.openxmlformats.org/drawingml/2006/main">
          <a:off x="1757363" y="1200150"/>
          <a:ext cx="91440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b-NO" sz="2400" b="1" dirty="0" err="1">
              <a:solidFill>
                <a:srgbClr val="FF0000"/>
              </a:solidFill>
            </a:rPr>
            <a:t>iPXE</a:t>
          </a:r>
          <a:r>
            <a:rPr lang="nb-NO" sz="2400" b="1" baseline="0" dirty="0">
              <a:solidFill>
                <a:srgbClr val="FF0000"/>
              </a:solidFill>
            </a:rPr>
            <a:t> skrudd av</a:t>
          </a:r>
          <a:endParaRPr lang="nb-NO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0.60313</cdr:x>
      <cdr:y>0.52778</cdr:y>
    </cdr:from>
    <cdr:to>
      <cdr:x>0.69479</cdr:x>
      <cdr:y>0.64931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941616C-6D0E-B615-B2B5-0A9FA4CB6D4C}"/>
            </a:ext>
          </a:extLst>
        </cdr:cNvPr>
        <cdr:cNvCxnSpPr/>
      </cdr:nvCxnSpPr>
      <cdr:spPr>
        <a:xfrm xmlns:a="http://schemas.openxmlformats.org/drawingml/2006/main">
          <a:off x="2757488" y="1447800"/>
          <a:ext cx="419100" cy="333375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FF0000"/>
          </a:solidFill>
          <a:tailEnd type="triangle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4D41F-D165-4F1A-9E3D-004D22C163B6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B8A30-3FB1-4A13-8F14-844C338795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641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175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264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734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 dirty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Tittel</a:t>
            </a:r>
            <a:endParaRPr lang="en-U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 dirty="0"/>
              <a:t>Enhet</a:t>
            </a:r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 dirty="0"/>
              <a:t> </a:t>
            </a:r>
            <a:endParaRPr lang="en-US" dirty="0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halv1, halv2, halv3, halv4, halv5, halv6, halv7, halv8</a:t>
            </a:r>
          </a:p>
        </p:txBody>
      </p:sp>
    </p:spTree>
    <p:extLst>
      <p:ext uri="{BB962C8B-B14F-4D97-AF65-F5344CB8AC3E}">
        <p14:creationId xmlns:p14="http://schemas.microsoft.com/office/powerpoint/2010/main" val="1033709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 marL="268288" indent="-268288">
              <a:defRPr sz="2800"/>
            </a:lvl1pPr>
            <a:lvl2pPr marL="685834" indent="-228611">
              <a:buFont typeface="Arial" panose="020B0604020202020204" pitchFamily="34" charset="0"/>
              <a:buChar char="–"/>
              <a:defRPr sz="2400"/>
            </a:lvl2pPr>
            <a:lvl3pPr marL="1143057" indent="-228611">
              <a:buFont typeface="Arial" panose="020B0604020202020204" pitchFamily="34" charset="0"/>
              <a:buChar char="▪"/>
              <a:defRPr sz="2400"/>
            </a:lvl3pPr>
            <a:lvl4pPr marL="1600280" indent="-228611">
              <a:buFont typeface="Arial" panose="020B0604020202020204" pitchFamily="34" charset="0"/>
              <a:buChar char="▫"/>
              <a:defRPr sz="2400"/>
            </a:lvl4pPr>
            <a:lvl5pPr marL="2057503" indent="-228611">
              <a:buFont typeface="Arial" panose="020B0604020202020204" pitchFamily="34" charset="0"/>
              <a:buChar char="ꞏ"/>
              <a:defRPr sz="24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0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75BE49-6169-4B52-B8E0-67F87720C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5489214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F549456-9E1A-4F2D-AB8B-11B375FF1CC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4" y="1082726"/>
            <a:ext cx="548921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305472-2CA1-4284-9F6B-FAE83898D05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1757499"/>
            <a:ext cx="5489214" cy="4301103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79219" y="360045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79218" y="5870278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 dirty="0"/>
              <a:t>Fotokreditt / Bildetekst</a:t>
            </a:r>
            <a:endParaRPr lang="en-US" dirty="0"/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FFC296E0-39D4-4AF3-8EEB-7A54677345E2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89F5F7C1-30CB-486A-A1AB-777F98EC9EB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6" name="addin_text" hidden="1">
            <a:extLst>
              <a:ext uri="{FF2B5EF4-FFF2-40B4-BE49-F238E27FC236}">
                <a16:creationId xmlns:a16="http://schemas.microsoft.com/office/drawing/2014/main" id="{146F2B9F-A380-47D0-81A1-BF6A05CCD5A3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7" name="addin_image" hidden="1">
            <a:extLst>
              <a:ext uri="{FF2B5EF4-FFF2-40B4-BE49-F238E27FC236}">
                <a16:creationId xmlns:a16="http://schemas.microsoft.com/office/drawing/2014/main" id="{B18746CE-F568-4AB2-858E-6BA5E8D117B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A968A5A2-9154-4A90-8322-5433B94336E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B3EE9CD2-1CBB-48EF-8EDE-E560A4F427D0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21" name="addin_fillplaceholders" hidden="1">
            <a:extLst>
              <a:ext uri="{FF2B5EF4-FFF2-40B4-BE49-F238E27FC236}">
                <a16:creationId xmlns:a16="http://schemas.microsoft.com/office/drawing/2014/main" id="{69CC9A44-6E07-4DB9-A3DF-6C14488300B1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22" name="addin_colorlist" hidden="1">
            <a:extLst>
              <a:ext uri="{FF2B5EF4-FFF2-40B4-BE49-F238E27FC236}">
                <a16:creationId xmlns:a16="http://schemas.microsoft.com/office/drawing/2014/main" id="{216821DD-975F-4F3D-9D04-19B2277FA237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3" name="addin_background" hidden="1">
            <a:extLst>
              <a:ext uri="{FF2B5EF4-FFF2-40B4-BE49-F238E27FC236}">
                <a16:creationId xmlns:a16="http://schemas.microsoft.com/office/drawing/2014/main" id="{982A5CB8-CD5B-4CA2-8CE7-B095D5C741A5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5270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addin_colorbox" hidden="1">
            <a:extLst>
              <a:ext uri="{FF2B5EF4-FFF2-40B4-BE49-F238E27FC236}">
                <a16:creationId xmlns:a16="http://schemas.microsoft.com/office/drawing/2014/main" id="{03278B68-CC85-45D7-BC07-7A767805E25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0" name="addin_title" hidden="1">
            <a:extLst>
              <a:ext uri="{FF2B5EF4-FFF2-40B4-BE49-F238E27FC236}">
                <a16:creationId xmlns:a16="http://schemas.microsoft.com/office/drawing/2014/main" id="{8FCE75F0-EE57-496E-8BA4-489EBB8E5AF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1" name="addin_text" hidden="1">
            <a:extLst>
              <a:ext uri="{FF2B5EF4-FFF2-40B4-BE49-F238E27FC236}">
                <a16:creationId xmlns:a16="http://schemas.microsoft.com/office/drawing/2014/main" id="{269FBB4E-8C52-436E-BA48-6940B6731E12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2" name="addin_image" hidden="1">
            <a:extLst>
              <a:ext uri="{FF2B5EF4-FFF2-40B4-BE49-F238E27FC236}">
                <a16:creationId xmlns:a16="http://schemas.microsoft.com/office/drawing/2014/main" id="{42EA8043-85A0-4D8F-8348-BA355A7B5FF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3" name="addin_grouplist" hidden="1">
            <a:extLst>
              <a:ext uri="{FF2B5EF4-FFF2-40B4-BE49-F238E27FC236}">
                <a16:creationId xmlns:a16="http://schemas.microsoft.com/office/drawing/2014/main" id="{E563CD6A-A576-44D3-8CC3-9114D5916720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4" name="addin_logo" hidden="1">
            <a:extLst>
              <a:ext uri="{FF2B5EF4-FFF2-40B4-BE49-F238E27FC236}">
                <a16:creationId xmlns:a16="http://schemas.microsoft.com/office/drawing/2014/main" id="{9CF18725-D8DB-4F08-9D16-41237AACFD4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6" name="addin_fillplaceholders" hidden="1">
            <a:extLst>
              <a:ext uri="{FF2B5EF4-FFF2-40B4-BE49-F238E27FC236}">
                <a16:creationId xmlns:a16="http://schemas.microsoft.com/office/drawing/2014/main" id="{991EC08D-EFD8-4694-9D89-D08AFA1A309F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7" name="addin_colorlist" hidden="1">
            <a:extLst>
              <a:ext uri="{FF2B5EF4-FFF2-40B4-BE49-F238E27FC236}">
                <a16:creationId xmlns:a16="http://schemas.microsoft.com/office/drawing/2014/main" id="{FD0BFB97-1416-4EB5-9378-C644C455BF7D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1EE69F7B-96E4-4D08-8544-715743B31CD2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672648-934A-4F12-93E6-1D228EB52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60044" y="1082726"/>
            <a:ext cx="11471910" cy="4817312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7314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1F56F7F2-0BBD-484C-9008-B8C0CB7D240F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addin_colorbox</a:t>
            </a:r>
            <a:endParaRPr lang="nb-NO" dirty="0"/>
          </a:p>
        </p:txBody>
      </p:sp>
      <p:sp>
        <p:nvSpPr>
          <p:cNvPr id="13" name="addin_title" hidden="1">
            <a:extLst>
              <a:ext uri="{FF2B5EF4-FFF2-40B4-BE49-F238E27FC236}">
                <a16:creationId xmlns:a16="http://schemas.microsoft.com/office/drawing/2014/main" id="{BE45413D-3777-488C-9081-98CD311209BA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addin_title</a:t>
            </a:r>
            <a:endParaRPr lang="nb-NO" dirty="0"/>
          </a:p>
        </p:txBody>
      </p:sp>
      <p:sp>
        <p:nvSpPr>
          <p:cNvPr id="14" name="addin_text" hidden="1">
            <a:extLst>
              <a:ext uri="{FF2B5EF4-FFF2-40B4-BE49-F238E27FC236}">
                <a16:creationId xmlns:a16="http://schemas.microsoft.com/office/drawing/2014/main" id="{4BD0960F-BF1F-4126-A3F8-B418D42FDE7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addin_text</a:t>
            </a:r>
            <a:endParaRPr lang="nb-NO" dirty="0"/>
          </a:p>
        </p:txBody>
      </p:sp>
      <p:sp>
        <p:nvSpPr>
          <p:cNvPr id="15" name="addin_image" hidden="1">
            <a:extLst>
              <a:ext uri="{FF2B5EF4-FFF2-40B4-BE49-F238E27FC236}">
                <a16:creationId xmlns:a16="http://schemas.microsoft.com/office/drawing/2014/main" id="{C39DDD84-E44A-46C8-A71C-34C426FB8C92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addin_image</a:t>
            </a:r>
            <a:endParaRPr lang="nb-NO" dirty="0"/>
          </a:p>
        </p:txBody>
      </p:sp>
      <p:sp>
        <p:nvSpPr>
          <p:cNvPr id="16" name="addin_grouplist" hidden="1">
            <a:extLst>
              <a:ext uri="{FF2B5EF4-FFF2-40B4-BE49-F238E27FC236}">
                <a16:creationId xmlns:a16="http://schemas.microsoft.com/office/drawing/2014/main" id="{AEDE561B-E28A-4695-BEA3-2B6278A31E9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 dirty="0"/>
          </a:p>
        </p:txBody>
      </p:sp>
      <p:sp>
        <p:nvSpPr>
          <p:cNvPr id="17" name="addin_logo" hidden="1">
            <a:extLst>
              <a:ext uri="{FF2B5EF4-FFF2-40B4-BE49-F238E27FC236}">
                <a16:creationId xmlns:a16="http://schemas.microsoft.com/office/drawing/2014/main" id="{2AAC8E8D-4887-45BD-9C03-DA53C4A7934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addin_logo</a:t>
            </a:r>
            <a:endParaRPr lang="nb-NO" dirty="0"/>
          </a:p>
        </p:txBody>
      </p:sp>
      <p:sp>
        <p:nvSpPr>
          <p:cNvPr id="18" name="addin_fillplaceholders" hidden="1">
            <a:extLst>
              <a:ext uri="{FF2B5EF4-FFF2-40B4-BE49-F238E27FC236}">
                <a16:creationId xmlns:a16="http://schemas.microsoft.com/office/drawing/2014/main" id="{CBAE5DC2-094D-4983-A93E-68A430FDFDA5}"/>
              </a:ext>
            </a:extLst>
          </p:cNvPr>
          <p:cNvSpPr/>
          <p:nvPr userDrawn="1"/>
        </p:nvSpPr>
        <p:spPr>
          <a:xfrm>
            <a:off x="10049671" y="-867733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addin_fillplaceholders</a:t>
            </a:r>
            <a:endParaRPr lang="nb-NO" dirty="0"/>
          </a:p>
        </p:txBody>
      </p:sp>
      <p:sp>
        <p:nvSpPr>
          <p:cNvPr id="19" name="addin_colorlist" hidden="1">
            <a:extLst>
              <a:ext uri="{FF2B5EF4-FFF2-40B4-BE49-F238E27FC236}">
                <a16:creationId xmlns:a16="http://schemas.microsoft.com/office/drawing/2014/main" id="{9821EDDB-6D76-4A0C-A80A-8E839D9FFA70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kapforHvit</a:t>
            </a:r>
            <a:r>
              <a:rPr lang="nb-NO" dirty="0"/>
              <a:t>, </a:t>
            </a:r>
            <a:r>
              <a:rPr lang="nb-NO" dirty="0" err="1"/>
              <a:t>gronn</a:t>
            </a:r>
            <a:r>
              <a:rPr lang="nb-NO" dirty="0"/>
              <a:t>, halv1, halv2, halv5, halv7</a:t>
            </a:r>
          </a:p>
        </p:txBody>
      </p:sp>
      <p:sp>
        <p:nvSpPr>
          <p:cNvPr id="20" name="addin_background" hidden="1">
            <a:extLst>
              <a:ext uri="{FF2B5EF4-FFF2-40B4-BE49-F238E27FC236}">
                <a16:creationId xmlns:a16="http://schemas.microsoft.com/office/drawing/2014/main" id="{F537A33B-63F9-4866-8A22-F1702265B04E}"/>
              </a:ext>
            </a:extLst>
          </p:cNvPr>
          <p:cNvSpPr/>
          <p:nvPr userDrawn="1"/>
        </p:nvSpPr>
        <p:spPr>
          <a:xfrm>
            <a:off x="9723740" y="-83722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addin_background</a:t>
            </a:r>
            <a:endParaRPr lang="nb-NO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602F61A-9452-4566-BD44-010DF25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/>
          <a:lstStyle>
            <a:lvl1pPr>
              <a:defRPr sz="3500"/>
            </a:lvl1pPr>
          </a:lstStyle>
          <a:p>
            <a:r>
              <a:rPr lang="en-US" noProof="0"/>
              <a:t>Click to edit Master title style</a:t>
            </a:r>
            <a:endParaRPr lang="nb-NO" noProof="0" dirty="0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74CAD7-B62E-4CF1-AD5A-43232DD10E2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57498"/>
            <a:ext cx="5489213" cy="4301395"/>
          </a:xfr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298223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552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684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070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605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3060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785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990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2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E9DF4-F29D-470F-81C0-B9B2A8232801}" type="datetimeFigureOut">
              <a:rPr lang="nb-NO" smtClean="0"/>
              <a:t>01.06.2023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EA9D9-8E0C-4516-B0A4-CBD000D123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693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595BCA-E80B-4738-6C72-53CAF0BE6D14}"/>
              </a:ext>
            </a:extLst>
          </p:cNvPr>
          <p:cNvSpPr txBox="1"/>
          <p:nvPr/>
        </p:nvSpPr>
        <p:spPr>
          <a:xfrm>
            <a:off x="4703631" y="305068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/>
              <a:t>5</a:t>
            </a:r>
            <a:endParaRPr lang="nb-NO" sz="40000" b="1" dirty="0"/>
          </a:p>
        </p:txBody>
      </p:sp>
    </p:spTree>
    <p:extLst>
      <p:ext uri="{BB962C8B-B14F-4D97-AF65-F5344CB8AC3E}">
        <p14:creationId xmlns:p14="http://schemas.microsoft.com/office/powerpoint/2010/main" val="33257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2BC6D8-FF60-06CE-54B9-001446FCA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0" y="0"/>
            <a:ext cx="7116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6306CC1-AD1E-45E3-1FD0-CA2FF8C7B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5F576-6C40-CACA-FF0E-EC1AC434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B1673E-DB36-67AC-A9FA-88EA62E6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555187"/>
            <a:ext cx="5489214" cy="1341345"/>
          </a:xfrm>
        </p:spPr>
        <p:txBody>
          <a:bodyPr anchor="t">
            <a:normAutofit/>
          </a:bodyPr>
          <a:lstStyle/>
          <a:p>
            <a:r>
              <a:rPr lang="en-US" dirty="0"/>
              <a:t>Windows </a:t>
            </a:r>
            <a:r>
              <a:rPr lang="en-US" dirty="0" err="1"/>
              <a:t>fremtidsrettet</a:t>
            </a:r>
            <a:r>
              <a:rPr lang="en-US" dirty="0"/>
              <a:t> </a:t>
            </a:r>
            <a:r>
              <a:rPr lang="en-US" dirty="0" err="1"/>
              <a:t>klientdrift</a:t>
            </a:r>
            <a:endParaRPr lang="en-US" dirty="0"/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4E66FB0F-150E-4B4D-FC23-FF9E656C993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342739" y="603097"/>
            <a:ext cx="5489214" cy="494749"/>
          </a:xfrm>
        </p:spPr>
        <p:txBody>
          <a:bodyPr/>
          <a:lstStyle/>
          <a:p>
            <a:r>
              <a:rPr lang="en-US" dirty="0" err="1"/>
              <a:t>Registrering</a:t>
            </a:r>
            <a:r>
              <a:rPr lang="en-US" dirty="0"/>
              <a:t> for Intune workshop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DA0D033-08AF-1E59-F6CD-3A53AB69C0C9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360044" y="2072868"/>
            <a:ext cx="5489214" cy="3054933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Autopilot</a:t>
            </a:r>
          </a:p>
          <a:p>
            <a:pPr marL="0" indent="0">
              <a:buNone/>
            </a:pPr>
            <a:r>
              <a:rPr lang="en-US" dirty="0"/>
              <a:t>	Pilot </a:t>
            </a:r>
            <a:r>
              <a:rPr lang="en-US" dirty="0" err="1"/>
              <a:t>startet</a:t>
            </a:r>
            <a:r>
              <a:rPr lang="en-US" dirty="0"/>
              <a:t> i 2020</a:t>
            </a:r>
          </a:p>
          <a:p>
            <a:pPr marL="0" indent="0">
              <a:buNone/>
            </a:pPr>
            <a:r>
              <a:rPr lang="en-US" dirty="0"/>
              <a:t>Intune!</a:t>
            </a:r>
          </a:p>
        </p:txBody>
      </p:sp>
      <p:pic>
        <p:nvPicPr>
          <p:cNvPr id="7" name="Content Placeholder 6" descr="A qr code with a logo&#10;&#10;Description automatically generated with medium confidence">
            <a:extLst>
              <a:ext uri="{FF2B5EF4-FFF2-40B4-BE49-F238E27FC236}">
                <a16:creationId xmlns:a16="http://schemas.microsoft.com/office/drawing/2014/main" id="{2644777F-3282-CDCF-B5F4-5A114203AD2B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42739" y="1717543"/>
            <a:ext cx="4152735" cy="4152735"/>
          </a:xfrm>
          <a:noFill/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CDFE67E-09DC-F089-B6E9-9787492AD2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9218" y="5870278"/>
            <a:ext cx="4152735" cy="182608"/>
          </a:xfrm>
        </p:spPr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13D55-82BE-6927-4DB6-C57F2B7646F4}"/>
              </a:ext>
            </a:extLst>
          </p:cNvPr>
          <p:cNvSpPr txBox="1">
            <a:spLocks/>
          </p:cNvSpPr>
          <p:nvPr/>
        </p:nvSpPr>
        <p:spPr>
          <a:xfrm>
            <a:off x="6342739" y="118316"/>
            <a:ext cx="4718637" cy="708201"/>
          </a:xfrm>
          <a:prstGeom prst="rect">
            <a:avLst/>
          </a:prstGeom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  <p:txBody>
          <a:bodyPr vert="horz" lIns="0" tIns="0" rIns="0" bIns="0" rtlCol="0">
            <a:noAutofit/>
          </a:bodyPr>
          <a:lstStyle>
            <a:lvl1pPr marL="288000" indent="-288000" algn="l" defTabSz="914446" rtl="0" eaLnBrk="1" latinLnBrk="0" hangingPunct="1">
              <a:lnSpc>
                <a:spcPct val="100000"/>
              </a:lnSpc>
              <a:spcBef>
                <a:spcPts val="115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8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https://nettskjema.no/a/346080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410702-13FA-2CE1-6454-1840CFF603F3}"/>
              </a:ext>
            </a:extLst>
          </p:cNvPr>
          <p:cNvCxnSpPr>
            <a:cxnSpLocks/>
          </p:cNvCxnSpPr>
          <p:nvPr/>
        </p:nvCxnSpPr>
        <p:spPr>
          <a:xfrm>
            <a:off x="5849258" y="603097"/>
            <a:ext cx="0" cy="53320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8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e av Kvam, Alexander Hjelton">
            <a:extLst>
              <a:ext uri="{FF2B5EF4-FFF2-40B4-BE49-F238E27FC236}">
                <a16:creationId xmlns:a16="http://schemas.microsoft.com/office/drawing/2014/main" id="{C199A93A-7B2C-CD47-6A75-6BE16651076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043" y="1529168"/>
            <a:ext cx="1892671" cy="25450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Bilde av Ernesto Antonio Gonzalez Benitez">
            <a:extLst>
              <a:ext uri="{FF2B5EF4-FFF2-40B4-BE49-F238E27FC236}">
                <a16:creationId xmlns:a16="http://schemas.microsoft.com/office/drawing/2014/main" id="{08A17AB5-7CAB-E50D-2D16-635E2124F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633" y="1529169"/>
            <a:ext cx="1892671" cy="25450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ilde av Kristiansen, Kim Roar">
            <a:extLst>
              <a:ext uri="{FF2B5EF4-FFF2-40B4-BE49-F238E27FC236}">
                <a16:creationId xmlns:a16="http://schemas.microsoft.com/office/drawing/2014/main" id="{86C81D16-D014-00A8-FD30-FE2B2AB9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081" y="1529169"/>
            <a:ext cx="1892671" cy="25450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with short hair wearing a black shirt&#10;&#10;Description automatically generated with low confidence">
            <a:extLst>
              <a:ext uri="{FF2B5EF4-FFF2-40B4-BE49-F238E27FC236}">
                <a16:creationId xmlns:a16="http://schemas.microsoft.com/office/drawing/2014/main" id="{77D568A9-A1D6-49A1-96BC-350A7515F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976" y="1529168"/>
            <a:ext cx="1674337" cy="2545044"/>
          </a:xfrm>
          <a:prstGeom prst="rect">
            <a:avLst/>
          </a:prstGeom>
        </p:spPr>
      </p:pic>
      <p:pic>
        <p:nvPicPr>
          <p:cNvPr id="10" name="Picture 9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86F36C73-CACA-E1A4-411B-754852C60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542" y="1529169"/>
            <a:ext cx="1892670" cy="25450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2DBB-0C7D-EA61-3F53-0FE0D3ADEE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96836-1FF2-A7AB-D683-C77D4290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Intune </a:t>
            </a:r>
            <a:r>
              <a:rPr lang="en-US" dirty="0" err="1"/>
              <a:t>teamet</a:t>
            </a:r>
            <a:r>
              <a:rPr lang="en-US" dirty="0"/>
              <a:t> O.G.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43AFD-CBE2-A4C8-A0E5-6507F29C54CA}"/>
              </a:ext>
            </a:extLst>
          </p:cNvPr>
          <p:cNvSpPr txBox="1"/>
          <p:nvPr/>
        </p:nvSpPr>
        <p:spPr>
          <a:xfrm>
            <a:off x="274059" y="4225978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Alexander H. Kvam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81968-B694-6625-901D-C932136E8A8F}"/>
              </a:ext>
            </a:extLst>
          </p:cNvPr>
          <p:cNvSpPr txBox="1"/>
          <p:nvPr/>
        </p:nvSpPr>
        <p:spPr>
          <a:xfrm>
            <a:off x="2614692" y="4225978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Ernesto Gonzales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1C660-0E02-0294-B2A3-F274530378DD}"/>
              </a:ext>
            </a:extLst>
          </p:cNvPr>
          <p:cNvSpPr txBox="1"/>
          <p:nvPr/>
        </p:nvSpPr>
        <p:spPr>
          <a:xfrm>
            <a:off x="5008482" y="4225978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Kim R. Kristiansen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4BBD61-0ACD-7B70-D4FB-78FF7C4F4C67}"/>
              </a:ext>
            </a:extLst>
          </p:cNvPr>
          <p:cNvSpPr txBox="1"/>
          <p:nvPr/>
        </p:nvSpPr>
        <p:spPr>
          <a:xfrm>
            <a:off x="7337522" y="4225978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Øyvind Sørbye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2A51E4-2C81-E5F0-EA5F-36264D0252A6}"/>
              </a:ext>
            </a:extLst>
          </p:cNvPr>
          <p:cNvSpPr txBox="1"/>
          <p:nvPr/>
        </p:nvSpPr>
        <p:spPr>
          <a:xfrm>
            <a:off x="9476289" y="4225978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Jesper </a:t>
            </a:r>
            <a:r>
              <a:rPr lang="en-US" sz="1600" dirty="0" err="1"/>
              <a:t>Vestli</a:t>
            </a:r>
            <a:endParaRPr lang="en-US" sz="1600" dirty="0"/>
          </a:p>
        </p:txBody>
      </p:sp>
      <p:pic>
        <p:nvPicPr>
          <p:cNvPr id="19" name="Content Placeholder 11" descr="Run outline">
            <a:extLst>
              <a:ext uri="{FF2B5EF4-FFF2-40B4-BE49-F238E27FC236}">
                <a16:creationId xmlns:a16="http://schemas.microsoft.com/office/drawing/2014/main" id="{850C6A76-C731-9A9A-94AC-E2D13B4FD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03541" y="4042430"/>
            <a:ext cx="914400" cy="914400"/>
          </a:xfrm>
          <a:prstGeom prst="rect">
            <a:avLst/>
          </a:prstGeom>
        </p:spPr>
      </p:pic>
      <p:pic>
        <p:nvPicPr>
          <p:cNvPr id="20" name="Content Placeholder 11" descr="Run outline">
            <a:extLst>
              <a:ext uri="{FF2B5EF4-FFF2-40B4-BE49-F238E27FC236}">
                <a16:creationId xmlns:a16="http://schemas.microsoft.com/office/drawing/2014/main" id="{947CA82C-D92A-9573-580C-D7724F9B2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7139" y="4074212"/>
            <a:ext cx="914400" cy="914400"/>
          </a:xfrm>
          <a:prstGeom prst="rect">
            <a:avLst/>
          </a:prstGeom>
        </p:spPr>
      </p:pic>
      <p:pic>
        <p:nvPicPr>
          <p:cNvPr id="21" name="Content Placeholder 11" descr="Run outline">
            <a:extLst>
              <a:ext uri="{FF2B5EF4-FFF2-40B4-BE49-F238E27FC236}">
                <a16:creationId xmlns:a16="http://schemas.microsoft.com/office/drawing/2014/main" id="{62B495E6-32B9-44AE-284E-BCD25CEB63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37368" y="40742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0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ilde av Kvam, Alexander Hjelton">
            <a:extLst>
              <a:ext uri="{FF2B5EF4-FFF2-40B4-BE49-F238E27FC236}">
                <a16:creationId xmlns:a16="http://schemas.microsoft.com/office/drawing/2014/main" id="{C199A93A-7B2C-CD47-6A75-6BE16651076E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187" y="1529170"/>
            <a:ext cx="1884854" cy="253453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ilde av Kristiansen, Kim Roar">
            <a:extLst>
              <a:ext uri="{FF2B5EF4-FFF2-40B4-BE49-F238E27FC236}">
                <a16:creationId xmlns:a16="http://schemas.microsoft.com/office/drawing/2014/main" id="{86C81D16-D014-00A8-FD30-FE2B2AB90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9665" y="1529168"/>
            <a:ext cx="1865409" cy="25083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2DBB-0C7D-EA61-3F53-0FE0D3ADEE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D96836-1FF2-A7AB-D683-C77D4290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Intune </a:t>
            </a:r>
            <a:r>
              <a:rPr lang="en-US" dirty="0" err="1"/>
              <a:t>teamet</a:t>
            </a:r>
            <a:r>
              <a:rPr lang="en-US" dirty="0"/>
              <a:t>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43AFD-CBE2-A4C8-A0E5-6507F29C54CA}"/>
              </a:ext>
            </a:extLst>
          </p:cNvPr>
          <p:cNvSpPr txBox="1"/>
          <p:nvPr/>
        </p:nvSpPr>
        <p:spPr>
          <a:xfrm>
            <a:off x="279997" y="4196289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Alexander H. Kvam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31C660-0E02-0294-B2A3-F274530378DD}"/>
              </a:ext>
            </a:extLst>
          </p:cNvPr>
          <p:cNvSpPr txBox="1"/>
          <p:nvPr/>
        </p:nvSpPr>
        <p:spPr>
          <a:xfrm>
            <a:off x="2687334" y="4196289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Kim R. Kristiansen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4BBD61-0ACD-7B70-D4FB-78FF7C4F4C67}"/>
              </a:ext>
            </a:extLst>
          </p:cNvPr>
          <p:cNvSpPr txBox="1"/>
          <p:nvPr/>
        </p:nvSpPr>
        <p:spPr>
          <a:xfrm>
            <a:off x="5094671" y="4196289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Johan Engvall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2A51E4-2C81-E5F0-EA5F-36264D0252A6}"/>
              </a:ext>
            </a:extLst>
          </p:cNvPr>
          <p:cNvSpPr txBox="1"/>
          <p:nvPr/>
        </p:nvSpPr>
        <p:spPr>
          <a:xfrm>
            <a:off x="7596876" y="4196289"/>
            <a:ext cx="2284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Marko Andic</a:t>
            </a:r>
          </a:p>
        </p:txBody>
      </p:sp>
      <p:pic>
        <p:nvPicPr>
          <p:cNvPr id="2" name="Picture 8" descr="Bilde av Andic, Marko">
            <a:extLst>
              <a:ext uri="{FF2B5EF4-FFF2-40B4-BE49-F238E27FC236}">
                <a16:creationId xmlns:a16="http://schemas.microsoft.com/office/drawing/2014/main" id="{08366E36-3596-3E4B-6C11-3F418C90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4066" y="1529168"/>
            <a:ext cx="1884854" cy="2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Bilde av Engvall, Johan">
            <a:extLst>
              <a:ext uri="{FF2B5EF4-FFF2-40B4-BE49-F238E27FC236}">
                <a16:creationId xmlns:a16="http://schemas.microsoft.com/office/drawing/2014/main" id="{C983B75A-E379-3E81-C989-56F197CC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2143" y="1536346"/>
            <a:ext cx="1884854" cy="251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Question Mark outline">
            <a:extLst>
              <a:ext uri="{FF2B5EF4-FFF2-40B4-BE49-F238E27FC236}">
                <a16:creationId xmlns:a16="http://schemas.microsoft.com/office/drawing/2014/main" id="{D153E91B-1314-D630-0F70-795E17FB8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69111" y="1687827"/>
            <a:ext cx="2096725" cy="20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32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2F1BB3-6DFC-F2D9-8EEF-844D9257C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94852-94B7-BF42-5EFD-16F0E7F3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CEA3A7-6A6A-A8D9-05E1-D724CFD5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for Intune 2023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2D5645A-1DD1-00F3-C540-98E114F0D4B8}"/>
              </a:ext>
            </a:extLst>
          </p:cNvPr>
          <p:cNvGraphicFramePr>
            <a:graphicFrameLocks noGrp="1"/>
          </p:cNvGraphicFramePr>
          <p:nvPr>
            <p:ph sz="quarter" idx="28"/>
          </p:nvPr>
        </p:nvGraphicFramePr>
        <p:xfrm>
          <a:off x="360363" y="1082675"/>
          <a:ext cx="11471275" cy="481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07287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B03A72-E94D-462D-2879-58A11D29C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BE2E8D-984D-46B9-CB1D-A101A811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387B97-7484-2FBF-A4F8-70260EC2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Status for Intune 2023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F537EAE-B007-C3AE-59E2-2FE845A1630B}"/>
              </a:ext>
            </a:extLst>
          </p:cNvPr>
          <p:cNvGraphicFramePr>
            <a:graphicFrameLocks noGrp="1"/>
          </p:cNvGraphicFramePr>
          <p:nvPr>
            <p:ph sz="quarter" idx="28"/>
          </p:nvPr>
        </p:nvGraphicFramePr>
        <p:xfrm>
          <a:off x="360363" y="1082675"/>
          <a:ext cx="11471275" cy="481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2875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68EEC13-9FEE-AD18-8EA6-5E378D9098F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97C24B-F485-108D-6827-6AC6953CAE3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D9A80BF-2663-8B40-836F-3BE31FA1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>
            <a:normAutofit fontScale="90000"/>
          </a:bodyPr>
          <a:lstStyle/>
          <a:p>
            <a:r>
              <a:rPr lang="en-US" dirty="0"/>
              <a:t>Status for Intune 2023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9598F93-A58E-ACDC-E69E-DC0918AAFC9D}"/>
              </a:ext>
            </a:extLst>
          </p:cNvPr>
          <p:cNvGraphicFramePr>
            <a:graphicFrameLocks/>
          </p:cNvGraphicFramePr>
          <p:nvPr/>
        </p:nvGraphicFramePr>
        <p:xfrm>
          <a:off x="393926" y="1097281"/>
          <a:ext cx="11471910" cy="496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3901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FB671B-E3D9-0B70-B773-402BBF3AFCD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CBEB34-06B7-5FA1-F7ED-7D0D9E97343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770FDB-AFB0-CC08-FF18-D83F9DA9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for Intune 2023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F8C5AC-BD2C-9560-EC05-702FBBF02D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595E6-301D-D128-1898-5499DE740206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r>
              <a:rPr lang="en-US" dirty="0"/>
              <a:t>4800 </a:t>
            </a:r>
            <a:r>
              <a:rPr lang="en-US" dirty="0" err="1"/>
              <a:t>aktive</a:t>
            </a:r>
            <a:r>
              <a:rPr lang="en-US" dirty="0"/>
              <a:t> Windows </a:t>
            </a:r>
            <a:r>
              <a:rPr lang="en-US" dirty="0" err="1"/>
              <a:t>klienter</a:t>
            </a:r>
            <a:endParaRPr lang="en-US" dirty="0"/>
          </a:p>
          <a:p>
            <a:r>
              <a:rPr lang="en-US" dirty="0" err="1"/>
              <a:t>Konvertering</a:t>
            </a:r>
            <a:r>
              <a:rPr lang="en-US" dirty="0"/>
              <a:t> av </a:t>
            </a:r>
            <a:r>
              <a:rPr lang="en-US" dirty="0" err="1"/>
              <a:t>personlige</a:t>
            </a:r>
            <a:r>
              <a:rPr lang="en-US" dirty="0"/>
              <a:t> </a:t>
            </a:r>
            <a:r>
              <a:rPr lang="en-US" dirty="0" err="1"/>
              <a:t>maskiner</a:t>
            </a:r>
            <a:endParaRPr lang="en-US" dirty="0"/>
          </a:p>
          <a:p>
            <a:pPr lvl="1"/>
            <a:r>
              <a:rPr lang="en-US" dirty="0"/>
              <a:t>Alle </a:t>
            </a:r>
            <a:r>
              <a:rPr lang="en-US" dirty="0" err="1"/>
              <a:t>bærbare</a:t>
            </a:r>
            <a:r>
              <a:rPr lang="en-US" dirty="0"/>
              <a:t> </a:t>
            </a:r>
            <a:r>
              <a:rPr lang="en-US" dirty="0" err="1"/>
              <a:t>forhåndsregistrert</a:t>
            </a:r>
            <a:r>
              <a:rPr lang="en-US" dirty="0"/>
              <a:t> </a:t>
            </a:r>
            <a:r>
              <a:rPr lang="en-US" dirty="0" err="1"/>
              <a:t>jul</a:t>
            </a:r>
            <a:r>
              <a:rPr lang="en-US" dirty="0"/>
              <a:t> 2022</a:t>
            </a:r>
          </a:p>
          <a:p>
            <a:pPr lvl="1"/>
            <a:r>
              <a:rPr lang="en-US" dirty="0"/>
              <a:t>Alle </a:t>
            </a:r>
            <a:r>
              <a:rPr lang="en-US" dirty="0" err="1"/>
              <a:t>stasjonære</a:t>
            </a:r>
            <a:r>
              <a:rPr lang="en-US" dirty="0"/>
              <a:t> </a:t>
            </a:r>
            <a:r>
              <a:rPr lang="en-US" dirty="0" err="1"/>
              <a:t>forhåndsregistrert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 2023</a:t>
            </a:r>
          </a:p>
          <a:p>
            <a:r>
              <a:rPr lang="en-US" dirty="0" err="1"/>
              <a:t>Bærbare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stasjonære</a:t>
            </a:r>
            <a:r>
              <a:rPr lang="en-US" dirty="0"/>
              <a:t> </a:t>
            </a:r>
            <a:r>
              <a:rPr lang="en-US" dirty="0" err="1"/>
              <a:t>skilles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på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93EAE3-5294-782C-E07C-CA660151654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6C45B1-9361-4F32-EE64-2255E3120D3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C77D0-9C43-2C59-2CE5-978F7108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EC9E388-2BF8-56C2-8106-740D64C445E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96654-068D-75EB-4E85-B4247896D550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r>
              <a:rPr lang="en-US" dirty="0"/>
              <a:t>Nye </a:t>
            </a:r>
            <a:r>
              <a:rPr lang="en-US" dirty="0" err="1"/>
              <a:t>maskiner</a:t>
            </a:r>
            <a:r>
              <a:rPr lang="en-US" dirty="0"/>
              <a:t> </a:t>
            </a:r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allerede</a:t>
            </a:r>
            <a:r>
              <a:rPr lang="en-US" dirty="0"/>
              <a:t> med Win 11</a:t>
            </a:r>
          </a:p>
          <a:p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reinstaller</a:t>
            </a:r>
            <a:r>
              <a:rPr lang="en-US" dirty="0"/>
              <a:t> nye med Win 10</a:t>
            </a:r>
          </a:p>
          <a:p>
            <a:pPr lvl="1"/>
            <a:r>
              <a:rPr lang="en-US" dirty="0" err="1"/>
              <a:t>Dårligere</a:t>
            </a:r>
            <a:r>
              <a:rPr lang="en-US" dirty="0"/>
              <a:t> </a:t>
            </a:r>
            <a:r>
              <a:rPr lang="en-US" dirty="0" err="1"/>
              <a:t>støtte</a:t>
            </a:r>
            <a:r>
              <a:rPr lang="en-US" dirty="0"/>
              <a:t> for </a:t>
            </a:r>
            <a:r>
              <a:rPr lang="en-US" dirty="0" err="1"/>
              <a:t>nyeste</a:t>
            </a:r>
            <a:r>
              <a:rPr lang="en-US" dirty="0"/>
              <a:t> CPU </a:t>
            </a:r>
            <a:r>
              <a:rPr lang="en-US" dirty="0" err="1"/>
              <a:t>arkitektur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annen</a:t>
            </a:r>
            <a:r>
              <a:rPr lang="en-US" dirty="0"/>
              <a:t> HW</a:t>
            </a:r>
          </a:p>
          <a:p>
            <a:pPr lvl="1"/>
            <a:r>
              <a:rPr lang="en-US" dirty="0" err="1"/>
              <a:t>Unødvendig</a:t>
            </a:r>
            <a:r>
              <a:rPr lang="en-US" dirty="0"/>
              <a:t> </a:t>
            </a:r>
            <a:r>
              <a:rPr lang="en-US" dirty="0" err="1"/>
              <a:t>merarbeid</a:t>
            </a:r>
            <a:endParaRPr lang="en-US" dirty="0"/>
          </a:p>
          <a:p>
            <a:r>
              <a:rPr lang="en-US" dirty="0"/>
              <a:t>Hardware </a:t>
            </a:r>
            <a:r>
              <a:rPr lang="en-US" dirty="0" err="1"/>
              <a:t>krav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Intel 8</a:t>
            </a:r>
            <a:r>
              <a:rPr lang="en-US" baseline="30000" dirty="0"/>
              <a:t>th</a:t>
            </a:r>
            <a:r>
              <a:rPr lang="en-US" dirty="0"/>
              <a:t> gen Core CPU</a:t>
            </a:r>
          </a:p>
          <a:p>
            <a:pPr lvl="1"/>
            <a:r>
              <a:rPr lang="en-US" dirty="0"/>
              <a:t>TPM 2.0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8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6F9206-0B8D-BB9C-24E5-98A854CF406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50E1E-F7C7-AE18-309A-BF14F89FF3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11590-7FDC-B4DB-53EA-F099282B6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C6A8409-4227-6BD4-1F33-9C075636CFD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C3C74-AF8F-6630-AFCB-A4AB286615A0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r>
              <a:rPr lang="en-US" dirty="0"/>
              <a:t>Bare </a:t>
            </a:r>
            <a:r>
              <a:rPr lang="en-US" dirty="0" err="1"/>
              <a:t>fryd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glede?</a:t>
            </a:r>
          </a:p>
          <a:p>
            <a:r>
              <a:rPr lang="en-US" dirty="0" err="1"/>
              <a:t>Startmenyen</a:t>
            </a:r>
            <a:r>
              <a:rPr lang="en-US" dirty="0"/>
              <a:t> er </a:t>
            </a:r>
            <a:r>
              <a:rPr lang="en-US" dirty="0" err="1"/>
              <a:t>ny</a:t>
            </a:r>
            <a:r>
              <a:rPr lang="en-US" dirty="0"/>
              <a:t>!</a:t>
            </a:r>
          </a:p>
          <a:p>
            <a:r>
              <a:rPr lang="en-US" dirty="0"/>
              <a:t>Teams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Minst</a:t>
            </a:r>
            <a:r>
              <a:rPr lang="en-US" dirty="0"/>
              <a:t> </a:t>
            </a:r>
            <a:r>
              <a:rPr lang="en-US" dirty="0" err="1"/>
              <a:t>mulig</a:t>
            </a:r>
            <a:r>
              <a:rPr lang="en-US" dirty="0"/>
              <a:t> </a:t>
            </a:r>
            <a:r>
              <a:rPr lang="en-US" dirty="0" err="1"/>
              <a:t>tilpasninger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CC1ECD-5CE4-FE8B-D2A5-FE92D3C19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5" y="3209059"/>
            <a:ext cx="5508759" cy="17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00ED14-0940-520B-7228-FADAF93B97E3}"/>
              </a:ext>
            </a:extLst>
          </p:cNvPr>
          <p:cNvSpPr txBox="1"/>
          <p:nvPr/>
        </p:nvSpPr>
        <p:spPr>
          <a:xfrm>
            <a:off x="4703631" y="305068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/>
              <a:t>4</a:t>
            </a:r>
            <a:endParaRPr lang="nb-NO" sz="40000" b="1" dirty="0"/>
          </a:p>
        </p:txBody>
      </p:sp>
    </p:spTree>
    <p:extLst>
      <p:ext uri="{BB962C8B-B14F-4D97-AF65-F5344CB8AC3E}">
        <p14:creationId xmlns:p14="http://schemas.microsoft.com/office/powerpoint/2010/main" val="121647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7D6408-BD99-2524-CE82-E890495BD3F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39AF98-5D54-C8D1-4A3C-13630451837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F70A2A-BB65-C658-CC56-9B01BA83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Windows 11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1507269-EB3E-C8DC-CB49-9A4751636F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err="1"/>
              <a:t>Oppdatering</a:t>
            </a:r>
            <a:r>
              <a:rPr lang="en-US" dirty="0"/>
              <a:t> av Windows 10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DF868-3DAF-2996-EB85-83489654B610}"/>
              </a:ext>
            </a:extLst>
          </p:cNvPr>
          <p:cNvSpPr>
            <a:spLocks noGrp="1"/>
          </p:cNvSpPr>
          <p:nvPr>
            <p:ph sz="half" idx="30"/>
          </p:nvPr>
        </p:nvSpPr>
        <p:spPr/>
        <p:txBody>
          <a:bodyPr/>
          <a:lstStyle/>
          <a:p>
            <a:r>
              <a:rPr lang="en-US" dirty="0" err="1"/>
              <a:t>Hvordan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Kun</a:t>
            </a:r>
            <a:r>
              <a:rPr lang="en-US" dirty="0"/>
              <a:t> for </a:t>
            </a:r>
            <a:r>
              <a:rPr lang="en-US" dirty="0" err="1"/>
              <a:t>maskiner</a:t>
            </a:r>
            <a:r>
              <a:rPr lang="en-US" dirty="0"/>
              <a:t> i Intune</a:t>
            </a:r>
          </a:p>
          <a:p>
            <a:pPr lvl="1"/>
            <a:r>
              <a:rPr lang="en-US" dirty="0" err="1"/>
              <a:t>Kommer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vanlig</a:t>
            </a:r>
            <a:r>
              <a:rPr lang="en-US" dirty="0"/>
              <a:t> </a:t>
            </a:r>
            <a:r>
              <a:rPr lang="en-US" dirty="0" err="1"/>
              <a:t>innholdsoppdatering</a:t>
            </a:r>
            <a:endParaRPr lang="en-US" dirty="0"/>
          </a:p>
          <a:p>
            <a:pPr lvl="1"/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maskiner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støtter</a:t>
            </a:r>
            <a:r>
              <a:rPr lang="en-US" dirty="0"/>
              <a:t> HW-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få</a:t>
            </a:r>
            <a:r>
              <a:rPr lang="en-US" dirty="0"/>
              <a:t> </a:t>
            </a:r>
            <a:r>
              <a:rPr lang="en-US" dirty="0" err="1"/>
              <a:t>oppdateringen</a:t>
            </a:r>
            <a:endParaRPr lang="en-US" dirty="0"/>
          </a:p>
          <a:p>
            <a:r>
              <a:rPr lang="en-US" dirty="0" err="1"/>
              <a:t>Når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Q3 2023</a:t>
            </a:r>
          </a:p>
          <a:p>
            <a:pPr lvl="1"/>
            <a:r>
              <a:rPr lang="en-US" dirty="0" err="1"/>
              <a:t>Maskiner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støtter</a:t>
            </a:r>
            <a:r>
              <a:rPr lang="en-US" dirty="0"/>
              <a:t> Win 11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fortsette</a:t>
            </a:r>
            <a:r>
              <a:rPr lang="en-US" dirty="0"/>
              <a:t> å </a:t>
            </a:r>
            <a:r>
              <a:rPr lang="en-US" dirty="0" err="1"/>
              <a:t>få</a:t>
            </a:r>
            <a:r>
              <a:rPr lang="en-US" dirty="0"/>
              <a:t> Win 10 </a:t>
            </a:r>
            <a:r>
              <a:rPr lang="en-US" dirty="0" err="1"/>
              <a:t>oppdateringer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EOL</a:t>
            </a:r>
          </a:p>
          <a:p>
            <a:pPr lvl="1"/>
            <a:r>
              <a:rPr lang="en-US" dirty="0" err="1"/>
              <a:t>Jobbe</a:t>
            </a:r>
            <a:r>
              <a:rPr lang="en-US" dirty="0"/>
              <a:t> </a:t>
            </a:r>
            <a:r>
              <a:rPr lang="en-US" dirty="0" err="1"/>
              <a:t>tett</a:t>
            </a:r>
            <a:r>
              <a:rPr lang="en-US" dirty="0"/>
              <a:t> med BSS</a:t>
            </a:r>
          </a:p>
          <a:p>
            <a:pPr lvl="1"/>
            <a:r>
              <a:rPr lang="en-US" dirty="0" err="1"/>
              <a:t>Informasjonskampanje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brukerne</a:t>
            </a:r>
            <a:r>
              <a:rPr lang="en-US" dirty="0"/>
              <a:t> i </a:t>
            </a:r>
            <a:r>
              <a:rPr lang="en-US" dirty="0" err="1"/>
              <a:t>forkant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34337E51-BBF6-792B-A2F8-52A062F24A05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495BF7-CA08-C2BE-2E2C-FFF1952D26EB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2671CE-C813-C0EA-B0F6-0EB7A5AAF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Microsoft Defender for Endpoint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B286E857-B44A-5BB4-54F3-33F4B4DC83A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58317-BFC1-09BD-F5CB-4A44706D4C8C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5489213" cy="4301103"/>
          </a:xfrm>
        </p:spPr>
        <p:txBody>
          <a:bodyPr>
            <a:normAutofit/>
          </a:bodyPr>
          <a:lstStyle/>
          <a:p>
            <a:r>
              <a:rPr lang="nb-NO" dirty="0"/>
              <a:t>En moderne </a:t>
            </a:r>
            <a:r>
              <a:rPr lang="nb-NO" dirty="0" err="1"/>
              <a:t>skybasert</a:t>
            </a:r>
            <a:r>
              <a:rPr lang="nb-NO" dirty="0"/>
              <a:t> sikkerhetsløsning for å sikre endepunkter, oppdage trusler og stoppe angrep proaktivt.</a:t>
            </a:r>
          </a:p>
          <a:p>
            <a:r>
              <a:rPr lang="nb-NO" dirty="0"/>
              <a:t>Endepunkter inkluderer per dags dato Windows &amp; </a:t>
            </a:r>
            <a:r>
              <a:rPr lang="nb-NO" dirty="0" err="1"/>
              <a:t>macOS</a:t>
            </a:r>
            <a:endParaRPr lang="nb-NO" dirty="0"/>
          </a:p>
          <a:p>
            <a:r>
              <a:rPr lang="nb-NO" dirty="0"/>
              <a:t>Komplimenterer eksisterende verktøy som benyttes av IT-sikkerhet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81B70BC1-362E-205F-AE64-BA083E9E90E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E95E46-0239-251E-169D-B0AEF2D8C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770" y="1757498"/>
            <a:ext cx="3343607" cy="348139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1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4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Footer Placeholder 1">
            <a:extLst>
              <a:ext uri="{FF2B5EF4-FFF2-40B4-BE49-F238E27FC236}">
                <a16:creationId xmlns:a16="http://schemas.microsoft.com/office/drawing/2014/main" id="{7C5574E2-CBF2-76CE-0B2A-AB2B65DC56F4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>
          <a:xfrm>
            <a:off x="1837732" y="6243181"/>
            <a:ext cx="1501215" cy="259232"/>
          </a:xfrm>
        </p:spPr>
        <p:txBody>
          <a:bodyPr/>
          <a:lstStyle/>
          <a:p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D60EB-F7EB-8D7E-A3C1-6BAB1874DF09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1266367" y="6263528"/>
            <a:ext cx="599469" cy="365125"/>
          </a:xfrm>
        </p:spPr>
        <p:txBody>
          <a:bodyPr anchor="ctr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/>
              <a:t>Side </a:t>
            </a:r>
            <a:fld id="{5251F420-7306-4E7C-A79E-F31A38F7D39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F35F2B-67D6-7A0C-FE70-A5E8742E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4" y="360045"/>
            <a:ext cx="11471910" cy="542658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Microsoft Defender for Endpoint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A1A21B2-9ED3-2E5C-768C-2DB82D4986C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60045" y="1082726"/>
            <a:ext cx="5489213" cy="494749"/>
          </a:xfrm>
        </p:spPr>
        <p:txBody>
          <a:bodyPr anchor="t">
            <a:normAutofit/>
          </a:bodyPr>
          <a:lstStyle/>
          <a:p>
            <a:r>
              <a:rPr lang="nb-NO" b="0" i="0">
                <a:effectLst/>
              </a:rPr>
              <a:t>Hvordan oppleves </a:t>
            </a:r>
            <a:r>
              <a:rPr lang="nb-NO" b="0" i="0" err="1">
                <a:effectLst/>
              </a:rPr>
              <a:t>DfE</a:t>
            </a:r>
            <a:r>
              <a:rPr lang="nb-NO" b="0" i="0">
                <a:effectLst/>
              </a:rPr>
              <a:t> på klienter?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D13E5-6ABE-42E8-9F06-1A46A3D15DDF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11471909" cy="4301103"/>
          </a:xfrm>
        </p:spPr>
        <p:txBody>
          <a:bodyPr>
            <a:normAutofit/>
          </a:bodyPr>
          <a:lstStyle/>
          <a:p>
            <a:r>
              <a:rPr lang="nb-NO" b="0" i="0" dirty="0">
                <a:effectLst/>
              </a:rPr>
              <a:t>Bruker trenger å forholde deg til </a:t>
            </a:r>
            <a:r>
              <a:rPr lang="nb-NO" b="0" i="0" dirty="0" err="1">
                <a:effectLst/>
              </a:rPr>
              <a:t>DfE</a:t>
            </a:r>
            <a:r>
              <a:rPr lang="nb-NO" b="0" i="0" dirty="0">
                <a:effectLst/>
              </a:rPr>
              <a:t> i det daglige</a:t>
            </a:r>
          </a:p>
          <a:p>
            <a:r>
              <a:rPr lang="nb-NO" b="0" i="0" dirty="0">
                <a:effectLst/>
              </a:rPr>
              <a:t>På Windows er det ingen ny agent. Det er integrert i </a:t>
            </a:r>
            <a:r>
              <a:rPr lang="nb-NO" b="0" i="0" dirty="0" err="1">
                <a:effectLst/>
              </a:rPr>
              <a:t>OS'et</a:t>
            </a:r>
            <a:r>
              <a:rPr lang="nb-NO" b="0" i="0" dirty="0">
                <a:effectLst/>
              </a:rPr>
              <a:t> som en del av den eksisterende sikkerhetsfunksjonaliteten</a:t>
            </a:r>
            <a:br>
              <a:rPr lang="nb-NO" b="0" i="0" dirty="0">
                <a:effectLst/>
              </a:rPr>
            </a:br>
            <a:br>
              <a:rPr lang="nb-NO" b="0" i="0" dirty="0">
                <a:effectLst/>
              </a:rPr>
            </a:br>
            <a:endParaRPr lang="en-US" dirty="0"/>
          </a:p>
        </p:txBody>
      </p:sp>
      <p:sp>
        <p:nvSpPr>
          <p:cNvPr id="1035" name="Text Placeholder 6">
            <a:extLst>
              <a:ext uri="{FF2B5EF4-FFF2-40B4-BE49-F238E27FC236}">
                <a16:creationId xmlns:a16="http://schemas.microsoft.com/office/drawing/2014/main" id="{5F95EC92-09B7-6CC5-8869-6C734C6631A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76623"/>
            <a:ext cx="5489213" cy="494749"/>
          </a:xfrm>
        </p:spPr>
        <p:txBody>
          <a:bodyPr/>
          <a:lstStyle/>
          <a:p>
            <a:endParaRPr lang="en-US"/>
          </a:p>
        </p:txBody>
      </p:sp>
      <p:pic>
        <p:nvPicPr>
          <p:cNvPr id="1030" name="Picture 6" descr="Bildet kan inneholde: rektangel, font, duppeditt, elektronisk apparat, multimedia.">
            <a:extLst>
              <a:ext uri="{FF2B5EF4-FFF2-40B4-BE49-F238E27FC236}">
                <a16:creationId xmlns:a16="http://schemas.microsoft.com/office/drawing/2014/main" id="{07B8FD28-59FA-E114-8F90-082BB81F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19" y="3472541"/>
            <a:ext cx="17621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83500-E03E-B045-898E-7D08C6FABD03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F21027-AE4E-2771-29EC-963B8ADF0F78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AA3269-DF48-1860-4FC7-1FB31153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Microsoft Defender for Endpoint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9A017A-1CB3-D17E-8A5F-6956534EC086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B9E5C9-1BDA-E241-DDFF-48EFD3E3A85D}"/>
              </a:ext>
            </a:extLst>
          </p:cNvPr>
          <p:cNvPicPr>
            <a:picLocks noGrp="1" noChangeAspect="1"/>
          </p:cNvPicPr>
          <p:nvPr>
            <p:ph sz="half" idx="29"/>
          </p:nvPr>
        </p:nvPicPr>
        <p:blipFill>
          <a:blip r:embed="rId2"/>
          <a:stretch>
            <a:fillRect/>
          </a:stretch>
        </p:blipFill>
        <p:spPr>
          <a:xfrm>
            <a:off x="346701" y="1330100"/>
            <a:ext cx="2757950" cy="235151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2C79DA-6CF5-F4A4-8390-2DA816250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4" y="4504032"/>
            <a:ext cx="11564964" cy="10669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08A8F7-4D5A-99F9-01EB-7B2C827BE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44" y="3961724"/>
            <a:ext cx="11488753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FF7058-AEAD-7F9A-2807-A5F5A713217C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9A858-FFA2-72D1-8752-A69A747A3E8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8206DB-A954-70FE-00B9-55031ABD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Planer for 2023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fremover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8ED9005-7115-78A3-9B36-C973A82C53D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8667F-378E-0D65-BD47-8FF12B78DD4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60045" y="1757498"/>
            <a:ext cx="11337150" cy="4301103"/>
          </a:xfrm>
        </p:spPr>
        <p:txBody>
          <a:bodyPr/>
          <a:lstStyle/>
          <a:p>
            <a:r>
              <a:rPr lang="en-US" dirty="0" err="1"/>
              <a:t>Automatiske</a:t>
            </a:r>
            <a:r>
              <a:rPr lang="en-US" dirty="0"/>
              <a:t> </a:t>
            </a:r>
            <a:r>
              <a:rPr lang="en-US" dirty="0" err="1"/>
              <a:t>kolleksjoner</a:t>
            </a:r>
            <a:r>
              <a:rPr lang="en-US" dirty="0"/>
              <a:t> i SCCM for </a:t>
            </a:r>
            <a:r>
              <a:rPr lang="en-US" dirty="0" err="1"/>
              <a:t>områdene</a:t>
            </a:r>
            <a:endParaRPr lang="en-US" dirty="0"/>
          </a:p>
          <a:p>
            <a:r>
              <a:rPr lang="en-US" dirty="0" err="1"/>
              <a:t>Fjernadministrasjonsverktøy</a:t>
            </a:r>
            <a:r>
              <a:rPr lang="en-US" dirty="0"/>
              <a:t>?</a:t>
            </a:r>
          </a:p>
          <a:p>
            <a:r>
              <a:rPr lang="en-US" dirty="0" err="1"/>
              <a:t>Forbedre</a:t>
            </a:r>
            <a:r>
              <a:rPr lang="en-US" dirty="0"/>
              <a:t> </a:t>
            </a:r>
            <a:r>
              <a:rPr lang="en-US"/>
              <a:t>brukeropplevelsen</a:t>
            </a:r>
            <a:endParaRPr lang="en-US" dirty="0"/>
          </a:p>
          <a:p>
            <a:pPr lvl="1"/>
            <a:r>
              <a:rPr lang="en-US" dirty="0" err="1"/>
              <a:t>Fikse</a:t>
            </a:r>
            <a:r>
              <a:rPr lang="en-US" dirty="0"/>
              <a:t> </a:t>
            </a:r>
            <a:r>
              <a:rPr lang="en-US" dirty="0" err="1"/>
              <a:t>Eduroam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Mer </a:t>
            </a:r>
            <a:r>
              <a:rPr lang="en-US" dirty="0" err="1"/>
              <a:t>strømlinjeformet</a:t>
            </a:r>
            <a:r>
              <a:rPr lang="en-US" dirty="0"/>
              <a:t> </a:t>
            </a:r>
            <a:r>
              <a:rPr lang="en-US" dirty="0" err="1"/>
              <a:t>førstegangsoppstart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Forenkle</a:t>
            </a:r>
            <a:r>
              <a:rPr lang="en-US" dirty="0"/>
              <a:t> der det er </a:t>
            </a:r>
            <a:r>
              <a:rPr lang="en-US" dirty="0" err="1"/>
              <a:t>mulig</a:t>
            </a:r>
            <a:endParaRPr lang="en-US" dirty="0"/>
          </a:p>
          <a:p>
            <a:r>
              <a:rPr lang="en-US" dirty="0" err="1"/>
              <a:t>Tilganger</a:t>
            </a:r>
            <a:r>
              <a:rPr lang="en-US" dirty="0"/>
              <a:t> for </a:t>
            </a:r>
            <a:r>
              <a:rPr lang="en-US" dirty="0" err="1"/>
              <a:t>nærområde</a:t>
            </a:r>
            <a:r>
              <a:rPr lang="en-US" dirty="0"/>
              <a:t>-IT</a:t>
            </a:r>
          </a:p>
          <a:p>
            <a:r>
              <a:rPr lang="en-US" dirty="0" err="1"/>
              <a:t>Kursing</a:t>
            </a:r>
            <a:r>
              <a:rPr lang="en-US" dirty="0"/>
              <a:t> / workshops</a:t>
            </a:r>
          </a:p>
        </p:txBody>
      </p:sp>
    </p:spTree>
    <p:extLst>
      <p:ext uri="{BB962C8B-B14F-4D97-AF65-F5344CB8AC3E}">
        <p14:creationId xmlns:p14="http://schemas.microsoft.com/office/powerpoint/2010/main" val="362633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4E2D96-DED3-4B88-9573-622739A9AC0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4799B0-78ED-5D30-6B7E-E698315642E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B0830B-FCB6-2524-3AB9-E8D788AF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F38557-0DDE-CAEB-4BD0-0CB917EB05B3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qr code with a logo&#10;&#10;Description automatically generated with medium confidence">
            <a:extLst>
              <a:ext uri="{FF2B5EF4-FFF2-40B4-BE49-F238E27FC236}">
                <a16:creationId xmlns:a16="http://schemas.microsoft.com/office/drawing/2014/main" id="{77E28C5D-022D-1B12-3BE0-84F3A93A2E99}"/>
              </a:ext>
            </a:extLst>
          </p:cNvPr>
          <p:cNvPicPr>
            <a:picLocks noGrp="1" noChangeAspect="1"/>
          </p:cNvPicPr>
          <p:nvPr>
            <p:ph sz="half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43740" y="2155371"/>
            <a:ext cx="3670663" cy="3670663"/>
          </a:xfrm>
          <a:noFill/>
        </p:spPr>
      </p:pic>
    </p:spTree>
    <p:extLst>
      <p:ext uri="{BB962C8B-B14F-4D97-AF65-F5344CB8AC3E}">
        <p14:creationId xmlns:p14="http://schemas.microsoft.com/office/powerpoint/2010/main" val="240730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Bob Dylan  The Times They Are AChangin Official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171" y="577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AE20B-7BA1-2D71-8EE2-6CE9530C6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2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118150-09F9-4AA8-B6FE-EBBBFD2AC316}"/>
              </a:ext>
            </a:extLst>
          </p:cNvPr>
          <p:cNvSpPr txBox="1"/>
          <p:nvPr/>
        </p:nvSpPr>
        <p:spPr>
          <a:xfrm>
            <a:off x="4703631" y="305068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/>
              <a:t>3</a:t>
            </a:r>
            <a:endParaRPr lang="nb-NO" sz="40000" b="1" dirty="0"/>
          </a:p>
        </p:txBody>
      </p:sp>
    </p:spTree>
    <p:extLst>
      <p:ext uri="{BB962C8B-B14F-4D97-AF65-F5344CB8AC3E}">
        <p14:creationId xmlns:p14="http://schemas.microsoft.com/office/powerpoint/2010/main" val="232299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C1377-AC76-4B52-6809-32C12B5458AF}"/>
              </a:ext>
            </a:extLst>
          </p:cNvPr>
          <p:cNvSpPr txBox="1"/>
          <p:nvPr/>
        </p:nvSpPr>
        <p:spPr>
          <a:xfrm>
            <a:off x="4703631" y="305068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/>
              <a:t>2</a:t>
            </a:r>
            <a:endParaRPr lang="nb-NO" sz="40000" b="1" dirty="0"/>
          </a:p>
        </p:txBody>
      </p:sp>
    </p:spTree>
    <p:extLst>
      <p:ext uri="{BB962C8B-B14F-4D97-AF65-F5344CB8AC3E}">
        <p14:creationId xmlns:p14="http://schemas.microsoft.com/office/powerpoint/2010/main" val="99298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5A9F43-64CE-3A8F-B9B7-97A921399E26}"/>
              </a:ext>
            </a:extLst>
          </p:cNvPr>
          <p:cNvSpPr txBox="1"/>
          <p:nvPr/>
        </p:nvSpPr>
        <p:spPr>
          <a:xfrm>
            <a:off x="4703631" y="305068"/>
            <a:ext cx="278473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0" b="1" dirty="0"/>
              <a:t>1</a:t>
            </a:r>
            <a:endParaRPr lang="nb-NO" sz="40000" b="1" dirty="0"/>
          </a:p>
        </p:txBody>
      </p:sp>
    </p:spTree>
    <p:extLst>
      <p:ext uri="{BB962C8B-B14F-4D97-AF65-F5344CB8AC3E}">
        <p14:creationId xmlns:p14="http://schemas.microsoft.com/office/powerpoint/2010/main" val="39680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19" y="567"/>
            <a:ext cx="5979681" cy="6857433"/>
          </a:xfrm>
          <a:prstGeom prst="rect">
            <a:avLst/>
          </a:prstGeom>
        </p:spPr>
      </p:pic>
      <p:pic>
        <p:nvPicPr>
          <p:cNvPr id="10" name="logo_" descr="UiO Segl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BEB34-BF47-47BB-8B35-A21F868F7B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endParaRPr lang="nb-NO" dirty="0">
              <a:solidFill>
                <a:srgbClr val="00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B37F67-443C-40E9-9FE7-4E65332FA1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825" y="1804738"/>
            <a:ext cx="5716962" cy="36896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00"/>
              </a:buClr>
            </a:pPr>
            <a:r>
              <a:rPr lang="nb-NO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IT-avdelingen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261001"/>
          </a:xfrm>
        </p:spPr>
        <p:txBody>
          <a:bodyPr/>
          <a:lstStyle/>
          <a:p>
            <a:r>
              <a:rPr lang="nb-NO" dirty="0"/>
              <a:t>Arbeidsflate 2023</a:t>
            </a:r>
          </a:p>
        </p:txBody>
      </p:sp>
      <p:sp>
        <p:nvSpPr>
          <p:cNvPr id="9" name="Subtitle 4"/>
          <p:cNvSpPr>
            <a:spLocks noGrp="1"/>
          </p:cNvSpPr>
          <p:nvPr>
            <p:ph type="subTitle" idx="1"/>
          </p:nvPr>
        </p:nvSpPr>
        <p:spPr>
          <a:xfrm>
            <a:off x="383800" y="5199013"/>
            <a:ext cx="5716962" cy="258079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Tor Fuglerud	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83800" y="5456305"/>
            <a:ext cx="5716962" cy="226283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Seksjonssjef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383800" y="5723036"/>
            <a:ext cx="5716962" cy="226283"/>
          </a:xfrm>
        </p:spPr>
        <p:txBody>
          <a:bodyPr>
            <a:normAutofit fontScale="62500" lnSpcReduction="20000"/>
          </a:bodyPr>
          <a:lstStyle/>
          <a:p>
            <a:r>
              <a:rPr lang="nb-NO" dirty="0"/>
              <a:t>USIT/ITI/AF</a:t>
            </a:r>
          </a:p>
        </p:txBody>
      </p:sp>
      <p:sp>
        <p:nvSpPr>
          <p:cNvPr id="14" name="Date Placeholder 7"/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/>
          <a:lstStyle/>
          <a:p>
            <a:r>
              <a:rPr lang="nb-NO" dirty="0"/>
              <a:t>1 juni 2023</a:t>
            </a:r>
          </a:p>
        </p:txBody>
      </p:sp>
    </p:spTree>
    <p:extLst>
      <p:ext uri="{BB962C8B-B14F-4D97-AF65-F5344CB8AC3E}">
        <p14:creationId xmlns:p14="http://schemas.microsoft.com/office/powerpoint/2010/main" val="242108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A5C8-950B-3479-C909-BA26594A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 </a:t>
            </a:r>
            <a:r>
              <a:rPr lang="en-US" dirty="0" err="1"/>
              <a:t>seksjon</a:t>
            </a:r>
            <a:r>
              <a:rPr lang="en-US" dirty="0"/>
              <a:t> av </a:t>
            </a:r>
            <a:r>
              <a:rPr lang="en-US" dirty="0" err="1"/>
              <a:t>året</a:t>
            </a:r>
            <a:endParaRPr lang="nb-NO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53DD8C-B789-84E4-6A15-B9A011FF82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50908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66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508902-2C66-453D-8B4B-EDBB53ECA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0508902-2C66-453D-8B4B-EDBB53ECA0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A0508902-2C66-453D-8B4B-EDBB53ECA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A0508902-2C66-453D-8B4B-EDBB53ECA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BBFFF3-3563-4C3A-BB86-A7899644D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FDBBFFF3-3563-4C3A-BB86-A7899644D0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FDBBFFF3-3563-4C3A-BB86-A7899644D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FDBBFFF3-3563-4C3A-BB86-A7899644D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E3ABB-44EE-4A63-A2FB-3F82E7CE5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CFBE3ABB-44EE-4A63-A2FB-3F82E7CE5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CFBE3ABB-44EE-4A63-A2FB-3F82E7CE5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graphicEl>
                                              <a:dgm id="{CFBE3ABB-44EE-4A63-A2FB-3F82E7CE5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0D258D-9649-48A0-B66D-3C3F9383F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9B0D258D-9649-48A0-B66D-3C3F9383F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9B0D258D-9649-48A0-B66D-3C3F9383F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9B0D258D-9649-48A0-B66D-3C3F9383F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92F17B-085D-4CB9-B1E3-7060B6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dgm id="{0892F17B-085D-4CB9-B1E3-7060B6CD9F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0892F17B-085D-4CB9-B1E3-7060B6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0892F17B-085D-4CB9-B1E3-7060B6CD9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989476D-8070-0B3C-0467-74AE8AA4F7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298674"/>
              </p:ext>
            </p:extLst>
          </p:nvPr>
        </p:nvGraphicFramePr>
        <p:xfrm>
          <a:off x="838200" y="541538"/>
          <a:ext cx="10515600" cy="563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65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75A0CB-9E26-4EA4-A288-DDB85291D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A5AC6A3-C934-4F0F-AF69-FD4942AF9F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43AAC7-528A-4DDC-815C-14C57039F9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D021660-5983-4C13-8040-572CE0DD6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D7883F-C4EE-4688-98A6-91714D753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326FFB-DAC2-43D8-B571-C0E50E12D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197BE9-49C0-40E2-AEDF-096969022A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142070-20F6-4588-85A5-21751C662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0E3414-B009-4484-926F-1CDEEF51C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F625FA-4BA3-4344-A056-32A611AB4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510" y="0"/>
            <a:ext cx="7116979" cy="6858000"/>
          </a:xfrm>
          <a:prstGeom prst="rect">
            <a:avLst/>
          </a:prstGeom>
        </p:spPr>
      </p:pic>
      <p:pic>
        <p:nvPicPr>
          <p:cNvPr id="4" name="hero-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986" y="6065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A9B1E8C66DEF44827C95C6132CAE6D" ma:contentTypeVersion="15" ma:contentTypeDescription="Opprett et nytt dokument." ma:contentTypeScope="" ma:versionID="96c52abca863ad63ff046ee33c1fb365">
  <xsd:schema xmlns:xsd="http://www.w3.org/2001/XMLSchema" xmlns:xs="http://www.w3.org/2001/XMLSchema" xmlns:p="http://schemas.microsoft.com/office/2006/metadata/properties" xmlns:ns3="86b7550d-4056-416a-b333-8b82dbffc5f0" xmlns:ns4="b1cd6dd5-ba9b-4ac2-a742-c4c06a007841" targetNamespace="http://schemas.microsoft.com/office/2006/metadata/properties" ma:root="true" ma:fieldsID="aa91bafc96c5604d16837bd2f16b0ac6" ns3:_="" ns4:_="">
    <xsd:import namespace="86b7550d-4056-416a-b333-8b82dbffc5f0"/>
    <xsd:import namespace="b1cd6dd5-ba9b-4ac2-a742-c4c06a00784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b7550d-4056-416a-b333-8b82dbffc5f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cd6dd5-ba9b-4ac2-a742-c4c06a0078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1cd6dd5-ba9b-4ac2-a742-c4c06a0078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6E2232-4022-444F-8F35-2B34D732B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b7550d-4056-416a-b333-8b82dbffc5f0"/>
    <ds:schemaRef ds:uri="b1cd6dd5-ba9b-4ac2-a742-c4c06a007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C6D109-13BA-4C72-A5C7-5EA51446B21C}">
  <ds:schemaRefs>
    <ds:schemaRef ds:uri="86b7550d-4056-416a-b333-8b82dbffc5f0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b1cd6dd5-ba9b-4ac2-a742-c4c06a007841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4E34122-CE45-4558-BA5F-7E797BBE8F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5886</TotalTime>
  <Words>422</Words>
  <Application>Microsoft Office PowerPoint</Application>
  <PresentationFormat>Widescreen</PresentationFormat>
  <Paragraphs>116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Arbeidsflate 2023</vt:lpstr>
      <vt:lpstr>Ny seksjon av året</vt:lpstr>
      <vt:lpstr>PowerPoint Presentation</vt:lpstr>
      <vt:lpstr>PowerPoint Presentation</vt:lpstr>
      <vt:lpstr>PowerPoint Presentation</vt:lpstr>
      <vt:lpstr>Windows fremtidsrettet klientdrift</vt:lpstr>
      <vt:lpstr>Intune teamet O.G.</vt:lpstr>
      <vt:lpstr>Intune teamet 2023</vt:lpstr>
      <vt:lpstr>Status for Intune 2023</vt:lpstr>
      <vt:lpstr>Status for Intune 2023</vt:lpstr>
      <vt:lpstr>Status for Intune 2023</vt:lpstr>
      <vt:lpstr>Status for Intune 2023</vt:lpstr>
      <vt:lpstr>Windows 11</vt:lpstr>
      <vt:lpstr>Windows 11</vt:lpstr>
      <vt:lpstr>Windows 11</vt:lpstr>
      <vt:lpstr>Microsoft Defender for Endpoint</vt:lpstr>
      <vt:lpstr>Microsoft Defender for Endpoint</vt:lpstr>
      <vt:lpstr>Microsoft Defender for Endpoint</vt:lpstr>
      <vt:lpstr>Planer for 2023 og fremover</vt:lpstr>
      <vt:lpstr>Workshop!</vt:lpstr>
      <vt:lpstr>PowerPoint Presentation</vt:lpstr>
      <vt:lpstr>PowerPoint Presentation</vt:lpstr>
    </vt:vector>
  </TitlesOfParts>
  <Company>Universitetet i Oslo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 Fuglerud</dc:creator>
  <cp:lastModifiedBy>Tor Fuglerud</cp:lastModifiedBy>
  <cp:revision>10</cp:revision>
  <dcterms:created xsi:type="dcterms:W3CDTF">2023-05-26T09:34:53Z</dcterms:created>
  <dcterms:modified xsi:type="dcterms:W3CDTF">2023-06-01T09:56:01Z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0x010100BDA9B1E8C66DEF44827C95C6132CAE6D</vt:lpwstr>
  </property>
</Properties>
</file>