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30"/>
  </p:notesMasterIdLst>
  <p:handoutMasterIdLst>
    <p:handoutMasterId r:id="rId31"/>
  </p:handoutMasterIdLst>
  <p:sldIdLst>
    <p:sldId id="262" r:id="rId6"/>
    <p:sldId id="258" r:id="rId7"/>
    <p:sldId id="264" r:id="rId8"/>
    <p:sldId id="265" r:id="rId9"/>
    <p:sldId id="266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9" r:id="rId24"/>
    <p:sldId id="268" r:id="rId25"/>
    <p:sldId id="257" r:id="rId26"/>
    <p:sldId id="260" r:id="rId27"/>
    <p:sldId id="261" r:id="rId28"/>
    <p:sldId id="269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4BF89-306C-4B48-B93A-2A7F226D6874}" v="1" dt="2023-06-13T09:24:3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6197"/>
  </p:normalViewPr>
  <p:slideViewPr>
    <p:cSldViewPr snapToGrid="0">
      <p:cViewPr varScale="1">
        <p:scale>
          <a:sx n="117" d="100"/>
          <a:sy n="117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Hjelton Kvam" userId="24893083-689e-4f70-b310-11e8d366c21d" providerId="ADAL" clId="{E534BF89-306C-4B48-B93A-2A7F226D6874}"/>
    <pc:docChg chg="custSel addSld delSld modSld">
      <pc:chgData name="Alexander Hjelton Kvam" userId="24893083-689e-4f70-b310-11e8d366c21d" providerId="ADAL" clId="{E534BF89-306C-4B48-B93A-2A7F226D6874}" dt="2023-06-13T09:25:37.249" v="9" actId="21"/>
      <pc:docMkLst>
        <pc:docMk/>
      </pc:docMkLst>
      <pc:sldChg chg="delSp mod">
        <pc:chgData name="Alexander Hjelton Kvam" userId="24893083-689e-4f70-b310-11e8d366c21d" providerId="ADAL" clId="{E534BF89-306C-4B48-B93A-2A7F226D6874}" dt="2023-06-13T09:25:16.037" v="6" actId="21"/>
        <pc:sldMkLst>
          <pc:docMk/>
          <pc:sldMk cId="3903841369" sldId="257"/>
        </pc:sldMkLst>
        <pc:spChg chg="del">
          <ac:chgData name="Alexander Hjelton Kvam" userId="24893083-689e-4f70-b310-11e8d366c21d" providerId="ADAL" clId="{E534BF89-306C-4B48-B93A-2A7F226D6874}" dt="2023-06-13T09:25:16.037" v="6" actId="21"/>
          <ac:spMkLst>
            <pc:docMk/>
            <pc:sldMk cId="3903841369" sldId="257"/>
            <ac:spMk id="5" creationId="{B0FA118C-C7A8-1F43-43A8-EE72FE0A2961}"/>
          </ac:spMkLst>
        </pc:spChg>
      </pc:sldChg>
      <pc:sldChg chg="delSp mod">
        <pc:chgData name="Alexander Hjelton Kvam" userId="24893083-689e-4f70-b310-11e8d366c21d" providerId="ADAL" clId="{E534BF89-306C-4B48-B93A-2A7F226D6874}" dt="2023-06-13T09:25:37.249" v="9" actId="21"/>
        <pc:sldMkLst>
          <pc:docMk/>
          <pc:sldMk cId="2516508158" sldId="258"/>
        </pc:sldMkLst>
        <pc:spChg chg="del">
          <ac:chgData name="Alexander Hjelton Kvam" userId="24893083-689e-4f70-b310-11e8d366c21d" providerId="ADAL" clId="{E534BF89-306C-4B48-B93A-2A7F226D6874}" dt="2023-06-13T09:25:37.249" v="9" actId="21"/>
          <ac:spMkLst>
            <pc:docMk/>
            <pc:sldMk cId="2516508158" sldId="258"/>
            <ac:spMk id="5" creationId="{EDC0A7D8-575A-B674-2246-EA563D8F0417}"/>
          </ac:spMkLst>
        </pc:spChg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1512039983" sldId="259"/>
        </pc:sldMkLst>
      </pc:sldChg>
      <pc:sldChg chg="delSp mod">
        <pc:chgData name="Alexander Hjelton Kvam" userId="24893083-689e-4f70-b310-11e8d366c21d" providerId="ADAL" clId="{E534BF89-306C-4B48-B93A-2A7F226D6874}" dt="2023-06-13T09:23:06.654" v="0" actId="21"/>
        <pc:sldMkLst>
          <pc:docMk/>
          <pc:sldMk cId="2397714594" sldId="262"/>
        </pc:sldMkLst>
        <pc:spChg chg="del">
          <ac:chgData name="Alexander Hjelton Kvam" userId="24893083-689e-4f70-b310-11e8d366c21d" providerId="ADAL" clId="{E534BF89-306C-4B48-B93A-2A7F226D6874}" dt="2023-06-13T09:23:06.654" v="0" actId="21"/>
          <ac:spMkLst>
            <pc:docMk/>
            <pc:sldMk cId="2397714594" sldId="262"/>
            <ac:spMk id="6" creationId="{F00E28B4-5263-06A0-2C20-439120D1BA37}"/>
          </ac:spMkLst>
        </pc:spChg>
      </pc:sldChg>
      <pc:sldChg chg="delSp mod">
        <pc:chgData name="Alexander Hjelton Kvam" userId="24893083-689e-4f70-b310-11e8d366c21d" providerId="ADAL" clId="{E534BF89-306C-4B48-B93A-2A7F226D6874}" dt="2023-06-13T09:25:32.914" v="8" actId="21"/>
        <pc:sldMkLst>
          <pc:docMk/>
          <pc:sldMk cId="933252452" sldId="264"/>
        </pc:sldMkLst>
        <pc:spChg chg="del">
          <ac:chgData name="Alexander Hjelton Kvam" userId="24893083-689e-4f70-b310-11e8d366c21d" providerId="ADAL" clId="{E534BF89-306C-4B48-B93A-2A7F226D6874}" dt="2023-06-13T09:25:32.914" v="8" actId="21"/>
          <ac:spMkLst>
            <pc:docMk/>
            <pc:sldMk cId="933252452" sldId="264"/>
            <ac:spMk id="5" creationId="{7B480727-E2A1-84ED-09AB-7D33C91A1984}"/>
          </ac:spMkLst>
        </pc:spChg>
      </pc:sldChg>
      <pc:sldChg chg="delSp mod">
        <pc:chgData name="Alexander Hjelton Kvam" userId="24893083-689e-4f70-b310-11e8d366c21d" providerId="ADAL" clId="{E534BF89-306C-4B48-B93A-2A7F226D6874}" dt="2023-06-13T09:25:29.042" v="7" actId="21"/>
        <pc:sldMkLst>
          <pc:docMk/>
          <pc:sldMk cId="1944817446" sldId="265"/>
        </pc:sldMkLst>
        <pc:spChg chg="del">
          <ac:chgData name="Alexander Hjelton Kvam" userId="24893083-689e-4f70-b310-11e8d366c21d" providerId="ADAL" clId="{E534BF89-306C-4B48-B93A-2A7F226D6874}" dt="2023-06-13T09:25:29.042" v="7" actId="21"/>
          <ac:spMkLst>
            <pc:docMk/>
            <pc:sldMk cId="1944817446" sldId="265"/>
            <ac:spMk id="5" creationId="{4F9A6D50-F49E-ABC0-5E6E-C6987429370E}"/>
          </ac:spMkLst>
        </pc:spChg>
      </pc:sldChg>
      <pc:sldChg chg="del">
        <pc:chgData name="Alexander Hjelton Kvam" userId="24893083-689e-4f70-b310-11e8d366c21d" providerId="ADAL" clId="{E534BF89-306C-4B48-B93A-2A7F226D6874}" dt="2023-06-13T09:24:46.105" v="5" actId="2696"/>
        <pc:sldMkLst>
          <pc:docMk/>
          <pc:sldMk cId="2936199374" sldId="267"/>
        </pc:sldMkLst>
      </pc:sldChg>
      <pc:sldChg chg="delSp mod">
        <pc:chgData name="Alexander Hjelton Kvam" userId="24893083-689e-4f70-b310-11e8d366c21d" providerId="ADAL" clId="{E534BF89-306C-4B48-B93A-2A7F226D6874}" dt="2023-06-13T09:23:28.243" v="2" actId="21"/>
        <pc:sldMkLst>
          <pc:docMk/>
          <pc:sldMk cId="814811343" sldId="268"/>
        </pc:sldMkLst>
        <pc:spChg chg="del">
          <ac:chgData name="Alexander Hjelton Kvam" userId="24893083-689e-4f70-b310-11e8d366c21d" providerId="ADAL" clId="{E534BF89-306C-4B48-B93A-2A7F226D6874}" dt="2023-06-13T09:23:23.938" v="1" actId="21"/>
          <ac:spMkLst>
            <pc:docMk/>
            <pc:sldMk cId="814811343" sldId="268"/>
            <ac:spMk id="5" creationId="{2321B279-597C-B0BC-8F0A-753051870CA4}"/>
          </ac:spMkLst>
        </pc:spChg>
        <pc:spChg chg="del">
          <ac:chgData name="Alexander Hjelton Kvam" userId="24893083-689e-4f70-b310-11e8d366c21d" providerId="ADAL" clId="{E534BF89-306C-4B48-B93A-2A7F226D6874}" dt="2023-06-13T09:23:28.243" v="2" actId="21"/>
          <ac:spMkLst>
            <pc:docMk/>
            <pc:sldMk cId="814811343" sldId="268"/>
            <ac:spMk id="6" creationId="{C885334A-1826-58DC-8D38-D2CCFA7B2F68}"/>
          </ac:spMkLst>
        </pc:spChg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512536336" sldId="270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729153497" sldId="271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514659734" sldId="272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4020561236" sldId="273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2411323445" sldId="274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2444007810" sldId="275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3556840122" sldId="276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3553251377" sldId="277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78801293" sldId="278"/>
        </pc:sldMkLst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59186216" sldId="279"/>
        </pc:sldMkLst>
      </pc:sldChg>
      <pc:sldChg chg="modSp add mod">
        <pc:chgData name="Alexander Hjelton Kvam" userId="24893083-689e-4f70-b310-11e8d366c21d" providerId="ADAL" clId="{E534BF89-306C-4B48-B93A-2A7F226D6874}" dt="2023-06-13T09:24:40.346" v="4" actId="27636"/>
        <pc:sldMkLst>
          <pc:docMk/>
          <pc:sldMk cId="747209090" sldId="280"/>
        </pc:sldMkLst>
        <pc:spChg chg="mod">
          <ac:chgData name="Alexander Hjelton Kvam" userId="24893083-689e-4f70-b310-11e8d366c21d" providerId="ADAL" clId="{E534BF89-306C-4B48-B93A-2A7F226D6874}" dt="2023-06-13T09:24:40.346" v="4" actId="27636"/>
          <ac:spMkLst>
            <pc:docMk/>
            <pc:sldMk cId="747209090" sldId="280"/>
            <ac:spMk id="3" creationId="{622BF89A-CE84-6E57-A691-542A2A97A759}"/>
          </ac:spMkLst>
        </pc:spChg>
      </pc:sldChg>
      <pc:sldChg chg="add">
        <pc:chgData name="Alexander Hjelton Kvam" userId="24893083-689e-4f70-b310-11e8d366c21d" providerId="ADAL" clId="{E534BF89-306C-4B48-B93A-2A7F226D6874}" dt="2023-06-13T09:24:39.941" v="3"/>
        <pc:sldMkLst>
          <pc:docMk/>
          <pc:sldMk cId="1815460365" sldId="281"/>
        </pc:sldMkLst>
      </pc:sldChg>
    </pc:docChg>
  </pc:docChgLst>
  <pc:docChgLst>
    <pc:chgData name="Alexander Hjelton Kvam" userId="24893083-689e-4f70-b310-11e8d366c21d" providerId="ADAL" clId="{36F22202-040B-4AE3-BBA0-0FCE997C1DE0}"/>
    <pc:docChg chg="undo custSel addSld modSld sldOrd">
      <pc:chgData name="Alexander Hjelton Kvam" userId="24893083-689e-4f70-b310-11e8d366c21d" providerId="ADAL" clId="{36F22202-040B-4AE3-BBA0-0FCE997C1DE0}" dt="2023-06-01T13:08:57.604" v="1394"/>
      <pc:docMkLst>
        <pc:docMk/>
      </pc:docMkLst>
      <pc:sldChg chg="modSp mod modAnim">
        <pc:chgData name="Alexander Hjelton Kvam" userId="24893083-689e-4f70-b310-11e8d366c21d" providerId="ADAL" clId="{36F22202-040B-4AE3-BBA0-0FCE997C1DE0}" dt="2023-06-01T07:26:21.737" v="1391"/>
        <pc:sldMkLst>
          <pc:docMk/>
          <pc:sldMk cId="3903841369" sldId="257"/>
        </pc:sldMkLst>
        <pc:spChg chg="mod">
          <ac:chgData name="Alexander Hjelton Kvam" userId="24893083-689e-4f70-b310-11e8d366c21d" providerId="ADAL" clId="{36F22202-040B-4AE3-BBA0-0FCE997C1DE0}" dt="2023-06-01T07:25:02.695" v="1384"/>
          <ac:spMkLst>
            <pc:docMk/>
            <pc:sldMk cId="3903841369" sldId="257"/>
            <ac:spMk id="4" creationId="{30B63A9C-833D-29B2-AD95-99A76FA523AE}"/>
          </ac:spMkLst>
        </pc:spChg>
        <pc:spChg chg="mod">
          <ac:chgData name="Alexander Hjelton Kvam" userId="24893083-689e-4f70-b310-11e8d366c21d" providerId="ADAL" clId="{36F22202-040B-4AE3-BBA0-0FCE997C1DE0}" dt="2023-06-01T07:25:00.052" v="1383" actId="21"/>
          <ac:spMkLst>
            <pc:docMk/>
            <pc:sldMk cId="3903841369" sldId="257"/>
            <ac:spMk id="6" creationId="{E5D1560F-AA4C-91C9-9A11-5918F4F0CFD5}"/>
          </ac:spMkLst>
        </pc:spChg>
        <pc:picChg chg="mod">
          <ac:chgData name="Alexander Hjelton Kvam" userId="24893083-689e-4f70-b310-11e8d366c21d" providerId="ADAL" clId="{36F22202-040B-4AE3-BBA0-0FCE997C1DE0}" dt="2023-06-01T07:26:11.301" v="1388" actId="1076"/>
          <ac:picMkLst>
            <pc:docMk/>
            <pc:sldMk cId="3903841369" sldId="257"/>
            <ac:picMk id="8" creationId="{84D469A0-56E1-6079-6022-4157B7D14A1D}"/>
          </ac:picMkLst>
        </pc:picChg>
      </pc:sldChg>
      <pc:sldChg chg="modSp new mod ord modAnim">
        <pc:chgData name="Alexander Hjelton Kvam" userId="24893083-689e-4f70-b310-11e8d366c21d" providerId="ADAL" clId="{36F22202-040B-4AE3-BBA0-0FCE997C1DE0}" dt="2023-06-01T07:19:41.365" v="1360"/>
        <pc:sldMkLst>
          <pc:docMk/>
          <pc:sldMk cId="2672954072" sldId="263"/>
        </pc:sldMkLst>
        <pc:spChg chg="mod">
          <ac:chgData name="Alexander Hjelton Kvam" userId="24893083-689e-4f70-b310-11e8d366c21d" providerId="ADAL" clId="{36F22202-040B-4AE3-BBA0-0FCE997C1DE0}" dt="2023-06-01T06:56:44.099" v="87" actId="1076"/>
          <ac:spMkLst>
            <pc:docMk/>
            <pc:sldMk cId="2672954072" sldId="263"/>
            <ac:spMk id="4" creationId="{08E1FD6E-04F4-51AD-0E2D-1EA11514B01F}"/>
          </ac:spMkLst>
        </pc:spChg>
        <pc:spChg chg="mod">
          <ac:chgData name="Alexander Hjelton Kvam" userId="24893083-689e-4f70-b310-11e8d366c21d" providerId="ADAL" clId="{36F22202-040B-4AE3-BBA0-0FCE997C1DE0}" dt="2023-06-01T06:56:43.646" v="86" actId="1076"/>
          <ac:spMkLst>
            <pc:docMk/>
            <pc:sldMk cId="2672954072" sldId="263"/>
            <ac:spMk id="5" creationId="{4B92FE19-5268-C7A9-9C13-AB18A3C6B4EF}"/>
          </ac:spMkLst>
        </pc:spChg>
        <pc:spChg chg="mod">
          <ac:chgData name="Alexander Hjelton Kvam" userId="24893083-689e-4f70-b310-11e8d366c21d" providerId="ADAL" clId="{36F22202-040B-4AE3-BBA0-0FCE997C1DE0}" dt="2023-06-01T07:18:06.209" v="1356" actId="20577"/>
          <ac:spMkLst>
            <pc:docMk/>
            <pc:sldMk cId="2672954072" sldId="263"/>
            <ac:spMk id="6" creationId="{252EBB82-83D4-A29D-DB59-EE290EEF365C}"/>
          </ac:spMkLst>
        </pc:spChg>
      </pc:sldChg>
      <pc:sldChg chg="modSp new mod">
        <pc:chgData name="Alexander Hjelton Kvam" userId="24893083-689e-4f70-b310-11e8d366c21d" providerId="ADAL" clId="{36F22202-040B-4AE3-BBA0-0FCE997C1DE0}" dt="2023-06-01T07:11:32.568" v="1027" actId="21"/>
        <pc:sldMkLst>
          <pc:docMk/>
          <pc:sldMk cId="933252452" sldId="264"/>
        </pc:sldMkLst>
        <pc:spChg chg="mod">
          <ac:chgData name="Alexander Hjelton Kvam" userId="24893083-689e-4f70-b310-11e8d366c21d" providerId="ADAL" clId="{36F22202-040B-4AE3-BBA0-0FCE997C1DE0}" dt="2023-06-01T07:03:39.934" v="699" actId="20577"/>
          <ac:spMkLst>
            <pc:docMk/>
            <pc:sldMk cId="933252452" sldId="264"/>
            <ac:spMk id="4" creationId="{5687FE20-25B0-E7B5-110A-4AC64E4ACB2A}"/>
          </ac:spMkLst>
        </pc:spChg>
        <pc:spChg chg="mod">
          <ac:chgData name="Alexander Hjelton Kvam" userId="24893083-689e-4f70-b310-11e8d366c21d" providerId="ADAL" clId="{36F22202-040B-4AE3-BBA0-0FCE997C1DE0}" dt="2023-06-01T07:11:32.568" v="1027" actId="21"/>
          <ac:spMkLst>
            <pc:docMk/>
            <pc:sldMk cId="933252452" sldId="264"/>
            <ac:spMk id="6" creationId="{D2A5594F-87C1-3E89-9D49-8BE0AD9E30BE}"/>
          </ac:spMkLst>
        </pc:spChg>
      </pc:sldChg>
      <pc:sldChg chg="addSp modSp new mod modAnim">
        <pc:chgData name="Alexander Hjelton Kvam" userId="24893083-689e-4f70-b310-11e8d366c21d" providerId="ADAL" clId="{36F22202-040B-4AE3-BBA0-0FCE997C1DE0}" dt="2023-06-01T07:21:02.642" v="1366"/>
        <pc:sldMkLst>
          <pc:docMk/>
          <pc:sldMk cId="1944817446" sldId="265"/>
        </pc:sldMkLst>
        <pc:spChg chg="mod">
          <ac:chgData name="Alexander Hjelton Kvam" userId="24893083-689e-4f70-b310-11e8d366c21d" providerId="ADAL" clId="{36F22202-040B-4AE3-BBA0-0FCE997C1DE0}" dt="2023-06-01T07:03:47.962" v="700"/>
          <ac:spMkLst>
            <pc:docMk/>
            <pc:sldMk cId="1944817446" sldId="265"/>
            <ac:spMk id="4" creationId="{AC7E8713-DE78-101A-6DE2-759259D8538F}"/>
          </ac:spMkLst>
        </pc:spChg>
        <pc:spChg chg="mod">
          <ac:chgData name="Alexander Hjelton Kvam" userId="24893083-689e-4f70-b310-11e8d366c21d" providerId="ADAL" clId="{36F22202-040B-4AE3-BBA0-0FCE997C1DE0}" dt="2023-06-01T07:10:42.088" v="1021" actId="20577"/>
          <ac:spMkLst>
            <pc:docMk/>
            <pc:sldMk cId="1944817446" sldId="265"/>
            <ac:spMk id="6" creationId="{05EDD8C9-BC60-86CB-D118-DA81EAFA65A0}"/>
          </ac:spMkLst>
        </pc:spChg>
        <pc:picChg chg="add mod">
          <ac:chgData name="Alexander Hjelton Kvam" userId="24893083-689e-4f70-b310-11e8d366c21d" providerId="ADAL" clId="{36F22202-040B-4AE3-BBA0-0FCE997C1DE0}" dt="2023-06-01T07:10:55.771" v="1024" actId="1076"/>
          <ac:picMkLst>
            <pc:docMk/>
            <pc:sldMk cId="1944817446" sldId="265"/>
            <ac:picMk id="8" creationId="{0F8C0DBE-18C3-16D6-BD7F-69B2CDB1BE41}"/>
          </ac:picMkLst>
        </pc:picChg>
      </pc:sldChg>
      <pc:sldChg chg="modSp new mod modAnim">
        <pc:chgData name="Alexander Hjelton Kvam" userId="24893083-689e-4f70-b310-11e8d366c21d" providerId="ADAL" clId="{36F22202-040B-4AE3-BBA0-0FCE997C1DE0}" dt="2023-06-01T07:21:33.550" v="1368"/>
        <pc:sldMkLst>
          <pc:docMk/>
          <pc:sldMk cId="2731499193" sldId="266"/>
        </pc:sldMkLst>
        <pc:spChg chg="mod">
          <ac:chgData name="Alexander Hjelton Kvam" userId="24893083-689e-4f70-b310-11e8d366c21d" providerId="ADAL" clId="{36F22202-040B-4AE3-BBA0-0FCE997C1DE0}" dt="2023-06-01T07:11:19.922" v="1026"/>
          <ac:spMkLst>
            <pc:docMk/>
            <pc:sldMk cId="2731499193" sldId="266"/>
            <ac:spMk id="4" creationId="{1EABAB35-A91F-80AF-3A44-F4808BFA8E4A}"/>
          </ac:spMkLst>
        </pc:spChg>
        <pc:spChg chg="mod">
          <ac:chgData name="Alexander Hjelton Kvam" userId="24893083-689e-4f70-b310-11e8d366c21d" providerId="ADAL" clId="{36F22202-040B-4AE3-BBA0-0FCE997C1DE0}" dt="2023-06-01T07:12:07.474" v="1057" actId="20577"/>
          <ac:spMkLst>
            <pc:docMk/>
            <pc:sldMk cId="2731499193" sldId="266"/>
            <ac:spMk id="5" creationId="{00CCBCDE-06AC-6D54-CC1F-CD57A196AC66}"/>
          </ac:spMkLst>
        </pc:spChg>
        <pc:spChg chg="mod">
          <ac:chgData name="Alexander Hjelton Kvam" userId="24893083-689e-4f70-b310-11e8d366c21d" providerId="ADAL" clId="{36F22202-040B-4AE3-BBA0-0FCE997C1DE0}" dt="2023-06-01T07:14:23.173" v="1208" actId="20577"/>
          <ac:spMkLst>
            <pc:docMk/>
            <pc:sldMk cId="2731499193" sldId="266"/>
            <ac:spMk id="6" creationId="{8DE6292E-9556-DC7E-717F-96D5200F506A}"/>
          </ac:spMkLst>
        </pc:spChg>
      </pc:sldChg>
      <pc:sldChg chg="new">
        <pc:chgData name="Alexander Hjelton Kvam" userId="24893083-689e-4f70-b310-11e8d366c21d" providerId="ADAL" clId="{36F22202-040B-4AE3-BBA0-0FCE997C1DE0}" dt="2023-06-01T07:14:56.098" v="1211" actId="680"/>
        <pc:sldMkLst>
          <pc:docMk/>
          <pc:sldMk cId="2936199374" sldId="267"/>
        </pc:sldMkLst>
      </pc:sldChg>
      <pc:sldChg chg="modSp new mod ord">
        <pc:chgData name="Alexander Hjelton Kvam" userId="24893083-689e-4f70-b310-11e8d366c21d" providerId="ADAL" clId="{36F22202-040B-4AE3-BBA0-0FCE997C1DE0}" dt="2023-06-01T07:24:54.876" v="1382"/>
        <pc:sldMkLst>
          <pc:docMk/>
          <pc:sldMk cId="814811343" sldId="268"/>
        </pc:sldMkLst>
        <pc:spChg chg="mod">
          <ac:chgData name="Alexander Hjelton Kvam" userId="24893083-689e-4f70-b310-11e8d366c21d" providerId="ADAL" clId="{36F22202-040B-4AE3-BBA0-0FCE997C1DE0}" dt="2023-06-01T07:24:42.557" v="1380" actId="1076"/>
          <ac:spMkLst>
            <pc:docMk/>
            <pc:sldMk cId="814811343" sldId="268"/>
            <ac:spMk id="4" creationId="{718AF2DC-D286-3B27-CC96-4EEF2A340900}"/>
          </ac:spMkLst>
        </pc:spChg>
      </pc:sldChg>
      <pc:sldChg chg="add ord">
        <pc:chgData name="Alexander Hjelton Kvam" userId="24893083-689e-4f70-b310-11e8d366c21d" providerId="ADAL" clId="{36F22202-040B-4AE3-BBA0-0FCE997C1DE0}" dt="2023-06-01T13:08:57.604" v="1394"/>
        <pc:sldMkLst>
          <pc:docMk/>
          <pc:sldMk cId="3063326516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Skjer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man setter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gang</a:t>
            </a:r>
          </a:p>
          <a:p>
            <a:pPr marL="171450" indent="-171450">
              <a:buFontTx/>
              <a:buChar char="-"/>
            </a:pPr>
            <a:r>
              <a:rPr lang="en-US" dirty="0"/>
              <a:t>OOBEAADV10: Kan </a:t>
            </a:r>
            <a:r>
              <a:rPr lang="en-US" dirty="0" err="1"/>
              <a:t>forekomme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nettilkobling</a:t>
            </a:r>
            <a:r>
              <a:rPr lang="en-US" dirty="0"/>
              <a:t> men </a:t>
            </a:r>
            <a:r>
              <a:rPr lang="en-US" dirty="0" err="1"/>
              <a:t>skjer</a:t>
            </a:r>
            <a:r>
              <a:rPr lang="en-US" dirty="0"/>
              <a:t> </a:t>
            </a:r>
            <a:r>
              <a:rPr lang="en-US" dirty="0" err="1"/>
              <a:t>hovedsaklig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man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skrevet</a:t>
            </a:r>
            <a:r>
              <a:rPr lang="en-US" dirty="0"/>
              <a:t> inn </a:t>
            </a:r>
            <a:r>
              <a:rPr lang="en-US" dirty="0" err="1"/>
              <a:t>brukernavn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password (</a:t>
            </a:r>
            <a:r>
              <a:rPr lang="en-US" dirty="0" err="1"/>
              <a:t>brukerpålogging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“*” </a:t>
            </a:r>
            <a:r>
              <a:rPr lang="en-US" dirty="0" err="1"/>
              <a:t>betyr</a:t>
            </a:r>
            <a:r>
              <a:rPr lang="en-US" dirty="0"/>
              <a:t> at </a:t>
            </a:r>
            <a:r>
              <a:rPr lang="en-US" dirty="0" err="1"/>
              <a:t>filen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inneholde</a:t>
            </a:r>
            <a:r>
              <a:rPr lang="en-US" dirty="0"/>
              <a:t> </a:t>
            </a:r>
            <a:r>
              <a:rPr lang="en-US" dirty="0" err="1"/>
              <a:t>datering</a:t>
            </a:r>
            <a:r>
              <a:rPr lang="en-US" dirty="0"/>
              <a:t> </a:t>
            </a:r>
            <a:r>
              <a:rPr lang="en-US" dirty="0" err="1"/>
              <a:t>hvis</a:t>
            </a:r>
            <a:r>
              <a:rPr lang="en-US" dirty="0"/>
              <a:t> </a:t>
            </a:r>
            <a:r>
              <a:rPr lang="en-US" dirty="0" err="1"/>
              <a:t>hovedfilen</a:t>
            </a:r>
            <a:r>
              <a:rPr lang="en-US" dirty="0"/>
              <a:t> </a:t>
            </a:r>
            <a:r>
              <a:rPr lang="en-US" dirty="0" err="1"/>
              <a:t>fylles</a:t>
            </a:r>
            <a:r>
              <a:rPr lang="en-US" dirty="0"/>
              <a:t> opp. Da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gammel</a:t>
            </a:r>
            <a:r>
              <a:rPr lang="en-US" dirty="0"/>
              <a:t> </a:t>
            </a:r>
            <a:r>
              <a:rPr lang="en-US" dirty="0" err="1"/>
              <a:t>innhold</a:t>
            </a:r>
            <a:r>
              <a:rPr lang="en-US" dirty="0"/>
              <a:t> </a:t>
            </a:r>
            <a:r>
              <a:rPr lang="en-US" dirty="0" err="1"/>
              <a:t>datert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hovedfil</a:t>
            </a:r>
            <a:r>
              <a:rPr lang="en-US" dirty="0"/>
              <a:t> </a:t>
            </a:r>
            <a:r>
              <a:rPr lang="en-US" dirty="0" err="1"/>
              <a:t>fylles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igjen</a:t>
            </a:r>
            <a:r>
              <a:rPr lang="en-US" dirty="0"/>
              <a:t> med </a:t>
            </a:r>
            <a:r>
              <a:rPr lang="en-US" dirty="0" err="1"/>
              <a:t>nyeste</a:t>
            </a:r>
            <a:r>
              <a:rPr lang="en-US" dirty="0"/>
              <a:t> data</a:t>
            </a:r>
          </a:p>
          <a:p>
            <a:r>
              <a:rPr lang="en-US" dirty="0"/>
              <a:t>- De </a:t>
            </a:r>
            <a:r>
              <a:rPr lang="en-US" dirty="0" err="1"/>
              <a:t>fleste</a:t>
            </a:r>
            <a:r>
              <a:rPr lang="en-US" dirty="0"/>
              <a:t> </a:t>
            </a:r>
            <a:r>
              <a:rPr lang="en-US" dirty="0" err="1"/>
              <a:t>logge</a:t>
            </a:r>
            <a:r>
              <a:rPr lang="en-US" dirty="0"/>
              <a:t> </a:t>
            </a:r>
            <a:r>
              <a:rPr lang="en-US" dirty="0" err="1"/>
              <a:t>inneholder</a:t>
            </a:r>
            <a:r>
              <a:rPr lang="en-US" dirty="0"/>
              <a:t> </a:t>
            </a:r>
            <a:r>
              <a:rPr lang="en-US" dirty="0" err="1"/>
              <a:t>veldig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aktuelt</a:t>
            </a:r>
            <a:r>
              <a:rPr lang="en-US" dirty="0"/>
              <a:t> å </a:t>
            </a:r>
            <a:r>
              <a:rPr lang="en-US" dirty="0" err="1"/>
              <a:t>feilsøke</a:t>
            </a:r>
            <a:r>
              <a:rPr lang="en-US" dirty="0"/>
              <a:t>, men her er det </a:t>
            </a:r>
            <a:r>
              <a:rPr lang="en-US" dirty="0" err="1"/>
              <a:t>listet</a:t>
            </a:r>
            <a:r>
              <a:rPr lang="en-US" dirty="0"/>
              <a:t> </a:t>
            </a:r>
            <a:r>
              <a:rPr lang="en-US" dirty="0" err="1"/>
              <a:t>typiske</a:t>
            </a:r>
            <a:r>
              <a:rPr lang="en-US" dirty="0"/>
              <a:t> ting man </a:t>
            </a:r>
            <a:r>
              <a:rPr lang="en-US" dirty="0" err="1"/>
              <a:t>bør</a:t>
            </a:r>
            <a:r>
              <a:rPr lang="en-US" dirty="0"/>
              <a:t> </a:t>
            </a:r>
            <a:r>
              <a:rPr lang="en-US" dirty="0" err="1"/>
              <a:t>sjekke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Installeres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del av CCM-</a:t>
            </a:r>
            <a:r>
              <a:rPr lang="en-US" dirty="0" err="1"/>
              <a:t>agenten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Software Center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Anbefales</a:t>
            </a:r>
            <a:r>
              <a:rPr lang="en-US" dirty="0"/>
              <a:t> å </a:t>
            </a:r>
            <a:r>
              <a:rPr lang="en-US" dirty="0" err="1"/>
              <a:t>starte</a:t>
            </a:r>
            <a:r>
              <a:rPr lang="en-US" dirty="0"/>
              <a:t> CMTrace.exe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gjøre</a:t>
            </a:r>
            <a:r>
              <a:rPr lang="en-US" dirty="0"/>
              <a:t> den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standprogram</a:t>
            </a:r>
            <a:r>
              <a:rPr lang="en-US" dirty="0"/>
              <a:t> for .log-filer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Man </a:t>
            </a:r>
            <a:r>
              <a:rPr lang="en-US" dirty="0" err="1"/>
              <a:t>kan</a:t>
            </a:r>
            <a:r>
              <a:rPr lang="en-US" dirty="0"/>
              <a:t> ha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20 </a:t>
            </a:r>
            <a:r>
              <a:rPr lang="en-US" dirty="0" err="1"/>
              <a:t>enheter</a:t>
            </a:r>
            <a:r>
              <a:rPr lang="en-US" dirty="0"/>
              <a:t> I AAD, </a:t>
            </a:r>
            <a:r>
              <a:rPr lang="en-US" dirty="0" err="1"/>
              <a:t>hvorav</a:t>
            </a:r>
            <a:r>
              <a:rPr lang="en-US" dirty="0"/>
              <a:t> 10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Intune-</a:t>
            </a:r>
            <a:r>
              <a:rPr lang="en-US" dirty="0" err="1"/>
              <a:t>maskiner</a:t>
            </a:r>
            <a:r>
              <a:rPr lang="en-US" dirty="0"/>
              <a:t> (</a:t>
            </a:r>
            <a:r>
              <a:rPr lang="en-US" dirty="0" err="1"/>
              <a:t>satt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Azure AD </a:t>
            </a:r>
            <a:r>
              <a:rPr lang="en-US" dirty="0" err="1"/>
              <a:t>og</a:t>
            </a:r>
            <a:r>
              <a:rPr lang="en-US" dirty="0"/>
              <a:t> Intune </a:t>
            </a:r>
            <a:r>
              <a:rPr lang="en-US" dirty="0" err="1"/>
              <a:t>respektivt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Registrering</a:t>
            </a:r>
            <a:r>
              <a:rPr lang="en-US" dirty="0"/>
              <a:t> av </a:t>
            </a:r>
            <a:r>
              <a:rPr lang="en-US" dirty="0" err="1"/>
              <a:t>maskiner</a:t>
            </a:r>
            <a:r>
              <a:rPr lang="en-US" dirty="0"/>
              <a:t> 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oftes</a:t>
            </a:r>
            <a:r>
              <a:rPr lang="en-US" dirty="0"/>
              <a:t> via MS365 </a:t>
            </a:r>
            <a:r>
              <a:rPr lang="en-US" dirty="0" err="1"/>
              <a:t>når</a:t>
            </a:r>
            <a:r>
              <a:rPr lang="en-US" dirty="0"/>
              <a:t> man </a:t>
            </a:r>
            <a:r>
              <a:rPr lang="en-US" dirty="0" err="1"/>
              <a:t>logge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Intune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At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“Compliant” </a:t>
            </a:r>
            <a:r>
              <a:rPr lang="en-US" dirty="0" err="1"/>
              <a:t>behøver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bety</a:t>
            </a:r>
            <a:r>
              <a:rPr lang="en-US" dirty="0"/>
              <a:t> at det er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oppleve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Hvis</a:t>
            </a:r>
            <a:r>
              <a:rPr lang="en-US" dirty="0"/>
              <a:t> MS365, Teams, VPN, Company Portal </a:t>
            </a:r>
            <a:r>
              <a:rPr lang="en-US" dirty="0" err="1"/>
              <a:t>og</a:t>
            </a:r>
            <a:r>
              <a:rPr lang="en-US" dirty="0"/>
              <a:t> Software Center 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plass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er det </a:t>
            </a:r>
            <a:r>
              <a:rPr lang="en-US" dirty="0" err="1"/>
              <a:t>hoivedsaklig</a:t>
            </a:r>
            <a:r>
              <a:rPr lang="en-US" dirty="0"/>
              <a:t> det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for at </a:t>
            </a:r>
            <a:r>
              <a:rPr lang="en-US" dirty="0" err="1"/>
              <a:t>maskinen</a:t>
            </a:r>
            <a:r>
              <a:rPr lang="en-US" dirty="0"/>
              <a:t> er </a:t>
            </a:r>
            <a:r>
              <a:rPr lang="en-US" dirty="0" err="1"/>
              <a:t>klar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5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Det er “General compliance”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feiler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settes</a:t>
            </a:r>
            <a:r>
              <a:rPr lang="en-US" dirty="0"/>
              <a:t>, men </a:t>
            </a:r>
            <a:r>
              <a:rPr lang="en-US" dirty="0" err="1"/>
              <a:t>påvirker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compliance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Men compliance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feile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steder</a:t>
            </a:r>
            <a:r>
              <a:rPr lang="en-US" dirty="0"/>
              <a:t> </a:t>
            </a:r>
            <a:r>
              <a:rPr lang="en-US" dirty="0" err="1"/>
              <a:t>samtidig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Det </a:t>
            </a:r>
            <a:r>
              <a:rPr lang="en-US" dirty="0" err="1"/>
              <a:t>hender</a:t>
            </a:r>
            <a:r>
              <a:rPr lang="en-US" dirty="0"/>
              <a:t> status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ting (Success/Failure), men </a:t>
            </a:r>
            <a:r>
              <a:rPr lang="en-US" dirty="0" err="1"/>
              <a:t>kan</a:t>
            </a:r>
            <a:r>
              <a:rPr lang="en-US" dirty="0"/>
              <a:t> ha </a:t>
            </a:r>
            <a:r>
              <a:rPr lang="en-US" dirty="0" err="1"/>
              <a:t>annen</a:t>
            </a:r>
            <a:r>
              <a:rPr lang="en-US" dirty="0"/>
              <a:t> status </a:t>
            </a:r>
            <a:r>
              <a:rPr lang="en-US" dirty="0" err="1"/>
              <a:t>når</a:t>
            </a:r>
            <a:r>
              <a:rPr lang="en-US" dirty="0"/>
              <a:t> man </a:t>
            </a:r>
            <a:r>
              <a:rPr lang="en-US" dirty="0" err="1"/>
              <a:t>klikker</a:t>
            </a:r>
            <a:r>
              <a:rPr lang="en-US" dirty="0"/>
              <a:t> seg inn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enkeltoppføringer</a:t>
            </a:r>
            <a:r>
              <a:rPr lang="en-US" dirty="0"/>
              <a:t> (</a:t>
            </a:r>
            <a:r>
              <a:rPr lang="en-US" dirty="0" err="1"/>
              <a:t>gjelder</a:t>
            </a:r>
            <a:r>
              <a:rPr lang="en-US" dirty="0"/>
              <a:t> Compliance </a:t>
            </a:r>
            <a:r>
              <a:rPr lang="en-US" dirty="0" err="1"/>
              <a:t>og</a:t>
            </a:r>
            <a:r>
              <a:rPr lang="en-US" dirty="0"/>
              <a:t> Configuration)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BitLocker </a:t>
            </a:r>
            <a:r>
              <a:rPr lang="en-US" dirty="0" err="1"/>
              <a:t>kan</a:t>
            </a:r>
            <a:r>
              <a:rPr lang="en-US" dirty="0"/>
              <a:t> ta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meldes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satt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BitLocker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stå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“noncompliant” </a:t>
            </a:r>
            <a:r>
              <a:rPr lang="en-US" dirty="0" err="1"/>
              <a:t>konstant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fall ignorer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problemet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Ingen </a:t>
            </a:r>
            <a:r>
              <a:rPr lang="en-US" dirty="0" err="1"/>
              <a:t>garanti</a:t>
            </a:r>
            <a:r>
              <a:rPr lang="en-US" dirty="0"/>
              <a:t> for at sync </a:t>
            </a:r>
            <a:r>
              <a:rPr lang="en-US" dirty="0" err="1"/>
              <a:t>løser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 da AF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opplevd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verifisere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statusen</a:t>
            </a:r>
            <a:r>
              <a:rPr lang="en-US" dirty="0"/>
              <a:t> </a:t>
            </a:r>
            <a:r>
              <a:rPr lang="en-US" dirty="0" err="1"/>
              <a:t>selv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Enrollment: </a:t>
            </a:r>
            <a:r>
              <a:rPr lang="en-US" dirty="0" err="1"/>
              <a:t>Maskiner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“Not evaluated”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nylig</a:t>
            </a:r>
            <a:r>
              <a:rPr lang="en-US" dirty="0"/>
              <a:t> “last check-in” </a:t>
            </a:r>
            <a:r>
              <a:rPr lang="en-US" dirty="0" err="1"/>
              <a:t>seneste</a:t>
            </a:r>
            <a:r>
              <a:rPr lang="en-US" dirty="0"/>
              <a:t> </a:t>
            </a:r>
            <a:r>
              <a:rPr lang="en-US" dirty="0" err="1"/>
              <a:t>timene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trolig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ha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innrulleringsdata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Krever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man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tildelt</a:t>
            </a:r>
            <a:r>
              <a:rPr lang="en-US" dirty="0"/>
              <a:t> (Custom role)</a:t>
            </a:r>
          </a:p>
          <a:p>
            <a:pPr marL="171450" indent="-171450">
              <a:buFontTx/>
              <a:buChar char="-"/>
            </a:pPr>
            <a:r>
              <a:rPr lang="en-US" dirty="0"/>
              <a:t>Tar ca 10-15 </a:t>
            </a:r>
            <a:r>
              <a:rPr lang="en-US" dirty="0" err="1"/>
              <a:t>minutter</a:t>
            </a:r>
            <a:r>
              <a:rPr lang="en-US" dirty="0"/>
              <a:t> om </a:t>
            </a:r>
            <a:r>
              <a:rPr lang="en-US" dirty="0" err="1"/>
              <a:t>maskinen</a:t>
            </a:r>
            <a:r>
              <a:rPr lang="en-US" dirty="0"/>
              <a:t> er </a:t>
            </a:r>
            <a:r>
              <a:rPr lang="en-US" dirty="0" err="1"/>
              <a:t>på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Kan </a:t>
            </a:r>
            <a:r>
              <a:rPr lang="en-US" dirty="0" err="1"/>
              <a:t>også</a:t>
            </a:r>
            <a:r>
              <a:rPr lang="en-US" dirty="0"/>
              <a:t>  </a:t>
            </a:r>
            <a:r>
              <a:rPr lang="en-US" dirty="0" err="1"/>
              <a:t>hentes</a:t>
            </a:r>
            <a:r>
              <a:rPr lang="en-US" dirty="0"/>
              <a:t> </a:t>
            </a:r>
            <a:r>
              <a:rPr lang="en-US" dirty="0" err="1"/>
              <a:t>direkte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maskinen</a:t>
            </a:r>
            <a:r>
              <a:rPr lang="en-US" dirty="0"/>
              <a:t>, men da </a:t>
            </a:r>
            <a:r>
              <a:rPr lang="en-US" dirty="0" err="1"/>
              <a:t>som</a:t>
            </a:r>
            <a:r>
              <a:rPr lang="en-US" dirty="0"/>
              <a:t> HTML-rapport med alt av </a:t>
            </a:r>
            <a:r>
              <a:rPr lang="en-US" dirty="0" err="1"/>
              <a:t>innstilinger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fil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Settings &gt; Account &gt; Access work or school &gt; Info (</a:t>
            </a:r>
            <a:r>
              <a:rPr lang="en-US" b="1" dirty="0" err="1"/>
              <a:t>trykk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konto</a:t>
            </a:r>
            <a:r>
              <a:rPr lang="en-US" b="1" dirty="0"/>
              <a:t>) &gt; Create Report &gt; Export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Legge</a:t>
            </a:r>
            <a:r>
              <a:rPr lang="en-US" dirty="0"/>
              <a:t> seg under </a:t>
            </a:r>
            <a:r>
              <a:rPr lang="en-US" b="1" dirty="0"/>
              <a:t>C:\Users\Public\Documents\MDMDiagnostics\MDMDiagReport.html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Inneholder</a:t>
            </a:r>
            <a:r>
              <a:rPr lang="en-US" dirty="0"/>
              <a:t> 84 </a:t>
            </a:r>
            <a:r>
              <a:rPr lang="en-US" dirty="0" err="1"/>
              <a:t>kilder</a:t>
            </a:r>
            <a:r>
              <a:rPr lang="en-US" dirty="0"/>
              <a:t> med </a:t>
            </a:r>
            <a:r>
              <a:rPr lang="en-US" dirty="0" err="1"/>
              <a:t>informasjon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Kan </a:t>
            </a:r>
            <a:r>
              <a:rPr lang="en-US" dirty="0" err="1"/>
              <a:t>være</a:t>
            </a:r>
            <a:r>
              <a:rPr lang="en-US" dirty="0"/>
              <a:t> 2000+ filer I </a:t>
            </a:r>
            <a:r>
              <a:rPr lang="en-US" dirty="0" err="1"/>
              <a:t>loggen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Størrelse</a:t>
            </a:r>
            <a:r>
              <a:rPr lang="en-US" dirty="0"/>
              <a:t> 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hundre</a:t>
            </a:r>
            <a:r>
              <a:rPr lang="en-US" dirty="0"/>
              <a:t> 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AB-BF47-428D-8570-D8A6DB886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mem/intune/remote-actions/collect-diagnostics#collect-diagnostic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mem/intune/remote-actions/collect-diagnostics#data-collec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632e44ab0cf94e559fbbe47432b19f8c%40thread.skype/conversations?groupId=60687a0f-9b26-460c-9db7-b68f48028c73&amp;tenantId=463b6811-b0a4-4b2a-b932-72c4c970c5d2" TargetMode="External"/><Relationship Id="rId2" Type="http://schemas.openxmlformats.org/officeDocument/2006/relationships/hyperlink" Target="https://www-int.uio.no/tjenester/it/maskin/autopilot/hjelp/for-it-ansatte/index.html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mattermost.uio.no/uio-it/channels/windows" TargetMode="External"/><Relationship Id="rId4" Type="http://schemas.openxmlformats.org/officeDocument/2006/relationships/hyperlink" Target="mailto:windows-klient@usit.uio.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prog.uio.no/programmer/windows-10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E2BD36-B287-2925-28EF-DBE063A2D7A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F090AB-445B-388B-DEEC-5023A3559F9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0A770-3404-A8B9-E83D-C016D4B4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Intune workshop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C76E15-D2C2-0833-B1D4-B6FBC88EA5D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IT-</a:t>
            </a:r>
            <a:r>
              <a:rPr lang="en-US" dirty="0" err="1"/>
              <a:t>konferansen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9771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6759-445A-5E23-41E3-C98FB62F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Maskinstatus</a:t>
            </a:r>
            <a:r>
              <a:rPr lang="en-US"/>
              <a:t> (Compliance) – </a:t>
            </a:r>
            <a:r>
              <a:rPr lang="en-US" sz="4400" err="1"/>
              <a:t>Generelt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6CDE-9F6E-70E1-6AE1-B99B2C09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heter</a:t>
            </a:r>
            <a:r>
              <a:rPr lang="en-US" dirty="0"/>
              <a:t> </a:t>
            </a:r>
            <a:r>
              <a:rPr lang="en-US" dirty="0" err="1"/>
              <a:t>f.eks</a:t>
            </a:r>
            <a:r>
              <a:rPr lang="en-US" dirty="0"/>
              <a:t>. “DESKTOP-XYZ”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stedet</a:t>
            </a:r>
            <a:r>
              <a:rPr lang="en-US" dirty="0"/>
              <a:t> for “UIO-SERIENR”</a:t>
            </a:r>
          </a:p>
          <a:p>
            <a:pPr lvl="1"/>
            <a:r>
              <a:rPr lang="en-US" dirty="0" err="1"/>
              <a:t>Søk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portalen</a:t>
            </a:r>
            <a:r>
              <a:rPr lang="en-US" dirty="0"/>
              <a:t>, </a:t>
            </a:r>
            <a:r>
              <a:rPr lang="en-US" dirty="0" err="1"/>
              <a:t>gå</a:t>
            </a:r>
            <a:r>
              <a:rPr lang="en-US" dirty="0"/>
              <a:t> inn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velg</a:t>
            </a:r>
            <a:r>
              <a:rPr lang="en-US" dirty="0"/>
              <a:t> </a:t>
            </a:r>
            <a:r>
              <a:rPr lang="en-US" b="1" dirty="0"/>
              <a:t>Properties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b="1" dirty="0"/>
              <a:t>Rename</a:t>
            </a:r>
          </a:p>
          <a:p>
            <a:pPr lvl="1"/>
            <a:r>
              <a:rPr lang="en-US" dirty="0"/>
              <a:t>Gi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navnet</a:t>
            </a:r>
            <a:r>
              <a:rPr lang="en-US" dirty="0"/>
              <a:t> </a:t>
            </a:r>
            <a:r>
              <a:rPr lang="en-US" b="1" dirty="0"/>
              <a:t>UIO-{{</a:t>
            </a:r>
            <a:r>
              <a:rPr lang="en-US" b="1" dirty="0" err="1"/>
              <a:t>serialnumber</a:t>
            </a:r>
            <a:r>
              <a:rPr lang="en-US" b="1" dirty="0"/>
              <a:t>}}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trykk</a:t>
            </a:r>
            <a:r>
              <a:rPr lang="en-US" dirty="0"/>
              <a:t> Rename </a:t>
            </a:r>
            <a:r>
              <a:rPr lang="en-US" dirty="0" err="1"/>
              <a:t>i</a:t>
            </a:r>
            <a:r>
              <a:rPr lang="en-US" dirty="0"/>
              <a:t> det nye </a:t>
            </a:r>
            <a:r>
              <a:rPr lang="en-US" dirty="0" err="1"/>
              <a:t>menyen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b="1" dirty="0"/>
              <a:t>Restart</a:t>
            </a:r>
            <a:r>
              <a:rPr lang="en-US" dirty="0"/>
              <a:t> after rename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b="1" dirty="0"/>
              <a:t>No</a:t>
            </a:r>
            <a:r>
              <a:rPr lang="en-US" dirty="0"/>
              <a:t>, </a:t>
            </a:r>
            <a:r>
              <a:rPr lang="en-US" dirty="0" err="1"/>
              <a:t>ellers</a:t>
            </a:r>
            <a:r>
              <a:rPr lang="en-US" dirty="0"/>
              <a:t> </a:t>
            </a:r>
            <a:r>
              <a:rPr lang="en-US" dirty="0" err="1"/>
              <a:t>tvangsstarter</a:t>
            </a:r>
            <a:r>
              <a:rPr lang="en-US" dirty="0"/>
              <a:t>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brukers</a:t>
            </a:r>
            <a:r>
              <a:rPr lang="en-US" dirty="0"/>
              <a:t> </a:t>
            </a:r>
            <a:r>
              <a:rPr lang="en-US" dirty="0" err="1"/>
              <a:t>samtykke</a:t>
            </a:r>
            <a:endParaRPr lang="en-US" b="1" dirty="0"/>
          </a:p>
          <a:p>
            <a:r>
              <a:rPr lang="nb-NO" dirty="0"/>
              <a:t>Vent så til bruker start maskin på nytt</a:t>
            </a:r>
          </a:p>
          <a:p>
            <a:r>
              <a:rPr lang="nb-NO" dirty="0"/>
              <a:t>Alle endringer vil først oppdateres hver 8. time eller ved tvunget </a:t>
            </a:r>
            <a:r>
              <a:rPr lang="nb-NO" dirty="0" err="1"/>
              <a:t>sync</a:t>
            </a:r>
            <a:r>
              <a:rPr lang="nb-NO" dirty="0"/>
              <a:t> av maskinen</a:t>
            </a:r>
          </a:p>
        </p:txBody>
      </p:sp>
    </p:spTree>
    <p:extLst>
      <p:ext uri="{BB962C8B-B14F-4D97-AF65-F5344CB8AC3E}">
        <p14:creationId xmlns:p14="http://schemas.microsoft.com/office/powerpoint/2010/main" val="402056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A5C2-BA42-51E9-954C-EE2F0E0A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Maskinstatus</a:t>
            </a:r>
            <a:r>
              <a:rPr lang="en-US" dirty="0"/>
              <a:t> (Compliance) – </a:t>
            </a:r>
            <a:r>
              <a:rPr lang="en-US" sz="4400" dirty="0"/>
              <a:t>Noncompliant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82D5-E6CC-645F-7767-A90B7D6E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Secure Boot Enabled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Sjekk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BIOS</a:t>
            </a:r>
            <a:r>
              <a:rPr lang="en-US">
                <a:sym typeface="Wingdings" panose="05000000000000000000" pitchFamily="2" charset="2"/>
              </a:rPr>
              <a:t> at </a:t>
            </a:r>
            <a:r>
              <a:rPr lang="en-US" err="1">
                <a:sym typeface="Wingdings" panose="05000000000000000000" pitchFamily="2" charset="2"/>
              </a:rPr>
              <a:t>valget</a:t>
            </a:r>
            <a:r>
              <a:rPr lang="en-US">
                <a:sym typeface="Wingdings" panose="05000000000000000000" pitchFamily="2" charset="2"/>
              </a:rPr>
              <a:t> er </a:t>
            </a:r>
            <a:r>
              <a:rPr lang="en-US" err="1">
                <a:sym typeface="Wingdings" panose="05000000000000000000" pitchFamily="2" charset="2"/>
              </a:rPr>
              <a:t>skrudd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på</a:t>
            </a:r>
            <a:r>
              <a:rPr lang="en-US">
                <a:sym typeface="Wingdings" panose="05000000000000000000" pitchFamily="2" charset="2"/>
              </a:rPr>
              <a:t>/</a:t>
            </a:r>
            <a:r>
              <a:rPr lang="en-US" err="1">
                <a:sym typeface="Wingdings" panose="05000000000000000000" pitchFamily="2" charset="2"/>
              </a:rPr>
              <a:t>avhuket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BitLocker Enabled  </a:t>
            </a:r>
            <a:r>
              <a:rPr lang="en-US" err="1">
                <a:sym typeface="Wingdings" panose="05000000000000000000" pitchFamily="2" charset="2"/>
              </a:rPr>
              <a:t>Sjekk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Manage BitLocker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i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i="1">
                <a:sym typeface="Wingdings" panose="05000000000000000000" pitchFamily="2" charset="2"/>
              </a:rPr>
              <a:t>Settings</a:t>
            </a:r>
            <a:r>
              <a:rPr lang="en-US">
                <a:sym typeface="Wingdings" panose="05000000000000000000" pitchFamily="2" charset="2"/>
              </a:rPr>
              <a:t> at </a:t>
            </a:r>
            <a:r>
              <a:rPr lang="en-US" err="1">
                <a:sym typeface="Wingdings" panose="05000000000000000000" pitchFamily="2" charset="2"/>
              </a:rPr>
              <a:t>dette</a:t>
            </a:r>
            <a:r>
              <a:rPr lang="en-US">
                <a:sym typeface="Wingdings" panose="05000000000000000000" pitchFamily="2" charset="2"/>
              </a:rPr>
              <a:t> er </a:t>
            </a:r>
            <a:r>
              <a:rPr lang="en-US" err="1">
                <a:sym typeface="Wingdings" panose="05000000000000000000" pitchFamily="2" charset="2"/>
              </a:rPr>
              <a:t>skrudd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på</a:t>
            </a:r>
            <a:r>
              <a:rPr lang="en-US">
                <a:sym typeface="Wingdings" panose="05000000000000000000" pitchFamily="2" charset="2"/>
              </a:rPr>
              <a:t> for C-</a:t>
            </a:r>
            <a:r>
              <a:rPr lang="en-US" err="1">
                <a:sym typeface="Wingdings" panose="05000000000000000000" pitchFamily="2" charset="2"/>
              </a:rPr>
              <a:t>disken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Start </a:t>
            </a:r>
            <a:r>
              <a:rPr lang="en-US" err="1">
                <a:sym typeface="Wingdings" panose="05000000000000000000" pitchFamily="2" charset="2"/>
              </a:rPr>
              <a:t>en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synkronisering</a:t>
            </a:r>
            <a:r>
              <a:rPr lang="en-US">
                <a:sym typeface="Wingdings" panose="05000000000000000000" pitchFamily="2" charset="2"/>
              </a:rPr>
              <a:t> via Company Portal/</a:t>
            </a:r>
            <a:r>
              <a:rPr lang="en-US" err="1">
                <a:sym typeface="Wingdings" panose="05000000000000000000" pitchFamily="2" charset="2"/>
              </a:rPr>
              <a:t>Firmaportal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err="1">
                <a:sym typeface="Wingdings" panose="05000000000000000000" pitchFamily="2" charset="2"/>
              </a:rPr>
              <a:t>eller</a:t>
            </a:r>
            <a:r>
              <a:rPr lang="en-US">
                <a:sym typeface="Wingdings" panose="05000000000000000000" pitchFamily="2" charset="2"/>
              </a:rPr>
              <a:t> Settings</a:t>
            </a:r>
          </a:p>
          <a:p>
            <a:r>
              <a:rPr lang="en-US">
                <a:sym typeface="Wingdings" panose="05000000000000000000" pitchFamily="2" charset="2"/>
              </a:rPr>
              <a:t>Vent </a:t>
            </a:r>
            <a:r>
              <a:rPr lang="en-US" err="1">
                <a:sym typeface="Wingdings" panose="05000000000000000000" pitchFamily="2" charset="2"/>
              </a:rPr>
              <a:t>noen</a:t>
            </a:r>
            <a:r>
              <a:rPr lang="en-US">
                <a:sym typeface="Wingdings" panose="05000000000000000000" pitchFamily="2" charset="2"/>
              </a:rPr>
              <a:t> timer </a:t>
            </a:r>
            <a:r>
              <a:rPr lang="en-US" err="1">
                <a:sym typeface="Wingdings" panose="05000000000000000000" pitchFamily="2" charset="2"/>
              </a:rPr>
              <a:t>og</a:t>
            </a:r>
            <a:r>
              <a:rPr lang="en-US">
                <a:sym typeface="Wingdings" panose="05000000000000000000" pitchFamily="2" charset="2"/>
              </a:rPr>
              <a:t> se om status </a:t>
            </a:r>
            <a:r>
              <a:rPr lang="en-US" err="1">
                <a:sym typeface="Wingdings" panose="05000000000000000000" pitchFamily="2" charset="2"/>
              </a:rPr>
              <a:t>endres</a:t>
            </a:r>
            <a:endParaRPr lang="en-US">
              <a:sym typeface="Wingdings" panose="05000000000000000000" pitchFamily="2" charset="2"/>
            </a:endParaRPr>
          </a:p>
          <a:p>
            <a:endParaRPr lang="en-US">
              <a:sym typeface="Wingdings" panose="05000000000000000000" pitchFamily="2" charset="2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D264-3531-325E-0FC7-37A354A6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Maskinstatus</a:t>
            </a:r>
            <a:r>
              <a:rPr lang="en-US" dirty="0"/>
              <a:t> (Compliance) – </a:t>
            </a:r>
            <a:r>
              <a:rPr lang="en-US" sz="4400" dirty="0"/>
              <a:t>Not evaluated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5404-4A31-D9BE-4248-1C52C0DB3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gått</a:t>
            </a:r>
            <a:r>
              <a:rPr lang="en-US" dirty="0"/>
              <a:t> lang </a:t>
            </a:r>
            <a:r>
              <a:rPr lang="en-US" dirty="0" err="1"/>
              <a:t>nok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siden</a:t>
            </a:r>
            <a:r>
              <a:rPr lang="en-US" dirty="0"/>
              <a:t>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satt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man </a:t>
            </a:r>
            <a:r>
              <a:rPr lang="en-US" dirty="0" err="1"/>
              <a:t>sjekker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Kan ta </a:t>
            </a:r>
            <a:r>
              <a:rPr lang="en-US" dirty="0" err="1"/>
              <a:t>noen</a:t>
            </a:r>
            <a:r>
              <a:rPr lang="en-US" dirty="0"/>
              <a:t> timer</a:t>
            </a:r>
          </a:p>
          <a:p>
            <a:r>
              <a:rPr lang="en-US" dirty="0" err="1"/>
              <a:t>Maskin</a:t>
            </a:r>
            <a:r>
              <a:rPr lang="en-US" dirty="0"/>
              <a:t> er </a:t>
            </a:r>
            <a:r>
              <a:rPr lang="en-US" dirty="0" err="1"/>
              <a:t>skrudd</a:t>
            </a:r>
            <a:r>
              <a:rPr lang="en-US" dirty="0"/>
              <a:t> av/</a:t>
            </a:r>
            <a:r>
              <a:rPr lang="en-US" dirty="0" err="1"/>
              <a:t>koblet</a:t>
            </a:r>
            <a:r>
              <a:rPr lang="en-US" dirty="0"/>
              <a:t> av </a:t>
            </a:r>
            <a:r>
              <a:rPr lang="en-US" dirty="0" err="1"/>
              <a:t>nett</a:t>
            </a:r>
            <a:r>
              <a:rPr lang="en-US" dirty="0"/>
              <a:t>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dager</a:t>
            </a:r>
            <a:r>
              <a:rPr lang="en-US" dirty="0"/>
              <a:t>/</a:t>
            </a:r>
            <a:r>
              <a:rPr lang="en-US" dirty="0" err="1"/>
              <a:t>uker</a:t>
            </a:r>
            <a:r>
              <a:rPr lang="en-US" dirty="0"/>
              <a:t>/</a:t>
            </a:r>
            <a:r>
              <a:rPr lang="en-US" dirty="0" err="1"/>
              <a:t>måneder</a:t>
            </a:r>
            <a:endParaRPr lang="en-US" dirty="0"/>
          </a:p>
          <a:p>
            <a:r>
              <a:rPr lang="en-US" dirty="0"/>
              <a:t>Mismatch </a:t>
            </a:r>
            <a:r>
              <a:rPr lang="en-US" dirty="0" err="1"/>
              <a:t>på</a:t>
            </a:r>
            <a:r>
              <a:rPr lang="en-US" dirty="0"/>
              <a:t> primary user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eier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Azure-</a:t>
            </a:r>
            <a:r>
              <a:rPr lang="en-US" dirty="0" err="1"/>
              <a:t>objektet</a:t>
            </a:r>
            <a:r>
              <a:rPr lang="en-US" dirty="0"/>
              <a:t> (Group Tag = </a:t>
            </a:r>
            <a:r>
              <a:rPr lang="en-US" b="1" dirty="0" err="1"/>
              <a:t>Enhet</a:t>
            </a:r>
            <a:r>
              <a:rPr lang="en-US" b="1" dirty="0"/>
              <a:t> </a:t>
            </a:r>
            <a:r>
              <a:rPr lang="en-US" b="1" dirty="0" err="1"/>
              <a:t>Personlig</a:t>
            </a:r>
            <a:r>
              <a:rPr lang="en-US" dirty="0"/>
              <a:t>)</a:t>
            </a:r>
          </a:p>
          <a:p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vært</a:t>
            </a:r>
            <a:r>
              <a:rPr lang="en-US" dirty="0"/>
              <a:t> </a:t>
            </a:r>
            <a:r>
              <a:rPr lang="en-US" dirty="0" err="1"/>
              <a:t>satt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b="1" dirty="0" err="1"/>
              <a:t>Enhet</a:t>
            </a:r>
            <a:r>
              <a:rPr lang="en-US" b="1" dirty="0"/>
              <a:t> </a:t>
            </a:r>
            <a:r>
              <a:rPr lang="en-US" b="1" dirty="0" err="1"/>
              <a:t>Personlig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konverter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b="1" dirty="0" err="1"/>
              <a:t>Enhet</a:t>
            </a:r>
            <a:r>
              <a:rPr lang="en-US" b="1" dirty="0"/>
              <a:t> </a:t>
            </a:r>
            <a:r>
              <a:rPr lang="en-US" b="1" dirty="0" err="1"/>
              <a:t>Utlan</a:t>
            </a:r>
            <a:r>
              <a:rPr lang="en-US" dirty="0"/>
              <a:t>, </a:t>
            </a:r>
            <a:r>
              <a:rPr lang="en-US" dirty="0" err="1"/>
              <a:t>uten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slettet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registrert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Autopilot</a:t>
            </a:r>
          </a:p>
          <a:p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syncet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gang. </a:t>
            </a:r>
            <a:r>
              <a:rPr lang="en-US" dirty="0" err="1"/>
              <a:t>Trenger</a:t>
            </a:r>
            <a:r>
              <a:rPr lang="en-US" dirty="0"/>
              <a:t> an </a:t>
            </a:r>
            <a:r>
              <a:rPr lang="en-US" dirty="0" err="1"/>
              <a:t>manuell</a:t>
            </a:r>
            <a:r>
              <a:rPr lang="en-US" dirty="0"/>
              <a:t> sync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2FA </a:t>
            </a:r>
            <a:r>
              <a:rPr lang="en-US" dirty="0" err="1"/>
              <a:t>også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0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C1AE-7615-A07C-9BE7-0FC25B50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Maskinstatus</a:t>
            </a:r>
            <a:r>
              <a:rPr lang="en-US"/>
              <a:t> (Compliance) – </a:t>
            </a:r>
            <a:r>
              <a:rPr lang="en-US" sz="4400"/>
              <a:t>See </a:t>
            </a:r>
            <a:r>
              <a:rPr lang="en-US" sz="4400" err="1"/>
              <a:t>ConfigMgr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3D74-6325-5A44-328C-4FB8BE64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Starte en </a:t>
            </a:r>
            <a:r>
              <a:rPr lang="nb-NO" err="1"/>
              <a:t>sync</a:t>
            </a:r>
            <a:r>
              <a:rPr lang="nb-NO"/>
              <a:t> av maskinen</a:t>
            </a:r>
          </a:p>
          <a:p>
            <a:pPr lvl="1"/>
            <a:r>
              <a:rPr lang="nb-NO"/>
              <a:t>Fra MEM</a:t>
            </a:r>
          </a:p>
          <a:p>
            <a:pPr lvl="1"/>
            <a:r>
              <a:rPr lang="nb-NO"/>
              <a:t>Fra Company Portal/Firmaportal eller Settings på maskinen</a:t>
            </a:r>
          </a:p>
          <a:p>
            <a:r>
              <a:rPr lang="nb-NO"/>
              <a:t>Kjør action fra </a:t>
            </a:r>
            <a:r>
              <a:rPr lang="nb-NO" err="1"/>
              <a:t>Configuration</a:t>
            </a:r>
            <a:r>
              <a:rPr lang="nb-NO"/>
              <a:t> Manager</a:t>
            </a:r>
          </a:p>
          <a:p>
            <a:pPr lvl="1"/>
            <a:r>
              <a:rPr lang="nb-NO"/>
              <a:t>Skjer på maskinen via </a:t>
            </a:r>
            <a:r>
              <a:rPr lang="nb-NO" b="1"/>
              <a:t>Control Panel &gt; </a:t>
            </a:r>
            <a:r>
              <a:rPr lang="nb-NO" b="1" err="1"/>
              <a:t>Configuration</a:t>
            </a:r>
            <a:r>
              <a:rPr lang="nb-NO" b="1"/>
              <a:t> Manager</a:t>
            </a:r>
          </a:p>
          <a:p>
            <a:pPr lvl="1"/>
            <a:r>
              <a:rPr lang="nb-NO"/>
              <a:t>Kjør </a:t>
            </a:r>
            <a:r>
              <a:rPr lang="nb-NO" b="1"/>
              <a:t>Machine Policy </a:t>
            </a:r>
            <a:r>
              <a:rPr lang="nb-NO" b="1" err="1"/>
              <a:t>Retrieval</a:t>
            </a:r>
            <a:r>
              <a:rPr lang="nb-NO" b="1"/>
              <a:t> &amp; Evaluation </a:t>
            </a:r>
            <a:r>
              <a:rPr lang="nb-NO" b="1" err="1"/>
              <a:t>Cycle</a:t>
            </a:r>
            <a:endParaRPr lang="nb-NO" b="1"/>
          </a:p>
          <a:p>
            <a:pPr lvl="1"/>
            <a:endParaRPr lang="nb-NO" b="1"/>
          </a:p>
          <a:p>
            <a:r>
              <a:rPr lang="nb-NO"/>
              <a:t>Reparer agenten om den har vært i kontakt med S</a:t>
            </a:r>
          </a:p>
          <a:p>
            <a:pPr lvl="1"/>
            <a:r>
              <a:rPr lang="en-US">
                <a:highlight>
                  <a:srgbClr val="C0C0C0"/>
                </a:highlight>
              </a:rPr>
              <a:t>C:\Windows\CCM\ccmrepair.exe</a:t>
            </a:r>
            <a:endParaRPr lang="nb-NO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684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028B-F6D6-5B5C-BFBA-A7F686A2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(per device)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C15E-E420-BA3F-FDD2-68225467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Hardware: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 om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bare hardware</a:t>
            </a:r>
          </a:p>
          <a:p>
            <a:r>
              <a:rPr lang="en-US" b="1" dirty="0"/>
              <a:t>Discovered apps:</a:t>
            </a:r>
            <a:r>
              <a:rPr lang="en-US" dirty="0"/>
              <a:t> Programmer </a:t>
            </a:r>
            <a:r>
              <a:rPr lang="en-US" dirty="0" err="1"/>
              <a:t>installert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maskinen</a:t>
            </a:r>
            <a:endParaRPr lang="en-US" dirty="0"/>
          </a:p>
          <a:p>
            <a:r>
              <a:rPr lang="en-US" b="1" dirty="0"/>
              <a:t>User experience:</a:t>
            </a:r>
            <a:r>
              <a:rPr lang="en-US" dirty="0"/>
              <a:t> </a:t>
            </a:r>
            <a:r>
              <a:rPr lang="en-US" dirty="0" err="1"/>
              <a:t>Innsikt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pontesielle</a:t>
            </a:r>
            <a:r>
              <a:rPr lang="en-US" dirty="0"/>
              <a:t> </a:t>
            </a:r>
            <a:r>
              <a:rPr lang="en-US" dirty="0" err="1"/>
              <a:t>treghet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omstarter</a:t>
            </a:r>
            <a:r>
              <a:rPr lang="en-US" dirty="0"/>
              <a:t> av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b="1" dirty="0"/>
              <a:t>Device diagnostics:</a:t>
            </a:r>
            <a:r>
              <a:rPr lang="en-US" dirty="0"/>
              <a:t> </a:t>
            </a:r>
            <a:r>
              <a:rPr lang="en-US" dirty="0" err="1"/>
              <a:t>Innhenting</a:t>
            </a:r>
            <a:r>
              <a:rPr lang="en-US" dirty="0"/>
              <a:t> av logger</a:t>
            </a:r>
          </a:p>
          <a:p>
            <a:r>
              <a:rPr lang="en-US" b="1" dirty="0"/>
              <a:t>Managed Apps:</a:t>
            </a:r>
            <a:r>
              <a:rPr lang="en-US" dirty="0"/>
              <a:t> </a:t>
            </a:r>
            <a:r>
              <a:rPr lang="en-US" dirty="0" err="1"/>
              <a:t>Apper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man </a:t>
            </a:r>
            <a:r>
              <a:rPr lang="en-US" dirty="0" err="1"/>
              <a:t>får</a:t>
            </a:r>
            <a:r>
              <a:rPr lang="en-US" dirty="0"/>
              <a:t> via Company Portal/MS Store</a:t>
            </a:r>
          </a:p>
          <a:p>
            <a:r>
              <a:rPr lang="en-US" b="1" dirty="0"/>
              <a:t>Enrollment: </a:t>
            </a:r>
            <a:r>
              <a:rPr lang="en-US" dirty="0" err="1"/>
              <a:t>Forteller</a:t>
            </a:r>
            <a:r>
              <a:rPr lang="en-US" dirty="0"/>
              <a:t> om </a:t>
            </a:r>
            <a:r>
              <a:rPr lang="en-US" dirty="0" err="1"/>
              <a:t>innrullering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fullført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5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C59D-0431-E9E9-2FC7-C8C5C75D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9678-6519-8278-5FD5-33A299B2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-201628111</a:t>
            </a:r>
            <a:r>
              <a:rPr lang="en-US" b="1" dirty="0"/>
              <a:t>2</a:t>
            </a:r>
            <a:r>
              <a:rPr lang="en-US" dirty="0"/>
              <a:t> (0x87d1fde</a:t>
            </a:r>
            <a:r>
              <a:rPr lang="en-US" b="1" dirty="0"/>
              <a:t>8</a:t>
            </a:r>
            <a:r>
              <a:rPr lang="en-US" dirty="0"/>
              <a:t>) = Remediation Failed</a:t>
            </a:r>
          </a:p>
          <a:p>
            <a:r>
              <a:rPr lang="en-US" dirty="0"/>
              <a:t>-201628111</a:t>
            </a:r>
            <a:r>
              <a:rPr lang="en-US" b="1" dirty="0"/>
              <a:t>1</a:t>
            </a:r>
            <a:r>
              <a:rPr lang="en-US" dirty="0"/>
              <a:t> (0x87d1fde</a:t>
            </a:r>
            <a:r>
              <a:rPr lang="en-US" b="1" dirty="0"/>
              <a:t>9</a:t>
            </a:r>
            <a:r>
              <a:rPr lang="en-US" dirty="0"/>
              <a:t>) = Not applicable to this device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E558D-4D01-A5AE-7FB0-8E9FBC60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3879"/>
            <a:ext cx="8714591" cy="355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80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4E0C-6570-6718-A483-47ECE22A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Diagnostikk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Windowsmaskin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Intune (</a:t>
            </a:r>
            <a:r>
              <a:rPr lang="en-US" err="1"/>
              <a:t>Generelt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BA6B-5578-EA5A-8A4C-C483E4FE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Hentes</a:t>
            </a:r>
            <a:r>
              <a:rPr lang="en-US" dirty="0"/>
              <a:t> via </a:t>
            </a:r>
            <a:r>
              <a:rPr lang="en-US" dirty="0">
                <a:hlinkClick r:id="rId3"/>
              </a:rPr>
              <a:t>Endpoint Manager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maskinobjektet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Lastes</a:t>
            </a:r>
            <a:r>
              <a:rPr lang="en-US" dirty="0"/>
              <a:t> </a:t>
            </a:r>
            <a:r>
              <a:rPr lang="en-US" dirty="0" err="1"/>
              <a:t>ned</a:t>
            </a:r>
            <a:r>
              <a:rPr lang="en-US" dirty="0"/>
              <a:t> via </a:t>
            </a:r>
            <a:r>
              <a:rPr lang="en-US" dirty="0" err="1"/>
              <a:t>portalen</a:t>
            </a:r>
            <a:r>
              <a:rPr lang="en-US" dirty="0"/>
              <a:t> via </a:t>
            </a:r>
            <a:r>
              <a:rPr lang="en-US" b="1" dirty="0"/>
              <a:t>Device Diagnostics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maskinobjektet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D3A790-0C3B-6B4A-3A83-B55AFE6FB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57450"/>
            <a:ext cx="8560324" cy="1448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2664F-12E8-326C-9854-4C8C9F173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55447"/>
            <a:ext cx="8560324" cy="178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8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F70C-421C-A060-BCF1-3A5ED0CA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Diagnostikk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Windowsmaskin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Intune (</a:t>
            </a:r>
            <a:r>
              <a:rPr lang="en-US" dirty="0" err="1"/>
              <a:t>Innhold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F89A-CE84-6E57-A691-542A2A97A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Inneholder</a:t>
            </a:r>
            <a:r>
              <a:rPr lang="en-US" dirty="0"/>
              <a:t> </a:t>
            </a:r>
            <a:r>
              <a:rPr lang="en-US" dirty="0" err="1">
                <a:hlinkClick r:id="rId3"/>
              </a:rPr>
              <a:t>informasjonskilder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og</a:t>
            </a:r>
            <a:r>
              <a:rPr lang="en-US" dirty="0">
                <a:hlinkClick r:id="rId3"/>
              </a:rPr>
              <a:t> logger</a:t>
            </a:r>
            <a:endParaRPr lang="en-US" dirty="0"/>
          </a:p>
          <a:p>
            <a:pPr lvl="1"/>
            <a:r>
              <a:rPr lang="en-US" b="1" dirty="0" err="1"/>
              <a:t>Registernøkler</a:t>
            </a:r>
            <a:endParaRPr lang="en-US" b="1" dirty="0"/>
          </a:p>
          <a:p>
            <a:pPr lvl="2"/>
            <a:r>
              <a:rPr lang="en-US" dirty="0"/>
              <a:t>HKLM\SOFTWARE\Microsoft\</a:t>
            </a:r>
            <a:r>
              <a:rPr lang="en-US" dirty="0" err="1"/>
              <a:t>CloudManagedUpdate</a:t>
            </a:r>
            <a:endParaRPr lang="en-US" dirty="0"/>
          </a:p>
          <a:p>
            <a:pPr lvl="2"/>
            <a:r>
              <a:rPr lang="en-US" dirty="0"/>
              <a:t>HKLM\SOFTWARE\Microsoft\</a:t>
            </a:r>
            <a:r>
              <a:rPr lang="en-US" dirty="0" err="1"/>
              <a:t>EPMAgent</a:t>
            </a:r>
            <a:endParaRPr lang="en-US" dirty="0"/>
          </a:p>
          <a:p>
            <a:pPr lvl="2"/>
            <a:r>
              <a:rPr lang="en-US" i="1" dirty="0"/>
              <a:t>…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mye</a:t>
            </a:r>
            <a:r>
              <a:rPr lang="en-US" i="1" dirty="0"/>
              <a:t> </a:t>
            </a:r>
            <a:r>
              <a:rPr lang="en-US" i="1" dirty="0" err="1"/>
              <a:t>mer</a:t>
            </a:r>
            <a:endParaRPr lang="en-US" i="1" dirty="0"/>
          </a:p>
          <a:p>
            <a:pPr lvl="2"/>
            <a:endParaRPr lang="en-US" dirty="0"/>
          </a:p>
          <a:p>
            <a:pPr lvl="1"/>
            <a:r>
              <a:rPr lang="en-US" b="1" dirty="0" err="1"/>
              <a:t>Kommandoer</a:t>
            </a:r>
            <a:endParaRPr lang="en-US" b="1" dirty="0"/>
          </a:p>
          <a:p>
            <a:pPr lvl="2"/>
            <a:r>
              <a:rPr lang="en-US" dirty="0"/>
              <a:t>%</a:t>
            </a:r>
            <a:r>
              <a:rPr lang="en-US" dirty="0" err="1"/>
              <a:t>programfiles</a:t>
            </a:r>
            <a:r>
              <a:rPr lang="en-US" dirty="0"/>
              <a:t>%\windows defender\mpcmdrun.exe -</a:t>
            </a:r>
            <a:r>
              <a:rPr lang="en-US" dirty="0" err="1"/>
              <a:t>GetFiles</a:t>
            </a:r>
            <a:endParaRPr lang="en-US" dirty="0"/>
          </a:p>
          <a:p>
            <a:pPr lvl="2"/>
            <a:r>
              <a:rPr lang="en-US" dirty="0"/>
              <a:t>%</a:t>
            </a:r>
            <a:r>
              <a:rPr lang="en-US" dirty="0" err="1"/>
              <a:t>windir</a:t>
            </a:r>
            <a:r>
              <a:rPr lang="en-US" dirty="0"/>
              <a:t>%\system32\certutil.exe –store</a:t>
            </a:r>
          </a:p>
          <a:p>
            <a:pPr lvl="2"/>
            <a:r>
              <a:rPr lang="en-US" i="1" dirty="0"/>
              <a:t>…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mye</a:t>
            </a:r>
            <a:r>
              <a:rPr lang="en-US" i="1" dirty="0"/>
              <a:t> </a:t>
            </a:r>
            <a:r>
              <a:rPr lang="en-US" i="1" dirty="0" err="1"/>
              <a:t>mer</a:t>
            </a:r>
            <a:endParaRPr lang="en-US" i="1" dirty="0"/>
          </a:p>
          <a:p>
            <a:pPr lvl="2"/>
            <a:endParaRPr lang="en-US" dirty="0"/>
          </a:p>
          <a:p>
            <a:pPr lvl="1"/>
            <a:r>
              <a:rPr lang="en-US" b="1" dirty="0"/>
              <a:t>Event Viewer</a:t>
            </a:r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Microsoft-Windows-AppLocker/EXE and DLL</a:t>
            </a:r>
          </a:p>
          <a:p>
            <a:pPr lvl="2"/>
            <a:r>
              <a:rPr lang="en-US" i="1" dirty="0"/>
              <a:t>…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mye</a:t>
            </a:r>
            <a:r>
              <a:rPr lang="en-US" i="1" dirty="0"/>
              <a:t> </a:t>
            </a:r>
            <a:r>
              <a:rPr lang="en-US" i="1" dirty="0" err="1"/>
              <a:t>mer</a:t>
            </a:r>
            <a:endParaRPr lang="en-US" i="1" dirty="0"/>
          </a:p>
          <a:p>
            <a:pPr lvl="2"/>
            <a:endParaRPr lang="en-US" dirty="0"/>
          </a:p>
          <a:p>
            <a:pPr lvl="1"/>
            <a:r>
              <a:rPr lang="en-US" b="1" dirty="0"/>
              <a:t>Filer</a:t>
            </a:r>
          </a:p>
          <a:p>
            <a:pPr lvl="2"/>
            <a:r>
              <a:rPr lang="en-US" dirty="0"/>
              <a:t>%</a:t>
            </a:r>
            <a:r>
              <a:rPr lang="en-US" dirty="0" err="1"/>
              <a:t>ProgramData</a:t>
            </a:r>
            <a:r>
              <a:rPr lang="en-US" dirty="0"/>
              <a:t>%\Microsoft\</a:t>
            </a:r>
            <a:r>
              <a:rPr lang="en-US" dirty="0" err="1"/>
              <a:t>DiagnosticLogCSP</a:t>
            </a:r>
            <a:r>
              <a:rPr lang="en-US" dirty="0"/>
              <a:t>\Collectors\*.</a:t>
            </a:r>
            <a:r>
              <a:rPr lang="en-US" dirty="0" err="1"/>
              <a:t>etl</a:t>
            </a:r>
            <a:endParaRPr lang="en-US" dirty="0"/>
          </a:p>
          <a:p>
            <a:pPr lvl="2"/>
            <a:r>
              <a:rPr lang="en-US" dirty="0"/>
              <a:t>%</a:t>
            </a:r>
            <a:r>
              <a:rPr lang="en-US" dirty="0" err="1"/>
              <a:t>ProgramFiles</a:t>
            </a:r>
            <a:r>
              <a:rPr lang="en-US" dirty="0"/>
              <a:t>%\Microsoft EPM Agent\Logs\*.*</a:t>
            </a:r>
          </a:p>
          <a:p>
            <a:pPr lvl="2"/>
            <a:r>
              <a:rPr lang="en-US" i="1" dirty="0"/>
              <a:t>…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mye</a:t>
            </a:r>
            <a:r>
              <a:rPr lang="en-US" i="1" dirty="0"/>
              <a:t> </a:t>
            </a:r>
            <a:r>
              <a:rPr lang="en-US" i="1" dirty="0" err="1"/>
              <a:t>mer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720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2957-A7CE-7468-F520-E1D0BE3F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Diagnostikk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Windowsmaskin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Intune (</a:t>
            </a:r>
            <a:r>
              <a:rPr lang="en-US" dirty="0" err="1"/>
              <a:t>Anbefalte</a:t>
            </a:r>
            <a:r>
              <a:rPr lang="en-US" dirty="0"/>
              <a:t> logger)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FB72-60DD-E82D-0409-6021AFA1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(51) Events Microsoft-Windows-</a:t>
            </a:r>
            <a:r>
              <a:rPr lang="en-US" b="1" dirty="0" err="1"/>
              <a:t>Bitlocker_Bitlocker_Management</a:t>
            </a:r>
            <a:r>
              <a:rPr lang="en-US" b="1" dirty="0"/>
              <a:t> Events</a:t>
            </a:r>
          </a:p>
          <a:p>
            <a:pPr lvl="1"/>
            <a:r>
              <a:rPr lang="en-US" b="1" dirty="0" err="1"/>
              <a:t>Gjelder</a:t>
            </a:r>
            <a:r>
              <a:rPr lang="en-US" b="1" dirty="0"/>
              <a:t>: </a:t>
            </a:r>
            <a:r>
              <a:rPr lang="en-US" dirty="0"/>
              <a:t>BitLocker-status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hendelser</a:t>
            </a:r>
            <a:endParaRPr lang="en-US" dirty="0"/>
          </a:p>
          <a:p>
            <a:r>
              <a:rPr lang="en-US" b="1" dirty="0"/>
              <a:t>(62) </a:t>
            </a:r>
            <a:r>
              <a:rPr lang="en-US" b="1" dirty="0" err="1"/>
              <a:t>FoldersFiles</a:t>
            </a:r>
            <a:r>
              <a:rPr lang="en-US" b="1" dirty="0"/>
              <a:t> </a:t>
            </a:r>
            <a:r>
              <a:rPr lang="en-US" b="1" dirty="0" err="1"/>
              <a:t>ProgramData_Microsoft_IntuneManagementExtension_Logs</a:t>
            </a:r>
            <a:endParaRPr lang="en-US" b="1" dirty="0"/>
          </a:p>
          <a:p>
            <a:pPr lvl="1"/>
            <a:r>
              <a:rPr lang="en-US" b="1" dirty="0" err="1"/>
              <a:t>Gjelder</a:t>
            </a:r>
            <a:r>
              <a:rPr lang="en-US" b="1" dirty="0"/>
              <a:t>: </a:t>
            </a:r>
            <a:r>
              <a:rPr lang="en-US" dirty="0" err="1"/>
              <a:t>Programvare</a:t>
            </a:r>
            <a:r>
              <a:rPr lang="en-US" dirty="0"/>
              <a:t>/script </a:t>
            </a:r>
            <a:r>
              <a:rPr lang="en-US" dirty="0" err="1"/>
              <a:t>fra</a:t>
            </a:r>
            <a:r>
              <a:rPr lang="en-US" dirty="0"/>
              <a:t> Intune</a:t>
            </a:r>
          </a:p>
          <a:p>
            <a:pPr lvl="1"/>
            <a:r>
              <a:rPr lang="en-US" b="1" dirty="0" err="1"/>
              <a:t>Tilsvarer</a:t>
            </a:r>
            <a:r>
              <a:rPr lang="en-US" b="1" dirty="0"/>
              <a:t>: </a:t>
            </a:r>
            <a:r>
              <a:rPr lang="en-US" dirty="0"/>
              <a:t>C:\ProgramData\Microsoft\IntuneManagementExtension\Logs</a:t>
            </a:r>
          </a:p>
          <a:p>
            <a:pPr lvl="1"/>
            <a:r>
              <a:rPr lang="en-US" dirty="0"/>
              <a:t>Intunemanagementextension*.log</a:t>
            </a:r>
          </a:p>
          <a:p>
            <a:r>
              <a:rPr lang="en-US" b="1" dirty="0"/>
              <a:t>(73) </a:t>
            </a:r>
            <a:r>
              <a:rPr lang="en-US" b="1" dirty="0" err="1"/>
              <a:t>FoldersFiles</a:t>
            </a:r>
            <a:r>
              <a:rPr lang="en-US" b="1" dirty="0"/>
              <a:t> </a:t>
            </a:r>
            <a:r>
              <a:rPr lang="en-US" b="1" dirty="0" err="1"/>
              <a:t>windir_ccm_logs_log</a:t>
            </a:r>
            <a:endParaRPr lang="en-US" b="1" dirty="0"/>
          </a:p>
          <a:p>
            <a:pPr lvl="1"/>
            <a:r>
              <a:rPr lang="en-US" b="1" dirty="0" err="1"/>
              <a:t>Gjelder</a:t>
            </a:r>
            <a:r>
              <a:rPr lang="en-US" b="1" dirty="0"/>
              <a:t>: </a:t>
            </a:r>
            <a:r>
              <a:rPr lang="en-US" dirty="0" err="1"/>
              <a:t>Programvare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Software Center/SCCM</a:t>
            </a:r>
            <a:endParaRPr lang="en-US" b="1" dirty="0"/>
          </a:p>
          <a:p>
            <a:pPr lvl="1"/>
            <a:r>
              <a:rPr lang="en-US" b="1" dirty="0" err="1"/>
              <a:t>Tilsvarer</a:t>
            </a:r>
            <a:r>
              <a:rPr lang="en-US" b="1" dirty="0"/>
              <a:t>: </a:t>
            </a:r>
            <a:r>
              <a:rPr lang="en-US" dirty="0"/>
              <a:t>C:\Windows\CCM\Logs</a:t>
            </a:r>
          </a:p>
          <a:p>
            <a:pPr lvl="1"/>
            <a:r>
              <a:rPr lang="en-US" dirty="0"/>
              <a:t>Appdiscovery*.log</a:t>
            </a:r>
          </a:p>
          <a:p>
            <a:pPr lvl="1"/>
            <a:r>
              <a:rPr lang="en-US" dirty="0"/>
              <a:t>Appenforce*.log</a:t>
            </a:r>
          </a:p>
          <a:p>
            <a:r>
              <a:rPr lang="en-US" b="1" dirty="0"/>
              <a:t>(74) </a:t>
            </a:r>
            <a:r>
              <a:rPr lang="en-US" b="1" dirty="0" err="1"/>
              <a:t>FoldersFiles</a:t>
            </a:r>
            <a:r>
              <a:rPr lang="en-US" b="1" dirty="0"/>
              <a:t> </a:t>
            </a:r>
            <a:r>
              <a:rPr lang="en-US" b="1" dirty="0" err="1"/>
              <a:t>windir_ccmsetup_logs_log</a:t>
            </a:r>
            <a:endParaRPr lang="en-US" b="1" dirty="0"/>
          </a:p>
          <a:p>
            <a:pPr lvl="1"/>
            <a:r>
              <a:rPr lang="en-US" b="1" dirty="0" err="1"/>
              <a:t>Gjelder</a:t>
            </a:r>
            <a:r>
              <a:rPr lang="en-US" b="1" dirty="0"/>
              <a:t>: </a:t>
            </a:r>
            <a:r>
              <a:rPr lang="en-US" dirty="0" err="1"/>
              <a:t>Installasjon</a:t>
            </a:r>
            <a:r>
              <a:rPr lang="en-US" dirty="0"/>
              <a:t> av (S)CCM-agent</a:t>
            </a:r>
            <a:endParaRPr lang="en-US" b="1" dirty="0"/>
          </a:p>
          <a:p>
            <a:pPr lvl="1"/>
            <a:r>
              <a:rPr lang="en-US" b="1" dirty="0" err="1"/>
              <a:t>Tilsvarer</a:t>
            </a:r>
            <a:r>
              <a:rPr lang="en-US" b="1" dirty="0"/>
              <a:t>: </a:t>
            </a:r>
            <a:r>
              <a:rPr lang="en-US" dirty="0"/>
              <a:t>C:\Windows\ccmsetup\Logs</a:t>
            </a:r>
          </a:p>
          <a:p>
            <a:pPr lvl="1"/>
            <a:r>
              <a:rPr lang="en-US" dirty="0"/>
              <a:t>Ccmsetup*.log</a:t>
            </a:r>
          </a:p>
        </p:txBody>
      </p:sp>
    </p:spTree>
    <p:extLst>
      <p:ext uri="{BB962C8B-B14F-4D97-AF65-F5344CB8AC3E}">
        <p14:creationId xmlns:p14="http://schemas.microsoft.com/office/powerpoint/2010/main" val="181546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1C3C-0E93-448A-CADD-89A939C4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Diagnostikk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Windowsmaskin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Intune (Tips)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12AE-C231-F47E-F9EF-22924733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Loggfiler</a:t>
            </a:r>
            <a:r>
              <a:rPr lang="en-US" dirty="0"/>
              <a:t> </a:t>
            </a:r>
            <a:r>
              <a:rPr lang="en-US" dirty="0" err="1"/>
              <a:t>leses</a:t>
            </a:r>
            <a:r>
              <a:rPr lang="en-US" dirty="0"/>
              <a:t> </a:t>
            </a:r>
            <a:r>
              <a:rPr lang="en-US" dirty="0" err="1"/>
              <a:t>enklest</a:t>
            </a:r>
            <a:r>
              <a:rPr lang="en-US" dirty="0"/>
              <a:t> med </a:t>
            </a:r>
            <a:r>
              <a:rPr lang="en-US" b="1" dirty="0"/>
              <a:t>CMTrace.exe</a:t>
            </a:r>
          </a:p>
          <a:p>
            <a:r>
              <a:rPr lang="en-US" dirty="0"/>
              <a:t>Ligger under </a:t>
            </a:r>
            <a:r>
              <a:rPr lang="en-US" b="1" dirty="0"/>
              <a:t>C:\Windows\CCM\ </a:t>
            </a:r>
            <a:r>
              <a:rPr lang="en-US" dirty="0" err="1"/>
              <a:t>på</a:t>
            </a:r>
            <a:r>
              <a:rPr lang="en-US" dirty="0"/>
              <a:t> alle </a:t>
            </a:r>
            <a:r>
              <a:rPr lang="en-US" dirty="0" err="1"/>
              <a:t>driftede</a:t>
            </a:r>
            <a:r>
              <a:rPr lang="en-US" dirty="0"/>
              <a:t> </a:t>
            </a:r>
            <a:r>
              <a:rPr lang="en-US" dirty="0" err="1"/>
              <a:t>maskiner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3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924445-B183-BD37-0790-04FF07CFED2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0AA28-36DD-72A4-1ACE-F88C913A253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C55DF-37A0-4E0E-B807-E2CB2307795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Group tag!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Maskin mangler i </a:t>
            </a:r>
            <a:r>
              <a:rPr lang="nb-NO" dirty="0" err="1"/>
              <a:t>Intune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Group tag ikke satt i bestilling (98 %)</a:t>
            </a:r>
          </a:p>
          <a:p>
            <a:pPr lvl="1"/>
            <a:r>
              <a:rPr lang="nb-NO" dirty="0"/>
              <a:t>Forsinkelse hos Microsoft (&lt;2%)</a:t>
            </a:r>
          </a:p>
          <a:p>
            <a:pPr lvl="1"/>
            <a:r>
              <a:rPr lang="nb-NO" dirty="0"/>
              <a:t>Menneskelig feil hos leverandør (0.1%)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1F08A-87E9-DCEB-DA1C-D348BD3D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363"/>
            <a:ext cx="11471275" cy="542925"/>
          </a:xfrm>
        </p:spPr>
        <p:txBody>
          <a:bodyPr/>
          <a:lstStyle/>
          <a:p>
            <a:r>
              <a:rPr lang="nb-NO" dirty="0"/>
              <a:t>Bestilling &amp; registrering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DDB3BC-8E93-6B2C-F146-CD54AF02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" y="2291320"/>
            <a:ext cx="474411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36DC3-57EA-6DCF-E005-769AEFD0D3E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37099-FE8D-FDB3-9DE0-52CD4714A7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8AF2DC-D286-3B27-CC96-4EEF2A34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25" y="2768948"/>
            <a:ext cx="11471910" cy="542658"/>
          </a:xfrm>
        </p:spPr>
        <p:txBody>
          <a:bodyPr/>
          <a:lstStyle/>
          <a:p>
            <a:r>
              <a:rPr lang="en-US" dirty="0"/>
              <a:t>But wait there’s more!</a:t>
            </a:r>
          </a:p>
        </p:txBody>
      </p:sp>
    </p:spTree>
    <p:extLst>
      <p:ext uri="{BB962C8B-B14F-4D97-AF65-F5344CB8AC3E}">
        <p14:creationId xmlns:p14="http://schemas.microsoft.com/office/powerpoint/2010/main" val="81481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DE97B-B5C5-914A-F40E-746F9B396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20D78-9CE2-CC99-A312-82F5CD63843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B63A9C-833D-29B2-AD95-99A76FA5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bitlocker</a:t>
            </a:r>
            <a:r>
              <a:rPr lang="en-US" dirty="0"/>
              <a:t> recovery keys!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1560F-AA4C-91C9-9A11-5918F4F0CFD5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dirty="0" err="1"/>
              <a:t>Benytter</a:t>
            </a:r>
            <a:r>
              <a:rPr lang="en-US" dirty="0"/>
              <a:t> Azure AD PIM for </a:t>
            </a:r>
            <a:r>
              <a:rPr lang="en-US" dirty="0" err="1"/>
              <a:t>elevering</a:t>
            </a:r>
            <a:r>
              <a:rPr lang="en-US" dirty="0"/>
              <a:t> av </a:t>
            </a:r>
            <a:r>
              <a:rPr lang="en-US" dirty="0" err="1"/>
              <a:t>tilganger</a:t>
            </a:r>
            <a:endParaRPr lang="en-US" dirty="0"/>
          </a:p>
          <a:p>
            <a:pPr lvl="1"/>
            <a:r>
              <a:rPr lang="en-US" dirty="0"/>
              <a:t>Log in </a:t>
            </a:r>
            <a:r>
              <a:rPr lang="en-US" dirty="0" err="1"/>
              <a:t>på</a:t>
            </a:r>
            <a:r>
              <a:rPr lang="en-US" dirty="0"/>
              <a:t> portal.azure.com</a:t>
            </a:r>
          </a:p>
          <a:p>
            <a:pPr lvl="1"/>
            <a:r>
              <a:rPr lang="en-US" dirty="0" err="1"/>
              <a:t>Søk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pim</a:t>
            </a:r>
            <a:endParaRPr lang="en-US" dirty="0"/>
          </a:p>
          <a:p>
            <a:pPr lvl="1"/>
            <a:r>
              <a:rPr lang="en-US" dirty="0" err="1"/>
              <a:t>Velg</a:t>
            </a:r>
            <a:r>
              <a:rPr lang="en-US" dirty="0"/>
              <a:t> my roles</a:t>
            </a:r>
          </a:p>
          <a:p>
            <a:pPr lvl="1"/>
            <a:r>
              <a:rPr lang="en-US" dirty="0"/>
              <a:t>Eligible assignment</a:t>
            </a:r>
          </a:p>
          <a:p>
            <a:pPr lvl="1"/>
            <a:r>
              <a:rPr lang="en-US" dirty="0" err="1"/>
              <a:t>Aktiver</a:t>
            </a:r>
            <a:r>
              <a:rPr lang="en-US" dirty="0"/>
              <a:t> </a:t>
            </a:r>
            <a:r>
              <a:rPr lang="en-US" dirty="0" err="1"/>
              <a:t>rolle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469A0-56E1-6079-6022-4157B7D1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56" y="2374374"/>
            <a:ext cx="5344271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1CE1E2-DF6E-3D72-D1A9-C36AAD8B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23C3D-1827-73A2-FC47-00719A9D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63A67-8A11-1D98-05C3-58C589231506}"/>
              </a:ext>
            </a:extLst>
          </p:cNvPr>
          <p:cNvSpPr txBox="1"/>
          <p:nvPr/>
        </p:nvSpPr>
        <p:spPr>
          <a:xfrm>
            <a:off x="3211947" y="2921168"/>
            <a:ext cx="5901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One more thing</a:t>
            </a:r>
          </a:p>
        </p:txBody>
      </p:sp>
    </p:spTree>
    <p:extLst>
      <p:ext uri="{BB962C8B-B14F-4D97-AF65-F5344CB8AC3E}">
        <p14:creationId xmlns:p14="http://schemas.microsoft.com/office/powerpoint/2010/main" val="6281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3A5ECB-6743-1761-3AAC-85B150B3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827AB-DF30-A3EC-66E3-D3ED5943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CCCE2-6B8C-2009-E1B4-7326F2A98EA8}"/>
              </a:ext>
            </a:extLst>
          </p:cNvPr>
          <p:cNvSpPr txBox="1"/>
          <p:nvPr/>
        </p:nvSpPr>
        <p:spPr>
          <a:xfrm>
            <a:off x="4473677" y="2767280"/>
            <a:ext cx="3094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LAPS!</a:t>
            </a:r>
          </a:p>
        </p:txBody>
      </p:sp>
    </p:spTree>
    <p:extLst>
      <p:ext uri="{BB962C8B-B14F-4D97-AF65-F5344CB8AC3E}">
        <p14:creationId xmlns:p14="http://schemas.microsoft.com/office/powerpoint/2010/main" val="3264524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DDF7-F298-F973-040E-4E4AE89A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Takk!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665B-44A7-FEE0-2236-F6A1CB9EB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Veiledninger finnes på: </a:t>
            </a:r>
            <a:r>
              <a:rPr lang="nn-NO">
                <a:hlinkClick r:id="rId2"/>
              </a:rPr>
              <a:t>Windows Autopilot - For IT-</a:t>
            </a:r>
            <a:r>
              <a:rPr lang="nn-NO" err="1">
                <a:hlinkClick r:id="rId2"/>
              </a:rPr>
              <a:t>ansatte</a:t>
            </a:r>
            <a:endParaRPr lang="nn-NO"/>
          </a:p>
          <a:p>
            <a:endParaRPr lang="nn-NO"/>
          </a:p>
          <a:p>
            <a:r>
              <a:rPr lang="nn-NO"/>
              <a:t>Kontaktflater for </a:t>
            </a:r>
            <a:r>
              <a:rPr lang="nn-NO" err="1"/>
              <a:t>Intune</a:t>
            </a:r>
            <a:r>
              <a:rPr lang="nn-NO"/>
              <a:t> teamet:</a:t>
            </a:r>
          </a:p>
          <a:p>
            <a:pPr lvl="1"/>
            <a:r>
              <a:rPr lang="nn-NO"/>
              <a:t>Teams: </a:t>
            </a:r>
            <a:r>
              <a:rPr lang="nn-NO">
                <a:hlinkClick r:id="rId3"/>
              </a:rPr>
              <a:t>Microsoft </a:t>
            </a:r>
            <a:r>
              <a:rPr lang="nn-NO" err="1">
                <a:hlinkClick r:id="rId3"/>
              </a:rPr>
              <a:t>Intune</a:t>
            </a:r>
            <a:r>
              <a:rPr lang="nn-NO">
                <a:hlinkClick r:id="rId3"/>
              </a:rPr>
              <a:t> - IT-organisasjonen</a:t>
            </a:r>
            <a:endParaRPr lang="nn-NO"/>
          </a:p>
          <a:p>
            <a:pPr lvl="1"/>
            <a:r>
              <a:rPr lang="nn-NO"/>
              <a:t>RT: </a:t>
            </a:r>
            <a:r>
              <a:rPr lang="nn-NO">
                <a:hlinkClick r:id="rId4"/>
              </a:rPr>
              <a:t>windows-klient@usit.uio.no</a:t>
            </a:r>
            <a:endParaRPr lang="nn-NO"/>
          </a:p>
          <a:p>
            <a:pPr lvl="1"/>
            <a:r>
              <a:rPr lang="nb-NO"/>
              <a:t>Mattermost: </a:t>
            </a:r>
            <a:r>
              <a:rPr lang="nb-NO">
                <a:hlinkClick r:id="rId5"/>
              </a:rPr>
              <a:t>Windows kanalen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32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E3CB-DEC3-1FFC-9B37-3F70F73184E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749E1-DA36-5661-19CE-4B43E4D7C05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87FE20-25B0-E7B5-110A-4AC64E4A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 err="1"/>
              <a:t>lisens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aktiveringsutfordringer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5594F-87C1-3E89-9D49-8BE0AD9E30BE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aktivere</a:t>
            </a:r>
            <a:r>
              <a:rPr lang="en-US" dirty="0"/>
              <a:t> seg, </a:t>
            </a:r>
            <a:r>
              <a:rPr lang="en-US" dirty="0" err="1"/>
              <a:t>hvorfor</a:t>
            </a:r>
            <a:r>
              <a:rPr lang="en-US" dirty="0"/>
              <a:t>?</a:t>
            </a:r>
          </a:p>
          <a:p>
            <a:r>
              <a:rPr lang="en-US" dirty="0"/>
              <a:t>Intune er </a:t>
            </a:r>
            <a:r>
              <a:rPr lang="en-US" dirty="0" err="1"/>
              <a:t>avhengig</a:t>
            </a:r>
            <a:r>
              <a:rPr lang="en-US" dirty="0"/>
              <a:t> av </a:t>
            </a:r>
            <a:r>
              <a:rPr lang="en-US" dirty="0" err="1"/>
              <a:t>nøkkelen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ligger i HW</a:t>
            </a:r>
          </a:p>
          <a:p>
            <a:pPr lvl="1"/>
            <a:r>
              <a:rPr lang="en-US" dirty="0"/>
              <a:t>Denne </a:t>
            </a:r>
            <a:r>
              <a:rPr lang="en-US" dirty="0" err="1"/>
              <a:t>nøkkelen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minimum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Windows Pro </a:t>
            </a:r>
            <a:r>
              <a:rPr lang="en-US" dirty="0" err="1"/>
              <a:t>lisens</a:t>
            </a:r>
            <a:endParaRPr lang="en-US" dirty="0"/>
          </a:p>
          <a:p>
            <a:pPr lvl="1"/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innrullering</a:t>
            </a:r>
            <a:r>
              <a:rPr lang="en-US" dirty="0"/>
              <a:t> i Intune </a:t>
            </a:r>
            <a:r>
              <a:rPr lang="en-US" dirty="0" err="1"/>
              <a:t>gjøres</a:t>
            </a:r>
            <a:r>
              <a:rPr lang="en-US" dirty="0"/>
              <a:t> </a:t>
            </a:r>
            <a:r>
              <a:rPr lang="en-US" dirty="0" err="1"/>
              <a:t>nøkkelen</a:t>
            </a:r>
            <a:r>
              <a:rPr lang="en-US" dirty="0"/>
              <a:t> om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digital </a:t>
            </a:r>
            <a:r>
              <a:rPr lang="en-US" dirty="0" err="1"/>
              <a:t>nøkkel</a:t>
            </a:r>
            <a:endParaRPr lang="en-US" dirty="0"/>
          </a:p>
          <a:p>
            <a:pPr lvl="1"/>
            <a:r>
              <a:rPr lang="en-US" dirty="0" err="1"/>
              <a:t>Maskiner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kjøpt</a:t>
            </a:r>
            <a:r>
              <a:rPr lang="en-US" dirty="0"/>
              <a:t> inn med Home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feile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5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693C8-0AEB-CBC6-8DA0-D1C7E022958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6EB32-6A6F-7E53-8471-C1CEAB6B1C4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7E8713-DE78-101A-6DE2-759259D8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 err="1"/>
              <a:t>lisens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aktiveringsutfordringer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DD8C9-BC60-86CB-D118-DA81EAFA65A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sjekker</a:t>
            </a:r>
            <a:r>
              <a:rPr lang="en-US" dirty="0"/>
              <a:t> man </a:t>
            </a:r>
            <a:r>
              <a:rPr lang="en-US" dirty="0" err="1"/>
              <a:t>hvilken</a:t>
            </a:r>
            <a:r>
              <a:rPr lang="en-US" dirty="0"/>
              <a:t> </a:t>
            </a:r>
            <a:r>
              <a:rPr lang="en-US" dirty="0" err="1"/>
              <a:t>nøkkel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ligger i HW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maskinen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hente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nøkkelen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kommando</a:t>
            </a:r>
            <a:r>
              <a:rPr lang="en-US" dirty="0"/>
              <a:t>….: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wmic path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SoftwareLicensingService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get OA3xOriginalProductKey</a:t>
            </a:r>
          </a:p>
          <a:p>
            <a:pPr lvl="1"/>
            <a:r>
              <a:rPr lang="en-US" dirty="0"/>
              <a:t> Last </a:t>
            </a:r>
            <a:r>
              <a:rPr lang="en-US" dirty="0" err="1"/>
              <a:t>ned</a:t>
            </a:r>
            <a:r>
              <a:rPr lang="en-US" dirty="0"/>
              <a:t> </a:t>
            </a:r>
            <a:r>
              <a:rPr lang="en-US" dirty="0" err="1"/>
              <a:t>Showkeyplus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Microsoft store,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du </a:t>
            </a:r>
            <a:r>
              <a:rPr lang="en-US" dirty="0" err="1"/>
              <a:t>vite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gang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C0DBE-18C3-16D6-BD7F-69B2CDB1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09" y="3259316"/>
            <a:ext cx="438687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0A7E90-9DED-0D9E-3B32-0A6112F1749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C9876-0C0E-C535-4768-A9EF8C64CE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ABAB35-A91F-80AF-3A44-F4808BFA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 err="1"/>
              <a:t>lisens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aktiveringsutfordringer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CCBCDE-06AC-6D54-CC1F-CD57A196AC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fikser</a:t>
            </a:r>
            <a:r>
              <a:rPr lang="en-US" dirty="0"/>
              <a:t> man </a:t>
            </a:r>
            <a:r>
              <a:rPr lang="en-US" dirty="0" err="1"/>
              <a:t>problemet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6292E-9556-DC7E-717F-96D5200F506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med KMS?</a:t>
            </a:r>
          </a:p>
          <a:p>
            <a:pPr lvl="1"/>
            <a:r>
              <a:rPr lang="en-US" dirty="0"/>
              <a:t>Det er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åpnet</a:t>
            </a:r>
            <a:r>
              <a:rPr lang="en-US" dirty="0"/>
              <a:t> for kms </a:t>
            </a:r>
            <a:r>
              <a:rPr lang="en-US" dirty="0" err="1"/>
              <a:t>utifra</a:t>
            </a:r>
            <a:r>
              <a:rPr lang="en-US" dirty="0"/>
              <a:t>, heller </a:t>
            </a:r>
            <a:r>
              <a:rPr lang="en-US" dirty="0" err="1"/>
              <a:t>ikke</a:t>
            </a:r>
            <a:r>
              <a:rPr lang="en-US" dirty="0"/>
              <a:t> via VPN</a:t>
            </a:r>
          </a:p>
          <a:p>
            <a:pPr lvl="1"/>
            <a:r>
              <a:rPr lang="en-US" dirty="0"/>
              <a:t>Er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stasjonær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kablet</a:t>
            </a:r>
            <a:r>
              <a:rPr lang="en-US" dirty="0"/>
              <a:t> </a:t>
            </a:r>
            <a:r>
              <a:rPr lang="en-US" dirty="0" err="1"/>
              <a:t>UiO-nett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KMS </a:t>
            </a:r>
            <a:r>
              <a:rPr lang="en-US" dirty="0" err="1"/>
              <a:t>fungere</a:t>
            </a:r>
            <a:endParaRPr lang="en-US" dirty="0"/>
          </a:p>
          <a:p>
            <a:r>
              <a:rPr lang="en-US" dirty="0"/>
              <a:t>MAK </a:t>
            </a:r>
            <a:r>
              <a:rPr lang="en-US" dirty="0" err="1"/>
              <a:t>nøkkel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nødløsning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Windows 10 ISO - </a:t>
            </a:r>
            <a:r>
              <a:rPr lang="en-US" dirty="0" err="1">
                <a:hlinkClick r:id="rId2"/>
              </a:rPr>
              <a:t>Winprog</a:t>
            </a:r>
            <a:r>
              <a:rPr lang="en-US" dirty="0">
                <a:hlinkClick r:id="rId2"/>
              </a:rPr>
              <a:t> (uio.no)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14833-B6E0-FF1D-9891-1C68B1F1179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C5AE2-6B10-8B3C-6612-77577673E64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E1FD6E-04F4-51AD-0E2D-1EA11514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Intune admin center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92FE19-5268-C7A9-9C13-AB18A3C6B4E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kjent</a:t>
            </a:r>
            <a:r>
              <a:rPr lang="en-US" dirty="0"/>
              <a:t> med admin </a:t>
            </a:r>
            <a:r>
              <a:rPr lang="en-US" dirty="0" err="1"/>
              <a:t>portalen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EBB82-83D4-A29D-DB59-EE290EEF365C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US" dirty="0"/>
              <a:t>Troubleshooting + support</a:t>
            </a:r>
          </a:p>
          <a:p>
            <a:pPr lvl="1"/>
            <a:r>
              <a:rPr lang="en-US" dirty="0" err="1"/>
              <a:t>Veldig</a:t>
            </a:r>
            <a:r>
              <a:rPr lang="en-US" dirty="0"/>
              <a:t> </a:t>
            </a:r>
            <a:r>
              <a:rPr lang="en-US" dirty="0" err="1"/>
              <a:t>kjekt</a:t>
            </a:r>
            <a:r>
              <a:rPr lang="en-US" dirty="0"/>
              <a:t> for å </a:t>
            </a:r>
            <a:r>
              <a:rPr lang="en-US" dirty="0" err="1"/>
              <a:t>sjekke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maskin</a:t>
            </a:r>
            <a:endParaRPr lang="en-US" dirty="0"/>
          </a:p>
          <a:p>
            <a:pPr lvl="1"/>
            <a:r>
              <a:rPr lang="en-US" dirty="0"/>
              <a:t>Bruker </a:t>
            </a:r>
            <a:r>
              <a:rPr lang="en-US" dirty="0" err="1"/>
              <a:t>lisensiert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Device compliant?</a:t>
            </a:r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Discovered apps</a:t>
            </a:r>
          </a:p>
          <a:p>
            <a:pPr lvl="1"/>
            <a:r>
              <a:rPr lang="en-US" dirty="0"/>
              <a:t>Device compliance (…)</a:t>
            </a:r>
          </a:p>
          <a:p>
            <a:pPr lvl="1"/>
            <a:r>
              <a:rPr lang="en-US" dirty="0"/>
              <a:t>Device configuration</a:t>
            </a:r>
          </a:p>
          <a:p>
            <a:pPr lvl="1"/>
            <a:r>
              <a:rPr lang="en-US" dirty="0"/>
              <a:t>User experience</a:t>
            </a:r>
          </a:p>
          <a:p>
            <a:pPr lvl="1"/>
            <a:r>
              <a:rPr lang="en-US" dirty="0"/>
              <a:t>Device diagnostics</a:t>
            </a:r>
          </a:p>
          <a:p>
            <a:pPr lvl="1"/>
            <a:r>
              <a:rPr lang="en-US" dirty="0"/>
              <a:t>Managed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13EC-A916-C640-26C6-04CB3291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Innmelding</a:t>
            </a:r>
            <a:r>
              <a:rPr lang="en-US"/>
              <a:t> – </a:t>
            </a:r>
            <a:r>
              <a:rPr lang="en-US" err="1"/>
              <a:t>typiske</a:t>
            </a:r>
            <a:r>
              <a:rPr lang="en-US"/>
              <a:t> </a:t>
            </a:r>
            <a:r>
              <a:rPr lang="en-US" err="1"/>
              <a:t>feilmeldinger</a:t>
            </a:r>
            <a:r>
              <a:rPr lang="en-US"/>
              <a:t> (1)</a:t>
            </a:r>
            <a:endParaRPr lang="nb-NO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F1059E4-BFAD-F396-1595-4BAFD8FDF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21" y="1825625"/>
            <a:ext cx="5841757" cy="4351338"/>
          </a:xfrm>
        </p:spPr>
      </p:pic>
    </p:spTree>
    <p:extLst>
      <p:ext uri="{BB962C8B-B14F-4D97-AF65-F5344CB8AC3E}">
        <p14:creationId xmlns:p14="http://schemas.microsoft.com/office/powerpoint/2010/main" val="51253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ABB9-CB41-83A5-4120-8E99EED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Innmelding</a:t>
            </a:r>
            <a:r>
              <a:rPr lang="en-US"/>
              <a:t> – </a:t>
            </a:r>
            <a:r>
              <a:rPr lang="en-US" err="1"/>
              <a:t>typiske</a:t>
            </a:r>
            <a:r>
              <a:rPr lang="en-US"/>
              <a:t> </a:t>
            </a:r>
            <a:r>
              <a:rPr lang="en-US" err="1"/>
              <a:t>feilmeldinger</a:t>
            </a:r>
            <a:r>
              <a:rPr lang="en-US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9595-E992-3024-7F7D-6A783F77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OOBEAADV10 – </a:t>
            </a:r>
            <a:r>
              <a:rPr lang="en-US" dirty="0" err="1"/>
              <a:t>Nettverksfeil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/</a:t>
            </a:r>
            <a:r>
              <a:rPr lang="en-US" dirty="0" err="1"/>
              <a:t>UiO</a:t>
            </a:r>
            <a:r>
              <a:rPr lang="en-US" dirty="0"/>
              <a:t> (</a:t>
            </a:r>
            <a:r>
              <a:rPr lang="en-US" dirty="0" err="1"/>
              <a:t>generelt</a:t>
            </a:r>
            <a:r>
              <a:rPr lang="en-US" dirty="0"/>
              <a:t>)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midlertidig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hos Microsoft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invalid_client</a:t>
            </a:r>
            <a:r>
              <a:rPr lang="en-US" b="1" dirty="0"/>
              <a:t> (failed%20to %20authenticate %20user)</a:t>
            </a:r>
            <a:r>
              <a:rPr lang="en-US" dirty="0"/>
              <a:t> – Bruker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A5-lisens (</a:t>
            </a:r>
            <a:r>
              <a:rPr lang="en-US" dirty="0" err="1"/>
              <a:t>typisk</a:t>
            </a:r>
            <a:r>
              <a:rPr lang="en-US" dirty="0"/>
              <a:t> for </a:t>
            </a:r>
            <a:r>
              <a:rPr lang="en-US" dirty="0" err="1"/>
              <a:t>tilknyttede</a:t>
            </a:r>
            <a:r>
              <a:rPr lang="en-US" dirty="0"/>
              <a:t>/</a:t>
            </a:r>
            <a:r>
              <a:rPr lang="en-US" dirty="0" err="1"/>
              <a:t>bilagslønnede</a:t>
            </a:r>
            <a:r>
              <a:rPr lang="en-US" dirty="0"/>
              <a:t>/</a:t>
            </a:r>
            <a:r>
              <a:rPr lang="en-US" dirty="0" err="1"/>
              <a:t>stillingsbytte</a:t>
            </a:r>
            <a:r>
              <a:rPr lang="en-US" dirty="0"/>
              <a:t>)</a:t>
            </a:r>
            <a:br>
              <a:rPr lang="en-US" dirty="0"/>
            </a:br>
            <a:endParaRPr lang="nb-NO" dirty="0"/>
          </a:p>
          <a:p>
            <a:r>
              <a:rPr lang="en-US" i="1" dirty="0"/>
              <a:t>The maximum number of devices that can be joined to the workplace by the user has been reached</a:t>
            </a:r>
          </a:p>
          <a:p>
            <a:pPr lvl="1"/>
            <a:r>
              <a:rPr lang="en-US" dirty="0"/>
              <a:t>Device limit Azure = 20		</a:t>
            </a:r>
            <a:r>
              <a:rPr lang="en-US" i="1" dirty="0"/>
              <a:t>Azure AD registered</a:t>
            </a:r>
          </a:p>
          <a:p>
            <a:pPr lvl="1"/>
            <a:r>
              <a:rPr lang="en-US" dirty="0"/>
              <a:t>Device limit Intune = 10	</a:t>
            </a:r>
            <a:r>
              <a:rPr lang="en-US" i="1" dirty="0"/>
              <a:t>Azure AD joined</a:t>
            </a:r>
          </a:p>
          <a:p>
            <a:pPr lvl="1"/>
            <a:r>
              <a:rPr lang="en-US" b="1" dirty="0" err="1"/>
              <a:t>Løsning</a:t>
            </a:r>
            <a:r>
              <a:rPr lang="en-US" b="1" dirty="0"/>
              <a:t>:</a:t>
            </a:r>
          </a:p>
          <a:p>
            <a:pPr lvl="2"/>
            <a:r>
              <a:rPr lang="en-US" dirty="0"/>
              <a:t>Man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</a:t>
            </a:r>
            <a:r>
              <a:rPr lang="en-US" dirty="0" err="1"/>
              <a:t>slette</a:t>
            </a:r>
            <a:r>
              <a:rPr lang="en-US" dirty="0"/>
              <a:t> “registered” </a:t>
            </a:r>
            <a:r>
              <a:rPr lang="en-US" dirty="0" err="1"/>
              <a:t>enheter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Intune </a:t>
            </a:r>
            <a:r>
              <a:rPr lang="en-US" dirty="0" err="1"/>
              <a:t>eller</a:t>
            </a:r>
            <a:r>
              <a:rPr lang="en-US" dirty="0"/>
              <a:t> Azure AD.</a:t>
            </a:r>
          </a:p>
          <a:p>
            <a:pPr lvl="2"/>
            <a:r>
              <a:rPr lang="en-US" dirty="0"/>
              <a:t>AF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slette</a:t>
            </a:r>
            <a:r>
              <a:rPr lang="en-US" dirty="0"/>
              <a:t> “joined” </a:t>
            </a:r>
            <a:r>
              <a:rPr lang="en-US" dirty="0" err="1"/>
              <a:t>enheter</a:t>
            </a:r>
            <a:r>
              <a:rPr lang="en-US" dirty="0"/>
              <a:t>. </a:t>
            </a:r>
            <a:r>
              <a:rPr lang="en-US" dirty="0" err="1"/>
              <a:t>Lokal</a:t>
            </a:r>
            <a:r>
              <a:rPr lang="en-US" dirty="0"/>
              <a:t>-IT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sende</a:t>
            </a:r>
            <a:r>
              <a:rPr lang="en-US" dirty="0"/>
              <a:t> inn </a:t>
            </a:r>
            <a:r>
              <a:rPr lang="en-US" dirty="0" err="1"/>
              <a:t>ny</a:t>
            </a:r>
            <a:r>
              <a:rPr lang="en-US" dirty="0"/>
              <a:t> hardware ID om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</a:t>
            </a:r>
            <a:r>
              <a:rPr lang="en-US" dirty="0" err="1"/>
              <a:t>igjen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nb-NO" b="1" dirty="0"/>
              <a:t>Registering </a:t>
            </a:r>
            <a:r>
              <a:rPr lang="nb-NO" b="1" dirty="0" err="1"/>
              <a:t>your</a:t>
            </a:r>
            <a:r>
              <a:rPr lang="nb-NO" b="1" dirty="0"/>
              <a:t> </a:t>
            </a:r>
            <a:r>
              <a:rPr lang="nb-NO" b="1" dirty="0" err="1"/>
              <a:t>device</a:t>
            </a:r>
            <a:r>
              <a:rPr lang="nb-NO" b="1" dirty="0"/>
              <a:t> for mobile management: 0x80180014</a:t>
            </a:r>
          </a:p>
          <a:p>
            <a:pPr lvl="1"/>
            <a:r>
              <a:rPr lang="nb-NO" dirty="0"/>
              <a:t>Gjelder bare «</a:t>
            </a:r>
            <a:r>
              <a:rPr lang="nb-NO" b="1" dirty="0"/>
              <a:t>enhet </a:t>
            </a:r>
            <a:r>
              <a:rPr lang="nb-NO" b="1" dirty="0" err="1"/>
              <a:t>utlan</a:t>
            </a:r>
            <a:r>
              <a:rPr lang="nb-NO" dirty="0"/>
              <a:t>»</a:t>
            </a:r>
          </a:p>
          <a:p>
            <a:pPr lvl="1"/>
            <a:r>
              <a:rPr lang="nb-NO" b="1" dirty="0"/>
              <a:t>Løsning:</a:t>
            </a:r>
            <a:r>
              <a:rPr lang="nb-NO" dirty="0"/>
              <a:t> Slette </a:t>
            </a:r>
            <a:r>
              <a:rPr lang="nb-NO" dirty="0" err="1"/>
              <a:t>Intune</a:t>
            </a:r>
            <a:r>
              <a:rPr lang="nb-NO" dirty="0"/>
              <a:t>-objektet i MEM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27866-75B5-B590-4472-ACC9FD76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27" y="3631777"/>
            <a:ext cx="291323" cy="277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0534B-86AD-10F3-975C-3982E416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570" y="3908889"/>
            <a:ext cx="390580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1853-328B-975D-6D9A-F564F7EB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Maskinstatus</a:t>
            </a:r>
            <a:r>
              <a:rPr lang="en-US" dirty="0"/>
              <a:t> (Compliance)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EC12-C17B-21B5-BEBE-73466945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Compliant</a:t>
            </a:r>
            <a:r>
              <a:rPr lang="en-US" sz="2400" dirty="0"/>
              <a:t> = OK; </a:t>
            </a:r>
            <a:r>
              <a:rPr lang="en-US" sz="2400" dirty="0" err="1"/>
              <a:t>trenger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gjøre</a:t>
            </a:r>
            <a:r>
              <a:rPr lang="en-US" sz="2400" dirty="0"/>
              <a:t> </a:t>
            </a:r>
            <a:r>
              <a:rPr lang="en-US" sz="2400" dirty="0" err="1"/>
              <a:t>noe</a:t>
            </a:r>
            <a:endParaRPr lang="en-US" sz="2400" dirty="0"/>
          </a:p>
          <a:p>
            <a:r>
              <a:rPr lang="en-US" sz="2400" b="1" dirty="0"/>
              <a:t>Noncompliant</a:t>
            </a:r>
            <a:r>
              <a:rPr lang="en-US" sz="2400" dirty="0"/>
              <a:t> = </a:t>
            </a:r>
            <a:r>
              <a:rPr lang="en-US" sz="2400" i="1" dirty="0"/>
              <a:t>Noe™</a:t>
            </a:r>
            <a:r>
              <a:rPr lang="en-US" sz="2400" dirty="0"/>
              <a:t> er </a:t>
            </a:r>
            <a:r>
              <a:rPr lang="en-US" sz="2400" dirty="0" err="1"/>
              <a:t>feil</a:t>
            </a:r>
            <a:r>
              <a:rPr lang="en-US" sz="2400" dirty="0"/>
              <a:t> (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endre</a:t>
            </a:r>
            <a:r>
              <a:rPr lang="en-US" sz="2400" dirty="0"/>
              <a:t> seg over </a:t>
            </a:r>
            <a:r>
              <a:rPr lang="en-US" sz="2400" dirty="0" err="1"/>
              <a:t>tid</a:t>
            </a:r>
            <a:r>
              <a:rPr lang="en-US" sz="2400" dirty="0"/>
              <a:t>)</a:t>
            </a:r>
          </a:p>
          <a:p>
            <a:r>
              <a:rPr lang="en-US" sz="2400" b="1" dirty="0"/>
              <a:t>In grace period</a:t>
            </a:r>
            <a:r>
              <a:rPr lang="en-US" sz="2400" dirty="0"/>
              <a:t> = </a:t>
            </a:r>
            <a:r>
              <a:rPr lang="en-US" sz="2400" dirty="0" err="1"/>
              <a:t>Brukes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dirty="0" err="1"/>
              <a:t>UiO</a:t>
            </a:r>
            <a:endParaRPr lang="en-US" sz="2400" dirty="0"/>
          </a:p>
          <a:p>
            <a:r>
              <a:rPr lang="en-US" sz="2400" b="1" dirty="0"/>
              <a:t>See </a:t>
            </a:r>
            <a:r>
              <a:rPr lang="en-US" sz="2400" b="1" dirty="0" err="1"/>
              <a:t>ConfigMgr</a:t>
            </a:r>
            <a:r>
              <a:rPr lang="en-US" sz="2400" dirty="0"/>
              <a:t> =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kontaktet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X </a:t>
            </a:r>
            <a:r>
              <a:rPr lang="en-US" sz="2400" dirty="0" err="1"/>
              <a:t>antall</a:t>
            </a:r>
            <a:r>
              <a:rPr lang="en-US" sz="2400" dirty="0"/>
              <a:t> </a:t>
            </a:r>
            <a:r>
              <a:rPr lang="en-US" sz="2400" dirty="0" err="1"/>
              <a:t>dager</a:t>
            </a:r>
            <a:endParaRPr lang="en-US" sz="2400" dirty="0"/>
          </a:p>
          <a:p>
            <a:r>
              <a:rPr lang="en-US" sz="2400" b="1" dirty="0"/>
              <a:t>Not evaluated</a:t>
            </a:r>
            <a:r>
              <a:rPr lang="en-US" sz="2400" dirty="0"/>
              <a:t> = </a:t>
            </a:r>
            <a:r>
              <a:rPr lang="en-US" sz="2400" dirty="0" err="1"/>
              <a:t>Maskin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fått</a:t>
            </a:r>
            <a:r>
              <a:rPr lang="en-US" sz="2400" dirty="0"/>
              <a:t> </a:t>
            </a:r>
            <a:r>
              <a:rPr lang="en-US" sz="2400" dirty="0" err="1"/>
              <a:t>noen</a:t>
            </a:r>
            <a:r>
              <a:rPr lang="en-US" sz="2400" dirty="0"/>
              <a:t>/</a:t>
            </a:r>
            <a:r>
              <a:rPr lang="en-US" sz="2400" dirty="0" err="1"/>
              <a:t>deler</a:t>
            </a:r>
            <a:r>
              <a:rPr lang="en-US" sz="2400" dirty="0"/>
              <a:t> av </a:t>
            </a:r>
            <a:r>
              <a:rPr lang="en-US" sz="2400" dirty="0" err="1"/>
              <a:t>policiene</a:t>
            </a:r>
            <a:r>
              <a:rPr lang="en-US" sz="2400" dirty="0"/>
              <a:t> </a:t>
            </a:r>
            <a:r>
              <a:rPr lang="en-US" sz="2400" dirty="0" err="1"/>
              <a:t>forsøkt</a:t>
            </a:r>
            <a:r>
              <a:rPr lang="en-US" sz="2400" dirty="0"/>
              <a:t> </a:t>
            </a:r>
            <a:r>
              <a:rPr lang="en-US" sz="2400" dirty="0" err="1"/>
              <a:t>satt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659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www.w3.org/XML/1998/namespace"/>
    <ds:schemaRef ds:uri="45a9c032-1c21-4297-bc4a-1b0e359a6c15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95</TotalTime>
  <Words>1589</Words>
  <Application>Microsoft Macintosh PowerPoint</Application>
  <PresentationFormat>Widescreen</PresentationFormat>
  <Paragraphs>210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Arial, sans-serif</vt:lpstr>
      <vt:lpstr>Calibri</vt:lpstr>
      <vt:lpstr>Segoe UI</vt:lpstr>
      <vt:lpstr>Wingdings</vt:lpstr>
      <vt:lpstr>Office Theme</vt:lpstr>
      <vt:lpstr>think-cell Slide</vt:lpstr>
      <vt:lpstr>Intune workshop</vt:lpstr>
      <vt:lpstr>Bestilling &amp; registrering</vt:lpstr>
      <vt:lpstr>Windows lisens og aktiveringsutfordringer</vt:lpstr>
      <vt:lpstr>Windows lisens og aktiveringsutfordringer</vt:lpstr>
      <vt:lpstr>Windows lisens og aktiveringsutfordringer</vt:lpstr>
      <vt:lpstr>Microsoft Intune admin center</vt:lpstr>
      <vt:lpstr>Innmelding – typiske feilmeldinger (1)</vt:lpstr>
      <vt:lpstr>Innmelding – typiske feilmeldinger (2)</vt:lpstr>
      <vt:lpstr>Maskinstatus (Compliance)</vt:lpstr>
      <vt:lpstr>Maskinstatus (Compliance) – Generelt</vt:lpstr>
      <vt:lpstr>Maskinstatus (Compliance) – Noncompliant</vt:lpstr>
      <vt:lpstr>Maskinstatus (Compliance) – Not evaluated</vt:lpstr>
      <vt:lpstr>Maskinstatus (Compliance) – See ConfigMgr</vt:lpstr>
      <vt:lpstr>Monitor (per device)</vt:lpstr>
      <vt:lpstr>Device configuration</vt:lpstr>
      <vt:lpstr>Diagnostikk fra Windowsmaskin i Intune (Generelt)</vt:lpstr>
      <vt:lpstr>Diagnostikk fra Windowsmaskin i Intune (Innhold)</vt:lpstr>
      <vt:lpstr>Diagnostikk fra Windowsmaskin i Intune (Anbefalte logger)</vt:lpstr>
      <vt:lpstr>Diagnostikk fra Windowsmaskin i Intune (Tips)</vt:lpstr>
      <vt:lpstr>But wait there’s more!</vt:lpstr>
      <vt:lpstr>Tilgang til bitlocker recovery keys! </vt:lpstr>
      <vt:lpstr>PowerPoint Presentation</vt:lpstr>
      <vt:lpstr>PowerPoint Presentation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Intune workshop</dc:title>
  <dc:creator>Alexander Hjelton Kvam</dc:creator>
  <cp:lastModifiedBy>Alexander Hjelton Kvam</cp:lastModifiedBy>
  <cp:revision>1</cp:revision>
  <dcterms:created xsi:type="dcterms:W3CDTF">2023-06-01T06:33:19Z</dcterms:created>
  <dcterms:modified xsi:type="dcterms:W3CDTF">2023-06-13T09:25:37Z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