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80769"/>
  </p:normalViewPr>
  <p:slideViewPr>
    <p:cSldViewPr snapToGrid="0">
      <p:cViewPr varScale="1">
        <p:scale>
          <a:sx n="93" d="100"/>
          <a:sy n="93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9.-12. januar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5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EB34-BF47-47BB-8B35-A21F868F7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9AC09-2576-4FCC-A8E6-2B5767CC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scholarship days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03838C-DDE2-4698-9970-D6A16289A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Anne S. Bergsaker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11E9A3-CEF4-4AB6-BAA7-AAC9101C8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Seksjonsleder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37F67-443C-40E9-9FE7-4E65332FA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Avansert</a:t>
            </a:r>
            <a:r>
              <a:rPr lang="en-US" dirty="0"/>
              <a:t> </a:t>
            </a:r>
            <a:r>
              <a:rPr lang="en-US" dirty="0" err="1"/>
              <a:t>brukerkontakt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71C1F9-245E-498A-BEED-03139097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juni</a:t>
            </a:r>
            <a:r>
              <a:rPr lang="en-US" dirty="0"/>
              <a:t> 2023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711FA-5A22-4872-A804-70D0D3424D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A computer with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0D1A6ABB-AB83-DE1E-BF50-69EE56642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5527"/>
          <a:stretch/>
        </p:blipFill>
        <p:spPr>
          <a:xfrm>
            <a:off x="6470082" y="0"/>
            <a:ext cx="5716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blue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C08453A-C6A8-70E4-DF20-4179D220265F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62" y="395503"/>
            <a:ext cx="7237276" cy="606699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F52623-9BFE-4FF9-61B5-2DE24D2625B2}"/>
              </a:ext>
            </a:extLst>
          </p:cNvPr>
          <p:cNvSpPr txBox="1"/>
          <p:nvPr/>
        </p:nvSpPr>
        <p:spPr>
          <a:xfrm>
            <a:off x="4440381" y="5472549"/>
            <a:ext cx="331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000" b="1" dirty="0">
                <a:solidFill>
                  <a:schemeClr val="bg1"/>
                </a:solidFill>
              </a:rPr>
              <a:t>9.-12. januar</a:t>
            </a:r>
          </a:p>
        </p:txBody>
      </p:sp>
    </p:spTree>
    <p:extLst>
      <p:ext uri="{BB962C8B-B14F-4D97-AF65-F5344CB8AC3E}">
        <p14:creationId xmlns:p14="http://schemas.microsoft.com/office/powerpoint/2010/main" val="17161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hammer hitting a nail&#10;&#10;Description automatically generated with medium confidence">
            <a:extLst>
              <a:ext uri="{FF2B5EF4-FFF2-40B4-BE49-F238E27FC236}">
                <a16:creationId xmlns:a16="http://schemas.microsoft.com/office/drawing/2014/main" id="{311810E5-E423-8E07-AD2B-79D76D15E63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 b="3459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82E8C67-556A-D6BF-B3B3-DB7FA52674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2" name="Picture 11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604F043-9B9D-85A1-1F00-6FC78F07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2" y="1084695"/>
            <a:ext cx="6127176" cy="10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32E1-3F3A-A772-51FC-4C9F87C8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Send inn forslag til en workshop du vil holde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2963-CAE0-0ED9-165F-49768AAD180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238084" y="3269055"/>
            <a:ext cx="5715832" cy="621083"/>
          </a:xfrm>
        </p:spPr>
        <p:txBody>
          <a:bodyPr/>
          <a:lstStyle/>
          <a:p>
            <a:r>
              <a:rPr lang="en-GB" sz="3200" dirty="0"/>
              <a:t>https://</a:t>
            </a:r>
            <a:r>
              <a:rPr lang="en-GB" sz="3200" dirty="0" err="1"/>
              <a:t>nettskjema.no</a:t>
            </a:r>
            <a:r>
              <a:rPr lang="en-GB" sz="3200" dirty="0"/>
              <a:t>/a/331850</a:t>
            </a:r>
            <a:endParaRPr lang="en-NO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1BCC6-3560-0302-DC9E-C99609C8E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00C99-66B2-3F5D-22E6-2430D76B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1" ma:contentTypeDescription="Create a new document." ma:contentTypeScope="" ma:versionID="a30b65eca35bc2875518b791539d3c86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3915ecab2cff59e5d3d4d0af5306f32f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5810CA-B9B6-49F2-A16A-78AE20C31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48</Words>
  <Application>Microsoft Macintosh PowerPoint</Application>
  <PresentationFormat>Widescreen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Arial, sans-serif</vt:lpstr>
      <vt:lpstr>Calibri</vt:lpstr>
      <vt:lpstr>Office Theme</vt:lpstr>
      <vt:lpstr>Digital scholarship days</vt:lpstr>
      <vt:lpstr>PowerPoint Presentation</vt:lpstr>
      <vt:lpstr>PowerPoint Presentation</vt:lpstr>
      <vt:lpstr>Send inn forslag til en workshop du vil holde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scholarship days</dc:title>
  <dc:creator>Anne Schad Bergsaker</dc:creator>
  <cp:lastModifiedBy>Anne Schad Bergsaker</cp:lastModifiedBy>
  <cp:revision>7</cp:revision>
  <dcterms:created xsi:type="dcterms:W3CDTF">2023-05-30T15:29:31Z</dcterms:created>
  <dcterms:modified xsi:type="dcterms:W3CDTF">2023-05-31T08:14:43Z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