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78" r:id="rId6"/>
    <p:sldId id="273" r:id="rId7"/>
    <p:sldId id="274" r:id="rId8"/>
    <p:sldId id="276" r:id="rId9"/>
    <p:sldId id="277" r:id="rId10"/>
    <p:sldId id="275" r:id="rId11"/>
    <p:sldId id="260" r:id="rId12"/>
    <p:sldId id="259" r:id="rId13"/>
    <p:sldId id="263" r:id="rId14"/>
    <p:sldId id="262" r:id="rId15"/>
    <p:sldId id="279" r:id="rId16"/>
    <p:sldId id="264" r:id="rId17"/>
    <p:sldId id="265" r:id="rId18"/>
    <p:sldId id="266" r:id="rId19"/>
    <p:sldId id="268" r:id="rId20"/>
    <p:sldId id="272" r:id="rId21"/>
    <p:sldId id="267" r:id="rId22"/>
    <p:sldId id="271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2D483-CCBC-44A8-8A39-50691912D9DE}" v="349" dt="2023-06-07T12:14:39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6227" autoAdjust="0"/>
  </p:normalViewPr>
  <p:slideViewPr>
    <p:cSldViewPr snapToGrid="0">
      <p:cViewPr varScale="1">
        <p:scale>
          <a:sx n="119" d="100"/>
          <a:sy n="11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v.uio.no/iped/english/research/projects/teamlearn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v.uio.no/iped/english/research/projects/teamlear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AE5D8-859F-4DB2-9278-9C6BA916AFF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B812362-8C05-4E5A-9AFF-AC6CFAFF69BE}">
      <dgm:prSet/>
      <dgm:spPr/>
      <dgm:t>
        <a:bodyPr/>
        <a:lstStyle/>
        <a:p>
          <a:pPr>
            <a:defRPr b="1"/>
          </a:pPr>
          <a:r>
            <a:rPr lang="nb-NO"/>
            <a:t>Hvordan kan vi hjelpe brukere?</a:t>
          </a:r>
          <a:endParaRPr lang="en-US"/>
        </a:p>
      </dgm:t>
    </dgm:pt>
    <dgm:pt modelId="{C1C51786-5C50-47E8-A8C3-25DB6A2EAB7D}" type="parTrans" cxnId="{F8B6F82A-F8D8-4F9A-B267-5952F288F922}">
      <dgm:prSet/>
      <dgm:spPr/>
      <dgm:t>
        <a:bodyPr/>
        <a:lstStyle/>
        <a:p>
          <a:endParaRPr lang="en-US"/>
        </a:p>
      </dgm:t>
    </dgm:pt>
    <dgm:pt modelId="{B6808802-FA07-4038-9A1D-4D23F2093908}" type="sibTrans" cxnId="{F8B6F82A-F8D8-4F9A-B267-5952F288F922}">
      <dgm:prSet/>
      <dgm:spPr/>
      <dgm:t>
        <a:bodyPr/>
        <a:lstStyle/>
        <a:p>
          <a:endParaRPr lang="en-US"/>
        </a:p>
      </dgm:t>
    </dgm:pt>
    <dgm:pt modelId="{05351196-FE58-49A0-8F4A-C4E5C50CCC73}">
      <dgm:prSet/>
      <dgm:spPr/>
      <dgm:t>
        <a:bodyPr/>
        <a:lstStyle/>
        <a:p>
          <a:r>
            <a:rPr lang="nb-NO" dirty="0"/>
            <a:t>Brukeropplevelsen</a:t>
          </a:r>
        </a:p>
        <a:p>
          <a:r>
            <a:rPr lang="nb-NO" dirty="0"/>
            <a:t>Ta den i bruk</a:t>
          </a:r>
          <a:endParaRPr lang="en-US" dirty="0"/>
        </a:p>
      </dgm:t>
    </dgm:pt>
    <dgm:pt modelId="{347CDDBD-C65A-4275-928E-BFD14005086B}" type="parTrans" cxnId="{26FEAD65-C7C3-4C2D-9F20-C6203D3D845C}">
      <dgm:prSet/>
      <dgm:spPr/>
      <dgm:t>
        <a:bodyPr/>
        <a:lstStyle/>
        <a:p>
          <a:endParaRPr lang="en-US"/>
        </a:p>
      </dgm:t>
    </dgm:pt>
    <dgm:pt modelId="{060EADB6-637B-4CDF-9FA8-3A9ABB0ACF65}" type="sibTrans" cxnId="{26FEAD65-C7C3-4C2D-9F20-C6203D3D845C}">
      <dgm:prSet/>
      <dgm:spPr/>
      <dgm:t>
        <a:bodyPr/>
        <a:lstStyle/>
        <a:p>
          <a:endParaRPr lang="en-US"/>
        </a:p>
      </dgm:t>
    </dgm:pt>
    <dgm:pt modelId="{564BE833-3290-48BC-AE6C-1EDD6AC82C23}">
      <dgm:prSet/>
      <dgm:spPr/>
      <dgm:t>
        <a:bodyPr/>
        <a:lstStyle/>
        <a:p>
          <a:r>
            <a:rPr lang="nb-NO"/>
            <a:t>Bruke den effektivt</a:t>
          </a:r>
          <a:endParaRPr lang="en-US"/>
        </a:p>
      </dgm:t>
    </dgm:pt>
    <dgm:pt modelId="{F8C903DF-FBA1-4036-8032-C761AFBF6D05}" type="parTrans" cxnId="{0BD2C8F3-2CC0-41CA-9F11-2DF3843EB9BF}">
      <dgm:prSet/>
      <dgm:spPr/>
      <dgm:t>
        <a:bodyPr/>
        <a:lstStyle/>
        <a:p>
          <a:endParaRPr lang="en-US"/>
        </a:p>
      </dgm:t>
    </dgm:pt>
    <dgm:pt modelId="{D916BF9B-EB22-4A9B-96A3-4659CDBCD9C9}" type="sibTrans" cxnId="{0BD2C8F3-2CC0-41CA-9F11-2DF3843EB9BF}">
      <dgm:prSet/>
      <dgm:spPr/>
      <dgm:t>
        <a:bodyPr/>
        <a:lstStyle/>
        <a:p>
          <a:endParaRPr lang="en-US"/>
        </a:p>
      </dgm:t>
    </dgm:pt>
    <dgm:pt modelId="{D72D3D67-56B8-4E0E-8311-3F244F9E2042}">
      <dgm:prSet/>
      <dgm:spPr/>
      <dgm:t>
        <a:bodyPr/>
        <a:lstStyle/>
        <a:p>
          <a:r>
            <a:rPr lang="nb-NO"/>
            <a:t>Informere om nye produkter</a:t>
          </a:r>
          <a:endParaRPr lang="en-US"/>
        </a:p>
      </dgm:t>
    </dgm:pt>
    <dgm:pt modelId="{20E37B41-9427-4C56-8EE9-6FD13EFA7244}" type="parTrans" cxnId="{46FD30C5-1EE5-4928-B524-8A085A6FBF30}">
      <dgm:prSet/>
      <dgm:spPr/>
      <dgm:t>
        <a:bodyPr/>
        <a:lstStyle/>
        <a:p>
          <a:endParaRPr lang="en-US"/>
        </a:p>
      </dgm:t>
    </dgm:pt>
    <dgm:pt modelId="{66E094B7-FF49-4565-8888-EF0E182C8845}" type="sibTrans" cxnId="{46FD30C5-1EE5-4928-B524-8A085A6FBF30}">
      <dgm:prSet/>
      <dgm:spPr/>
      <dgm:t>
        <a:bodyPr/>
        <a:lstStyle/>
        <a:p>
          <a:endParaRPr lang="en-US"/>
        </a:p>
      </dgm:t>
    </dgm:pt>
    <dgm:pt modelId="{ED9CB700-058F-4D00-9155-4BD8ADCDB11D}">
      <dgm:prSet/>
      <dgm:spPr/>
      <dgm:t>
        <a:bodyPr/>
        <a:lstStyle/>
        <a:p>
          <a:pPr>
            <a:defRPr b="1"/>
          </a:pPr>
          <a:r>
            <a:rPr lang="nb-NO"/>
            <a:t>Koordinere arbeidet ved IT-avdelingen</a:t>
          </a:r>
          <a:endParaRPr lang="en-US"/>
        </a:p>
      </dgm:t>
    </dgm:pt>
    <dgm:pt modelId="{29AE3603-8EC4-4DE5-81ED-74524E3A7821}" type="parTrans" cxnId="{ABD856B5-7295-4DC4-9ACD-E5CCF3FE5607}">
      <dgm:prSet/>
      <dgm:spPr/>
      <dgm:t>
        <a:bodyPr/>
        <a:lstStyle/>
        <a:p>
          <a:endParaRPr lang="en-US"/>
        </a:p>
      </dgm:t>
    </dgm:pt>
    <dgm:pt modelId="{70962506-2739-4351-A593-255BA5F2944E}" type="sibTrans" cxnId="{ABD856B5-7295-4DC4-9ACD-E5CCF3FE5607}">
      <dgm:prSet/>
      <dgm:spPr/>
      <dgm:t>
        <a:bodyPr/>
        <a:lstStyle/>
        <a:p>
          <a:endParaRPr lang="en-US"/>
        </a:p>
      </dgm:t>
    </dgm:pt>
    <dgm:pt modelId="{63260838-9B1C-4EFF-B75E-C8014B423EB6}">
      <dgm:prSet/>
      <dgm:spPr/>
      <dgm:t>
        <a:bodyPr/>
        <a:lstStyle/>
        <a:p>
          <a:r>
            <a:rPr lang="nb-NO"/>
            <a:t>Avhengiheter</a:t>
          </a:r>
          <a:endParaRPr lang="en-US"/>
        </a:p>
      </dgm:t>
    </dgm:pt>
    <dgm:pt modelId="{2A5CB484-A92A-47A9-B84F-CAEE6DA4528E}" type="parTrans" cxnId="{5E7B8927-4B33-4F95-B679-40218EB5C2C7}">
      <dgm:prSet/>
      <dgm:spPr/>
      <dgm:t>
        <a:bodyPr/>
        <a:lstStyle/>
        <a:p>
          <a:endParaRPr lang="en-US"/>
        </a:p>
      </dgm:t>
    </dgm:pt>
    <dgm:pt modelId="{55CD016C-9A77-491C-8560-E1B2660A589B}" type="sibTrans" cxnId="{5E7B8927-4B33-4F95-B679-40218EB5C2C7}">
      <dgm:prSet/>
      <dgm:spPr/>
      <dgm:t>
        <a:bodyPr/>
        <a:lstStyle/>
        <a:p>
          <a:endParaRPr lang="en-US"/>
        </a:p>
      </dgm:t>
    </dgm:pt>
    <dgm:pt modelId="{F6E264DF-3D7D-4789-A76F-848DAAF369FB}">
      <dgm:prSet/>
      <dgm:spPr/>
      <dgm:t>
        <a:bodyPr/>
        <a:lstStyle/>
        <a:p>
          <a:r>
            <a:rPr lang="nb-NO" dirty="0"/>
            <a:t>Konfigurasjoner</a:t>
          </a:r>
          <a:endParaRPr lang="en-US" dirty="0"/>
        </a:p>
      </dgm:t>
    </dgm:pt>
    <dgm:pt modelId="{BE9C6784-57EA-4946-9BAB-6245E1135279}" type="parTrans" cxnId="{B64E1C26-CFFA-4954-BC68-417DD9D0DDA1}">
      <dgm:prSet/>
      <dgm:spPr/>
      <dgm:t>
        <a:bodyPr/>
        <a:lstStyle/>
        <a:p>
          <a:endParaRPr lang="en-US"/>
        </a:p>
      </dgm:t>
    </dgm:pt>
    <dgm:pt modelId="{A5525787-29FC-421B-838C-862E0C160B82}" type="sibTrans" cxnId="{B64E1C26-CFFA-4954-BC68-417DD9D0DDA1}">
      <dgm:prSet/>
      <dgm:spPr/>
      <dgm:t>
        <a:bodyPr/>
        <a:lstStyle/>
        <a:p>
          <a:endParaRPr lang="en-US"/>
        </a:p>
      </dgm:t>
    </dgm:pt>
    <dgm:pt modelId="{651552C7-AF0D-47A0-9180-2ABF8190EF15}">
      <dgm:prSet/>
      <dgm:spPr/>
      <dgm:t>
        <a:bodyPr/>
        <a:lstStyle/>
        <a:p>
          <a:r>
            <a:rPr lang="nb-NO"/>
            <a:t>Dokumentasjon</a:t>
          </a:r>
          <a:endParaRPr lang="en-US"/>
        </a:p>
      </dgm:t>
    </dgm:pt>
    <dgm:pt modelId="{F26318BC-1838-4F09-8F85-A7A277DC25ED}" type="parTrans" cxnId="{F5FCF7BB-0905-476B-B486-7BEC896EE449}">
      <dgm:prSet/>
      <dgm:spPr/>
      <dgm:t>
        <a:bodyPr/>
        <a:lstStyle/>
        <a:p>
          <a:endParaRPr lang="en-US"/>
        </a:p>
      </dgm:t>
    </dgm:pt>
    <dgm:pt modelId="{E1FF3426-3800-4545-8286-046E53F21D0D}" type="sibTrans" cxnId="{F5FCF7BB-0905-476B-B486-7BEC896EE449}">
      <dgm:prSet/>
      <dgm:spPr/>
      <dgm:t>
        <a:bodyPr/>
        <a:lstStyle/>
        <a:p>
          <a:endParaRPr lang="en-US"/>
        </a:p>
      </dgm:t>
    </dgm:pt>
    <dgm:pt modelId="{D4E0FD40-42AB-4AD6-8761-846F69435ED0}">
      <dgm:prSet/>
      <dgm:spPr/>
      <dgm:t>
        <a:bodyPr/>
        <a:lstStyle/>
        <a:p>
          <a:r>
            <a:rPr lang="nb-NO"/>
            <a:t>Statistikk</a:t>
          </a:r>
          <a:endParaRPr lang="en-US"/>
        </a:p>
      </dgm:t>
    </dgm:pt>
    <dgm:pt modelId="{E575475F-C669-4A66-BCF3-D442CD6F5256}" type="parTrans" cxnId="{113C2D95-F9E0-4400-AE27-A9CDD50B6836}">
      <dgm:prSet/>
      <dgm:spPr/>
      <dgm:t>
        <a:bodyPr/>
        <a:lstStyle/>
        <a:p>
          <a:endParaRPr lang="en-US"/>
        </a:p>
      </dgm:t>
    </dgm:pt>
    <dgm:pt modelId="{E83C20A7-18C2-495F-B211-76A2F3DBA85A}" type="sibTrans" cxnId="{113C2D95-F9E0-4400-AE27-A9CDD50B6836}">
      <dgm:prSet/>
      <dgm:spPr/>
      <dgm:t>
        <a:bodyPr/>
        <a:lstStyle/>
        <a:p>
          <a:endParaRPr lang="en-US"/>
        </a:p>
      </dgm:t>
    </dgm:pt>
    <dgm:pt modelId="{3D8F9A34-E123-4BAF-98E8-C7085B1B2BCF}">
      <dgm:prSet/>
      <dgm:spPr/>
      <dgm:t>
        <a:bodyPr/>
        <a:lstStyle/>
        <a:p>
          <a:r>
            <a:rPr lang="nb-NO"/>
            <a:t>Kostnader</a:t>
          </a:r>
          <a:br>
            <a:rPr lang="nb-NO"/>
          </a:br>
          <a:endParaRPr lang="en-US"/>
        </a:p>
      </dgm:t>
    </dgm:pt>
    <dgm:pt modelId="{14D31A07-51F8-4B7B-AFCD-973D765D8B0F}" type="parTrans" cxnId="{1ED8F07F-FEB2-464C-8292-B2475FEAD7CF}">
      <dgm:prSet/>
      <dgm:spPr/>
      <dgm:t>
        <a:bodyPr/>
        <a:lstStyle/>
        <a:p>
          <a:endParaRPr lang="en-US"/>
        </a:p>
      </dgm:t>
    </dgm:pt>
    <dgm:pt modelId="{35368FE6-4E56-4EE8-AEE9-C0CD16F71D13}" type="sibTrans" cxnId="{1ED8F07F-FEB2-464C-8292-B2475FEAD7CF}">
      <dgm:prSet/>
      <dgm:spPr/>
      <dgm:t>
        <a:bodyPr/>
        <a:lstStyle/>
        <a:p>
          <a:endParaRPr lang="en-US"/>
        </a:p>
      </dgm:t>
    </dgm:pt>
    <dgm:pt modelId="{A1084722-71A8-47A2-8E27-22F6CA21FC67}" type="pres">
      <dgm:prSet presAssocID="{0CBAE5D8-859F-4DB2-9278-9C6BA916AFFA}" presName="root" presStyleCnt="0">
        <dgm:presLayoutVars>
          <dgm:dir/>
          <dgm:resizeHandles val="exact"/>
        </dgm:presLayoutVars>
      </dgm:prSet>
      <dgm:spPr/>
    </dgm:pt>
    <dgm:pt modelId="{258FCDB6-6CD1-4F53-A79A-A94CDF443AE5}" type="pres">
      <dgm:prSet presAssocID="{DB812362-8C05-4E5A-9AFF-AC6CFAFF69BE}" presName="compNode" presStyleCnt="0"/>
      <dgm:spPr/>
    </dgm:pt>
    <dgm:pt modelId="{D6FC62F8-2AFF-4A38-A80D-46B5468E5B61}" type="pres">
      <dgm:prSet presAssocID="{DB812362-8C05-4E5A-9AFF-AC6CFAFF69B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324B29F-44B3-4597-87F0-49C9060E5A91}" type="pres">
      <dgm:prSet presAssocID="{DB812362-8C05-4E5A-9AFF-AC6CFAFF69BE}" presName="iconSpace" presStyleCnt="0"/>
      <dgm:spPr/>
    </dgm:pt>
    <dgm:pt modelId="{68ED9299-5090-471C-A9E3-91D796B0EFB0}" type="pres">
      <dgm:prSet presAssocID="{DB812362-8C05-4E5A-9AFF-AC6CFAFF69BE}" presName="parTx" presStyleLbl="revTx" presStyleIdx="0" presStyleCnt="4">
        <dgm:presLayoutVars>
          <dgm:chMax val="0"/>
          <dgm:chPref val="0"/>
        </dgm:presLayoutVars>
      </dgm:prSet>
      <dgm:spPr/>
    </dgm:pt>
    <dgm:pt modelId="{E729B50C-9EBE-4F20-B2AF-962D4D216826}" type="pres">
      <dgm:prSet presAssocID="{DB812362-8C05-4E5A-9AFF-AC6CFAFF69BE}" presName="txSpace" presStyleCnt="0"/>
      <dgm:spPr/>
    </dgm:pt>
    <dgm:pt modelId="{4D98060F-6EC9-4AC3-8880-D508A5B0A712}" type="pres">
      <dgm:prSet presAssocID="{DB812362-8C05-4E5A-9AFF-AC6CFAFF69BE}" presName="desTx" presStyleLbl="revTx" presStyleIdx="1" presStyleCnt="4">
        <dgm:presLayoutVars/>
      </dgm:prSet>
      <dgm:spPr/>
    </dgm:pt>
    <dgm:pt modelId="{9101E5E9-7E4A-474D-8EE1-6922EB789FDF}" type="pres">
      <dgm:prSet presAssocID="{B6808802-FA07-4038-9A1D-4D23F2093908}" presName="sibTrans" presStyleCnt="0"/>
      <dgm:spPr/>
    </dgm:pt>
    <dgm:pt modelId="{A181D0BE-8C79-4BE2-A02F-FABE6AF4D6C5}" type="pres">
      <dgm:prSet presAssocID="{ED9CB700-058F-4D00-9155-4BD8ADCDB11D}" presName="compNode" presStyleCnt="0"/>
      <dgm:spPr/>
    </dgm:pt>
    <dgm:pt modelId="{958F4A74-BAE1-4DC0-8C5E-6638CE05BA71}" type="pres">
      <dgm:prSet presAssocID="{ED9CB700-058F-4D00-9155-4BD8ADCDB1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59A1520-C680-44A6-95C3-2ACC0A5C0967}" type="pres">
      <dgm:prSet presAssocID="{ED9CB700-058F-4D00-9155-4BD8ADCDB11D}" presName="iconSpace" presStyleCnt="0"/>
      <dgm:spPr/>
    </dgm:pt>
    <dgm:pt modelId="{2DAEB1C9-A159-4C59-8537-430937EC8898}" type="pres">
      <dgm:prSet presAssocID="{ED9CB700-058F-4D00-9155-4BD8ADCDB11D}" presName="parTx" presStyleLbl="revTx" presStyleIdx="2" presStyleCnt="4">
        <dgm:presLayoutVars>
          <dgm:chMax val="0"/>
          <dgm:chPref val="0"/>
        </dgm:presLayoutVars>
      </dgm:prSet>
      <dgm:spPr/>
    </dgm:pt>
    <dgm:pt modelId="{895F8729-84A0-4BF0-9352-466AA31C400F}" type="pres">
      <dgm:prSet presAssocID="{ED9CB700-058F-4D00-9155-4BD8ADCDB11D}" presName="txSpace" presStyleCnt="0"/>
      <dgm:spPr/>
    </dgm:pt>
    <dgm:pt modelId="{3D660D07-87F3-435A-A337-ED18ACE2B671}" type="pres">
      <dgm:prSet presAssocID="{ED9CB700-058F-4D00-9155-4BD8ADCDB11D}" presName="desTx" presStyleLbl="revTx" presStyleIdx="3" presStyleCnt="4">
        <dgm:presLayoutVars/>
      </dgm:prSet>
      <dgm:spPr/>
    </dgm:pt>
  </dgm:ptLst>
  <dgm:cxnLst>
    <dgm:cxn modelId="{1430460C-E6A3-43A7-B712-6C171B5460B9}" type="presOf" srcId="{651552C7-AF0D-47A0-9180-2ABF8190EF15}" destId="{3D660D07-87F3-435A-A337-ED18ACE2B671}" srcOrd="0" destOrd="2" presId="urn:microsoft.com/office/officeart/2018/5/layout/CenteredIconLabelDescriptionList"/>
    <dgm:cxn modelId="{19087417-857E-4EB6-B940-094FEF070CD7}" type="presOf" srcId="{D4E0FD40-42AB-4AD6-8761-846F69435ED0}" destId="{3D660D07-87F3-435A-A337-ED18ACE2B671}" srcOrd="0" destOrd="3" presId="urn:microsoft.com/office/officeart/2018/5/layout/CenteredIconLabelDescriptionList"/>
    <dgm:cxn modelId="{CBBD9821-42B5-42A4-ADEE-5F5D0399F10E}" type="presOf" srcId="{63260838-9B1C-4EFF-B75E-C8014B423EB6}" destId="{3D660D07-87F3-435A-A337-ED18ACE2B671}" srcOrd="0" destOrd="0" presId="urn:microsoft.com/office/officeart/2018/5/layout/CenteredIconLabelDescriptionList"/>
    <dgm:cxn modelId="{B64E1C26-CFFA-4954-BC68-417DD9D0DDA1}" srcId="{ED9CB700-058F-4D00-9155-4BD8ADCDB11D}" destId="{F6E264DF-3D7D-4789-A76F-848DAAF369FB}" srcOrd="1" destOrd="0" parTransId="{BE9C6784-57EA-4946-9BAB-6245E1135279}" sibTransId="{A5525787-29FC-421B-838C-862E0C160B82}"/>
    <dgm:cxn modelId="{5E7B8927-4B33-4F95-B679-40218EB5C2C7}" srcId="{ED9CB700-058F-4D00-9155-4BD8ADCDB11D}" destId="{63260838-9B1C-4EFF-B75E-C8014B423EB6}" srcOrd="0" destOrd="0" parTransId="{2A5CB484-A92A-47A9-B84F-CAEE6DA4528E}" sibTransId="{55CD016C-9A77-491C-8560-E1B2660A589B}"/>
    <dgm:cxn modelId="{F8B6F82A-F8D8-4F9A-B267-5952F288F922}" srcId="{0CBAE5D8-859F-4DB2-9278-9C6BA916AFFA}" destId="{DB812362-8C05-4E5A-9AFF-AC6CFAFF69BE}" srcOrd="0" destOrd="0" parTransId="{C1C51786-5C50-47E8-A8C3-25DB6A2EAB7D}" sibTransId="{B6808802-FA07-4038-9A1D-4D23F2093908}"/>
    <dgm:cxn modelId="{B0668A2E-BD58-4B54-9896-DC8D6145BAF8}" type="presOf" srcId="{DB812362-8C05-4E5A-9AFF-AC6CFAFF69BE}" destId="{68ED9299-5090-471C-A9E3-91D796B0EFB0}" srcOrd="0" destOrd="0" presId="urn:microsoft.com/office/officeart/2018/5/layout/CenteredIconLabelDescriptionList"/>
    <dgm:cxn modelId="{26FEAD65-C7C3-4C2D-9F20-C6203D3D845C}" srcId="{DB812362-8C05-4E5A-9AFF-AC6CFAFF69BE}" destId="{05351196-FE58-49A0-8F4A-C4E5C50CCC73}" srcOrd="0" destOrd="0" parTransId="{347CDDBD-C65A-4275-928E-BFD14005086B}" sibTransId="{060EADB6-637B-4CDF-9FA8-3A9ABB0ACF65}"/>
    <dgm:cxn modelId="{DB964966-5D56-4153-B504-CB1F21DDC22B}" type="presOf" srcId="{F6E264DF-3D7D-4789-A76F-848DAAF369FB}" destId="{3D660D07-87F3-435A-A337-ED18ACE2B671}" srcOrd="0" destOrd="1" presId="urn:microsoft.com/office/officeart/2018/5/layout/CenteredIconLabelDescriptionList"/>
    <dgm:cxn modelId="{A0F9B769-4E99-4B8A-82A1-DB913F1B7475}" type="presOf" srcId="{3D8F9A34-E123-4BAF-98E8-C7085B1B2BCF}" destId="{3D660D07-87F3-435A-A337-ED18ACE2B671}" srcOrd="0" destOrd="4" presId="urn:microsoft.com/office/officeart/2018/5/layout/CenteredIconLabelDescriptionList"/>
    <dgm:cxn modelId="{B4BE3A6F-73A6-4E8F-AD15-A8EADC0D1D0C}" type="presOf" srcId="{05351196-FE58-49A0-8F4A-C4E5C50CCC73}" destId="{4D98060F-6EC9-4AC3-8880-D508A5B0A712}" srcOrd="0" destOrd="0" presId="urn:microsoft.com/office/officeart/2018/5/layout/CenteredIconLabelDescriptionList"/>
    <dgm:cxn modelId="{8E471D76-6920-436F-AC85-3557BCD44E3C}" type="presOf" srcId="{ED9CB700-058F-4D00-9155-4BD8ADCDB11D}" destId="{2DAEB1C9-A159-4C59-8537-430937EC8898}" srcOrd="0" destOrd="0" presId="urn:microsoft.com/office/officeart/2018/5/layout/CenteredIconLabelDescriptionList"/>
    <dgm:cxn modelId="{1ED8F07F-FEB2-464C-8292-B2475FEAD7CF}" srcId="{ED9CB700-058F-4D00-9155-4BD8ADCDB11D}" destId="{3D8F9A34-E123-4BAF-98E8-C7085B1B2BCF}" srcOrd="4" destOrd="0" parTransId="{14D31A07-51F8-4B7B-AFCD-973D765D8B0F}" sibTransId="{35368FE6-4E56-4EE8-AEE9-C0CD16F71D13}"/>
    <dgm:cxn modelId="{113C2D95-F9E0-4400-AE27-A9CDD50B6836}" srcId="{ED9CB700-058F-4D00-9155-4BD8ADCDB11D}" destId="{D4E0FD40-42AB-4AD6-8761-846F69435ED0}" srcOrd="3" destOrd="0" parTransId="{E575475F-C669-4A66-BCF3-D442CD6F5256}" sibTransId="{E83C20A7-18C2-495F-B211-76A2F3DBA85A}"/>
    <dgm:cxn modelId="{ABD856B5-7295-4DC4-9ACD-E5CCF3FE5607}" srcId="{0CBAE5D8-859F-4DB2-9278-9C6BA916AFFA}" destId="{ED9CB700-058F-4D00-9155-4BD8ADCDB11D}" srcOrd="1" destOrd="0" parTransId="{29AE3603-8EC4-4DE5-81ED-74524E3A7821}" sibTransId="{70962506-2739-4351-A593-255BA5F2944E}"/>
    <dgm:cxn modelId="{F5FCF7BB-0905-476B-B486-7BEC896EE449}" srcId="{ED9CB700-058F-4D00-9155-4BD8ADCDB11D}" destId="{651552C7-AF0D-47A0-9180-2ABF8190EF15}" srcOrd="2" destOrd="0" parTransId="{F26318BC-1838-4F09-8F85-A7A277DC25ED}" sibTransId="{E1FF3426-3800-4545-8286-046E53F21D0D}"/>
    <dgm:cxn modelId="{63FC2EC5-DCEE-497F-8F1E-462ACE5A93E0}" type="presOf" srcId="{0CBAE5D8-859F-4DB2-9278-9C6BA916AFFA}" destId="{A1084722-71A8-47A2-8E27-22F6CA21FC67}" srcOrd="0" destOrd="0" presId="urn:microsoft.com/office/officeart/2018/5/layout/CenteredIconLabelDescriptionList"/>
    <dgm:cxn modelId="{46FD30C5-1EE5-4928-B524-8A085A6FBF30}" srcId="{DB812362-8C05-4E5A-9AFF-AC6CFAFF69BE}" destId="{D72D3D67-56B8-4E0E-8311-3F244F9E2042}" srcOrd="2" destOrd="0" parTransId="{20E37B41-9427-4C56-8EE9-6FD13EFA7244}" sibTransId="{66E094B7-FF49-4565-8888-EF0E182C8845}"/>
    <dgm:cxn modelId="{83D892CD-474D-438F-A1CD-9C5F9F029310}" type="presOf" srcId="{564BE833-3290-48BC-AE6C-1EDD6AC82C23}" destId="{4D98060F-6EC9-4AC3-8880-D508A5B0A712}" srcOrd="0" destOrd="1" presId="urn:microsoft.com/office/officeart/2018/5/layout/CenteredIconLabelDescriptionList"/>
    <dgm:cxn modelId="{C917F7D6-A6F5-4961-A7FD-8BAF6CBAB732}" type="presOf" srcId="{D72D3D67-56B8-4E0E-8311-3F244F9E2042}" destId="{4D98060F-6EC9-4AC3-8880-D508A5B0A712}" srcOrd="0" destOrd="2" presId="urn:microsoft.com/office/officeart/2018/5/layout/CenteredIconLabelDescriptionList"/>
    <dgm:cxn modelId="{0BD2C8F3-2CC0-41CA-9F11-2DF3843EB9BF}" srcId="{DB812362-8C05-4E5A-9AFF-AC6CFAFF69BE}" destId="{564BE833-3290-48BC-AE6C-1EDD6AC82C23}" srcOrd="1" destOrd="0" parTransId="{F8C903DF-FBA1-4036-8032-C761AFBF6D05}" sibTransId="{D916BF9B-EB22-4A9B-96A3-4659CDBCD9C9}"/>
    <dgm:cxn modelId="{AB68363C-318B-4186-A4CB-DB0DF15BDC02}" type="presParOf" srcId="{A1084722-71A8-47A2-8E27-22F6CA21FC67}" destId="{258FCDB6-6CD1-4F53-A79A-A94CDF443AE5}" srcOrd="0" destOrd="0" presId="urn:microsoft.com/office/officeart/2018/5/layout/CenteredIconLabelDescriptionList"/>
    <dgm:cxn modelId="{F40033F3-0AD4-45C8-B2C1-B99AC5933FFD}" type="presParOf" srcId="{258FCDB6-6CD1-4F53-A79A-A94CDF443AE5}" destId="{D6FC62F8-2AFF-4A38-A80D-46B5468E5B61}" srcOrd="0" destOrd="0" presId="urn:microsoft.com/office/officeart/2018/5/layout/CenteredIconLabelDescriptionList"/>
    <dgm:cxn modelId="{F036C4E1-EF62-45A7-A072-99E10256A68F}" type="presParOf" srcId="{258FCDB6-6CD1-4F53-A79A-A94CDF443AE5}" destId="{5324B29F-44B3-4597-87F0-49C9060E5A91}" srcOrd="1" destOrd="0" presId="urn:microsoft.com/office/officeart/2018/5/layout/CenteredIconLabelDescriptionList"/>
    <dgm:cxn modelId="{388A7EE8-EEBE-4904-92AE-BA7CF3F7CE3C}" type="presParOf" srcId="{258FCDB6-6CD1-4F53-A79A-A94CDF443AE5}" destId="{68ED9299-5090-471C-A9E3-91D796B0EFB0}" srcOrd="2" destOrd="0" presId="urn:microsoft.com/office/officeart/2018/5/layout/CenteredIconLabelDescriptionList"/>
    <dgm:cxn modelId="{CAEE19BD-2CAA-4221-85E2-A1FD7D3EF100}" type="presParOf" srcId="{258FCDB6-6CD1-4F53-A79A-A94CDF443AE5}" destId="{E729B50C-9EBE-4F20-B2AF-962D4D216826}" srcOrd="3" destOrd="0" presId="urn:microsoft.com/office/officeart/2018/5/layout/CenteredIconLabelDescriptionList"/>
    <dgm:cxn modelId="{6B515B26-1B49-4196-A2DA-B3D80696D975}" type="presParOf" srcId="{258FCDB6-6CD1-4F53-A79A-A94CDF443AE5}" destId="{4D98060F-6EC9-4AC3-8880-D508A5B0A712}" srcOrd="4" destOrd="0" presId="urn:microsoft.com/office/officeart/2018/5/layout/CenteredIconLabelDescriptionList"/>
    <dgm:cxn modelId="{5DD7F2F0-9040-40E9-B24E-D42242D27C58}" type="presParOf" srcId="{A1084722-71A8-47A2-8E27-22F6CA21FC67}" destId="{9101E5E9-7E4A-474D-8EE1-6922EB789FDF}" srcOrd="1" destOrd="0" presId="urn:microsoft.com/office/officeart/2018/5/layout/CenteredIconLabelDescriptionList"/>
    <dgm:cxn modelId="{4B8A6CF9-F45F-4663-8EC4-D32A74820A16}" type="presParOf" srcId="{A1084722-71A8-47A2-8E27-22F6CA21FC67}" destId="{A181D0BE-8C79-4BE2-A02F-FABE6AF4D6C5}" srcOrd="2" destOrd="0" presId="urn:microsoft.com/office/officeart/2018/5/layout/CenteredIconLabelDescriptionList"/>
    <dgm:cxn modelId="{4BB92EAF-1377-454C-9258-AAD156BBB02E}" type="presParOf" srcId="{A181D0BE-8C79-4BE2-A02F-FABE6AF4D6C5}" destId="{958F4A74-BAE1-4DC0-8C5E-6638CE05BA71}" srcOrd="0" destOrd="0" presId="urn:microsoft.com/office/officeart/2018/5/layout/CenteredIconLabelDescriptionList"/>
    <dgm:cxn modelId="{F23A3679-7DC8-46FB-9A75-226E335D64BF}" type="presParOf" srcId="{A181D0BE-8C79-4BE2-A02F-FABE6AF4D6C5}" destId="{659A1520-C680-44A6-95C3-2ACC0A5C0967}" srcOrd="1" destOrd="0" presId="urn:microsoft.com/office/officeart/2018/5/layout/CenteredIconLabelDescriptionList"/>
    <dgm:cxn modelId="{8F938E60-FB49-4BAF-80E0-E9791741D43B}" type="presParOf" srcId="{A181D0BE-8C79-4BE2-A02F-FABE6AF4D6C5}" destId="{2DAEB1C9-A159-4C59-8537-430937EC8898}" srcOrd="2" destOrd="0" presId="urn:microsoft.com/office/officeart/2018/5/layout/CenteredIconLabelDescriptionList"/>
    <dgm:cxn modelId="{BB10C1F8-5874-4006-96C5-904DE52530FE}" type="presParOf" srcId="{A181D0BE-8C79-4BE2-A02F-FABE6AF4D6C5}" destId="{895F8729-84A0-4BF0-9352-466AA31C400F}" srcOrd="3" destOrd="0" presId="urn:microsoft.com/office/officeart/2018/5/layout/CenteredIconLabelDescriptionList"/>
    <dgm:cxn modelId="{22E192D5-0CFB-48A6-AD99-C5C85BE6B5E2}" type="presParOf" srcId="{A181D0BE-8C79-4BE2-A02F-FABE6AF4D6C5}" destId="{3D660D07-87F3-435A-A337-ED18ACE2B67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B81F1-50F8-4806-B84D-4B64D666A00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AE48908-A3BD-4385-BFB2-AF8B4B9E8685}">
      <dgm:prSet/>
      <dgm:spPr/>
      <dgm:t>
        <a:bodyPr/>
        <a:lstStyle/>
        <a:p>
          <a:pPr>
            <a:defRPr cap="all"/>
          </a:pPr>
          <a:r>
            <a:rPr lang="nb-NO"/>
            <a:t>Nye produkter (Loop, Copilot, Fabric…)</a:t>
          </a:r>
          <a:endParaRPr lang="en-US"/>
        </a:p>
      </dgm:t>
    </dgm:pt>
    <dgm:pt modelId="{CB691109-3B74-46ED-80FD-A5B587E5B03F}" type="parTrans" cxnId="{A8A7B7C5-4871-4293-AAB8-FD604E13439D}">
      <dgm:prSet/>
      <dgm:spPr/>
      <dgm:t>
        <a:bodyPr/>
        <a:lstStyle/>
        <a:p>
          <a:endParaRPr lang="en-US"/>
        </a:p>
      </dgm:t>
    </dgm:pt>
    <dgm:pt modelId="{CE11F1AE-DA6A-42A9-AB9D-B1943D170A4F}" type="sibTrans" cxnId="{A8A7B7C5-4871-4293-AAB8-FD604E13439D}">
      <dgm:prSet/>
      <dgm:spPr/>
      <dgm:t>
        <a:bodyPr/>
        <a:lstStyle/>
        <a:p>
          <a:endParaRPr lang="en-US"/>
        </a:p>
      </dgm:t>
    </dgm:pt>
    <dgm:pt modelId="{D5274B61-00C5-45B5-A178-0100CD50DB1B}">
      <dgm:prSet/>
      <dgm:spPr/>
      <dgm:t>
        <a:bodyPr/>
        <a:lstStyle/>
        <a:p>
          <a:pPr>
            <a:defRPr cap="all"/>
          </a:pPr>
          <a:r>
            <a:rPr lang="nb-NO"/>
            <a:t>Tjenester (Azure Open AI)</a:t>
          </a:r>
          <a:endParaRPr lang="en-US"/>
        </a:p>
      </dgm:t>
    </dgm:pt>
    <dgm:pt modelId="{177D3DE8-7461-49A2-9CF4-7D50A1E72D63}" type="parTrans" cxnId="{C773916F-AF28-4819-AE31-8875D65B2A23}">
      <dgm:prSet/>
      <dgm:spPr/>
      <dgm:t>
        <a:bodyPr/>
        <a:lstStyle/>
        <a:p>
          <a:endParaRPr lang="en-US"/>
        </a:p>
      </dgm:t>
    </dgm:pt>
    <dgm:pt modelId="{2D2A4B1A-10F4-42A2-B247-013AC9B4A98B}" type="sibTrans" cxnId="{C773916F-AF28-4819-AE31-8875D65B2A23}">
      <dgm:prSet/>
      <dgm:spPr/>
      <dgm:t>
        <a:bodyPr/>
        <a:lstStyle/>
        <a:p>
          <a:endParaRPr lang="en-US"/>
        </a:p>
      </dgm:t>
    </dgm:pt>
    <dgm:pt modelId="{22D149BC-DE32-487C-9D8C-281F09CA8000}">
      <dgm:prSet/>
      <dgm:spPr/>
      <dgm:t>
        <a:bodyPr/>
        <a:lstStyle/>
        <a:p>
          <a:pPr>
            <a:defRPr cap="all"/>
          </a:pPr>
          <a:r>
            <a:rPr lang="nb-NO"/>
            <a:t>Lisenser ($$$)</a:t>
          </a:r>
          <a:endParaRPr lang="en-US"/>
        </a:p>
      </dgm:t>
    </dgm:pt>
    <dgm:pt modelId="{764D6027-4111-4F54-A433-D66BBEB1FDA1}" type="parTrans" cxnId="{432BB94C-5F77-4F38-B7FA-37B26F8E48A9}">
      <dgm:prSet/>
      <dgm:spPr/>
      <dgm:t>
        <a:bodyPr/>
        <a:lstStyle/>
        <a:p>
          <a:endParaRPr lang="en-US"/>
        </a:p>
      </dgm:t>
    </dgm:pt>
    <dgm:pt modelId="{239367E0-55D7-4B4F-9A18-84519287A3E5}" type="sibTrans" cxnId="{432BB94C-5F77-4F38-B7FA-37B26F8E48A9}">
      <dgm:prSet/>
      <dgm:spPr/>
      <dgm:t>
        <a:bodyPr/>
        <a:lstStyle/>
        <a:p>
          <a:endParaRPr lang="en-US"/>
        </a:p>
      </dgm:t>
    </dgm:pt>
    <dgm:pt modelId="{628BDA32-C939-4DFF-B4FB-AA1E2A477DEF}">
      <dgm:prSet/>
      <dgm:spPr/>
      <dgm:t>
        <a:bodyPr/>
        <a:lstStyle/>
        <a:p>
          <a:pPr>
            <a:defRPr cap="all"/>
          </a:pPr>
          <a:r>
            <a:rPr lang="nb-NO"/>
            <a:t>Endringer (Teams Premium, Intune Premium…)</a:t>
          </a:r>
          <a:endParaRPr lang="en-US"/>
        </a:p>
      </dgm:t>
    </dgm:pt>
    <dgm:pt modelId="{68F035E4-E968-4AAF-AE9D-27BFB9986A78}" type="parTrans" cxnId="{6D37C7F0-8850-44F2-A1E5-213A1CF18FE0}">
      <dgm:prSet/>
      <dgm:spPr/>
      <dgm:t>
        <a:bodyPr/>
        <a:lstStyle/>
        <a:p>
          <a:endParaRPr lang="en-US"/>
        </a:p>
      </dgm:t>
    </dgm:pt>
    <dgm:pt modelId="{1B0E0D5F-5C67-4F9B-8231-48EA48147376}" type="sibTrans" cxnId="{6D37C7F0-8850-44F2-A1E5-213A1CF18FE0}">
      <dgm:prSet/>
      <dgm:spPr/>
      <dgm:t>
        <a:bodyPr/>
        <a:lstStyle/>
        <a:p>
          <a:endParaRPr lang="en-US"/>
        </a:p>
      </dgm:t>
    </dgm:pt>
    <dgm:pt modelId="{41FF5A1F-71B7-4CCD-8C85-E393769F89FF}" type="pres">
      <dgm:prSet presAssocID="{059B81F1-50F8-4806-B84D-4B64D666A00B}" presName="root" presStyleCnt="0">
        <dgm:presLayoutVars>
          <dgm:dir/>
          <dgm:resizeHandles val="exact"/>
        </dgm:presLayoutVars>
      </dgm:prSet>
      <dgm:spPr/>
    </dgm:pt>
    <dgm:pt modelId="{66F327B3-655B-4263-AF86-340D635EDBB9}" type="pres">
      <dgm:prSet presAssocID="{3AE48908-A3BD-4385-BFB2-AF8B4B9E8685}" presName="compNode" presStyleCnt="0"/>
      <dgm:spPr/>
    </dgm:pt>
    <dgm:pt modelId="{F9ABDE2E-5AF2-4F3E-9036-1A75654BA0E2}" type="pres">
      <dgm:prSet presAssocID="{3AE48908-A3BD-4385-BFB2-AF8B4B9E8685}" presName="iconBgRect" presStyleLbl="bgShp" presStyleIdx="0" presStyleCnt="4"/>
      <dgm:spPr/>
    </dgm:pt>
    <dgm:pt modelId="{21B7B405-4DFF-4B16-B845-EB041BF5D531}" type="pres">
      <dgm:prSet presAssocID="{3AE48908-A3BD-4385-BFB2-AF8B4B9E86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30B89998-7D38-46A1-833C-68416B8F7C58}" type="pres">
      <dgm:prSet presAssocID="{3AE48908-A3BD-4385-BFB2-AF8B4B9E8685}" presName="spaceRect" presStyleCnt="0"/>
      <dgm:spPr/>
    </dgm:pt>
    <dgm:pt modelId="{69697974-296D-4CD8-8E84-C074230E4212}" type="pres">
      <dgm:prSet presAssocID="{3AE48908-A3BD-4385-BFB2-AF8B4B9E8685}" presName="textRect" presStyleLbl="revTx" presStyleIdx="0" presStyleCnt="4">
        <dgm:presLayoutVars>
          <dgm:chMax val="1"/>
          <dgm:chPref val="1"/>
        </dgm:presLayoutVars>
      </dgm:prSet>
      <dgm:spPr/>
    </dgm:pt>
    <dgm:pt modelId="{536D5305-ABB8-4834-BE9C-2BCB23CC0787}" type="pres">
      <dgm:prSet presAssocID="{CE11F1AE-DA6A-42A9-AB9D-B1943D170A4F}" presName="sibTrans" presStyleCnt="0"/>
      <dgm:spPr/>
    </dgm:pt>
    <dgm:pt modelId="{A36B4788-D1C9-43F7-ADA2-1E133116E026}" type="pres">
      <dgm:prSet presAssocID="{D5274B61-00C5-45B5-A178-0100CD50DB1B}" presName="compNode" presStyleCnt="0"/>
      <dgm:spPr/>
    </dgm:pt>
    <dgm:pt modelId="{1E53C5CD-E91A-42DA-97AA-95366E23EE09}" type="pres">
      <dgm:prSet presAssocID="{D5274B61-00C5-45B5-A178-0100CD50DB1B}" presName="iconBgRect" presStyleLbl="bgShp" presStyleIdx="1" presStyleCnt="4"/>
      <dgm:spPr/>
    </dgm:pt>
    <dgm:pt modelId="{F41EE764-F6CE-475E-B1CE-F743347B115E}" type="pres">
      <dgm:prSet presAssocID="{D5274B61-00C5-45B5-A178-0100CD50DB1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989B7FC-27A7-4A56-A5AD-21CA8696325E}" type="pres">
      <dgm:prSet presAssocID="{D5274B61-00C5-45B5-A178-0100CD50DB1B}" presName="spaceRect" presStyleCnt="0"/>
      <dgm:spPr/>
    </dgm:pt>
    <dgm:pt modelId="{E69B079F-78EC-4788-A7FF-09DF5361653A}" type="pres">
      <dgm:prSet presAssocID="{D5274B61-00C5-45B5-A178-0100CD50DB1B}" presName="textRect" presStyleLbl="revTx" presStyleIdx="1" presStyleCnt="4">
        <dgm:presLayoutVars>
          <dgm:chMax val="1"/>
          <dgm:chPref val="1"/>
        </dgm:presLayoutVars>
      </dgm:prSet>
      <dgm:spPr/>
    </dgm:pt>
    <dgm:pt modelId="{D02C3AC5-E354-4663-8439-924DE339AD88}" type="pres">
      <dgm:prSet presAssocID="{2D2A4B1A-10F4-42A2-B247-013AC9B4A98B}" presName="sibTrans" presStyleCnt="0"/>
      <dgm:spPr/>
    </dgm:pt>
    <dgm:pt modelId="{8194D6D5-3D39-44F9-B996-EB878B6CE7A6}" type="pres">
      <dgm:prSet presAssocID="{22D149BC-DE32-487C-9D8C-281F09CA8000}" presName="compNode" presStyleCnt="0"/>
      <dgm:spPr/>
    </dgm:pt>
    <dgm:pt modelId="{6B47EE04-27C6-442F-9B06-9C4A802374AD}" type="pres">
      <dgm:prSet presAssocID="{22D149BC-DE32-487C-9D8C-281F09CA8000}" presName="iconBgRect" presStyleLbl="bgShp" presStyleIdx="2" presStyleCnt="4"/>
      <dgm:spPr/>
    </dgm:pt>
    <dgm:pt modelId="{F6299660-B97F-4084-A680-4C7AB6AA987C}" type="pres">
      <dgm:prSet presAssocID="{22D149BC-DE32-487C-9D8C-281F09CA8000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E9DE5AC-11AD-4F4E-BD3E-7E950851ABEA}" type="pres">
      <dgm:prSet presAssocID="{22D149BC-DE32-487C-9D8C-281F09CA8000}" presName="spaceRect" presStyleCnt="0"/>
      <dgm:spPr/>
    </dgm:pt>
    <dgm:pt modelId="{3FBEA49F-14A3-46EF-B2A8-32B527184F13}" type="pres">
      <dgm:prSet presAssocID="{22D149BC-DE32-487C-9D8C-281F09CA8000}" presName="textRect" presStyleLbl="revTx" presStyleIdx="2" presStyleCnt="4">
        <dgm:presLayoutVars>
          <dgm:chMax val="1"/>
          <dgm:chPref val="1"/>
        </dgm:presLayoutVars>
      </dgm:prSet>
      <dgm:spPr/>
    </dgm:pt>
    <dgm:pt modelId="{9A2B9CC9-692F-4EAE-8B49-FCF0F3165D2C}" type="pres">
      <dgm:prSet presAssocID="{239367E0-55D7-4B4F-9A18-84519287A3E5}" presName="sibTrans" presStyleCnt="0"/>
      <dgm:spPr/>
    </dgm:pt>
    <dgm:pt modelId="{62801844-93D1-4D0F-BE0D-FB00D05B79D2}" type="pres">
      <dgm:prSet presAssocID="{628BDA32-C939-4DFF-B4FB-AA1E2A477DEF}" presName="compNode" presStyleCnt="0"/>
      <dgm:spPr/>
    </dgm:pt>
    <dgm:pt modelId="{23603E0A-A2AD-463C-A804-EFDC22CC0F05}" type="pres">
      <dgm:prSet presAssocID="{628BDA32-C939-4DFF-B4FB-AA1E2A477DEF}" presName="iconBgRect" presStyleLbl="bgShp" presStyleIdx="3" presStyleCnt="4"/>
      <dgm:spPr/>
    </dgm:pt>
    <dgm:pt modelId="{12B07063-3AF3-41C2-8FC3-D0CFD681817B}" type="pres">
      <dgm:prSet presAssocID="{628BDA32-C939-4DFF-B4FB-AA1E2A477DEF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ACD0FCFE-7459-434B-BC23-3793A17C83C9}" type="pres">
      <dgm:prSet presAssocID="{628BDA32-C939-4DFF-B4FB-AA1E2A477DEF}" presName="spaceRect" presStyleCnt="0"/>
      <dgm:spPr/>
    </dgm:pt>
    <dgm:pt modelId="{69B1442D-71CC-4F5A-8C28-4F775BE0C243}" type="pres">
      <dgm:prSet presAssocID="{628BDA32-C939-4DFF-B4FB-AA1E2A477DE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32BB94C-5F77-4F38-B7FA-37B26F8E48A9}" srcId="{059B81F1-50F8-4806-B84D-4B64D666A00B}" destId="{22D149BC-DE32-487C-9D8C-281F09CA8000}" srcOrd="2" destOrd="0" parTransId="{764D6027-4111-4F54-A433-D66BBEB1FDA1}" sibTransId="{239367E0-55D7-4B4F-9A18-84519287A3E5}"/>
    <dgm:cxn modelId="{C773916F-AF28-4819-AE31-8875D65B2A23}" srcId="{059B81F1-50F8-4806-B84D-4B64D666A00B}" destId="{D5274B61-00C5-45B5-A178-0100CD50DB1B}" srcOrd="1" destOrd="0" parTransId="{177D3DE8-7461-49A2-9CF4-7D50A1E72D63}" sibTransId="{2D2A4B1A-10F4-42A2-B247-013AC9B4A98B}"/>
    <dgm:cxn modelId="{BBE5B86F-A191-4A20-BD74-33C22F2A2765}" type="presOf" srcId="{628BDA32-C939-4DFF-B4FB-AA1E2A477DEF}" destId="{69B1442D-71CC-4F5A-8C28-4F775BE0C243}" srcOrd="0" destOrd="0" presId="urn:microsoft.com/office/officeart/2018/5/layout/IconCircleLabelList"/>
    <dgm:cxn modelId="{AB8E3690-1981-4517-8486-94CF07E3F60C}" type="presOf" srcId="{059B81F1-50F8-4806-B84D-4B64D666A00B}" destId="{41FF5A1F-71B7-4CCD-8C85-E393769F89FF}" srcOrd="0" destOrd="0" presId="urn:microsoft.com/office/officeart/2018/5/layout/IconCircleLabelList"/>
    <dgm:cxn modelId="{EEF99993-471E-45BC-A263-1B4C484C8A94}" type="presOf" srcId="{22D149BC-DE32-487C-9D8C-281F09CA8000}" destId="{3FBEA49F-14A3-46EF-B2A8-32B527184F13}" srcOrd="0" destOrd="0" presId="urn:microsoft.com/office/officeart/2018/5/layout/IconCircleLabelList"/>
    <dgm:cxn modelId="{A8A7B7C5-4871-4293-AAB8-FD604E13439D}" srcId="{059B81F1-50F8-4806-B84D-4B64D666A00B}" destId="{3AE48908-A3BD-4385-BFB2-AF8B4B9E8685}" srcOrd="0" destOrd="0" parTransId="{CB691109-3B74-46ED-80FD-A5B587E5B03F}" sibTransId="{CE11F1AE-DA6A-42A9-AB9D-B1943D170A4F}"/>
    <dgm:cxn modelId="{974E34DF-7B38-474B-A6A5-171C24E03621}" type="presOf" srcId="{D5274B61-00C5-45B5-A178-0100CD50DB1B}" destId="{E69B079F-78EC-4788-A7FF-09DF5361653A}" srcOrd="0" destOrd="0" presId="urn:microsoft.com/office/officeart/2018/5/layout/IconCircleLabelList"/>
    <dgm:cxn modelId="{6D37C7F0-8850-44F2-A1E5-213A1CF18FE0}" srcId="{059B81F1-50F8-4806-B84D-4B64D666A00B}" destId="{628BDA32-C939-4DFF-B4FB-AA1E2A477DEF}" srcOrd="3" destOrd="0" parTransId="{68F035E4-E968-4AAF-AE9D-27BFB9986A78}" sibTransId="{1B0E0D5F-5C67-4F9B-8231-48EA48147376}"/>
    <dgm:cxn modelId="{B04CD9FE-0D21-4E85-9D82-BC166AE17F34}" type="presOf" srcId="{3AE48908-A3BD-4385-BFB2-AF8B4B9E8685}" destId="{69697974-296D-4CD8-8E84-C074230E4212}" srcOrd="0" destOrd="0" presId="urn:microsoft.com/office/officeart/2018/5/layout/IconCircleLabelList"/>
    <dgm:cxn modelId="{CD398FD1-7FBA-435B-A4EA-518B0E47D983}" type="presParOf" srcId="{41FF5A1F-71B7-4CCD-8C85-E393769F89FF}" destId="{66F327B3-655B-4263-AF86-340D635EDBB9}" srcOrd="0" destOrd="0" presId="urn:microsoft.com/office/officeart/2018/5/layout/IconCircleLabelList"/>
    <dgm:cxn modelId="{46185F17-7ED4-4BC9-ADDC-E07F8E2A3DB2}" type="presParOf" srcId="{66F327B3-655B-4263-AF86-340D635EDBB9}" destId="{F9ABDE2E-5AF2-4F3E-9036-1A75654BA0E2}" srcOrd="0" destOrd="0" presId="urn:microsoft.com/office/officeart/2018/5/layout/IconCircleLabelList"/>
    <dgm:cxn modelId="{7CBDB632-7E23-446C-A86D-35AD7D93FB97}" type="presParOf" srcId="{66F327B3-655B-4263-AF86-340D635EDBB9}" destId="{21B7B405-4DFF-4B16-B845-EB041BF5D531}" srcOrd="1" destOrd="0" presId="urn:microsoft.com/office/officeart/2018/5/layout/IconCircleLabelList"/>
    <dgm:cxn modelId="{AA058271-E3D9-425C-80FA-0FD8BC709F4F}" type="presParOf" srcId="{66F327B3-655B-4263-AF86-340D635EDBB9}" destId="{30B89998-7D38-46A1-833C-68416B8F7C58}" srcOrd="2" destOrd="0" presId="urn:microsoft.com/office/officeart/2018/5/layout/IconCircleLabelList"/>
    <dgm:cxn modelId="{7EF31288-64E7-4293-ACBF-44AAADF13E4F}" type="presParOf" srcId="{66F327B3-655B-4263-AF86-340D635EDBB9}" destId="{69697974-296D-4CD8-8E84-C074230E4212}" srcOrd="3" destOrd="0" presId="urn:microsoft.com/office/officeart/2018/5/layout/IconCircleLabelList"/>
    <dgm:cxn modelId="{A905DF8B-C140-48F1-B7C9-DC9B907465B1}" type="presParOf" srcId="{41FF5A1F-71B7-4CCD-8C85-E393769F89FF}" destId="{536D5305-ABB8-4834-BE9C-2BCB23CC0787}" srcOrd="1" destOrd="0" presId="urn:microsoft.com/office/officeart/2018/5/layout/IconCircleLabelList"/>
    <dgm:cxn modelId="{914E4B2A-469D-4AE9-854C-8ACA98F659A9}" type="presParOf" srcId="{41FF5A1F-71B7-4CCD-8C85-E393769F89FF}" destId="{A36B4788-D1C9-43F7-ADA2-1E133116E026}" srcOrd="2" destOrd="0" presId="urn:microsoft.com/office/officeart/2018/5/layout/IconCircleLabelList"/>
    <dgm:cxn modelId="{6F76BF10-5033-4DDE-821E-51D9BD50281A}" type="presParOf" srcId="{A36B4788-D1C9-43F7-ADA2-1E133116E026}" destId="{1E53C5CD-E91A-42DA-97AA-95366E23EE09}" srcOrd="0" destOrd="0" presId="urn:microsoft.com/office/officeart/2018/5/layout/IconCircleLabelList"/>
    <dgm:cxn modelId="{BB287736-B65E-40F9-B103-69D2F6DFE3E0}" type="presParOf" srcId="{A36B4788-D1C9-43F7-ADA2-1E133116E026}" destId="{F41EE764-F6CE-475E-B1CE-F743347B115E}" srcOrd="1" destOrd="0" presId="urn:microsoft.com/office/officeart/2018/5/layout/IconCircleLabelList"/>
    <dgm:cxn modelId="{BC8F8908-A52E-4E0C-8077-18A39F315A85}" type="presParOf" srcId="{A36B4788-D1C9-43F7-ADA2-1E133116E026}" destId="{F989B7FC-27A7-4A56-A5AD-21CA8696325E}" srcOrd="2" destOrd="0" presId="urn:microsoft.com/office/officeart/2018/5/layout/IconCircleLabelList"/>
    <dgm:cxn modelId="{453DB00E-DC3C-45A7-A5D8-08AC3526700A}" type="presParOf" srcId="{A36B4788-D1C9-43F7-ADA2-1E133116E026}" destId="{E69B079F-78EC-4788-A7FF-09DF5361653A}" srcOrd="3" destOrd="0" presId="urn:microsoft.com/office/officeart/2018/5/layout/IconCircleLabelList"/>
    <dgm:cxn modelId="{64DD674E-E9A0-4816-B5A2-901AA4763AAC}" type="presParOf" srcId="{41FF5A1F-71B7-4CCD-8C85-E393769F89FF}" destId="{D02C3AC5-E354-4663-8439-924DE339AD88}" srcOrd="3" destOrd="0" presId="urn:microsoft.com/office/officeart/2018/5/layout/IconCircleLabelList"/>
    <dgm:cxn modelId="{E630751D-FFA6-406E-90E2-21EA29E332D0}" type="presParOf" srcId="{41FF5A1F-71B7-4CCD-8C85-E393769F89FF}" destId="{8194D6D5-3D39-44F9-B996-EB878B6CE7A6}" srcOrd="4" destOrd="0" presId="urn:microsoft.com/office/officeart/2018/5/layout/IconCircleLabelList"/>
    <dgm:cxn modelId="{61714087-15BE-458E-9186-E72FA5CA91CE}" type="presParOf" srcId="{8194D6D5-3D39-44F9-B996-EB878B6CE7A6}" destId="{6B47EE04-27C6-442F-9B06-9C4A802374AD}" srcOrd="0" destOrd="0" presId="urn:microsoft.com/office/officeart/2018/5/layout/IconCircleLabelList"/>
    <dgm:cxn modelId="{50BF2028-BC12-4053-95C1-1F8DC28B6C7F}" type="presParOf" srcId="{8194D6D5-3D39-44F9-B996-EB878B6CE7A6}" destId="{F6299660-B97F-4084-A680-4C7AB6AA987C}" srcOrd="1" destOrd="0" presId="urn:microsoft.com/office/officeart/2018/5/layout/IconCircleLabelList"/>
    <dgm:cxn modelId="{A652F1AF-D706-440F-A194-29068ADBFF94}" type="presParOf" srcId="{8194D6D5-3D39-44F9-B996-EB878B6CE7A6}" destId="{4E9DE5AC-11AD-4F4E-BD3E-7E950851ABEA}" srcOrd="2" destOrd="0" presId="urn:microsoft.com/office/officeart/2018/5/layout/IconCircleLabelList"/>
    <dgm:cxn modelId="{0D5EE6D9-5CF8-421D-A74E-FE1A8B60623F}" type="presParOf" srcId="{8194D6D5-3D39-44F9-B996-EB878B6CE7A6}" destId="{3FBEA49F-14A3-46EF-B2A8-32B527184F13}" srcOrd="3" destOrd="0" presId="urn:microsoft.com/office/officeart/2018/5/layout/IconCircleLabelList"/>
    <dgm:cxn modelId="{5A0BD161-4233-4D10-8A39-8027EF036D42}" type="presParOf" srcId="{41FF5A1F-71B7-4CCD-8C85-E393769F89FF}" destId="{9A2B9CC9-692F-4EAE-8B49-FCF0F3165D2C}" srcOrd="5" destOrd="0" presId="urn:microsoft.com/office/officeart/2018/5/layout/IconCircleLabelList"/>
    <dgm:cxn modelId="{9B893DD5-0640-4D20-BDDF-B230C8D465AB}" type="presParOf" srcId="{41FF5A1F-71B7-4CCD-8C85-E393769F89FF}" destId="{62801844-93D1-4D0F-BE0D-FB00D05B79D2}" srcOrd="6" destOrd="0" presId="urn:microsoft.com/office/officeart/2018/5/layout/IconCircleLabelList"/>
    <dgm:cxn modelId="{2638203D-8A05-4FF1-ACF8-0904512886B8}" type="presParOf" srcId="{62801844-93D1-4D0F-BE0D-FB00D05B79D2}" destId="{23603E0A-A2AD-463C-A804-EFDC22CC0F05}" srcOrd="0" destOrd="0" presId="urn:microsoft.com/office/officeart/2018/5/layout/IconCircleLabelList"/>
    <dgm:cxn modelId="{680D92D2-D5F1-44BB-9B4B-34169CF078F6}" type="presParOf" srcId="{62801844-93D1-4D0F-BE0D-FB00D05B79D2}" destId="{12B07063-3AF3-41C2-8FC3-D0CFD681817B}" srcOrd="1" destOrd="0" presId="urn:microsoft.com/office/officeart/2018/5/layout/IconCircleLabelList"/>
    <dgm:cxn modelId="{84CA5310-1068-47F8-B48C-0214C9156DC9}" type="presParOf" srcId="{62801844-93D1-4D0F-BE0D-FB00D05B79D2}" destId="{ACD0FCFE-7459-434B-BC23-3793A17C83C9}" srcOrd="2" destOrd="0" presId="urn:microsoft.com/office/officeart/2018/5/layout/IconCircleLabelList"/>
    <dgm:cxn modelId="{D7491C8E-6E0C-448C-A0C7-CF6C7951D9B3}" type="presParOf" srcId="{62801844-93D1-4D0F-BE0D-FB00D05B79D2}" destId="{69B1442D-71CC-4F5A-8C28-4F775BE0C24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76FD64-F321-40DD-AA75-351E846F870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C3E50AE-7E4B-4E3E-9FF1-DA4EFAD82982}">
      <dgm:prSet/>
      <dgm:spPr/>
      <dgm:t>
        <a:bodyPr/>
        <a:lstStyle/>
        <a:p>
          <a:r>
            <a:rPr lang="nb-NO"/>
            <a:t>Baseline</a:t>
          </a:r>
          <a:endParaRPr lang="en-US"/>
        </a:p>
      </dgm:t>
    </dgm:pt>
    <dgm:pt modelId="{46F71745-1166-428A-ADED-E71C4C6F1E26}" type="parTrans" cxnId="{467EC6AF-72BD-44D3-BD81-8E27673344E2}">
      <dgm:prSet/>
      <dgm:spPr/>
      <dgm:t>
        <a:bodyPr/>
        <a:lstStyle/>
        <a:p>
          <a:endParaRPr lang="en-US"/>
        </a:p>
      </dgm:t>
    </dgm:pt>
    <dgm:pt modelId="{51C9AE4B-B57A-4761-9EEF-ABD2A0B4D25C}" type="sibTrans" cxnId="{467EC6AF-72BD-44D3-BD81-8E27673344E2}">
      <dgm:prSet/>
      <dgm:spPr/>
      <dgm:t>
        <a:bodyPr/>
        <a:lstStyle/>
        <a:p>
          <a:endParaRPr lang="en-US"/>
        </a:p>
      </dgm:t>
    </dgm:pt>
    <dgm:pt modelId="{F3CF2F74-1D3C-4D61-ABBF-8B6495F97BAB}">
      <dgm:prSet/>
      <dgm:spPr/>
      <dgm:t>
        <a:bodyPr/>
        <a:lstStyle/>
        <a:p>
          <a:r>
            <a:rPr lang="nb-NO"/>
            <a:t>Hvem jobber med hva</a:t>
          </a:r>
          <a:endParaRPr lang="en-US"/>
        </a:p>
      </dgm:t>
    </dgm:pt>
    <dgm:pt modelId="{0611EAD8-74E1-4DF9-8496-41722DCD7EDE}" type="parTrans" cxnId="{98F05DC7-7F0A-43CF-85BE-30058C4CD915}">
      <dgm:prSet/>
      <dgm:spPr/>
      <dgm:t>
        <a:bodyPr/>
        <a:lstStyle/>
        <a:p>
          <a:endParaRPr lang="en-US"/>
        </a:p>
      </dgm:t>
    </dgm:pt>
    <dgm:pt modelId="{5755CA38-6175-4D94-B21A-80DAB2925F6E}" type="sibTrans" cxnId="{98F05DC7-7F0A-43CF-85BE-30058C4CD915}">
      <dgm:prSet/>
      <dgm:spPr/>
      <dgm:t>
        <a:bodyPr/>
        <a:lstStyle/>
        <a:p>
          <a:endParaRPr lang="en-US"/>
        </a:p>
      </dgm:t>
    </dgm:pt>
    <dgm:pt modelId="{AD75ABB1-5181-45E1-9AFC-723CD139FC9B}">
      <dgm:prSet/>
      <dgm:spPr/>
      <dgm:t>
        <a:bodyPr/>
        <a:lstStyle/>
        <a:p>
          <a:r>
            <a:rPr lang="nb-NO"/>
            <a:t>Hva er i bruk</a:t>
          </a:r>
          <a:endParaRPr lang="en-US"/>
        </a:p>
      </dgm:t>
    </dgm:pt>
    <dgm:pt modelId="{CFE95685-94A6-44E0-A710-4A085AED513D}" type="parTrans" cxnId="{06E3077B-0F24-4824-92A2-DDBF6BE79628}">
      <dgm:prSet/>
      <dgm:spPr/>
      <dgm:t>
        <a:bodyPr/>
        <a:lstStyle/>
        <a:p>
          <a:endParaRPr lang="en-US"/>
        </a:p>
      </dgm:t>
    </dgm:pt>
    <dgm:pt modelId="{D10A77E8-55A4-4C01-A183-FE4A085A23F5}" type="sibTrans" cxnId="{06E3077B-0F24-4824-92A2-DDBF6BE79628}">
      <dgm:prSet/>
      <dgm:spPr/>
      <dgm:t>
        <a:bodyPr/>
        <a:lstStyle/>
        <a:p>
          <a:endParaRPr lang="en-US"/>
        </a:p>
      </dgm:t>
    </dgm:pt>
    <dgm:pt modelId="{5E15A4BF-418F-4096-8336-61A1BF0F9C2D}" type="pres">
      <dgm:prSet presAssocID="{B676FD64-F321-40DD-AA75-351E846F8702}" presName="root" presStyleCnt="0">
        <dgm:presLayoutVars>
          <dgm:dir/>
          <dgm:resizeHandles val="exact"/>
        </dgm:presLayoutVars>
      </dgm:prSet>
      <dgm:spPr/>
    </dgm:pt>
    <dgm:pt modelId="{0B0FB6E1-13B3-40BA-9F36-1D2947908D5C}" type="pres">
      <dgm:prSet presAssocID="{4C3E50AE-7E4B-4E3E-9FF1-DA4EFAD82982}" presName="compNode" presStyleCnt="0"/>
      <dgm:spPr/>
    </dgm:pt>
    <dgm:pt modelId="{507B7FDE-6A1F-44DF-ABE0-65AC4A78BF05}" type="pres">
      <dgm:prSet presAssocID="{4C3E50AE-7E4B-4E3E-9FF1-DA4EFAD829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7CE9B5C-B2BF-4954-8BAC-7CF2F122F0DF}" type="pres">
      <dgm:prSet presAssocID="{4C3E50AE-7E4B-4E3E-9FF1-DA4EFAD82982}" presName="spaceRect" presStyleCnt="0"/>
      <dgm:spPr/>
    </dgm:pt>
    <dgm:pt modelId="{83EDB52D-E324-4BCE-9257-49967ED28E9F}" type="pres">
      <dgm:prSet presAssocID="{4C3E50AE-7E4B-4E3E-9FF1-DA4EFAD82982}" presName="textRect" presStyleLbl="revTx" presStyleIdx="0" presStyleCnt="3">
        <dgm:presLayoutVars>
          <dgm:chMax val="1"/>
          <dgm:chPref val="1"/>
        </dgm:presLayoutVars>
      </dgm:prSet>
      <dgm:spPr/>
    </dgm:pt>
    <dgm:pt modelId="{C0384BC4-DEE3-44DE-A99F-2CB69D9E79E9}" type="pres">
      <dgm:prSet presAssocID="{51C9AE4B-B57A-4761-9EEF-ABD2A0B4D25C}" presName="sibTrans" presStyleCnt="0"/>
      <dgm:spPr/>
    </dgm:pt>
    <dgm:pt modelId="{ACC39321-7C5D-4602-B1DB-CB25E9E56903}" type="pres">
      <dgm:prSet presAssocID="{F3CF2F74-1D3C-4D61-ABBF-8B6495F97BAB}" presName="compNode" presStyleCnt="0"/>
      <dgm:spPr/>
    </dgm:pt>
    <dgm:pt modelId="{97E1BF76-D3E4-4C2A-8AB8-7E45FA45000C}" type="pres">
      <dgm:prSet presAssocID="{F3CF2F74-1D3C-4D61-ABBF-8B6495F97B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63F6C26-5401-4303-AB0E-C1A4AE2D7F8E}" type="pres">
      <dgm:prSet presAssocID="{F3CF2F74-1D3C-4D61-ABBF-8B6495F97BAB}" presName="spaceRect" presStyleCnt="0"/>
      <dgm:spPr/>
    </dgm:pt>
    <dgm:pt modelId="{D4AC0803-F2C6-484D-859F-8E1F32EEF045}" type="pres">
      <dgm:prSet presAssocID="{F3CF2F74-1D3C-4D61-ABBF-8B6495F97BAB}" presName="textRect" presStyleLbl="revTx" presStyleIdx="1" presStyleCnt="3">
        <dgm:presLayoutVars>
          <dgm:chMax val="1"/>
          <dgm:chPref val="1"/>
        </dgm:presLayoutVars>
      </dgm:prSet>
      <dgm:spPr/>
    </dgm:pt>
    <dgm:pt modelId="{2FBE8BB8-EBCA-4A69-8E35-C482ED4C3CE2}" type="pres">
      <dgm:prSet presAssocID="{5755CA38-6175-4D94-B21A-80DAB2925F6E}" presName="sibTrans" presStyleCnt="0"/>
      <dgm:spPr/>
    </dgm:pt>
    <dgm:pt modelId="{3FE61A41-4678-40EB-93A1-FF9290515B48}" type="pres">
      <dgm:prSet presAssocID="{AD75ABB1-5181-45E1-9AFC-723CD139FC9B}" presName="compNode" presStyleCnt="0"/>
      <dgm:spPr/>
    </dgm:pt>
    <dgm:pt modelId="{626853E2-7A8C-462F-8A37-6A1FD8BAD129}" type="pres">
      <dgm:prSet presAssocID="{AD75ABB1-5181-45E1-9AFC-723CD139FC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4C48590-5A9A-4598-8079-EAC210EA7D00}" type="pres">
      <dgm:prSet presAssocID="{AD75ABB1-5181-45E1-9AFC-723CD139FC9B}" presName="spaceRect" presStyleCnt="0"/>
      <dgm:spPr/>
    </dgm:pt>
    <dgm:pt modelId="{FA4301FC-C210-40B0-84CF-1713B515731B}" type="pres">
      <dgm:prSet presAssocID="{AD75ABB1-5181-45E1-9AFC-723CD139FC9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6EB603-9E4B-47FA-864D-290C74F4D39C}" type="presOf" srcId="{B676FD64-F321-40DD-AA75-351E846F8702}" destId="{5E15A4BF-418F-4096-8336-61A1BF0F9C2D}" srcOrd="0" destOrd="0" presId="urn:microsoft.com/office/officeart/2018/2/layout/IconLabelList"/>
    <dgm:cxn modelId="{8B688C40-3CBF-48C7-B51F-B381974DBEDB}" type="presOf" srcId="{AD75ABB1-5181-45E1-9AFC-723CD139FC9B}" destId="{FA4301FC-C210-40B0-84CF-1713B515731B}" srcOrd="0" destOrd="0" presId="urn:microsoft.com/office/officeart/2018/2/layout/IconLabelList"/>
    <dgm:cxn modelId="{06E3077B-0F24-4824-92A2-DDBF6BE79628}" srcId="{B676FD64-F321-40DD-AA75-351E846F8702}" destId="{AD75ABB1-5181-45E1-9AFC-723CD139FC9B}" srcOrd="2" destOrd="0" parTransId="{CFE95685-94A6-44E0-A710-4A085AED513D}" sibTransId="{D10A77E8-55A4-4C01-A183-FE4A085A23F5}"/>
    <dgm:cxn modelId="{80EF9889-4F92-4DB9-9883-D25576B16CF2}" type="presOf" srcId="{4C3E50AE-7E4B-4E3E-9FF1-DA4EFAD82982}" destId="{83EDB52D-E324-4BCE-9257-49967ED28E9F}" srcOrd="0" destOrd="0" presId="urn:microsoft.com/office/officeart/2018/2/layout/IconLabelList"/>
    <dgm:cxn modelId="{467EC6AF-72BD-44D3-BD81-8E27673344E2}" srcId="{B676FD64-F321-40DD-AA75-351E846F8702}" destId="{4C3E50AE-7E4B-4E3E-9FF1-DA4EFAD82982}" srcOrd="0" destOrd="0" parTransId="{46F71745-1166-428A-ADED-E71C4C6F1E26}" sibTransId="{51C9AE4B-B57A-4761-9EEF-ABD2A0B4D25C}"/>
    <dgm:cxn modelId="{98F05DC7-7F0A-43CF-85BE-30058C4CD915}" srcId="{B676FD64-F321-40DD-AA75-351E846F8702}" destId="{F3CF2F74-1D3C-4D61-ABBF-8B6495F97BAB}" srcOrd="1" destOrd="0" parTransId="{0611EAD8-74E1-4DF9-8496-41722DCD7EDE}" sibTransId="{5755CA38-6175-4D94-B21A-80DAB2925F6E}"/>
    <dgm:cxn modelId="{0C2C2EE4-CEB6-44BA-86E6-BECC97E2142A}" type="presOf" srcId="{F3CF2F74-1D3C-4D61-ABBF-8B6495F97BAB}" destId="{D4AC0803-F2C6-484D-859F-8E1F32EEF045}" srcOrd="0" destOrd="0" presId="urn:microsoft.com/office/officeart/2018/2/layout/IconLabelList"/>
    <dgm:cxn modelId="{0359E6A7-9B46-4D32-BB2B-31DDA9525193}" type="presParOf" srcId="{5E15A4BF-418F-4096-8336-61A1BF0F9C2D}" destId="{0B0FB6E1-13B3-40BA-9F36-1D2947908D5C}" srcOrd="0" destOrd="0" presId="urn:microsoft.com/office/officeart/2018/2/layout/IconLabelList"/>
    <dgm:cxn modelId="{60BD463B-F50A-4FB4-B3B6-4F3EA9D47D58}" type="presParOf" srcId="{0B0FB6E1-13B3-40BA-9F36-1D2947908D5C}" destId="{507B7FDE-6A1F-44DF-ABE0-65AC4A78BF05}" srcOrd="0" destOrd="0" presId="urn:microsoft.com/office/officeart/2018/2/layout/IconLabelList"/>
    <dgm:cxn modelId="{AB592D92-E2FD-40F4-90F5-B61375B61ABE}" type="presParOf" srcId="{0B0FB6E1-13B3-40BA-9F36-1D2947908D5C}" destId="{C7CE9B5C-B2BF-4954-8BAC-7CF2F122F0DF}" srcOrd="1" destOrd="0" presId="urn:microsoft.com/office/officeart/2018/2/layout/IconLabelList"/>
    <dgm:cxn modelId="{A254A924-136E-4655-9980-F35AD8C4D353}" type="presParOf" srcId="{0B0FB6E1-13B3-40BA-9F36-1D2947908D5C}" destId="{83EDB52D-E324-4BCE-9257-49967ED28E9F}" srcOrd="2" destOrd="0" presId="urn:microsoft.com/office/officeart/2018/2/layout/IconLabelList"/>
    <dgm:cxn modelId="{A26208AF-2DC9-4FA4-BDFD-CB37C0DCE527}" type="presParOf" srcId="{5E15A4BF-418F-4096-8336-61A1BF0F9C2D}" destId="{C0384BC4-DEE3-44DE-A99F-2CB69D9E79E9}" srcOrd="1" destOrd="0" presId="urn:microsoft.com/office/officeart/2018/2/layout/IconLabelList"/>
    <dgm:cxn modelId="{BF496F1C-9A1A-4BCC-B7FB-177CE516F53D}" type="presParOf" srcId="{5E15A4BF-418F-4096-8336-61A1BF0F9C2D}" destId="{ACC39321-7C5D-4602-B1DB-CB25E9E56903}" srcOrd="2" destOrd="0" presId="urn:microsoft.com/office/officeart/2018/2/layout/IconLabelList"/>
    <dgm:cxn modelId="{73C2B93B-F73D-4E2B-8EF1-F4C7F295B3B3}" type="presParOf" srcId="{ACC39321-7C5D-4602-B1DB-CB25E9E56903}" destId="{97E1BF76-D3E4-4C2A-8AB8-7E45FA45000C}" srcOrd="0" destOrd="0" presId="urn:microsoft.com/office/officeart/2018/2/layout/IconLabelList"/>
    <dgm:cxn modelId="{47E72CEE-A0CD-46E4-86D0-ACFB388C4400}" type="presParOf" srcId="{ACC39321-7C5D-4602-B1DB-CB25E9E56903}" destId="{F63F6C26-5401-4303-AB0E-C1A4AE2D7F8E}" srcOrd="1" destOrd="0" presId="urn:microsoft.com/office/officeart/2018/2/layout/IconLabelList"/>
    <dgm:cxn modelId="{5A398EFE-0797-4446-85CA-9012E88C112A}" type="presParOf" srcId="{ACC39321-7C5D-4602-B1DB-CB25E9E56903}" destId="{D4AC0803-F2C6-484D-859F-8E1F32EEF045}" srcOrd="2" destOrd="0" presId="urn:microsoft.com/office/officeart/2018/2/layout/IconLabelList"/>
    <dgm:cxn modelId="{5DF73388-2089-4845-9475-76A5EC159C9E}" type="presParOf" srcId="{5E15A4BF-418F-4096-8336-61A1BF0F9C2D}" destId="{2FBE8BB8-EBCA-4A69-8E35-C482ED4C3CE2}" srcOrd="3" destOrd="0" presId="urn:microsoft.com/office/officeart/2018/2/layout/IconLabelList"/>
    <dgm:cxn modelId="{68798D9E-25C5-4A93-A768-792152169107}" type="presParOf" srcId="{5E15A4BF-418F-4096-8336-61A1BF0F9C2D}" destId="{3FE61A41-4678-40EB-93A1-FF9290515B48}" srcOrd="4" destOrd="0" presId="urn:microsoft.com/office/officeart/2018/2/layout/IconLabelList"/>
    <dgm:cxn modelId="{1CA90D5F-D20F-45C1-AA8B-D93E828FCF74}" type="presParOf" srcId="{3FE61A41-4678-40EB-93A1-FF9290515B48}" destId="{626853E2-7A8C-462F-8A37-6A1FD8BAD129}" srcOrd="0" destOrd="0" presId="urn:microsoft.com/office/officeart/2018/2/layout/IconLabelList"/>
    <dgm:cxn modelId="{56F2D538-2678-44B7-971B-692FBCD45BA1}" type="presParOf" srcId="{3FE61A41-4678-40EB-93A1-FF9290515B48}" destId="{34C48590-5A9A-4598-8079-EAC210EA7D00}" srcOrd="1" destOrd="0" presId="urn:microsoft.com/office/officeart/2018/2/layout/IconLabelList"/>
    <dgm:cxn modelId="{42EB8D44-CDEB-41CC-BD3D-08EF7E5405F2}" type="presParOf" srcId="{3FE61A41-4678-40EB-93A1-FF9290515B48}" destId="{FA4301FC-C210-40B0-84CF-1713B51573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14E444-B973-42D5-84E7-D221D8BBE4E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F4726B-80FF-4E70-97A9-9B84C248BEF0}">
      <dgm:prSet/>
      <dgm:spPr/>
      <dgm:t>
        <a:bodyPr/>
        <a:lstStyle/>
        <a:p>
          <a:r>
            <a:rPr lang="nb-NO"/>
            <a:t>Prosjekt</a:t>
          </a:r>
          <a:br>
            <a:rPr lang="nb-NO"/>
          </a:br>
          <a:r>
            <a:rPr lang="en-US">
              <a:hlinkClick xmlns:r="http://schemas.openxmlformats.org/officeDocument/2006/relationships" r:id="rId1"/>
            </a:rPr>
            <a:t>TeamLearn - Teamwork analytics for training collaborative problem solving in professional higher education - Department of Education (uio.no)</a:t>
          </a:r>
          <a:endParaRPr lang="en-US"/>
        </a:p>
      </dgm:t>
    </dgm:pt>
    <dgm:pt modelId="{B34964AD-E1D3-47EE-90C9-30743F1A94FB}" type="parTrans" cxnId="{328E3C0E-B33B-48C4-9BB2-0F2051508DDB}">
      <dgm:prSet/>
      <dgm:spPr/>
      <dgm:t>
        <a:bodyPr/>
        <a:lstStyle/>
        <a:p>
          <a:endParaRPr lang="en-US"/>
        </a:p>
      </dgm:t>
    </dgm:pt>
    <dgm:pt modelId="{6F83FB88-BBAF-44BD-B0C1-07B99B3BF46E}" type="sibTrans" cxnId="{328E3C0E-B33B-48C4-9BB2-0F2051508DDB}">
      <dgm:prSet/>
      <dgm:spPr/>
      <dgm:t>
        <a:bodyPr/>
        <a:lstStyle/>
        <a:p>
          <a:endParaRPr lang="en-US"/>
        </a:p>
      </dgm:t>
    </dgm:pt>
    <dgm:pt modelId="{D32C71AD-55E3-4F4C-868E-6CDF88589B37}">
      <dgm:prSet/>
      <dgm:spPr/>
      <dgm:t>
        <a:bodyPr/>
        <a:lstStyle/>
        <a:p>
          <a:r>
            <a:rPr lang="nb-NO"/>
            <a:t>«</a:t>
          </a:r>
          <a:r>
            <a:rPr lang="en-US" b="0" i="1"/>
            <a:t>TeamLearn studies how digital technologies, multimodal learning analytics and automated feedback can be employed to study collaborative problem solving and team-based learning in higher education</a:t>
          </a:r>
          <a:r>
            <a:rPr lang="nb-NO"/>
            <a:t>»</a:t>
          </a:r>
          <a:endParaRPr lang="en-US"/>
        </a:p>
      </dgm:t>
    </dgm:pt>
    <dgm:pt modelId="{CF3124B0-9840-471D-91FC-7854DCD86DAF}" type="parTrans" cxnId="{9D3A1AA3-A0D5-4FC5-9795-F64225386C8F}">
      <dgm:prSet/>
      <dgm:spPr/>
      <dgm:t>
        <a:bodyPr/>
        <a:lstStyle/>
        <a:p>
          <a:endParaRPr lang="en-US"/>
        </a:p>
      </dgm:t>
    </dgm:pt>
    <dgm:pt modelId="{403BDAAF-6E11-4A18-87B0-5672CF599FFC}" type="sibTrans" cxnId="{9D3A1AA3-A0D5-4FC5-9795-F64225386C8F}">
      <dgm:prSet/>
      <dgm:spPr/>
      <dgm:t>
        <a:bodyPr/>
        <a:lstStyle/>
        <a:p>
          <a:endParaRPr lang="en-US"/>
        </a:p>
      </dgm:t>
    </dgm:pt>
    <dgm:pt modelId="{65C160DC-6B73-4AF7-B3EF-502B0C84890E}" type="pres">
      <dgm:prSet presAssocID="{6014E444-B973-42D5-84E7-D221D8BBE4E2}" presName="vert0" presStyleCnt="0">
        <dgm:presLayoutVars>
          <dgm:dir/>
          <dgm:animOne val="branch"/>
          <dgm:animLvl val="lvl"/>
        </dgm:presLayoutVars>
      </dgm:prSet>
      <dgm:spPr/>
    </dgm:pt>
    <dgm:pt modelId="{A467A75A-D7F5-48DB-AD01-B517BED4FDA7}" type="pres">
      <dgm:prSet presAssocID="{A0F4726B-80FF-4E70-97A9-9B84C248BEF0}" presName="thickLine" presStyleLbl="alignNode1" presStyleIdx="0" presStyleCnt="2"/>
      <dgm:spPr/>
    </dgm:pt>
    <dgm:pt modelId="{194CAC35-2AB8-4998-BC75-3AC0BF395463}" type="pres">
      <dgm:prSet presAssocID="{A0F4726B-80FF-4E70-97A9-9B84C248BEF0}" presName="horz1" presStyleCnt="0"/>
      <dgm:spPr/>
    </dgm:pt>
    <dgm:pt modelId="{2664D43A-C4B1-4A54-8BFD-E099C8C551C6}" type="pres">
      <dgm:prSet presAssocID="{A0F4726B-80FF-4E70-97A9-9B84C248BEF0}" presName="tx1" presStyleLbl="revTx" presStyleIdx="0" presStyleCnt="2"/>
      <dgm:spPr/>
    </dgm:pt>
    <dgm:pt modelId="{BF79CA1B-2EE0-4FCB-B974-B3743F590109}" type="pres">
      <dgm:prSet presAssocID="{A0F4726B-80FF-4E70-97A9-9B84C248BEF0}" presName="vert1" presStyleCnt="0"/>
      <dgm:spPr/>
    </dgm:pt>
    <dgm:pt modelId="{715E5D24-FA47-49AD-B506-C5F0BE8A52FF}" type="pres">
      <dgm:prSet presAssocID="{D32C71AD-55E3-4F4C-868E-6CDF88589B37}" presName="thickLine" presStyleLbl="alignNode1" presStyleIdx="1" presStyleCnt="2"/>
      <dgm:spPr/>
    </dgm:pt>
    <dgm:pt modelId="{5DE805C2-EAAB-4E57-B7C3-8F80DC51EF74}" type="pres">
      <dgm:prSet presAssocID="{D32C71AD-55E3-4F4C-868E-6CDF88589B37}" presName="horz1" presStyleCnt="0"/>
      <dgm:spPr/>
    </dgm:pt>
    <dgm:pt modelId="{56D3954C-8D0F-4665-AD01-AB3A308FF444}" type="pres">
      <dgm:prSet presAssocID="{D32C71AD-55E3-4F4C-868E-6CDF88589B37}" presName="tx1" presStyleLbl="revTx" presStyleIdx="1" presStyleCnt="2"/>
      <dgm:spPr/>
    </dgm:pt>
    <dgm:pt modelId="{39117E34-9E13-4ED5-B76D-F6132152F5B7}" type="pres">
      <dgm:prSet presAssocID="{D32C71AD-55E3-4F4C-868E-6CDF88589B37}" presName="vert1" presStyleCnt="0"/>
      <dgm:spPr/>
    </dgm:pt>
  </dgm:ptLst>
  <dgm:cxnLst>
    <dgm:cxn modelId="{0A52AF04-430F-4029-B17C-C20E948B645B}" type="presOf" srcId="{6014E444-B973-42D5-84E7-D221D8BBE4E2}" destId="{65C160DC-6B73-4AF7-B3EF-502B0C84890E}" srcOrd="0" destOrd="0" presId="urn:microsoft.com/office/officeart/2008/layout/LinedList"/>
    <dgm:cxn modelId="{328E3C0E-B33B-48C4-9BB2-0F2051508DDB}" srcId="{6014E444-B973-42D5-84E7-D221D8BBE4E2}" destId="{A0F4726B-80FF-4E70-97A9-9B84C248BEF0}" srcOrd="0" destOrd="0" parTransId="{B34964AD-E1D3-47EE-90C9-30743F1A94FB}" sibTransId="{6F83FB88-BBAF-44BD-B0C1-07B99B3BF46E}"/>
    <dgm:cxn modelId="{5877AA5E-2C82-4243-8C14-A4B59B5B69C4}" type="presOf" srcId="{D32C71AD-55E3-4F4C-868E-6CDF88589B37}" destId="{56D3954C-8D0F-4665-AD01-AB3A308FF444}" srcOrd="0" destOrd="0" presId="urn:microsoft.com/office/officeart/2008/layout/LinedList"/>
    <dgm:cxn modelId="{9D3A1AA3-A0D5-4FC5-9795-F64225386C8F}" srcId="{6014E444-B973-42D5-84E7-D221D8BBE4E2}" destId="{D32C71AD-55E3-4F4C-868E-6CDF88589B37}" srcOrd="1" destOrd="0" parTransId="{CF3124B0-9840-471D-91FC-7854DCD86DAF}" sibTransId="{403BDAAF-6E11-4A18-87B0-5672CF599FFC}"/>
    <dgm:cxn modelId="{B15AEBF6-EDA8-4762-AF81-654A64C7E62A}" type="presOf" srcId="{A0F4726B-80FF-4E70-97A9-9B84C248BEF0}" destId="{2664D43A-C4B1-4A54-8BFD-E099C8C551C6}" srcOrd="0" destOrd="0" presId="urn:microsoft.com/office/officeart/2008/layout/LinedList"/>
    <dgm:cxn modelId="{F8C93503-6A8F-4D03-BDE4-177E1A412D17}" type="presParOf" srcId="{65C160DC-6B73-4AF7-B3EF-502B0C84890E}" destId="{A467A75A-D7F5-48DB-AD01-B517BED4FDA7}" srcOrd="0" destOrd="0" presId="urn:microsoft.com/office/officeart/2008/layout/LinedList"/>
    <dgm:cxn modelId="{A84719FC-7DCF-4AEB-9387-EA769AFD952B}" type="presParOf" srcId="{65C160DC-6B73-4AF7-B3EF-502B0C84890E}" destId="{194CAC35-2AB8-4998-BC75-3AC0BF395463}" srcOrd="1" destOrd="0" presId="urn:microsoft.com/office/officeart/2008/layout/LinedList"/>
    <dgm:cxn modelId="{D526FA8D-3EC7-4FC6-84E9-65C0764844BA}" type="presParOf" srcId="{194CAC35-2AB8-4998-BC75-3AC0BF395463}" destId="{2664D43A-C4B1-4A54-8BFD-E099C8C551C6}" srcOrd="0" destOrd="0" presId="urn:microsoft.com/office/officeart/2008/layout/LinedList"/>
    <dgm:cxn modelId="{D2A18485-0F80-49C3-AD50-3F315611294E}" type="presParOf" srcId="{194CAC35-2AB8-4998-BC75-3AC0BF395463}" destId="{BF79CA1B-2EE0-4FCB-B974-B3743F590109}" srcOrd="1" destOrd="0" presId="urn:microsoft.com/office/officeart/2008/layout/LinedList"/>
    <dgm:cxn modelId="{A304961D-E8B5-4F01-B584-7572852C9538}" type="presParOf" srcId="{65C160DC-6B73-4AF7-B3EF-502B0C84890E}" destId="{715E5D24-FA47-49AD-B506-C5F0BE8A52FF}" srcOrd="2" destOrd="0" presId="urn:microsoft.com/office/officeart/2008/layout/LinedList"/>
    <dgm:cxn modelId="{76063AAF-42AA-4B10-BFF7-BC0FD7982359}" type="presParOf" srcId="{65C160DC-6B73-4AF7-B3EF-502B0C84890E}" destId="{5DE805C2-EAAB-4E57-B7C3-8F80DC51EF74}" srcOrd="3" destOrd="0" presId="urn:microsoft.com/office/officeart/2008/layout/LinedList"/>
    <dgm:cxn modelId="{FEA6092C-8E2D-4FE6-9D9C-4354425B1E20}" type="presParOf" srcId="{5DE805C2-EAAB-4E57-B7C3-8F80DC51EF74}" destId="{56D3954C-8D0F-4665-AD01-AB3A308FF444}" srcOrd="0" destOrd="0" presId="urn:microsoft.com/office/officeart/2008/layout/LinedList"/>
    <dgm:cxn modelId="{FED81863-8AF9-479D-98C5-9985E53CFB1F}" type="presParOf" srcId="{5DE805C2-EAAB-4E57-B7C3-8F80DC51EF74}" destId="{39117E34-9E13-4ED5-B76D-F6132152F5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C62F8-2AFF-4A38-A80D-46B5468E5B61}">
      <dsp:nvSpPr>
        <dsp:cNvPr id="0" name=""/>
        <dsp:cNvSpPr/>
      </dsp:nvSpPr>
      <dsp:spPr>
        <a:xfrm>
          <a:off x="2173131" y="27307"/>
          <a:ext cx="1510523" cy="1490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9299-5090-471C-A9E3-91D796B0EFB0}">
      <dsp:nvSpPr>
        <dsp:cNvPr id="0" name=""/>
        <dsp:cNvSpPr/>
      </dsp:nvSpPr>
      <dsp:spPr>
        <a:xfrm>
          <a:off x="770502" y="1696097"/>
          <a:ext cx="4315781" cy="63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2200" kern="1200"/>
            <a:t>Hvordan kan vi hjelpe brukere?</a:t>
          </a:r>
          <a:endParaRPr lang="en-US" sz="2200" kern="1200"/>
        </a:p>
      </dsp:txBody>
      <dsp:txXfrm>
        <a:off x="770502" y="1696097"/>
        <a:ext cx="4315781" cy="638934"/>
      </dsp:txXfrm>
    </dsp:sp>
    <dsp:sp modelId="{4D98060F-6EC9-4AC3-8880-D508A5B0A712}">
      <dsp:nvSpPr>
        <dsp:cNvPr id="0" name=""/>
        <dsp:cNvSpPr/>
      </dsp:nvSpPr>
      <dsp:spPr>
        <a:xfrm>
          <a:off x="770502" y="2417795"/>
          <a:ext cx="4315781" cy="1747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Brukeropplevelsen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Ta den i bruk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Bruke den effektivt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Informere om nye produkter</a:t>
          </a:r>
          <a:endParaRPr lang="en-US" sz="1700" kern="1200"/>
        </a:p>
      </dsp:txBody>
      <dsp:txXfrm>
        <a:off x="770502" y="2417795"/>
        <a:ext cx="4315781" cy="1747701"/>
      </dsp:txXfrm>
    </dsp:sp>
    <dsp:sp modelId="{958F4A74-BAE1-4DC0-8C5E-6638CE05BA71}">
      <dsp:nvSpPr>
        <dsp:cNvPr id="0" name=""/>
        <dsp:cNvSpPr/>
      </dsp:nvSpPr>
      <dsp:spPr>
        <a:xfrm>
          <a:off x="7244174" y="27307"/>
          <a:ext cx="1510523" cy="14908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EB1C9-A159-4C59-8537-430937EC8898}">
      <dsp:nvSpPr>
        <dsp:cNvPr id="0" name=""/>
        <dsp:cNvSpPr/>
      </dsp:nvSpPr>
      <dsp:spPr>
        <a:xfrm>
          <a:off x="5841545" y="1696097"/>
          <a:ext cx="4315781" cy="63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2200" kern="1200"/>
            <a:t>Koordinere arbeidet ved IT-avdelingen</a:t>
          </a:r>
          <a:endParaRPr lang="en-US" sz="2200" kern="1200"/>
        </a:p>
      </dsp:txBody>
      <dsp:txXfrm>
        <a:off x="5841545" y="1696097"/>
        <a:ext cx="4315781" cy="638934"/>
      </dsp:txXfrm>
    </dsp:sp>
    <dsp:sp modelId="{3D660D07-87F3-435A-A337-ED18ACE2B671}">
      <dsp:nvSpPr>
        <dsp:cNvPr id="0" name=""/>
        <dsp:cNvSpPr/>
      </dsp:nvSpPr>
      <dsp:spPr>
        <a:xfrm>
          <a:off x="5841545" y="2417795"/>
          <a:ext cx="4315781" cy="1747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Avhengiheter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Konfigurasjoner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Dokumentasjon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Statistikk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Kostnader</a:t>
          </a:r>
          <a:br>
            <a:rPr lang="nb-NO" sz="1700" kern="1200"/>
          </a:br>
          <a:endParaRPr lang="en-US" sz="1700" kern="1200"/>
        </a:p>
      </dsp:txBody>
      <dsp:txXfrm>
        <a:off x="5841545" y="2417795"/>
        <a:ext cx="4315781" cy="1747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BDE2E-5AF2-4F3E-9036-1A75654BA0E2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7B405-4DFF-4B16-B845-EB041BF5D531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97974-296D-4CD8-8E84-C074230E4212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700" kern="1200"/>
            <a:t>Nye produkter (Loop, Copilot, Fabric…)</a:t>
          </a:r>
          <a:endParaRPr lang="en-US" sz="1700" kern="1200"/>
        </a:p>
      </dsp:txBody>
      <dsp:txXfrm>
        <a:off x="100682" y="2684598"/>
        <a:ext cx="2370489" cy="720000"/>
      </dsp:txXfrm>
    </dsp:sp>
    <dsp:sp modelId="{1E53C5CD-E91A-42DA-97AA-95366E23EE09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E764-F6CE-475E-B1CE-F743347B115E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B079F-78EC-4788-A7FF-09DF5361653A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700" kern="1200"/>
            <a:t>Tjenester (Azure Open AI)</a:t>
          </a:r>
          <a:endParaRPr lang="en-US" sz="1700" kern="1200"/>
        </a:p>
      </dsp:txBody>
      <dsp:txXfrm>
        <a:off x="2886007" y="2684598"/>
        <a:ext cx="2370489" cy="720000"/>
      </dsp:txXfrm>
    </dsp:sp>
    <dsp:sp modelId="{6B47EE04-27C6-442F-9B06-9C4A802374AD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99660-B97F-4084-A680-4C7AB6AA987C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EA49F-14A3-46EF-B2A8-32B527184F13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700" kern="1200"/>
            <a:t>Lisenser ($$$)</a:t>
          </a:r>
          <a:endParaRPr lang="en-US" sz="1700" kern="1200"/>
        </a:p>
      </dsp:txBody>
      <dsp:txXfrm>
        <a:off x="5671332" y="2684598"/>
        <a:ext cx="2370489" cy="720000"/>
      </dsp:txXfrm>
    </dsp:sp>
    <dsp:sp modelId="{23603E0A-A2AD-463C-A804-EFDC22CC0F05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07063-3AF3-41C2-8FC3-D0CFD681817B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442D-71CC-4F5A-8C28-4F775BE0C243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700" kern="1200"/>
            <a:t>Endringer (Teams Premium, Intune Premium…)</a:t>
          </a:r>
          <a:endParaRPr lang="en-US" sz="1700" kern="1200"/>
        </a:p>
      </dsp:txBody>
      <dsp:txXfrm>
        <a:off x="8456657" y="2684598"/>
        <a:ext cx="237048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B7FDE-6A1F-44DF-ABE0-65AC4A78BF05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DB52D-E324-4BCE-9257-49967ED28E9F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Baseline</a:t>
          </a:r>
          <a:endParaRPr lang="en-US" sz="2800" kern="1200"/>
        </a:p>
      </dsp:txBody>
      <dsp:txXfrm>
        <a:off x="59990" y="2654049"/>
        <a:ext cx="3226223" cy="720000"/>
      </dsp:txXfrm>
    </dsp:sp>
    <dsp:sp modelId="{97E1BF76-D3E4-4C2A-8AB8-7E45FA45000C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C0803-F2C6-484D-859F-8E1F32EEF045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Hvem jobber med hva</a:t>
          </a:r>
          <a:endParaRPr lang="en-US" sz="2800" kern="1200"/>
        </a:p>
      </dsp:txBody>
      <dsp:txXfrm>
        <a:off x="3850802" y="2654049"/>
        <a:ext cx="3226223" cy="720000"/>
      </dsp:txXfrm>
    </dsp:sp>
    <dsp:sp modelId="{626853E2-7A8C-462F-8A37-6A1FD8BAD129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301FC-C210-40B0-84CF-1713B515731B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Hva er i bruk</a:t>
          </a:r>
          <a:endParaRPr lang="en-US" sz="2800" kern="1200"/>
        </a:p>
      </dsp:txBody>
      <dsp:txXfrm>
        <a:off x="7641615" y="2654049"/>
        <a:ext cx="3226223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7A75A-D7F5-48DB-AD01-B517BED4FDA7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4D43A-C4B1-4A54-8BFD-E099C8C551C6}">
      <dsp:nvSpPr>
        <dsp:cNvPr id="0" name=""/>
        <dsp:cNvSpPr/>
      </dsp:nvSpPr>
      <dsp:spPr>
        <a:xfrm>
          <a:off x="0" y="0"/>
          <a:ext cx="6291714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Prosjekt</a:t>
          </a:r>
          <a:br>
            <a:rPr lang="nb-NO" sz="3000" kern="1200"/>
          </a:br>
          <a:r>
            <a:rPr lang="en-US" sz="3000" kern="1200">
              <a:hlinkClick xmlns:r="http://schemas.openxmlformats.org/officeDocument/2006/relationships" r:id="rId1"/>
            </a:rPr>
            <a:t>TeamLearn - Teamwork analytics for training collaborative problem solving in professional higher education - Department of Education (uio.no)</a:t>
          </a:r>
          <a:endParaRPr lang="en-US" sz="3000" kern="1200"/>
        </a:p>
      </dsp:txBody>
      <dsp:txXfrm>
        <a:off x="0" y="0"/>
        <a:ext cx="6291714" cy="2765367"/>
      </dsp:txXfrm>
    </dsp:sp>
    <dsp:sp modelId="{715E5D24-FA47-49AD-B506-C5F0BE8A52FF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3954C-8D0F-4665-AD01-AB3A308FF444}">
      <dsp:nvSpPr>
        <dsp:cNvPr id="0" name=""/>
        <dsp:cNvSpPr/>
      </dsp:nvSpPr>
      <dsp:spPr>
        <a:xfrm>
          <a:off x="0" y="2765367"/>
          <a:ext cx="6291714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«</a:t>
          </a:r>
          <a:r>
            <a:rPr lang="en-US" sz="3000" b="0" i="1" kern="1200"/>
            <a:t>TeamLearn studies how digital technologies, multimodal learning analytics and automated feedback can be employed to study collaborative problem solving and team-based learning in higher education</a:t>
          </a:r>
          <a:r>
            <a:rPr lang="nb-NO" sz="3000" kern="1200"/>
            <a:t>»</a:t>
          </a:r>
          <a:endParaRPr lang="en-US" sz="3000" kern="1200"/>
        </a:p>
      </dsp:txBody>
      <dsp:txXfrm>
        <a:off x="0" y="2765367"/>
        <a:ext cx="6291714" cy="2765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BF0FB-4CA6-4781-AE09-475C4E6A0769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5591F-E108-47CC-8E85-443C58919E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55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5591F-E108-47CC-8E85-443C58919EA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88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5591F-E108-47CC-8E85-443C58919EA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54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5591F-E108-47CC-8E85-443C58919EA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037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5591F-E108-47CC-8E85-443C58919EA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59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5591F-E108-47CC-8E85-443C58919EA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95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5591F-E108-47CC-8E85-443C58919EA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23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5591F-E108-47CC-8E85-443C58919EA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32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5591F-E108-47CC-8E85-443C58919EA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56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8CF6-9013-461E-DCB6-B491D813A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19DEB-9580-5C62-678E-BD29D5026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42389-AED6-E811-AB56-C4D3E06D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5A11-80C3-B484-F115-5167E4D0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6025-DCEC-05A4-B610-DCA780E8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062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E51C-C40A-7C17-A17E-08593783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82B6A-28BE-909E-437D-8DF038692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C895-386A-DE57-A22F-4755325A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7F072-3534-2064-C46E-D77917F9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3B66F-739C-E58B-773D-765C19DF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50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FD746-DEE4-AC71-14B9-77AA86164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E045A-618C-F41D-3EC4-6ABB77741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AE98A-45BF-DFFE-3369-103E484B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26EB8-D7AE-A5BD-25FD-7BE175CE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9CB0E-1061-85D0-9739-E88E34E5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2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3729-7810-4FE6-94C4-E590455D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62047-5606-24F2-9FEA-1ED0DC349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DD3CA-71C3-029C-75C8-9C3E9EDB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6B00C-0296-6A00-807E-9626C93E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9CF71-128C-3E54-ADD6-4B5BFADC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14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E829-95B2-27B5-C895-AC77574C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83560-22AC-6E89-8FCF-411A272C2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EF3BD-4C95-8799-C61D-ED7F07B1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4F63A-E1CC-662F-4E47-FCD08474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2C50-D7E6-8210-7FF3-C6B864DA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65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E8B2-BF9F-9E74-223D-1D1415FF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7DCD-512B-2166-5976-F702AAC9E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866C1-A286-AA19-94FF-991987BE5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7CF6F-CAD6-6BC5-A601-44D1325E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8AF7-54E5-CB3A-FD41-70A5F64C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CC94B-5670-716C-2293-4A9B762C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553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BC50-FB8F-024E-CC3A-309B5C6B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E1BC2-7C9D-EAE7-E2AD-3D9F2C5F2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AB9C9-366B-251D-CC36-F34C7D5A6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A57C8-1768-1173-4B9D-9BD88BB00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35102-6F4C-D23B-463F-9D960EE40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3D980-DB93-C1CA-1168-C25F3D643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BA645-E00B-2813-4C58-239F4F0A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B6921-7BEE-DBED-A102-0B83A557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72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4D3F-EC2E-F47E-C506-05191EBE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06A8F-B625-FFBA-9AC5-56DF1EAB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A1C30-1CDC-F760-BFC4-EE0289E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69740-6558-F92D-2F89-FE475EFE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7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A75E7-4AE2-F3B9-3D66-15F1E899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622A4-7E33-D5DE-C353-4C934C1E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00252-96FE-3464-742B-13DBC836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54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4A18-7A5E-75EF-3DB2-38F5BCF5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061C-22E6-4E70-DA87-8C537EFFF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927C5-81F8-B88D-DA83-6EC18DE21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ABD72-1AF5-5100-9208-B531FA45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A03B-01DC-4949-8122-6AF1BB62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26D35-B2DC-2D2D-4827-F2AA6EEB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4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26B7-E46B-FE2E-6633-FA7743E4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341A4-EC2D-AB8A-1DAE-715D10FC9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E3CDC-4FEC-FDCF-3419-EB055CBCE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F6C6A-F318-C7B4-2943-4788DB95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0DEE-423D-C90B-BA35-CDC70C93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0E9B9-BF3F-8832-02AE-79E12FA9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79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3E990-40FC-709E-B1A9-DAAB3EAE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989D-D4BF-4AA2-0429-DA4557DD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FD34-514D-972F-3B6E-815F7FE06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49A69-E621-4F90-AAFB-EF837B0A162B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2BE1E-3044-99BE-44EA-92553F157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EDE8-3812-4F5F-E186-B3749BDB6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FBB1-232E-446B-9923-57688860B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5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s365-core@usit.uio.no" TargetMode="External"/><Relationship Id="rId2" Type="http://schemas.openxmlformats.org/officeDocument/2006/relationships/hyperlink" Target="https://www-int.usit.uio.no/om/tjenestegrupper/team-for-microsofts-skytjenester-ved-u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83BB-02B3-39AF-0244-E04616231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Team for Microsofts skytjenester ved UiO</a:t>
            </a:r>
            <a:br>
              <a:rPr lang="nb-NO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932D7-CAC2-8BE9-7911-37C4BD138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Ernesto Gonzalez​</a:t>
            </a:r>
          </a:p>
          <a:p>
            <a:r>
              <a:rPr lang="en-US" dirty="0"/>
              <a:t>IT-</a:t>
            </a:r>
            <a:r>
              <a:rPr lang="en-US" dirty="0" err="1"/>
              <a:t>konferansen</a:t>
            </a:r>
            <a:r>
              <a:rPr lang="en-US" dirty="0"/>
              <a:t> 2023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35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33AF-9ACB-72E2-14BB-88F8A93A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A750-96B7-E70E-598E-2071E2090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Lucida Console" panose="020B0609040504020204" pitchFamily="49" charset="0"/>
              </a:rPr>
              <a:t>Antall minutter med video i Teams i det siste 7 dagene</a:t>
            </a:r>
          </a:p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nb-NO" dirty="0">
                <a:latin typeface="Lucida Console" panose="020B0609040504020204" pitchFamily="49" charset="0"/>
              </a:rPr>
              <a:t>			</a:t>
            </a:r>
            <a:r>
              <a:rPr lang="nb-NO" sz="7200" dirty="0">
                <a:latin typeface="Lucida Console" panose="020B0609040504020204" pitchFamily="49" charset="0"/>
              </a:rPr>
              <a:t>101 472</a:t>
            </a:r>
            <a:endParaRPr lang="nb-NO" sz="7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529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5" name="Freeform: Shape 105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685F8-2478-D906-08AE-8381C56A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Microsoft sky</a:t>
            </a:r>
          </a:p>
        </p:txBody>
      </p:sp>
      <p:sp>
        <p:nvSpPr>
          <p:cNvPr id="6" name="AutoShape 8" descr="Azure - Microsoft Q&amp;A">
            <a:extLst>
              <a:ext uri="{FF2B5EF4-FFF2-40B4-BE49-F238E27FC236}">
                <a16:creationId xmlns:a16="http://schemas.microsoft.com/office/drawing/2014/main" id="{1FC292ED-0B01-0A9B-940A-1B52435F3D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26" name="Picture 2" descr="Microsoft – Cloud, Computers, Apps &amp; Gaming">
            <a:extLst>
              <a:ext uri="{FF2B5EF4-FFF2-40B4-BE49-F238E27FC236}">
                <a16:creationId xmlns:a16="http://schemas.microsoft.com/office/drawing/2014/main" id="{8EDAA827-667F-4DBF-7D1D-0322690DC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86" y="2029376"/>
            <a:ext cx="1152326" cy="9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cing - Azure Active Directory | Microsoft Azure">
            <a:extLst>
              <a:ext uri="{FF2B5EF4-FFF2-40B4-BE49-F238E27FC236}">
                <a16:creationId xmlns:a16="http://schemas.microsoft.com/office/drawing/2014/main" id="{8376D4A3-B8C0-9521-9BC4-336FF307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52" y="2046718"/>
            <a:ext cx="1599478" cy="8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D7C73-427C-9433-1ED0-5EA84D47F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771" y="3829908"/>
            <a:ext cx="925887" cy="1095515"/>
          </a:xfrm>
          <a:prstGeom prst="rect">
            <a:avLst/>
          </a:prstGeom>
        </p:spPr>
      </p:pic>
      <p:pic>
        <p:nvPicPr>
          <p:cNvPr id="1036" name="Picture 12" descr="Pricing - Computer Vision API | Microsoft Azure">
            <a:extLst>
              <a:ext uri="{FF2B5EF4-FFF2-40B4-BE49-F238E27FC236}">
                <a16:creationId xmlns:a16="http://schemas.microsoft.com/office/drawing/2014/main" id="{E370072A-7B58-283F-116B-18BC7A3C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549" y="2046718"/>
            <a:ext cx="1427085" cy="7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icing - Azure Monitor | Microsoft Azure">
            <a:extLst>
              <a:ext uri="{FF2B5EF4-FFF2-40B4-BE49-F238E27FC236}">
                <a16:creationId xmlns:a16="http://schemas.microsoft.com/office/drawing/2014/main" id="{CC154351-33F0-0EA0-BA18-CAEFD1D2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3023" y="3483638"/>
            <a:ext cx="346270" cy="3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FD6E5F8-E15E-5EB8-4DF2-2960B087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293" y="3708737"/>
            <a:ext cx="927204" cy="4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DE0DE0-D018-D6CC-1DE8-8DF7AB158F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4047" y="3260634"/>
            <a:ext cx="779296" cy="357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A543FF-7EAF-456D-5418-64903361BA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4801" y="4101402"/>
            <a:ext cx="837084" cy="374695"/>
          </a:xfrm>
          <a:prstGeom prst="rect">
            <a:avLst/>
          </a:prstGeom>
        </p:spPr>
      </p:pic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D6694311-4DC2-78E2-7A36-94CA43E31E11}"/>
              </a:ext>
            </a:extLst>
          </p:cNvPr>
          <p:cNvSpPr/>
          <p:nvPr/>
        </p:nvSpPr>
        <p:spPr>
          <a:xfrm rot="5400000" flipV="1">
            <a:off x="5407524" y="3469364"/>
            <a:ext cx="548381" cy="461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76E9F95D-199B-5B3B-411B-EC4E4D8A484C}"/>
              </a:ext>
            </a:extLst>
          </p:cNvPr>
          <p:cNvSpPr/>
          <p:nvPr/>
        </p:nvSpPr>
        <p:spPr>
          <a:xfrm flipV="1">
            <a:off x="6341948" y="2476022"/>
            <a:ext cx="548381" cy="461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0069B4B1-016C-B819-7B41-FC991BD7C31B}"/>
              </a:ext>
            </a:extLst>
          </p:cNvPr>
          <p:cNvSpPr/>
          <p:nvPr/>
        </p:nvSpPr>
        <p:spPr>
          <a:xfrm flipV="1">
            <a:off x="8755330" y="2452946"/>
            <a:ext cx="548381" cy="461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42" name="Picture 18" descr="Office 365 licensing overiew - Microsoft Community Hub">
            <a:extLst>
              <a:ext uri="{FF2B5EF4-FFF2-40B4-BE49-F238E27FC236}">
                <a16:creationId xmlns:a16="http://schemas.microsoft.com/office/drawing/2014/main" id="{722A90FE-4BC5-DF55-9A28-14124575C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56" y="3693208"/>
            <a:ext cx="1455968" cy="9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C60AFD52-9A72-9A66-FB92-9051C6055BEF}"/>
              </a:ext>
            </a:extLst>
          </p:cNvPr>
          <p:cNvSpPr/>
          <p:nvPr/>
        </p:nvSpPr>
        <p:spPr>
          <a:xfrm rot="5400000" flipV="1">
            <a:off x="7531036" y="3296890"/>
            <a:ext cx="548381" cy="461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0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1B09-D836-BF49-5FE1-1690F059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vi driver med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0337-84A5-1F3E-152F-B05E01C7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869" y="1493732"/>
            <a:ext cx="9834734" cy="700828"/>
          </a:xfrm>
        </p:spPr>
        <p:txBody>
          <a:bodyPr/>
          <a:lstStyle/>
          <a:p>
            <a:pPr marL="0" indent="0">
              <a:buNone/>
            </a:pPr>
            <a:r>
              <a:rPr lang="nn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Koordinering og forvaltning av Microsoft 365 og Azure AD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8B09E-F95C-E7A5-DC69-16D15D1DB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68" y="2330155"/>
            <a:ext cx="80568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3.7037E-6 L -1.04167E-6 0.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A8727-BEF3-6085-EE61-C7DFA933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Brukeropplevelse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83AB81-D1D8-450F-2443-994CE5961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59901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08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72E6-1945-E231-39C5-E9719684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Det går fort med skyen…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00013C-2C8D-6E56-E665-22A5F6079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08262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52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653BF-856A-F437-ED84-2A5CF576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Nå jobber vi med…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B488EA0-04F1-E5E3-4A65-1F8DE2D2B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23509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97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54AB0-BE13-38E9-B0BF-EA4B7819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Aktiviteter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9456D2-C031-BBA2-E063-B57F3AC45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77316" y="1232584"/>
            <a:ext cx="6780700" cy="43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9D01-90AF-2AF4-EC3F-B5EACEF4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new</a:t>
            </a:r>
            <a:r>
              <a:rPr lang="nb-NO" dirty="0"/>
              <a:t> 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A62F-7124-F3B7-3EFA-7966875D6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800" dirty="0"/>
              <a:t>					DEMO</a:t>
            </a:r>
          </a:p>
        </p:txBody>
      </p:sp>
    </p:spTree>
    <p:extLst>
      <p:ext uri="{BB962C8B-B14F-4D97-AF65-F5344CB8AC3E}">
        <p14:creationId xmlns:p14="http://schemas.microsoft.com/office/powerpoint/2010/main" val="407376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B0B14-F44E-445E-F07C-CBF0363D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Teamlearn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247262CA-023C-D0D9-9DDE-06939E7B5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77077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96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E4E50-13A5-8BFF-E233-9E79B630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b-NO" sz="4000"/>
              <a:t>Teamlearn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, diagram, screenshot, plan&#10;">
            <a:extLst>
              <a:ext uri="{FF2B5EF4-FFF2-40B4-BE49-F238E27FC236}">
                <a16:creationId xmlns:a16="http://schemas.microsoft.com/office/drawing/2014/main" id="{86525030-6767-4920-AE50-D0FE0B8D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0586-4F2F-5EDD-4BF9-B618A6B5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endParaRPr lang="nb-NO" sz="1800"/>
          </a:p>
          <a:p>
            <a:r>
              <a:rPr lang="nb-NO" sz="1800"/>
              <a:t>Søk tilgang til beskytett endpoints i Graph API</a:t>
            </a:r>
            <a:endParaRPr lang="en-US" sz="1800"/>
          </a:p>
          <a:p>
            <a:endParaRPr lang="nb-NO" sz="1800"/>
          </a:p>
          <a:p>
            <a:r>
              <a:rPr lang="nb-NO" sz="1800"/>
              <a:t>Koordinerte ressurser til å utviklet en løsning ved å bruke Gravitee</a:t>
            </a:r>
          </a:p>
          <a:p>
            <a:endParaRPr lang="nb-NO" sz="1800"/>
          </a:p>
          <a:p>
            <a:r>
              <a:rPr lang="nb-NO" sz="1800"/>
              <a:t>Løsningen kan gjenbrukes av andre som trenger tilgang til Graph API i Azure</a:t>
            </a:r>
          </a:p>
          <a:p>
            <a:pPr marL="0" indent="0">
              <a:buNone/>
            </a:pPr>
            <a:endParaRPr lang="nb-NO" sz="1800"/>
          </a:p>
          <a:p>
            <a:endParaRPr lang="nb-NO" sz="1800"/>
          </a:p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50064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1524-76C1-55A2-0423-06D6E263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8DA03-C47C-C59D-9F13-5FDDC71EE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Hvem er vi</a:t>
            </a:r>
          </a:p>
          <a:p>
            <a:r>
              <a:rPr lang="nb-NO" dirty="0"/>
              <a:t>Hvorfor MS365 team </a:t>
            </a:r>
          </a:p>
          <a:p>
            <a:r>
              <a:rPr lang="nb-NO" dirty="0"/>
              <a:t>​Hva gjør vi</a:t>
            </a:r>
          </a:p>
          <a:p>
            <a:r>
              <a:rPr lang="nb-NO" dirty="0"/>
              <a:t>Planer </a:t>
            </a:r>
          </a:p>
          <a:p>
            <a:r>
              <a:rPr lang="nb-NO" dirty="0"/>
              <a:t>Aktiviteter</a:t>
            </a:r>
          </a:p>
        </p:txBody>
      </p:sp>
    </p:spTree>
    <p:extLst>
      <p:ext uri="{BB962C8B-B14F-4D97-AF65-F5344CB8AC3E}">
        <p14:creationId xmlns:p14="http://schemas.microsoft.com/office/powerpoint/2010/main" val="116850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34CE-99C0-6E75-28B9-47E38F5C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Teamlearn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8F19-F179-AC5A-2F51-10420E58B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5400" dirty="0"/>
              <a:t>Stor takk til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Christian Koller Noren</a:t>
            </a:r>
            <a:r>
              <a:rPr lang="nb-NO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	-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Applikasjonsplatformer</a:t>
            </a:r>
            <a:endParaRPr lang="nb-NO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nb-NO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Øyvind Aasen</a:t>
            </a:r>
            <a:r>
              <a:rPr lang="nb-NO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			-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Applikasjonsplatformer</a:t>
            </a:r>
            <a:endParaRPr lang="nb-NO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Sindre Pemmer Aalen</a:t>
            </a:r>
            <a:r>
              <a:rPr lang="nb-NO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	- IT-sikkerhet og jus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3824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61" name="Rectangle 2160">
            <a:extLst>
              <a:ext uri="{FF2B5EF4-FFF2-40B4-BE49-F238E27FC236}">
                <a16:creationId xmlns:a16="http://schemas.microsoft.com/office/drawing/2014/main" id="{BDF1A630-2A9B-41A0-92F9-FDA26107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3" name="Group 216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64" name="Rectangle 216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5" name="Rectangle 216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7" name="Rectangle 216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1BAFA-5186-4316-DF5E-101BEA58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nb-NO" sz="4000"/>
              <a:t>Azure Open AI</a:t>
            </a:r>
          </a:p>
        </p:txBody>
      </p:sp>
      <p:sp>
        <p:nvSpPr>
          <p:cNvPr id="2169" name="Rectangle 216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2C9F-BACF-D0FD-D885-F5F767430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000" b="1">
                <a:latin typeface="Open Sans" panose="020B0606030504020204" pitchFamily="34" charset="0"/>
              </a:rPr>
              <a:t>«</a:t>
            </a:r>
            <a:r>
              <a:rPr lang="nb-NO" sz="2000" b="1" i="0">
                <a:effectLst/>
                <a:latin typeface="Open Sans" panose="020B0606030504020204" pitchFamily="34" charset="0"/>
              </a:rPr>
              <a:t>Vi lager en web-app med Feide pålogging så studenter og ansatte skal kunne bruke GPT funksjonalitet med lovlig hjemmel / gdpr vennlig»</a:t>
            </a:r>
            <a:endParaRPr lang="nb-NO" sz="2000" b="1"/>
          </a:p>
        </p:txBody>
      </p:sp>
      <p:pic>
        <p:nvPicPr>
          <p:cNvPr id="2050" name="Picture 2" descr="OpenAI - YouTube">
            <a:extLst>
              <a:ext uri="{FF2B5EF4-FFF2-40B4-BE49-F238E27FC236}">
                <a16:creationId xmlns:a16="http://schemas.microsoft.com/office/drawing/2014/main" id="{118F6C3C-5BF5-2D14-3CE7-AC03E9327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2961" y="774285"/>
            <a:ext cx="1999673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ud Computing Services | Microsoft Azure">
            <a:extLst>
              <a:ext uri="{FF2B5EF4-FFF2-40B4-BE49-F238E27FC236}">
                <a16:creationId xmlns:a16="http://schemas.microsoft.com/office/drawing/2014/main" id="{F70E85C5-807E-A9F8-C952-34C1300D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9818" y="774285"/>
            <a:ext cx="1999673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rosoft and OpenAI extend partnership - The Official Microsoft Blog">
            <a:extLst>
              <a:ext uri="{FF2B5EF4-FFF2-40B4-BE49-F238E27FC236}">
                <a16:creationId xmlns:a16="http://schemas.microsoft.com/office/drawing/2014/main" id="{B7F7F080-5C89-7450-CDA2-7A75F068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667" y="3320522"/>
            <a:ext cx="4389120" cy="245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1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2FDC-B31F-4323-25DA-5816EEB4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Tusen takk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F0A0-CD6D-8093-6D15-929F9BC0E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Team for Microsofts skytjenester ved UiO - IT-avdelingen</a:t>
            </a:r>
            <a:br>
              <a:rPr lang="nb-NO" b="1" dirty="0"/>
            </a:br>
            <a:r>
              <a:rPr lang="nb-NO" dirty="0">
                <a:hlinkClick r:id="rId2"/>
              </a:rPr>
              <a:t>https://www-int.usit.uio.no/om/tjenestegrupper/team-for-microsofts-skytjenester-ved-uio/</a:t>
            </a:r>
            <a:endParaRPr lang="nb-NO" dirty="0"/>
          </a:p>
          <a:p>
            <a:pPr marL="0" indent="0">
              <a:buNone/>
            </a:pPr>
            <a:br>
              <a:rPr lang="nb-NO" dirty="0"/>
            </a:br>
            <a:r>
              <a:rPr lang="nb-NO" b="1" dirty="0"/>
              <a:t>E-post</a:t>
            </a:r>
          </a:p>
          <a:p>
            <a:pPr marL="0" indent="0">
              <a:buNone/>
            </a:pPr>
            <a:r>
              <a:rPr lang="nb-NO" dirty="0">
                <a:hlinkClick r:id="rId3"/>
              </a:rPr>
              <a:t>ms365-core@usit.uio.no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072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86044-804C-99D7-03F5-5B3BC12C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Møt teamet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9942C-BE3D-1654-8E54-DF26A575F004}"/>
              </a:ext>
            </a:extLst>
          </p:cNvPr>
          <p:cNvSpPr txBox="1"/>
          <p:nvPr/>
        </p:nvSpPr>
        <p:spPr>
          <a:xfrm>
            <a:off x="4344893" y="1183341"/>
            <a:ext cx="76618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Gustav Øgar Meisal		BSS 	IT-hjelp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Kjetil Kjørholt Frantzen	BSS 	IT-Sentrum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Kim Roar Kristiansen​	ITI 	Arbeidsflate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Simon Aas Millerjord​	ITI 	Operativsystemer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Fredrik Wilhemsen		ITI 	Arbeidsflate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Alexander Hjelton Kvam	ITI 	Arbeidsflate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Anne Schad Bergsaker	FFU 	Avansert brukerkontakt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Rune Normann Hamre	ITI 	Operativsystemer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999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98EF-CB56-D992-0F4C-B6DC69B5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Microsoft 365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6A4BD-BA98-050C-9730-82197BE8A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8827" y="1486957"/>
            <a:ext cx="8688884" cy="5307957"/>
          </a:xfr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B29513-2DB4-5F24-B3E9-8A2FDF5E261D}"/>
              </a:ext>
            </a:extLst>
          </p:cNvPr>
          <p:cNvSpPr/>
          <p:nvPr/>
        </p:nvSpPr>
        <p:spPr>
          <a:xfrm>
            <a:off x="3967078" y="5275847"/>
            <a:ext cx="346243" cy="136222"/>
          </a:xfrm>
          <a:custGeom>
            <a:avLst/>
            <a:gdLst>
              <a:gd name="connsiteX0" fmla="*/ 3343 w 346243"/>
              <a:gd name="connsiteY0" fmla="*/ 6016 h 136222"/>
              <a:gd name="connsiteX1" fmla="*/ 3343 w 346243"/>
              <a:gd name="connsiteY1" fmla="*/ 6016 h 136222"/>
              <a:gd name="connsiteX2" fmla="*/ 45454 w 346243"/>
              <a:gd name="connsiteY2" fmla="*/ 120316 h 136222"/>
              <a:gd name="connsiteX3" fmla="*/ 75533 w 346243"/>
              <a:gd name="connsiteY3" fmla="*/ 126332 h 136222"/>
              <a:gd name="connsiteX4" fmla="*/ 328196 w 346243"/>
              <a:gd name="connsiteY4" fmla="*/ 90237 h 136222"/>
              <a:gd name="connsiteX5" fmla="*/ 340227 w 346243"/>
              <a:gd name="connsiteY5" fmla="*/ 66174 h 136222"/>
              <a:gd name="connsiteX6" fmla="*/ 346243 w 346243"/>
              <a:gd name="connsiteY6" fmla="*/ 42111 h 136222"/>
              <a:gd name="connsiteX7" fmla="*/ 322180 w 346243"/>
              <a:gd name="connsiteY7" fmla="*/ 18048 h 136222"/>
              <a:gd name="connsiteX8" fmla="*/ 262022 w 346243"/>
              <a:gd name="connsiteY8" fmla="*/ 0 h 136222"/>
              <a:gd name="connsiteX9" fmla="*/ 3343 w 346243"/>
              <a:gd name="connsiteY9" fmla="*/ 6016 h 13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243" h="136222">
                <a:moveTo>
                  <a:pt x="3343" y="6016"/>
                </a:moveTo>
                <a:lnTo>
                  <a:pt x="3343" y="6016"/>
                </a:lnTo>
                <a:cubicBezTo>
                  <a:pt x="10216" y="129734"/>
                  <a:pt x="-26360" y="107258"/>
                  <a:pt x="45454" y="120316"/>
                </a:cubicBezTo>
                <a:cubicBezTo>
                  <a:pt x="55514" y="122145"/>
                  <a:pt x="65507" y="124327"/>
                  <a:pt x="75533" y="126332"/>
                </a:cubicBezTo>
                <a:cubicBezTo>
                  <a:pt x="229303" y="114799"/>
                  <a:pt x="280002" y="174577"/>
                  <a:pt x="328196" y="90237"/>
                </a:cubicBezTo>
                <a:cubicBezTo>
                  <a:pt x="332645" y="82451"/>
                  <a:pt x="337078" y="74571"/>
                  <a:pt x="340227" y="66174"/>
                </a:cubicBezTo>
                <a:cubicBezTo>
                  <a:pt x="343130" y="58433"/>
                  <a:pt x="344238" y="50132"/>
                  <a:pt x="346243" y="42111"/>
                </a:cubicBezTo>
                <a:cubicBezTo>
                  <a:pt x="338222" y="34090"/>
                  <a:pt x="331255" y="24854"/>
                  <a:pt x="322180" y="18048"/>
                </a:cubicBezTo>
                <a:cubicBezTo>
                  <a:pt x="305830" y="5785"/>
                  <a:pt x="281633" y="385"/>
                  <a:pt x="262022" y="0"/>
                </a:cubicBezTo>
                <a:lnTo>
                  <a:pt x="3343" y="6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4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0A6D-4EFB-85DD-54A7-F92631D8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Microsoft </a:t>
            </a:r>
            <a:r>
              <a:rPr lang="nb-NO" dirty="0" err="1"/>
              <a:t>Azure</a:t>
            </a:r>
            <a:endParaRPr lang="nb-NO" dirty="0"/>
          </a:p>
        </p:txBody>
      </p:sp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DD47D02-3E64-3A48-CF22-915E52108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84" y="1249500"/>
            <a:ext cx="8218381" cy="5700612"/>
          </a:xfrm>
        </p:spPr>
      </p:pic>
    </p:spTree>
    <p:extLst>
      <p:ext uri="{BB962C8B-B14F-4D97-AF65-F5344CB8AC3E}">
        <p14:creationId xmlns:p14="http://schemas.microsoft.com/office/powerpoint/2010/main" val="161316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7896-8E28-4066-AB40-2B0DB43F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64A1B-7426-758D-83F3-B564EC185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Lucida Console" panose="020B0609040504020204" pitchFamily="49" charset="0"/>
              </a:rPr>
              <a:t>Antall Teams meldinger i det siste 7 dager</a:t>
            </a:r>
          </a:p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nb-NO" dirty="0">
                <a:latin typeface="Lucida Console" panose="020B0609040504020204" pitchFamily="49" charset="0"/>
              </a:rPr>
              <a:t>				</a:t>
            </a:r>
            <a:r>
              <a:rPr lang="nb-NO" sz="7200" dirty="0">
                <a:latin typeface="Lucida Console" panose="020B0609040504020204" pitchFamily="49" charset="0"/>
              </a:rPr>
              <a:t>36 953</a:t>
            </a:r>
          </a:p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3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1F81-823B-B381-A13E-70A67460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8FE99-DB3E-8F3A-596F-3A655011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Lucida Console" panose="020B0609040504020204" pitchFamily="49" charset="0"/>
              </a:rPr>
              <a:t>Antall brukere i </a:t>
            </a:r>
            <a:r>
              <a:rPr lang="nb-NO" dirty="0" err="1">
                <a:solidFill>
                  <a:schemeClr val="bg1">
                    <a:lumMod val="95000"/>
                  </a:schemeClr>
                </a:solidFill>
                <a:latin typeface="Lucida Console" panose="020B0609040504020204" pitchFamily="49" charset="0"/>
              </a:rPr>
              <a:t>Azure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Lucida Console" panose="020B0609040504020204" pitchFamily="49" charset="0"/>
              </a:rPr>
              <a:t> AD</a:t>
            </a:r>
          </a:p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nb-NO" dirty="0">
                <a:latin typeface="Lucida Console" panose="020B0609040504020204" pitchFamily="49" charset="0"/>
              </a:rPr>
              <a:t>				</a:t>
            </a:r>
            <a:r>
              <a:rPr lang="nb-NO" sz="7200" dirty="0">
                <a:latin typeface="Lucida Console" panose="020B0609040504020204" pitchFamily="49" charset="0"/>
              </a:rPr>
              <a:t>67 625</a:t>
            </a:r>
          </a:p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5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4F3B-CDE6-3E70-5B6E-B4868B20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FA22-E598-F0FA-A999-B18C7D5C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Lucida Console" panose="020B0609040504020204" pitchFamily="49" charset="0"/>
              </a:rPr>
              <a:t>Antall Teams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Lucida Console" panose="020B0609040504020204" pitchFamily="49" charset="0"/>
              </a:rPr>
              <a:t>				</a:t>
            </a:r>
            <a:r>
              <a:rPr lang="nb-NO" sz="7200" dirty="0">
                <a:latin typeface="Lucida Console" panose="020B0609040504020204" pitchFamily="49" charset="0"/>
              </a:rPr>
              <a:t>8 797</a:t>
            </a: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354513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CA04-C99C-FB15-C0B4-C3317FB7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BAABB-AADE-1EC9-6BAA-B0F872706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Lucida Console" panose="020B0609040504020204" pitchFamily="49" charset="0"/>
              </a:rPr>
              <a:t>Antall gjestebrukere</a:t>
            </a: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nb-NO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nb-NO" dirty="0">
                <a:latin typeface="Lucida Console" panose="020B0609040504020204" pitchFamily="49" charset="0"/>
              </a:rPr>
              <a:t>				</a:t>
            </a:r>
            <a:r>
              <a:rPr lang="nb-NO" sz="7200" dirty="0">
                <a:latin typeface="Lucida Console" panose="020B0609040504020204" pitchFamily="49" charset="0"/>
              </a:rPr>
              <a:t>16 854</a:t>
            </a: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270672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Widescreen</PresentationFormat>
  <Paragraphs>106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Lucida Console</vt:lpstr>
      <vt:lpstr>Open Sans</vt:lpstr>
      <vt:lpstr>Times New Roman</vt:lpstr>
      <vt:lpstr>Office Theme</vt:lpstr>
      <vt:lpstr>Team for Microsofts skytjenester ved UiO </vt:lpstr>
      <vt:lpstr>AGENDA</vt:lpstr>
      <vt:lpstr>Møt teamet</vt:lpstr>
      <vt:lpstr>Microsoft 365</vt:lpstr>
      <vt:lpstr>Microsoft Azure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sky</vt:lpstr>
      <vt:lpstr>Hva vi driver med</vt:lpstr>
      <vt:lpstr>Brukeropplevelse</vt:lpstr>
      <vt:lpstr>Det går fort med skyen…</vt:lpstr>
      <vt:lpstr>Nå jobber vi med…</vt:lpstr>
      <vt:lpstr>Aktiviteter</vt:lpstr>
      <vt:lpstr>The new Bing</vt:lpstr>
      <vt:lpstr>Teamlearn</vt:lpstr>
      <vt:lpstr>Teamlearn </vt:lpstr>
      <vt:lpstr>Teamlearn</vt:lpstr>
      <vt:lpstr>Azure Open AI</vt:lpstr>
      <vt:lpstr>Tusen takk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2023-06-07T12:14:39Z</dcterms:created>
  <dcterms:modified xsi:type="dcterms:W3CDTF">2023-06-07T12:29:08Z</dcterms:modified>
</cp:coreProperties>
</file>