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3" r:id="rId3"/>
    <p:sldId id="270" r:id="rId4"/>
    <p:sldId id="272" r:id="rId5"/>
    <p:sldId id="271" r:id="rId6"/>
    <p:sldId id="266" r:id="rId7"/>
    <p:sldId id="267" r:id="rId8"/>
    <p:sldId id="269" r:id="rId9"/>
    <p:sldId id="273" r:id="rId10"/>
    <p:sldId id="261" r:id="rId11"/>
    <p:sldId id="275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2BA8E-35C2-94C7-0307-FA1A2CC052E1}" v="1985" dt="2023-06-01T15:11:42.147"/>
    <p1510:client id="{21A3AB08-2CD6-9785-B4D8-07254CAEA30B}" v="6" dt="2023-05-31T09:26:49.440"/>
    <p1510:client id="{5F542DB0-7B20-233D-D41E-5F8796084FE2}" v="462" dt="2023-05-31T10:55:01.175"/>
    <p1510:client id="{BB226B4C-264D-4846-51E2-4A29B09231B3}" v="301" dt="2023-06-02T07:40:38.260"/>
    <p1510:client id="{D2F51FDB-BAE1-40AA-BC6B-23F6B5C2677A}" v="336" dt="2023-05-31T09:23:45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5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8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7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4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93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10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1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57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4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1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3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7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1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1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7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8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8299" y="1380068"/>
            <a:ext cx="6054723" cy="2616199"/>
          </a:xfrm>
        </p:spPr>
        <p:txBody>
          <a:bodyPr>
            <a:normAutofit/>
          </a:bodyPr>
          <a:lstStyle/>
          <a:p>
            <a:r>
              <a:rPr lang="en-US" err="1">
                <a:cs typeface="Calibri Light"/>
              </a:rPr>
              <a:t>Sympa</a:t>
            </a:r>
            <a:r>
              <a:rPr lang="en-US">
                <a:cs typeface="Calibri Light"/>
              </a:rPr>
              <a:t>-lister </a:t>
            </a:r>
            <a:r>
              <a:rPr lang="en-US" err="1">
                <a:cs typeface="Calibri Light"/>
              </a:rPr>
              <a:t>i</a:t>
            </a:r>
            <a:r>
              <a:rPr lang="en-US">
                <a:cs typeface="Calibri Light"/>
              </a:rPr>
              <a:t> Exchange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6254" y="3996267"/>
            <a:ext cx="5166768" cy="1388534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Nye features!</a:t>
            </a:r>
            <a:endParaRPr lang="en-US"/>
          </a:p>
        </p:txBody>
      </p:sp>
      <p:pic>
        <p:nvPicPr>
          <p:cNvPr id="4" name="Picture 3" descr="Stock exchange numbers">
            <a:extLst>
              <a:ext uri="{FF2B5EF4-FFF2-40B4-BE49-F238E27FC236}">
                <a16:creationId xmlns:a16="http://schemas.microsoft.com/office/drawing/2014/main" id="{598AC25B-7CF2-7E60-ACAF-4E2F49ED8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70" r="19622" b="9091"/>
          <a:stretch/>
        </p:blipFill>
        <p:spPr>
          <a:xfrm>
            <a:off x="20" y="10"/>
            <a:ext cx="5448280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C89E-1DD6-C1B5-4C7E-2E688685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754" y="798615"/>
            <a:ext cx="3549121" cy="767938"/>
          </a:xfrm>
        </p:spPr>
        <p:txBody>
          <a:bodyPr>
            <a:normAutofit/>
          </a:bodyPr>
          <a:lstStyle/>
          <a:p>
            <a:r>
              <a:rPr lang="nb-NO" sz="3200" dirty="0"/>
              <a:t>Liste som avsender</a:t>
            </a:r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0FD6C82-7A02-B370-CDDC-BB2007524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2827" y="243258"/>
            <a:ext cx="5363687" cy="631705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5AF27-A96F-80CF-925E-48065A988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624" y="2249386"/>
            <a:ext cx="4182471" cy="43028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algn="l">
              <a:buChar char="•"/>
            </a:pPr>
            <a:r>
              <a:rPr lang="nb-NO" sz="2800" dirty="0"/>
              <a:t>Kommer ikke opp av seg selv.</a:t>
            </a:r>
            <a:endParaRPr lang="en-US" dirty="0"/>
          </a:p>
          <a:p>
            <a:pPr marL="742950" lvl="1">
              <a:buClr>
                <a:srgbClr val="8D1515"/>
              </a:buClr>
              <a:buChar char="•"/>
            </a:pPr>
            <a:r>
              <a:rPr lang="nb-NO" sz="2400" dirty="0"/>
              <a:t>From -&gt;</a:t>
            </a:r>
          </a:p>
          <a:p>
            <a:pPr marL="1200150" lvl="2">
              <a:buClr>
                <a:srgbClr val="8D1515"/>
              </a:buClr>
              <a:buChar char="•"/>
            </a:pPr>
            <a:r>
              <a:rPr lang="nb-NO" sz="2200" dirty="0" err="1"/>
              <a:t>Other</a:t>
            </a:r>
            <a:r>
              <a:rPr lang="nb-NO" sz="2200" dirty="0"/>
              <a:t> Email </a:t>
            </a:r>
            <a:r>
              <a:rPr lang="nb-NO" sz="2200" dirty="0" err="1"/>
              <a:t>Address</a:t>
            </a:r>
          </a:p>
          <a:p>
            <a:pPr marL="285750" indent="-285750" algn="l">
              <a:buClr>
                <a:srgbClr val="8D1515"/>
              </a:buClr>
              <a:buChar char="•"/>
            </a:pPr>
            <a:r>
              <a:rPr lang="nb-NO" sz="2800" dirty="0"/>
              <a:t>Fungerer ikke i OWA</a:t>
            </a:r>
            <a:endParaRPr lang="nb-NO" dirty="0"/>
          </a:p>
          <a:p>
            <a:pPr marL="285750" indent="-285750" algn="l">
              <a:buClr>
                <a:srgbClr val="8D1515"/>
              </a:buClr>
              <a:buChar char="•"/>
            </a:pPr>
            <a:r>
              <a:rPr lang="nb-NO" sz="2800" dirty="0"/>
              <a:t>Må være synlig.</a:t>
            </a:r>
          </a:p>
          <a:p>
            <a:pPr marL="285750" indent="-285750" algn="l">
              <a:buClr>
                <a:srgbClr val="8D1515"/>
              </a:buClr>
              <a:buChar char="•"/>
            </a:pPr>
            <a:r>
              <a:rPr lang="nb-NO" sz="2800" dirty="0"/>
              <a:t>Må ha tillatelse for å sende.</a:t>
            </a:r>
            <a:endParaRPr lang="nb-NO" dirty="0"/>
          </a:p>
          <a:p>
            <a:pPr marL="285750" indent="-285750" algn="l">
              <a:buClr>
                <a:srgbClr val="8D1515"/>
              </a:buClr>
              <a:buChar char="•"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97510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63F5-68DE-C2C3-95A6-8821F5ACD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oppsummert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525EA-D647-7894-7224-C1308C492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Epostlister kan legges inn adresseboka</a:t>
            </a:r>
          </a:p>
          <a:p>
            <a:pPr lvl="1">
              <a:buClr>
                <a:srgbClr val="8D1515"/>
              </a:buClr>
            </a:pPr>
            <a:r>
              <a:rPr lang="nb-NO" sz="2400" dirty="0"/>
              <a:t>Eiere gjør dette på sympa.uio.no</a:t>
            </a:r>
          </a:p>
          <a:p>
            <a:pPr>
              <a:buClr>
                <a:srgbClr val="8D1515"/>
              </a:buClr>
            </a:pPr>
            <a:r>
              <a:rPr lang="nb-NO" sz="2800" dirty="0"/>
              <a:t>Lister som ligger i adresseboka kan brukes som avsender</a:t>
            </a:r>
          </a:p>
          <a:p>
            <a:pPr lvl="1">
              <a:buClr>
                <a:srgbClr val="8D1515"/>
              </a:buClr>
            </a:pPr>
            <a:r>
              <a:rPr lang="nb-NO" sz="2400" dirty="0"/>
              <a:t>Moderatorer/eiere kan tillates dette automatisk</a:t>
            </a:r>
          </a:p>
          <a:p>
            <a:pPr lvl="1">
              <a:buClr>
                <a:srgbClr val="8D1515"/>
              </a:buClr>
            </a:pPr>
            <a:r>
              <a:rPr lang="nb-NO" sz="2400" dirty="0"/>
              <a:t>For andre, ta kontakt med: postmaster-kontakt@usit.uio.no</a:t>
            </a:r>
          </a:p>
        </p:txBody>
      </p:sp>
    </p:spTree>
    <p:extLst>
      <p:ext uri="{BB962C8B-B14F-4D97-AF65-F5344CB8AC3E}">
        <p14:creationId xmlns:p14="http://schemas.microsoft.com/office/powerpoint/2010/main" val="329254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3A4E-B452-82F1-54C4-07135B4E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Spørsmål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900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E5D2-9EB7-5CC3-0A95-82451267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 funksjonalitet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52CD7-BEEF-2092-FB53-5ECCC6319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2629396"/>
          </a:xfrm>
        </p:spPr>
        <p:txBody>
          <a:bodyPr/>
          <a:lstStyle/>
          <a:p>
            <a:r>
              <a:rPr lang="nb-NO" sz="3200" dirty="0"/>
              <a:t>Synlighet i adresseboka i Exchange (Outlook/OWA)</a:t>
            </a:r>
          </a:p>
          <a:p>
            <a:pPr lvl="1">
              <a:buClr>
                <a:srgbClr val="8D1515"/>
              </a:buClr>
            </a:pPr>
            <a:r>
              <a:rPr lang="nb-NO" sz="2800" dirty="0"/>
              <a:t>For de som ønsker det.</a:t>
            </a:r>
          </a:p>
        </p:txBody>
      </p:sp>
    </p:spTree>
    <p:extLst>
      <p:ext uri="{BB962C8B-B14F-4D97-AF65-F5344CB8AC3E}">
        <p14:creationId xmlns:p14="http://schemas.microsoft.com/office/powerpoint/2010/main" val="53146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B89C2-2ED1-56F2-DF58-686C656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Tidligere løsning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49EA5-5278-1828-D8D3-91D844999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Ingen synlighet i Exchange. </a:t>
            </a:r>
          </a:p>
          <a:p>
            <a:pPr lvl="1">
              <a:buClr>
                <a:srgbClr val="8D1515"/>
              </a:buClr>
            </a:pPr>
            <a:r>
              <a:rPr lang="nb-NO" sz="2400" dirty="0"/>
              <a:t>Noe som har vært ønskelig.</a:t>
            </a:r>
          </a:p>
          <a:p>
            <a:pPr>
              <a:buClr>
                <a:srgbClr val="8D1515"/>
              </a:buClr>
            </a:pPr>
            <a:r>
              <a:rPr lang="nb-NO" sz="2800" dirty="0"/>
              <a:t>Kun oversikt på sympa.uio.no</a:t>
            </a:r>
          </a:p>
          <a:p>
            <a:pPr lvl="1">
              <a:buClr>
                <a:srgbClr val="8D1515"/>
              </a:buClr>
            </a:pPr>
            <a:r>
              <a:rPr lang="nb-NO" sz="2400" dirty="0"/>
              <a:t>Hvis de ikke var hemmelige/konfidensielle.</a:t>
            </a:r>
          </a:p>
        </p:txBody>
      </p:sp>
    </p:spTree>
    <p:extLst>
      <p:ext uri="{BB962C8B-B14F-4D97-AF65-F5344CB8AC3E}">
        <p14:creationId xmlns:p14="http://schemas.microsoft.com/office/powerpoint/2010/main" val="340861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E5D2-9EB7-5CC3-0A95-82451267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 funksjonalitet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52CD7-BEEF-2092-FB53-5ECCC6319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D1515"/>
              </a:buClr>
            </a:pPr>
            <a:r>
              <a:rPr lang="nb-NO" sz="3200" dirty="0"/>
              <a:t>Benytte listeadressen som avsender.</a:t>
            </a:r>
          </a:p>
          <a:p>
            <a:pPr lvl="1">
              <a:buClr>
                <a:srgbClr val="8D1515"/>
              </a:buClr>
            </a:pPr>
            <a:r>
              <a:rPr lang="nb-NO" sz="2800" dirty="0"/>
              <a:t>Et vanlig spørsmål vi får er "Hvordan kan jeg sende mail fra listen?"</a:t>
            </a:r>
          </a:p>
        </p:txBody>
      </p:sp>
    </p:spTree>
    <p:extLst>
      <p:ext uri="{BB962C8B-B14F-4D97-AF65-F5344CB8AC3E}">
        <p14:creationId xmlns:p14="http://schemas.microsoft.com/office/powerpoint/2010/main" val="358917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B89C2-2ED1-56F2-DF58-686C656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Tidligere løsning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49EA5-5278-1828-D8D3-91D844999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8D1515"/>
              </a:buClr>
            </a:pPr>
            <a:r>
              <a:rPr lang="nb-NO" sz="2800" dirty="0"/>
              <a:t>Mulig å bruke listeadresse som avsender ved å:</a:t>
            </a:r>
          </a:p>
          <a:p>
            <a:pPr lvl="1">
              <a:buClr>
                <a:srgbClr val="8D1515"/>
              </a:buClr>
            </a:pPr>
            <a:r>
              <a:rPr lang="nb-NO" sz="2400" dirty="0"/>
              <a:t>Koble en klient  opp mot IMAP.</a:t>
            </a:r>
          </a:p>
          <a:p>
            <a:pPr lvl="2">
              <a:buClr>
                <a:srgbClr val="8D1515"/>
              </a:buClr>
            </a:pPr>
            <a:r>
              <a:rPr lang="nb-NO" sz="2200" dirty="0"/>
              <a:t>Ikke den mest intuitive løsningen for alle brukere.</a:t>
            </a:r>
          </a:p>
          <a:p>
            <a:pPr lvl="1">
              <a:buClr>
                <a:srgbClr val="8D1515"/>
              </a:buClr>
            </a:pPr>
            <a:r>
              <a:rPr lang="nb-NO" sz="2400" dirty="0"/>
              <a:t>Benytte gammel </a:t>
            </a:r>
            <a:r>
              <a:rPr lang="nb-NO" sz="2400" dirty="0" err="1"/>
              <a:t>webmail</a:t>
            </a:r>
            <a:r>
              <a:rPr lang="nb-NO" sz="2400" dirty="0"/>
              <a:t>-løsning (webmail-old.uio.no)</a:t>
            </a:r>
          </a:p>
          <a:p>
            <a:pPr>
              <a:buClr>
                <a:srgbClr val="8D1515"/>
              </a:buClr>
            </a:pPr>
            <a:r>
              <a:rPr lang="nb-NO" sz="2800" dirty="0" err="1"/>
              <a:t>Pga</a:t>
            </a:r>
            <a:r>
              <a:rPr lang="nb-NO" sz="2800" dirty="0"/>
              <a:t> krav om 2-faktor, er IMAP sperret ned.</a:t>
            </a:r>
          </a:p>
          <a:p>
            <a:pPr lvl="1">
              <a:buClr>
                <a:srgbClr val="8D1515"/>
              </a:buClr>
            </a:pPr>
            <a:r>
              <a:rPr lang="nb-NO" sz="2400" dirty="0"/>
              <a:t>Vil ikke lengre være tilgjengelig utenfor UiOs fastnett.</a:t>
            </a:r>
          </a:p>
          <a:p>
            <a:pPr lvl="1">
              <a:buClr>
                <a:srgbClr val="8D1515"/>
              </a:buClr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02035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1BE13223-D3D1-42C5-B4C3-6ECA53585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3A891607-F768-41F9-A2E9-BB38370DE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FFDBE37-1DFE-4594-9095-CF67C8A11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F17ED4D4-301C-4B04-A0BA-3E375BF76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D638DC08-E258-4B63-8732-1347A7250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703EEC3E-6C68-4D71-8D2F-9EF6065C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A25FF1C4-BA3B-45E8-907B-A362C65A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06C7768-529B-C7D9-7A0D-D869E6888B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4320" r="1" b="21910"/>
          <a:stretch/>
        </p:blipFill>
        <p:spPr>
          <a:xfrm>
            <a:off x="1739022" y="361953"/>
            <a:ext cx="10308287" cy="582939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95176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30">
            <a:extLst>
              <a:ext uri="{FF2B5EF4-FFF2-40B4-BE49-F238E27FC236}">
                <a16:creationId xmlns:a16="http://schemas.microsoft.com/office/drawing/2014/main" id="{1BE13223-D3D1-42C5-B4C3-6ECA53585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A891607-F768-41F9-A2E9-BB38370DE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FFDBE37-1DFE-4594-9095-CF67C8A11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F17ED4D4-301C-4B04-A0BA-3E375BF76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D638DC08-E258-4B63-8732-1347A7250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703EEC3E-6C68-4D71-8D2F-9EF6065C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A25FF1C4-BA3B-45E8-907B-A362C65A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27AC765-8F2C-16A6-9FB5-F19203D230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-3" b="2479"/>
          <a:stretch/>
        </p:blipFill>
        <p:spPr>
          <a:xfrm>
            <a:off x="2491124" y="199851"/>
            <a:ext cx="9110860" cy="630203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52959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4F7A-2712-5125-0F25-063F3BC7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995" y="5154089"/>
            <a:ext cx="3550177" cy="1340856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nb-NO" dirty="0"/>
              <a:t>Adressen må ligge i Exchange for å tillate å sende på vegne av.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EB2BF-511F-B389-D073-54B3420E3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36522" y="5208318"/>
            <a:ext cx="5439274" cy="1462645"/>
          </a:xfrm>
        </p:spPr>
        <p:txBody>
          <a:bodyPr>
            <a:normAutofit fontScale="92500"/>
          </a:bodyPr>
          <a:lstStyle/>
          <a:p>
            <a:pPr marL="285750" indent="-285750" algn="l">
              <a:buChar char="•"/>
            </a:pPr>
            <a:r>
              <a:rPr lang="en-US" sz="2400" dirty="0"/>
              <a:t>Vi </a:t>
            </a:r>
            <a:r>
              <a:rPr lang="en-US" sz="2400" dirty="0" err="1"/>
              <a:t>kan</a:t>
            </a:r>
            <a:r>
              <a:rPr lang="en-US" sz="2400" dirty="0"/>
              <a:t> la </a:t>
            </a:r>
            <a:r>
              <a:rPr lang="en-US" sz="2400" dirty="0" err="1"/>
              <a:t>andre</a:t>
            </a:r>
            <a:r>
              <a:rPr lang="en-US" sz="2400" dirty="0"/>
              <a:t> </a:t>
            </a:r>
            <a:r>
              <a:rPr lang="en-US" sz="2400" dirty="0" err="1"/>
              <a:t>enn</a:t>
            </a:r>
            <a:r>
              <a:rPr lang="en-US" sz="2400" dirty="0"/>
              <a:t> </a:t>
            </a:r>
            <a:r>
              <a:rPr lang="en-US" sz="2400" dirty="0" err="1"/>
              <a:t>moderatorer</a:t>
            </a:r>
            <a:r>
              <a:rPr lang="en-US" sz="2400" dirty="0"/>
              <a:t> </a:t>
            </a:r>
            <a:r>
              <a:rPr lang="en-US" sz="2400" dirty="0" err="1"/>
              <a:t>sende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vegne</a:t>
            </a:r>
            <a:r>
              <a:rPr lang="en-US" sz="2400" dirty="0"/>
              <a:t> </a:t>
            </a:r>
            <a:r>
              <a:rPr lang="en-US" sz="2400" dirty="0" err="1"/>
              <a:t>også</a:t>
            </a:r>
            <a:r>
              <a:rPr lang="en-US" sz="2400" dirty="0"/>
              <a:t>.</a:t>
            </a:r>
            <a:endParaRPr lang="en-US" dirty="0"/>
          </a:p>
          <a:p>
            <a:pPr marL="285750" indent="-285750" algn="l">
              <a:buClr>
                <a:srgbClr val="8D1515"/>
              </a:buClr>
              <a:buChar char="•"/>
            </a:pPr>
            <a:r>
              <a:rPr lang="en-US" sz="2400" dirty="0"/>
              <a:t>Ta </a:t>
            </a:r>
            <a:r>
              <a:rPr lang="en-US" sz="2400" dirty="0" err="1"/>
              <a:t>kontakt</a:t>
            </a:r>
            <a:r>
              <a:rPr lang="en-US" sz="2400" dirty="0"/>
              <a:t> med: postmaster@usit.uio.no</a:t>
            </a:r>
            <a:endParaRPr lang="en-US"/>
          </a:p>
        </p:txBody>
      </p:sp>
      <p:pic>
        <p:nvPicPr>
          <p:cNvPr id="5" name="Picture 5" descr="Graphical user interface, text, application">
            <a:extLst>
              <a:ext uri="{FF2B5EF4-FFF2-40B4-BE49-F238E27FC236}">
                <a16:creationId xmlns:a16="http://schemas.microsoft.com/office/drawing/2014/main" id="{0E68A71E-8714-3B22-2F46-556F1F672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084" y="119273"/>
            <a:ext cx="9197550" cy="4936391"/>
          </a:xfrm>
        </p:spPr>
      </p:pic>
    </p:spTree>
    <p:extLst>
      <p:ext uri="{BB962C8B-B14F-4D97-AF65-F5344CB8AC3E}">
        <p14:creationId xmlns:p14="http://schemas.microsoft.com/office/powerpoint/2010/main" val="18239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BE13223-D3D1-42C5-B4C3-6ECA53585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3A891607-F768-41F9-A2E9-BB38370DE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DFFDBE37-1DFE-4594-9095-CF67C8A11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17ED4D4-301C-4B04-A0BA-3E375BF76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D638DC08-E258-4B63-8732-1347A7250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703EEC3E-6C68-4D71-8D2F-9EF6065C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A25FF1C4-BA3B-45E8-907B-A362C65A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6FA11-10A5-36F6-72E2-C5AB06320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1" y="1716974"/>
            <a:ext cx="3571002" cy="4074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400" err="1"/>
              <a:t>Synelig</a:t>
            </a:r>
            <a:r>
              <a:rPr lang="en-US" sz="2400" dirty="0"/>
              <a:t> under </a:t>
            </a:r>
            <a:r>
              <a:rPr lang="en-US" sz="2400" err="1"/>
              <a:t>kontakter</a:t>
            </a:r>
            <a:endParaRPr lang="en-US" sz="2400"/>
          </a:p>
          <a:p>
            <a:pPr algn="l">
              <a:buFont typeface="Arial"/>
              <a:buChar char="•"/>
            </a:pPr>
            <a:r>
              <a:rPr lang="en-US" sz="2400" dirty="0"/>
              <a:t>Vises med prefix "Liste:"</a:t>
            </a:r>
          </a:p>
          <a:p>
            <a:pPr lvl="1" algn="l">
              <a:buClr>
                <a:srgbClr val="8D1515"/>
              </a:buClr>
              <a:buFont typeface="Arial"/>
              <a:buChar char="•"/>
            </a:pPr>
            <a:r>
              <a:rPr lang="en-US" sz="2000" err="1"/>
              <a:t>Oversiktlig</a:t>
            </a:r>
            <a:endParaRPr lang="en-US" sz="2000"/>
          </a:p>
          <a:p>
            <a:pPr lvl="1">
              <a:buClr>
                <a:srgbClr val="8D1515"/>
              </a:buClr>
              <a:buFont typeface="Arial"/>
              <a:buChar char="•"/>
            </a:pPr>
            <a:r>
              <a:rPr lang="en-US" sz="2000" dirty="0" err="1"/>
              <a:t>Lettere</a:t>
            </a:r>
            <a:r>
              <a:rPr lang="en-US" sz="2000" dirty="0"/>
              <a:t> </a:t>
            </a:r>
            <a:r>
              <a:rPr lang="en-US" sz="2000" dirty="0" err="1"/>
              <a:t>søkbarhet</a:t>
            </a:r>
          </a:p>
          <a:p>
            <a:pPr algn="l">
              <a:buFont typeface="Arial"/>
              <a:buChar char="•"/>
            </a:pPr>
            <a:endParaRPr lang="en-US" sz="1600"/>
          </a:p>
        </p:txBody>
      </p:sp>
      <p:pic>
        <p:nvPicPr>
          <p:cNvPr id="6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BF06356-AACD-EBE8-8765-9A4A12EBEF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063" b="1063"/>
          <a:stretch/>
        </p:blipFill>
        <p:spPr>
          <a:xfrm>
            <a:off x="4959872" y="255024"/>
            <a:ext cx="7070415" cy="647300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548250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Parallax</vt:lpstr>
      <vt:lpstr>Sympa-lister i Exchange</vt:lpstr>
      <vt:lpstr>Ny funksjonalitet</vt:lpstr>
      <vt:lpstr>Tidligere løsning</vt:lpstr>
      <vt:lpstr>Ny funksjonalitet</vt:lpstr>
      <vt:lpstr>Tidligere løsning</vt:lpstr>
      <vt:lpstr>PowerPoint Presentation</vt:lpstr>
      <vt:lpstr>PowerPoint Presentation</vt:lpstr>
      <vt:lpstr>Adressen må ligge i Exchange for å tillate å sende på vegne av.</vt:lpstr>
      <vt:lpstr>PowerPoint Presentation</vt:lpstr>
      <vt:lpstr>Liste som avsender</vt:lpstr>
      <vt:lpstr>Kort oppsummert</vt:lpstr>
      <vt:lpstr>Spørsmål?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655</cp:revision>
  <dcterms:created xsi:type="dcterms:W3CDTF">2023-05-31T09:11:19Z</dcterms:created>
  <dcterms:modified xsi:type="dcterms:W3CDTF">2023-06-02T07:43:18Z</dcterms:modified>
</cp:coreProperties>
</file>