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36"/>
  </p:notesMasterIdLst>
  <p:handoutMasterIdLst>
    <p:handoutMasterId r:id="rId37"/>
  </p:handoutMasterIdLst>
  <p:sldIdLst>
    <p:sldId id="368" r:id="rId5"/>
    <p:sldId id="296" r:id="rId6"/>
    <p:sldId id="383" r:id="rId7"/>
    <p:sldId id="384" r:id="rId8"/>
    <p:sldId id="401" r:id="rId9"/>
    <p:sldId id="416" r:id="rId10"/>
    <p:sldId id="381" r:id="rId11"/>
    <p:sldId id="409" r:id="rId12"/>
    <p:sldId id="410" r:id="rId13"/>
    <p:sldId id="408" r:id="rId14"/>
    <p:sldId id="386" r:id="rId15"/>
    <p:sldId id="387" r:id="rId16"/>
    <p:sldId id="411" r:id="rId17"/>
    <p:sldId id="388" r:id="rId18"/>
    <p:sldId id="389" r:id="rId19"/>
    <p:sldId id="390" r:id="rId20"/>
    <p:sldId id="382" r:id="rId21"/>
    <p:sldId id="391" r:id="rId22"/>
    <p:sldId id="393" r:id="rId23"/>
    <p:sldId id="404" r:id="rId24"/>
    <p:sldId id="392" r:id="rId25"/>
    <p:sldId id="394" r:id="rId26"/>
    <p:sldId id="395" r:id="rId27"/>
    <p:sldId id="403" r:id="rId28"/>
    <p:sldId id="402" r:id="rId29"/>
    <p:sldId id="396" r:id="rId30"/>
    <p:sldId id="407" r:id="rId31"/>
    <p:sldId id="406" r:id="rId32"/>
    <p:sldId id="418" r:id="rId33"/>
    <p:sldId id="417" r:id="rId34"/>
    <p:sldId id="415" r:id="rId35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E600"/>
    <a:srgbClr val="0A0000"/>
    <a:srgbClr val="FFFFFF"/>
    <a:srgbClr val="020000"/>
    <a:srgbClr val="010000"/>
    <a:srgbClr val="CEFFD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FB133-AFA8-4865-A21E-FA8A2D8430DE}" v="2" dt="2024-06-07T14:10:01.328"/>
    <p1510:client id="{B1A6E70F-D4B3-43CC-B1D8-47C279E11BE1}" v="10" dt="2024-06-04T15:16:00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3" autoAdjust="0"/>
  </p:normalViewPr>
  <p:slideViewPr>
    <p:cSldViewPr snapToGrid="0">
      <p:cViewPr varScale="1">
        <p:scale>
          <a:sx n="153" d="100"/>
          <a:sy n="153" d="100"/>
        </p:scale>
        <p:origin x="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EB8A0-CA2B-4FBF-B159-5E2327C2D03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6A455E4-7AF7-4020-930D-184813C4E0DE}">
      <dgm:prSet phldrT="[Text]" custT="1"/>
      <dgm:spPr/>
      <dgm:t>
        <a:bodyPr/>
        <a:lstStyle/>
        <a:p>
          <a:r>
            <a:rPr lang="nb-NO" sz="800" b="1" dirty="0"/>
            <a:t>Tidlig 2024</a:t>
          </a:r>
        </a:p>
        <a:p>
          <a:r>
            <a:rPr lang="nb-NO" sz="800" dirty="0"/>
            <a:t>EU-parlamentet godkjente utkastet</a:t>
          </a:r>
        </a:p>
      </dgm:t>
    </dgm:pt>
    <dgm:pt modelId="{60724F06-509D-49D0-BD66-792EE1CE0271}" type="parTrans" cxnId="{ED236135-3BBC-4604-8B91-55E4B91DFCA8}">
      <dgm:prSet/>
      <dgm:spPr/>
      <dgm:t>
        <a:bodyPr/>
        <a:lstStyle/>
        <a:p>
          <a:endParaRPr lang="nb-NO"/>
        </a:p>
      </dgm:t>
    </dgm:pt>
    <dgm:pt modelId="{9D370505-913F-422F-8AB6-D3D869E5C07D}" type="sibTrans" cxnId="{ED236135-3BBC-4604-8B91-55E4B91DFCA8}">
      <dgm:prSet/>
      <dgm:spPr/>
      <dgm:t>
        <a:bodyPr/>
        <a:lstStyle/>
        <a:p>
          <a:endParaRPr lang="nb-NO"/>
        </a:p>
      </dgm:t>
    </dgm:pt>
    <dgm:pt modelId="{A108705C-3AC4-4EDE-A73D-0020791BD259}">
      <dgm:prSet phldrT="[Text]"/>
      <dgm:spPr/>
      <dgm:t>
        <a:bodyPr/>
        <a:lstStyle/>
        <a:p>
          <a:r>
            <a:rPr lang="nb-NO" b="1" dirty="0"/>
            <a:t>21. Mai 2024</a:t>
          </a:r>
        </a:p>
        <a:p>
          <a:r>
            <a:rPr lang="nb-NO" dirty="0"/>
            <a:t>Det europeiske råd godkjente utkastet</a:t>
          </a:r>
        </a:p>
      </dgm:t>
    </dgm:pt>
    <dgm:pt modelId="{30385BAE-AB65-4EBB-94EB-AD177AE3A5BB}" type="parTrans" cxnId="{1623EFB3-6846-451A-AFAB-00C2C0647231}">
      <dgm:prSet/>
      <dgm:spPr/>
      <dgm:t>
        <a:bodyPr/>
        <a:lstStyle/>
        <a:p>
          <a:endParaRPr lang="nb-NO"/>
        </a:p>
      </dgm:t>
    </dgm:pt>
    <dgm:pt modelId="{7E990988-09C9-48EC-BAD8-457F5FB51E66}" type="sibTrans" cxnId="{1623EFB3-6846-451A-AFAB-00C2C0647231}">
      <dgm:prSet/>
      <dgm:spPr/>
      <dgm:t>
        <a:bodyPr/>
        <a:lstStyle/>
        <a:p>
          <a:endParaRPr lang="nb-NO"/>
        </a:p>
      </dgm:t>
    </dgm:pt>
    <dgm:pt modelId="{3701C40B-8E12-4222-BDF6-C19936627198}">
      <dgm:prSet/>
      <dgm:spPr/>
      <dgm:t>
        <a:bodyPr/>
        <a:lstStyle/>
        <a:p>
          <a:r>
            <a:rPr lang="nb-NO" b="1" dirty="0"/>
            <a:t>XXXX</a:t>
          </a:r>
        </a:p>
        <a:p>
          <a:r>
            <a:rPr lang="nb-NO" dirty="0"/>
            <a:t>Ikrafttredelse</a:t>
          </a:r>
        </a:p>
      </dgm:t>
    </dgm:pt>
    <dgm:pt modelId="{59560FCB-4E4E-477D-86A0-AD35DC8DF44B}" type="parTrans" cxnId="{13109AF6-E77C-4DBA-AC72-4541418E4658}">
      <dgm:prSet/>
      <dgm:spPr/>
      <dgm:t>
        <a:bodyPr/>
        <a:lstStyle/>
        <a:p>
          <a:endParaRPr lang="nb-NO"/>
        </a:p>
      </dgm:t>
    </dgm:pt>
    <dgm:pt modelId="{B40D034E-515A-43A1-BA6C-C931B66F56FD}" type="sibTrans" cxnId="{13109AF6-E77C-4DBA-AC72-4541418E4658}">
      <dgm:prSet/>
      <dgm:spPr/>
      <dgm:t>
        <a:bodyPr/>
        <a:lstStyle/>
        <a:p>
          <a:endParaRPr lang="nb-NO"/>
        </a:p>
      </dgm:t>
    </dgm:pt>
    <dgm:pt modelId="{28C097B1-CD5C-4971-B346-2017BC524A61}">
      <dgm:prSet/>
      <dgm:spPr/>
      <dgm:t>
        <a:bodyPr/>
        <a:lstStyle/>
        <a:p>
          <a:r>
            <a:rPr lang="nb-NO" b="1" dirty="0"/>
            <a:t>Enda senere</a:t>
          </a:r>
        </a:p>
        <a:p>
          <a:r>
            <a:rPr lang="nb-NO" dirty="0"/>
            <a:t>Noen regler får virkning senere</a:t>
          </a:r>
        </a:p>
      </dgm:t>
    </dgm:pt>
    <dgm:pt modelId="{BF21E7DE-21A3-4E74-A359-39574A9B0D7A}" type="parTrans" cxnId="{A81F495E-02C0-4AA3-8E54-E0B72FAF58A5}">
      <dgm:prSet/>
      <dgm:spPr/>
      <dgm:t>
        <a:bodyPr/>
        <a:lstStyle/>
        <a:p>
          <a:endParaRPr lang="nb-NO"/>
        </a:p>
      </dgm:t>
    </dgm:pt>
    <dgm:pt modelId="{43B4881B-3900-49BC-88E8-1EF5D88AE6DB}" type="sibTrans" cxnId="{A81F495E-02C0-4AA3-8E54-E0B72FAF58A5}">
      <dgm:prSet/>
      <dgm:spPr/>
      <dgm:t>
        <a:bodyPr/>
        <a:lstStyle/>
        <a:p>
          <a:endParaRPr lang="nb-NO"/>
        </a:p>
      </dgm:t>
    </dgm:pt>
    <dgm:pt modelId="{2478420B-7CDE-43BA-B3A0-E5B236016A8A}">
      <dgm:prSet/>
      <dgm:spPr/>
      <dgm:t>
        <a:bodyPr/>
        <a:lstStyle/>
        <a:p>
          <a:r>
            <a:rPr lang="nb-NO" b="1"/>
            <a:t>6mnd senere</a:t>
          </a:r>
        </a:p>
        <a:p>
          <a:r>
            <a:rPr lang="nb-NO"/>
            <a:t>Forbudet mot bruk av systemer med uakseptabel risiko får virkning</a:t>
          </a:r>
          <a:endParaRPr lang="nb-NO" dirty="0"/>
        </a:p>
      </dgm:t>
    </dgm:pt>
    <dgm:pt modelId="{F397AC90-AE6E-4606-8247-07863C996AD9}" type="parTrans" cxnId="{014BDED9-0507-4DE2-9385-B2F5B959C14F}">
      <dgm:prSet/>
      <dgm:spPr/>
      <dgm:t>
        <a:bodyPr/>
        <a:lstStyle/>
        <a:p>
          <a:endParaRPr lang="nb-NO"/>
        </a:p>
      </dgm:t>
    </dgm:pt>
    <dgm:pt modelId="{C10F15B5-695A-4797-8C2C-B91F940B6724}" type="sibTrans" cxnId="{014BDED9-0507-4DE2-9385-B2F5B959C14F}">
      <dgm:prSet/>
      <dgm:spPr/>
      <dgm:t>
        <a:bodyPr/>
        <a:lstStyle/>
        <a:p>
          <a:endParaRPr lang="nb-NO"/>
        </a:p>
      </dgm:t>
    </dgm:pt>
    <dgm:pt modelId="{0AA91536-C96C-4B54-A10F-161B161C88E3}">
      <dgm:prSet/>
      <dgm:spPr/>
      <dgm:t>
        <a:bodyPr/>
        <a:lstStyle/>
        <a:p>
          <a:r>
            <a:rPr lang="nb-NO" b="1" dirty="0"/>
            <a:t>24mnd senere</a:t>
          </a:r>
        </a:p>
        <a:p>
          <a:r>
            <a:rPr lang="nb-NO" dirty="0"/>
            <a:t>Det meste av forordningen får virkning</a:t>
          </a:r>
        </a:p>
      </dgm:t>
    </dgm:pt>
    <dgm:pt modelId="{FC5F568F-8E66-4CB3-A4A2-82207AE79C34}" type="parTrans" cxnId="{4A9D21DA-2EE6-448B-BB48-097EDA1952B2}">
      <dgm:prSet/>
      <dgm:spPr/>
      <dgm:t>
        <a:bodyPr/>
        <a:lstStyle/>
        <a:p>
          <a:endParaRPr lang="nb-NO"/>
        </a:p>
      </dgm:t>
    </dgm:pt>
    <dgm:pt modelId="{35F49F9C-E966-4476-8FA5-CB6B1A37BFD7}" type="sibTrans" cxnId="{4A9D21DA-2EE6-448B-BB48-097EDA1952B2}">
      <dgm:prSet/>
      <dgm:spPr/>
      <dgm:t>
        <a:bodyPr/>
        <a:lstStyle/>
        <a:p>
          <a:endParaRPr lang="nb-NO"/>
        </a:p>
      </dgm:t>
    </dgm:pt>
    <dgm:pt modelId="{F794090E-1E59-4B00-8634-F57A8E22686B}">
      <dgm:prSet phldrT="[Text]" custT="1"/>
      <dgm:spPr/>
      <dgm:t>
        <a:bodyPr/>
        <a:lstStyle/>
        <a:p>
          <a:r>
            <a:rPr lang="nb-NO" sz="800" b="1" dirty="0"/>
            <a:t>April 2021</a:t>
          </a:r>
        </a:p>
        <a:p>
          <a:r>
            <a:rPr lang="nb-NO" sz="800" dirty="0"/>
            <a:t>Foreslått vedtatt av EU-kommisjonen </a:t>
          </a:r>
        </a:p>
      </dgm:t>
    </dgm:pt>
    <dgm:pt modelId="{7D2C718A-0570-4CC6-A6B7-A4B040BFCE3E}" type="parTrans" cxnId="{EFD020C3-98DF-47E1-B8AB-59B36028081E}">
      <dgm:prSet/>
      <dgm:spPr/>
      <dgm:t>
        <a:bodyPr/>
        <a:lstStyle/>
        <a:p>
          <a:endParaRPr lang="nb-NO"/>
        </a:p>
      </dgm:t>
    </dgm:pt>
    <dgm:pt modelId="{402EB4B5-BF05-4032-A7E7-31A1F67AE564}" type="sibTrans" cxnId="{EFD020C3-98DF-47E1-B8AB-59B36028081E}">
      <dgm:prSet/>
      <dgm:spPr/>
      <dgm:t>
        <a:bodyPr/>
        <a:lstStyle/>
        <a:p>
          <a:endParaRPr lang="nb-NO"/>
        </a:p>
      </dgm:t>
    </dgm:pt>
    <dgm:pt modelId="{DADD6FE2-D88A-4DA5-934B-2BC469E11617}" type="pres">
      <dgm:prSet presAssocID="{0AAEB8A0-CA2B-4FBF-B159-5E2327C2D03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FC3FC5-C983-4FBE-8D84-4827661B5DBF}" type="pres">
      <dgm:prSet presAssocID="{28C097B1-CD5C-4971-B346-2017BC524A61}" presName="Accent7" presStyleCnt="0"/>
      <dgm:spPr/>
    </dgm:pt>
    <dgm:pt modelId="{F725CF01-685B-4119-87BD-C21800579E53}" type="pres">
      <dgm:prSet presAssocID="{28C097B1-CD5C-4971-B346-2017BC524A61}" presName="Accent" presStyleLbl="node1" presStyleIdx="0" presStyleCnt="7"/>
      <dgm:spPr/>
    </dgm:pt>
    <dgm:pt modelId="{44CAD708-38BB-48A7-B223-D5003777662E}" type="pres">
      <dgm:prSet presAssocID="{28C097B1-CD5C-4971-B346-2017BC524A61}" presName="ParentBackground7" presStyleCnt="0"/>
      <dgm:spPr/>
    </dgm:pt>
    <dgm:pt modelId="{A8B0B23E-4A78-4D05-B320-ADD98CB8371F}" type="pres">
      <dgm:prSet presAssocID="{28C097B1-CD5C-4971-B346-2017BC524A61}" presName="ParentBackground" presStyleLbl="fgAcc1" presStyleIdx="0" presStyleCnt="7"/>
      <dgm:spPr/>
    </dgm:pt>
    <dgm:pt modelId="{44B9DDE7-EFA7-4182-9DAF-E4107381561F}" type="pres">
      <dgm:prSet presAssocID="{28C097B1-CD5C-4971-B346-2017BC524A61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1B07C32-B5D2-46F3-BDAE-1E27FF25EBB5}" type="pres">
      <dgm:prSet presAssocID="{0AA91536-C96C-4B54-A10F-161B161C88E3}" presName="Accent6" presStyleCnt="0"/>
      <dgm:spPr/>
    </dgm:pt>
    <dgm:pt modelId="{5BF67CFD-785F-4678-B8B1-01A6D36C7CE4}" type="pres">
      <dgm:prSet presAssocID="{0AA91536-C96C-4B54-A10F-161B161C88E3}" presName="Accent" presStyleLbl="node1" presStyleIdx="1" presStyleCnt="7"/>
      <dgm:spPr/>
    </dgm:pt>
    <dgm:pt modelId="{C39586CA-B2F6-401D-B712-677027317B11}" type="pres">
      <dgm:prSet presAssocID="{0AA91536-C96C-4B54-A10F-161B161C88E3}" presName="ParentBackground6" presStyleCnt="0"/>
      <dgm:spPr/>
    </dgm:pt>
    <dgm:pt modelId="{D73B5928-6966-49E3-85F4-A944E5A6F0A1}" type="pres">
      <dgm:prSet presAssocID="{0AA91536-C96C-4B54-A10F-161B161C88E3}" presName="ParentBackground" presStyleLbl="fgAcc1" presStyleIdx="1" presStyleCnt="7"/>
      <dgm:spPr/>
    </dgm:pt>
    <dgm:pt modelId="{FFB1DFC4-3CDE-4C11-AB24-CCF611E90D38}" type="pres">
      <dgm:prSet presAssocID="{0AA91536-C96C-4B54-A10F-161B161C88E3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726D2C8-4276-40D4-81C8-9540E987A91B}" type="pres">
      <dgm:prSet presAssocID="{2478420B-7CDE-43BA-B3A0-E5B236016A8A}" presName="Accent5" presStyleCnt="0"/>
      <dgm:spPr/>
    </dgm:pt>
    <dgm:pt modelId="{655A29FD-3BAC-46A1-837E-3A17F4088139}" type="pres">
      <dgm:prSet presAssocID="{2478420B-7CDE-43BA-B3A0-E5B236016A8A}" presName="Accent" presStyleLbl="node1" presStyleIdx="2" presStyleCnt="7"/>
      <dgm:spPr/>
    </dgm:pt>
    <dgm:pt modelId="{BB9D7DE6-B8F6-409A-BCAB-6767DC535E0F}" type="pres">
      <dgm:prSet presAssocID="{2478420B-7CDE-43BA-B3A0-E5B236016A8A}" presName="ParentBackground5" presStyleCnt="0"/>
      <dgm:spPr/>
    </dgm:pt>
    <dgm:pt modelId="{780B174A-54FE-40BD-B7E0-2C2E42D85883}" type="pres">
      <dgm:prSet presAssocID="{2478420B-7CDE-43BA-B3A0-E5B236016A8A}" presName="ParentBackground" presStyleLbl="fgAcc1" presStyleIdx="2" presStyleCnt="7"/>
      <dgm:spPr/>
    </dgm:pt>
    <dgm:pt modelId="{86E2C11D-FD87-4B9D-8041-9E37E6C27FE1}" type="pres">
      <dgm:prSet presAssocID="{2478420B-7CDE-43BA-B3A0-E5B236016A8A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0B8072-24DA-4A34-ACC9-2D50CD10C326}" type="pres">
      <dgm:prSet presAssocID="{3701C40B-8E12-4222-BDF6-C19936627198}" presName="Accent4" presStyleCnt="0"/>
      <dgm:spPr/>
    </dgm:pt>
    <dgm:pt modelId="{4E970726-1E3A-43E9-80E3-2E03151E3C48}" type="pres">
      <dgm:prSet presAssocID="{3701C40B-8E12-4222-BDF6-C19936627198}" presName="Accent" presStyleLbl="node1" presStyleIdx="3" presStyleCnt="7"/>
      <dgm:spPr/>
    </dgm:pt>
    <dgm:pt modelId="{E1FCC095-E792-434A-B8B5-8E39495D9F11}" type="pres">
      <dgm:prSet presAssocID="{3701C40B-8E12-4222-BDF6-C19936627198}" presName="ParentBackground4" presStyleCnt="0"/>
      <dgm:spPr/>
    </dgm:pt>
    <dgm:pt modelId="{3F750BA2-FD46-4EFC-9CAB-E9121C69BC8B}" type="pres">
      <dgm:prSet presAssocID="{3701C40B-8E12-4222-BDF6-C19936627198}" presName="ParentBackground" presStyleLbl="fgAcc1" presStyleIdx="3" presStyleCnt="7"/>
      <dgm:spPr/>
    </dgm:pt>
    <dgm:pt modelId="{9F70ACDE-57DF-496E-B9EE-17FC836365DD}" type="pres">
      <dgm:prSet presAssocID="{3701C40B-8E12-4222-BDF6-C1993662719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E184773-8363-4C7F-9901-79D4E6CE75C2}" type="pres">
      <dgm:prSet presAssocID="{A108705C-3AC4-4EDE-A73D-0020791BD259}" presName="Accent3" presStyleCnt="0"/>
      <dgm:spPr/>
    </dgm:pt>
    <dgm:pt modelId="{E287F976-D165-446D-AD45-380A4E845284}" type="pres">
      <dgm:prSet presAssocID="{A108705C-3AC4-4EDE-A73D-0020791BD259}" presName="Accent" presStyleLbl="node1" presStyleIdx="4" presStyleCnt="7"/>
      <dgm:spPr/>
    </dgm:pt>
    <dgm:pt modelId="{809FBA43-8E45-47C7-96B2-AF4CFB792F9F}" type="pres">
      <dgm:prSet presAssocID="{A108705C-3AC4-4EDE-A73D-0020791BD259}" presName="ParentBackground3" presStyleCnt="0"/>
      <dgm:spPr/>
    </dgm:pt>
    <dgm:pt modelId="{C41FBB46-086D-49AC-9EA0-72E9FD216C17}" type="pres">
      <dgm:prSet presAssocID="{A108705C-3AC4-4EDE-A73D-0020791BD259}" presName="ParentBackground" presStyleLbl="fgAcc1" presStyleIdx="4" presStyleCnt="7"/>
      <dgm:spPr/>
    </dgm:pt>
    <dgm:pt modelId="{2AE83BE1-86B3-4D09-9CAE-0817BED1E1B2}" type="pres">
      <dgm:prSet presAssocID="{A108705C-3AC4-4EDE-A73D-0020791BD2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DB383B7-469C-4F5C-AF6C-910831EBA7E7}" type="pres">
      <dgm:prSet presAssocID="{86A455E4-7AF7-4020-930D-184813C4E0DE}" presName="Accent2" presStyleCnt="0"/>
      <dgm:spPr/>
    </dgm:pt>
    <dgm:pt modelId="{92F9F393-3358-49AD-BB03-D3CD548C8F9A}" type="pres">
      <dgm:prSet presAssocID="{86A455E4-7AF7-4020-930D-184813C4E0DE}" presName="Accent" presStyleLbl="node1" presStyleIdx="5" presStyleCnt="7"/>
      <dgm:spPr/>
    </dgm:pt>
    <dgm:pt modelId="{5829563C-1808-4268-A44C-0B185C5312DD}" type="pres">
      <dgm:prSet presAssocID="{86A455E4-7AF7-4020-930D-184813C4E0DE}" presName="ParentBackground2" presStyleCnt="0"/>
      <dgm:spPr/>
    </dgm:pt>
    <dgm:pt modelId="{1C7288C6-EB57-4B3D-BCCD-2E92C05D95A4}" type="pres">
      <dgm:prSet presAssocID="{86A455E4-7AF7-4020-930D-184813C4E0DE}" presName="ParentBackground" presStyleLbl="fgAcc1" presStyleIdx="5" presStyleCnt="7"/>
      <dgm:spPr/>
    </dgm:pt>
    <dgm:pt modelId="{B1F10B5E-08E4-4EDB-9851-FF67A8D178B0}" type="pres">
      <dgm:prSet presAssocID="{86A455E4-7AF7-4020-930D-184813C4E0D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1CED73D-3BBB-4199-96D9-6B9A4944E14E}" type="pres">
      <dgm:prSet presAssocID="{F794090E-1E59-4B00-8634-F57A8E22686B}" presName="Accent1" presStyleCnt="0"/>
      <dgm:spPr/>
    </dgm:pt>
    <dgm:pt modelId="{5D3C2C8D-8B6A-48E5-992D-FE10AA72387D}" type="pres">
      <dgm:prSet presAssocID="{F794090E-1E59-4B00-8634-F57A8E22686B}" presName="Accent" presStyleLbl="node1" presStyleIdx="6" presStyleCnt="7"/>
      <dgm:spPr/>
    </dgm:pt>
    <dgm:pt modelId="{65CC17FD-7FD2-46BA-B7DD-1FBA49058000}" type="pres">
      <dgm:prSet presAssocID="{F794090E-1E59-4B00-8634-F57A8E22686B}" presName="ParentBackground1" presStyleCnt="0"/>
      <dgm:spPr/>
    </dgm:pt>
    <dgm:pt modelId="{A76EBB4F-4A7B-44B0-B862-C20A02FDD411}" type="pres">
      <dgm:prSet presAssocID="{F794090E-1E59-4B00-8634-F57A8E22686B}" presName="ParentBackground" presStyleLbl="fgAcc1" presStyleIdx="6" presStyleCnt="7"/>
      <dgm:spPr/>
    </dgm:pt>
    <dgm:pt modelId="{CFA98215-22F7-41BA-B37D-8DDE0979B35C}" type="pres">
      <dgm:prSet presAssocID="{F794090E-1E59-4B00-8634-F57A8E22686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4435411-75A7-441F-A3A9-547FE598781A}" type="presOf" srcId="{F794090E-1E59-4B00-8634-F57A8E22686B}" destId="{A76EBB4F-4A7B-44B0-B862-C20A02FDD411}" srcOrd="0" destOrd="0" presId="urn:microsoft.com/office/officeart/2011/layout/CircleProcess"/>
    <dgm:cxn modelId="{DD18AC22-7FD9-48AE-B148-9FF5396E6961}" type="presOf" srcId="{A108705C-3AC4-4EDE-A73D-0020791BD259}" destId="{2AE83BE1-86B3-4D09-9CAE-0817BED1E1B2}" srcOrd="1" destOrd="0" presId="urn:microsoft.com/office/officeart/2011/layout/CircleProcess"/>
    <dgm:cxn modelId="{5C304F2B-AECF-4C91-9039-7C7A87F7C503}" type="presOf" srcId="{86A455E4-7AF7-4020-930D-184813C4E0DE}" destId="{B1F10B5E-08E4-4EDB-9851-FF67A8D178B0}" srcOrd="1" destOrd="0" presId="urn:microsoft.com/office/officeart/2011/layout/CircleProcess"/>
    <dgm:cxn modelId="{BF53E432-BD4B-4E24-8AE9-4E64A23AA162}" type="presOf" srcId="{28C097B1-CD5C-4971-B346-2017BC524A61}" destId="{A8B0B23E-4A78-4D05-B320-ADD98CB8371F}" srcOrd="0" destOrd="0" presId="urn:microsoft.com/office/officeart/2011/layout/CircleProcess"/>
    <dgm:cxn modelId="{24DA0233-929C-4307-9088-7FFB71001C61}" type="presOf" srcId="{2478420B-7CDE-43BA-B3A0-E5B236016A8A}" destId="{86E2C11D-FD87-4B9D-8041-9E37E6C27FE1}" srcOrd="1" destOrd="0" presId="urn:microsoft.com/office/officeart/2011/layout/CircleProcess"/>
    <dgm:cxn modelId="{ED236135-3BBC-4604-8B91-55E4B91DFCA8}" srcId="{0AAEB8A0-CA2B-4FBF-B159-5E2327C2D03B}" destId="{86A455E4-7AF7-4020-930D-184813C4E0DE}" srcOrd="1" destOrd="0" parTransId="{60724F06-509D-49D0-BD66-792EE1CE0271}" sibTransId="{9D370505-913F-422F-8AB6-D3D869E5C07D}"/>
    <dgm:cxn modelId="{A81F495E-02C0-4AA3-8E54-E0B72FAF58A5}" srcId="{0AAEB8A0-CA2B-4FBF-B159-5E2327C2D03B}" destId="{28C097B1-CD5C-4971-B346-2017BC524A61}" srcOrd="6" destOrd="0" parTransId="{BF21E7DE-21A3-4E74-A359-39574A9B0D7A}" sibTransId="{43B4881B-3900-49BC-88E8-1EF5D88AE6DB}"/>
    <dgm:cxn modelId="{EC36A946-07FC-4A84-BB45-C46416BD4097}" type="presOf" srcId="{3701C40B-8E12-4222-BDF6-C19936627198}" destId="{9F70ACDE-57DF-496E-B9EE-17FC836365DD}" srcOrd="1" destOrd="0" presId="urn:microsoft.com/office/officeart/2011/layout/CircleProcess"/>
    <dgm:cxn modelId="{64121E6D-2105-42DF-BADC-3AE439956886}" type="presOf" srcId="{0AA91536-C96C-4B54-A10F-161B161C88E3}" destId="{FFB1DFC4-3CDE-4C11-AB24-CCF611E90D38}" srcOrd="1" destOrd="0" presId="urn:microsoft.com/office/officeart/2011/layout/CircleProcess"/>
    <dgm:cxn modelId="{58FE7D8F-F80B-45F4-968E-53602F7CBF3C}" type="presOf" srcId="{28C097B1-CD5C-4971-B346-2017BC524A61}" destId="{44B9DDE7-EFA7-4182-9DAF-E4107381561F}" srcOrd="1" destOrd="0" presId="urn:microsoft.com/office/officeart/2011/layout/CircleProcess"/>
    <dgm:cxn modelId="{9F7B6F98-44C6-420C-8E72-B8580CBF1F8A}" type="presOf" srcId="{0AA91536-C96C-4B54-A10F-161B161C88E3}" destId="{D73B5928-6966-49E3-85F4-A944E5A6F0A1}" srcOrd="0" destOrd="0" presId="urn:microsoft.com/office/officeart/2011/layout/CircleProcess"/>
    <dgm:cxn modelId="{BE5C19AB-04B7-488E-BDDD-0C6AE27BE656}" type="presOf" srcId="{A108705C-3AC4-4EDE-A73D-0020791BD259}" destId="{C41FBB46-086D-49AC-9EA0-72E9FD216C17}" srcOrd="0" destOrd="0" presId="urn:microsoft.com/office/officeart/2011/layout/CircleProcess"/>
    <dgm:cxn modelId="{183C35AB-6D06-4624-96B4-51338DC10309}" type="presOf" srcId="{86A455E4-7AF7-4020-930D-184813C4E0DE}" destId="{1C7288C6-EB57-4B3D-BCCD-2E92C05D95A4}" srcOrd="0" destOrd="0" presId="urn:microsoft.com/office/officeart/2011/layout/CircleProcess"/>
    <dgm:cxn modelId="{1623EFB3-6846-451A-AFAB-00C2C0647231}" srcId="{0AAEB8A0-CA2B-4FBF-B159-5E2327C2D03B}" destId="{A108705C-3AC4-4EDE-A73D-0020791BD259}" srcOrd="2" destOrd="0" parTransId="{30385BAE-AB65-4EBB-94EB-AD177AE3A5BB}" sibTransId="{7E990988-09C9-48EC-BAD8-457F5FB51E66}"/>
    <dgm:cxn modelId="{EFD020C3-98DF-47E1-B8AB-59B36028081E}" srcId="{0AAEB8A0-CA2B-4FBF-B159-5E2327C2D03B}" destId="{F794090E-1E59-4B00-8634-F57A8E22686B}" srcOrd="0" destOrd="0" parTransId="{7D2C718A-0570-4CC6-A6B7-A4B040BFCE3E}" sibTransId="{402EB4B5-BF05-4032-A7E7-31A1F67AE564}"/>
    <dgm:cxn modelId="{7975B3C7-F778-483F-9A99-5152B09A621E}" type="presOf" srcId="{2478420B-7CDE-43BA-B3A0-E5B236016A8A}" destId="{780B174A-54FE-40BD-B7E0-2C2E42D85883}" srcOrd="0" destOrd="0" presId="urn:microsoft.com/office/officeart/2011/layout/CircleProcess"/>
    <dgm:cxn modelId="{D5B94ECA-940E-4796-9BFA-0A52B812C086}" type="presOf" srcId="{0AAEB8A0-CA2B-4FBF-B159-5E2327C2D03B}" destId="{DADD6FE2-D88A-4DA5-934B-2BC469E11617}" srcOrd="0" destOrd="0" presId="urn:microsoft.com/office/officeart/2011/layout/CircleProcess"/>
    <dgm:cxn modelId="{014BDED9-0507-4DE2-9385-B2F5B959C14F}" srcId="{0AAEB8A0-CA2B-4FBF-B159-5E2327C2D03B}" destId="{2478420B-7CDE-43BA-B3A0-E5B236016A8A}" srcOrd="4" destOrd="0" parTransId="{F397AC90-AE6E-4606-8247-07863C996AD9}" sibTransId="{C10F15B5-695A-4797-8C2C-B91F940B6724}"/>
    <dgm:cxn modelId="{4A9D21DA-2EE6-448B-BB48-097EDA1952B2}" srcId="{0AAEB8A0-CA2B-4FBF-B159-5E2327C2D03B}" destId="{0AA91536-C96C-4B54-A10F-161B161C88E3}" srcOrd="5" destOrd="0" parTransId="{FC5F568F-8E66-4CB3-A4A2-82207AE79C34}" sibTransId="{35F49F9C-E966-4476-8FA5-CB6B1A37BFD7}"/>
    <dgm:cxn modelId="{BE54D6E9-B610-4CA0-82BE-17DA4B53A7A8}" type="presOf" srcId="{F794090E-1E59-4B00-8634-F57A8E22686B}" destId="{CFA98215-22F7-41BA-B37D-8DDE0979B35C}" srcOrd="1" destOrd="0" presId="urn:microsoft.com/office/officeart/2011/layout/CircleProcess"/>
    <dgm:cxn modelId="{503505EA-E402-4138-8379-C7DE7AA95BAA}" type="presOf" srcId="{3701C40B-8E12-4222-BDF6-C19936627198}" destId="{3F750BA2-FD46-4EFC-9CAB-E9121C69BC8B}" srcOrd="0" destOrd="0" presId="urn:microsoft.com/office/officeart/2011/layout/CircleProcess"/>
    <dgm:cxn modelId="{13109AF6-E77C-4DBA-AC72-4541418E4658}" srcId="{0AAEB8A0-CA2B-4FBF-B159-5E2327C2D03B}" destId="{3701C40B-8E12-4222-BDF6-C19936627198}" srcOrd="3" destOrd="0" parTransId="{59560FCB-4E4E-477D-86A0-AD35DC8DF44B}" sibTransId="{B40D034E-515A-43A1-BA6C-C931B66F56FD}"/>
    <dgm:cxn modelId="{49BC5836-2AAA-4AE8-AAE7-47279A4C339F}" type="presParOf" srcId="{DADD6FE2-D88A-4DA5-934B-2BC469E11617}" destId="{F9FC3FC5-C983-4FBE-8D84-4827661B5DBF}" srcOrd="0" destOrd="0" presId="urn:microsoft.com/office/officeart/2011/layout/CircleProcess"/>
    <dgm:cxn modelId="{41D07F00-47D8-446F-887D-5F0DCDD5A14D}" type="presParOf" srcId="{F9FC3FC5-C983-4FBE-8D84-4827661B5DBF}" destId="{F725CF01-685B-4119-87BD-C21800579E53}" srcOrd="0" destOrd="0" presId="urn:microsoft.com/office/officeart/2011/layout/CircleProcess"/>
    <dgm:cxn modelId="{B52E88FC-4B67-4F71-86A2-6EFF7A3C4DA8}" type="presParOf" srcId="{DADD6FE2-D88A-4DA5-934B-2BC469E11617}" destId="{44CAD708-38BB-48A7-B223-D5003777662E}" srcOrd="1" destOrd="0" presId="urn:microsoft.com/office/officeart/2011/layout/CircleProcess"/>
    <dgm:cxn modelId="{A54DA819-6407-42C5-A927-AD91D5DC70DD}" type="presParOf" srcId="{44CAD708-38BB-48A7-B223-D5003777662E}" destId="{A8B0B23E-4A78-4D05-B320-ADD98CB8371F}" srcOrd="0" destOrd="0" presId="urn:microsoft.com/office/officeart/2011/layout/CircleProcess"/>
    <dgm:cxn modelId="{90AF92E3-9653-4F54-A0D2-EAAA9393ABB5}" type="presParOf" srcId="{DADD6FE2-D88A-4DA5-934B-2BC469E11617}" destId="{44B9DDE7-EFA7-4182-9DAF-E4107381561F}" srcOrd="2" destOrd="0" presId="urn:microsoft.com/office/officeart/2011/layout/CircleProcess"/>
    <dgm:cxn modelId="{8FC34B50-9113-4F0D-80E7-9C2330E09EE6}" type="presParOf" srcId="{DADD6FE2-D88A-4DA5-934B-2BC469E11617}" destId="{F1B07C32-B5D2-46F3-BDAE-1E27FF25EBB5}" srcOrd="3" destOrd="0" presId="urn:microsoft.com/office/officeart/2011/layout/CircleProcess"/>
    <dgm:cxn modelId="{B7ACBD1B-065E-451A-A1B0-1C1573799C68}" type="presParOf" srcId="{F1B07C32-B5D2-46F3-BDAE-1E27FF25EBB5}" destId="{5BF67CFD-785F-4678-B8B1-01A6D36C7CE4}" srcOrd="0" destOrd="0" presId="urn:microsoft.com/office/officeart/2011/layout/CircleProcess"/>
    <dgm:cxn modelId="{1D2D2D60-3AAE-43D7-B8FA-7DC4FC5EA795}" type="presParOf" srcId="{DADD6FE2-D88A-4DA5-934B-2BC469E11617}" destId="{C39586CA-B2F6-401D-B712-677027317B11}" srcOrd="4" destOrd="0" presId="urn:microsoft.com/office/officeart/2011/layout/CircleProcess"/>
    <dgm:cxn modelId="{90E7E55E-694B-4083-9FB3-971A966A0381}" type="presParOf" srcId="{C39586CA-B2F6-401D-B712-677027317B11}" destId="{D73B5928-6966-49E3-85F4-A944E5A6F0A1}" srcOrd="0" destOrd="0" presId="urn:microsoft.com/office/officeart/2011/layout/CircleProcess"/>
    <dgm:cxn modelId="{260BB472-7B9D-43E5-A24E-D91063457783}" type="presParOf" srcId="{DADD6FE2-D88A-4DA5-934B-2BC469E11617}" destId="{FFB1DFC4-3CDE-4C11-AB24-CCF611E90D38}" srcOrd="5" destOrd="0" presId="urn:microsoft.com/office/officeart/2011/layout/CircleProcess"/>
    <dgm:cxn modelId="{F3285AC8-4FC7-4416-B02E-ACE9E46B65F8}" type="presParOf" srcId="{DADD6FE2-D88A-4DA5-934B-2BC469E11617}" destId="{0726D2C8-4276-40D4-81C8-9540E987A91B}" srcOrd="6" destOrd="0" presId="urn:microsoft.com/office/officeart/2011/layout/CircleProcess"/>
    <dgm:cxn modelId="{CF301BED-AF65-4DE8-AA9F-AF1CF543DFBB}" type="presParOf" srcId="{0726D2C8-4276-40D4-81C8-9540E987A91B}" destId="{655A29FD-3BAC-46A1-837E-3A17F4088139}" srcOrd="0" destOrd="0" presId="urn:microsoft.com/office/officeart/2011/layout/CircleProcess"/>
    <dgm:cxn modelId="{0C5CE388-0BFD-4862-B028-DD70216B11D5}" type="presParOf" srcId="{DADD6FE2-D88A-4DA5-934B-2BC469E11617}" destId="{BB9D7DE6-B8F6-409A-BCAB-6767DC535E0F}" srcOrd="7" destOrd="0" presId="urn:microsoft.com/office/officeart/2011/layout/CircleProcess"/>
    <dgm:cxn modelId="{9EC3BDAA-00F4-49FC-A450-429206B29B9C}" type="presParOf" srcId="{BB9D7DE6-B8F6-409A-BCAB-6767DC535E0F}" destId="{780B174A-54FE-40BD-B7E0-2C2E42D85883}" srcOrd="0" destOrd="0" presId="urn:microsoft.com/office/officeart/2011/layout/CircleProcess"/>
    <dgm:cxn modelId="{0F8CAF48-5015-4EA9-8BD5-1736ACCD1DDB}" type="presParOf" srcId="{DADD6FE2-D88A-4DA5-934B-2BC469E11617}" destId="{86E2C11D-FD87-4B9D-8041-9E37E6C27FE1}" srcOrd="8" destOrd="0" presId="urn:microsoft.com/office/officeart/2011/layout/CircleProcess"/>
    <dgm:cxn modelId="{50217418-2F54-448C-9DC5-FC49B5FBA552}" type="presParOf" srcId="{DADD6FE2-D88A-4DA5-934B-2BC469E11617}" destId="{E60B8072-24DA-4A34-ACC9-2D50CD10C326}" srcOrd="9" destOrd="0" presId="urn:microsoft.com/office/officeart/2011/layout/CircleProcess"/>
    <dgm:cxn modelId="{5E9BEF70-BF98-4C3F-86D5-B30552700C2F}" type="presParOf" srcId="{E60B8072-24DA-4A34-ACC9-2D50CD10C326}" destId="{4E970726-1E3A-43E9-80E3-2E03151E3C48}" srcOrd="0" destOrd="0" presId="urn:microsoft.com/office/officeart/2011/layout/CircleProcess"/>
    <dgm:cxn modelId="{0DCAE22A-38E5-4026-9DF6-CD50DC3E2E3A}" type="presParOf" srcId="{DADD6FE2-D88A-4DA5-934B-2BC469E11617}" destId="{E1FCC095-E792-434A-B8B5-8E39495D9F11}" srcOrd="10" destOrd="0" presId="urn:microsoft.com/office/officeart/2011/layout/CircleProcess"/>
    <dgm:cxn modelId="{51D17B57-12EC-4026-8E1D-805AECC81FC2}" type="presParOf" srcId="{E1FCC095-E792-434A-B8B5-8E39495D9F11}" destId="{3F750BA2-FD46-4EFC-9CAB-E9121C69BC8B}" srcOrd="0" destOrd="0" presId="urn:microsoft.com/office/officeart/2011/layout/CircleProcess"/>
    <dgm:cxn modelId="{DEB4299B-5F9F-47EA-9FEC-1AC2F61AF966}" type="presParOf" srcId="{DADD6FE2-D88A-4DA5-934B-2BC469E11617}" destId="{9F70ACDE-57DF-496E-B9EE-17FC836365DD}" srcOrd="11" destOrd="0" presId="urn:microsoft.com/office/officeart/2011/layout/CircleProcess"/>
    <dgm:cxn modelId="{CD38AACE-09BC-41C5-AC60-F33FF226504D}" type="presParOf" srcId="{DADD6FE2-D88A-4DA5-934B-2BC469E11617}" destId="{0E184773-8363-4C7F-9901-79D4E6CE75C2}" srcOrd="12" destOrd="0" presId="urn:microsoft.com/office/officeart/2011/layout/CircleProcess"/>
    <dgm:cxn modelId="{D76F051A-59BD-45DB-83C7-3CF107BE8E1F}" type="presParOf" srcId="{0E184773-8363-4C7F-9901-79D4E6CE75C2}" destId="{E287F976-D165-446D-AD45-380A4E845284}" srcOrd="0" destOrd="0" presId="urn:microsoft.com/office/officeart/2011/layout/CircleProcess"/>
    <dgm:cxn modelId="{D91B10C1-50DF-4882-A207-5926E0831A1E}" type="presParOf" srcId="{DADD6FE2-D88A-4DA5-934B-2BC469E11617}" destId="{809FBA43-8E45-47C7-96B2-AF4CFB792F9F}" srcOrd="13" destOrd="0" presId="urn:microsoft.com/office/officeart/2011/layout/CircleProcess"/>
    <dgm:cxn modelId="{AF4B0135-4637-4752-90E2-E3C98838F9F8}" type="presParOf" srcId="{809FBA43-8E45-47C7-96B2-AF4CFB792F9F}" destId="{C41FBB46-086D-49AC-9EA0-72E9FD216C17}" srcOrd="0" destOrd="0" presId="urn:microsoft.com/office/officeart/2011/layout/CircleProcess"/>
    <dgm:cxn modelId="{427CFCFC-3DEA-47ED-BCA4-69AA90CF60A3}" type="presParOf" srcId="{DADD6FE2-D88A-4DA5-934B-2BC469E11617}" destId="{2AE83BE1-86B3-4D09-9CAE-0817BED1E1B2}" srcOrd="14" destOrd="0" presId="urn:microsoft.com/office/officeart/2011/layout/CircleProcess"/>
    <dgm:cxn modelId="{53019AA6-A4BE-4184-A427-08CF1504A948}" type="presParOf" srcId="{DADD6FE2-D88A-4DA5-934B-2BC469E11617}" destId="{EDB383B7-469C-4F5C-AF6C-910831EBA7E7}" srcOrd="15" destOrd="0" presId="urn:microsoft.com/office/officeart/2011/layout/CircleProcess"/>
    <dgm:cxn modelId="{E32D4EB2-1BC0-4C1C-932E-88696BABE5A1}" type="presParOf" srcId="{EDB383B7-469C-4F5C-AF6C-910831EBA7E7}" destId="{92F9F393-3358-49AD-BB03-D3CD548C8F9A}" srcOrd="0" destOrd="0" presId="urn:microsoft.com/office/officeart/2011/layout/CircleProcess"/>
    <dgm:cxn modelId="{E0102921-8848-4B65-AB73-750D5F35762D}" type="presParOf" srcId="{DADD6FE2-D88A-4DA5-934B-2BC469E11617}" destId="{5829563C-1808-4268-A44C-0B185C5312DD}" srcOrd="16" destOrd="0" presId="urn:microsoft.com/office/officeart/2011/layout/CircleProcess"/>
    <dgm:cxn modelId="{CDE83294-F79E-4493-83BC-6D61E2071F5A}" type="presParOf" srcId="{5829563C-1808-4268-A44C-0B185C5312DD}" destId="{1C7288C6-EB57-4B3D-BCCD-2E92C05D95A4}" srcOrd="0" destOrd="0" presId="urn:microsoft.com/office/officeart/2011/layout/CircleProcess"/>
    <dgm:cxn modelId="{77055C26-B284-4C2F-893A-A1D5F435B0DC}" type="presParOf" srcId="{DADD6FE2-D88A-4DA5-934B-2BC469E11617}" destId="{B1F10B5E-08E4-4EDB-9851-FF67A8D178B0}" srcOrd="17" destOrd="0" presId="urn:microsoft.com/office/officeart/2011/layout/CircleProcess"/>
    <dgm:cxn modelId="{39623FFB-9136-461D-AB90-600DA6DDD04F}" type="presParOf" srcId="{DADD6FE2-D88A-4DA5-934B-2BC469E11617}" destId="{B1CED73D-3BBB-4199-96D9-6B9A4944E14E}" srcOrd="18" destOrd="0" presId="urn:microsoft.com/office/officeart/2011/layout/CircleProcess"/>
    <dgm:cxn modelId="{61D85833-31FE-4D96-8B0F-D7547D16CBC8}" type="presParOf" srcId="{B1CED73D-3BBB-4199-96D9-6B9A4944E14E}" destId="{5D3C2C8D-8B6A-48E5-992D-FE10AA72387D}" srcOrd="0" destOrd="0" presId="urn:microsoft.com/office/officeart/2011/layout/CircleProcess"/>
    <dgm:cxn modelId="{5B812993-E292-4571-9F2D-8FF748E8F819}" type="presParOf" srcId="{DADD6FE2-D88A-4DA5-934B-2BC469E11617}" destId="{65CC17FD-7FD2-46BA-B7DD-1FBA49058000}" srcOrd="19" destOrd="0" presId="urn:microsoft.com/office/officeart/2011/layout/CircleProcess"/>
    <dgm:cxn modelId="{18381B27-3C52-4927-BA62-701C2CEE3715}" type="presParOf" srcId="{65CC17FD-7FD2-46BA-B7DD-1FBA49058000}" destId="{A76EBB4F-4A7B-44B0-B862-C20A02FDD411}" srcOrd="0" destOrd="0" presId="urn:microsoft.com/office/officeart/2011/layout/CircleProcess"/>
    <dgm:cxn modelId="{21759FC7-B964-4D16-A5EF-710BBBD9B7B9}" type="presParOf" srcId="{DADD6FE2-D88A-4DA5-934B-2BC469E11617}" destId="{CFA98215-22F7-41BA-B37D-8DDE0979B35C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C19F7-CCFE-465D-963E-10B0190F0E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23E1EBB-04FA-4787-B627-26529A4A84F2}">
      <dgm:prSet phldrT="[Text]"/>
      <dgm:spPr/>
      <dgm:t>
        <a:bodyPr/>
        <a:lstStyle/>
        <a:p>
          <a:r>
            <a:rPr lang="nb-NO" dirty="0"/>
            <a:t>Sikre fysiske personers grunnleggende rettigheter og friheter, helse og sikkerhet (i tråd med eksisterende lovgivning)</a:t>
          </a:r>
        </a:p>
      </dgm:t>
    </dgm:pt>
    <dgm:pt modelId="{B98D6594-170C-442A-BE87-8B1AAFD51C93}" type="parTrans" cxnId="{A7E724A8-6D05-442B-879D-8FBEE539CB84}">
      <dgm:prSet/>
      <dgm:spPr/>
      <dgm:t>
        <a:bodyPr/>
        <a:lstStyle/>
        <a:p>
          <a:endParaRPr lang="nb-NO"/>
        </a:p>
      </dgm:t>
    </dgm:pt>
    <dgm:pt modelId="{BDB7C370-6DD2-42F9-B384-D163B91BC3FE}" type="sibTrans" cxnId="{A7E724A8-6D05-442B-879D-8FBEE539CB84}">
      <dgm:prSet/>
      <dgm:spPr/>
      <dgm:t>
        <a:bodyPr/>
        <a:lstStyle/>
        <a:p>
          <a:endParaRPr lang="nb-NO"/>
        </a:p>
      </dgm:t>
    </dgm:pt>
    <dgm:pt modelId="{E89234F1-DA35-4597-960F-7F9270BE6DDB}">
      <dgm:prSet phldrT="[Text]"/>
      <dgm:spPr/>
      <dgm:t>
        <a:bodyPr/>
        <a:lstStyle/>
        <a:p>
          <a:r>
            <a:rPr lang="nb-NO" dirty="0"/>
            <a:t>Rettslig forutsigbarhet for å </a:t>
          </a:r>
          <a:r>
            <a:rPr lang="nb-NO" dirty="0" err="1"/>
            <a:t>fasilitere</a:t>
          </a:r>
          <a:r>
            <a:rPr lang="nb-NO" dirty="0"/>
            <a:t> investeringer og innovasjon</a:t>
          </a:r>
        </a:p>
      </dgm:t>
    </dgm:pt>
    <dgm:pt modelId="{62E7402A-817C-42E5-9679-F37939E1D830}" type="parTrans" cxnId="{8533FE1F-D0E8-482E-A55C-D45448B62AD1}">
      <dgm:prSet/>
      <dgm:spPr/>
      <dgm:t>
        <a:bodyPr/>
        <a:lstStyle/>
        <a:p>
          <a:endParaRPr lang="nb-NO"/>
        </a:p>
      </dgm:t>
    </dgm:pt>
    <dgm:pt modelId="{B1775E72-ADE4-491D-A6D2-3E90EE849579}" type="sibTrans" cxnId="{8533FE1F-D0E8-482E-A55C-D45448B62AD1}">
      <dgm:prSet/>
      <dgm:spPr/>
      <dgm:t>
        <a:bodyPr/>
        <a:lstStyle/>
        <a:p>
          <a:endParaRPr lang="nb-NO"/>
        </a:p>
      </dgm:t>
    </dgm:pt>
    <dgm:pt modelId="{94509E80-216A-4145-9155-F58B87CB95E4}">
      <dgm:prSet phldrT="[Text]"/>
      <dgm:spPr/>
      <dgm:t>
        <a:bodyPr/>
        <a:lstStyle/>
        <a:p>
          <a:r>
            <a:rPr lang="nb-NO" dirty="0"/>
            <a:t>Sikre et velfungerende indre marked for KI-tjenester i EU/EØS</a:t>
          </a:r>
        </a:p>
      </dgm:t>
    </dgm:pt>
    <dgm:pt modelId="{D0CBE271-339F-442E-BD43-C98277A81C3A}" type="parTrans" cxnId="{7D2CC36D-2BD3-4ADA-BAD2-8154F97799E7}">
      <dgm:prSet/>
      <dgm:spPr/>
      <dgm:t>
        <a:bodyPr/>
        <a:lstStyle/>
        <a:p>
          <a:endParaRPr lang="nb-NO"/>
        </a:p>
      </dgm:t>
    </dgm:pt>
    <dgm:pt modelId="{2BA6F79E-F482-4809-8598-7CD4B8EC0847}" type="sibTrans" cxnId="{7D2CC36D-2BD3-4ADA-BAD2-8154F97799E7}">
      <dgm:prSet/>
      <dgm:spPr/>
      <dgm:t>
        <a:bodyPr/>
        <a:lstStyle/>
        <a:p>
          <a:endParaRPr lang="nb-NO"/>
        </a:p>
      </dgm:t>
    </dgm:pt>
    <dgm:pt modelId="{1AEC064F-7422-4D6B-A8B8-13FC5983C889}">
      <dgm:prSet phldrT="[Text]"/>
      <dgm:spPr/>
      <dgm:t>
        <a:bodyPr/>
        <a:lstStyle/>
        <a:p>
          <a:r>
            <a:rPr lang="nb-NO" dirty="0"/>
            <a:t>Sikre menneskevennlig og pålitelig kunstig intelligens</a:t>
          </a:r>
        </a:p>
      </dgm:t>
    </dgm:pt>
    <dgm:pt modelId="{4526EC8C-099E-44C7-8882-B1C3660A2E4F}" type="parTrans" cxnId="{F5A68272-7B1C-4836-81C5-E9A2FE4EC074}">
      <dgm:prSet/>
      <dgm:spPr/>
      <dgm:t>
        <a:bodyPr/>
        <a:lstStyle/>
        <a:p>
          <a:endParaRPr lang="nb-NO"/>
        </a:p>
      </dgm:t>
    </dgm:pt>
    <dgm:pt modelId="{2A2403DD-3AC6-4500-B557-2FC2211E4F08}" type="sibTrans" cxnId="{F5A68272-7B1C-4836-81C5-E9A2FE4EC074}">
      <dgm:prSet/>
      <dgm:spPr/>
      <dgm:t>
        <a:bodyPr/>
        <a:lstStyle/>
        <a:p>
          <a:endParaRPr lang="nb-NO"/>
        </a:p>
      </dgm:t>
    </dgm:pt>
    <dgm:pt modelId="{56ACBC6D-4009-446F-98E4-6C1EDB27879D}" type="pres">
      <dgm:prSet presAssocID="{B05C19F7-CCFE-465D-963E-10B0190F0E36}" presName="compositeShape" presStyleCnt="0">
        <dgm:presLayoutVars>
          <dgm:chMax val="7"/>
          <dgm:dir/>
          <dgm:resizeHandles val="exact"/>
        </dgm:presLayoutVars>
      </dgm:prSet>
      <dgm:spPr/>
    </dgm:pt>
    <dgm:pt modelId="{D1E354D3-D9F3-42DE-BF84-0B6114EE4CD3}" type="pres">
      <dgm:prSet presAssocID="{423E1EBB-04FA-4787-B627-26529A4A84F2}" presName="circ1" presStyleLbl="vennNode1" presStyleIdx="0" presStyleCnt="4"/>
      <dgm:spPr/>
    </dgm:pt>
    <dgm:pt modelId="{EFC9CF56-7664-4913-9547-D295DCD6D793}" type="pres">
      <dgm:prSet presAssocID="{423E1EBB-04FA-4787-B627-26529A4A84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40B96C-41A4-46C3-945E-D9F1A5BD43B7}" type="pres">
      <dgm:prSet presAssocID="{1AEC064F-7422-4D6B-A8B8-13FC5983C889}" presName="circ2" presStyleLbl="vennNode1" presStyleIdx="1" presStyleCnt="4"/>
      <dgm:spPr/>
    </dgm:pt>
    <dgm:pt modelId="{B9314A37-813D-4B86-AC21-2C9122680456}" type="pres">
      <dgm:prSet presAssocID="{1AEC064F-7422-4D6B-A8B8-13FC5983C8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1CB252A-F6BD-462D-8E19-1A4EA987DEF5}" type="pres">
      <dgm:prSet presAssocID="{E89234F1-DA35-4597-960F-7F9270BE6DDB}" presName="circ3" presStyleLbl="vennNode1" presStyleIdx="2" presStyleCnt="4"/>
      <dgm:spPr/>
    </dgm:pt>
    <dgm:pt modelId="{5D26826C-582C-4D89-95DA-6D951F6C45FC}" type="pres">
      <dgm:prSet presAssocID="{E89234F1-DA35-4597-960F-7F9270BE6D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05C4B1D-97F2-4E5C-A5DD-E47E53FB2D07}" type="pres">
      <dgm:prSet presAssocID="{94509E80-216A-4145-9155-F58B87CB95E4}" presName="circ4" presStyleLbl="vennNode1" presStyleIdx="3" presStyleCnt="4"/>
      <dgm:spPr/>
    </dgm:pt>
    <dgm:pt modelId="{2AE543F6-10D5-4F67-B248-59003546DE2D}" type="pres">
      <dgm:prSet presAssocID="{94509E80-216A-4145-9155-F58B87CB95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D6E41E-5FA5-4445-ACF5-1977200A926F}" type="presOf" srcId="{423E1EBB-04FA-4787-B627-26529A4A84F2}" destId="{D1E354D3-D9F3-42DE-BF84-0B6114EE4CD3}" srcOrd="0" destOrd="0" presId="urn:microsoft.com/office/officeart/2005/8/layout/venn1"/>
    <dgm:cxn modelId="{8533FE1F-D0E8-482E-A55C-D45448B62AD1}" srcId="{B05C19F7-CCFE-465D-963E-10B0190F0E36}" destId="{E89234F1-DA35-4597-960F-7F9270BE6DDB}" srcOrd="2" destOrd="0" parTransId="{62E7402A-817C-42E5-9679-F37939E1D830}" sibTransId="{B1775E72-ADE4-491D-A6D2-3E90EE849579}"/>
    <dgm:cxn modelId="{822F0D61-10D7-4610-BA69-D25556C64F8C}" type="presOf" srcId="{E89234F1-DA35-4597-960F-7F9270BE6DDB}" destId="{61CB252A-F6BD-462D-8E19-1A4EA987DEF5}" srcOrd="0" destOrd="0" presId="urn:microsoft.com/office/officeart/2005/8/layout/venn1"/>
    <dgm:cxn modelId="{287A5D42-9638-444D-AC0A-C58663F76D2A}" type="presOf" srcId="{94509E80-216A-4145-9155-F58B87CB95E4}" destId="{C05C4B1D-97F2-4E5C-A5DD-E47E53FB2D07}" srcOrd="0" destOrd="0" presId="urn:microsoft.com/office/officeart/2005/8/layout/venn1"/>
    <dgm:cxn modelId="{FBC79F45-A920-47FD-B935-96F19F51A25A}" type="presOf" srcId="{423E1EBB-04FA-4787-B627-26529A4A84F2}" destId="{EFC9CF56-7664-4913-9547-D295DCD6D793}" srcOrd="1" destOrd="0" presId="urn:microsoft.com/office/officeart/2005/8/layout/venn1"/>
    <dgm:cxn modelId="{7D2CC36D-2BD3-4ADA-BAD2-8154F97799E7}" srcId="{B05C19F7-CCFE-465D-963E-10B0190F0E36}" destId="{94509E80-216A-4145-9155-F58B87CB95E4}" srcOrd="3" destOrd="0" parTransId="{D0CBE271-339F-442E-BD43-C98277A81C3A}" sibTransId="{2BA6F79E-F482-4809-8598-7CD4B8EC0847}"/>
    <dgm:cxn modelId="{F5A68272-7B1C-4836-81C5-E9A2FE4EC074}" srcId="{B05C19F7-CCFE-465D-963E-10B0190F0E36}" destId="{1AEC064F-7422-4D6B-A8B8-13FC5983C889}" srcOrd="1" destOrd="0" parTransId="{4526EC8C-099E-44C7-8882-B1C3660A2E4F}" sibTransId="{2A2403DD-3AC6-4500-B557-2FC2211E4F08}"/>
    <dgm:cxn modelId="{4C8C3D8A-E44C-4204-8226-511B8AC016AB}" type="presOf" srcId="{B05C19F7-CCFE-465D-963E-10B0190F0E36}" destId="{56ACBC6D-4009-446F-98E4-6C1EDB27879D}" srcOrd="0" destOrd="0" presId="urn:microsoft.com/office/officeart/2005/8/layout/venn1"/>
    <dgm:cxn modelId="{94DCBE95-ADAE-4DD1-B522-F51FFCD91D55}" type="presOf" srcId="{94509E80-216A-4145-9155-F58B87CB95E4}" destId="{2AE543F6-10D5-4F67-B248-59003546DE2D}" srcOrd="1" destOrd="0" presId="urn:microsoft.com/office/officeart/2005/8/layout/venn1"/>
    <dgm:cxn modelId="{A7E724A8-6D05-442B-879D-8FBEE539CB84}" srcId="{B05C19F7-CCFE-465D-963E-10B0190F0E36}" destId="{423E1EBB-04FA-4787-B627-26529A4A84F2}" srcOrd="0" destOrd="0" parTransId="{B98D6594-170C-442A-BE87-8B1AAFD51C93}" sibTransId="{BDB7C370-6DD2-42F9-B384-D163B91BC3FE}"/>
    <dgm:cxn modelId="{80BD41DC-C23A-41AE-83FC-2BFDDBC49211}" type="presOf" srcId="{1AEC064F-7422-4D6B-A8B8-13FC5983C889}" destId="{B9314A37-813D-4B86-AC21-2C9122680456}" srcOrd="1" destOrd="0" presId="urn:microsoft.com/office/officeart/2005/8/layout/venn1"/>
    <dgm:cxn modelId="{E14A06F6-D0AC-4057-9E8A-1ECDE25C614C}" type="presOf" srcId="{1AEC064F-7422-4D6B-A8B8-13FC5983C889}" destId="{DD40B96C-41A4-46C3-945E-D9F1A5BD43B7}" srcOrd="0" destOrd="0" presId="urn:microsoft.com/office/officeart/2005/8/layout/venn1"/>
    <dgm:cxn modelId="{5D3DDDFD-014A-4977-9DF5-B498C63A5E3A}" type="presOf" srcId="{E89234F1-DA35-4597-960F-7F9270BE6DDB}" destId="{5D26826C-582C-4D89-95DA-6D951F6C45FC}" srcOrd="1" destOrd="0" presId="urn:microsoft.com/office/officeart/2005/8/layout/venn1"/>
    <dgm:cxn modelId="{6D59A091-A0FA-4AF8-9BF5-E9FD81B80A69}" type="presParOf" srcId="{56ACBC6D-4009-446F-98E4-6C1EDB27879D}" destId="{D1E354D3-D9F3-42DE-BF84-0B6114EE4CD3}" srcOrd="0" destOrd="0" presId="urn:microsoft.com/office/officeart/2005/8/layout/venn1"/>
    <dgm:cxn modelId="{6159B4B2-361F-4802-8578-AC7AA6464BCC}" type="presParOf" srcId="{56ACBC6D-4009-446F-98E4-6C1EDB27879D}" destId="{EFC9CF56-7664-4913-9547-D295DCD6D793}" srcOrd="1" destOrd="0" presId="urn:microsoft.com/office/officeart/2005/8/layout/venn1"/>
    <dgm:cxn modelId="{7619C0D5-6471-48F0-A66A-F1092E8C65C8}" type="presParOf" srcId="{56ACBC6D-4009-446F-98E4-6C1EDB27879D}" destId="{DD40B96C-41A4-46C3-945E-D9F1A5BD43B7}" srcOrd="2" destOrd="0" presId="urn:microsoft.com/office/officeart/2005/8/layout/venn1"/>
    <dgm:cxn modelId="{A0F12204-E1A9-44F3-BB17-A71CAE2DC4F9}" type="presParOf" srcId="{56ACBC6D-4009-446F-98E4-6C1EDB27879D}" destId="{B9314A37-813D-4B86-AC21-2C9122680456}" srcOrd="3" destOrd="0" presId="urn:microsoft.com/office/officeart/2005/8/layout/venn1"/>
    <dgm:cxn modelId="{AE0579FF-6A36-42F6-BECC-3C5FF557DBE4}" type="presParOf" srcId="{56ACBC6D-4009-446F-98E4-6C1EDB27879D}" destId="{61CB252A-F6BD-462D-8E19-1A4EA987DEF5}" srcOrd="4" destOrd="0" presId="urn:microsoft.com/office/officeart/2005/8/layout/venn1"/>
    <dgm:cxn modelId="{3B1568AB-CC21-48A9-9D47-B9AC18B20EE5}" type="presParOf" srcId="{56ACBC6D-4009-446F-98E4-6C1EDB27879D}" destId="{5D26826C-582C-4D89-95DA-6D951F6C45FC}" srcOrd="5" destOrd="0" presId="urn:microsoft.com/office/officeart/2005/8/layout/venn1"/>
    <dgm:cxn modelId="{86DF2B7B-BB59-45D2-A784-9D844FA7D3AF}" type="presParOf" srcId="{56ACBC6D-4009-446F-98E4-6C1EDB27879D}" destId="{C05C4B1D-97F2-4E5C-A5DD-E47E53FB2D07}" srcOrd="6" destOrd="0" presId="urn:microsoft.com/office/officeart/2005/8/layout/venn1"/>
    <dgm:cxn modelId="{FA415383-ED00-4B07-8718-6505B3AD2C9E}" type="presParOf" srcId="{56ACBC6D-4009-446F-98E4-6C1EDB27879D}" destId="{2AE543F6-10D5-4F67-B248-59003546DE2D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4E73D-D12D-4A93-8FAF-08DA2FCBD25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A8ACB69-DC34-4C18-81AB-42DDD8890832}">
      <dgm:prSet phldrT="[Text]" custT="1"/>
      <dgm:spPr/>
      <dgm:t>
        <a:bodyPr/>
        <a:lstStyle/>
        <a:p>
          <a:r>
            <a:rPr lang="nb-NO" sz="1000" b="1" dirty="0"/>
            <a:t>Uakseptabel risiko</a:t>
          </a:r>
        </a:p>
        <a:p>
          <a:r>
            <a:rPr lang="nb-NO" sz="1000" b="0" dirty="0"/>
            <a:t>F.eks. KI-systemer som bruker manipulative og villedende teknikker for å påvirke menneskelig adferd</a:t>
          </a:r>
        </a:p>
      </dgm:t>
    </dgm:pt>
    <dgm:pt modelId="{AC8EB0E1-25E4-4FF6-9E94-A70D06EC362C}" type="parTrans" cxnId="{4FFBBED8-65E0-4B81-B91E-F14424908791}">
      <dgm:prSet/>
      <dgm:spPr/>
      <dgm:t>
        <a:bodyPr/>
        <a:lstStyle/>
        <a:p>
          <a:endParaRPr lang="nb-NO"/>
        </a:p>
      </dgm:t>
    </dgm:pt>
    <dgm:pt modelId="{D9E422FF-52DF-495E-8DE5-21EF438EEE45}" type="sibTrans" cxnId="{4FFBBED8-65E0-4B81-B91E-F14424908791}">
      <dgm:prSet/>
      <dgm:spPr/>
      <dgm:t>
        <a:bodyPr/>
        <a:lstStyle/>
        <a:p>
          <a:endParaRPr lang="nb-NO"/>
        </a:p>
      </dgm:t>
    </dgm:pt>
    <dgm:pt modelId="{A7D675A0-9C7D-41F7-9499-82E62A4D4637}">
      <dgm:prSet phldrT="[Text]" custT="1"/>
      <dgm:spPr/>
      <dgm:t>
        <a:bodyPr/>
        <a:lstStyle/>
        <a:p>
          <a:r>
            <a:rPr lang="nb-NO" sz="1000" b="1"/>
            <a:t>Høy risiko</a:t>
          </a:r>
        </a:p>
        <a:p>
          <a:r>
            <a:rPr lang="nb-NO" sz="1000" b="0"/>
            <a:t>En rekke plikter</a:t>
          </a:r>
        </a:p>
        <a:p>
          <a:r>
            <a:rPr lang="nb-NO" sz="1000"/>
            <a:t>F.eks. sikkerhetskomponenter, kritisk infrastruktur, opptak til utdanning, tilgang til offentlige tjenester, rettslige prosesser</a:t>
          </a:r>
        </a:p>
        <a:p>
          <a:r>
            <a:rPr lang="nb-NO" sz="1000" i="1"/>
            <a:t>(risikohåndteringsystemer, informasjon, dokumentasjon, sikkerhet osv osv.) </a:t>
          </a:r>
          <a:endParaRPr lang="nb-NO" sz="1000" i="1" dirty="0"/>
        </a:p>
      </dgm:t>
    </dgm:pt>
    <dgm:pt modelId="{DFF3A3CE-BF9F-44BC-A238-77E957FDEE7C}" type="parTrans" cxnId="{896F9D94-352B-43AF-A6F5-6A41F233EFA9}">
      <dgm:prSet/>
      <dgm:spPr/>
      <dgm:t>
        <a:bodyPr/>
        <a:lstStyle/>
        <a:p>
          <a:endParaRPr lang="nb-NO"/>
        </a:p>
      </dgm:t>
    </dgm:pt>
    <dgm:pt modelId="{7F854126-45D8-4C6C-B02F-4C0F1B977B93}" type="sibTrans" cxnId="{896F9D94-352B-43AF-A6F5-6A41F233EFA9}">
      <dgm:prSet/>
      <dgm:spPr/>
      <dgm:t>
        <a:bodyPr/>
        <a:lstStyle/>
        <a:p>
          <a:endParaRPr lang="nb-NO"/>
        </a:p>
      </dgm:t>
    </dgm:pt>
    <dgm:pt modelId="{928BEADE-DBA9-4EAC-9984-DB0C7D7F8EB4}">
      <dgm:prSet phldrT="[Text]" custT="1"/>
      <dgm:spPr/>
      <dgm:t>
        <a:bodyPr/>
        <a:lstStyle/>
        <a:p>
          <a:r>
            <a:rPr lang="nb-NO" sz="1000" b="1" i="0"/>
            <a:t>Transparenskrav for visse KI-systemer</a:t>
          </a:r>
        </a:p>
        <a:p>
          <a:r>
            <a:rPr lang="nb-NO" sz="1000" i="0"/>
            <a:t>KI der det er nødvendig med særlig informasjon</a:t>
          </a:r>
        </a:p>
        <a:p>
          <a:r>
            <a:rPr lang="nb-NO" sz="1000" i="0"/>
            <a:t>F.eks. KI-genererte bilder, video, stemme</a:t>
          </a:r>
        </a:p>
        <a:p>
          <a:r>
            <a:rPr lang="nb-NO" sz="1000" i="1"/>
            <a:t>Man skal vite at man interagerer med KI</a:t>
          </a:r>
          <a:endParaRPr lang="nb-NO" sz="1000" dirty="0"/>
        </a:p>
      </dgm:t>
    </dgm:pt>
    <dgm:pt modelId="{2B2773CA-E2AE-4944-BCE9-24983609B8CA}" type="parTrans" cxnId="{AAD9D712-F538-48CF-87B5-B94DC2634E1B}">
      <dgm:prSet/>
      <dgm:spPr/>
      <dgm:t>
        <a:bodyPr/>
        <a:lstStyle/>
        <a:p>
          <a:endParaRPr lang="nb-NO"/>
        </a:p>
      </dgm:t>
    </dgm:pt>
    <dgm:pt modelId="{9A0136B8-F8E0-4BC0-8C77-4AD5D9178CCF}" type="sibTrans" cxnId="{AAD9D712-F538-48CF-87B5-B94DC2634E1B}">
      <dgm:prSet/>
      <dgm:spPr/>
      <dgm:t>
        <a:bodyPr/>
        <a:lstStyle/>
        <a:p>
          <a:endParaRPr lang="nb-NO"/>
        </a:p>
      </dgm:t>
    </dgm:pt>
    <dgm:pt modelId="{BECCCC6E-B506-407B-96C9-9E427B18656A}">
      <dgm:prSet phldrT="[Text]" custT="1"/>
      <dgm:spPr/>
      <dgm:t>
        <a:bodyPr/>
        <a:lstStyle/>
        <a:p>
          <a:r>
            <a:rPr lang="nb-NO" sz="1000" b="1"/>
            <a:t>Generativ KI</a:t>
          </a:r>
        </a:p>
        <a:p>
          <a:r>
            <a:rPr lang="nb-NO" sz="1000"/>
            <a:t>Risikoen avhenger av bruken </a:t>
          </a:r>
        </a:p>
        <a:p>
          <a:r>
            <a:rPr lang="nb-NO" sz="1000"/>
            <a:t>Flere krav for å tilrettelegge trygg bruk</a:t>
          </a:r>
          <a:endParaRPr lang="nb-NO" sz="1000" dirty="0"/>
        </a:p>
      </dgm:t>
    </dgm:pt>
    <dgm:pt modelId="{201BB916-C31C-4FDD-87BD-0197B0313D94}" type="parTrans" cxnId="{AFA21478-39F9-40FE-B1E6-B99463489363}">
      <dgm:prSet/>
      <dgm:spPr/>
      <dgm:t>
        <a:bodyPr/>
        <a:lstStyle/>
        <a:p>
          <a:endParaRPr lang="nb-NO"/>
        </a:p>
      </dgm:t>
    </dgm:pt>
    <dgm:pt modelId="{31CAEAF3-0F39-462A-935A-49A492AAAEFD}" type="sibTrans" cxnId="{AFA21478-39F9-40FE-B1E6-B99463489363}">
      <dgm:prSet/>
      <dgm:spPr/>
      <dgm:t>
        <a:bodyPr/>
        <a:lstStyle/>
        <a:p>
          <a:endParaRPr lang="nb-NO"/>
        </a:p>
      </dgm:t>
    </dgm:pt>
    <dgm:pt modelId="{C5C62B95-AC40-4088-BD51-423D26704062}" type="pres">
      <dgm:prSet presAssocID="{1F54E73D-D12D-4A93-8FAF-08DA2FCBD256}" presName="compositeShape" presStyleCnt="0">
        <dgm:presLayoutVars>
          <dgm:dir/>
          <dgm:resizeHandles/>
        </dgm:presLayoutVars>
      </dgm:prSet>
      <dgm:spPr/>
    </dgm:pt>
    <dgm:pt modelId="{8AF50A46-78FB-4E44-B807-33D16F11B7E5}" type="pres">
      <dgm:prSet presAssocID="{1F54E73D-D12D-4A93-8FAF-08DA2FCBD256}" presName="pyramid" presStyleLbl="node1" presStyleIdx="0" presStyleCnt="1" custLinFactNeighborY="-428"/>
      <dgm:spPr/>
    </dgm:pt>
    <dgm:pt modelId="{7B36A134-C474-4D75-A01A-2562C9D4321D}" type="pres">
      <dgm:prSet presAssocID="{1F54E73D-D12D-4A93-8FAF-08DA2FCBD256}" presName="theList" presStyleCnt="0"/>
      <dgm:spPr/>
    </dgm:pt>
    <dgm:pt modelId="{C0236078-4BC2-4D0E-B646-B02075C076AF}" type="pres">
      <dgm:prSet presAssocID="{0A8ACB69-DC34-4C18-81AB-42DDD8890832}" presName="aNode" presStyleLbl="fgAcc1" presStyleIdx="0" presStyleCnt="4" custScaleX="130457" custScaleY="177707">
        <dgm:presLayoutVars>
          <dgm:bulletEnabled val="1"/>
        </dgm:presLayoutVars>
      </dgm:prSet>
      <dgm:spPr/>
    </dgm:pt>
    <dgm:pt modelId="{4A10EB32-BF90-4883-BEFB-1C6B4D1A662B}" type="pres">
      <dgm:prSet presAssocID="{0A8ACB69-DC34-4C18-81AB-42DDD8890832}" presName="aSpace" presStyleCnt="0"/>
      <dgm:spPr/>
    </dgm:pt>
    <dgm:pt modelId="{A7C60864-FBE4-4152-9E05-7A3991DCA3AC}" type="pres">
      <dgm:prSet presAssocID="{A7D675A0-9C7D-41F7-9499-82E62A4D4637}" presName="aNode" presStyleLbl="fgAcc1" presStyleIdx="1" presStyleCnt="4" custScaleX="129990" custScaleY="309029">
        <dgm:presLayoutVars>
          <dgm:bulletEnabled val="1"/>
        </dgm:presLayoutVars>
      </dgm:prSet>
      <dgm:spPr/>
    </dgm:pt>
    <dgm:pt modelId="{B9E27FBD-D62F-4F69-A0B9-7BA1F2132265}" type="pres">
      <dgm:prSet presAssocID="{A7D675A0-9C7D-41F7-9499-82E62A4D4637}" presName="aSpace" presStyleCnt="0"/>
      <dgm:spPr/>
    </dgm:pt>
    <dgm:pt modelId="{1C7B82BB-6DB2-43CA-9560-2D415AF133C1}" type="pres">
      <dgm:prSet presAssocID="{BECCCC6E-B506-407B-96C9-9E427B18656A}" presName="aNode" presStyleLbl="fgAcc1" presStyleIdx="2" presStyleCnt="4" custScaleX="129866" custScaleY="226117">
        <dgm:presLayoutVars>
          <dgm:bulletEnabled val="1"/>
        </dgm:presLayoutVars>
      </dgm:prSet>
      <dgm:spPr/>
    </dgm:pt>
    <dgm:pt modelId="{47C1B57C-8AF3-49A3-8999-078EAB1566DB}" type="pres">
      <dgm:prSet presAssocID="{BECCCC6E-B506-407B-96C9-9E427B18656A}" presName="aSpace" presStyleCnt="0"/>
      <dgm:spPr/>
    </dgm:pt>
    <dgm:pt modelId="{8C1FE8A8-C5E8-494F-9F22-18E0D9FADE14}" type="pres">
      <dgm:prSet presAssocID="{928BEADE-DBA9-4EAC-9984-DB0C7D7F8EB4}" presName="aNode" presStyleLbl="fgAcc1" presStyleIdx="3" presStyleCnt="4" custScaleX="129967" custScaleY="280735">
        <dgm:presLayoutVars>
          <dgm:bulletEnabled val="1"/>
        </dgm:presLayoutVars>
      </dgm:prSet>
      <dgm:spPr/>
    </dgm:pt>
    <dgm:pt modelId="{3F52FC9E-97A0-4879-AAEA-E9E2E04A116F}" type="pres">
      <dgm:prSet presAssocID="{928BEADE-DBA9-4EAC-9984-DB0C7D7F8EB4}" presName="aSpace" presStyleCnt="0"/>
      <dgm:spPr/>
    </dgm:pt>
  </dgm:ptLst>
  <dgm:cxnLst>
    <dgm:cxn modelId="{9F8D8E09-7183-4025-BABA-38E1E80DF1F9}" type="presOf" srcId="{928BEADE-DBA9-4EAC-9984-DB0C7D7F8EB4}" destId="{8C1FE8A8-C5E8-494F-9F22-18E0D9FADE14}" srcOrd="0" destOrd="0" presId="urn:microsoft.com/office/officeart/2005/8/layout/pyramid2"/>
    <dgm:cxn modelId="{BA67BF0E-F106-47CF-BA4F-10BD8DC15574}" type="presOf" srcId="{A7D675A0-9C7D-41F7-9499-82E62A4D4637}" destId="{A7C60864-FBE4-4152-9E05-7A3991DCA3AC}" srcOrd="0" destOrd="0" presId="urn:microsoft.com/office/officeart/2005/8/layout/pyramid2"/>
    <dgm:cxn modelId="{AAD9D712-F538-48CF-87B5-B94DC2634E1B}" srcId="{1F54E73D-D12D-4A93-8FAF-08DA2FCBD256}" destId="{928BEADE-DBA9-4EAC-9984-DB0C7D7F8EB4}" srcOrd="3" destOrd="0" parTransId="{2B2773CA-E2AE-4944-BCE9-24983609B8CA}" sibTransId="{9A0136B8-F8E0-4BC0-8C77-4AD5D9178CCF}"/>
    <dgm:cxn modelId="{E2DDB642-0D5D-4F6B-96BC-6BECD45400EC}" type="presOf" srcId="{1F54E73D-D12D-4A93-8FAF-08DA2FCBD256}" destId="{C5C62B95-AC40-4088-BD51-423D26704062}" srcOrd="0" destOrd="0" presId="urn:microsoft.com/office/officeart/2005/8/layout/pyramid2"/>
    <dgm:cxn modelId="{AFA21478-39F9-40FE-B1E6-B99463489363}" srcId="{1F54E73D-D12D-4A93-8FAF-08DA2FCBD256}" destId="{BECCCC6E-B506-407B-96C9-9E427B18656A}" srcOrd="2" destOrd="0" parTransId="{201BB916-C31C-4FDD-87BD-0197B0313D94}" sibTransId="{31CAEAF3-0F39-462A-935A-49A492AAAEFD}"/>
    <dgm:cxn modelId="{13A2F27E-C54A-47BD-932E-F9308EF07F94}" type="presOf" srcId="{BECCCC6E-B506-407B-96C9-9E427B18656A}" destId="{1C7B82BB-6DB2-43CA-9560-2D415AF133C1}" srcOrd="0" destOrd="0" presId="urn:microsoft.com/office/officeart/2005/8/layout/pyramid2"/>
    <dgm:cxn modelId="{896F9D94-352B-43AF-A6F5-6A41F233EFA9}" srcId="{1F54E73D-D12D-4A93-8FAF-08DA2FCBD256}" destId="{A7D675A0-9C7D-41F7-9499-82E62A4D4637}" srcOrd="1" destOrd="0" parTransId="{DFF3A3CE-BF9F-44BC-A238-77E957FDEE7C}" sibTransId="{7F854126-45D8-4C6C-B02F-4C0F1B977B93}"/>
    <dgm:cxn modelId="{4FFBBED8-65E0-4B81-B91E-F14424908791}" srcId="{1F54E73D-D12D-4A93-8FAF-08DA2FCBD256}" destId="{0A8ACB69-DC34-4C18-81AB-42DDD8890832}" srcOrd="0" destOrd="0" parTransId="{AC8EB0E1-25E4-4FF6-9E94-A70D06EC362C}" sibTransId="{D9E422FF-52DF-495E-8DE5-21EF438EEE45}"/>
    <dgm:cxn modelId="{C475ECDD-DD95-4494-8994-0CDF79A15FF5}" type="presOf" srcId="{0A8ACB69-DC34-4C18-81AB-42DDD8890832}" destId="{C0236078-4BC2-4D0E-B646-B02075C076AF}" srcOrd="0" destOrd="0" presId="urn:microsoft.com/office/officeart/2005/8/layout/pyramid2"/>
    <dgm:cxn modelId="{B013477B-620E-4D97-9B8B-B25CEAE884F4}" type="presParOf" srcId="{C5C62B95-AC40-4088-BD51-423D26704062}" destId="{8AF50A46-78FB-4E44-B807-33D16F11B7E5}" srcOrd="0" destOrd="0" presId="urn:microsoft.com/office/officeart/2005/8/layout/pyramid2"/>
    <dgm:cxn modelId="{DE5752CA-9328-4C19-A2CE-7EE13655A8FF}" type="presParOf" srcId="{C5C62B95-AC40-4088-BD51-423D26704062}" destId="{7B36A134-C474-4D75-A01A-2562C9D4321D}" srcOrd="1" destOrd="0" presId="urn:microsoft.com/office/officeart/2005/8/layout/pyramid2"/>
    <dgm:cxn modelId="{10F3048B-9268-4C7B-B1ED-17DF40805A13}" type="presParOf" srcId="{7B36A134-C474-4D75-A01A-2562C9D4321D}" destId="{C0236078-4BC2-4D0E-B646-B02075C076AF}" srcOrd="0" destOrd="0" presId="urn:microsoft.com/office/officeart/2005/8/layout/pyramid2"/>
    <dgm:cxn modelId="{E48CE9E2-D9A7-402E-BE3B-7D4DA3A669C0}" type="presParOf" srcId="{7B36A134-C474-4D75-A01A-2562C9D4321D}" destId="{4A10EB32-BF90-4883-BEFB-1C6B4D1A662B}" srcOrd="1" destOrd="0" presId="urn:microsoft.com/office/officeart/2005/8/layout/pyramid2"/>
    <dgm:cxn modelId="{B4774743-D156-455D-9FA5-5BCC333370B0}" type="presParOf" srcId="{7B36A134-C474-4D75-A01A-2562C9D4321D}" destId="{A7C60864-FBE4-4152-9E05-7A3991DCA3AC}" srcOrd="2" destOrd="0" presId="urn:microsoft.com/office/officeart/2005/8/layout/pyramid2"/>
    <dgm:cxn modelId="{A8155214-7B98-46D1-91CE-46D97124C7D2}" type="presParOf" srcId="{7B36A134-C474-4D75-A01A-2562C9D4321D}" destId="{B9E27FBD-D62F-4F69-A0B9-7BA1F2132265}" srcOrd="3" destOrd="0" presId="urn:microsoft.com/office/officeart/2005/8/layout/pyramid2"/>
    <dgm:cxn modelId="{5C15BC7E-0A6A-4BB7-869F-A3898FF72157}" type="presParOf" srcId="{7B36A134-C474-4D75-A01A-2562C9D4321D}" destId="{1C7B82BB-6DB2-43CA-9560-2D415AF133C1}" srcOrd="4" destOrd="0" presId="urn:microsoft.com/office/officeart/2005/8/layout/pyramid2"/>
    <dgm:cxn modelId="{7B9D9C4E-4719-4C1D-B27E-67BA43E0BC96}" type="presParOf" srcId="{7B36A134-C474-4D75-A01A-2562C9D4321D}" destId="{47C1B57C-8AF3-49A3-8999-078EAB1566DB}" srcOrd="5" destOrd="0" presId="urn:microsoft.com/office/officeart/2005/8/layout/pyramid2"/>
    <dgm:cxn modelId="{E485F551-3AA8-49D8-8F80-D7A55FE1DFDD}" type="presParOf" srcId="{7B36A134-C474-4D75-A01A-2562C9D4321D}" destId="{8C1FE8A8-C5E8-494F-9F22-18E0D9FADE14}" srcOrd="6" destOrd="0" presId="urn:microsoft.com/office/officeart/2005/8/layout/pyramid2"/>
    <dgm:cxn modelId="{3A96C49E-56AF-43FC-99EB-97068AB6CEF5}" type="presParOf" srcId="{7B36A134-C474-4D75-A01A-2562C9D4321D}" destId="{3F52FC9E-97A0-4879-AAEA-E9E2E04A116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5CF01-685B-4119-87BD-C21800579E53}">
      <dsp:nvSpPr>
        <dsp:cNvPr id="0" name=""/>
        <dsp:cNvSpPr/>
      </dsp:nvSpPr>
      <dsp:spPr>
        <a:xfrm>
          <a:off x="9112411" y="2057920"/>
          <a:ext cx="1408322" cy="14078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0B23E-4A78-4D05-B320-ADD98CB8371F}">
      <dsp:nvSpPr>
        <dsp:cNvPr id="0" name=""/>
        <dsp:cNvSpPr/>
      </dsp:nvSpPr>
      <dsp:spPr>
        <a:xfrm>
          <a:off x="9160257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Enda senere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Noen regler får virkning senere</a:t>
          </a:r>
        </a:p>
      </dsp:txBody>
      <dsp:txXfrm>
        <a:off x="9347478" y="2292610"/>
        <a:ext cx="938188" cy="938511"/>
      </dsp:txXfrm>
    </dsp:sp>
    <dsp:sp modelId="{5BF67CFD-785F-4678-B8B1-01A6D36C7CE4}">
      <dsp:nvSpPr>
        <dsp:cNvPr id="0" name=""/>
        <dsp:cNvSpPr/>
      </dsp:nvSpPr>
      <dsp:spPr>
        <a:xfrm rot="2700000">
          <a:off x="7657984" y="2057762"/>
          <a:ext cx="1407960" cy="140796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B5928-6966-49E3-85F4-A944E5A6F0A1}">
      <dsp:nvSpPr>
        <dsp:cNvPr id="0" name=""/>
        <dsp:cNvSpPr/>
      </dsp:nvSpPr>
      <dsp:spPr>
        <a:xfrm>
          <a:off x="7705129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24mnd senere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Det meste av forordningen får virkning</a:t>
          </a:r>
        </a:p>
      </dsp:txBody>
      <dsp:txXfrm>
        <a:off x="7892350" y="2292610"/>
        <a:ext cx="938188" cy="938511"/>
      </dsp:txXfrm>
    </dsp:sp>
    <dsp:sp modelId="{655A29FD-3BAC-46A1-837E-3A17F4088139}">
      <dsp:nvSpPr>
        <dsp:cNvPr id="0" name=""/>
        <dsp:cNvSpPr/>
      </dsp:nvSpPr>
      <dsp:spPr>
        <a:xfrm rot="2700000">
          <a:off x="6203896" y="2057762"/>
          <a:ext cx="1407960" cy="140796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B174A-54FE-40BD-B7E0-2C2E42D85883}">
      <dsp:nvSpPr>
        <dsp:cNvPr id="0" name=""/>
        <dsp:cNvSpPr/>
      </dsp:nvSpPr>
      <dsp:spPr>
        <a:xfrm>
          <a:off x="6250001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/>
            <a:t>6mnd senere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Forbudet mot bruk av systemer med uakseptabel risiko får virkning</a:t>
          </a:r>
          <a:endParaRPr lang="nb-NO" sz="900" kern="1200" dirty="0"/>
        </a:p>
      </dsp:txBody>
      <dsp:txXfrm>
        <a:off x="6438262" y="2292610"/>
        <a:ext cx="938188" cy="938511"/>
      </dsp:txXfrm>
    </dsp:sp>
    <dsp:sp modelId="{4E970726-1E3A-43E9-80E3-2E03151E3C48}">
      <dsp:nvSpPr>
        <dsp:cNvPr id="0" name=""/>
        <dsp:cNvSpPr/>
      </dsp:nvSpPr>
      <dsp:spPr>
        <a:xfrm rot="2700000">
          <a:off x="4748768" y="2057762"/>
          <a:ext cx="1407960" cy="140796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0BA2-FD46-4EFC-9CAB-E9121C69BC8B}">
      <dsp:nvSpPr>
        <dsp:cNvPr id="0" name=""/>
        <dsp:cNvSpPr/>
      </dsp:nvSpPr>
      <dsp:spPr>
        <a:xfrm>
          <a:off x="4795912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XXXX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Ikrafttredelse</a:t>
          </a:r>
        </a:p>
      </dsp:txBody>
      <dsp:txXfrm>
        <a:off x="4983134" y="2292610"/>
        <a:ext cx="938188" cy="938511"/>
      </dsp:txXfrm>
    </dsp:sp>
    <dsp:sp modelId="{E287F976-D165-446D-AD45-380A4E845284}">
      <dsp:nvSpPr>
        <dsp:cNvPr id="0" name=""/>
        <dsp:cNvSpPr/>
      </dsp:nvSpPr>
      <dsp:spPr>
        <a:xfrm rot="2700000">
          <a:off x="3293640" y="2057762"/>
          <a:ext cx="1407960" cy="140796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BB46-086D-49AC-9EA0-72E9FD216C17}">
      <dsp:nvSpPr>
        <dsp:cNvPr id="0" name=""/>
        <dsp:cNvSpPr/>
      </dsp:nvSpPr>
      <dsp:spPr>
        <a:xfrm>
          <a:off x="3340784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b="1" kern="1200" dirty="0"/>
            <a:t>21. Mai 2024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Det europeiske råd godkjente utkastet</a:t>
          </a:r>
        </a:p>
      </dsp:txBody>
      <dsp:txXfrm>
        <a:off x="3528006" y="2292610"/>
        <a:ext cx="938188" cy="938511"/>
      </dsp:txXfrm>
    </dsp:sp>
    <dsp:sp modelId="{92F9F393-3358-49AD-BB03-D3CD548C8F9A}">
      <dsp:nvSpPr>
        <dsp:cNvPr id="0" name=""/>
        <dsp:cNvSpPr/>
      </dsp:nvSpPr>
      <dsp:spPr>
        <a:xfrm rot="2700000">
          <a:off x="1839552" y="2057762"/>
          <a:ext cx="1407960" cy="140796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288C6-EB57-4B3D-BCCD-2E92C05D95A4}">
      <dsp:nvSpPr>
        <dsp:cNvPr id="0" name=""/>
        <dsp:cNvSpPr/>
      </dsp:nvSpPr>
      <dsp:spPr>
        <a:xfrm>
          <a:off x="1885656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 dirty="0"/>
            <a:t>Tidlig 2024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EU-parlamentet godkjente utkastet</a:t>
          </a:r>
        </a:p>
      </dsp:txBody>
      <dsp:txXfrm>
        <a:off x="2073918" y="2292610"/>
        <a:ext cx="938188" cy="938511"/>
      </dsp:txXfrm>
    </dsp:sp>
    <dsp:sp modelId="{5D3C2C8D-8B6A-48E5-992D-FE10AA72387D}">
      <dsp:nvSpPr>
        <dsp:cNvPr id="0" name=""/>
        <dsp:cNvSpPr/>
      </dsp:nvSpPr>
      <dsp:spPr>
        <a:xfrm rot="2700000">
          <a:off x="384424" y="2057762"/>
          <a:ext cx="1407960" cy="140796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EBB4F-4A7B-44B0-B862-C20A02FDD411}">
      <dsp:nvSpPr>
        <dsp:cNvPr id="0" name=""/>
        <dsp:cNvSpPr/>
      </dsp:nvSpPr>
      <dsp:spPr>
        <a:xfrm>
          <a:off x="431568" y="2104858"/>
          <a:ext cx="1313671" cy="131401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b="1" kern="1200" dirty="0"/>
            <a:t>April 2021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Foreslått vedtatt av EU-kommisjonen </a:t>
          </a:r>
        </a:p>
      </dsp:txBody>
      <dsp:txXfrm>
        <a:off x="618790" y="2292610"/>
        <a:ext cx="938188" cy="93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354D3-D9F3-42DE-BF84-0B6114EE4CD3}">
      <dsp:nvSpPr>
        <dsp:cNvPr id="0" name=""/>
        <dsp:cNvSpPr/>
      </dsp:nvSpPr>
      <dsp:spPr>
        <a:xfrm>
          <a:off x="4602638" y="43576"/>
          <a:ext cx="2265997" cy="2265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Sikre fysiske personers grunnleggende rettigheter og friheter, helse og sikkerhet (i tråd med eksisterende lovgivning)</a:t>
          </a:r>
        </a:p>
      </dsp:txBody>
      <dsp:txXfrm>
        <a:off x="4864100" y="348614"/>
        <a:ext cx="1743074" cy="719018"/>
      </dsp:txXfrm>
    </dsp:sp>
    <dsp:sp modelId="{DD40B96C-41A4-46C3-945E-D9F1A5BD43B7}">
      <dsp:nvSpPr>
        <dsp:cNvPr id="0" name=""/>
        <dsp:cNvSpPr/>
      </dsp:nvSpPr>
      <dsp:spPr>
        <a:xfrm>
          <a:off x="5604906" y="1045844"/>
          <a:ext cx="2265997" cy="2265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Sikre menneskevennlig og pålitelig kunstig intelligens</a:t>
          </a:r>
        </a:p>
      </dsp:txBody>
      <dsp:txXfrm>
        <a:off x="6825059" y="1307306"/>
        <a:ext cx="871537" cy="1743074"/>
      </dsp:txXfrm>
    </dsp:sp>
    <dsp:sp modelId="{61CB252A-F6BD-462D-8E19-1A4EA987DEF5}">
      <dsp:nvSpPr>
        <dsp:cNvPr id="0" name=""/>
        <dsp:cNvSpPr/>
      </dsp:nvSpPr>
      <dsp:spPr>
        <a:xfrm>
          <a:off x="4602638" y="2048112"/>
          <a:ext cx="2265997" cy="2265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Rettslig forutsigbarhet for å </a:t>
          </a:r>
          <a:r>
            <a:rPr lang="nb-NO" sz="800" kern="1200" dirty="0" err="1"/>
            <a:t>fasilitere</a:t>
          </a:r>
          <a:r>
            <a:rPr lang="nb-NO" sz="800" kern="1200" dirty="0"/>
            <a:t> investeringer og innovasjon</a:t>
          </a:r>
        </a:p>
      </dsp:txBody>
      <dsp:txXfrm>
        <a:off x="4864100" y="3290053"/>
        <a:ext cx="1743074" cy="719018"/>
      </dsp:txXfrm>
    </dsp:sp>
    <dsp:sp modelId="{C05C4B1D-97F2-4E5C-A5DD-E47E53FB2D07}">
      <dsp:nvSpPr>
        <dsp:cNvPr id="0" name=""/>
        <dsp:cNvSpPr/>
      </dsp:nvSpPr>
      <dsp:spPr>
        <a:xfrm>
          <a:off x="3600370" y="1045844"/>
          <a:ext cx="2265997" cy="22659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Sikre et velfungerende indre marked for KI-tjenester i EU/EØS</a:t>
          </a:r>
        </a:p>
      </dsp:txBody>
      <dsp:txXfrm>
        <a:off x="3774678" y="1307306"/>
        <a:ext cx="871537" cy="1743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50A46-78FB-4E44-B807-33D16F11B7E5}">
      <dsp:nvSpPr>
        <dsp:cNvPr id="0" name=""/>
        <dsp:cNvSpPr/>
      </dsp:nvSpPr>
      <dsp:spPr>
        <a:xfrm>
          <a:off x="3014294" y="0"/>
          <a:ext cx="4357687" cy="43576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36078-4BC2-4D0E-B646-B02075C076AF}">
      <dsp:nvSpPr>
        <dsp:cNvPr id="0" name=""/>
        <dsp:cNvSpPr/>
      </dsp:nvSpPr>
      <dsp:spPr>
        <a:xfrm>
          <a:off x="4761790" y="437953"/>
          <a:ext cx="3695190" cy="5928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dirty="0"/>
            <a:t>Uakseptabel risiko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/>
            <a:t>F.eks. KI-systemer som bruker manipulative og villedende teknikker for å påvirke menneskelig adferd</a:t>
          </a:r>
        </a:p>
      </dsp:txBody>
      <dsp:txXfrm>
        <a:off x="4790733" y="466896"/>
        <a:ext cx="3637304" cy="535007"/>
      </dsp:txXfrm>
    </dsp:sp>
    <dsp:sp modelId="{A7C60864-FBE4-4152-9E05-7A3991DCA3AC}">
      <dsp:nvSpPr>
        <dsp:cNvPr id="0" name=""/>
        <dsp:cNvSpPr/>
      </dsp:nvSpPr>
      <dsp:spPr>
        <a:xfrm>
          <a:off x="4768404" y="1072551"/>
          <a:ext cx="3681962" cy="1031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Høy risiko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/>
            <a:t>En rekke plikter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F.eks. sikkerhetskomponenter, kritisk infrastruktur, opptak til utdanning, tilgang til offentlige tjenester, rettslige prosesser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i="1" kern="1200"/>
            <a:t>(risikohåndteringsystemer, informasjon, dokumentasjon, sikkerhet osv osv.) </a:t>
          </a:r>
          <a:endParaRPr lang="nb-NO" sz="1000" i="1" kern="1200" dirty="0"/>
        </a:p>
      </dsp:txBody>
      <dsp:txXfrm>
        <a:off x="4818735" y="1122882"/>
        <a:ext cx="3581300" cy="930368"/>
      </dsp:txXfrm>
    </dsp:sp>
    <dsp:sp modelId="{1C7B82BB-6DB2-43CA-9560-2D415AF133C1}">
      <dsp:nvSpPr>
        <dsp:cNvPr id="0" name=""/>
        <dsp:cNvSpPr/>
      </dsp:nvSpPr>
      <dsp:spPr>
        <a:xfrm>
          <a:off x="4770160" y="2145286"/>
          <a:ext cx="3678449" cy="7544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/>
            <a:t>Generativ KI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Risikoen avhenger av bruken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Flere krav for å tilrettelegge trygg bruk</a:t>
          </a:r>
          <a:endParaRPr lang="nb-NO" sz="1000" kern="1200" dirty="0"/>
        </a:p>
      </dsp:txBody>
      <dsp:txXfrm>
        <a:off x="4806987" y="2182113"/>
        <a:ext cx="3604795" cy="680752"/>
      </dsp:txXfrm>
    </dsp:sp>
    <dsp:sp modelId="{8C1FE8A8-C5E8-494F-9F22-18E0D9FADE14}">
      <dsp:nvSpPr>
        <dsp:cNvPr id="0" name=""/>
        <dsp:cNvSpPr/>
      </dsp:nvSpPr>
      <dsp:spPr>
        <a:xfrm>
          <a:off x="4768730" y="2941397"/>
          <a:ext cx="3681310" cy="9366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i="0" kern="1200"/>
            <a:t>Transparenskrav for visse KI-systemer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i="0" kern="1200"/>
            <a:t>KI der det er nødvendig med særlig informasjon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i="0" kern="1200"/>
            <a:t>F.eks. KI-genererte bilder, video, stemme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i="1" kern="1200"/>
            <a:t>Man skal vite at man interagerer med KI</a:t>
          </a:r>
          <a:endParaRPr lang="nb-NO" sz="1000" kern="1200" dirty="0"/>
        </a:p>
      </dsp:txBody>
      <dsp:txXfrm>
        <a:off x="4814453" y="2987120"/>
        <a:ext cx="3589864" cy="84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37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7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1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6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8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30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34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0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7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55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6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32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2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6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560CE538-5797-9AE6-4821-39BCE24B4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FF4023-8B6B-65CE-89C1-9D4D1E4A24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35755" r="14481" b="30136"/>
          <a:stretch/>
        </p:blipFill>
        <p:spPr bwMode="auto">
          <a:xfrm>
            <a:off x="334963" y="331776"/>
            <a:ext cx="5796907" cy="162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00213"/>
            <a:ext cx="11471910" cy="435768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699922"/>
            <a:ext cx="5489213" cy="4358680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0214"/>
            <a:ext cx="5489213" cy="4358680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54083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1700213"/>
            <a:ext cx="3541314" cy="4357687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54083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2585" y="1700213"/>
            <a:ext cx="3541314" cy="4357687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54083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305127" y="1700213"/>
            <a:ext cx="3541314" cy="4357687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054083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1700213"/>
            <a:ext cx="2723836" cy="435768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054083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1700213"/>
            <a:ext cx="2723836" cy="435768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054083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1700213"/>
            <a:ext cx="2723836" cy="435768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054083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1700213"/>
            <a:ext cx="2723836" cy="435768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square" anchor="t">
            <a:normAutofit/>
          </a:bodyPr>
          <a:lstStyle>
            <a:lvl1pPr algn="ctr"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square" bIns="0" anchor="b"/>
          <a:lstStyle>
            <a:lvl1pPr marL="0" indent="0" algn="ctr"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4" y="355587"/>
            <a:ext cx="11522074" cy="8537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4" y="1711312"/>
            <a:ext cx="1153087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035EE4-0732-48C1-7F58-919F320FA4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" y="5954742"/>
            <a:ext cx="1585738" cy="8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6" r:id="rId2"/>
    <p:sldLayoutId id="2147483723" r:id="rId3"/>
    <p:sldLayoutId id="2147483717" r:id="rId4"/>
    <p:sldLayoutId id="2147483709" r:id="rId5"/>
    <p:sldLayoutId id="2147483711" r:id="rId6"/>
    <p:sldLayoutId id="2147483702" r:id="rId7"/>
    <p:sldLayoutId id="2147483704" r:id="rId8"/>
    <p:sldLayoutId id="2147483718" r:id="rId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3381B8B-FB1A-7F9A-127E-4DE2766F3FA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46D7E97-CFF3-B095-95FF-949FFADCE91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F858791-A6FB-2A01-9F85-897DDDC9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45B6E4B2-E5FA-1823-3670-5150C04CD4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EBF38C2-4BE5-206C-1708-4C351B268B8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503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85452-E743-4C69-9EB9-4D920B46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16F0D-AE8B-4DE5-A7F8-89DAD345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FD4B156-DF7C-4F12-89CA-330B6E9EAFCA}"/>
              </a:ext>
            </a:extLst>
          </p:cNvPr>
          <p:cNvSpPr txBox="1">
            <a:spLocks/>
          </p:cNvSpPr>
          <p:nvPr/>
        </p:nvSpPr>
        <p:spPr>
          <a:xfrm>
            <a:off x="1605977" y="3350763"/>
            <a:ext cx="2082593" cy="597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EU/EØS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DF0033E-78EE-41EC-889C-385E5E340D2E}"/>
              </a:ext>
            </a:extLst>
          </p:cNvPr>
          <p:cNvSpPr txBox="1">
            <a:spLocks/>
          </p:cNvSpPr>
          <p:nvPr/>
        </p:nvSpPr>
        <p:spPr>
          <a:xfrm>
            <a:off x="7000451" y="3350763"/>
            <a:ext cx="2588080" cy="597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Tredjeland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A2BE8D-5D47-4D10-8693-E47B1E86F83F}"/>
              </a:ext>
            </a:extLst>
          </p:cNvPr>
          <p:cNvSpPr/>
          <p:nvPr/>
        </p:nvSpPr>
        <p:spPr>
          <a:xfrm>
            <a:off x="4567899" y="3210652"/>
            <a:ext cx="1832901" cy="73808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69134-9F2B-4A9A-9D4F-A2B2FAD503CD}"/>
              </a:ext>
            </a:extLst>
          </p:cNvPr>
          <p:cNvSpPr txBox="1"/>
          <p:nvPr/>
        </p:nvSpPr>
        <p:spPr>
          <a:xfrm>
            <a:off x="4891834" y="3464276"/>
            <a:ext cx="1185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OVERFØRING</a:t>
            </a:r>
          </a:p>
        </p:txBody>
      </p:sp>
    </p:spTree>
    <p:extLst>
      <p:ext uri="{BB962C8B-B14F-4D97-AF65-F5344CB8AC3E}">
        <p14:creationId xmlns:p14="http://schemas.microsoft.com/office/powerpoint/2010/main" val="231545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9D264A-68D6-4EA2-BB2E-2BF5DF10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F1BBD-A99E-4392-93E1-B6C49432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82A55C4-CA04-4EE0-8BCF-2C2EEBF1A955}"/>
              </a:ext>
            </a:extLst>
          </p:cNvPr>
          <p:cNvSpPr txBox="1">
            <a:spLocks/>
          </p:cNvSpPr>
          <p:nvPr/>
        </p:nvSpPr>
        <p:spPr>
          <a:xfrm>
            <a:off x="3593851" y="1767799"/>
            <a:ext cx="4298302" cy="11818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EU-U.S. Data </a:t>
            </a:r>
            <a:r>
              <a:rPr lang="nb-NO" dirty="0" err="1"/>
              <a:t>Privacy</a:t>
            </a:r>
            <a:r>
              <a:rPr lang="nb-NO" dirty="0"/>
              <a:t> Framework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4227761-7174-4021-B6B5-D8CA09844240}"/>
              </a:ext>
            </a:extLst>
          </p:cNvPr>
          <p:cNvSpPr/>
          <p:nvPr/>
        </p:nvSpPr>
        <p:spPr>
          <a:xfrm>
            <a:off x="4704194" y="3805135"/>
            <a:ext cx="2077616" cy="497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67AC43E-657E-B85D-253B-8A446B55A376}"/>
              </a:ext>
            </a:extLst>
          </p:cNvPr>
          <p:cNvSpPr txBox="1">
            <a:spLocks/>
          </p:cNvSpPr>
          <p:nvPr/>
        </p:nvSpPr>
        <p:spPr>
          <a:xfrm>
            <a:off x="1706337" y="3908324"/>
            <a:ext cx="2082593" cy="597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EU/EØS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B5A7640-A1EA-4BEE-0FE5-5558E2CF7894}"/>
              </a:ext>
            </a:extLst>
          </p:cNvPr>
          <p:cNvSpPr txBox="1">
            <a:spLocks/>
          </p:cNvSpPr>
          <p:nvPr/>
        </p:nvSpPr>
        <p:spPr>
          <a:xfrm>
            <a:off x="7234626" y="3908324"/>
            <a:ext cx="2588080" cy="597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1889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ECFBE-442A-4E92-A4D3-182D356CFE7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CEDB4-B991-431B-A7AF-B7EA8513C4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9701E-A91E-485A-AEDE-92F934AF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EU-U.S. Data </a:t>
            </a:r>
            <a:r>
              <a:rPr lang="nb-NO" dirty="0" err="1"/>
              <a:t>Privacy</a:t>
            </a:r>
            <a:r>
              <a:rPr lang="nb-NO" dirty="0"/>
              <a:t> Framework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38AF1B-F62B-4BB4-800B-C8D6D6DDE96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Overføring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grunnlag</a:t>
            </a:r>
            <a:r>
              <a:rPr lang="en-US" dirty="0"/>
              <a:t> av </a:t>
            </a:r>
            <a:r>
              <a:rPr lang="en-US" dirty="0" err="1"/>
              <a:t>beslutning</a:t>
            </a:r>
            <a:r>
              <a:rPr lang="en-US" dirty="0"/>
              <a:t> om </a:t>
            </a:r>
            <a:r>
              <a:rPr lang="en-US" dirty="0" err="1"/>
              <a:t>tilstrekkelig</a:t>
            </a:r>
            <a:r>
              <a:rPr lang="en-US" dirty="0"/>
              <a:t> </a:t>
            </a:r>
            <a:r>
              <a:rPr lang="en-US" dirty="0" err="1"/>
              <a:t>beskyttelsesnivå</a:t>
            </a:r>
            <a:r>
              <a:rPr lang="en-US" dirty="0"/>
              <a:t>, </a:t>
            </a:r>
            <a:r>
              <a:rPr lang="en-US" dirty="0" err="1"/>
              <a:t>jf</a:t>
            </a:r>
            <a:r>
              <a:rPr lang="en-US" dirty="0"/>
              <a:t>. GDPR art. 45</a:t>
            </a:r>
            <a:endParaRPr lang="nb-NO"/>
          </a:p>
        </p:txBody>
      </p:sp>
      <p:pic>
        <p:nvPicPr>
          <p:cNvPr id="8" name="Content Placeholder 7" descr="Checklist with solid fill">
            <a:extLst>
              <a:ext uri="{FF2B5EF4-FFF2-40B4-BE49-F238E27FC236}">
                <a16:creationId xmlns:a16="http://schemas.microsoft.com/office/drawing/2014/main" id="{3673274D-3C0C-497B-A84D-75156847A510}"/>
              </a:ext>
            </a:extLst>
          </p:cNvPr>
          <p:cNvPicPr>
            <a:picLocks noGrp="1" noChangeAspect="1"/>
          </p:cNvPicPr>
          <p:nvPr>
            <p:ph sz="half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709" y="2452557"/>
            <a:ext cx="2236238" cy="2236238"/>
          </a:xfr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D91E7752-85A4-4B9D-B6B7-A8D5906BEAA1}"/>
              </a:ext>
            </a:extLst>
          </p:cNvPr>
          <p:cNvSpPr txBox="1">
            <a:spLocks/>
          </p:cNvSpPr>
          <p:nvPr/>
        </p:nvSpPr>
        <p:spPr>
          <a:xfrm>
            <a:off x="4516013" y="2906575"/>
            <a:ext cx="5823513" cy="1491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En selvsertifiseringsordning for amerikanske virksomheter</a:t>
            </a:r>
          </a:p>
        </p:txBody>
      </p:sp>
    </p:spTree>
    <p:extLst>
      <p:ext uri="{BB962C8B-B14F-4D97-AF65-F5344CB8AC3E}">
        <p14:creationId xmlns:p14="http://schemas.microsoft.com/office/powerpoint/2010/main" val="284949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E9DD19-DF00-6D60-5780-FF2A6813CAF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536283-AD08-DB03-747A-F88DD4AEF2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DEF0D8-2056-A6C2-C085-874DE57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med </a:t>
            </a:r>
            <a:r>
              <a:rPr lang="en-US" dirty="0" err="1"/>
              <a:t>ikke-sertifiserte</a:t>
            </a:r>
            <a:r>
              <a:rPr lang="en-US" dirty="0"/>
              <a:t> </a:t>
            </a:r>
            <a:r>
              <a:rPr lang="en-US" dirty="0" err="1"/>
              <a:t>virksomheter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E58FEB-38BA-6CC2-2DA4-E4B1ADCD593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DD53F88-79A6-F840-8692-BC31FDF98133}"/>
              </a:ext>
            </a:extLst>
          </p:cNvPr>
          <p:cNvSpPr txBox="1">
            <a:spLocks/>
          </p:cNvSpPr>
          <p:nvPr/>
        </p:nvSpPr>
        <p:spPr>
          <a:xfrm>
            <a:off x="2583249" y="1981410"/>
            <a:ext cx="7025499" cy="1491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Standard personvernbestemmelser (standard </a:t>
            </a:r>
            <a:r>
              <a:rPr lang="nb-NO" dirty="0" err="1"/>
              <a:t>contractual</a:t>
            </a:r>
            <a:r>
              <a:rPr lang="nb-NO" dirty="0"/>
              <a:t> </a:t>
            </a:r>
            <a:r>
              <a:rPr lang="nb-NO" dirty="0" err="1"/>
              <a:t>clauses</a:t>
            </a:r>
            <a:r>
              <a:rPr lang="nb-NO" dirty="0"/>
              <a:t>)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5FFE7B9-4925-2507-A322-01647D9BFC90}"/>
              </a:ext>
            </a:extLst>
          </p:cNvPr>
          <p:cNvSpPr txBox="1">
            <a:spLocks/>
          </p:cNvSpPr>
          <p:nvPr/>
        </p:nvSpPr>
        <p:spPr>
          <a:xfrm>
            <a:off x="3010866" y="4120941"/>
            <a:ext cx="5575586" cy="1491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Vurdering av tilstrekkelig beskyttelsesnivå</a:t>
            </a:r>
          </a:p>
        </p:txBody>
      </p:sp>
      <p:pic>
        <p:nvPicPr>
          <p:cNvPr id="12" name="Graphic 11" descr="Badge Follow with solid fill">
            <a:extLst>
              <a:ext uri="{FF2B5EF4-FFF2-40B4-BE49-F238E27FC236}">
                <a16:creationId xmlns:a16="http://schemas.microsoft.com/office/drawing/2014/main" id="{EC164AD8-EDC8-68BE-18F6-2BDBE5D84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1459" y="3032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1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2429AD-3445-4236-B7FA-CDD2DE7C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57FB9-A5FA-4EAC-8423-45DA749D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Graphic 4" descr="Male profile with solid fill">
            <a:extLst>
              <a:ext uri="{FF2B5EF4-FFF2-40B4-BE49-F238E27FC236}">
                <a16:creationId xmlns:a16="http://schemas.microsoft.com/office/drawing/2014/main" id="{77C0881B-0684-48EF-8F22-0C4924172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963" y="2158482"/>
            <a:ext cx="2352091" cy="2352091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D55B7427-B6C3-49B1-95AE-4B7E8F5AF3C2}"/>
              </a:ext>
            </a:extLst>
          </p:cNvPr>
          <p:cNvSpPr txBox="1">
            <a:spLocks/>
          </p:cNvSpPr>
          <p:nvPr/>
        </p:nvSpPr>
        <p:spPr>
          <a:xfrm>
            <a:off x="1617303" y="1730096"/>
            <a:ext cx="2562811" cy="85677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Schrems</a:t>
            </a:r>
            <a:endParaRPr lang="nb-NO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2810B75-F2F7-4222-BE51-1DE31EA48CB5}"/>
              </a:ext>
            </a:extLst>
          </p:cNvPr>
          <p:cNvSpPr txBox="1">
            <a:spLocks/>
          </p:cNvSpPr>
          <p:nvPr/>
        </p:nvSpPr>
        <p:spPr>
          <a:xfrm>
            <a:off x="4634204" y="1671001"/>
            <a:ext cx="6319935" cy="35541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2015: </a:t>
            </a:r>
            <a:r>
              <a:rPr lang="nb-NO" dirty="0" err="1"/>
              <a:t>Schrems</a:t>
            </a:r>
            <a:r>
              <a:rPr lang="nb-NO" dirty="0"/>
              <a:t> I (Safe Harbor kjent ugyldig)</a:t>
            </a:r>
            <a:br>
              <a:rPr lang="nb-NO" dirty="0"/>
            </a:br>
            <a:endParaRPr lang="nb-NO" dirty="0"/>
          </a:p>
          <a:p>
            <a:r>
              <a:rPr lang="nb-NO" dirty="0"/>
              <a:t>2020: </a:t>
            </a:r>
            <a:r>
              <a:rPr lang="nb-NO" dirty="0" err="1"/>
              <a:t>Schrems</a:t>
            </a:r>
            <a:r>
              <a:rPr lang="nb-NO" dirty="0"/>
              <a:t> II (</a:t>
            </a:r>
            <a:r>
              <a:rPr lang="nb-NO" dirty="0" err="1"/>
              <a:t>Privacy</a:t>
            </a:r>
            <a:r>
              <a:rPr lang="nb-NO" dirty="0"/>
              <a:t> </a:t>
            </a:r>
            <a:r>
              <a:rPr lang="nb-NO" dirty="0" err="1"/>
              <a:t>Schield</a:t>
            </a:r>
            <a:r>
              <a:rPr lang="nb-NO" dirty="0"/>
              <a:t> kjent ugyldig)</a:t>
            </a:r>
          </a:p>
          <a:p>
            <a:endParaRPr lang="nb-NO" dirty="0"/>
          </a:p>
          <a:p>
            <a:r>
              <a:rPr lang="nb-NO" dirty="0"/>
              <a:t>20XX: </a:t>
            </a:r>
            <a:r>
              <a:rPr lang="nb-NO" dirty="0" err="1"/>
              <a:t>Screms</a:t>
            </a:r>
            <a:r>
              <a:rPr lang="nb-NO" dirty="0"/>
              <a:t> III?</a:t>
            </a:r>
          </a:p>
        </p:txBody>
      </p:sp>
    </p:spTree>
    <p:extLst>
      <p:ext uri="{BB962C8B-B14F-4D97-AF65-F5344CB8AC3E}">
        <p14:creationId xmlns:p14="http://schemas.microsoft.com/office/powerpoint/2010/main" val="304714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9ECFBE-442A-4E92-A4D3-182D356CFE7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CEDB4-B991-431B-A7AF-B7EA8513C4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9701E-A91E-485A-AEDE-92F934AF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38AF1B-F62B-4BB4-800B-C8D6D6DDE96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91E7752-85A4-4B9D-B6B7-A8D5906BEAA1}"/>
              </a:ext>
            </a:extLst>
          </p:cNvPr>
          <p:cNvSpPr txBox="1">
            <a:spLocks/>
          </p:cNvSpPr>
          <p:nvPr/>
        </p:nvSpPr>
        <p:spPr>
          <a:xfrm>
            <a:off x="3408781" y="2489929"/>
            <a:ext cx="6693163" cy="1491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Gir EU-U.S. Data </a:t>
            </a:r>
            <a:r>
              <a:rPr lang="nb-NO" dirty="0" err="1"/>
              <a:t>Privacy</a:t>
            </a:r>
            <a:r>
              <a:rPr lang="nb-NO" dirty="0"/>
              <a:t> Framework tilstrekkelig vern av og kontroll over egne personopplysninger? </a:t>
            </a:r>
          </a:p>
        </p:txBody>
      </p:sp>
    </p:spTree>
    <p:extLst>
      <p:ext uri="{BB962C8B-B14F-4D97-AF65-F5344CB8AC3E}">
        <p14:creationId xmlns:p14="http://schemas.microsoft.com/office/powerpoint/2010/main" val="300715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2429AD-3445-4236-B7FA-CDD2DE7C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57FB9-A5FA-4EAC-8423-45DA749D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2810B75-F2F7-4222-BE51-1DE31EA48CB5}"/>
              </a:ext>
            </a:extLst>
          </p:cNvPr>
          <p:cNvSpPr txBox="1">
            <a:spLocks/>
          </p:cNvSpPr>
          <p:nvPr/>
        </p:nvSpPr>
        <p:spPr>
          <a:xfrm>
            <a:off x="3122645" y="2765382"/>
            <a:ext cx="6319935" cy="13272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Konklusjon: Overføring av personopplysninger til USA er enklere akkurat nå, men vi vet ikke hva fremtiden vil bringe</a:t>
            </a:r>
          </a:p>
        </p:txBody>
      </p:sp>
    </p:spTree>
    <p:extLst>
      <p:ext uri="{BB962C8B-B14F-4D97-AF65-F5344CB8AC3E}">
        <p14:creationId xmlns:p14="http://schemas.microsoft.com/office/powerpoint/2010/main" val="307948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1F0E99-425C-1976-1434-64DA8F45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F7633-F219-42D9-97A6-FE4F6251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dirty="0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9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4BDA9B-2BCB-46AA-A1BD-CD6E6C63E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7691B-7070-405E-9349-8ADAB7009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AF25F-FC5B-4A15-B8B9-E4C55C1D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110EAB-8A11-4332-B93A-1138EE4A8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03629"/>
            <a:ext cx="9144000" cy="1078859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Kunstig intelligens-forordningen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F5B131-9239-4FFF-949E-F72BB2FA7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894C359B-0CF4-4E90-8A60-DA16C7010946}"/>
              </a:ext>
            </a:extLst>
          </p:cNvPr>
          <p:cNvSpPr txBox="1">
            <a:spLocks/>
          </p:cNvSpPr>
          <p:nvPr/>
        </p:nvSpPr>
        <p:spPr>
          <a:xfrm>
            <a:off x="1524000" y="3811912"/>
            <a:ext cx="9144000" cy="548278"/>
          </a:xfrm>
          <a:prstGeom prst="rect">
            <a:avLst/>
          </a:prstGeom>
        </p:spPr>
        <p:txBody>
          <a:bodyPr vert="horz" wrap="square" lIns="0" tIns="0" rIns="0" bIns="0" rtlCol="0" anchor="b">
            <a:normAutofit fontScale="70000" lnSpcReduction="20000"/>
          </a:bodyPr>
          <a:lstStyle>
            <a:lvl1pPr marL="0" indent="0" algn="ctr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None/>
              <a:defRPr sz="17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23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46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69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91" indent="0" algn="ctr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REGULATION OF THE EUROPEAN PARLIAMENT AND OF THE COUNCIL laying down </a:t>
            </a:r>
            <a:r>
              <a:rPr lang="en-US" dirty="0" err="1">
                <a:solidFill>
                  <a:schemeClr val="tx1"/>
                </a:solidFill>
              </a:rPr>
              <a:t>harmonised</a:t>
            </a:r>
            <a:r>
              <a:rPr lang="en-US" dirty="0">
                <a:solidFill>
                  <a:schemeClr val="tx1"/>
                </a:solidFill>
              </a:rPr>
              <a:t> rules on artificial intelligence and amending Regulations (EC) No 300/2008, (EU) No 167/2013, (EU) No 168/2013, (EU) 2018/858, (EU) 2018/1139 and (EU) 2019/2144 and Directives 2014/90/EU, (EU) 2016/797 and (EU) 2020/1828 (Artificial Intelligence Act)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1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2429AD-3445-4236-B7FA-CDD2DE7C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57FB9-A5FA-4EAC-8423-45DA749DD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2810B75-F2F7-4222-BE51-1DE31EA48CB5}"/>
              </a:ext>
            </a:extLst>
          </p:cNvPr>
          <p:cNvSpPr txBox="1">
            <a:spLocks/>
          </p:cNvSpPr>
          <p:nvPr/>
        </p:nvSpPr>
        <p:spPr>
          <a:xfrm>
            <a:off x="3122645" y="2765382"/>
            <a:ext cx="6319935" cy="13272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Forsvarlig utvikling og bruk av KI-systemer</a:t>
            </a:r>
          </a:p>
        </p:txBody>
      </p:sp>
    </p:spTree>
    <p:extLst>
      <p:ext uri="{BB962C8B-B14F-4D97-AF65-F5344CB8AC3E}">
        <p14:creationId xmlns:p14="http://schemas.microsoft.com/office/powerpoint/2010/main" val="305540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7D911-EBA6-A4FA-FCAA-6B74B217D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95D80-AE4A-5A39-2AB1-278A9678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cs typeface="Arial"/>
              </a:rPr>
              <a:t>Nytt</a:t>
            </a:r>
            <a:r>
              <a:rPr lang="en-US" sz="4400" dirty="0">
                <a:cs typeface="Arial"/>
              </a:rPr>
              <a:t> </a:t>
            </a:r>
            <a:r>
              <a:rPr lang="en-US" sz="4400" dirty="0" err="1">
                <a:cs typeface="Arial"/>
              </a:rPr>
              <a:t>innen</a:t>
            </a:r>
            <a:r>
              <a:rPr lang="en-US" sz="4400" dirty="0">
                <a:cs typeface="Arial"/>
              </a:rPr>
              <a:t> IT-</a:t>
            </a:r>
            <a:r>
              <a:rPr lang="en-US" sz="4400" dirty="0" err="1">
                <a:cs typeface="Arial"/>
              </a:rPr>
              <a:t>juss</a:t>
            </a:r>
            <a:endParaRPr lang="en-US" sz="4400" dirty="0"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648D-886D-3098-263F-AE2C8224C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F9A714-DCF9-89B6-9761-156E63472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 lnSpcReduction="10000"/>
          </a:bodyPr>
          <a:lstStyle/>
          <a:p>
            <a:r>
              <a:rPr lang="en-US" dirty="0"/>
              <a:t>Linn Karine Sigtun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CCC003-FE62-D898-B631-C91777231B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IT-</a:t>
            </a:r>
            <a:r>
              <a:rPr lang="en-US" dirty="0" err="1"/>
              <a:t>juridisk</a:t>
            </a:r>
            <a:r>
              <a:rPr lang="en-US" dirty="0"/>
              <a:t> </a:t>
            </a:r>
            <a:r>
              <a:rPr lang="en-US" dirty="0" err="1"/>
              <a:t>rådgiver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E790A1-F8B1-3357-612A-6759C1133D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IT-</a:t>
            </a:r>
            <a:r>
              <a:rPr lang="en-US" err="1"/>
              <a:t>avdelingen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98DA07-BA35-AC71-0B02-0706CF12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2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92E1D2-CC70-40B0-87AE-3B7C17CABCA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65033-2616-4CE2-964C-E0F39A9394E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50124F-CFB5-445E-8C1A-3935B692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55587"/>
            <a:ext cx="11471910" cy="542658"/>
          </a:xfrm>
        </p:spPr>
        <p:txBody>
          <a:bodyPr/>
          <a:lstStyle/>
          <a:p>
            <a:r>
              <a:rPr lang="nb-NO" dirty="0"/>
              <a:t>Hva er et KI-system?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BB342C8-61C9-4838-9B91-F525CA0330C7}"/>
              </a:ext>
            </a:extLst>
          </p:cNvPr>
          <p:cNvSpPr txBox="1">
            <a:spLocks/>
          </p:cNvSpPr>
          <p:nvPr/>
        </p:nvSpPr>
        <p:spPr>
          <a:xfrm>
            <a:off x="1415954" y="1590032"/>
            <a:ext cx="9611503" cy="13272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‘AI system’ means a </a:t>
            </a:r>
            <a:r>
              <a:rPr lang="en-US" sz="2400" b="1" dirty="0"/>
              <a:t>machine-based system</a:t>
            </a:r>
            <a:r>
              <a:rPr lang="en-US" sz="2400" dirty="0"/>
              <a:t> that is designed to operate with varying levels of </a:t>
            </a:r>
            <a:r>
              <a:rPr lang="en-US" sz="2400" b="1" dirty="0"/>
              <a:t>autonomy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and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that may exhibit </a:t>
            </a:r>
            <a:r>
              <a:rPr lang="en-US" sz="2400" b="1" dirty="0"/>
              <a:t>adaptiveness</a:t>
            </a:r>
            <a:r>
              <a:rPr lang="en-US" sz="2400" dirty="0"/>
              <a:t> after deployment,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and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that, for explicit or implicit objectives, infers, </a:t>
            </a:r>
            <a:r>
              <a:rPr lang="en-US" sz="2400" b="1" dirty="0"/>
              <a:t>from the input</a:t>
            </a:r>
            <a:r>
              <a:rPr lang="en-US" sz="2400" dirty="0"/>
              <a:t> it receives, how to </a:t>
            </a:r>
            <a:r>
              <a:rPr lang="en-US" sz="2400" b="1" dirty="0"/>
              <a:t>generate outputs</a:t>
            </a:r>
            <a:r>
              <a:rPr lang="en-US" sz="2400" dirty="0"/>
              <a:t> such as predictions, content, recommendations, or decisions that can influence physical or virtual environments</a:t>
            </a:r>
          </a:p>
          <a:p>
            <a:pPr algn="ctr"/>
            <a:r>
              <a:rPr lang="en-US" sz="2800" dirty="0"/>
              <a:t>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KI-</a:t>
            </a:r>
            <a:r>
              <a:rPr lang="en-US" sz="2400" dirty="0" err="1">
                <a:solidFill>
                  <a:schemeClr val="accent1"/>
                </a:solidFill>
              </a:rPr>
              <a:t>forordningen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artikkel</a:t>
            </a:r>
            <a:r>
              <a:rPr lang="en-US" sz="2000" dirty="0">
                <a:solidFill>
                  <a:schemeClr val="accent1"/>
                </a:solidFill>
              </a:rPr>
              <a:t> 3 (1)</a:t>
            </a:r>
            <a:endParaRPr lang="nb-NO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83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1EAD0-F39D-4B9F-B104-A80A0335FAB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F9038-4D07-4077-B8B1-BC6D82F9870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4833E3-9D3E-46FA-ABD4-E3A9897A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 i EU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C4D68E5-A544-4E48-9E5A-2B06D8742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01587"/>
              </p:ext>
            </p:extLst>
          </p:nvPr>
        </p:nvGraphicFramePr>
        <p:xfrm>
          <a:off x="653143" y="719666"/>
          <a:ext cx="10613224" cy="552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494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92E1D2-CC70-40B0-87AE-3B7C17CABCA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65033-2616-4CE2-964C-E0F39A9394E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50124F-CFB5-445E-8C1A-3935B692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med EØS-landene?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BB342C8-61C9-4838-9B91-F525CA0330C7}"/>
              </a:ext>
            </a:extLst>
          </p:cNvPr>
          <p:cNvSpPr txBox="1">
            <a:spLocks/>
          </p:cNvSpPr>
          <p:nvPr/>
        </p:nvSpPr>
        <p:spPr>
          <a:xfrm>
            <a:off x="3744686" y="2765382"/>
            <a:ext cx="6319935" cy="13272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KI-forordningen er sannsynligvis EØS-relevant</a:t>
            </a:r>
          </a:p>
        </p:txBody>
      </p:sp>
    </p:spTree>
    <p:extLst>
      <p:ext uri="{BB962C8B-B14F-4D97-AF65-F5344CB8AC3E}">
        <p14:creationId xmlns:p14="http://schemas.microsoft.com/office/powerpoint/2010/main" val="594227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D85F20-5216-4F39-B5C7-BEEF9917DB0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FBD0A-7CC3-4291-83A0-6AB240639EE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7744D4-AFD7-45BC-857B-FDD037FB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Formålet med KI-forordningen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18569A-C4F7-4CE5-BDCD-E3FFF52A920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KI-</a:t>
            </a:r>
            <a:r>
              <a:rPr lang="en-US" dirty="0" err="1"/>
              <a:t>forordningen</a:t>
            </a:r>
            <a:r>
              <a:rPr lang="en-US" dirty="0"/>
              <a:t> </a:t>
            </a:r>
            <a:r>
              <a:rPr lang="en-US" dirty="0" err="1"/>
              <a:t>artikkel</a:t>
            </a:r>
            <a:r>
              <a:rPr lang="en-US" dirty="0"/>
              <a:t> 1 (1)</a:t>
            </a:r>
            <a:endParaRPr lang="nb-NO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5067736-99B2-42DF-AFBE-007D8BD0DD97}"/>
              </a:ext>
            </a:extLst>
          </p:cNvPr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1462955952"/>
              </p:ext>
            </p:extLst>
          </p:nvPr>
        </p:nvGraphicFramePr>
        <p:xfrm>
          <a:off x="360363" y="1700213"/>
          <a:ext cx="11471275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43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59BA18-66C5-444B-BA2B-83C63AA1E0A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BD608A-7A83-4AD3-A2A3-815A821AD26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D99AF4-7F38-44A7-884B-4A685F1E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5E25ED-E8C3-4E21-9AEF-20EBD704C40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0DB6C-883D-441D-8D53-1A71929FBC0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22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663F03-0D06-4EDB-BDF7-3EA9635528E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0D0A18-5E23-4927-BB4F-0652A56A303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B81A7-9366-4993-AAE6-3D5D0C00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av rollene i KI-forordningen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F42BE0-BE57-4495-B836-A7971CD59C1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Definert i forordningens artikkel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E6BC1-1C67-4406-9F8C-AB3CF6D69662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«Provider» – de som utvikler et KI-system eller tilgjengeliggjør et KI-system på markedet </a:t>
            </a:r>
          </a:p>
          <a:p>
            <a:r>
              <a:rPr lang="nb-NO" dirty="0"/>
              <a:t>«Deployer» – fysiske eller juridiske personer som bruker KI (unntak for personlig, ikke-profesjonell bruk)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2E19B-F022-4672-A103-25C5DC266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55" y="3674004"/>
            <a:ext cx="1663889" cy="734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1C0A4-C8AD-4487-85F1-ED5EC550C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217" y="4637030"/>
            <a:ext cx="1637933" cy="73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10171D-C2C4-48A7-803E-EFF6DD110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861" y="4878941"/>
            <a:ext cx="2977793" cy="8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1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EE8FC-A6A8-440A-81F1-5DABB085CCF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B578B-B1D5-4D02-9B1C-2F7529ECFA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BAAEB7-6576-403D-846D-50A66763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risikobaserte tilnærmingen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354491-EC9F-437E-AAA3-68BAF0049D6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D06E1A-CCBE-4009-8FBC-10994276F77C}"/>
              </a:ext>
            </a:extLst>
          </p:cNvPr>
          <p:cNvGraphicFramePr>
            <a:graphicFrameLocks noGrp="1"/>
          </p:cNvGraphicFramePr>
          <p:nvPr>
            <p:ph sz="half" idx="30"/>
            <p:extLst>
              <p:ext uri="{D42A27DB-BD31-4B8C-83A1-F6EECF244321}">
                <p14:modId xmlns:p14="http://schemas.microsoft.com/office/powerpoint/2010/main" val="884351120"/>
              </p:ext>
            </p:extLst>
          </p:nvPr>
        </p:nvGraphicFramePr>
        <p:xfrm>
          <a:off x="218311" y="1721311"/>
          <a:ext cx="11471275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1344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E45B72-4A49-41EC-8104-812E44F80E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01E43-2C0C-4E1C-AB0C-524460A8CA1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01F3DF-B145-4533-9A77-9A59AED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nå?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57EBB3-4E0B-42DF-AD3C-865E7316DB2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BB84E-0885-43AD-888C-5D9B73A1C9DA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Hvilke KI-systemer har vi?</a:t>
            </a:r>
          </a:p>
          <a:p>
            <a:r>
              <a:rPr lang="nb-NO" dirty="0"/>
              <a:t>Identifiser og dokumenter risikoen, og sett de i riktig risikokategori</a:t>
            </a:r>
          </a:p>
          <a:p>
            <a:r>
              <a:rPr lang="nb-NO" dirty="0"/>
              <a:t>De konkrete kravene må vi komme tilbake til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21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92E1D2-CC70-40B0-87AE-3B7C17CABCA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65033-2616-4CE2-964C-E0F39A9394E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50124F-CFB5-445E-8C1A-3935B692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Forholdet til eksisterende regelverk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BB342C8-61C9-4838-9B91-F525CA0330C7}"/>
              </a:ext>
            </a:extLst>
          </p:cNvPr>
          <p:cNvSpPr txBox="1">
            <a:spLocks/>
          </p:cNvSpPr>
          <p:nvPr/>
        </p:nvSpPr>
        <p:spPr>
          <a:xfrm>
            <a:off x="3744686" y="2765382"/>
            <a:ext cx="6319935" cy="13272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KI-forordningen supplerer gjeldende regler, og gir visse særregler</a:t>
            </a:r>
          </a:p>
        </p:txBody>
      </p:sp>
    </p:spTree>
    <p:extLst>
      <p:ext uri="{BB962C8B-B14F-4D97-AF65-F5344CB8AC3E}">
        <p14:creationId xmlns:p14="http://schemas.microsoft.com/office/powerpoint/2010/main" val="3994943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A4D479-79F8-76C2-F4D9-291AE3D2BF6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65852-8BA8-EDE9-8A5D-35F92042887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DE8B9C1-4683-7AD9-E1C9-FC8E3CBEEFB5}"/>
              </a:ext>
            </a:extLst>
          </p:cNvPr>
          <p:cNvSpPr txBox="1">
            <a:spLocks/>
          </p:cNvSpPr>
          <p:nvPr/>
        </p:nvSpPr>
        <p:spPr>
          <a:xfrm>
            <a:off x="3122645" y="2765382"/>
            <a:ext cx="6319935" cy="13272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Oppsummert: KI-forordningen kommer straks, den treffer oss, og vi må begynne arbeidet med å sikre etterlevelse av den. </a:t>
            </a:r>
          </a:p>
        </p:txBody>
      </p:sp>
    </p:spTree>
    <p:extLst>
      <p:ext uri="{BB962C8B-B14F-4D97-AF65-F5344CB8AC3E}">
        <p14:creationId xmlns:p14="http://schemas.microsoft.com/office/powerpoint/2010/main" val="380217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D6DC8-D36C-4C97-8ABD-89A8332EDD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98DE5-D7DA-4DF8-A3C8-CEF892947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3B7F5-2F1F-4CF6-8C18-D29FEBBD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3BDBFA-9B3D-4BF7-BED3-50193E4F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0066"/>
            <a:ext cx="9144000" cy="1878763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Det har blitt enklere å sende personopplysninger til USA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D8177E2-7E31-4E0A-B302-044AF1C9F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123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1F0E99-425C-1976-1434-64DA8F45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F7633-F219-42D9-97A6-FE4F6251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dirty="0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84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E179B1-0C4A-D8BC-6186-370B852EB36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3265D3-977E-610D-254F-F9F88DFC51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FBA65D-129E-FF5D-304A-9F3A27DA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064" y="3138717"/>
            <a:ext cx="11471910" cy="542658"/>
          </a:xfrm>
        </p:spPr>
        <p:txBody>
          <a:bodyPr/>
          <a:lstStyle/>
          <a:p>
            <a:r>
              <a:rPr lang="en-US" dirty="0" err="1"/>
              <a:t>Takk</a:t>
            </a:r>
            <a:r>
              <a:rPr lang="en-US" dirty="0"/>
              <a:t> for meg!</a:t>
            </a:r>
            <a:endParaRPr lang="nb-NO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DB7DAE-6058-F302-A2AD-13766596791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C2997-4CB9-4255-F0B5-8D780EC68667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304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4FD548-9475-4894-B6F2-1DC632127D9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FD92C-635B-4737-9E11-C06DDE72758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E22DEC-DAEB-4DC7-9ADE-C7EFB970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Personopplysning?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75974C-E02D-4817-B5E7-8D675A9B492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GDPR art. 4 nr. 1</a:t>
            </a:r>
            <a:endParaRPr lang="nb-NO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BB3D57B-32F8-4312-91EC-DB2E14DFED30}"/>
              </a:ext>
            </a:extLst>
          </p:cNvPr>
          <p:cNvSpPr txBox="1">
            <a:spLocks/>
          </p:cNvSpPr>
          <p:nvPr/>
        </p:nvSpPr>
        <p:spPr>
          <a:xfrm>
            <a:off x="4273420" y="2898711"/>
            <a:ext cx="6854890" cy="20858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Enhver opplysning som direkte eller indirekte kan identifisere en fysisk person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7430BF-4521-46B5-873D-09AD1E4C966F}"/>
              </a:ext>
            </a:extLst>
          </p:cNvPr>
          <p:cNvSpPr txBox="1"/>
          <p:nvPr/>
        </p:nvSpPr>
        <p:spPr>
          <a:xfrm>
            <a:off x="732775" y="1830318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Telefonnummer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9B817-D1A8-4905-AD04-F61F0A54EE7F}"/>
              </a:ext>
            </a:extLst>
          </p:cNvPr>
          <p:cNvSpPr txBox="1"/>
          <p:nvPr/>
        </p:nvSpPr>
        <p:spPr>
          <a:xfrm>
            <a:off x="967271" y="4984666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E-postadresser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62307B-B697-40FB-813E-35E77D37FD4D}"/>
              </a:ext>
            </a:extLst>
          </p:cNvPr>
          <p:cNvSpPr txBox="1"/>
          <p:nvPr/>
        </p:nvSpPr>
        <p:spPr>
          <a:xfrm>
            <a:off x="821094" y="3084992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Videoopptak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8F548B-50E5-467F-A72D-F922E5CDD172}"/>
              </a:ext>
            </a:extLst>
          </p:cNvPr>
          <p:cNvSpPr txBox="1"/>
          <p:nvPr/>
        </p:nvSpPr>
        <p:spPr>
          <a:xfrm>
            <a:off x="2279778" y="3536070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IP-adresser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6885C-D559-4840-B9F3-1A006CC6F9C6}"/>
              </a:ext>
            </a:extLst>
          </p:cNvPr>
          <p:cNvSpPr txBox="1"/>
          <p:nvPr/>
        </p:nvSpPr>
        <p:spPr>
          <a:xfrm>
            <a:off x="1623524" y="5855158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Kjøpshistorikk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8C068-A881-404F-9F34-B9F461F0BD1F}"/>
              </a:ext>
            </a:extLst>
          </p:cNvPr>
          <p:cNvSpPr txBox="1"/>
          <p:nvPr/>
        </p:nvSpPr>
        <p:spPr>
          <a:xfrm>
            <a:off x="1733032" y="2451874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Lokasjonsdata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E4C56-7D96-4F40-89F6-1B81F8E16F0F}"/>
              </a:ext>
            </a:extLst>
          </p:cNvPr>
          <p:cNvSpPr txBox="1"/>
          <p:nvPr/>
        </p:nvSpPr>
        <p:spPr>
          <a:xfrm>
            <a:off x="2682693" y="5411766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Helsejournal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8C91-227F-45DB-846B-AAEAC962015C}"/>
              </a:ext>
            </a:extLst>
          </p:cNvPr>
          <p:cNvSpPr txBox="1"/>
          <p:nvPr/>
        </p:nvSpPr>
        <p:spPr>
          <a:xfrm>
            <a:off x="1213627" y="4048307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 err="1">
                <a:solidFill>
                  <a:schemeClr val="bg1"/>
                </a:solidFill>
              </a:rPr>
              <a:t>Cookies</a:t>
            </a:r>
            <a:endParaRPr lang="nb-NO" i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F4C224-A20F-4D1B-A1AB-E58FBD84DA03}"/>
              </a:ext>
            </a:extLst>
          </p:cNvPr>
          <p:cNvSpPr txBox="1"/>
          <p:nvPr/>
        </p:nvSpPr>
        <p:spPr>
          <a:xfrm>
            <a:off x="2468108" y="4541274"/>
            <a:ext cx="131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>
                <a:solidFill>
                  <a:schemeClr val="bg1"/>
                </a:solidFill>
              </a:rPr>
              <a:t>Navn</a:t>
            </a:r>
            <a:endParaRPr lang="nb-NO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3381B8B-FB1A-7F9A-127E-4DE2766F3FA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46D7E97-CFF3-B095-95FF-949FFADCE91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F858791-A6FB-2A01-9F85-897DDDC9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45B6E4B2-E5FA-1823-3670-5150C04CD47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9DF2F74-9B4D-3875-AC33-A6933EA46BBC}"/>
              </a:ext>
            </a:extLst>
          </p:cNvPr>
          <p:cNvSpPr/>
          <p:nvPr/>
        </p:nvSpPr>
        <p:spPr>
          <a:xfrm>
            <a:off x="3826725" y="1261556"/>
            <a:ext cx="4538547" cy="265894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37949771-CACF-A7BB-1B06-D650B4E7B7A0}"/>
              </a:ext>
            </a:extLst>
          </p:cNvPr>
          <p:cNvSpPr/>
          <p:nvPr/>
        </p:nvSpPr>
        <p:spPr>
          <a:xfrm>
            <a:off x="8172748" y="3517907"/>
            <a:ext cx="1748883" cy="111221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ADBCCF7-6612-98EA-9022-EE74E41EBD9D}"/>
              </a:ext>
            </a:extLst>
          </p:cNvPr>
          <p:cNvSpPr/>
          <p:nvPr/>
        </p:nvSpPr>
        <p:spPr>
          <a:xfrm>
            <a:off x="1694142" y="3680383"/>
            <a:ext cx="3289610" cy="169908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19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C0D48A-2D4B-259E-F44D-FBD04BD3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65CADF-EF3B-6ED8-41C7-B410F280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1F0E99-425C-1976-1434-64DA8F45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F7633-F219-42D9-97A6-FE4F6251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ACDD28F-36E3-4573-851A-0EE4D6B873BE}"/>
              </a:ext>
            </a:extLst>
          </p:cNvPr>
          <p:cNvSpPr txBox="1">
            <a:spLocks/>
          </p:cNvSpPr>
          <p:nvPr/>
        </p:nvSpPr>
        <p:spPr>
          <a:xfrm>
            <a:off x="4292537" y="3002258"/>
            <a:ext cx="4298302" cy="11818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 EU/EØS har vi GDPR</a:t>
            </a:r>
          </a:p>
        </p:txBody>
      </p:sp>
    </p:spTree>
    <p:extLst>
      <p:ext uri="{BB962C8B-B14F-4D97-AF65-F5344CB8AC3E}">
        <p14:creationId xmlns:p14="http://schemas.microsoft.com/office/powerpoint/2010/main" val="225834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B8A882-4B59-4E7C-8BC8-442103B9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901D4-7D8B-4943-A68F-4D96EC15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DA10C62-A77C-45A2-9B87-7D43ED44F440}"/>
              </a:ext>
            </a:extLst>
          </p:cNvPr>
          <p:cNvSpPr txBox="1">
            <a:spLocks/>
          </p:cNvSpPr>
          <p:nvPr/>
        </p:nvSpPr>
        <p:spPr>
          <a:xfrm>
            <a:off x="2668555" y="837210"/>
            <a:ext cx="6854890" cy="25917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Formålet er: </a:t>
            </a:r>
            <a:br>
              <a:rPr lang="nb-NO" dirty="0"/>
            </a:b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å sikre et tilstrekkelig </a:t>
            </a:r>
            <a:r>
              <a:rPr lang="nb-NO" b="1" dirty="0"/>
              <a:t>vern</a:t>
            </a:r>
            <a:r>
              <a:rPr lang="nb-NO" dirty="0"/>
              <a:t> av personopplysninger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å gi personene opplysningene omhandler </a:t>
            </a:r>
            <a:r>
              <a:rPr lang="nb-NO" b="1" dirty="0"/>
              <a:t>kontroll</a:t>
            </a:r>
            <a:r>
              <a:rPr lang="nb-NO" dirty="0"/>
              <a:t> over egne opplysninger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enkel </a:t>
            </a:r>
            <a:r>
              <a:rPr lang="nb-NO" b="1" dirty="0"/>
              <a:t>utveksling</a:t>
            </a:r>
            <a:r>
              <a:rPr lang="nb-NO" dirty="0"/>
              <a:t> av personopplysninger innad i EU/EØS</a:t>
            </a:r>
          </a:p>
        </p:txBody>
      </p:sp>
    </p:spTree>
    <p:extLst>
      <p:ext uri="{BB962C8B-B14F-4D97-AF65-F5344CB8AC3E}">
        <p14:creationId xmlns:p14="http://schemas.microsoft.com/office/powerpoint/2010/main" val="339033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87D7BC-6E2B-41D4-A8CA-AD8A6BF4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518A00-68CE-4333-95E5-2C2EA72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Graphic 3" descr="Earth globe: Americas with solid fill">
            <a:extLst>
              <a:ext uri="{FF2B5EF4-FFF2-40B4-BE49-F238E27FC236}">
                <a16:creationId xmlns:a16="http://schemas.microsoft.com/office/drawing/2014/main" id="{73CE4D1F-73FB-45EE-A3B6-8858249E5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938" y="1389676"/>
            <a:ext cx="3867197" cy="3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5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E9E8ECCE50934E962B767216313A9E" ma:contentTypeVersion="21" ma:contentTypeDescription="Opprett et nytt dokument." ma:contentTypeScope="" ma:versionID="56cf463b8bb6b6b88726da596fa42fc5">
  <xsd:schema xmlns:xsd="http://www.w3.org/2001/XMLSchema" xmlns:xs="http://www.w3.org/2001/XMLSchema" xmlns:p="http://schemas.microsoft.com/office/2006/metadata/properties" xmlns:ns2="ad90cc54-5778-480b-ae56-292a2f110d85" xmlns:ns3="be5b89c1-4301-44dd-a0fc-c2877e195de4" targetNamespace="http://schemas.microsoft.com/office/2006/metadata/properties" ma:root="true" ma:fieldsID="124ca374c5e3a0bd9efd9fac618a5b8b" ns2:_="" ns3:_="">
    <xsd:import namespace="ad90cc54-5778-480b-ae56-292a2f110d85"/>
    <xsd:import namespace="be5b89c1-4301-44dd-a0fc-c2877e195de4"/>
    <xsd:element name="properties">
      <xsd:complexType>
        <xsd:sequence>
          <xsd:element name="documentManagement">
            <xsd:complexType>
              <xsd:all>
                <xsd:element ref="ns2:Flurb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appebeskrivels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0cc54-5778-480b-ae56-292a2f110d85" elementFormDefault="qualified">
    <xsd:import namespace="http://schemas.microsoft.com/office/2006/documentManagement/types"/>
    <xsd:import namespace="http://schemas.microsoft.com/office/infopath/2007/PartnerControls"/>
    <xsd:element name="Flurb" ma:index="2" nillable="true" ma:displayName="Flurb" ma:format="Thumbnail" ma:internalName="Flurb">
      <xsd:simpleType>
        <xsd:restriction base="dms:Unknow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2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appebeskrivelse" ma:index="22" nillable="true" ma:displayName="Mappebeskrivelse" ma:format="Dropdown" ma:internalName="Mappebeskrivels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b89c1-4301-44dd-a0fc-c2877e195de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c40fc671-4b84-42b5-956f-8cc71fd74aed}" ma:internalName="TaxCatchAll" ma:showField="CatchAllData" ma:web="be5b89c1-4301-44dd-a0fc-c2877e195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lurb xmlns="ad90cc54-5778-480b-ae56-292a2f110d85" xsi:nil="true"/>
    <Mappebeskrivelse xmlns="ad90cc54-5778-480b-ae56-292a2f110d85" xsi:nil="true"/>
    <lcf76f155ced4ddcb4097134ff3c332f xmlns="ad90cc54-5778-480b-ae56-292a2f110d85">
      <Terms xmlns="http://schemas.microsoft.com/office/infopath/2007/PartnerControls"/>
    </lcf76f155ced4ddcb4097134ff3c332f>
    <TaxCatchAll xmlns="be5b89c1-4301-44dd-a0fc-c2877e195de4" xsi:nil="true"/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43AFEA-3A7D-4F82-9F45-51A79D377064}">
  <ds:schemaRefs>
    <ds:schemaRef ds:uri="ad90cc54-5778-480b-ae56-292a2f110d85"/>
    <ds:schemaRef ds:uri="be5b89c1-4301-44dd-a0fc-c2877e195d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be5b89c1-4301-44dd-a0fc-c2877e195de4"/>
    <ds:schemaRef ds:uri="http://purl.org/dc/dcmitype/"/>
    <ds:schemaRef ds:uri="ad90cc54-5778-480b-ae56-292a2f110d85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3</TotalTime>
  <Words>767</Words>
  <Application>Microsoft Office PowerPoint</Application>
  <PresentationFormat>Widescreen</PresentationFormat>
  <Paragraphs>155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PowerPoint Presentation</vt:lpstr>
      <vt:lpstr>Nytt innen IT-juss</vt:lpstr>
      <vt:lpstr>Det har blitt enklere å sende personopplysninger til USA</vt:lpstr>
      <vt:lpstr>Personopplysning?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EU-U.S. Data Privacy Framework</vt:lpstr>
      <vt:lpstr>Hva med ikke-sertifiserte virksomheter?</vt:lpstr>
      <vt:lpstr>PowerPoint Presentation</vt:lpstr>
      <vt:lpstr>PowerPoint Presentation</vt:lpstr>
      <vt:lpstr>PowerPoint Presentation</vt:lpstr>
      <vt:lpstr>PowerPoint Presentation</vt:lpstr>
      <vt:lpstr>Kunstig intelligens-forordningen</vt:lpstr>
      <vt:lpstr>PowerPoint Presentation</vt:lpstr>
      <vt:lpstr>Hva er et KI-system?</vt:lpstr>
      <vt:lpstr>Prosessen i EU</vt:lpstr>
      <vt:lpstr>Hva med EØS-landene?</vt:lpstr>
      <vt:lpstr>Formålet med KI-forordningen</vt:lpstr>
      <vt:lpstr>PowerPoint Presentation</vt:lpstr>
      <vt:lpstr>Noen av rollene i KI-forordningen</vt:lpstr>
      <vt:lpstr>Den risikobaserte tilnærmingen</vt:lpstr>
      <vt:lpstr>Hva nå?</vt:lpstr>
      <vt:lpstr>Forholdet til eksisterende regelverk</vt:lpstr>
      <vt:lpstr>PowerPoint Presentation</vt:lpstr>
      <vt:lpstr>PowerPoint Presentation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Log4BOTT</dc:title>
  <dc:creator>Sindre Pemmer Aalen</dc:creator>
  <cp:lastModifiedBy>Linn Karine Sigtun</cp:lastModifiedBy>
  <cp:revision>4</cp:revision>
  <dcterms:created xsi:type="dcterms:W3CDTF">2023-03-07T13:18:42Z</dcterms:created>
  <dcterms:modified xsi:type="dcterms:W3CDTF">2024-06-07T14:13:12Z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0x010100CBE9E8ECCE50934E962B767216313A9E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