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0000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FCAB4-D96B-401E-9658-8928ECBFCCC5}" v="11" dt="2024-06-02T09:34:01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89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logo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105B3387-AF80-4AB9-97AB-A8A22AC6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DA1AF4D2-D3E2-4731-8053-F9F45460D71D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6EB2BA06-7D63-45DB-A644-9D71477BD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D7EEC28-9D50-46B0-840F-B57A95CD5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7EA36167-9D8E-4BCF-BBEC-1C2AB0346D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0B3836F-D71C-44E0-8FFD-3D48410F4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A84ED1B-06EC-4B0E-AAB9-3AE2C287DA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B52C5D0-3797-4E1D-82D8-1D81F522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25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3813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8711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32162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5680-9D72-4324-806A-0AC2820EB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CCF4-7B1F-4D68-9FE1-C8986EA78D2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76E57226-1E4D-4374-BF1B-0CD3468CD3B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BB61701B-A448-4C29-ADD1-91DFE15CBBC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A3BFEEAB-4C32-4677-9DDC-4F1A1EB9490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72DC45EF-B36C-4B26-8066-A09E389362D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424BE313-B869-43D0-8881-42BC1913314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CD88239-769A-4F56-A13C-16AFFAEDA2E8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E8C4A164-6C0C-4EAE-A188-EF90D3EC78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3ACEAB48-F3FF-468E-B8F1-95E6566F2F2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95A040C4-1B5D-42FA-9D8C-ABDE6AD6CC9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1A8B97-BE36-4BAD-9A48-1F662D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3A4F82D-FE57-4BA9-8EC8-B980E7409D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6505D79-1BD5-4804-A50C-B62573A5BE65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1881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B97B0-7BE1-41B3-8AD6-00C053AB16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7A861-73AB-4996-A205-5D7C21FD46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724FE5B7-D576-42E4-A689-8A4576E63669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9E4CAB2E-DD74-4C32-8502-40754EB5824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CC15E2A5-5E1B-4B3B-B4E2-4DFD253257E4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0FBBCDD-8050-404B-A748-1BA12CFE7446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92F6CCA8-74D2-4909-B417-B7DF9AEF66A0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825245AA-07CE-4818-99B2-EA20EBCAA972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2FBFF7B2-80A4-4E76-B915-6465DA83BD3E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2" name="addin_fillplaceholders" hidden="1">
            <a:extLst>
              <a:ext uri="{FF2B5EF4-FFF2-40B4-BE49-F238E27FC236}">
                <a16:creationId xmlns:a16="http://schemas.microsoft.com/office/drawing/2014/main" id="{4967C2E5-1370-44B6-8684-8FCEEE11ADD9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A985701D-3354-4E19-9091-9D6A274DA475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AC18C4-ED35-4F5F-9FF6-2FC1A2B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B0B15A2-66B2-481D-9D4B-EA00D0937A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8C024-6390-4159-8434-9D7849FA96F1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4A7735-C7D6-4152-964E-DED6180F25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5D1CC9E-7D67-4FFF-A8C7-76FA1003D16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4816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1D4FB0A-3977-4E06-8C40-12A4FEEB4A91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6233C0A6-BA6C-4CC4-A825-94A8F7D687D4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9EED3BE-DB82-443C-B841-C291F2BF92AA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7A854CAC-5092-4F41-8106-DD94E128F34A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A880597-DD1B-4FE3-B5C4-46C78C7C209D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810CFE9-B1A0-49C5-BD96-B62147DE6C35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0AF6D349-38DA-4CF8-B23A-0160015D606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3" name="addin_fillplaceholders" hidden="1">
            <a:extLst>
              <a:ext uri="{FF2B5EF4-FFF2-40B4-BE49-F238E27FC236}">
                <a16:creationId xmlns:a16="http://schemas.microsoft.com/office/drawing/2014/main" id="{211C4E26-EF88-4AC7-B59D-B8F79C97D3C6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D62A3040-FEF4-4801-963C-DDB4F22FD1C0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4D1352-E4C3-4AD2-A549-0F091A37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F4619A-4862-40A0-B229-D4E4F7387E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D634AF3-DA5F-4341-81FB-8629B27C7F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7598AB6-393D-4C92-AED1-7C11D5AAF5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8448C7-89FD-46C6-8376-BF9BD7129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B124E21B-801F-4136-9DD2-71C4379C542C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467A3F0-8666-4928-8CDE-8007AB9A2599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985FD90B-A550-4BA9-AAEE-14F96C1FD9A5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830DBAAD-1943-4701-9A80-A40F5CB899E3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5828C2D5-69AB-4716-B811-8C682B914C1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27FE57B-FC1E-42D6-86C3-5B8E867723AC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25AEE7BB-6293-42D6-911E-395B73B65564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fillplaceholders" hidden="1">
            <a:extLst>
              <a:ext uri="{FF2B5EF4-FFF2-40B4-BE49-F238E27FC236}">
                <a16:creationId xmlns:a16="http://schemas.microsoft.com/office/drawing/2014/main" id="{584A260F-6529-4993-8928-68CB579AAF31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8FCC6581-2257-492D-817C-FE398A0E05C6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1BB073-B2D6-403F-9218-92EB5D3B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43BF0F8-28C9-4C5A-ADF4-CD32B8552A7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91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A40C022F-CE92-449D-84E9-321826DA1886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6C4F4838-8788-4B8F-ABFE-082D0F52CC4D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B5823DF-E763-489D-96CB-9A7738F44EFE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1CA9F930-54BA-4C08-9681-C9477D4D9A49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addin_image" hidden="1">
            <a:extLst>
              <a:ext uri="{FF2B5EF4-FFF2-40B4-BE49-F238E27FC236}">
                <a16:creationId xmlns:a16="http://schemas.microsoft.com/office/drawing/2014/main" id="{97FC953B-DE75-40FD-8983-DC3B0359F65A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addin_grouplist" hidden="1">
            <a:extLst>
              <a:ext uri="{FF2B5EF4-FFF2-40B4-BE49-F238E27FC236}">
                <a16:creationId xmlns:a16="http://schemas.microsoft.com/office/drawing/2014/main" id="{18710220-1C60-40FB-B9C9-89FD30663BA9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C0BF477F-B177-44BE-B0FF-87F86A243519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AC13B065-DDEF-455E-8640-D5FC80D835E3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C7B00885-6F9D-43A6-A36C-76E16B59F5FD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933B3DA-332C-4235-A5FC-7285219E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E1C97244-BF96-4452-A92B-286D6480F4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FA6F40C-3019-4DFB-9AAA-277D1AF98D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547AC195-4DFB-4664-BCDD-2E4DDC82AAD6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E4E109D-C485-4845-A58A-010C367A3B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2C9914E-015A-4AA9-8F8F-0E7F6CDBC5D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9970A00-6EC7-459E-AE27-9FE55AEC625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D0D8D92-2AB2-4EB6-B519-3F9E6F44CE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1948D52-D225-4494-B14A-AE30B21B21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D9522F0-A7AC-4CDF-85D7-543A1FEA287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88597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864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142D2D8E-3791-4D75-A409-F55BA4E1C8D0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93DC0DA9-D9F0-4322-8641-03FC7F14BADF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497566F0-0F8E-4780-AC64-A573EE339B8C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8D2A9143-C4BA-4DEF-AE4D-0545F5F29D07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2896C4A6-E3A6-4DEA-B06F-DD42E31FF2B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FA90E7C4-B861-44F8-AC82-3EFD4E48EAD0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8" name="addin_logo" hidden="1">
            <a:extLst>
              <a:ext uri="{FF2B5EF4-FFF2-40B4-BE49-F238E27FC236}">
                <a16:creationId xmlns:a16="http://schemas.microsoft.com/office/drawing/2014/main" id="{763FEE9A-F431-452C-A9E9-E5CFBCF176A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fillplaceholders" hidden="1">
            <a:extLst>
              <a:ext uri="{FF2B5EF4-FFF2-40B4-BE49-F238E27FC236}">
                <a16:creationId xmlns:a16="http://schemas.microsoft.com/office/drawing/2014/main" id="{1A4EDCA2-20F3-4672-98C0-C655AFB8F3C8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1" name="addin_background" hidden="1">
            <a:extLst>
              <a:ext uri="{FF2B5EF4-FFF2-40B4-BE49-F238E27FC236}">
                <a16:creationId xmlns:a16="http://schemas.microsoft.com/office/drawing/2014/main" id="{EF55BBC7-48D7-45FA-A547-33FFB2C30CC1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A391BC1-1440-4ADB-8FB5-926846B2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1BC829C-2722-4451-907F-CBE316B59F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1A760A9-5D20-49DC-9704-D7AB8054BC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A0DCC-1193-4C02-B97B-B52F1AE4095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68252E1-19A8-4453-938E-FD9016DA1B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7D0FCA-4555-416F-AA02-DF93C6E92B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23566-EF5E-4394-BF5F-3C89203A558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319320" y="3466048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8B226C1-9758-4A6F-B810-A8A598BAB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45F025D-4490-4428-B078-483EE60F1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ABD6F-42F6-44C6-B1C3-C59B7FB2FE8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9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31AC4890-D968-4219-945D-858D172A5D77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86F89B88-9090-4959-9133-B0C3145AF5AB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10130D39-EE73-433E-9648-4736702FE4E6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364A1B9F-7431-4C6F-938D-8D8CF0947D85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D3A2D3-005F-4F0F-9717-EB2D6E08EE08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BD826175-B3D0-4F68-8DAC-06A43E76CBD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0C3760A8-3B0F-4C72-8AC2-EB4896A2ECB7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FE47F545-0194-4012-81AE-1D5AC4C4FD57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4712F7F6-7794-4B44-B656-2B95D75FCD19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0B95C6D-7CD0-46CD-8388-B5E940C1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5508DBB-F9FC-4C33-A7BD-84242F1B152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56F80D4-CF78-4E02-BFFF-FC6902A8B6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1DAFE2B-0C2E-45FB-B092-5E3201E5AF6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0734B4D-B0F1-4CEB-8BEC-3DB4E72AD13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426AB05-0501-48FD-BCD0-7CDAC9A736A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CD12C2-1B2B-49E0-B05A-4CCA05E99D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E2E850F-841A-4294-B4BE-C6C5060405AF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DBE76FF-82E0-4E33-B7B0-3EFC3520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34B4E95-6C4B-4DBD-B955-5B8D72717E4A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2212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86E0964B-F701-45BA-AA44-44BE42513825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EDC69D22-2684-4D26-8CD5-1033269464B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C5D726C6-5AFA-46DD-91B9-C1649A53A6DB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6CCF0AB-7B91-4AB1-9A47-FB961F5A86A4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1E3ECC87-E5A4-4BF4-9A62-B0C4905D50F7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4869AE6A-E4F5-4D6B-B0A6-897CEA86BDB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4DB42835-BA64-4401-8B6A-3A691FC7EDDF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5489F32F-9C3F-4B82-9CB9-558661DF83E5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8F22A419-038B-42AB-B49F-40A30240A343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08A48CA1-72FF-4711-A5FF-8D6396A705F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F0BF2569-74DC-4565-8074-0C9D1583B71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7AB04A4-9736-47E6-84C2-25BE99ED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84212D2-050F-4DD7-ACF7-CCA3EF7CB47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A45565F-A821-4D8D-9075-0F10F71CC53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508FB0C8-FF99-489F-87BF-7D87D0EC67F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EF3C7539-7EF5-4929-B861-6235B19839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8C030C75-034E-4066-B984-5CD493EBB6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0A0B4A0-BF85-45BC-89C6-5F646602D782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4F64DF8-E64D-4A9D-8C68-25F4FCAEF65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7356F1CA-E125-424B-BB53-BC73A46C4C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2A81D26-31B6-4FF2-B59F-4219EF5581E5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B5418603-23E6-4256-8A3F-39B0AB146A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A6CA1D4C-3F43-4AB0-8208-7F2AF7CFFF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57B47D8B-C741-407F-8E55-D9739AB9FE5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6841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15AC4F-D77E-4A22-87C1-837DFDCD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2B526F6-6D15-427A-A8C5-635E0F4998F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79DE8CD7-BE10-449F-AF28-2E7FEDC125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303CE05-6305-415D-AAAB-AB1E68D0A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B88548-DF94-4C6D-982E-AC0D7259CA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B56F20F-4331-43F3-8870-5C7180BA79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27" name="addin_colorlist" hidden="1">
            <a:extLst>
              <a:ext uri="{FF2B5EF4-FFF2-40B4-BE49-F238E27FC236}">
                <a16:creationId xmlns:a16="http://schemas.microsoft.com/office/drawing/2014/main" id="{7FDD0C8A-73E4-457D-A090-A780511080D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66AC68C4-1F80-4D2F-AA37-972A7975DE9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19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04A5C1-C3DB-485E-9FFA-778B3999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4C9C15F1-224D-426C-86CC-1435BCA72D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51E2EBF-B915-4136-8AC8-79EC9A3A6D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C56849E-73F2-4142-87B8-43B8AA2E5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E9601A7-D64D-4092-B47B-792F4BF4C0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BD93F2-8F08-4485-BA2A-0C6168F2F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04AFE79-0B5C-4106-A07B-130B1AF75D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1BE73F5E-3AAD-424A-8533-DDD1E293521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DA13970A-1794-482A-8113-DDAF6E9123F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50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descr="Logo universi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A32CC18-CDE2-4CE0-9CB9-31B6E01C5B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D8E0ADE9-B24F-4BEA-AD49-FD4F6E7D058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925A7108-4132-45A1-A77B-D71F129E3FB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69B62E-4939-402C-A29A-45F9F29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486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E60-3547-4C9A-BE1E-87B0E1DC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B71A1-734C-4C77-9BE2-2289B1B8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3387A4E-0734-42C2-9410-1A5CACAFF84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8DCD4C24-0F0D-4D2A-8678-8BB9108CCF7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556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D5876ED4-6402-4ADE-B19E-6AFD1B98A2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1EF4AB-07E6-4205-89A6-BD26CABE9C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477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071EBF8B-CB57-4D96-BEC9-81D876B40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5FF6A525-3478-4FBD-9813-B825C9A70E53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76EB581-AD77-44E6-B0C1-79B4F5E42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F90891E-BD34-453C-A553-405075097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39DE2A1-ED8C-4A49-A6AE-E9D46E40E9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1935023-B5DB-4153-92C3-DA938CA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23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1C54C566-FAF1-457B-ADC2-B572C2BA4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790B458-49BE-41F6-BD1C-5F9A13299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FD2C0-C7B1-4B5E-A6A6-CCC2718B10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0" name="addin_colorlist" hidden="1">
            <a:extLst>
              <a:ext uri="{FF2B5EF4-FFF2-40B4-BE49-F238E27FC236}">
                <a16:creationId xmlns:a16="http://schemas.microsoft.com/office/drawing/2014/main" id="{AFA5CDF3-9F39-4EC9-8B13-4B34D2EEBEB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FC3B6DF-0955-4B68-A16C-BE498E06A2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DE7D971-BF8D-4AE3-BC82-0E6BE0967F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F99AC1F-778E-44FF-BF8A-667198760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B187476-A7FD-44F9-928A-D91ECC1D92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86B2F67-1009-493C-8D10-14604282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77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6DDCE7B-0FD7-4604-86F3-CED3F3DE4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1" name="addin_colorlist" hidden="1">
            <a:extLst>
              <a:ext uri="{FF2B5EF4-FFF2-40B4-BE49-F238E27FC236}">
                <a16:creationId xmlns:a16="http://schemas.microsoft.com/office/drawing/2014/main" id="{6F7F2074-8A40-4EFD-9044-07BE05D692F8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BC2547E-8E8F-48ED-85F3-524AE65A13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29987B5-A649-4445-9E7D-C33F5830D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15C875F-FE3C-4CA4-9C94-4875E5817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F9DA2D0-7B9F-4D0E-A0AB-11A30AE78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366772D-733D-439F-A855-A43D8BA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479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footer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8" name="Graphic 27" descr="Logo Universitet i oslo">
            <a:extLst>
              <a:ext uri="{FF2B5EF4-FFF2-40B4-BE49-F238E27FC236}">
                <a16:creationId xmlns:a16="http://schemas.microsoft.com/office/drawing/2014/main" id="{AC4516CC-DFFC-4FB7-9D2B-83895F118E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43C9BB7-52AE-4E55-BFE8-6F0A5069B0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3E4EB6FB-CA8A-4089-B382-7EE70734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E67333C-22A7-412D-89CE-C345901D4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AF2865F-7D0D-424F-8EE4-C35A273826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F95729-2A67-4547-A002-CD6025EBA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900484-5C7A-4A15-B9AF-6C2346D534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75A6F63-D6F2-43D8-B209-39C06B42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235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96DF894F-36BB-4E38-9A63-6C7457B4E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4A25B0-0B90-4803-B642-75EEEF2DAF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B8A002-B764-4891-A47B-B23E156797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09E5A455-922C-40D3-8829-E47B5EB0F794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3EA59-6D01-4E34-A523-D5A678156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1A5ECDA-FCA9-4A09-B537-7B2F880258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33A09C1-4C63-43F6-BB7C-8872A3465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CC180C2-0FD7-45CC-B7D6-6564FC2C6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18ECB1C4-C5E3-4A77-9A92-AC851BD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178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ilde av student som sitter i UiOs bygninger.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Bilde av student som sitter i UiOs bygninger.">
            <a:extLst>
              <a:ext uri="{FF2B5EF4-FFF2-40B4-BE49-F238E27FC236}">
                <a16:creationId xmlns:a16="http://schemas.microsoft.com/office/drawing/2014/main" id="{75E708B6-95B5-4ACB-9931-428CE2A1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 descr="Bilde av student som sitter i UiOs bygninger.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 descr="Bilde av student som sitter i UiOs bygninger.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809EF1F8-6EE7-443C-8593-431D5DC1D72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 descr="Bilde av student som sitter i UiOs bygninger.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 descr="Bilde av student som sitter i UiOs bygninger.">
            <a:extLst>
              <a:ext uri="{FF2B5EF4-FFF2-40B4-BE49-F238E27FC236}">
                <a16:creationId xmlns:a16="http://schemas.microsoft.com/office/drawing/2014/main" id="{69D5314F-545E-40B8-83D6-1C13EAA62D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 descr="Bilde av student som sitter i UiOs bygninger.">
            <a:extLst>
              <a:ext uri="{FF2B5EF4-FFF2-40B4-BE49-F238E27FC236}">
                <a16:creationId xmlns:a16="http://schemas.microsoft.com/office/drawing/2014/main" id="{D593D964-011F-4C2E-847F-5E468F567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 descr="Bilde av student som sitter i UiOs bygninger.">
            <a:extLst>
              <a:ext uri="{FF2B5EF4-FFF2-40B4-BE49-F238E27FC236}">
                <a16:creationId xmlns:a16="http://schemas.microsoft.com/office/drawing/2014/main" id="{0A0AAB19-6B1B-4BA9-A526-029A2412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 descr="Bilde av student som sitter i UiOs bygninger.">
            <a:extLst>
              <a:ext uri="{FF2B5EF4-FFF2-40B4-BE49-F238E27FC236}">
                <a16:creationId xmlns:a16="http://schemas.microsoft.com/office/drawing/2014/main" id="{A8B0EAD6-75E9-40E3-89E3-A0F061D7B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 descr="Bilde av student som sitter i UiOs bygninger.">
            <a:extLst>
              <a:ext uri="{FF2B5EF4-FFF2-40B4-BE49-F238E27FC236}">
                <a16:creationId xmlns:a16="http://schemas.microsoft.com/office/drawing/2014/main" id="{CFAD5246-D054-439A-B79A-5A703492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688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6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A6A627-ACA4-A833-5D2C-ABD740FAB1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E959635B-E1EB-FE88-5E83-75E246563AA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3" y="1775665"/>
            <a:ext cx="5992061" cy="2676899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B2C3750-4D99-92DD-F0B0-4CDF619A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Sequence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585309-68AB-838F-8B5D-A71BCD4706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Konverering</a:t>
            </a:r>
            <a:r>
              <a:rPr lang="en-US" dirty="0"/>
              <a:t> av AD-</a:t>
            </a:r>
            <a:r>
              <a:rPr lang="en-US" dirty="0" err="1"/>
              <a:t>maskiner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Intune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8A66BE0-1A4E-4ED2-C6C5-46BD8FCA2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25" y="4124064"/>
            <a:ext cx="602729" cy="269304"/>
          </a:xfrm>
        </p:spPr>
        <p:txBody>
          <a:bodyPr/>
          <a:lstStyle/>
          <a:p>
            <a:r>
              <a:rPr lang="en-US" dirty="0"/>
              <a:t>@arul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74E97A-B53D-692F-786A-FD7F72AF0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156059-7229-365A-5C70-A2601C06BD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A3C7EC-8170-32D1-CA6D-4EA007FD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25308" cy="269304"/>
          </a:xfrm>
        </p:spPr>
        <p:txBody>
          <a:bodyPr/>
          <a:lstStyle/>
          <a:p>
            <a:r>
              <a:rPr lang="en-US" dirty="0"/>
              <a:t>29.05.2024</a:t>
            </a:r>
          </a:p>
        </p:txBody>
      </p:sp>
    </p:spTree>
    <p:extLst>
      <p:ext uri="{BB962C8B-B14F-4D97-AF65-F5344CB8AC3E}">
        <p14:creationId xmlns:p14="http://schemas.microsoft.com/office/powerpoint/2010/main" val="39406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F3769A-816E-2AB1-CFDC-0D5E24CD11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36476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TPM 2.0</a:t>
            </a:r>
          </a:p>
          <a:p>
            <a:pPr lvl="1"/>
            <a:r>
              <a:rPr lang="en-US" dirty="0"/>
              <a:t>Active &amp; Enabled</a:t>
            </a:r>
          </a:p>
          <a:p>
            <a:r>
              <a:rPr lang="en-US" dirty="0" err="1"/>
              <a:t>Secureboot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Skrudd</a:t>
            </a:r>
            <a:r>
              <a:rPr lang="en-US" dirty="0"/>
              <a:t> </a:t>
            </a:r>
            <a:r>
              <a:rPr lang="en-US" dirty="0" err="1"/>
              <a:t>på</a:t>
            </a:r>
            <a:endParaRPr lang="nb-NO" dirty="0"/>
          </a:p>
          <a:p>
            <a:r>
              <a:rPr lang="nb-NO" dirty="0"/>
              <a:t>Ledig plass på disk</a:t>
            </a:r>
          </a:p>
          <a:p>
            <a:pPr lvl="1"/>
            <a:r>
              <a:rPr lang="nb-NO" dirty="0"/>
              <a:t>65GB</a:t>
            </a:r>
          </a:p>
          <a:p>
            <a:r>
              <a:rPr lang="nb-NO" dirty="0"/>
              <a:t>Kablet nett </a:t>
            </a:r>
            <a:r>
              <a:rPr lang="nb-NO"/>
              <a:t>på UiO</a:t>
            </a:r>
            <a:endParaRPr lang="nb-NO" dirty="0"/>
          </a:p>
          <a:p>
            <a:r>
              <a:rPr lang="nb-NO" dirty="0" err="1"/>
              <a:t>Backup</a:t>
            </a:r>
            <a:r>
              <a:rPr lang="nb-NO" dirty="0"/>
              <a:t> av lokaldata</a:t>
            </a:r>
          </a:p>
          <a:p>
            <a:pPr lvl="1"/>
            <a:r>
              <a:rPr lang="nb-NO" dirty="0"/>
              <a:t>Alt slettes!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5E0A7E8-1A35-BB90-A471-D74B38A6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Konvertering</a:t>
            </a:r>
            <a:r>
              <a:rPr lang="en-US" dirty="0"/>
              <a:t>: AD </a:t>
            </a:r>
            <a:r>
              <a:rPr lang="en-US" dirty="0" err="1"/>
              <a:t>til</a:t>
            </a:r>
            <a:r>
              <a:rPr lang="en-US" dirty="0"/>
              <a:t> Intune</a:t>
            </a:r>
            <a:endParaRPr lang="nb-NO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E95CF9-3F8C-08E7-5719-97F17B37B5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Krav</a:t>
            </a:r>
            <a:endParaRPr lang="nb-NO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3FC923-F6F6-FF24-26FD-8551440C17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Innmelding</a:t>
            </a:r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16B357-DD73-420E-69D6-773D5A61439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36476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hostname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i="1" dirty="0"/>
              <a:t>windows-</a:t>
            </a:r>
            <a:r>
              <a:rPr lang="en-US" i="1" dirty="0" err="1"/>
              <a:t>klient</a:t>
            </a:r>
            <a:endParaRPr lang="en-US" i="1" dirty="0"/>
          </a:p>
          <a:p>
            <a:pPr marL="0" indent="0">
              <a:buNone/>
            </a:pPr>
            <a:r>
              <a:rPr lang="nb-NO" dirty="0"/>
              <a:t>eller</a:t>
            </a:r>
          </a:p>
          <a:p>
            <a:r>
              <a:rPr lang="nb-NO" dirty="0"/>
              <a:t>egen </a:t>
            </a:r>
            <a:r>
              <a:rPr lang="nb-NO" i="1" dirty="0" err="1"/>
              <a:t>collection</a:t>
            </a:r>
            <a:r>
              <a:rPr lang="nb-NO" dirty="0"/>
              <a:t> lokalt</a:t>
            </a:r>
          </a:p>
          <a:p>
            <a:r>
              <a:rPr lang="nb-NO" dirty="0"/>
              <a:t>Ny Hardware-ID, hvis</a:t>
            </a:r>
          </a:p>
          <a:p>
            <a:pPr lvl="1"/>
            <a:r>
              <a:rPr lang="nb-NO" dirty="0"/>
              <a:t>Serienummer ikke vises på  MDM</a:t>
            </a:r>
          </a:p>
          <a:p>
            <a:pPr lvl="1"/>
            <a:r>
              <a:rPr lang="nb-NO" dirty="0"/>
              <a:t>Ny hardware, </a:t>
            </a:r>
            <a:r>
              <a:rPr lang="nb-NO" dirty="0" err="1"/>
              <a:t>firmware</a:t>
            </a: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EEB7A6-91FA-0792-E48C-B45CC48655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Run task</a:t>
            </a:r>
            <a:endParaRPr lang="nb-NO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448768-BDE0-ACAB-4F33-F66131FA2AC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36476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Task Sequence:</a:t>
            </a:r>
          </a:p>
          <a:p>
            <a:pPr lvl="1"/>
            <a:r>
              <a:rPr lang="en-US" b="1" dirty="0"/>
              <a:t>Intune Conversion Win11</a:t>
            </a:r>
          </a:p>
          <a:p>
            <a:r>
              <a:rPr lang="en-US" dirty="0"/>
              <a:t>Vises i Software Center under 	</a:t>
            </a:r>
            <a:r>
              <a:rPr lang="en-US" i="1" dirty="0"/>
              <a:t>Operating systems</a:t>
            </a:r>
          </a:p>
          <a:p>
            <a:r>
              <a:rPr lang="en-US" dirty="0"/>
              <a:t>IT-</a:t>
            </a:r>
            <a:r>
              <a:rPr lang="en-US" dirty="0" err="1"/>
              <a:t>ansv</a:t>
            </a:r>
            <a:r>
              <a:rPr lang="en-US" dirty="0"/>
              <a:t>.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ansatt</a:t>
            </a:r>
            <a:endParaRPr lang="en-US" dirty="0"/>
          </a:p>
          <a:p>
            <a:r>
              <a:rPr lang="en-US" dirty="0" err="1"/>
              <a:t>Klikk</a:t>
            </a:r>
            <a:r>
              <a:rPr lang="en-US" dirty="0"/>
              <a:t> &amp; </a:t>
            </a:r>
            <a:r>
              <a:rPr lang="en-US" dirty="0" err="1"/>
              <a:t>kjør</a:t>
            </a:r>
            <a:r>
              <a:rPr lang="en-US" dirty="0"/>
              <a:t>, men pass </a:t>
            </a:r>
            <a:r>
              <a:rPr lang="en-US" dirty="0" err="1"/>
              <a:t>på</a:t>
            </a:r>
            <a:endParaRPr lang="en-US" dirty="0"/>
          </a:p>
          <a:p>
            <a:pPr lvl="1"/>
            <a:r>
              <a:rPr lang="nb-NO" dirty="0"/>
              <a:t>TPM</a:t>
            </a:r>
          </a:p>
          <a:p>
            <a:pPr lvl="1"/>
            <a:r>
              <a:rPr lang="nb-NO" dirty="0" err="1"/>
              <a:t>Secureboot</a:t>
            </a:r>
            <a:endParaRPr lang="nb-NO" dirty="0"/>
          </a:p>
          <a:p>
            <a:pPr lvl="1"/>
            <a:r>
              <a:rPr lang="nb-NO" dirty="0"/>
              <a:t>Diskplass</a:t>
            </a:r>
          </a:p>
        </p:txBody>
      </p:sp>
    </p:spTree>
    <p:extLst>
      <p:ext uri="{BB962C8B-B14F-4D97-AF65-F5344CB8AC3E}">
        <p14:creationId xmlns:p14="http://schemas.microsoft.com/office/powerpoint/2010/main" val="5925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build="p" animBg="1"/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084946-0F7E-7EE6-105D-49A83EDD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1BB72-8597-0E9B-9FE1-1D4CD497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1" name="Picture 30" descr="A screenshot of a computer&#10;&#10;Description automatically generated">
            <a:extLst>
              <a:ext uri="{FF2B5EF4-FFF2-40B4-BE49-F238E27FC236}">
                <a16:creationId xmlns:a16="http://schemas.microsoft.com/office/drawing/2014/main" id="{23FC2910-31BA-545C-401F-F64DCE9F2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" y="381932"/>
            <a:ext cx="9192908" cy="4982270"/>
          </a:xfrm>
          <a:prstGeom prst="rect">
            <a:avLst/>
          </a:prstGeom>
        </p:spPr>
      </p:pic>
      <p:pic>
        <p:nvPicPr>
          <p:cNvPr id="33" name="Picture 32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F0E07E5E-75ED-E8FA-8810-3C1E4FEC2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9" y="850547"/>
            <a:ext cx="6020640" cy="2715004"/>
          </a:xfrm>
          <a:prstGeom prst="rect">
            <a:avLst/>
          </a:prstGeom>
        </p:spPr>
      </p:pic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268D7D99-0C04-30B5-2104-987CFF8BF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35" y="1281258"/>
            <a:ext cx="9192908" cy="4982270"/>
          </a:xfrm>
          <a:prstGeom prst="rect">
            <a:avLst/>
          </a:prstGeom>
        </p:spPr>
      </p:pic>
      <p:pic>
        <p:nvPicPr>
          <p:cNvPr id="37" name="Picture 36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D7D9C04F-809D-41CD-C374-A9531F909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75" y="3260558"/>
            <a:ext cx="2534004" cy="1267002"/>
          </a:xfrm>
          <a:prstGeom prst="rect">
            <a:avLst/>
          </a:prstGeom>
        </p:spPr>
      </p:pic>
      <p:pic>
        <p:nvPicPr>
          <p:cNvPr id="39" name="Picture 38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F3FF2BB7-E794-B459-64B7-9E1A52EB5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97" y="3640774"/>
            <a:ext cx="464884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F61F1E-9DF6-F1F4-0583-006F3A0C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A94A7-02CB-4073-FBE4-935D5AC2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F5542F-870A-5DF7-B16B-3DF7DA672E74}"/>
              </a:ext>
            </a:extLst>
          </p:cNvPr>
          <p:cNvGrpSpPr/>
          <p:nvPr/>
        </p:nvGrpSpPr>
        <p:grpSpPr>
          <a:xfrm>
            <a:off x="1872103" y="0"/>
            <a:ext cx="7816842" cy="6858000"/>
            <a:chOff x="326164" y="0"/>
            <a:chExt cx="7816842" cy="6858000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AA6CCF5-AB18-CD55-27C0-B9275EF03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64" y="0"/>
              <a:ext cx="7816842" cy="6858000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98DBAB-85C7-FD19-9C33-2C22C1E91AD3}"/>
                </a:ext>
              </a:extLst>
            </p:cNvPr>
            <p:cNvSpPr/>
            <p:nvPr/>
          </p:nvSpPr>
          <p:spPr>
            <a:xfrm>
              <a:off x="2588339" y="2286000"/>
              <a:ext cx="5271467" cy="188259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2D45FCA-903C-6057-A987-98823337B5FC}"/>
                </a:ext>
              </a:extLst>
            </p:cNvPr>
            <p:cNvSpPr/>
            <p:nvPr/>
          </p:nvSpPr>
          <p:spPr>
            <a:xfrm>
              <a:off x="2588339" y="3910940"/>
              <a:ext cx="1734280" cy="1444831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8F3399-8289-1618-753B-60D303682B2C}"/>
              </a:ext>
            </a:extLst>
          </p:cNvPr>
          <p:cNvGrpSpPr/>
          <p:nvPr/>
        </p:nvGrpSpPr>
        <p:grpSpPr>
          <a:xfrm>
            <a:off x="-5610172" y="-1599803"/>
            <a:ext cx="15299117" cy="8457803"/>
            <a:chOff x="1030693" y="1654036"/>
            <a:chExt cx="15299117" cy="8457803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D4025B2-2057-B1F5-3A90-278385C14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783" y="3253839"/>
              <a:ext cx="7856027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4FD735-BAD7-B7E1-16AC-30FA09A56571}"/>
                </a:ext>
              </a:extLst>
            </p:cNvPr>
            <p:cNvSpPr/>
            <p:nvPr/>
          </p:nvSpPr>
          <p:spPr>
            <a:xfrm>
              <a:off x="1030693" y="1654036"/>
              <a:ext cx="1682820" cy="188259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4BE64D9-F225-778B-F3A0-D41BDD401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31" y="0"/>
            <a:ext cx="7837714" cy="6858000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644E4755-940C-D291-1463-0F398B0FF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43" y="0"/>
            <a:ext cx="78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27448-592C-77CD-FD03-70569E67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81218-3DF4-573E-C5BD-72CA5352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8857A-F792-1841-941C-490A215B40B7}"/>
              </a:ext>
            </a:extLst>
          </p:cNvPr>
          <p:cNvGrpSpPr/>
          <p:nvPr/>
        </p:nvGrpSpPr>
        <p:grpSpPr>
          <a:xfrm>
            <a:off x="1596802" y="0"/>
            <a:ext cx="8998395" cy="6858000"/>
            <a:chOff x="1596802" y="0"/>
            <a:chExt cx="8998395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95CBA-2E9D-2B67-B236-EB464565D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6802" y="0"/>
              <a:ext cx="8998395" cy="6858000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1818353-971F-BCD9-B38C-8D6D5FF6D1C8}"/>
                </a:ext>
              </a:extLst>
            </p:cNvPr>
            <p:cNvSpPr/>
            <p:nvPr/>
          </p:nvSpPr>
          <p:spPr>
            <a:xfrm>
              <a:off x="1768288" y="6115792"/>
              <a:ext cx="2783541" cy="512861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9722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NO.potx" id="{FA991BE8-0AEF-4B9C-9E3C-1B7385F080EF}" vid="{DB5E88AA-E1E6-4B29-8720-6F3FD3BEA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JAJEJYK5CVUX-448798232-27</_dlc_DocId>
    <_dlc_DocIdUrl xmlns="e5e35b8c-bb2a-40e7-acd7-beed1d1f14b8">
      <Url>https://uio.sharepoint.com/sites/GrafiskUttrykk/_layouts/15/DocIdRedir.aspx?ID=JAJEJYK5CVUX-448798232-27</Url>
      <Description>JAJEJYK5CVUX-448798232-27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C63999-A9FE-4689-BD74-6FF1C91EDC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D1D799F-91B4-4AD3-907F-BFEF80966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UiO Norsk (Senter)</Template>
  <TotalTime>111</TotalTime>
  <Words>96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Task Sequence</vt:lpstr>
      <vt:lpstr>Konvertering: AD til Intune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Sequence</dc:title>
  <dc:creator>Arul Narendran</dc:creator>
  <cp:lastModifiedBy>Arul Narendran</cp:lastModifiedBy>
  <cp:revision>2</cp:revision>
  <dcterms:created xsi:type="dcterms:W3CDTF">2024-05-29T08:52:41Z</dcterms:created>
  <dcterms:modified xsi:type="dcterms:W3CDTF">2024-06-03T16:57:46Z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ca78aadb-edb3-4a0a-a54e-c0ac63a0a563</vt:lpwstr>
  </property>
</Properties>
</file>