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7"/>
  </p:notesMasterIdLst>
  <p:handoutMasterIdLst>
    <p:handoutMasterId r:id="rId18"/>
  </p:handoutMasterIdLst>
  <p:sldIdLst>
    <p:sldId id="256" r:id="rId6"/>
    <p:sldId id="258" r:id="rId7"/>
    <p:sldId id="265" r:id="rId8"/>
    <p:sldId id="259" r:id="rId9"/>
    <p:sldId id="260" r:id="rId10"/>
    <p:sldId id="261" r:id="rId11"/>
    <p:sldId id="264" r:id="rId12"/>
    <p:sldId id="262" r:id="rId13"/>
    <p:sldId id="263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10000"/>
    <a:srgbClr val="FFFF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1174EA-9705-4D9F-80BE-1101AB9A2F0D}" v="21" dt="2024-06-03T06:47:36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88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go.microsoft.com/fwlink/?linkid=2065730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go.microsoft.com/fwlink/?linkid=206573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341A93-5C91-434C-B4D4-A3143EA4F46B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nb-NO"/>
        </a:p>
      </dgm:t>
    </dgm:pt>
    <dgm:pt modelId="{1A876D07-6877-4E60-A238-E5C846DC264B}">
      <dgm:prSet/>
      <dgm:spPr/>
      <dgm:t>
        <a:bodyPr/>
        <a:lstStyle/>
        <a:p>
          <a:r>
            <a:rPr lang="nb-NO" dirty="0"/>
            <a:t>.</a:t>
          </a:r>
          <a:r>
            <a:rPr lang="nb-NO" dirty="0" err="1"/>
            <a:t>intunewin</a:t>
          </a:r>
          <a:endParaRPr lang="nb-NO" dirty="0"/>
        </a:p>
      </dgm:t>
    </dgm:pt>
    <dgm:pt modelId="{4C80CD0B-371B-4551-A0DD-50A0CE7E25F8}" type="parTrans" cxnId="{86204104-FB48-4F4F-98B9-46DD50B466C4}">
      <dgm:prSet/>
      <dgm:spPr/>
      <dgm:t>
        <a:bodyPr/>
        <a:lstStyle/>
        <a:p>
          <a:endParaRPr lang="nb-NO"/>
        </a:p>
      </dgm:t>
    </dgm:pt>
    <dgm:pt modelId="{5F559B79-4E2B-4534-949C-A6B51967AA32}" type="sibTrans" cxnId="{86204104-FB48-4F4F-98B9-46DD50B466C4}">
      <dgm:prSet/>
      <dgm:spPr/>
      <dgm:t>
        <a:bodyPr/>
        <a:lstStyle/>
        <a:p>
          <a:endParaRPr lang="nb-NO"/>
        </a:p>
      </dgm:t>
    </dgm:pt>
    <dgm:pt modelId="{797DCFD4-628E-4D35-8400-EA2C6B837C2F}" type="pres">
      <dgm:prSet presAssocID="{39341A93-5C91-434C-B4D4-A3143EA4F46B}" presName="Name0" presStyleCnt="0">
        <dgm:presLayoutVars>
          <dgm:dir/>
          <dgm:resizeHandles val="exact"/>
        </dgm:presLayoutVars>
      </dgm:prSet>
      <dgm:spPr/>
    </dgm:pt>
    <dgm:pt modelId="{A12B0156-E7A6-42AB-9873-E217A2542584}" type="pres">
      <dgm:prSet presAssocID="{1A876D07-6877-4E60-A238-E5C846DC264B}" presName="node" presStyleLbl="node1" presStyleIdx="0" presStyleCnt="1">
        <dgm:presLayoutVars>
          <dgm:bulletEnabled val="1"/>
        </dgm:presLayoutVars>
      </dgm:prSet>
      <dgm:spPr/>
    </dgm:pt>
  </dgm:ptLst>
  <dgm:cxnLst>
    <dgm:cxn modelId="{86204104-FB48-4F4F-98B9-46DD50B466C4}" srcId="{39341A93-5C91-434C-B4D4-A3143EA4F46B}" destId="{1A876D07-6877-4E60-A238-E5C846DC264B}" srcOrd="0" destOrd="0" parTransId="{4C80CD0B-371B-4551-A0DD-50A0CE7E25F8}" sibTransId="{5F559B79-4E2B-4534-949C-A6B51967AA32}"/>
    <dgm:cxn modelId="{457FDB52-8476-4D25-8B20-9BA3F8A76374}" type="presOf" srcId="{39341A93-5C91-434C-B4D4-A3143EA4F46B}" destId="{797DCFD4-628E-4D35-8400-EA2C6B837C2F}" srcOrd="0" destOrd="0" presId="urn:microsoft.com/office/officeart/2005/8/layout/process1"/>
    <dgm:cxn modelId="{B68DA078-9980-4EF1-87BC-5A2723A7AB54}" type="presOf" srcId="{1A876D07-6877-4E60-A238-E5C846DC264B}" destId="{A12B0156-E7A6-42AB-9873-E217A2542584}" srcOrd="0" destOrd="0" presId="urn:microsoft.com/office/officeart/2005/8/layout/process1"/>
    <dgm:cxn modelId="{8A5D922C-F9B7-4D41-ADFE-9B9F85B777BC}" type="presParOf" srcId="{797DCFD4-628E-4D35-8400-EA2C6B837C2F}" destId="{A12B0156-E7A6-42AB-9873-E217A254258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F40014-3798-4410-A118-7509A236548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D8DC87B2-C774-40E5-8A82-EB3CCB17D750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nb-NO" sz="2500" b="0" i="0" dirty="0" err="1"/>
            <a:t>install</a:t>
          </a:r>
          <a:endParaRPr lang="nb-NO" sz="2500" dirty="0"/>
        </a:p>
      </dgm:t>
    </dgm:pt>
    <dgm:pt modelId="{A520DA06-9258-4AE6-91E5-EE5C18E2B26A}" type="parTrans" cxnId="{69BDECAB-EBC3-476C-A8CF-4FF8D90490E2}">
      <dgm:prSet/>
      <dgm:spPr/>
      <dgm:t>
        <a:bodyPr/>
        <a:lstStyle/>
        <a:p>
          <a:endParaRPr lang="nb-NO"/>
        </a:p>
      </dgm:t>
    </dgm:pt>
    <dgm:pt modelId="{6D82E26A-6FFE-4882-832B-F1C86FABA4AD}" type="sibTrans" cxnId="{69BDECAB-EBC3-476C-A8CF-4FF8D90490E2}">
      <dgm:prSet/>
      <dgm:spPr/>
      <dgm:t>
        <a:bodyPr/>
        <a:lstStyle/>
        <a:p>
          <a:endParaRPr lang="nb-NO"/>
        </a:p>
      </dgm:t>
    </dgm:pt>
    <dgm:pt modelId="{DF14F856-99BC-4E9B-A95B-4497425F4456}">
      <dgm:prSet custT="1"/>
      <dgm:spPr>
        <a:solidFill>
          <a:srgbClr val="E6ECFF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95250" tIns="95250" rIns="95250" bIns="95250" numCol="1" spcCol="1270" anchor="ctr" anchorCtr="0"/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b="0" i="0" kern="1200" dirty="0" err="1">
              <a:solidFill>
                <a:prstClr val="white"/>
              </a:solidFill>
              <a:latin typeface="Arial"/>
              <a:ea typeface="+mn-ea"/>
              <a:cs typeface="+mn-cs"/>
            </a:rPr>
            <a:t>uninstall</a:t>
          </a:r>
          <a:endParaRPr lang="nb-NO" sz="2500" b="0" i="0" kern="1200" dirty="0">
            <a:solidFill>
              <a:prstClr val="white"/>
            </a:solidFill>
            <a:latin typeface="Arial"/>
            <a:ea typeface="+mn-ea"/>
            <a:cs typeface="+mn-cs"/>
          </a:endParaRPr>
        </a:p>
      </dgm:t>
    </dgm:pt>
    <dgm:pt modelId="{2F7E03E8-010C-400B-A18B-55E7A8710170}" type="parTrans" cxnId="{21808331-1BC8-48D8-B010-36DEA86CDCD9}">
      <dgm:prSet/>
      <dgm:spPr/>
      <dgm:t>
        <a:bodyPr/>
        <a:lstStyle/>
        <a:p>
          <a:endParaRPr lang="nb-NO"/>
        </a:p>
      </dgm:t>
    </dgm:pt>
    <dgm:pt modelId="{DE137817-4AD4-460F-AD30-70D0995389D1}" type="sibTrans" cxnId="{21808331-1BC8-48D8-B010-36DEA86CDCD9}">
      <dgm:prSet/>
      <dgm:spPr/>
      <dgm:t>
        <a:bodyPr/>
        <a:lstStyle/>
        <a:p>
          <a:endParaRPr lang="nb-NO"/>
        </a:p>
      </dgm:t>
    </dgm:pt>
    <dgm:pt modelId="{9EFA8D01-D31D-4283-BD02-0F68676AF293}">
      <dgm:prSet custT="1"/>
      <dgm:spPr>
        <a:solidFill>
          <a:srgbClr val="E6ECFF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95250" tIns="95250" rIns="95250" bIns="95250" numCol="1" spcCol="1270" anchor="ctr" anchorCtr="0"/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b="0" i="0" kern="1200">
              <a:solidFill>
                <a:prstClr val="white"/>
              </a:solidFill>
              <a:latin typeface="Arial"/>
              <a:ea typeface="+mn-ea"/>
              <a:cs typeface="+mn-cs"/>
            </a:rPr>
            <a:t>detection</a:t>
          </a:r>
        </a:p>
      </dgm:t>
    </dgm:pt>
    <dgm:pt modelId="{E3E78C4B-CD78-4AFD-A4D7-5F53FB925F0C}" type="parTrans" cxnId="{42BCAC0A-B606-473E-91A9-FC7F08AEDA7B}">
      <dgm:prSet/>
      <dgm:spPr/>
      <dgm:t>
        <a:bodyPr/>
        <a:lstStyle/>
        <a:p>
          <a:endParaRPr lang="nb-NO"/>
        </a:p>
      </dgm:t>
    </dgm:pt>
    <dgm:pt modelId="{6133EC6E-DDD2-4B4E-A704-49914B179C20}" type="sibTrans" cxnId="{42BCAC0A-B606-473E-91A9-FC7F08AEDA7B}">
      <dgm:prSet/>
      <dgm:spPr/>
      <dgm:t>
        <a:bodyPr/>
        <a:lstStyle/>
        <a:p>
          <a:endParaRPr lang="nb-NO"/>
        </a:p>
      </dgm:t>
    </dgm:pt>
    <dgm:pt modelId="{3DB27CA4-6E55-409D-B32D-527D4705F13A}">
      <dgm:prSet custT="1"/>
      <dgm:spPr>
        <a:solidFill>
          <a:srgbClr val="E6ECFF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95250" tIns="95250" rIns="95250" bIns="95250" numCol="1" spcCol="1270" anchor="ctr" anchorCtr="0"/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b="0" i="0" kern="1200" dirty="0">
              <a:solidFill>
                <a:prstClr val="white"/>
              </a:solidFill>
              <a:latin typeface="Arial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Microsoft Win32 Content Prep </a:t>
          </a:r>
          <a:r>
            <a:rPr lang="nb-NO" sz="2500" b="0" i="0" kern="1200" dirty="0" err="1">
              <a:solidFill>
                <a:prstClr val="white"/>
              </a:solidFill>
              <a:latin typeface="Arial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Tool</a:t>
          </a:r>
          <a:endParaRPr lang="nb-NO" sz="2500" b="0" i="0" kern="1200" dirty="0">
            <a:solidFill>
              <a:prstClr val="white"/>
            </a:solidFill>
            <a:latin typeface="Arial"/>
            <a:ea typeface="+mn-ea"/>
            <a:cs typeface="+mn-cs"/>
          </a:endParaRPr>
        </a:p>
      </dgm:t>
    </dgm:pt>
    <dgm:pt modelId="{F49FED13-5A42-48D0-8EA8-2251F469322B}" type="parTrans" cxnId="{44BD83B4-5AEB-464D-BC42-5EAC4C4EA720}">
      <dgm:prSet/>
      <dgm:spPr/>
      <dgm:t>
        <a:bodyPr/>
        <a:lstStyle/>
        <a:p>
          <a:endParaRPr lang="nb-NO"/>
        </a:p>
      </dgm:t>
    </dgm:pt>
    <dgm:pt modelId="{86CE6F61-8210-4D8E-9587-0BEDA3C2982B}" type="sibTrans" cxnId="{44BD83B4-5AEB-464D-BC42-5EAC4C4EA720}">
      <dgm:prSet/>
      <dgm:spPr/>
      <dgm:t>
        <a:bodyPr/>
        <a:lstStyle/>
        <a:p>
          <a:endParaRPr lang="nb-NO"/>
        </a:p>
      </dgm:t>
    </dgm:pt>
    <dgm:pt modelId="{F5961BFE-3344-401B-AE15-7FD38FC0E7D5}" type="pres">
      <dgm:prSet presAssocID="{70F40014-3798-4410-A118-7509A2365486}" presName="matrix" presStyleCnt="0">
        <dgm:presLayoutVars>
          <dgm:chMax val="1"/>
          <dgm:dir/>
          <dgm:resizeHandles val="exact"/>
        </dgm:presLayoutVars>
      </dgm:prSet>
      <dgm:spPr/>
    </dgm:pt>
    <dgm:pt modelId="{BC728B8B-0ABF-4BF1-947A-725630F8A1DF}" type="pres">
      <dgm:prSet presAssocID="{70F40014-3798-4410-A118-7509A2365486}" presName="diamond" presStyleLbl="bgShp" presStyleIdx="0" presStyleCnt="1" custLinFactNeighborX="-152" custLinFactNeighborY="0"/>
      <dgm:spPr>
        <a:solidFill>
          <a:schemeClr val="accent4">
            <a:lumMod val="90000"/>
          </a:schemeClr>
        </a:solidFill>
      </dgm:spPr>
    </dgm:pt>
    <dgm:pt modelId="{1CF06289-6C20-4BC2-8580-0CF99296F228}" type="pres">
      <dgm:prSet presAssocID="{70F40014-3798-4410-A118-7509A2365486}" presName="quad1" presStyleLbl="node1" presStyleIdx="0" presStyleCnt="4" custLinFactNeighborY="-390">
        <dgm:presLayoutVars>
          <dgm:chMax val="0"/>
          <dgm:chPref val="0"/>
          <dgm:bulletEnabled val="1"/>
        </dgm:presLayoutVars>
      </dgm:prSet>
      <dgm:spPr/>
    </dgm:pt>
    <dgm:pt modelId="{A579CA46-C0AC-40B4-BE09-E6E1AA3A475C}" type="pres">
      <dgm:prSet presAssocID="{70F40014-3798-4410-A118-7509A2365486}" presName="quad2" presStyleLbl="node1" presStyleIdx="1" presStyleCnt="4">
        <dgm:presLayoutVars>
          <dgm:chMax val="0"/>
          <dgm:chPref val="0"/>
          <dgm:bulletEnabled val="1"/>
        </dgm:presLayoutVars>
      </dgm:prSet>
      <dgm:spPr>
        <a:xfrm>
          <a:off x="2996854" y="413377"/>
          <a:ext cx="1697021" cy="1697021"/>
        </a:xfrm>
        <a:prstGeom prst="roundRect">
          <a:avLst/>
        </a:prstGeom>
      </dgm:spPr>
    </dgm:pt>
    <dgm:pt modelId="{F3DE0C44-9BBB-4403-9666-75AC26239ECD}" type="pres">
      <dgm:prSet presAssocID="{70F40014-3798-4410-A118-7509A2365486}" presName="quad3" presStyleLbl="node1" presStyleIdx="2" presStyleCnt="4">
        <dgm:presLayoutVars>
          <dgm:chMax val="0"/>
          <dgm:chPref val="0"/>
          <dgm:bulletEnabled val="1"/>
        </dgm:presLayoutVars>
      </dgm:prSet>
      <dgm:spPr>
        <a:xfrm>
          <a:off x="1169292" y="2240939"/>
          <a:ext cx="1697021" cy="1697021"/>
        </a:xfrm>
        <a:prstGeom prst="roundRect">
          <a:avLst/>
        </a:prstGeom>
      </dgm:spPr>
    </dgm:pt>
    <dgm:pt modelId="{A1126CB3-804D-4B51-ADBC-9B0A21185694}" type="pres">
      <dgm:prSet presAssocID="{70F40014-3798-4410-A118-7509A2365486}" presName="quad4" presStyleLbl="node1" presStyleIdx="3" presStyleCnt="4">
        <dgm:presLayoutVars>
          <dgm:chMax val="0"/>
          <dgm:chPref val="0"/>
          <dgm:bulletEnabled val="1"/>
        </dgm:presLayoutVars>
      </dgm:prSet>
      <dgm:spPr>
        <a:xfrm>
          <a:off x="2996854" y="2240939"/>
          <a:ext cx="1697021" cy="1697021"/>
        </a:xfrm>
        <a:prstGeom prst="roundRect">
          <a:avLst/>
        </a:prstGeom>
      </dgm:spPr>
    </dgm:pt>
  </dgm:ptLst>
  <dgm:cxnLst>
    <dgm:cxn modelId="{42BCAC0A-B606-473E-91A9-FC7F08AEDA7B}" srcId="{70F40014-3798-4410-A118-7509A2365486}" destId="{9EFA8D01-D31D-4283-BD02-0F68676AF293}" srcOrd="2" destOrd="0" parTransId="{E3E78C4B-CD78-4AFD-A4D7-5F53FB925F0C}" sibTransId="{6133EC6E-DDD2-4B4E-A704-49914B179C20}"/>
    <dgm:cxn modelId="{5CF0882D-AF1F-4B86-BABB-486B08400600}" type="presOf" srcId="{D8DC87B2-C774-40E5-8A82-EB3CCB17D750}" destId="{1CF06289-6C20-4BC2-8580-0CF99296F228}" srcOrd="0" destOrd="0" presId="urn:microsoft.com/office/officeart/2005/8/layout/matrix3"/>
    <dgm:cxn modelId="{21808331-1BC8-48D8-B010-36DEA86CDCD9}" srcId="{70F40014-3798-4410-A118-7509A2365486}" destId="{DF14F856-99BC-4E9B-A95B-4497425F4456}" srcOrd="1" destOrd="0" parTransId="{2F7E03E8-010C-400B-A18B-55E7A8710170}" sibTransId="{DE137817-4AD4-460F-AD30-70D0995389D1}"/>
    <dgm:cxn modelId="{48660E39-C4CE-4A29-BBD4-78A592FC6725}" type="presOf" srcId="{3DB27CA4-6E55-409D-B32D-527D4705F13A}" destId="{A1126CB3-804D-4B51-ADBC-9B0A21185694}" srcOrd="0" destOrd="0" presId="urn:microsoft.com/office/officeart/2005/8/layout/matrix3"/>
    <dgm:cxn modelId="{7732273D-2B25-4C52-AD45-675E0294850E}" type="presOf" srcId="{9EFA8D01-D31D-4283-BD02-0F68676AF293}" destId="{F3DE0C44-9BBB-4403-9666-75AC26239ECD}" srcOrd="0" destOrd="0" presId="urn:microsoft.com/office/officeart/2005/8/layout/matrix3"/>
    <dgm:cxn modelId="{54CBA592-364D-4BF6-A0CE-C77AAB9EF59B}" type="presOf" srcId="{DF14F856-99BC-4E9B-A95B-4497425F4456}" destId="{A579CA46-C0AC-40B4-BE09-E6E1AA3A475C}" srcOrd="0" destOrd="0" presId="urn:microsoft.com/office/officeart/2005/8/layout/matrix3"/>
    <dgm:cxn modelId="{69BDECAB-EBC3-476C-A8CF-4FF8D90490E2}" srcId="{70F40014-3798-4410-A118-7509A2365486}" destId="{D8DC87B2-C774-40E5-8A82-EB3CCB17D750}" srcOrd="0" destOrd="0" parTransId="{A520DA06-9258-4AE6-91E5-EE5C18E2B26A}" sibTransId="{6D82E26A-6FFE-4882-832B-F1C86FABA4AD}"/>
    <dgm:cxn modelId="{44BD83B4-5AEB-464D-BC42-5EAC4C4EA720}" srcId="{70F40014-3798-4410-A118-7509A2365486}" destId="{3DB27CA4-6E55-409D-B32D-527D4705F13A}" srcOrd="3" destOrd="0" parTransId="{F49FED13-5A42-48D0-8EA8-2251F469322B}" sibTransId="{86CE6F61-8210-4D8E-9587-0BEDA3C2982B}"/>
    <dgm:cxn modelId="{53E10FEA-B70A-483C-8832-2DADD0F8AAAA}" type="presOf" srcId="{70F40014-3798-4410-A118-7509A2365486}" destId="{F5961BFE-3344-401B-AE15-7FD38FC0E7D5}" srcOrd="0" destOrd="0" presId="urn:microsoft.com/office/officeart/2005/8/layout/matrix3"/>
    <dgm:cxn modelId="{00F44528-3EF6-4EA6-81D5-718F25410F57}" type="presParOf" srcId="{F5961BFE-3344-401B-AE15-7FD38FC0E7D5}" destId="{BC728B8B-0ABF-4BF1-947A-725630F8A1DF}" srcOrd="0" destOrd="0" presId="urn:microsoft.com/office/officeart/2005/8/layout/matrix3"/>
    <dgm:cxn modelId="{48D13FA2-0CB2-4646-B75A-1E5B5130EC8A}" type="presParOf" srcId="{F5961BFE-3344-401B-AE15-7FD38FC0E7D5}" destId="{1CF06289-6C20-4BC2-8580-0CF99296F228}" srcOrd="1" destOrd="0" presId="urn:microsoft.com/office/officeart/2005/8/layout/matrix3"/>
    <dgm:cxn modelId="{30E31D55-3B96-4E56-A609-8CB7C3F2C6A6}" type="presParOf" srcId="{F5961BFE-3344-401B-AE15-7FD38FC0E7D5}" destId="{A579CA46-C0AC-40B4-BE09-E6E1AA3A475C}" srcOrd="2" destOrd="0" presId="urn:microsoft.com/office/officeart/2005/8/layout/matrix3"/>
    <dgm:cxn modelId="{07CFED42-6BB0-41A4-B350-29A634E49CF3}" type="presParOf" srcId="{F5961BFE-3344-401B-AE15-7FD38FC0E7D5}" destId="{F3DE0C44-9BBB-4403-9666-75AC26239ECD}" srcOrd="3" destOrd="0" presId="urn:microsoft.com/office/officeart/2005/8/layout/matrix3"/>
    <dgm:cxn modelId="{A7AFF3FC-6173-4543-8EA1-D7BE277441FF}" type="presParOf" srcId="{F5961BFE-3344-401B-AE15-7FD38FC0E7D5}" destId="{A1126CB3-804D-4B51-ADBC-9B0A2118569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B0156-E7A6-42AB-9873-E217A2542584}">
      <dsp:nvSpPr>
        <dsp:cNvPr id="0" name=""/>
        <dsp:cNvSpPr/>
      </dsp:nvSpPr>
      <dsp:spPr>
        <a:xfrm>
          <a:off x="1815" y="0"/>
          <a:ext cx="3714021" cy="13255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500" kern="1200" dirty="0"/>
            <a:t>.</a:t>
          </a:r>
          <a:r>
            <a:rPr lang="nb-NO" sz="5500" kern="1200" dirty="0" err="1"/>
            <a:t>intunewin</a:t>
          </a:r>
          <a:endParaRPr lang="nb-NO" sz="5500" kern="1200" dirty="0"/>
        </a:p>
      </dsp:txBody>
      <dsp:txXfrm>
        <a:off x="40639" y="38824"/>
        <a:ext cx="3636373" cy="1247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28B8B-0ABF-4BF1-947A-725630F8A1DF}">
      <dsp:nvSpPr>
        <dsp:cNvPr id="0" name=""/>
        <dsp:cNvSpPr/>
      </dsp:nvSpPr>
      <dsp:spPr>
        <a:xfrm>
          <a:off x="749300" y="0"/>
          <a:ext cx="4351338" cy="4351338"/>
        </a:xfrm>
        <a:prstGeom prst="diamond">
          <a:avLst/>
        </a:prstGeom>
        <a:solidFill>
          <a:schemeClr val="accent4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06289-6C20-4BC2-8580-0CF99296F228}">
      <dsp:nvSpPr>
        <dsp:cNvPr id="0" name=""/>
        <dsp:cNvSpPr/>
      </dsp:nvSpPr>
      <dsp:spPr>
        <a:xfrm>
          <a:off x="1169292" y="406758"/>
          <a:ext cx="1697021" cy="1697021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b="0" i="0" kern="1200" dirty="0" err="1"/>
            <a:t>install</a:t>
          </a:r>
          <a:endParaRPr lang="nb-NO" sz="2500" kern="1200" dirty="0"/>
        </a:p>
      </dsp:txBody>
      <dsp:txXfrm>
        <a:off x="1252134" y="489600"/>
        <a:ext cx="1531337" cy="1531337"/>
      </dsp:txXfrm>
    </dsp:sp>
    <dsp:sp modelId="{A579CA46-C0AC-40B4-BE09-E6E1AA3A475C}">
      <dsp:nvSpPr>
        <dsp:cNvPr id="0" name=""/>
        <dsp:cNvSpPr/>
      </dsp:nvSpPr>
      <dsp:spPr>
        <a:xfrm>
          <a:off x="2996854" y="413377"/>
          <a:ext cx="1697021" cy="1697021"/>
        </a:xfrm>
        <a:prstGeom prst="roundRect">
          <a:avLst/>
        </a:prstGeom>
        <a:solidFill>
          <a:srgbClr val="E6ECFF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b="0" i="0" kern="1200" dirty="0" err="1">
              <a:solidFill>
                <a:prstClr val="white"/>
              </a:solidFill>
              <a:latin typeface="Arial"/>
              <a:ea typeface="+mn-ea"/>
              <a:cs typeface="+mn-cs"/>
            </a:rPr>
            <a:t>uninstall</a:t>
          </a:r>
          <a:endParaRPr lang="nb-NO" sz="2500" b="0" i="0" kern="1200" dirty="0">
            <a:solidFill>
              <a:prstClr val="white"/>
            </a:solidFill>
            <a:latin typeface="Arial"/>
            <a:ea typeface="+mn-ea"/>
            <a:cs typeface="+mn-cs"/>
          </a:endParaRPr>
        </a:p>
      </dsp:txBody>
      <dsp:txXfrm>
        <a:off x="3079696" y="496219"/>
        <a:ext cx="1531337" cy="1531337"/>
      </dsp:txXfrm>
    </dsp:sp>
    <dsp:sp modelId="{F3DE0C44-9BBB-4403-9666-75AC26239ECD}">
      <dsp:nvSpPr>
        <dsp:cNvPr id="0" name=""/>
        <dsp:cNvSpPr/>
      </dsp:nvSpPr>
      <dsp:spPr>
        <a:xfrm>
          <a:off x="1169292" y="2240939"/>
          <a:ext cx="1697021" cy="1697021"/>
        </a:xfrm>
        <a:prstGeom prst="roundRect">
          <a:avLst/>
        </a:prstGeom>
        <a:solidFill>
          <a:srgbClr val="E6ECFF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b="0" i="0" kern="1200">
              <a:solidFill>
                <a:prstClr val="white"/>
              </a:solidFill>
              <a:latin typeface="Arial"/>
              <a:ea typeface="+mn-ea"/>
              <a:cs typeface="+mn-cs"/>
            </a:rPr>
            <a:t>detection</a:t>
          </a:r>
        </a:p>
      </dsp:txBody>
      <dsp:txXfrm>
        <a:off x="1252134" y="2323781"/>
        <a:ext cx="1531337" cy="1531337"/>
      </dsp:txXfrm>
    </dsp:sp>
    <dsp:sp modelId="{A1126CB3-804D-4B51-ADBC-9B0A21185694}">
      <dsp:nvSpPr>
        <dsp:cNvPr id="0" name=""/>
        <dsp:cNvSpPr/>
      </dsp:nvSpPr>
      <dsp:spPr>
        <a:xfrm>
          <a:off x="2996854" y="2240939"/>
          <a:ext cx="1697021" cy="1697021"/>
        </a:xfrm>
        <a:prstGeom prst="roundRect">
          <a:avLst/>
        </a:prstGeom>
        <a:solidFill>
          <a:srgbClr val="E6ECFF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b="0" i="0" kern="1200" dirty="0">
              <a:solidFill>
                <a:prstClr val="white"/>
              </a:solidFill>
              <a:latin typeface="Arial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Microsoft Win32 Content Prep </a:t>
          </a:r>
          <a:r>
            <a:rPr lang="nb-NO" sz="2500" b="0" i="0" kern="1200" dirty="0" err="1">
              <a:solidFill>
                <a:prstClr val="white"/>
              </a:solidFill>
              <a:latin typeface="Arial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Tool</a:t>
          </a:r>
          <a:endParaRPr lang="nb-NO" sz="2500" b="0" i="0" kern="1200" dirty="0">
            <a:solidFill>
              <a:prstClr val="white"/>
            </a:solidFill>
            <a:latin typeface="Arial"/>
            <a:ea typeface="+mn-ea"/>
            <a:cs typeface="+mn-cs"/>
          </a:endParaRPr>
        </a:p>
      </dsp:txBody>
      <dsp:txXfrm>
        <a:off x="3079696" y="2323781"/>
        <a:ext cx="1531337" cy="1531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569646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2" name="Graphic 21" descr="Logo Universitet i oslo">
            <a:extLst>
              <a:ext uri="{FF2B5EF4-FFF2-40B4-BE49-F238E27FC236}">
                <a16:creationId xmlns:a16="http://schemas.microsoft.com/office/drawing/2014/main" id="{6E1EFA63-AE81-48F7-9E1A-4460842D51F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800" y="6102564"/>
            <a:ext cx="1931842" cy="38396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E55BFD0-3838-4C77-8213-EC91439B61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8892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, logo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527594-E039-4932-98AD-71552210E2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26" name="Graphic 25" descr="Logo Universitet i oslo">
            <a:extLst>
              <a:ext uri="{FF2B5EF4-FFF2-40B4-BE49-F238E27FC236}">
                <a16:creationId xmlns:a16="http://schemas.microsoft.com/office/drawing/2014/main" id="{105B3387-AF80-4AB9-97AB-A8A22AC69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0" y="6140468"/>
            <a:ext cx="1029645" cy="20464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C0B916-B8B5-48D7-8BE8-ACB646AE6F5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187702" y="6062665"/>
            <a:ext cx="1033463" cy="46196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E6231B-1C42-4AEC-9D9E-5D13563150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53610" y="6062664"/>
            <a:ext cx="1033463" cy="4619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DA1AF4D2-D3E2-4731-8053-F9F45460D71D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24" name="Title 5">
            <a:extLst>
              <a:ext uri="{FF2B5EF4-FFF2-40B4-BE49-F238E27FC236}">
                <a16:creationId xmlns:a16="http://schemas.microsoft.com/office/drawing/2014/main" id="{6EB2BA06-7D63-45DB-A644-9D71477BD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093717" cy="107628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5D7EEC28-9D50-46B0-840F-B57A95CD53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282617"/>
            <a:ext cx="6097120" cy="1705095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7EA36167-9D8E-4BCF-BBEC-1C2AB0346D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0B3836F-D71C-44E0-8FFD-3D48410F41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A84ED1B-06EC-4B0E-AAB9-3AE2C287DA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8B52C5D0-3797-4E1D-82D8-1D81F5228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3250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70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7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938136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887117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232162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75680-9D72-4324-806A-0AC2820EB95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5CCF4-7B1F-4D68-9FE1-C8986EA78D2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76E57226-1E4D-4374-BF1B-0CD3468CD3B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BB61701B-A448-4C29-ADD1-91DFE15CBBC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A3BFEEAB-4C32-4677-9DDC-4F1A1EB9490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72DC45EF-B36C-4B26-8066-A09E389362D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424BE313-B869-43D0-8881-42BC1913314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CD88239-769A-4F56-A13C-16AFFAEDA2E8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E8C4A164-6C0C-4EAE-A188-EF90D3EC78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3ACEAB48-F3FF-468E-B8F1-95E6566F2F2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95A040C4-1B5D-42FA-9D8C-ABDE6AD6CC9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1A8B97-BE36-4BAD-9A48-1F662D40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3A4F82D-FE57-4BA9-8EC8-B980E7409D6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6505D79-1BD5-4804-A50C-B62573A5BE65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01881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9B97B0-7BE1-41B3-8AD6-00C053AB1671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27A861-73AB-4996-A205-5D7C21FD4695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724FE5B7-D576-42E4-A689-8A4576E63669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9E4CAB2E-DD74-4C32-8502-40754EB58245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CC15E2A5-5E1B-4B3B-B4E2-4DFD253257E4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E0FBBCDD-8050-404B-A748-1BA12CFE7446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92F6CCA8-74D2-4909-B417-B7DF9AEF66A0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825245AA-07CE-4818-99B2-EA20EBCAA972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2FBFF7B2-80A4-4E76-B915-6465DA83BD3E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2" name="addin_fillplaceholders" hidden="1">
            <a:extLst>
              <a:ext uri="{FF2B5EF4-FFF2-40B4-BE49-F238E27FC236}">
                <a16:creationId xmlns:a16="http://schemas.microsoft.com/office/drawing/2014/main" id="{4967C2E5-1370-44B6-8684-8FCEEE11ADD9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A985701D-3354-4E19-9091-9D6A274DA475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6AC18C4-ED35-4F5F-9FF6-2FC1A2B3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B0B15A2-66B2-481D-9D4B-EA00D0937AC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9C8C024-6390-4159-8434-9D7849FA96F1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F4A7735-C7D6-4152-964E-DED6180F25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5D1CC9E-7D67-4FFF-A8C7-76FA1003D166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248164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31D4FB0A-3977-4E06-8C40-12A4FEEB4A91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6233C0A6-BA6C-4CC4-A825-94A8F7D687D4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title" hidden="1">
            <a:extLst>
              <a:ext uri="{FF2B5EF4-FFF2-40B4-BE49-F238E27FC236}">
                <a16:creationId xmlns:a16="http://schemas.microsoft.com/office/drawing/2014/main" id="{B9EED3BE-DB82-443C-B841-C291F2BF92AA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7A854CAC-5092-4F41-8106-DD94E128F34A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A880597-DD1B-4FE3-B5C4-46C78C7C209D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810CFE9-B1A0-49C5-BD96-B62147DE6C35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0AF6D349-38DA-4CF8-B23A-0160015D606D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3" name="addin_fillplaceholders" hidden="1">
            <a:extLst>
              <a:ext uri="{FF2B5EF4-FFF2-40B4-BE49-F238E27FC236}">
                <a16:creationId xmlns:a16="http://schemas.microsoft.com/office/drawing/2014/main" id="{211C4E26-EF88-4AC7-B59D-B8F79C97D3C6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4" name="addin_background" hidden="1">
            <a:extLst>
              <a:ext uri="{FF2B5EF4-FFF2-40B4-BE49-F238E27FC236}">
                <a16:creationId xmlns:a16="http://schemas.microsoft.com/office/drawing/2014/main" id="{D62A3040-FEF4-4801-963C-DDB4F22FD1C0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4D1352-E4C3-4AD2-A549-0F091A37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F4619A-4862-40A0-B229-D4E4F7387E1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FD634AF3-DA5F-4341-81FB-8629B27C7FF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7598AB6-393D-4C92-AED1-7C11D5AAF5C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8448C7-89FD-46C6-8376-BF9BD7129D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5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B124E21B-801F-4136-9DD2-71C4379C542C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467A3F0-8666-4928-8CDE-8007AB9A2599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985FD90B-A550-4BA9-AAEE-14F96C1FD9A5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830DBAAD-1943-4701-9A80-A40F5CB899E3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3" name="addin_image" hidden="1">
            <a:extLst>
              <a:ext uri="{FF2B5EF4-FFF2-40B4-BE49-F238E27FC236}">
                <a16:creationId xmlns:a16="http://schemas.microsoft.com/office/drawing/2014/main" id="{5828C2D5-69AB-4716-B811-8C682B914C11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4" name="addin_grouplist" hidden="1">
            <a:extLst>
              <a:ext uri="{FF2B5EF4-FFF2-40B4-BE49-F238E27FC236}">
                <a16:creationId xmlns:a16="http://schemas.microsoft.com/office/drawing/2014/main" id="{827FE57B-FC1E-42D6-86C3-5B8E867723AC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25AEE7BB-6293-42D6-911E-395B73B65564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7" name="addin_fillplaceholders" hidden="1">
            <a:extLst>
              <a:ext uri="{FF2B5EF4-FFF2-40B4-BE49-F238E27FC236}">
                <a16:creationId xmlns:a16="http://schemas.microsoft.com/office/drawing/2014/main" id="{584A260F-6529-4993-8928-68CB579AAF31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8FCC6581-2257-492D-817C-FE398A0E05C6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1BB073-B2D6-403F-9218-92EB5D3B2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43BF0F8-28C9-4C5A-ADF4-CD32B8552A75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1915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A40C022F-CE92-449D-84E9-321826DA1886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6C4F4838-8788-4B8F-ABFE-082D0F52CC4D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title" hidden="1">
            <a:extLst>
              <a:ext uri="{FF2B5EF4-FFF2-40B4-BE49-F238E27FC236}">
                <a16:creationId xmlns:a16="http://schemas.microsoft.com/office/drawing/2014/main" id="{BB5823DF-E763-489D-96CB-9A7738F44EFE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1CA9F930-54BA-4C08-9681-C9477D4D9A49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3" name="addin_image" hidden="1">
            <a:extLst>
              <a:ext uri="{FF2B5EF4-FFF2-40B4-BE49-F238E27FC236}">
                <a16:creationId xmlns:a16="http://schemas.microsoft.com/office/drawing/2014/main" id="{97FC953B-DE75-40FD-8983-DC3B0359F65A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4" name="addin_grouplist" hidden="1">
            <a:extLst>
              <a:ext uri="{FF2B5EF4-FFF2-40B4-BE49-F238E27FC236}">
                <a16:creationId xmlns:a16="http://schemas.microsoft.com/office/drawing/2014/main" id="{18710220-1C60-40FB-B9C9-89FD30663BA9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5" name="addin_logo" hidden="1">
            <a:extLst>
              <a:ext uri="{FF2B5EF4-FFF2-40B4-BE49-F238E27FC236}">
                <a16:creationId xmlns:a16="http://schemas.microsoft.com/office/drawing/2014/main" id="{C0BF477F-B177-44BE-B0FF-87F86A243519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3" name="addin_fillplaceholders" hidden="1">
            <a:extLst>
              <a:ext uri="{FF2B5EF4-FFF2-40B4-BE49-F238E27FC236}">
                <a16:creationId xmlns:a16="http://schemas.microsoft.com/office/drawing/2014/main" id="{AC13B065-DDEF-455E-8640-D5FC80D835E3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4" name="addin_background" hidden="1">
            <a:extLst>
              <a:ext uri="{FF2B5EF4-FFF2-40B4-BE49-F238E27FC236}">
                <a16:creationId xmlns:a16="http://schemas.microsoft.com/office/drawing/2014/main" id="{C7B00885-6F9D-43A6-A36C-76E16B59F5FD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933B3DA-332C-4235-A5FC-7285219E4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E1C97244-BF96-4452-A92B-286D6480F4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FA6F40C-3019-4DFB-9AAA-277D1AF98D3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547AC195-4DFB-4664-BCDD-2E4DDC82AAD6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E4E109D-C485-4845-A58A-010C367A3BA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2C9914E-015A-4AA9-8F8F-0E7F6CDBC5D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9970A00-6EC7-459E-AE27-9FE55AEC6252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BD0D8D92-2AB2-4EB6-B519-3F9E6F44CE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91948D52-D225-4494-B14A-AE30B21B21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BD9522F0-A7AC-4CDF-85D7-543A1FEA287D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93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88597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2" name="Graphic 21" descr="Logo Universitet i oslo">
            <a:extLst>
              <a:ext uri="{FF2B5EF4-FFF2-40B4-BE49-F238E27FC236}">
                <a16:creationId xmlns:a16="http://schemas.microsoft.com/office/drawing/2014/main" id="{6E1EFA63-AE81-48F7-9E1A-4460842D51F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800" y="6102564"/>
            <a:ext cx="1931842" cy="38396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E55BFD0-3838-4C77-8213-EC91439B61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78640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142D2D8E-3791-4D75-A409-F55BA4E1C8D0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93DC0DA9-D9F0-4322-8641-03FC7F14BADF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497566F0-0F8E-4780-AC64-A573EE339B8C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8D2A9143-C4BA-4DEF-AE4D-0545F5F29D07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2896C4A6-E3A6-4DEA-B06F-DD42E31FF2B1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FA90E7C4-B861-44F8-AC82-3EFD4E48EAD0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8" name="addin_logo" hidden="1">
            <a:extLst>
              <a:ext uri="{FF2B5EF4-FFF2-40B4-BE49-F238E27FC236}">
                <a16:creationId xmlns:a16="http://schemas.microsoft.com/office/drawing/2014/main" id="{763FEE9A-F431-452C-A9E9-E5CFBCF176AD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0" name="addin_fillplaceholders" hidden="1">
            <a:extLst>
              <a:ext uri="{FF2B5EF4-FFF2-40B4-BE49-F238E27FC236}">
                <a16:creationId xmlns:a16="http://schemas.microsoft.com/office/drawing/2014/main" id="{1A4EDCA2-20F3-4672-98C0-C655AFB8F3C8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1" name="addin_background" hidden="1">
            <a:extLst>
              <a:ext uri="{FF2B5EF4-FFF2-40B4-BE49-F238E27FC236}">
                <a16:creationId xmlns:a16="http://schemas.microsoft.com/office/drawing/2014/main" id="{EF55BBC7-48D7-45FA-A547-33FFB2C30CC1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A391BC1-1440-4ADB-8FB5-926846B28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1BC829C-2722-4451-907F-CBE316B59F0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61A760A9-5D20-49DC-9704-D7AB8054BC5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CA0DCC-1193-4C02-B97B-B52F1AE40959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60045" y="3466046"/>
            <a:ext cx="3576295" cy="220291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C68252E1-19A8-4453-938E-FD9016DA1B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87D0FCA-4555-416F-AA02-DF93C6E92BD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23566-EF5E-4394-BF5F-3C89203A5587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319320" y="3466048"/>
            <a:ext cx="3576295" cy="220291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E8B226C1-9758-4A6F-B810-A8A598BAB16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45F025D-4490-4428-B078-483EE60F1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AABD6F-42F6-44C6-B1C3-C59B7FB2FE82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255660" y="3466047"/>
            <a:ext cx="3576295" cy="220291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594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31AC4890-D968-4219-945D-858D172A5D77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86F89B88-9090-4959-9133-B0C3145AF5AB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5" name="addin_title" hidden="1">
            <a:extLst>
              <a:ext uri="{FF2B5EF4-FFF2-40B4-BE49-F238E27FC236}">
                <a16:creationId xmlns:a16="http://schemas.microsoft.com/office/drawing/2014/main" id="{10130D39-EE73-433E-9648-4736702FE4E6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364A1B9F-7431-4C6F-938D-8D8CF0947D85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D3A2D3-005F-4F0F-9717-EB2D6E08EE08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BD826175-B3D0-4F68-8DAC-06A43E76CBD4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0C3760A8-3B0F-4C72-8AC2-EB4896A2ECB7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3" name="addin_fillplaceholders" hidden="1">
            <a:extLst>
              <a:ext uri="{FF2B5EF4-FFF2-40B4-BE49-F238E27FC236}">
                <a16:creationId xmlns:a16="http://schemas.microsoft.com/office/drawing/2014/main" id="{FE47F545-0194-4012-81AE-1D5AC4C4FD57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4" name="addin_background" hidden="1">
            <a:extLst>
              <a:ext uri="{FF2B5EF4-FFF2-40B4-BE49-F238E27FC236}">
                <a16:creationId xmlns:a16="http://schemas.microsoft.com/office/drawing/2014/main" id="{4712F7F6-7794-4B44-B656-2B95D75FCD19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0B95C6D-7CD0-46CD-8388-B5E940C1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65508DBB-F9FC-4C33-A7BD-84242F1B152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A56F80D4-CF78-4E02-BFFF-FC6902A8B6E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A1DAFE2B-0C2E-45FB-B092-5E3201E5AF6C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0734B4D-B0F1-4CEB-8BEC-3DB4E72AD13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A426AB05-0501-48FD-BCD0-7CDAC9A736A7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CD12C2-1B2B-49E0-B05A-4CCA05E99D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FE2E850F-841A-4294-B4BE-C6C5060405AF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EDBE76FF-82E0-4E33-B7B0-3EFC3520C1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534B4E95-6C4B-4DBD-B955-5B8D72717E4A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22127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86E0964B-F701-45BA-AA44-44BE42513825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EDC69D22-2684-4D26-8CD5-1033269464B5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C5D726C6-5AFA-46DD-91B9-C1649A53A6DB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16CCF0AB-7B91-4AB1-9A47-FB961F5A86A4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1E3ECC87-E5A4-4BF4-9A62-B0C4905D50F7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4869AE6A-E4F5-4D6B-B0A6-897CEA86BDB4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4DB42835-BA64-4401-8B6A-3A691FC7EDDF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5489F32F-9C3F-4B82-9CB9-558661DF83E5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background" hidden="1">
            <a:extLst>
              <a:ext uri="{FF2B5EF4-FFF2-40B4-BE49-F238E27FC236}">
                <a16:creationId xmlns:a16="http://schemas.microsoft.com/office/drawing/2014/main" id="{8F22A419-038B-42AB-B49F-40A30240A343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9" name="addin_colorlist" hidden="1">
            <a:extLst>
              <a:ext uri="{FF2B5EF4-FFF2-40B4-BE49-F238E27FC236}">
                <a16:creationId xmlns:a16="http://schemas.microsoft.com/office/drawing/2014/main" id="{08A48CA1-72FF-4711-A5FF-8D6396A705F3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30" name="addin_background" hidden="1">
            <a:extLst>
              <a:ext uri="{FF2B5EF4-FFF2-40B4-BE49-F238E27FC236}">
                <a16:creationId xmlns:a16="http://schemas.microsoft.com/office/drawing/2014/main" id="{F0BF2569-74DC-4565-8074-0C9D1583B71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F7AB04A4-9736-47E6-84C2-25BE99ED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84212D2-050F-4DD7-ACF7-CCA3EF7CB47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A45565F-A821-4D8D-9075-0F10F71CC53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508FB0C8-FF99-489F-87BF-7D87D0EC67FB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EF3C7539-7EF5-4929-B861-6235B19839E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8C030C75-034E-4066-B984-5CD493EBB6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C0A0B4A0-BF85-45BC-89C6-5F646602D782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4F64DF8-E64D-4A9D-8C68-25F4FCAEF65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7356F1CA-E125-424B-BB53-BC73A46C4C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02A81D26-31B6-4FF2-B59F-4219EF5581E5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B5418603-23E6-4256-8A3F-39B0AB146A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A6CA1D4C-3F43-4AB0-8208-7F2AF7CFFF5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57B47D8B-C741-407F-8E55-D9739AB9FE56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68416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615AC4F-D77E-4A22-87C1-837DFDCD2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2B526F6-6D15-427A-A8C5-635E0F4998F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79DE8CD7-BE10-449F-AF28-2E7FEDC125B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1303CE05-6305-415D-AAAB-AB1E68D0A8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BB88548-DF94-4C6D-982E-AC0D7259CAF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B56F20F-4331-43F3-8870-5C7180BA79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27" name="addin_colorlist" hidden="1">
            <a:extLst>
              <a:ext uri="{FF2B5EF4-FFF2-40B4-BE49-F238E27FC236}">
                <a16:creationId xmlns:a16="http://schemas.microsoft.com/office/drawing/2014/main" id="{7FDD0C8A-73E4-457D-A090-A780511080D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28" name="addin_background" hidden="1">
            <a:extLst>
              <a:ext uri="{FF2B5EF4-FFF2-40B4-BE49-F238E27FC236}">
                <a16:creationId xmlns:a16="http://schemas.microsoft.com/office/drawing/2014/main" id="{66AC68C4-1F80-4D2F-AA37-972A7975DE9F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1194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604A5C1-C3DB-485E-9FFA-778B3999B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4C9C15F1-224D-426C-86CC-1435BCA72D2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51E2EBF-B915-4136-8AC8-79EC9A3A6DD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6C56849E-73F2-4142-87B8-43B8AA2E5F1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0E9601A7-D64D-4092-B47B-792F4BF4C0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C8BD93F2-8F08-4485-BA2A-0C6168F2FD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B04AFE79-0B5C-4106-A07B-130B1AF75D5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addin_colorlist" hidden="1">
            <a:extLst>
              <a:ext uri="{FF2B5EF4-FFF2-40B4-BE49-F238E27FC236}">
                <a16:creationId xmlns:a16="http://schemas.microsoft.com/office/drawing/2014/main" id="{1BE73F5E-3AAD-424A-8533-DDD1E293521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30" name="addin_background" hidden="1">
            <a:extLst>
              <a:ext uri="{FF2B5EF4-FFF2-40B4-BE49-F238E27FC236}">
                <a16:creationId xmlns:a16="http://schemas.microsoft.com/office/drawing/2014/main" id="{DA13970A-1794-482A-8113-DDAF6E9123FF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4504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 descr="Logo universi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A32CC18-CDE2-4CE0-9CB9-31B6E01C5B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D8E0ADE9-B24F-4BEA-AD49-FD4F6E7D058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9" name="addin_background" hidden="1">
            <a:extLst>
              <a:ext uri="{FF2B5EF4-FFF2-40B4-BE49-F238E27FC236}">
                <a16:creationId xmlns:a16="http://schemas.microsoft.com/office/drawing/2014/main" id="{925A7108-4132-45A1-A77B-D71F129E3FB8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69B62E-4939-402C-A29A-45F9F29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34860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B0E60-3547-4C9A-BE1E-87B0E1DC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B71A1-734C-4C77-9BE2-2289B1B80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23387A4E-0734-42C2-9410-1A5CACAFF84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8DCD4C24-0F0D-4D2A-8678-8BB9108CCF71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556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FBC69D8-B71C-4206-87BD-EF7A4F58A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4" name="Graphic 23" descr="Logo Universitet i oslo">
            <a:extLst>
              <a:ext uri="{FF2B5EF4-FFF2-40B4-BE49-F238E27FC236}">
                <a16:creationId xmlns:a16="http://schemas.microsoft.com/office/drawing/2014/main" id="{D5876ED4-6402-4ADE-B19E-6AFD1B98A2B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28800" y="6102564"/>
            <a:ext cx="1931842" cy="38396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11EF4AB-07E6-4205-89A6-BD26CABE9C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3477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FBC69D8-B71C-4206-87BD-EF7A4F58AE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4" name="Graphic 23" descr="Logo Universitet i oslo">
            <a:extLst>
              <a:ext uri="{FF2B5EF4-FFF2-40B4-BE49-F238E27FC236}">
                <a16:creationId xmlns:a16="http://schemas.microsoft.com/office/drawing/2014/main" id="{071EBF8B-CB57-4D96-BEC9-81D876B40C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800" y="6102564"/>
            <a:ext cx="1931842" cy="383961"/>
          </a:xfrm>
          <a:prstGeom prst="rect">
            <a:avLst/>
          </a:prstGeom>
        </p:spPr>
      </p:pic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5FF6A525-3478-4FBD-9813-B825C9A70E53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093717" cy="107628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60C72AC-B09E-4EE6-9F89-F57BA1D22E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282617"/>
            <a:ext cx="6097120" cy="1705095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A76EB581-AD77-44E6-B0C1-79B4F5E427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FF90891E-BD34-453C-A553-405075097B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39DE2A1-ED8C-4A49-A6AE-E9D46E40E9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C1935023-B5DB-4153-92C3-DA938CAF0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1233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Innhold og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569646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5" name="Graphic 24" descr="Logo Universitet i oslo">
            <a:extLst>
              <a:ext uri="{FF2B5EF4-FFF2-40B4-BE49-F238E27FC236}">
                <a16:creationId xmlns:a16="http://schemas.microsoft.com/office/drawing/2014/main" id="{1C54C566-FAF1-457B-ADC2-B572C2BA4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0" y="6276395"/>
            <a:ext cx="1029645" cy="204646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7790B458-49BE-41F6-BD1C-5F9A132992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7211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30FD2C0-C7B1-4B5E-A6A6-CCC2718B10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8202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30" name="addin_colorlist" hidden="1">
            <a:extLst>
              <a:ext uri="{FF2B5EF4-FFF2-40B4-BE49-F238E27FC236}">
                <a16:creationId xmlns:a16="http://schemas.microsoft.com/office/drawing/2014/main" id="{AFA5CDF3-9F39-4EC9-8B13-4B34D2EEBEB7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FC3B6DF-0955-4B68-A16C-BE498E06A2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DE7D971-BF8D-4AE3-BC82-0E6BE0967F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F99AC1F-778E-44FF-BF8A-667198760B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B187476-A7FD-44F9-928A-D91ECC1D92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486B2F67-1009-493C-8D10-14604282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3773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 og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527594-E039-4932-98AD-71552210E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6" name="Graphic 25" descr="Logo Universitet i oslo">
            <a:extLst>
              <a:ext uri="{FF2B5EF4-FFF2-40B4-BE49-F238E27FC236}">
                <a16:creationId xmlns:a16="http://schemas.microsoft.com/office/drawing/2014/main" id="{76DDCE7B-0FD7-4604-86F3-CED3F3DE49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0" y="6276395"/>
            <a:ext cx="1029645" cy="204646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F31F495-88E8-4FEA-B7F3-27E00B57CF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7211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77ACB398-B3D6-48BC-B1D7-F5D5F02787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8202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31" name="addin_colorlist" hidden="1">
            <a:extLst>
              <a:ext uri="{FF2B5EF4-FFF2-40B4-BE49-F238E27FC236}">
                <a16:creationId xmlns:a16="http://schemas.microsoft.com/office/drawing/2014/main" id="{6F7F2074-8A40-4EFD-9044-07BE05D692F8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BC2547E-8E8F-48ED-85F3-524AE65A13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129987B5-A649-4445-9E7D-C33F5830D5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15C875F-FE3C-4CA4-9C94-4875E58176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F9DA2D0-7B9F-4D0E-A0AB-11A30AE78E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B366772D-733D-439F-A855-A43D8BA9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0479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, footer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527594-E039-4932-98AD-71552210E2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F31F495-88E8-4FEA-B7F3-27E00B57CF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7211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77ACB398-B3D6-48BC-B1D7-F5D5F02787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8202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8" name="Graphic 27" descr="Logo Universitet i oslo">
            <a:extLst>
              <a:ext uri="{FF2B5EF4-FFF2-40B4-BE49-F238E27FC236}">
                <a16:creationId xmlns:a16="http://schemas.microsoft.com/office/drawing/2014/main" id="{AC4516CC-DFFC-4FB7-9D2B-83895F118E9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800" y="6276395"/>
            <a:ext cx="1029645" cy="204646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43C9BB7-52AE-4E55-BFE8-6F0A5069B0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26" name="Title 5">
            <a:extLst>
              <a:ext uri="{FF2B5EF4-FFF2-40B4-BE49-F238E27FC236}">
                <a16:creationId xmlns:a16="http://schemas.microsoft.com/office/drawing/2014/main" id="{3E4EB6FB-CA8A-4089-B382-7EE70734AA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093717" cy="107628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EE67333C-22A7-412D-89CE-C345901D4E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282617"/>
            <a:ext cx="6097120" cy="1705095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DAF2865F-7D0D-424F-8EE4-C35A273826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2BF95729-2A67-4547-A002-CD6025EBA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30900484-5C7A-4A15-B9AF-6C2346D534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375A6F63-D6F2-43D8-B209-39C06B42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1235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Innhold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569646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5" name="Graphic 24" descr="Logo Universitet i oslo">
            <a:extLst>
              <a:ext uri="{FF2B5EF4-FFF2-40B4-BE49-F238E27FC236}">
                <a16:creationId xmlns:a16="http://schemas.microsoft.com/office/drawing/2014/main" id="{96DF894F-36BB-4E38-9A63-6C7457B4E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0" y="6140468"/>
            <a:ext cx="1029645" cy="20464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4A25B0-0B90-4803-B642-75EEEF2DAF8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187702" y="6062665"/>
            <a:ext cx="1033463" cy="46196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FB8A002-B764-4891-A47B-B23E156797D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53610" y="6062664"/>
            <a:ext cx="1033463" cy="4619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09E5A455-922C-40D3-8829-E47B5EB0F794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563EA59-6D01-4E34-A523-D5A678156B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1A5ECDA-FCA9-4A09-B537-7B2F880258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33A09C1-4C63-43F6-BB7C-8872A34650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0CC180C2-0FD7-45CC-B7D6-6564FC2C6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18ECB1C4-C5E3-4A77-9A92-AC851BDD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9178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ilde av student som sitter i UiOs bygninger.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527594-E039-4932-98AD-71552210E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26" name="Graphic 25" descr="Bilde av student som sitter i UiOs bygninger.">
            <a:extLst>
              <a:ext uri="{FF2B5EF4-FFF2-40B4-BE49-F238E27FC236}">
                <a16:creationId xmlns:a16="http://schemas.microsoft.com/office/drawing/2014/main" id="{75E708B6-95B5-4ACB-9931-428CE2A1E4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0" y="6140468"/>
            <a:ext cx="1029645" cy="204646"/>
          </a:xfrm>
          <a:prstGeom prst="rect">
            <a:avLst/>
          </a:prstGeom>
        </p:spPr>
      </p:pic>
      <p:sp>
        <p:nvSpPr>
          <p:cNvPr id="5" name="Picture Placeholder 4" descr="Bilde av student som sitter i UiOs bygninger.">
            <a:extLst>
              <a:ext uri="{FF2B5EF4-FFF2-40B4-BE49-F238E27FC236}">
                <a16:creationId xmlns:a16="http://schemas.microsoft.com/office/drawing/2014/main" id="{11C0B916-B8B5-48D7-8BE8-ACB646AE6F5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187702" y="6062665"/>
            <a:ext cx="1033463" cy="46196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 descr="Bilde av student som sitter i UiOs bygninger.">
            <a:extLst>
              <a:ext uri="{FF2B5EF4-FFF2-40B4-BE49-F238E27FC236}">
                <a16:creationId xmlns:a16="http://schemas.microsoft.com/office/drawing/2014/main" id="{58E6231B-1C42-4AEC-9D9E-5D13563150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53610" y="6062664"/>
            <a:ext cx="1033463" cy="4619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809EF1F8-6EE7-443C-8593-431D5DC1D727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6" name="Title 5" descr="Bilde av student som sitter i UiOs bygninger.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2" name="Text Placeholder 3" descr="Bilde av student som sitter i UiOs bygninger.">
            <a:extLst>
              <a:ext uri="{FF2B5EF4-FFF2-40B4-BE49-F238E27FC236}">
                <a16:creationId xmlns:a16="http://schemas.microsoft.com/office/drawing/2014/main" id="{69D5314F-545E-40B8-83D6-1C13EAA62D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27" name="Subtitle 2" descr="Bilde av student som sitter i UiOs bygninger.">
            <a:extLst>
              <a:ext uri="{FF2B5EF4-FFF2-40B4-BE49-F238E27FC236}">
                <a16:creationId xmlns:a16="http://schemas.microsoft.com/office/drawing/2014/main" id="{D593D964-011F-4C2E-847F-5E468F5675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 descr="Bilde av student som sitter i UiOs bygninger.">
            <a:extLst>
              <a:ext uri="{FF2B5EF4-FFF2-40B4-BE49-F238E27FC236}">
                <a16:creationId xmlns:a16="http://schemas.microsoft.com/office/drawing/2014/main" id="{0A0AAB19-6B1B-4BA9-A526-029A2412B3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 descr="Bilde av student som sitter i UiOs bygninger.">
            <a:extLst>
              <a:ext uri="{FF2B5EF4-FFF2-40B4-BE49-F238E27FC236}">
                <a16:creationId xmlns:a16="http://schemas.microsoft.com/office/drawing/2014/main" id="{A8B0EAD6-75E9-40E3-89E3-A0F061D7BD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30" name="Date Placeholder 3" descr="Bilde av student som sitter i UiOs bygninger.">
            <a:extLst>
              <a:ext uri="{FF2B5EF4-FFF2-40B4-BE49-F238E27FC236}">
                <a16:creationId xmlns:a16="http://schemas.microsoft.com/office/drawing/2014/main" id="{CFAD5246-D054-439A-B79A-5A703492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1688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46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  <p:sldLayoutId id="2147483745" r:id="rId26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0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.microsoft.com/en-us/sysinternals/downloads/psexec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it.uio.no/om/organisasjon/iti/af/interndokumentasjon/programvarepakking/intune/win32-app.html" TargetMode="Externa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zoom.com/hc/en/article?id=zm_kb&amp;sysparm_article=KB0058493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soft/Microsoft-Win32-Content-Prep-Tool" TargetMode="External"/><Relationship Id="rId2" Type="http://schemas.openxmlformats.org/officeDocument/2006/relationships/hyperlink" Target="https://go.microsoft.com/fwlink/?linkid=2065730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.microsoft.com/en-us/mem/intune/apps/apps-win32-troubleshoot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EA6431C-8183-AF3A-6E81-03C4094395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2A89BE-6406-9B67-10E7-44655BDC211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816AFA-90CD-8E91-1369-5ADA4550C1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B2C3750-4D99-92DD-F0B0-4CDF619A0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Intune – </a:t>
            </a:r>
            <a:r>
              <a:rPr lang="en-US" dirty="0" err="1"/>
              <a:t>pakkebygging</a:t>
            </a:r>
            <a:r>
              <a:rPr lang="en-US" dirty="0"/>
              <a:t> / AF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585309-68AB-838F-8B5D-A71BCD4706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Workshop – </a:t>
            </a:r>
          </a:p>
          <a:p>
            <a:r>
              <a:rPr lang="en-US" dirty="0"/>
              <a:t>IT-</a:t>
            </a:r>
            <a:r>
              <a:rPr lang="en-US" dirty="0" err="1"/>
              <a:t>konferansen</a:t>
            </a:r>
            <a:r>
              <a:rPr lang="en-US" dirty="0"/>
              <a:t> 2024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E8A66BE0-1A4E-4ED2-C6C5-46BD8FCA2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225" y="4124064"/>
            <a:ext cx="602729" cy="269304"/>
          </a:xfrm>
        </p:spPr>
        <p:txBody>
          <a:bodyPr/>
          <a:lstStyle/>
          <a:p>
            <a:r>
              <a:rPr lang="en-US" dirty="0"/>
              <a:t>@arul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D5FDF2-F3EA-837F-6944-D47E9C7B41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663720-EFB3-0E1C-9DB9-6009B46C07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2A3C7EC-8170-32D1-CA6D-4EA007FDE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04.06.2024</a:t>
            </a:r>
          </a:p>
        </p:txBody>
      </p:sp>
      <p:pic>
        <p:nvPicPr>
          <p:cNvPr id="20" name="Picture 2" descr="Modern Black Software Package Box With Rounded Corners Stock Vector | Adobe  Stock">
            <a:extLst>
              <a:ext uri="{FF2B5EF4-FFF2-40B4-BE49-F238E27FC236}">
                <a16:creationId xmlns:a16="http://schemas.microsoft.com/office/drawing/2014/main" id="{281916B3-246D-6B3A-D439-26B30C2F77E7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23" y="1271438"/>
            <a:ext cx="3905852" cy="390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632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0AF4AA-8449-4E92-B7B6-A2345427A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E2FE6E-4D72-AB11-43E8-2889FCCD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257D42-2185-CD5C-DD0C-3CB58FB9C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</a:t>
            </a:r>
            <a:endParaRPr lang="nb-N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F394B6-945E-823F-7327-9FA384518D3D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en-US" dirty="0" err="1"/>
              <a:t>Installere</a:t>
            </a:r>
            <a:r>
              <a:rPr lang="en-US" dirty="0"/>
              <a:t> </a:t>
            </a:r>
            <a:r>
              <a:rPr lang="en-US" dirty="0" err="1"/>
              <a:t>apper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i="1" dirty="0"/>
              <a:t>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Last </a:t>
            </a:r>
            <a:r>
              <a:rPr lang="en-US" sz="2000" dirty="0" err="1"/>
              <a:t>ned</a:t>
            </a:r>
            <a:r>
              <a:rPr lang="en-US" sz="2000" dirty="0"/>
              <a:t> </a:t>
            </a:r>
            <a:r>
              <a:rPr lang="en-US" sz="2000" dirty="0" err="1">
                <a:hlinkClick r:id="rId2"/>
              </a:rPr>
              <a:t>PSTools</a:t>
            </a:r>
            <a:r>
              <a:rPr lang="en-US" sz="2000" dirty="0"/>
              <a:t> (https://learn.microsoft.com/en-us/sysinternals/downloads/psexec)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Pakk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innholdet</a:t>
            </a:r>
            <a:r>
              <a:rPr lang="en-US" sz="2000" dirty="0"/>
              <a:t> et </a:t>
            </a:r>
            <a:r>
              <a:rPr lang="en-US" sz="2000" dirty="0" err="1"/>
              <a:t>sted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Start </a:t>
            </a:r>
            <a:r>
              <a:rPr lang="en-US" sz="2000" dirty="0" err="1"/>
              <a:t>powershell</a:t>
            </a:r>
            <a:r>
              <a:rPr lang="en-US" sz="2000" dirty="0"/>
              <a:t>/</a:t>
            </a:r>
            <a:r>
              <a:rPr lang="en-US" sz="2000" dirty="0" err="1"/>
              <a:t>powershell</a:t>
            </a:r>
            <a:r>
              <a:rPr lang="en-US" sz="2000" dirty="0"/>
              <a:t> ISE </a:t>
            </a:r>
            <a:r>
              <a:rPr lang="en-US" sz="2000" dirty="0" err="1"/>
              <a:t>som</a:t>
            </a:r>
            <a:r>
              <a:rPr lang="en-US" sz="2000" dirty="0"/>
              <a:t> admin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naviger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mappen</a:t>
            </a:r>
            <a:r>
              <a:rPr lang="en-US" sz="2000" dirty="0"/>
              <a:t> du </a:t>
            </a:r>
            <a:r>
              <a:rPr lang="en-US" sz="2000" dirty="0" err="1"/>
              <a:t>pakket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Kjør</a:t>
            </a:r>
            <a:r>
              <a:rPr lang="en-US" sz="2000" dirty="0"/>
              <a:t> </a:t>
            </a:r>
            <a:r>
              <a:rPr lang="en-US" sz="2000" dirty="0" err="1"/>
              <a:t>dette</a:t>
            </a:r>
            <a:r>
              <a:rPr lang="en-US" sz="2000" dirty="0"/>
              <a:t> for å </a:t>
            </a:r>
            <a:r>
              <a:rPr lang="en-US" sz="2000" dirty="0" err="1"/>
              <a:t>starte</a:t>
            </a:r>
            <a:r>
              <a:rPr lang="en-US" sz="2000" dirty="0"/>
              <a:t> PowerShell ISE: </a:t>
            </a:r>
            <a:r>
              <a:rPr lang="en-US" sz="2000" i="1" dirty="0">
                <a:solidFill>
                  <a:srgbClr val="0000FF"/>
                </a:solidFill>
              </a:rPr>
              <a:t>PsExec.exe -i -s powershell_ise.exe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Åpne</a:t>
            </a:r>
            <a:r>
              <a:rPr lang="en-US" sz="2000" dirty="0"/>
              <a:t> </a:t>
            </a:r>
            <a:r>
              <a:rPr lang="en-US" sz="2000" dirty="0" err="1"/>
              <a:t>scriptet</a:t>
            </a:r>
            <a:r>
              <a:rPr lang="en-US" sz="2000" dirty="0"/>
              <a:t> </a:t>
            </a:r>
            <a:r>
              <a:rPr lang="en-US" sz="2000" dirty="0" err="1"/>
              <a:t>ditt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kjør</a:t>
            </a:r>
            <a:r>
              <a:rPr lang="en-US" sz="2000" dirty="0"/>
              <a:t> det </a:t>
            </a:r>
            <a:r>
              <a:rPr lang="en-US" sz="2000" dirty="0" err="1"/>
              <a:t>og</a:t>
            </a:r>
            <a:r>
              <a:rPr lang="en-US" sz="2000" dirty="0"/>
              <a:t> se om det </a:t>
            </a:r>
            <a:r>
              <a:rPr lang="en-US" sz="2000" dirty="0" err="1"/>
              <a:t>virker</a:t>
            </a:r>
            <a:endParaRPr lang="en-US" sz="2000" dirty="0"/>
          </a:p>
          <a:p>
            <a:endParaRPr lang="en-US" i="1" dirty="0"/>
          </a:p>
          <a:p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1602756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BD9FBD-8C6B-2691-A4D6-692334A65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2B9944-4C65-F04D-5122-54FEEEC8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306273-1ADC-F2E3-8201-DD9887CC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 on med </a:t>
            </a:r>
            <a:r>
              <a:rPr lang="en-US" dirty="0" err="1"/>
              <a:t>Ocra</a:t>
            </a:r>
            <a:endParaRPr lang="nb-N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5CBD82-4E52-F569-B5BE-BB634EE0CFA4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en-US" dirty="0"/>
              <a:t>Workshop-</a:t>
            </a:r>
            <a:r>
              <a:rPr lang="en-US" dirty="0" err="1"/>
              <a:t>delen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\\it-lager.uio.no\transfer\af-it-konf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/>
              <a:t>Notes-fil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Laste ned filen Orca-x86_en-us.msi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err="1"/>
              <a:t>Install</a:t>
            </a:r>
            <a:endParaRPr lang="nb-NO" dirty="0"/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err="1"/>
              <a:t>Uninstall</a:t>
            </a:r>
            <a:endParaRPr lang="nb-NO" dirty="0"/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err="1"/>
              <a:t>Detection</a:t>
            </a:r>
            <a:endParaRPr lang="nb-NO" dirty="0"/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err="1"/>
              <a:t>Intunewin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Bonus… om vi har tid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484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69FCE01-FCD6-6F54-8EB8-A692B863F2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2476828"/>
              </p:ext>
            </p:extLst>
          </p:nvPr>
        </p:nvGraphicFramePr>
        <p:xfrm>
          <a:off x="1473227" y="2503592"/>
          <a:ext cx="3717652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1538D85-E89F-8706-55D8-9C7E1088A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5359442"/>
              </p:ext>
            </p:extLst>
          </p:nvPr>
        </p:nvGraphicFramePr>
        <p:xfrm>
          <a:off x="5784006" y="990705"/>
          <a:ext cx="58631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5564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3CED81-3FB2-696B-86C2-21CD49D254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91925" y="6264275"/>
            <a:ext cx="600075" cy="365125"/>
          </a:xfrm>
        </p:spPr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2327DEE-B829-4A96-AC5F-13955CDF3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Oppskriften</a:t>
            </a:r>
            <a:r>
              <a:rPr lang="en-US" dirty="0"/>
              <a:t> </a:t>
            </a:r>
            <a:r>
              <a:rPr lang="en-US" dirty="0" err="1"/>
              <a:t>finnes</a:t>
            </a:r>
            <a:r>
              <a:rPr lang="en-US" dirty="0"/>
              <a:t> her</a:t>
            </a:r>
            <a:endParaRPr lang="nb-NO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BA646D7-D2BA-FCB8-7728-771BD3698F2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2" y="1081462"/>
            <a:ext cx="11465655" cy="1493650"/>
          </a:xfrm>
        </p:spPr>
        <p:txBody>
          <a:bodyPr/>
          <a:lstStyle/>
          <a:p>
            <a:r>
              <a:rPr lang="nb-NO" dirty="0">
                <a:hlinkClick r:id="rId2"/>
              </a:rPr>
              <a:t>Win32 app - IT-avdelingen (uio.no)</a:t>
            </a:r>
            <a:endParaRPr lang="nb-NO" dirty="0"/>
          </a:p>
          <a:p>
            <a:r>
              <a:rPr lang="nb-NO" sz="1600" dirty="0"/>
              <a:t>https://www.usit.uio.no/om/organisasjon/iti/af/interndokumentasjon/programvarepakking/intune/win32-app.html</a:t>
            </a:r>
          </a:p>
        </p:txBody>
      </p:sp>
    </p:spTree>
    <p:extLst>
      <p:ext uri="{BB962C8B-B14F-4D97-AF65-F5344CB8AC3E}">
        <p14:creationId xmlns:p14="http://schemas.microsoft.com/office/powerpoint/2010/main" val="330032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A4142-4B44-FDE8-C53F-8C22553DFDE9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E6BE77-26E6-0972-1042-EFA5DF5B8B84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8F98FA6-1653-9BC0-EC40-ED8409E5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- install.ps1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C1FD63FD-F85C-4515-F1EF-9202298DEA9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11471909" cy="49474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nb-NO" dirty="0"/>
              <a:t>Zoom 5.17.28914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050AE87-093E-C064-2496-BD92D1D14278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658109"/>
            <a:ext cx="11471909" cy="15235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nb-NO" sz="20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msiexec</a:t>
            </a:r>
            <a:r>
              <a:rPr lang="nb-NO" sz="20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/i "ZoomInstallerFull.msi" /</a:t>
            </a:r>
            <a:r>
              <a:rPr lang="nb-NO" sz="20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qn</a:t>
            </a:r>
            <a:r>
              <a:rPr lang="nb-NO" sz="20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/norestart /L*V %</a:t>
            </a:r>
            <a:r>
              <a:rPr lang="nb-NO" sz="20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ProgramData</a:t>
            </a:r>
            <a:r>
              <a:rPr lang="nb-NO" sz="20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%\zoom-install.log</a:t>
            </a:r>
            <a:endParaRPr lang="nb-NO" sz="1600" dirty="0">
              <a:solidFill>
                <a:srgbClr val="292827"/>
              </a:solidFill>
              <a:latin typeface="az_ea_font"/>
            </a:endParaRPr>
          </a:p>
          <a:p>
            <a:pPr marL="0" indent="0">
              <a:buNone/>
            </a:pPr>
            <a:r>
              <a:rPr lang="en-US" sz="1100" dirty="0"/>
              <a:t>! Nye policies er </a:t>
            </a:r>
            <a:r>
              <a:rPr lang="en-US" sz="1100" dirty="0" err="1"/>
              <a:t>på</a:t>
            </a:r>
            <a:r>
              <a:rPr lang="en-US" sz="1100" dirty="0"/>
              <a:t> - </a:t>
            </a:r>
            <a:r>
              <a:rPr lang="en-US" sz="1100" dirty="0">
                <a:hlinkClick r:id="rId2"/>
              </a:rPr>
              <a:t>Enterprise Auto Update policies for the Zoom client</a:t>
            </a:r>
            <a:endParaRPr lang="nb-NO" sz="1400" dirty="0">
              <a:solidFill>
                <a:srgbClr val="2928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Content Placeholder 15">
            <a:extLst>
              <a:ext uri="{FF2B5EF4-FFF2-40B4-BE49-F238E27FC236}">
                <a16:creationId xmlns:a16="http://schemas.microsoft.com/office/drawing/2014/main" id="{9E7775D6-E474-41A1-9EA1-8EB7C7F26019}"/>
              </a:ext>
            </a:extLst>
          </p:cNvPr>
          <p:cNvSpPr txBox="1">
            <a:spLocks/>
          </p:cNvSpPr>
          <p:nvPr/>
        </p:nvSpPr>
        <p:spPr>
          <a:xfrm>
            <a:off x="320289" y="4152300"/>
            <a:ext cx="11471909" cy="15235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nb-NO" sz="20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PowerShell.exe -</a:t>
            </a:r>
            <a:r>
              <a:rPr lang="nb-NO" sz="20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ExecutionPolicy</a:t>
            </a:r>
            <a:r>
              <a:rPr lang="nb-NO" sz="20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sz="20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ByPass</a:t>
            </a:r>
            <a:r>
              <a:rPr lang="nb-NO" sz="20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nb-NO" sz="20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WindowStyle</a:t>
            </a:r>
            <a:r>
              <a:rPr lang="nb-NO" sz="20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sz="20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hidden</a:t>
            </a:r>
            <a:r>
              <a:rPr lang="nb-NO" sz="20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-File .\install_intrasis_400_7202.ps1 *&gt; "%</a:t>
            </a:r>
            <a:r>
              <a:rPr lang="nb-NO" sz="20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ProgramData</a:t>
            </a:r>
            <a:r>
              <a:rPr lang="nb-NO" sz="20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%\Microsoft\</a:t>
            </a:r>
            <a:r>
              <a:rPr lang="nb-NO" sz="20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IntuneManagementExtension</a:t>
            </a:r>
            <a:r>
              <a:rPr lang="nb-NO" sz="20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\Logs\UiO\intrasis-install.log"</a:t>
            </a:r>
            <a:endParaRPr lang="nb-NO" b="1" dirty="0"/>
          </a:p>
        </p:txBody>
      </p:sp>
      <p:sp>
        <p:nvSpPr>
          <p:cNvPr id="24" name="Subtitle 14">
            <a:extLst>
              <a:ext uri="{FF2B5EF4-FFF2-40B4-BE49-F238E27FC236}">
                <a16:creationId xmlns:a16="http://schemas.microsoft.com/office/drawing/2014/main" id="{F8C5BA13-C196-139D-5F47-56B4A9161D2E}"/>
              </a:ext>
            </a:extLst>
          </p:cNvPr>
          <p:cNvSpPr txBox="1">
            <a:spLocks/>
          </p:cNvSpPr>
          <p:nvPr/>
        </p:nvSpPr>
        <p:spPr>
          <a:xfrm>
            <a:off x="316502" y="3576918"/>
            <a:ext cx="11471909" cy="4947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t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/>
              <a:t>Intrasis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426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A4142-4B44-FDE8-C53F-8C22553DFDE9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E6BE77-26E6-0972-1042-EFA5DF5B8B84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8F98FA6-1653-9BC0-EC40-ED8409E5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- uninstall.ps1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C1FD63FD-F85C-4515-F1EF-9202298DEA9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16501" y="1082726"/>
            <a:ext cx="11471909" cy="49474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nb-NO" dirty="0"/>
              <a:t>Zoom 5.17.28914</a:t>
            </a:r>
          </a:p>
          <a:p>
            <a:endParaRPr lang="nb-NO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050AE87-093E-C064-2496-BD92D1D14278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16501" y="1659691"/>
            <a:ext cx="11471909" cy="15235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nb-NO" sz="20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msiexec</a:t>
            </a:r>
            <a:r>
              <a:rPr lang="nb-NO" sz="20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/x {B78381AB-543E-4971-87CD-07D5C144CAB6} /q /L*V %</a:t>
            </a:r>
            <a:r>
              <a:rPr lang="nb-NO" sz="20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ProgramData</a:t>
            </a:r>
            <a:r>
              <a:rPr lang="nb-NO" sz="20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%\zoom-uninstall.log</a:t>
            </a:r>
          </a:p>
        </p:txBody>
      </p:sp>
      <p:sp>
        <p:nvSpPr>
          <p:cNvPr id="23" name="Content Placeholder 15">
            <a:extLst>
              <a:ext uri="{FF2B5EF4-FFF2-40B4-BE49-F238E27FC236}">
                <a16:creationId xmlns:a16="http://schemas.microsoft.com/office/drawing/2014/main" id="{9E7775D6-E474-41A1-9EA1-8EB7C7F26019}"/>
              </a:ext>
            </a:extLst>
          </p:cNvPr>
          <p:cNvSpPr txBox="1">
            <a:spLocks/>
          </p:cNvSpPr>
          <p:nvPr/>
        </p:nvSpPr>
        <p:spPr>
          <a:xfrm>
            <a:off x="316501" y="4145672"/>
            <a:ext cx="11471909" cy="15235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nb-NO" sz="20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PowerShell.exe -</a:t>
            </a:r>
            <a:r>
              <a:rPr lang="nb-NO" sz="20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ExecutionPolicy</a:t>
            </a:r>
            <a:r>
              <a:rPr lang="nb-NO" sz="20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sz="20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ByPass</a:t>
            </a:r>
            <a:r>
              <a:rPr lang="nb-NO" sz="20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nb-NO" sz="20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WindowStyle</a:t>
            </a:r>
            <a:r>
              <a:rPr lang="nb-NO" sz="20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sz="20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hidden</a:t>
            </a:r>
            <a:r>
              <a:rPr lang="nb-NO" sz="20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-File .\uninstall-intrasis_400_7202.ps1 *&gt; "%</a:t>
            </a:r>
            <a:r>
              <a:rPr lang="nb-NO" sz="20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ProgramData</a:t>
            </a:r>
            <a:r>
              <a:rPr lang="nb-NO" sz="20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%\Microsoft\</a:t>
            </a:r>
            <a:r>
              <a:rPr lang="nb-NO" sz="20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IntuneManagementExtension</a:t>
            </a:r>
            <a:r>
              <a:rPr lang="nb-NO" sz="20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\Logs\UiO\intrasis-uninstall.log"</a:t>
            </a:r>
            <a:endParaRPr lang="nb-NO" b="1" dirty="0"/>
          </a:p>
        </p:txBody>
      </p:sp>
      <p:sp>
        <p:nvSpPr>
          <p:cNvPr id="24" name="Subtitle 14">
            <a:extLst>
              <a:ext uri="{FF2B5EF4-FFF2-40B4-BE49-F238E27FC236}">
                <a16:creationId xmlns:a16="http://schemas.microsoft.com/office/drawing/2014/main" id="{F8C5BA13-C196-139D-5F47-56B4A9161D2E}"/>
              </a:ext>
            </a:extLst>
          </p:cNvPr>
          <p:cNvSpPr txBox="1">
            <a:spLocks/>
          </p:cNvSpPr>
          <p:nvPr/>
        </p:nvSpPr>
        <p:spPr>
          <a:xfrm>
            <a:off x="316502" y="3576918"/>
            <a:ext cx="11471909" cy="4947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t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/>
              <a:t>Intrasis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163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A4142-4B44-FDE8-C53F-8C22553DFDE9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E6BE77-26E6-0972-1042-EFA5DF5B8B84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8F98FA6-1653-9BC0-EC40-ED8409E5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- </a:t>
            </a:r>
            <a:r>
              <a:rPr lang="nb-NO" dirty="0" err="1"/>
              <a:t>Detection</a:t>
            </a:r>
            <a:r>
              <a:rPr lang="nb-NO" dirty="0"/>
              <a:t> </a:t>
            </a:r>
            <a:r>
              <a:rPr lang="nb-NO" dirty="0" err="1"/>
              <a:t>Rule</a:t>
            </a:r>
            <a:endParaRPr lang="nb-NO" dirty="0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C1FD63FD-F85C-4515-F1EF-9202298DEA9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11471909" cy="49474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nb-NO" dirty="0"/>
              <a:t>Zoom 5.17.28914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050AE87-093E-C064-2496-BD92D1D14278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1658108"/>
            <a:ext cx="11471909" cy="90851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nb-NO" sz="20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MSI Product Code = {B78381AB-543E-4971-87CD-07D5C144CAB6} </a:t>
            </a:r>
            <a:br>
              <a:rPr lang="nb-NO" sz="20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sz="20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Version &gt;= 5.17.28914</a:t>
            </a:r>
          </a:p>
        </p:txBody>
      </p:sp>
      <p:sp>
        <p:nvSpPr>
          <p:cNvPr id="23" name="Content Placeholder 15">
            <a:extLst>
              <a:ext uri="{FF2B5EF4-FFF2-40B4-BE49-F238E27FC236}">
                <a16:creationId xmlns:a16="http://schemas.microsoft.com/office/drawing/2014/main" id="{9E7775D6-E474-41A1-9EA1-8EB7C7F26019}"/>
              </a:ext>
            </a:extLst>
          </p:cNvPr>
          <p:cNvSpPr txBox="1">
            <a:spLocks/>
          </p:cNvSpPr>
          <p:nvPr/>
        </p:nvSpPr>
        <p:spPr>
          <a:xfrm>
            <a:off x="360044" y="3519993"/>
            <a:ext cx="11471909" cy="21592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nb-NO" sz="1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$Programs = </a:t>
            </a:r>
            <a:r>
              <a:rPr lang="nb-NO" sz="1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Get-ItemProperty</a:t>
            </a:r>
            <a:r>
              <a:rPr lang="nb-NO" sz="1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HKLM:\Software\Microsoft\Windows\</a:t>
            </a:r>
            <a:r>
              <a:rPr lang="nb-NO" sz="1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CurrentVersion</a:t>
            </a:r>
            <a:r>
              <a:rPr lang="nb-NO" sz="1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nb-NO" sz="1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Uninstall</a:t>
            </a:r>
            <a:r>
              <a:rPr lang="nb-NO" sz="1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\* # 32 bit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nb-NO" sz="1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$Programs += </a:t>
            </a:r>
            <a:r>
              <a:rPr lang="nb-NO" sz="1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Get-ItemProperty</a:t>
            </a:r>
            <a:r>
              <a:rPr lang="nb-NO" sz="1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HKLM:\Software\Wow6432Node\Microsoft\Windows\</a:t>
            </a:r>
            <a:r>
              <a:rPr lang="nb-NO" sz="1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CurrentVersion</a:t>
            </a:r>
            <a:r>
              <a:rPr lang="nb-NO" sz="1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nb-NO" sz="1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Uninstall</a:t>
            </a:r>
            <a:r>
              <a:rPr lang="nb-NO" sz="1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\* # 64 bit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nb-NO" sz="1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$Programs | </a:t>
            </a:r>
            <a:r>
              <a:rPr lang="nb-NO" sz="1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nb-NO" sz="1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-Object { $_.</a:t>
            </a:r>
            <a:r>
              <a:rPr lang="nb-NO" sz="1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DisplayName</a:t>
            </a:r>
            <a:r>
              <a:rPr lang="nb-NO" sz="1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nb-NO" sz="1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imatch</a:t>
            </a:r>
            <a:r>
              <a:rPr lang="nb-NO" sz="1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nb-NO" sz="1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Intrasis</a:t>
            </a:r>
            <a:r>
              <a:rPr lang="nb-NO" sz="1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4.0" -and $_.</a:t>
            </a:r>
            <a:r>
              <a:rPr lang="nb-NO" sz="1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DisplayVersion</a:t>
            </a:r>
            <a:r>
              <a:rPr lang="nb-NO" sz="1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nb-NO" sz="1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</a:t>
            </a:r>
            <a:r>
              <a:rPr lang="nb-NO" sz="1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"4.0.0.7202"}</a:t>
            </a:r>
            <a:endParaRPr lang="nb-NO" sz="1800" b="1" dirty="0"/>
          </a:p>
        </p:txBody>
      </p:sp>
      <p:sp>
        <p:nvSpPr>
          <p:cNvPr id="24" name="Subtitle 14">
            <a:extLst>
              <a:ext uri="{FF2B5EF4-FFF2-40B4-BE49-F238E27FC236}">
                <a16:creationId xmlns:a16="http://schemas.microsoft.com/office/drawing/2014/main" id="{F8C5BA13-C196-139D-5F47-56B4A9161D2E}"/>
              </a:ext>
            </a:extLst>
          </p:cNvPr>
          <p:cNvSpPr txBox="1">
            <a:spLocks/>
          </p:cNvSpPr>
          <p:nvPr/>
        </p:nvSpPr>
        <p:spPr>
          <a:xfrm>
            <a:off x="360045" y="2936696"/>
            <a:ext cx="11471909" cy="4947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t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/>
              <a:t>Intrasis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502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A4142-4B44-FDE8-C53F-8C22553DFDE9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E6BE77-26E6-0972-1042-EFA5DF5B8B84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8F98FA6-1653-9BC0-EC40-ED8409E5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Detection</a:t>
            </a:r>
            <a:r>
              <a:rPr lang="nb-NO" dirty="0"/>
              <a:t> </a:t>
            </a:r>
            <a:r>
              <a:rPr lang="nb-NO" dirty="0" err="1"/>
              <a:t>Rule</a:t>
            </a:r>
            <a:endParaRPr lang="nb-NO" dirty="0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C1FD63FD-F85C-4515-F1EF-9202298DEA9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11471909" cy="49474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nb-NO" dirty="0"/>
              <a:t>Flere apper</a:t>
            </a:r>
            <a:br>
              <a:rPr lang="nb-NO" dirty="0"/>
            </a:br>
            <a:r>
              <a:rPr lang="nb-NO" dirty="0">
                <a:solidFill>
                  <a:srgbClr val="0000FF"/>
                </a:solidFill>
              </a:rPr>
              <a:t>[Win32 app]</a:t>
            </a:r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sz="1400" dirty="0">
                <a:solidFill>
                  <a:schemeClr val="tx1"/>
                </a:solidFill>
              </a:rPr>
              <a:t>https://www.usit.uio.no/om/organisasjon/iti/af/interndokumentasjon/programvarepakking/intune/win32-app.html)</a:t>
            </a:r>
          </a:p>
          <a:p>
            <a:endParaRPr lang="nb-NO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050AE87-093E-C064-2496-BD92D1D14278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1658107"/>
            <a:ext cx="11471909" cy="430330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endParaRPr lang="nb-NO" sz="800" b="1" dirty="0">
              <a:solidFill>
                <a:srgbClr val="2928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software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here</a:t>
            </a:r>
            <a:endParaRPr lang="nb-NO" sz="800" b="1" dirty="0">
              <a:solidFill>
                <a:srgbClr val="2928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$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ListOfPrograms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@(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("MATLAB R2024a", "24.1"),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("Zoom (64-bit)", "5.17.28914"),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("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DetteProgrammetFinnesikke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"1.2.3")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)</a:t>
            </a:r>
          </a:p>
          <a:p>
            <a:pPr marL="0" indent="0">
              <a:spcBef>
                <a:spcPts val="0"/>
              </a:spcBef>
              <a:buNone/>
            </a:pPr>
            <a:endParaRPr lang="nb-NO" sz="800" b="1" dirty="0">
              <a:solidFill>
                <a:srgbClr val="2928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installed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software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$Programs =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Get-ItemProperty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HKLM:\Software\Microsoft\Windows\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CurrentVersion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Uninstall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\* # 32 bit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$Programs +=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Get-ItemProperty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HKLM:\Software\Wow6432Node\Microsoft\Windows\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CurrentVersion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Uninstall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\* # 64 bit</a:t>
            </a:r>
          </a:p>
          <a:p>
            <a:pPr marL="0" indent="0">
              <a:spcBef>
                <a:spcPts val="0"/>
              </a:spcBef>
              <a:buNone/>
            </a:pPr>
            <a:endParaRPr lang="nb-NO" sz="800" b="1" dirty="0">
              <a:solidFill>
                <a:srgbClr val="2928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up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each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program and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warning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not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found</a:t>
            </a:r>
            <a:endParaRPr lang="nb-NO" sz="800" b="1" dirty="0">
              <a:solidFill>
                <a:srgbClr val="2928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$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ListOfPrograms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-Object  -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$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$_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$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ProgramName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$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$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ProgramVersion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$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</a:t>
            </a:r>
          </a:p>
          <a:p>
            <a:pPr marL="0" indent="0">
              <a:spcBef>
                <a:spcPts val="0"/>
              </a:spcBef>
              <a:buNone/>
            </a:pPr>
            <a:endParaRPr lang="nb-NO" sz="800" b="1" dirty="0">
              <a:solidFill>
                <a:srgbClr val="2928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# Clear variable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before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ensure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it starts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empty</a:t>
            </a:r>
            <a:endParaRPr lang="nb-NO" sz="800" b="1" dirty="0">
              <a:solidFill>
                <a:srgbClr val="2928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#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Could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contain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data from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previous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items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loop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Clear-Variable -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CheckForExistence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ErrorAction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SilentlyContinue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-Force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$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CheckForExistence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$Programs |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-Object { $_.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DisplayName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ProgramName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-and $_.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DisplayVersion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ProgramVersion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nb-NO" sz="800" b="1" dirty="0">
              <a:solidFill>
                <a:srgbClr val="2928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#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existence</a:t>
            </a:r>
            <a:endParaRPr lang="nb-NO" sz="800" b="1" dirty="0">
              <a:solidFill>
                <a:srgbClr val="2928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($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CheckForExistence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Write-Output "$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ProgramName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(Version: $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ProgramVersion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found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$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errMsg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$_.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Exception.Message</a:t>
            </a:r>
            <a:endParaRPr lang="nb-NO" sz="800" b="1" dirty="0">
              <a:solidFill>
                <a:srgbClr val="2928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Write-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</a:t>
            </a: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nb-NO" sz="800" b="1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errMsg</a:t>
            </a:r>
            <a:endParaRPr lang="nb-NO" sz="800" b="1" dirty="0">
              <a:solidFill>
                <a:srgbClr val="2928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800" b="1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57872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48242BA3-16BA-FCCD-459A-FC3419158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D71C8E-0A34-9D75-F106-D0DC570D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6A4508F0-9DC5-73B5-6EB7-29CE4B441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/>
          <a:p>
            <a:r>
              <a:rPr lang="nb-NO" b="0" i="0" dirty="0">
                <a:effectLst/>
                <a:latin typeface="Helvetica" panose="020B0604020202020204" pitchFamily="34" charset="0"/>
              </a:rPr>
              <a:t>Lage filen </a:t>
            </a:r>
            <a:r>
              <a:rPr lang="nb-NO" b="0" i="1" dirty="0">
                <a:effectLst/>
                <a:latin typeface="Helvetica" panose="020B0604020202020204" pitchFamily="34" charset="0"/>
              </a:rPr>
              <a:t>.</a:t>
            </a:r>
            <a:r>
              <a:rPr lang="nb-NO" b="0" i="1" dirty="0" err="1">
                <a:effectLst/>
                <a:latin typeface="Helvetica" panose="020B0604020202020204" pitchFamily="34" charset="0"/>
              </a:rPr>
              <a:t>intunewin</a:t>
            </a:r>
            <a:r>
              <a:rPr lang="nb-NO" b="0" i="0" dirty="0">
                <a:effectLst/>
                <a:latin typeface="Helvetica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B9BE3E30-0892-29A7-DF50-44C11558CB7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b="0" i="0" dirty="0">
                <a:effectLst/>
                <a:latin typeface="Helvetica" panose="020B0604020202020204" pitchFamily="34" charset="0"/>
                <a:hlinkClick r:id="rId2"/>
              </a:rPr>
              <a:t>Microsoft Win32 Content Prep </a:t>
            </a:r>
            <a:r>
              <a:rPr lang="nb-NO" sz="2800" b="0" i="0" dirty="0" err="1">
                <a:effectLst/>
                <a:latin typeface="Helvetica" panose="020B0604020202020204" pitchFamily="34" charset="0"/>
                <a:hlinkClick r:id="rId2"/>
              </a:rPr>
              <a:t>Tool</a:t>
            </a:r>
            <a:endParaRPr lang="nb-NO" sz="2800" b="0" i="0" dirty="0">
              <a:effectLst/>
              <a:latin typeface="Helvetica" panose="020B0604020202020204" pitchFamily="34" charset="0"/>
            </a:endParaRP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sz="2400" b="0" i="0" dirty="0">
                <a:effectLst/>
                <a:latin typeface="Helvetica" panose="020B0604020202020204" pitchFamily="34" charset="0"/>
                <a:hlinkClick r:id="rId3"/>
              </a:rPr>
              <a:t>https://github.com/Microsoft/Microsoft-Win32-Content-Prep-Tool</a:t>
            </a:r>
            <a:endParaRPr lang="nb-NO" sz="2400" b="0" i="0" dirty="0">
              <a:effectLst/>
              <a:latin typeface="Helvetica" panose="020B0604020202020204" pitchFamily="34" charset="0"/>
            </a:endParaRP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sz="2400" b="0" i="0" dirty="0" err="1">
                <a:effectLst/>
                <a:latin typeface="Helvetica" panose="020B0604020202020204" pitchFamily="34" charset="0"/>
              </a:rPr>
              <a:t>code</a:t>
            </a:r>
            <a:r>
              <a:rPr lang="nb-NO" sz="2400" b="0" i="0" dirty="0">
                <a:effectLst/>
                <a:latin typeface="Helvetica" panose="020B0604020202020204" pitchFamily="34" charset="0"/>
              </a:rPr>
              <a:t> &gt; </a:t>
            </a:r>
            <a:r>
              <a:rPr lang="nb-NO" sz="2400" b="0" i="0" dirty="0" err="1">
                <a:effectLst/>
                <a:latin typeface="Helvetica" panose="020B0604020202020204" pitchFamily="34" charset="0"/>
              </a:rPr>
              <a:t>Download</a:t>
            </a:r>
            <a:r>
              <a:rPr lang="nb-NO" sz="2400" b="0" i="0" dirty="0">
                <a:effectLst/>
                <a:latin typeface="Helvetica" panose="020B0604020202020204" pitchFamily="34" charset="0"/>
              </a:rPr>
              <a:t> ZIP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>
                <a:latin typeface="Helvetica" panose="020B0604020202020204" pitchFamily="34" charset="0"/>
              </a:rPr>
              <a:t>Pakke ut .. og kjør </a:t>
            </a:r>
            <a:r>
              <a:rPr lang="nb-NO" sz="2800" b="1" dirty="0">
                <a:latin typeface="Helvetica" panose="020B0604020202020204" pitchFamily="34" charset="0"/>
              </a:rPr>
              <a:t>IntuneWinAppUtil.exe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sz="2400" dirty="0">
                <a:latin typeface="Helvetica" panose="020B0604020202020204" pitchFamily="34" charset="0"/>
              </a:rPr>
              <a:t>Mappe hvor </a:t>
            </a:r>
            <a:r>
              <a:rPr lang="nb-NO" sz="2400" dirty="0" err="1">
                <a:latin typeface="Helvetica" panose="020B0604020202020204" pitchFamily="34" charset="0"/>
              </a:rPr>
              <a:t>installsjonsfiler</a:t>
            </a:r>
            <a:r>
              <a:rPr lang="nb-NO" sz="2400" dirty="0">
                <a:latin typeface="Helvetica" panose="020B0604020202020204" pitchFamily="34" charset="0"/>
              </a:rPr>
              <a:t> er – </a:t>
            </a:r>
            <a:r>
              <a:rPr lang="nb-NO" sz="2400" i="1" dirty="0">
                <a:solidFill>
                  <a:schemeClr val="accent6"/>
                </a:solidFill>
                <a:latin typeface="Helvetica" panose="020B0604020202020204" pitchFamily="34" charset="0"/>
              </a:rPr>
              <a:t>c:\Intune\Apps\App1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sz="2400" dirty="0">
                <a:latin typeface="Helvetica" panose="020B0604020202020204" pitchFamily="34" charset="0"/>
              </a:rPr>
              <a:t>Navnet på </a:t>
            </a:r>
            <a:r>
              <a:rPr lang="nb-NO" sz="2400" dirty="0" err="1">
                <a:latin typeface="Helvetica" panose="020B0604020202020204" pitchFamily="34" charset="0"/>
              </a:rPr>
              <a:t>installsjonsfil</a:t>
            </a:r>
            <a:r>
              <a:rPr lang="nb-NO" sz="2400" dirty="0">
                <a:latin typeface="Helvetica" panose="020B0604020202020204" pitchFamily="34" charset="0"/>
              </a:rPr>
              <a:t> – </a:t>
            </a:r>
            <a:r>
              <a:rPr lang="nb-NO" sz="2400" i="1" dirty="0">
                <a:solidFill>
                  <a:schemeClr val="accent6"/>
                </a:solidFill>
                <a:latin typeface="Helvetica" panose="020B0604020202020204" pitchFamily="34" charset="0"/>
              </a:rPr>
              <a:t>install.ps1 / app1.msi / app1.exe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sz="2400" dirty="0">
                <a:latin typeface="Helvetica" panose="020B0604020202020204" pitchFamily="34" charset="0"/>
              </a:rPr>
              <a:t>Hvor skal </a:t>
            </a:r>
            <a:r>
              <a:rPr lang="nb-NO" sz="2400" dirty="0" err="1">
                <a:latin typeface="Helvetica" panose="020B0604020202020204" pitchFamily="34" charset="0"/>
              </a:rPr>
              <a:t>Intunewin</a:t>
            </a:r>
            <a:r>
              <a:rPr lang="nb-NO" sz="2400" dirty="0">
                <a:latin typeface="Helvetica" panose="020B0604020202020204" pitchFamily="34" charset="0"/>
              </a:rPr>
              <a:t>-fil havne? – </a:t>
            </a:r>
            <a:r>
              <a:rPr lang="nb-NO" sz="2400" i="1" dirty="0">
                <a:solidFill>
                  <a:schemeClr val="accent6"/>
                </a:solidFill>
                <a:latin typeface="Helvetica" panose="020B0604020202020204" pitchFamily="34" charset="0"/>
              </a:rPr>
              <a:t>c:\Intune\IntuneWinFolder</a:t>
            </a:r>
          </a:p>
        </p:txBody>
      </p:sp>
    </p:spTree>
    <p:extLst>
      <p:ext uri="{BB962C8B-B14F-4D97-AF65-F5344CB8AC3E}">
        <p14:creationId xmlns:p14="http://schemas.microsoft.com/office/powerpoint/2010/main" val="28087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48242BA3-16BA-FCCD-459A-FC3419158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D71C8E-0A34-9D75-F106-D0DC570D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6A4508F0-9DC5-73B5-6EB7-29CE4B441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/>
          <a:p>
            <a:r>
              <a:rPr lang="nb-NO" b="0" i="0" dirty="0">
                <a:effectLst/>
                <a:latin typeface="Helvetica" panose="020B0604020202020204" pitchFamily="34" charset="0"/>
              </a:rPr>
              <a:t>Tips	</a:t>
            </a:r>
            <a:endParaRPr lang="en-US" dirty="0"/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B9BE3E30-0892-29A7-DF50-44C11558CB7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Nedlastninger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sjekkes</a:t>
            </a:r>
            <a:r>
              <a:rPr lang="en-US" dirty="0"/>
              <a:t> for virus – </a:t>
            </a:r>
            <a:r>
              <a:rPr lang="en-US" dirty="0" err="1"/>
              <a:t>skan</a:t>
            </a:r>
            <a:r>
              <a:rPr lang="en-US" dirty="0"/>
              <a:t> </a:t>
            </a:r>
            <a:r>
              <a:rPr lang="en-US" dirty="0" err="1"/>
              <a:t>alltid</a:t>
            </a:r>
            <a:r>
              <a:rPr lang="en-US" dirty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nødvendige</a:t>
            </a:r>
            <a:r>
              <a:rPr lang="en-US" dirty="0"/>
              <a:t> filer i </a:t>
            </a:r>
            <a:r>
              <a:rPr lang="en-US" dirty="0" err="1"/>
              <a:t>mappen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install/uninstall </a:t>
            </a:r>
            <a:r>
              <a:rPr lang="en-US" dirty="0" err="1"/>
              <a:t>uten</a:t>
            </a:r>
            <a:r>
              <a:rPr lang="en-US" dirty="0"/>
              <a:t> </a:t>
            </a:r>
            <a:r>
              <a:rPr lang="en-US" dirty="0" err="1"/>
              <a:t>omstart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TroubleShoot</a:t>
            </a:r>
            <a:r>
              <a:rPr lang="en-US" sz="1800" dirty="0"/>
              <a:t> for Intune: </a:t>
            </a:r>
            <a:r>
              <a:rPr lang="en-US" sz="1800" dirty="0">
                <a:hlinkClick r:id="rId2"/>
              </a:rPr>
              <a:t>Intune Management Extension</a:t>
            </a:r>
            <a:endParaRPr lang="en-US" sz="1800" dirty="0"/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nb-NO" sz="1400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ProgramData</a:t>
            </a:r>
            <a:r>
              <a:rPr lang="nb-NO" sz="1400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%\Microsoft\</a:t>
            </a:r>
            <a:r>
              <a:rPr lang="nb-NO" sz="1400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IntuneManagementExtension</a:t>
            </a:r>
            <a:r>
              <a:rPr lang="nb-NO" sz="1400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\Logs\UiO\app1-install.log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MDM logs\</a:t>
            </a:r>
            <a:r>
              <a:rPr lang="nb-NO" sz="1400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MDMDiagHTMLReport</a:t>
            </a:r>
            <a:r>
              <a:rPr lang="nb-NO" sz="1400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Settings &gt; </a:t>
            </a:r>
            <a:r>
              <a:rPr lang="nb-NO" sz="1400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Accounts</a:t>
            </a:r>
            <a:r>
              <a:rPr lang="nb-NO" sz="1400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Access </a:t>
            </a:r>
            <a:r>
              <a:rPr lang="nb-NO" sz="1400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</a:t>
            </a:r>
            <a:r>
              <a:rPr lang="nb-NO" sz="1400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or School &gt; </a:t>
            </a:r>
            <a:r>
              <a:rPr lang="nb-NO" sz="1400" dirty="0" err="1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Export</a:t>
            </a:r>
            <a:r>
              <a:rPr lang="nb-NO" sz="1400" dirty="0">
                <a:solidFill>
                  <a:srgbClr val="2928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….</a:t>
            </a:r>
          </a:p>
          <a:p>
            <a:pPr marL="1360519" lvl="2" indent="-342900">
              <a:buFont typeface="Arial" panose="020B0604020202020204" pitchFamily="34" charset="0"/>
              <a:buChar char="•"/>
            </a:pPr>
            <a:r>
              <a:rPr lang="fr-FR" sz="1400" dirty="0" err="1"/>
              <a:t>Havner</a:t>
            </a:r>
            <a:r>
              <a:rPr lang="fr-FR" sz="1400" dirty="0"/>
              <a:t> </a:t>
            </a:r>
            <a:r>
              <a:rPr lang="fr-FR" sz="1400" dirty="0" err="1"/>
              <a:t>her</a:t>
            </a:r>
            <a:r>
              <a:rPr lang="fr-FR" sz="1400" dirty="0"/>
              <a:t>:</a:t>
            </a:r>
            <a:r>
              <a:rPr lang="fr-FR" sz="1400" i="1" dirty="0"/>
              <a:t> C:\Users\Public\Documents\MDMDiagnostics</a:t>
            </a:r>
          </a:p>
          <a:p>
            <a:pPr marL="1360519" lvl="2" indent="-342900">
              <a:buFont typeface="Arial" panose="020B0604020202020204" pitchFamily="34" charset="0"/>
              <a:buChar char="•"/>
            </a:pPr>
            <a:r>
              <a:rPr lang="fr-FR" sz="1400" dirty="0" err="1"/>
              <a:t>Pakke</a:t>
            </a:r>
            <a:r>
              <a:rPr lang="fr-FR" sz="1400" dirty="0"/>
              <a:t> den ut for logger</a:t>
            </a: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SoftwareCenter</a:t>
            </a:r>
            <a:r>
              <a:rPr lang="en-US" sz="1800" dirty="0"/>
              <a:t>: C:\Windows\CCM\Logs | CMTrace.exe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AppDiscovery.log (for detection)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AppEnforce.log (for </a:t>
            </a:r>
            <a:r>
              <a:rPr lang="en-US" sz="1400" dirty="0" err="1"/>
              <a:t>installasjon</a:t>
            </a:r>
            <a:r>
              <a:rPr lang="en-US" sz="1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teste install, teste uninstall, teste detection</a:t>
            </a:r>
          </a:p>
        </p:txBody>
      </p:sp>
    </p:spTree>
    <p:extLst>
      <p:ext uri="{BB962C8B-B14F-4D97-AF65-F5344CB8AC3E}">
        <p14:creationId xmlns:p14="http://schemas.microsoft.com/office/powerpoint/2010/main" val="845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Senter_NO.potx" id="{FA991BE8-0AEF-4B9C-9E3C-1B7385F080EF}" vid="{DB5E88AA-E1E6-4B29-8720-6F3FD3BEAE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JAJEJYK5CVUX-448798232-27</_dlc_DocId>
    <_dlc_DocIdUrl xmlns="e5e35b8c-bb2a-40e7-acd7-beed1d1f14b8">
      <Url>https://uio.sharepoint.com/sites/GrafiskUttrykk/_layouts/15/DocIdRedir.aspx?ID=JAJEJYK5CVUX-448798232-27</Url>
      <Description>JAJEJYK5CVUX-448798232-27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3" ma:contentTypeDescription="Opprett et nytt dokument." ma:contentTypeScope="" ma:versionID="5455942cb6f0bea4a5be7aed3bead13f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5fb6ac5289525f1f15273a3106bcccc3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schemas.microsoft.com/office/infopath/2007/PartnerControls"/>
    <ds:schemaRef ds:uri="3b00a67f-9791-437e-b702-303a706ea042"/>
    <ds:schemaRef ds:uri="7dc3d6ed-56f1-49b6-b310-0ff680cfe62a"/>
    <ds:schemaRef ds:uri="e5e35b8c-bb2a-40e7-acd7-beed1d1f14b8"/>
  </ds:schemaRefs>
</ds:datastoreItem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C63999-A9FE-4689-BD74-6FF1C91EDCB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D1D799F-91B4-4AD3-907F-BFEF809668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63b6811-b0a4-4b2a-b932-72c4c970c5d2}" enabled="0" method="" siteId="{463b6811-b0a4-4b2a-b932-72c4c970c5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UiO Norsk (Senter)</Template>
  <TotalTime>1011</TotalTime>
  <Words>851</Words>
  <Application>Microsoft Office PowerPoint</Application>
  <PresentationFormat>Widescreen</PresentationFormat>
  <Paragraphs>115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az_ea_font</vt:lpstr>
      <vt:lpstr>Calibri</vt:lpstr>
      <vt:lpstr>Courier New</vt:lpstr>
      <vt:lpstr>Helvetica</vt:lpstr>
      <vt:lpstr>Wingdings</vt:lpstr>
      <vt:lpstr>Office Theme</vt:lpstr>
      <vt:lpstr>Intune – pakkebygging / AF</vt:lpstr>
      <vt:lpstr>PowerPoint Presentation</vt:lpstr>
      <vt:lpstr>Oppskriften finnes her</vt:lpstr>
      <vt:lpstr>Eksempel - install.ps1</vt:lpstr>
      <vt:lpstr>Eksempel - uninstall.ps1</vt:lpstr>
      <vt:lpstr>Eksempel - Detection Rule</vt:lpstr>
      <vt:lpstr>Detection Rule</vt:lpstr>
      <vt:lpstr>Lage filen .intunewin </vt:lpstr>
      <vt:lpstr>Tips </vt:lpstr>
      <vt:lpstr>Tips</vt:lpstr>
      <vt:lpstr>Hands on med Ocra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Intune – pakkebygging / AF</dc:title>
  <dc:creator>Arul Narendran</dc:creator>
  <cp:lastModifiedBy>Arul Narendran</cp:lastModifiedBy>
  <cp:revision>5</cp:revision>
  <dcterms:created xsi:type="dcterms:W3CDTF">2024-05-19T12:08:53Z</dcterms:created>
  <dcterms:modified xsi:type="dcterms:W3CDTF">2024-06-06T11:55:16Z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ca78aadb-edb3-4a0a-a54e-c0ac63a0a563</vt:lpwstr>
  </property>
</Properties>
</file>