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276" r:id="rId3"/>
    <p:sldId id="338" r:id="rId4"/>
    <p:sldId id="342" r:id="rId5"/>
    <p:sldId id="344" r:id="rId6"/>
    <p:sldId id="343" r:id="rId7"/>
    <p:sldId id="345" r:id="rId8"/>
    <p:sldId id="347" r:id="rId9"/>
    <p:sldId id="348" r:id="rId10"/>
    <p:sldId id="354" r:id="rId11"/>
    <p:sldId id="339" r:id="rId12"/>
    <p:sldId id="340" r:id="rId13"/>
    <p:sldId id="264" r:id="rId14"/>
    <p:sldId id="335" r:id="rId15"/>
    <p:sldId id="311" r:id="rId16"/>
    <p:sldId id="310" r:id="rId17"/>
    <p:sldId id="325" r:id="rId18"/>
    <p:sldId id="355" r:id="rId19"/>
    <p:sldId id="356" r:id="rId20"/>
    <p:sldId id="357" r:id="rId21"/>
    <p:sldId id="358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958" autoAdjust="0"/>
  </p:normalViewPr>
  <p:slideViewPr>
    <p:cSldViewPr snapToGrid="0">
      <p:cViewPr varScale="1">
        <p:scale>
          <a:sx n="89" d="100"/>
          <a:sy n="89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er Lorentzen" userId="3005523125477a12" providerId="LiveId" clId="{D348EBF0-A371-4678-A072-FF77A656DC24}"/>
    <pc:docChg chg="undo custSel addSld delSld modSld sldOrd delMainMaster">
      <pc:chgData name="Aleksander Lorentzen" userId="3005523125477a12" providerId="LiveId" clId="{D348EBF0-A371-4678-A072-FF77A656DC24}" dt="2018-01-25T10:20:37.560" v="832" actId="1076"/>
      <pc:docMkLst>
        <pc:docMk/>
      </pc:docMkLst>
      <pc:sldChg chg="ord">
        <pc:chgData name="Aleksander Lorentzen" userId="3005523125477a12" providerId="LiveId" clId="{D348EBF0-A371-4678-A072-FF77A656DC24}" dt="2018-01-25T09:08:04.984" v="43"/>
        <pc:sldMkLst>
          <pc:docMk/>
          <pc:sldMk cId="1854497009" sldId="264"/>
        </pc:sldMkLst>
      </pc:sldChg>
      <pc:sldChg chg="modSp">
        <pc:chgData name="Aleksander Lorentzen" userId="3005523125477a12" providerId="LiveId" clId="{D348EBF0-A371-4678-A072-FF77A656DC24}" dt="2018-01-25T09:07:54.240" v="42" actId="20577"/>
        <pc:sldMkLst>
          <pc:docMk/>
          <pc:sldMk cId="4013467792" sldId="276"/>
        </pc:sldMkLst>
        <pc:spChg chg="mod">
          <ac:chgData name="Aleksander Lorentzen" userId="3005523125477a12" providerId="LiveId" clId="{D348EBF0-A371-4678-A072-FF77A656DC24}" dt="2018-01-25T09:07:54.240" v="42" actId="20577"/>
          <ac:spMkLst>
            <pc:docMk/>
            <pc:sldMk cId="4013467792" sldId="276"/>
            <ac:spMk id="2" creationId="{94C967E5-BE4D-47C3-95EA-76F433E7570B}"/>
          </ac:spMkLst>
        </pc:spChg>
      </pc:sldChg>
      <pc:sldChg chg="del">
        <pc:chgData name="Aleksander Lorentzen" userId="3005523125477a12" providerId="LiveId" clId="{D348EBF0-A371-4678-A072-FF77A656DC24}" dt="2018-01-25T09:09:42.369" v="45" actId="2696"/>
        <pc:sldMkLst>
          <pc:docMk/>
          <pc:sldMk cId="1773231311" sldId="279"/>
        </pc:sldMkLst>
      </pc:sldChg>
      <pc:sldChg chg="del">
        <pc:chgData name="Aleksander Lorentzen" userId="3005523125477a12" providerId="LiveId" clId="{D348EBF0-A371-4678-A072-FF77A656DC24}" dt="2018-01-25T09:07:05.402" v="7" actId="2696"/>
        <pc:sldMkLst>
          <pc:docMk/>
          <pc:sldMk cId="2391903657" sldId="280"/>
        </pc:sldMkLst>
      </pc:sldChg>
      <pc:sldChg chg="del">
        <pc:chgData name="Aleksander Lorentzen" userId="3005523125477a12" providerId="LiveId" clId="{D348EBF0-A371-4678-A072-FF77A656DC24}" dt="2018-01-25T09:09:44.063" v="46" actId="2696"/>
        <pc:sldMkLst>
          <pc:docMk/>
          <pc:sldMk cId="3157355331" sldId="290"/>
        </pc:sldMkLst>
      </pc:sldChg>
      <pc:sldChg chg="del">
        <pc:chgData name="Aleksander Lorentzen" userId="3005523125477a12" providerId="LiveId" clId="{D348EBF0-A371-4678-A072-FF77A656DC24}" dt="2018-01-25T09:12:35.989" v="58" actId="2696"/>
        <pc:sldMkLst>
          <pc:docMk/>
          <pc:sldMk cId="3816012843" sldId="291"/>
        </pc:sldMkLst>
      </pc:sldChg>
      <pc:sldChg chg="del">
        <pc:chgData name="Aleksander Lorentzen" userId="3005523125477a12" providerId="LiveId" clId="{D348EBF0-A371-4678-A072-FF77A656DC24}" dt="2018-01-25T09:08:18.633" v="44" actId="2696"/>
        <pc:sldMkLst>
          <pc:docMk/>
          <pc:sldMk cId="66860691" sldId="298"/>
        </pc:sldMkLst>
      </pc:sldChg>
      <pc:sldChg chg="addSp delSp modSp del mod setBg setClrOvrMap">
        <pc:chgData name="Aleksander Lorentzen" userId="3005523125477a12" providerId="LiveId" clId="{D348EBF0-A371-4678-A072-FF77A656DC24}" dt="2018-01-25T09:11:25.935" v="47" actId="2696"/>
        <pc:sldMkLst>
          <pc:docMk/>
          <pc:sldMk cId="3658344152" sldId="301"/>
        </pc:sldMkLst>
        <pc:spChg chg="mod">
          <ac:chgData name="Aleksander Lorentzen" userId="3005523125477a12" providerId="LiveId" clId="{D348EBF0-A371-4678-A072-FF77A656DC24}" dt="2018-01-25T09:07:32.547" v="24" actId="26606"/>
          <ac:spMkLst>
            <pc:docMk/>
            <pc:sldMk cId="3658344152" sldId="301"/>
            <ac:spMk id="2" creationId="{1D3FAD79-9B44-4439-8CAA-7BACE2B04434}"/>
          </ac:spMkLst>
        </pc:spChg>
        <pc:spChg chg="add del">
          <ac:chgData name="Aleksander Lorentzen" userId="3005523125477a12" providerId="LiveId" clId="{D348EBF0-A371-4678-A072-FF77A656DC24}" dt="2018-01-25T09:07:30.374" v="21" actId="26606"/>
          <ac:spMkLst>
            <pc:docMk/>
            <pc:sldMk cId="3658344152" sldId="301"/>
            <ac:spMk id="11" creationId="{5FE860FF-6214-458C-B8B6-840D3D4BD8AE}"/>
          </ac:spMkLst>
        </pc:spChg>
        <pc:spChg chg="add">
          <ac:chgData name="Aleksander Lorentzen" userId="3005523125477a12" providerId="LiveId" clId="{D348EBF0-A371-4678-A072-FF77A656DC24}" dt="2018-01-25T09:07:32.547" v="24" actId="26606"/>
          <ac:spMkLst>
            <pc:docMk/>
            <pc:sldMk cId="3658344152" sldId="301"/>
            <ac:spMk id="19" creationId="{5FE860FF-6214-458C-B8B6-840D3D4BD8AE}"/>
          </ac:spMkLst>
        </pc:spChg>
        <pc:picChg chg="mod">
          <ac:chgData name="Aleksander Lorentzen" userId="3005523125477a12" providerId="LiveId" clId="{D348EBF0-A371-4678-A072-FF77A656DC24}" dt="2018-01-25T09:07:39.568" v="25" actId="27614"/>
          <ac:picMkLst>
            <pc:docMk/>
            <pc:sldMk cId="3658344152" sldId="301"/>
            <ac:picMk id="6" creationId="{BAF7C8AD-2190-4CD5-807C-2670EC36ED3C}"/>
          </ac:picMkLst>
        </pc:picChg>
        <pc:cxnChg chg="add del">
          <ac:chgData name="Aleksander Lorentzen" userId="3005523125477a12" providerId="LiveId" clId="{D348EBF0-A371-4678-A072-FF77A656DC24}" dt="2018-01-25T09:07:30.374" v="21" actId="26606"/>
          <ac:cxnSpMkLst>
            <pc:docMk/>
            <pc:sldMk cId="3658344152" sldId="301"/>
            <ac:cxnSpMk id="13" creationId="{6079A69E-2DBC-4FA4-8495-9B37C56A910E}"/>
          </ac:cxnSpMkLst>
        </pc:cxnChg>
        <pc:cxnChg chg="add del">
          <ac:chgData name="Aleksander Lorentzen" userId="3005523125477a12" providerId="LiveId" clId="{D348EBF0-A371-4678-A072-FF77A656DC24}" dt="2018-01-25T09:07:30.374" v="21" actId="26606"/>
          <ac:cxnSpMkLst>
            <pc:docMk/>
            <pc:sldMk cId="3658344152" sldId="301"/>
            <ac:cxnSpMk id="15" creationId="{0F80B1E9-A8C1-4802-BFFD-7FC81CD2112C}"/>
          </ac:cxnSpMkLst>
        </pc:cxnChg>
        <pc:cxnChg chg="add del">
          <ac:chgData name="Aleksander Lorentzen" userId="3005523125477a12" providerId="LiveId" clId="{D348EBF0-A371-4678-A072-FF77A656DC24}" dt="2018-01-25T09:07:32.516" v="23" actId="26606"/>
          <ac:cxnSpMkLst>
            <pc:docMk/>
            <pc:sldMk cId="3658344152" sldId="301"/>
            <ac:cxnSpMk id="17" creationId="{E126E481-B945-4179-BD79-05E96E9B29E1}"/>
          </ac:cxnSpMkLst>
        </pc:cxnChg>
        <pc:cxnChg chg="add">
          <ac:chgData name="Aleksander Lorentzen" userId="3005523125477a12" providerId="LiveId" clId="{D348EBF0-A371-4678-A072-FF77A656DC24}" dt="2018-01-25T09:07:32.547" v="24" actId="26606"/>
          <ac:cxnSpMkLst>
            <pc:docMk/>
            <pc:sldMk cId="3658344152" sldId="301"/>
            <ac:cxnSpMk id="20" creationId="{6079A69E-2DBC-4FA4-8495-9B37C56A910E}"/>
          </ac:cxnSpMkLst>
        </pc:cxnChg>
        <pc:cxnChg chg="add">
          <ac:chgData name="Aleksander Lorentzen" userId="3005523125477a12" providerId="LiveId" clId="{D348EBF0-A371-4678-A072-FF77A656DC24}" dt="2018-01-25T09:07:32.547" v="24" actId="26606"/>
          <ac:cxnSpMkLst>
            <pc:docMk/>
            <pc:sldMk cId="3658344152" sldId="301"/>
            <ac:cxnSpMk id="21" creationId="{0F80B1E9-A8C1-4802-BFFD-7FC81CD2112C}"/>
          </ac:cxnSpMkLst>
        </pc:cxnChg>
      </pc:sldChg>
      <pc:sldChg chg="del">
        <pc:chgData name="Aleksander Lorentzen" userId="3005523125477a12" providerId="LiveId" clId="{D348EBF0-A371-4678-A072-FF77A656DC24}" dt="2018-01-25T09:07:06.388" v="8" actId="2696"/>
        <pc:sldMkLst>
          <pc:docMk/>
          <pc:sldMk cId="2509626561" sldId="302"/>
        </pc:sldMkLst>
      </pc:sldChg>
      <pc:sldChg chg="del">
        <pc:chgData name="Aleksander Lorentzen" userId="3005523125477a12" providerId="LiveId" clId="{D348EBF0-A371-4678-A072-FF77A656DC24}" dt="2018-01-25T09:07:07.152" v="9" actId="2696"/>
        <pc:sldMkLst>
          <pc:docMk/>
          <pc:sldMk cId="1572298915" sldId="303"/>
        </pc:sldMkLst>
      </pc:sldChg>
      <pc:sldChg chg="addSp delSp modSp del mod setBg modAnim">
        <pc:chgData name="Aleksander Lorentzen" userId="3005523125477a12" providerId="LiveId" clId="{D348EBF0-A371-4678-A072-FF77A656DC24}" dt="2018-01-25T09:19:10.264" v="98" actId="2696"/>
        <pc:sldMkLst>
          <pc:docMk/>
          <pc:sldMk cId="3201391694" sldId="304"/>
        </pc:sldMkLst>
        <pc:spChg chg="del mod ord">
          <ac:chgData name="Aleksander Lorentzen" userId="3005523125477a12" providerId="LiveId" clId="{D348EBF0-A371-4678-A072-FF77A656DC24}" dt="2018-01-25T09:17:39.389" v="95" actId="478"/>
          <ac:spMkLst>
            <pc:docMk/>
            <pc:sldMk cId="3201391694" sldId="304"/>
            <ac:spMk id="2" creationId="{C60002DE-D968-469B-9869-F54738A0C8ED}"/>
          </ac:spMkLst>
        </pc:spChg>
        <pc:spChg chg="add del mod ord">
          <ac:chgData name="Aleksander Lorentzen" userId="3005523125477a12" providerId="LiveId" clId="{D348EBF0-A371-4678-A072-FF77A656DC24}" dt="2018-01-25T09:17:56.501" v="97" actId="26606"/>
          <ac:spMkLst>
            <pc:docMk/>
            <pc:sldMk cId="3201391694" sldId="304"/>
            <ac:spMk id="3" creationId="{8E1BA5A2-3667-4037-8575-51506504A53C}"/>
          </ac:spMkLst>
        </pc:spChg>
        <pc:spChg chg="add">
          <ac:chgData name="Aleksander Lorentzen" userId="3005523125477a12" providerId="LiveId" clId="{D348EBF0-A371-4678-A072-FF77A656DC24}" dt="2018-01-25T09:17:56.501" v="97" actId="26606"/>
          <ac:spMkLst>
            <pc:docMk/>
            <pc:sldMk cId="3201391694" sldId="304"/>
            <ac:spMk id="11" creationId="{5E39A796-BE83-48B1-B33F-35C4A32AAB57}"/>
          </ac:spMkLst>
        </pc:spChg>
        <pc:spChg chg="add del">
          <ac:chgData name="Aleksander Lorentzen" userId="3005523125477a12" providerId="LiveId" clId="{D348EBF0-A371-4678-A072-FF77A656DC24}" dt="2018-01-25T09:13:06.497" v="68" actId="26606"/>
          <ac:spMkLst>
            <pc:docMk/>
            <pc:sldMk cId="3201391694" sldId="304"/>
            <ac:spMk id="15" creationId="{5FE860FF-6214-458C-B8B6-840D3D4BD8AE}"/>
          </ac:spMkLst>
        </pc:spChg>
        <pc:spChg chg="add">
          <ac:chgData name="Aleksander Lorentzen" userId="3005523125477a12" providerId="LiveId" clId="{D348EBF0-A371-4678-A072-FF77A656DC24}" dt="2018-01-25T09:17:56.501" v="97" actId="26606"/>
          <ac:spMkLst>
            <pc:docMk/>
            <pc:sldMk cId="3201391694" sldId="304"/>
            <ac:spMk id="16" creationId="{72F84B47-E267-4194-8194-831DB7B5547F}"/>
          </ac:spMkLst>
        </pc:spChg>
        <pc:grpChg chg="add del">
          <ac:chgData name="Aleksander Lorentzen" userId="3005523125477a12" providerId="LiveId" clId="{D348EBF0-A371-4678-A072-FF77A656DC24}" dt="2018-01-25T09:12:51.186" v="60"/>
          <ac:grpSpMkLst>
            <pc:docMk/>
            <pc:sldMk cId="3201391694" sldId="304"/>
            <ac:grpSpMk id="4" creationId="{17123184-8B97-4A26-BAD1-1357A044CF9B}"/>
          </ac:grpSpMkLst>
        </pc:grpChg>
        <pc:picChg chg="add del mod ord">
          <ac:chgData name="Aleksander Lorentzen" userId="3005523125477a12" providerId="LiveId" clId="{D348EBF0-A371-4678-A072-FF77A656DC24}" dt="2018-01-25T09:17:56.501" v="97" actId="26606"/>
          <ac:picMkLst>
            <pc:docMk/>
            <pc:sldMk cId="3201391694" sldId="304"/>
            <ac:picMk id="9" creationId="{13AF6543-1189-4C04-A47D-0B195D138294}"/>
          </ac:picMkLst>
        </pc:picChg>
        <pc:picChg chg="add del">
          <ac:chgData name="Aleksander Lorentzen" userId="3005523125477a12" providerId="LiveId" clId="{D348EBF0-A371-4678-A072-FF77A656DC24}" dt="2018-01-25T09:13:06.497" v="68" actId="26606"/>
          <ac:picMkLst>
            <pc:docMk/>
            <pc:sldMk cId="3201391694" sldId="304"/>
            <ac:picMk id="12" creationId="{13AF6543-1189-4C04-A47D-0B195D138294}"/>
          </ac:picMkLst>
        </pc:picChg>
        <pc:picChg chg="add del mod">
          <ac:chgData name="Aleksander Lorentzen" userId="3005523125477a12" providerId="LiveId" clId="{D348EBF0-A371-4678-A072-FF77A656DC24}" dt="2018-01-25T09:17:47.050" v="96"/>
          <ac:picMkLst>
            <pc:docMk/>
            <pc:sldMk cId="3201391694" sldId="304"/>
            <ac:picMk id="14" creationId="{7BB6D1D6-E426-4893-8D80-64860EE0520B}"/>
          </ac:picMkLst>
        </pc:picChg>
        <pc:cxnChg chg="add del">
          <ac:chgData name="Aleksander Lorentzen" userId="3005523125477a12" providerId="LiveId" clId="{D348EBF0-A371-4678-A072-FF77A656DC24}" dt="2018-01-25T09:13:06.497" v="68" actId="26606"/>
          <ac:cxnSpMkLst>
            <pc:docMk/>
            <pc:sldMk cId="3201391694" sldId="304"/>
            <ac:cxnSpMk id="17" creationId="{6079A69E-2DBC-4FA4-8495-9B37C56A910E}"/>
          </ac:cxnSpMkLst>
        </pc:cxnChg>
        <pc:cxnChg chg="add del">
          <ac:chgData name="Aleksander Lorentzen" userId="3005523125477a12" providerId="LiveId" clId="{D348EBF0-A371-4678-A072-FF77A656DC24}" dt="2018-01-25T09:13:06.497" v="68" actId="26606"/>
          <ac:cxnSpMkLst>
            <pc:docMk/>
            <pc:sldMk cId="3201391694" sldId="304"/>
            <ac:cxnSpMk id="19" creationId="{0F80B1E9-A8C1-4802-BFFD-7FC81CD2112C}"/>
          </ac:cxnSpMkLst>
        </pc:cxnChg>
      </pc:sldChg>
      <pc:sldChg chg="addSp delSp modSp add del delDesignElem">
        <pc:chgData name="Aleksander Lorentzen" userId="3005523125477a12" providerId="LiveId" clId="{D348EBF0-A371-4678-A072-FF77A656DC24}" dt="2018-01-25T09:40:30.624" v="385" actId="6549"/>
        <pc:sldMkLst>
          <pc:docMk/>
          <pc:sldMk cId="205920610" sldId="305"/>
        </pc:sldMkLst>
        <pc:spChg chg="mod">
          <ac:chgData name="Aleksander Lorentzen" userId="3005523125477a12" providerId="LiveId" clId="{D348EBF0-A371-4678-A072-FF77A656DC24}" dt="2018-01-25T09:40:30.624" v="385" actId="6549"/>
          <ac:spMkLst>
            <pc:docMk/>
            <pc:sldMk cId="205920610" sldId="305"/>
            <ac:spMk id="3" creationId="{00000000-0000-0000-0000-000000000000}"/>
          </ac:spMkLst>
        </pc:spChg>
        <pc:spChg chg="add del">
          <ac:chgData name="Aleksander Lorentzen" userId="3005523125477a12" providerId="LiveId" clId="{D348EBF0-A371-4678-A072-FF77A656DC24}" dt="2018-01-25T09:11:33.370" v="50"/>
          <ac:spMkLst>
            <pc:docMk/>
            <pc:sldMk cId="205920610" sldId="305"/>
            <ac:spMk id="8" creationId="{00000000-0000-0000-0000-000000000000}"/>
          </ac:spMkLst>
        </pc:spChg>
        <pc:spChg chg="add del">
          <ac:chgData name="Aleksander Lorentzen" userId="3005523125477a12" providerId="LiveId" clId="{D348EBF0-A371-4678-A072-FF77A656DC24}" dt="2018-01-25T09:11:33.370" v="50"/>
          <ac:spMkLst>
            <pc:docMk/>
            <pc:sldMk cId="205920610" sldId="305"/>
            <ac:spMk id="15" creationId="{00000000-0000-0000-0000-000000000000}"/>
          </ac:spMkLst>
        </pc:spChg>
        <pc:cxnChg chg="add del">
          <ac:chgData name="Aleksander Lorentzen" userId="3005523125477a12" providerId="LiveId" clId="{D348EBF0-A371-4678-A072-FF77A656DC24}" dt="2018-01-25T09:11:33.370" v="50"/>
          <ac:cxnSpMkLst>
            <pc:docMk/>
            <pc:sldMk cId="205920610" sldId="305"/>
            <ac:cxnSpMk id="10" creationId="{00000000-0000-0000-0000-000000000000}"/>
          </ac:cxnSpMkLst>
        </pc:cxnChg>
      </pc:sldChg>
      <pc:sldChg chg="addSp delSp modSp add del delDesignElem">
        <pc:chgData name="Aleksander Lorentzen" userId="3005523125477a12" providerId="LiveId" clId="{D348EBF0-A371-4678-A072-FF77A656DC24}" dt="2018-01-25T09:13:30.811" v="70" actId="2711"/>
        <pc:sldMkLst>
          <pc:docMk/>
          <pc:sldMk cId="3979599738" sldId="306"/>
        </pc:sldMkLst>
        <pc:spChg chg="mod">
          <ac:chgData name="Aleksander Lorentzen" userId="3005523125477a12" providerId="LiveId" clId="{D348EBF0-A371-4678-A072-FF77A656DC24}" dt="2018-01-25T09:13:30.811" v="70" actId="2711"/>
          <ac:spMkLst>
            <pc:docMk/>
            <pc:sldMk cId="3979599738" sldId="306"/>
            <ac:spMk id="2" creationId="{D6C5A769-9196-4FD4-8A11-BA7F22AC2FD8}"/>
          </ac:spMkLst>
        </pc:spChg>
        <pc:spChg chg="add del">
          <ac:chgData name="Aleksander Lorentzen" userId="3005523125477a12" providerId="LiveId" clId="{D348EBF0-A371-4678-A072-FF77A656DC24}" dt="2018-01-25T09:11:53.964" v="54"/>
          <ac:spMkLst>
            <pc:docMk/>
            <pc:sldMk cId="3979599738" sldId="306"/>
            <ac:spMk id="36" creationId="{00000000-0000-0000-0000-000000000000}"/>
          </ac:spMkLst>
        </pc:spChg>
        <pc:spChg chg="add del">
          <ac:chgData name="Aleksander Lorentzen" userId="3005523125477a12" providerId="LiveId" clId="{D348EBF0-A371-4678-A072-FF77A656DC24}" dt="2018-01-25T09:11:53.964" v="54"/>
          <ac:spMkLst>
            <pc:docMk/>
            <pc:sldMk cId="3979599738" sldId="306"/>
            <ac:spMk id="38" creationId="{00000000-0000-0000-0000-000000000000}"/>
          </ac:spMkLst>
        </pc:spChg>
        <pc:cxnChg chg="add del">
          <ac:chgData name="Aleksander Lorentzen" userId="3005523125477a12" providerId="LiveId" clId="{D348EBF0-A371-4678-A072-FF77A656DC24}" dt="2018-01-25T09:11:53.964" v="54"/>
          <ac:cxnSpMkLst>
            <pc:docMk/>
            <pc:sldMk cId="3979599738" sldId="306"/>
            <ac:cxnSpMk id="40" creationId="{00000000-0000-0000-0000-000000000000}"/>
          </ac:cxnSpMkLst>
        </pc:cxnChg>
        <pc:cxnChg chg="add del">
          <ac:chgData name="Aleksander Lorentzen" userId="3005523125477a12" providerId="LiveId" clId="{D348EBF0-A371-4678-A072-FF77A656DC24}" dt="2018-01-25T09:11:53.964" v="54"/>
          <ac:cxnSpMkLst>
            <pc:docMk/>
            <pc:sldMk cId="3979599738" sldId="306"/>
            <ac:cxnSpMk id="42" creationId="{00000000-0000-0000-0000-000000000000}"/>
          </ac:cxnSpMkLst>
        </pc:cxnChg>
      </pc:sldChg>
      <pc:sldChg chg="addSp delSp modSp add mod modTransition setBg setClrOvrMap delDesignElem">
        <pc:chgData name="Aleksander Lorentzen" userId="3005523125477a12" providerId="LiveId" clId="{D348EBF0-A371-4678-A072-FF77A656DC24}" dt="2018-01-25T09:28:19.738" v="183"/>
        <pc:sldMkLst>
          <pc:docMk/>
          <pc:sldMk cId="1618082823" sldId="307"/>
        </pc:sldMkLst>
        <pc:spChg chg="del">
          <ac:chgData name="Aleksander Lorentzen" userId="3005523125477a12" providerId="LiveId" clId="{D348EBF0-A371-4678-A072-FF77A656DC24}" dt="2018-01-25T09:20:13.910" v="100" actId="478"/>
          <ac:spMkLst>
            <pc:docMk/>
            <pc:sldMk cId="1618082823" sldId="307"/>
            <ac:spMk id="2" creationId="{710DC83B-BB75-4366-93F8-BBA306FD434E}"/>
          </ac:spMkLst>
        </pc:spChg>
        <pc:spChg chg="del">
          <ac:chgData name="Aleksander Lorentzen" userId="3005523125477a12" providerId="LiveId" clId="{D348EBF0-A371-4678-A072-FF77A656DC24}" dt="2018-01-25T09:20:13.910" v="100" actId="478"/>
          <ac:spMkLst>
            <pc:docMk/>
            <pc:sldMk cId="1618082823" sldId="307"/>
            <ac:spMk id="3" creationId="{44A9D346-B888-4946-8226-F4D903F7769E}"/>
          </ac:spMkLst>
        </pc:spChg>
        <pc:spChg chg="add del mod">
          <ac:chgData name="Aleksander Lorentzen" userId="3005523125477a12" providerId="LiveId" clId="{D348EBF0-A371-4678-A072-FF77A656DC24}" dt="2018-01-25T09:24:24.356" v="139" actId="478"/>
          <ac:spMkLst>
            <pc:docMk/>
            <pc:sldMk cId="1618082823" sldId="307"/>
            <ac:spMk id="10" creationId="{9C3FFEE1-0888-4937-85DA-2F81B849DE2B}"/>
          </ac:spMkLst>
        </pc:spChg>
        <pc:spChg chg="add del mod">
          <ac:chgData name="Aleksander Lorentzen" userId="3005523125477a12" providerId="LiveId" clId="{D348EBF0-A371-4678-A072-FF77A656DC24}" dt="2018-01-25T09:24:27.196" v="140" actId="478"/>
          <ac:spMkLst>
            <pc:docMk/>
            <pc:sldMk cId="1618082823" sldId="307"/>
            <ac:spMk id="11" creationId="{0FC19A99-E369-4ADC-B310-6F3CB2277BE5}"/>
          </ac:spMkLst>
        </pc:spChg>
        <pc:spChg chg="add del mod">
          <ac:chgData name="Aleksander Lorentzen" userId="3005523125477a12" providerId="LiveId" clId="{D348EBF0-A371-4678-A072-FF77A656DC24}" dt="2018-01-25T09:26:57.816" v="165" actId="478"/>
          <ac:spMkLst>
            <pc:docMk/>
            <pc:sldMk cId="1618082823" sldId="307"/>
            <ac:spMk id="15" creationId="{501A97AC-1D80-4CDE-BB40-305107E015D5}"/>
          </ac:spMkLst>
        </pc:spChg>
        <pc:spChg chg="add del mod">
          <ac:chgData name="Aleksander Lorentzen" userId="3005523125477a12" providerId="LiveId" clId="{D348EBF0-A371-4678-A072-FF77A656DC24}" dt="2018-01-25T09:27:35.990" v="169" actId="478"/>
          <ac:spMkLst>
            <pc:docMk/>
            <pc:sldMk cId="1618082823" sldId="307"/>
            <ac:spMk id="19" creationId="{142EAB3F-2C05-4918-9B99-A3623F3E1A1A}"/>
          </ac:spMkLst>
        </pc:spChg>
        <pc:spChg chg="add">
          <ac:chgData name="Aleksander Lorentzen" userId="3005523125477a12" providerId="LiveId" clId="{D348EBF0-A371-4678-A072-FF77A656DC24}" dt="2018-01-25T09:26:22.172" v="159" actId="26606"/>
          <ac:spMkLst>
            <pc:docMk/>
            <pc:sldMk cId="1618082823" sldId="307"/>
            <ac:spMk id="24" creationId="{0496ACED-9F6B-4CC5-A927-FB932E0FA259}"/>
          </ac:spMkLst>
        </pc:spChg>
        <pc:picChg chg="add del mod">
          <ac:chgData name="Aleksander Lorentzen" userId="3005523125477a12" providerId="LiveId" clId="{D348EBF0-A371-4678-A072-FF77A656DC24}" dt="2018-01-25T09:22:17.509" v="118"/>
          <ac:picMkLst>
            <pc:docMk/>
            <pc:sldMk cId="1618082823" sldId="307"/>
            <ac:picMk id="4" creationId="{4C5380A9-21DE-4676-9CFE-383844311E09}"/>
          </ac:picMkLst>
        </pc:picChg>
        <pc:picChg chg="add del mod">
          <ac:chgData name="Aleksander Lorentzen" userId="3005523125477a12" providerId="LiveId" clId="{D348EBF0-A371-4678-A072-FF77A656DC24}" dt="2018-01-25T09:22:32.764" v="121"/>
          <ac:picMkLst>
            <pc:docMk/>
            <pc:sldMk cId="1618082823" sldId="307"/>
            <ac:picMk id="6" creationId="{58FED155-27C9-4F70-A508-4F67CCCF9CBC}"/>
          </ac:picMkLst>
        </pc:picChg>
        <pc:picChg chg="add del mod">
          <ac:chgData name="Aleksander Lorentzen" userId="3005523125477a12" providerId="LiveId" clId="{D348EBF0-A371-4678-A072-FF77A656DC24}" dt="2018-01-25T09:21:38.337" v="106" actId="478"/>
          <ac:picMkLst>
            <pc:docMk/>
            <pc:sldMk cId="1618082823" sldId="307"/>
            <ac:picMk id="8" creationId="{70459405-235C-412F-9F4C-270250D3A31F}"/>
          </ac:picMkLst>
        </pc:picChg>
        <pc:picChg chg="add del">
          <ac:chgData name="Aleksander Lorentzen" userId="3005523125477a12" providerId="LiveId" clId="{D348EBF0-A371-4678-A072-FF77A656DC24}" dt="2018-01-25T09:23:43.510" v="133" actId="478"/>
          <ac:picMkLst>
            <pc:docMk/>
            <pc:sldMk cId="1618082823" sldId="307"/>
            <ac:picMk id="9" creationId="{818041E2-13B9-4C79-AA9B-D34D9513D077}"/>
          </ac:picMkLst>
        </pc:picChg>
        <pc:picChg chg="add mod ord">
          <ac:chgData name="Aleksander Lorentzen" userId="3005523125477a12" providerId="LiveId" clId="{D348EBF0-A371-4678-A072-FF77A656DC24}" dt="2018-01-25T09:26:38.091" v="162" actId="14100"/>
          <ac:picMkLst>
            <pc:docMk/>
            <pc:sldMk cId="1618082823" sldId="307"/>
            <ac:picMk id="13" creationId="{76A5EA25-7E6F-476D-8F95-B1F62CA930D7}"/>
          </ac:picMkLst>
        </pc:picChg>
        <pc:picChg chg="add del">
          <ac:chgData name="Aleksander Lorentzen" userId="3005523125477a12" providerId="LiveId" clId="{D348EBF0-A371-4678-A072-FF77A656DC24}" dt="2018-01-25T09:24:14.320" v="137" actId="478"/>
          <ac:picMkLst>
            <pc:docMk/>
            <pc:sldMk cId="1618082823" sldId="307"/>
            <ac:picMk id="14" creationId="{0A4B8F7A-8A2D-4863-80E6-317009EAB679}"/>
          </ac:picMkLst>
        </pc:picChg>
        <pc:picChg chg="add del mod">
          <ac:chgData name="Aleksander Lorentzen" userId="3005523125477a12" providerId="LiveId" clId="{D348EBF0-A371-4678-A072-FF77A656DC24}" dt="2018-01-25T09:26:06.426" v="156" actId="478"/>
          <ac:picMkLst>
            <pc:docMk/>
            <pc:sldMk cId="1618082823" sldId="307"/>
            <ac:picMk id="16" creationId="{DE46DC4E-7DA8-4545-92F7-E868FFF367CF}"/>
          </ac:picMkLst>
        </pc:picChg>
        <pc:picChg chg="add del mod">
          <ac:chgData name="Aleksander Lorentzen" userId="3005523125477a12" providerId="LiveId" clId="{D348EBF0-A371-4678-A072-FF77A656DC24}" dt="2018-01-25T09:25:16.235" v="145" actId="478"/>
          <ac:picMkLst>
            <pc:docMk/>
            <pc:sldMk cId="1618082823" sldId="307"/>
            <ac:picMk id="17" creationId="{0C94DAA8-3571-4D8E-8D83-C4BBAA33A288}"/>
          </ac:picMkLst>
        </pc:picChg>
        <pc:picChg chg="add del mod">
          <ac:chgData name="Aleksander Lorentzen" userId="3005523125477a12" providerId="LiveId" clId="{D348EBF0-A371-4678-A072-FF77A656DC24}" dt="2018-01-25T09:27:18.934" v="168" actId="478"/>
          <ac:picMkLst>
            <pc:docMk/>
            <pc:sldMk cId="1618082823" sldId="307"/>
            <ac:picMk id="21" creationId="{0245E72E-7F52-42F4-AEA7-4C0CC669C0FB}"/>
          </ac:picMkLst>
        </pc:picChg>
        <pc:picChg chg="add mod">
          <ac:chgData name="Aleksander Lorentzen" userId="3005523125477a12" providerId="LiveId" clId="{D348EBF0-A371-4678-A072-FF77A656DC24}" dt="2018-01-25T09:27:50.838" v="173" actId="1076"/>
          <ac:picMkLst>
            <pc:docMk/>
            <pc:sldMk cId="1618082823" sldId="307"/>
            <ac:picMk id="25" creationId="{1A74DDD8-DFE3-4C58-9507-4F1B6872EBEB}"/>
          </ac:picMkLst>
        </pc:picChg>
        <pc:picChg chg="add del mod">
          <ac:chgData name="Aleksander Lorentzen" userId="3005523125477a12" providerId="LiveId" clId="{D348EBF0-A371-4678-A072-FF77A656DC24}" dt="2018-01-25T09:26:05.440" v="155" actId="478"/>
          <ac:picMkLst>
            <pc:docMk/>
            <pc:sldMk cId="1618082823" sldId="307"/>
            <ac:picMk id="1026" creationId="{2A636730-DB1F-4DC6-9A54-F581F829A59F}"/>
          </ac:picMkLst>
        </pc:picChg>
        <pc:picChg chg="add mod">
          <ac:chgData name="Aleksander Lorentzen" userId="3005523125477a12" providerId="LiveId" clId="{D348EBF0-A371-4678-A072-FF77A656DC24}" dt="2018-01-25T09:28:15.331" v="182" actId="1035"/>
          <ac:picMkLst>
            <pc:docMk/>
            <pc:sldMk cId="1618082823" sldId="307"/>
            <ac:picMk id="1028" creationId="{9B2F8056-D6B0-42B4-9F11-2DC318AB2117}"/>
          </ac:picMkLst>
        </pc:picChg>
        <pc:cxnChg chg="add del">
          <ac:chgData name="Aleksander Lorentzen" userId="3005523125477a12" providerId="LiveId" clId="{D348EBF0-A371-4678-A072-FF77A656DC24}" dt="2018-01-25T09:26:18.038" v="158"/>
          <ac:cxnSpMkLst>
            <pc:docMk/>
            <pc:sldMk cId="1618082823" sldId="307"/>
            <ac:cxnSpMk id="18" creationId="{E126E481-B945-4179-BD79-05E96E9B29E1}"/>
          </ac:cxnSpMkLst>
        </pc:cxnChg>
      </pc:sldChg>
      <pc:sldChg chg="addSp delSp modSp add del">
        <pc:chgData name="Aleksander Lorentzen" userId="3005523125477a12" providerId="LiveId" clId="{D348EBF0-A371-4678-A072-FF77A656DC24}" dt="2018-01-25T09:38:45.119" v="368" actId="2696"/>
        <pc:sldMkLst>
          <pc:docMk/>
          <pc:sldMk cId="3200064127" sldId="308"/>
        </pc:sldMkLst>
        <pc:spChg chg="del">
          <ac:chgData name="Aleksander Lorentzen" userId="3005523125477a12" providerId="LiveId" clId="{D348EBF0-A371-4678-A072-FF77A656DC24}" dt="2018-01-25T09:31:11.143" v="186" actId="478"/>
          <ac:spMkLst>
            <pc:docMk/>
            <pc:sldMk cId="3200064127" sldId="308"/>
            <ac:spMk id="2" creationId="{DA350C79-023E-4B66-B863-FB582BAD0F16}"/>
          </ac:spMkLst>
        </pc:spChg>
        <pc:spChg chg="del">
          <ac:chgData name="Aleksander Lorentzen" userId="3005523125477a12" providerId="LiveId" clId="{D348EBF0-A371-4678-A072-FF77A656DC24}" dt="2018-01-25T09:31:07.725" v="185" actId="478"/>
          <ac:spMkLst>
            <pc:docMk/>
            <pc:sldMk cId="3200064127" sldId="308"/>
            <ac:spMk id="3" creationId="{34114A9F-6E4A-44AB-AB1C-BB6CB0E29A71}"/>
          </ac:spMkLst>
        </pc:spChg>
        <pc:picChg chg="add mod">
          <ac:chgData name="Aleksander Lorentzen" userId="3005523125477a12" providerId="LiveId" clId="{D348EBF0-A371-4678-A072-FF77A656DC24}" dt="2018-01-25T09:31:14.278" v="188" actId="1076"/>
          <ac:picMkLst>
            <pc:docMk/>
            <pc:sldMk cId="3200064127" sldId="308"/>
            <ac:picMk id="4" creationId="{B95F84DF-E582-4651-9689-625D5A2CC83E}"/>
          </ac:picMkLst>
        </pc:picChg>
        <pc:picChg chg="add del mod">
          <ac:chgData name="Aleksander Lorentzen" userId="3005523125477a12" providerId="LiveId" clId="{D348EBF0-A371-4678-A072-FF77A656DC24}" dt="2018-01-25T09:31:50.120" v="197" actId="478"/>
          <ac:picMkLst>
            <pc:docMk/>
            <pc:sldMk cId="3200064127" sldId="308"/>
            <ac:picMk id="5" creationId="{3A551D75-5BB3-47DC-8DDA-F26D338C99B7}"/>
          </ac:picMkLst>
        </pc:picChg>
        <pc:picChg chg="add del">
          <ac:chgData name="Aleksander Lorentzen" userId="3005523125477a12" providerId="LiveId" clId="{D348EBF0-A371-4678-A072-FF77A656DC24}" dt="2018-01-25T09:31:46.276" v="194"/>
          <ac:picMkLst>
            <pc:docMk/>
            <pc:sldMk cId="3200064127" sldId="308"/>
            <ac:picMk id="2050" creationId="{5FA563EC-D858-4AA0-BC53-47BCD35EB947}"/>
          </ac:picMkLst>
        </pc:picChg>
        <pc:picChg chg="add del mod">
          <ac:chgData name="Aleksander Lorentzen" userId="3005523125477a12" providerId="LiveId" clId="{D348EBF0-A371-4678-A072-FF77A656DC24}" dt="2018-01-25T09:36:41.701" v="318" actId="478"/>
          <ac:picMkLst>
            <pc:docMk/>
            <pc:sldMk cId="3200064127" sldId="308"/>
            <ac:picMk id="2052" creationId="{B9D0B1AA-2976-44D6-B914-683386CDBE59}"/>
          </ac:picMkLst>
        </pc:picChg>
        <pc:picChg chg="add del mod">
          <ac:chgData name="Aleksander Lorentzen" userId="3005523125477a12" providerId="LiveId" clId="{D348EBF0-A371-4678-A072-FF77A656DC24}" dt="2018-01-25T09:36:41.463" v="317" actId="478"/>
          <ac:picMkLst>
            <pc:docMk/>
            <pc:sldMk cId="3200064127" sldId="308"/>
            <ac:picMk id="2054" creationId="{68DE2CFE-F9D2-45B5-9037-888A0AD1D4C9}"/>
          </ac:picMkLst>
        </pc:picChg>
      </pc:sldChg>
      <pc:sldChg chg="addSp delSp modSp add del mod setBg">
        <pc:chgData name="Aleksander Lorentzen" userId="3005523125477a12" providerId="LiveId" clId="{D348EBF0-A371-4678-A072-FF77A656DC24}" dt="2018-01-25T09:25:57.835" v="154" actId="2696"/>
        <pc:sldMkLst>
          <pc:docMk/>
          <pc:sldMk cId="3547475320" sldId="308"/>
        </pc:sldMkLst>
        <pc:spChg chg="del mod">
          <ac:chgData name="Aleksander Lorentzen" userId="3005523125477a12" providerId="LiveId" clId="{D348EBF0-A371-4678-A072-FF77A656DC24}" dt="2018-01-25T09:22:51.666" v="124" actId="478"/>
          <ac:spMkLst>
            <pc:docMk/>
            <pc:sldMk cId="3547475320" sldId="308"/>
            <ac:spMk id="2" creationId="{EE3A90A7-8C1C-4025-AB38-9F055F500495}"/>
          </ac:spMkLst>
        </pc:spChg>
        <pc:spChg chg="del mod">
          <ac:chgData name="Aleksander Lorentzen" userId="3005523125477a12" providerId="LiveId" clId="{D348EBF0-A371-4678-A072-FF77A656DC24}" dt="2018-01-25T09:22:51.666" v="124" actId="478"/>
          <ac:spMkLst>
            <pc:docMk/>
            <pc:sldMk cId="3547475320" sldId="308"/>
            <ac:spMk id="3" creationId="{0ACC1E71-90C3-4BD9-ABF2-8FB9BF976228}"/>
          </ac:spMkLst>
        </pc:spChg>
        <pc:picChg chg="add mod ord">
          <ac:chgData name="Aleksander Lorentzen" userId="3005523125477a12" providerId="LiveId" clId="{D348EBF0-A371-4678-A072-FF77A656DC24}" dt="2018-01-25T09:22:44.149" v="123" actId="26606"/>
          <ac:picMkLst>
            <pc:docMk/>
            <pc:sldMk cId="3547475320" sldId="308"/>
            <ac:picMk id="4" creationId="{F4FFE955-AEDA-4937-A1EA-E64FB69CDEEC}"/>
          </ac:picMkLst>
        </pc:picChg>
        <pc:picChg chg="add mod">
          <ac:chgData name="Aleksander Lorentzen" userId="3005523125477a12" providerId="LiveId" clId="{D348EBF0-A371-4678-A072-FF77A656DC24}" dt="2018-01-25T09:23:26.955" v="131" actId="1076"/>
          <ac:picMkLst>
            <pc:docMk/>
            <pc:sldMk cId="3547475320" sldId="308"/>
            <ac:picMk id="5" creationId="{A303DA3A-91CF-49B1-B758-BB2821E08B19}"/>
          </ac:picMkLst>
        </pc:picChg>
        <pc:picChg chg="add mod">
          <ac:chgData name="Aleksander Lorentzen" userId="3005523125477a12" providerId="LiveId" clId="{D348EBF0-A371-4678-A072-FF77A656DC24}" dt="2018-01-25T09:23:21.474" v="130" actId="1076"/>
          <ac:picMkLst>
            <pc:docMk/>
            <pc:sldMk cId="3547475320" sldId="308"/>
            <ac:picMk id="6" creationId="{AEFC0510-D2EE-42C0-BB29-B7FA3AEFB9B4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09:39:13.786" v="372"/>
        <pc:sldMkLst>
          <pc:docMk/>
          <pc:sldMk cId="2154579408" sldId="309"/>
        </pc:sldMkLst>
        <pc:spChg chg="del">
          <ac:chgData name="Aleksander Lorentzen" userId="3005523125477a12" providerId="LiveId" clId="{D348EBF0-A371-4678-A072-FF77A656DC24}" dt="2018-01-25T09:35:37.512" v="261" actId="478"/>
          <ac:spMkLst>
            <pc:docMk/>
            <pc:sldMk cId="2154579408" sldId="309"/>
            <ac:spMk id="2" creationId="{3A33F118-FFEB-4097-A03F-98F826EE8F13}"/>
          </ac:spMkLst>
        </pc:spChg>
        <pc:spChg chg="mod ord">
          <ac:chgData name="Aleksander Lorentzen" userId="3005523125477a12" providerId="LiveId" clId="{D348EBF0-A371-4678-A072-FF77A656DC24}" dt="2018-01-25T09:38:28.633" v="343" actId="403"/>
          <ac:spMkLst>
            <pc:docMk/>
            <pc:sldMk cId="2154579408" sldId="309"/>
            <ac:spMk id="3" creationId="{0BB858E7-C2B5-4C1F-8032-127B554A475D}"/>
          </ac:spMkLst>
        </pc:spChg>
        <pc:spChg chg="add">
          <ac:chgData name="Aleksander Lorentzen" userId="3005523125477a12" providerId="LiveId" clId="{D348EBF0-A371-4678-A072-FF77A656DC24}" dt="2018-01-25T09:36:57.915" v="321" actId="26606"/>
          <ac:spMkLst>
            <pc:docMk/>
            <pc:sldMk cId="2154579408" sldId="309"/>
            <ac:spMk id="9" creationId="{73144208-AAFC-4C3A-A4F1-EF3D72AF4C4C}"/>
          </ac:spMkLst>
        </pc:spChg>
        <pc:picChg chg="add del mod">
          <ac:chgData name="Aleksander Lorentzen" userId="3005523125477a12" providerId="LiveId" clId="{D348EBF0-A371-4678-A072-FF77A656DC24}" dt="2018-01-25T09:37:10.493" v="323" actId="478"/>
          <ac:picMkLst>
            <pc:docMk/>
            <pc:sldMk cId="2154579408" sldId="309"/>
            <ac:picMk id="4" creationId="{DD352CDB-429D-4FE8-BD74-44D705F29514}"/>
          </ac:picMkLst>
        </pc:picChg>
        <pc:picChg chg="add del mod">
          <ac:chgData name="Aleksander Lorentzen" userId="3005523125477a12" providerId="LiveId" clId="{D348EBF0-A371-4678-A072-FF77A656DC24}" dt="2018-01-25T09:36:49.023" v="320" actId="478"/>
          <ac:picMkLst>
            <pc:docMk/>
            <pc:sldMk cId="2154579408" sldId="309"/>
            <ac:picMk id="5" creationId="{328D5B2F-53B2-4FFD-BE23-AC57D9021AC8}"/>
          </ac:picMkLst>
        </pc:picChg>
        <pc:picChg chg="add del mod">
          <ac:chgData name="Aleksander Lorentzen" userId="3005523125477a12" providerId="LiveId" clId="{D348EBF0-A371-4678-A072-FF77A656DC24}" dt="2018-01-25T09:36:48.423" v="319" actId="478"/>
          <ac:picMkLst>
            <pc:docMk/>
            <pc:sldMk cId="2154579408" sldId="309"/>
            <ac:picMk id="6" creationId="{D620B554-D5CC-4171-83CD-561512E3700E}"/>
          </ac:picMkLst>
        </pc:picChg>
        <pc:picChg chg="add mod">
          <ac:chgData name="Aleksander Lorentzen" userId="3005523125477a12" providerId="LiveId" clId="{D348EBF0-A371-4678-A072-FF77A656DC24}" dt="2018-01-25T09:39:03.765" v="371" actId="1076"/>
          <ac:picMkLst>
            <pc:docMk/>
            <pc:sldMk cId="2154579408" sldId="309"/>
            <ac:picMk id="8" creationId="{A1F835FE-129C-48DC-999B-AF4F307B486C}"/>
          </ac:picMkLst>
        </pc:picChg>
        <pc:picChg chg="add mod modCrop">
          <ac:chgData name="Aleksander Lorentzen" userId="3005523125477a12" providerId="LiveId" clId="{D348EBF0-A371-4678-A072-FF77A656DC24}" dt="2018-01-25T09:39:00.878" v="370" actId="1076"/>
          <ac:picMkLst>
            <pc:docMk/>
            <pc:sldMk cId="2154579408" sldId="309"/>
            <ac:picMk id="10" creationId="{12B49471-7C5F-41D3-8B68-93E3A14A6458}"/>
          </ac:picMkLst>
        </pc:picChg>
        <pc:picChg chg="add del mod">
          <ac:chgData name="Aleksander Lorentzen" userId="3005523125477a12" providerId="LiveId" clId="{D348EBF0-A371-4678-A072-FF77A656DC24}" dt="2018-01-25T09:38:57.030" v="369" actId="478"/>
          <ac:picMkLst>
            <pc:docMk/>
            <pc:sldMk cId="2154579408" sldId="309"/>
            <ac:picMk id="11" creationId="{BD913A9D-472B-4C63-9D10-EC8FFEB5BB73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09:41:57.736" v="393"/>
        <pc:sldMkLst>
          <pc:docMk/>
          <pc:sldMk cId="4190178655" sldId="310"/>
        </pc:sldMkLst>
        <pc:spChg chg="del">
          <ac:chgData name="Aleksander Lorentzen" userId="3005523125477a12" providerId="LiveId" clId="{D348EBF0-A371-4678-A072-FF77A656DC24}" dt="2018-01-25T09:41:38.871" v="386" actId="478"/>
          <ac:spMkLst>
            <pc:docMk/>
            <pc:sldMk cId="4190178655" sldId="310"/>
            <ac:spMk id="2" creationId="{648ED8CE-FB79-4E82-82B4-BA528FF841B6}"/>
          </ac:spMkLst>
        </pc:spChg>
        <pc:spChg chg="del">
          <ac:chgData name="Aleksander Lorentzen" userId="3005523125477a12" providerId="LiveId" clId="{D348EBF0-A371-4678-A072-FF77A656DC24}" dt="2018-01-25T09:41:38.871" v="386" actId="478"/>
          <ac:spMkLst>
            <pc:docMk/>
            <pc:sldMk cId="4190178655" sldId="310"/>
            <ac:spMk id="3" creationId="{428DA54F-3721-46AD-B110-7679E4301BAA}"/>
          </ac:spMkLst>
        </pc:spChg>
        <pc:spChg chg="add">
          <ac:chgData name="Aleksander Lorentzen" userId="3005523125477a12" providerId="LiveId" clId="{D348EBF0-A371-4678-A072-FF77A656DC24}" dt="2018-01-25T09:41:51.775" v="392" actId="26606"/>
          <ac:spMkLst>
            <pc:docMk/>
            <pc:sldMk cId="4190178655" sldId="310"/>
            <ac:spMk id="3076" creationId="{6FF0F0B8-5B06-4174-9742-1FD7ABE712A7}"/>
          </ac:spMkLst>
        </pc:spChg>
        <pc:picChg chg="add del">
          <ac:chgData name="Aleksander Lorentzen" userId="3005523125477a12" providerId="LiveId" clId="{D348EBF0-A371-4678-A072-FF77A656DC24}" dt="2018-01-25T09:41:49.272" v="389" actId="26606"/>
          <ac:picMkLst>
            <pc:docMk/>
            <pc:sldMk cId="4190178655" sldId="310"/>
            <ac:picMk id="71" creationId="{C378A39E-7C31-46DC-BF58-1048E7CF392E}"/>
          </ac:picMkLst>
        </pc:picChg>
        <pc:picChg chg="add mod">
          <ac:chgData name="Aleksander Lorentzen" userId="3005523125477a12" providerId="LiveId" clId="{D348EBF0-A371-4678-A072-FF77A656DC24}" dt="2018-01-25T09:41:51.775" v="392" actId="26606"/>
          <ac:picMkLst>
            <pc:docMk/>
            <pc:sldMk cId="4190178655" sldId="310"/>
            <ac:picMk id="3074" creationId="{2D202DF3-3AA0-4DF9-9DE8-A42E7CDE15AA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09:47:16.515" v="445" actId="26606"/>
        <pc:sldMkLst>
          <pc:docMk/>
          <pc:sldMk cId="3391991847" sldId="311"/>
        </pc:sldMkLst>
        <pc:spChg chg="del">
          <ac:chgData name="Aleksander Lorentzen" userId="3005523125477a12" providerId="LiveId" clId="{D348EBF0-A371-4678-A072-FF77A656DC24}" dt="2018-01-25T09:42:13.088" v="395" actId="478"/>
          <ac:spMkLst>
            <pc:docMk/>
            <pc:sldMk cId="3391991847" sldId="311"/>
            <ac:spMk id="2" creationId="{8D546D4C-11A7-423A-9751-92F243F675AF}"/>
          </ac:spMkLst>
        </pc:spChg>
        <pc:spChg chg="del">
          <ac:chgData name="Aleksander Lorentzen" userId="3005523125477a12" providerId="LiveId" clId="{D348EBF0-A371-4678-A072-FF77A656DC24}" dt="2018-01-25T09:42:13.088" v="395" actId="478"/>
          <ac:spMkLst>
            <pc:docMk/>
            <pc:sldMk cId="3391991847" sldId="311"/>
            <ac:spMk id="3" creationId="{CF072D02-1391-491B-B15B-2C2D78119225}"/>
          </ac:spMkLst>
        </pc:spChg>
        <pc:spChg chg="add del">
          <ac:chgData name="Aleksander Lorentzen" userId="3005523125477a12" providerId="LiveId" clId="{D348EBF0-A371-4678-A072-FF77A656DC24}" dt="2018-01-25T09:44:46.872" v="407" actId="26606"/>
          <ac:spMkLst>
            <pc:docMk/>
            <pc:sldMk cId="3391991847" sldId="311"/>
            <ac:spMk id="71" creationId="{6FF0F0B8-5B06-4174-9742-1FD7ABE712A7}"/>
          </ac:spMkLst>
        </pc:spChg>
        <pc:spChg chg="add del">
          <ac:chgData name="Aleksander Lorentzen" userId="3005523125477a12" providerId="LiveId" clId="{D348EBF0-A371-4678-A072-FF77A656DC24}" dt="2018-01-25T09:44:33.944" v="404" actId="26606"/>
          <ac:spMkLst>
            <pc:docMk/>
            <pc:sldMk cId="3391991847" sldId="311"/>
            <ac:spMk id="76" creationId="{6FF0F0B8-5B06-4174-9742-1FD7ABE712A7}"/>
          </ac:spMkLst>
        </pc:spChg>
        <pc:spChg chg="add del">
          <ac:chgData name="Aleksander Lorentzen" userId="3005523125477a12" providerId="LiveId" clId="{D348EBF0-A371-4678-A072-FF77A656DC24}" dt="2018-01-25T09:47:16.515" v="445" actId="26606"/>
          <ac:spMkLst>
            <pc:docMk/>
            <pc:sldMk cId="3391991847" sldId="311"/>
            <ac:spMk id="135" creationId="{6FF0F0B8-5B06-4174-9742-1FD7ABE712A7}"/>
          </ac:spMkLst>
        </pc:spChg>
        <pc:picChg chg="add del mod">
          <ac:chgData name="Aleksander Lorentzen" userId="3005523125477a12" providerId="LiveId" clId="{D348EBF0-A371-4678-A072-FF77A656DC24}" dt="2018-01-25T09:44:34.345" v="405"/>
          <ac:picMkLst>
            <pc:docMk/>
            <pc:sldMk cId="3391991847" sldId="311"/>
            <ac:picMk id="4" creationId="{A365752C-90F8-4065-AE41-FBEDDB104366}"/>
          </ac:picMkLst>
        </pc:picChg>
        <pc:picChg chg="add del mod">
          <ac:chgData name="Aleksander Lorentzen" userId="3005523125477a12" providerId="LiveId" clId="{D348EBF0-A371-4678-A072-FF77A656DC24}" dt="2018-01-25T09:47:16.515" v="445" actId="26606"/>
          <ac:picMkLst>
            <pc:docMk/>
            <pc:sldMk cId="3391991847" sldId="311"/>
            <ac:picMk id="5122" creationId="{AE6CF9DA-F34C-4CA7-9772-1FA1BC1D7125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09:47:52.061" v="448"/>
        <pc:sldMkLst>
          <pc:docMk/>
          <pc:sldMk cId="642476187" sldId="312"/>
        </pc:sldMkLst>
        <pc:spChg chg="del">
          <ac:chgData name="Aleksander Lorentzen" userId="3005523125477a12" providerId="LiveId" clId="{D348EBF0-A371-4678-A072-FF77A656DC24}" dt="2018-01-25T09:45:23.078" v="409" actId="478"/>
          <ac:spMkLst>
            <pc:docMk/>
            <pc:sldMk cId="642476187" sldId="312"/>
            <ac:spMk id="2" creationId="{36D376DC-3215-40A3-8F94-4DE8BD21E708}"/>
          </ac:spMkLst>
        </pc:spChg>
        <pc:spChg chg="del">
          <ac:chgData name="Aleksander Lorentzen" userId="3005523125477a12" providerId="LiveId" clId="{D348EBF0-A371-4678-A072-FF77A656DC24}" dt="2018-01-25T09:45:23.078" v="409" actId="478"/>
          <ac:spMkLst>
            <pc:docMk/>
            <pc:sldMk cId="642476187" sldId="312"/>
            <ac:spMk id="3" creationId="{03E02B25-2B9A-4D69-92C7-D563C6792380}"/>
          </ac:spMkLst>
        </pc:spChg>
        <pc:picChg chg="add mod">
          <ac:chgData name="Aleksander Lorentzen" userId="3005523125477a12" providerId="LiveId" clId="{D348EBF0-A371-4678-A072-FF77A656DC24}" dt="2018-01-25T09:46:29.390" v="440" actId="26606"/>
          <ac:picMkLst>
            <pc:docMk/>
            <pc:sldMk cId="642476187" sldId="312"/>
            <ac:picMk id="6146" creationId="{8E5A74F3-A56F-4BD3-83BD-E9A54ACEE584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09:47:50.055" v="447"/>
        <pc:sldMkLst>
          <pc:docMk/>
          <pc:sldMk cId="2966434107" sldId="313"/>
        </pc:sldMkLst>
        <pc:spChg chg="del">
          <ac:chgData name="Aleksander Lorentzen" userId="3005523125477a12" providerId="LiveId" clId="{D348EBF0-A371-4678-A072-FF77A656DC24}" dt="2018-01-25T09:46:17.728" v="437" actId="478"/>
          <ac:spMkLst>
            <pc:docMk/>
            <pc:sldMk cId="2966434107" sldId="313"/>
            <ac:spMk id="2" creationId="{BA3745B9-2FFA-4679-AF8D-EB6B36CC03CE}"/>
          </ac:spMkLst>
        </pc:spChg>
        <pc:spChg chg="del">
          <ac:chgData name="Aleksander Lorentzen" userId="3005523125477a12" providerId="LiveId" clId="{D348EBF0-A371-4678-A072-FF77A656DC24}" dt="2018-01-25T09:46:17.728" v="437" actId="478"/>
          <ac:spMkLst>
            <pc:docMk/>
            <pc:sldMk cId="2966434107" sldId="313"/>
            <ac:spMk id="3" creationId="{67013980-F3ED-4A9E-BEAE-979FC09C97F1}"/>
          </ac:spMkLst>
        </pc:spChg>
        <pc:picChg chg="add mod">
          <ac:chgData name="Aleksander Lorentzen" userId="3005523125477a12" providerId="LiveId" clId="{D348EBF0-A371-4678-A072-FF77A656DC24}" dt="2018-01-25T09:46:23.907" v="439" actId="26606"/>
          <ac:picMkLst>
            <pc:docMk/>
            <pc:sldMk cId="2966434107" sldId="313"/>
            <ac:picMk id="7170" creationId="{37602D9D-A472-4D9A-B1C1-BE974E857B35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09:47:49.117" v="446"/>
        <pc:sldMkLst>
          <pc:docMk/>
          <pc:sldMk cId="3408051638" sldId="314"/>
        </pc:sldMkLst>
        <pc:spChg chg="del">
          <ac:chgData name="Aleksander Lorentzen" userId="3005523125477a12" providerId="LiveId" clId="{D348EBF0-A371-4678-A072-FF77A656DC24}" dt="2018-01-25T09:47:01.841" v="442" actId="478"/>
          <ac:spMkLst>
            <pc:docMk/>
            <pc:sldMk cId="3408051638" sldId="314"/>
            <ac:spMk id="2" creationId="{3A7FA8CD-08C8-41ED-9354-38E34C48BAF9}"/>
          </ac:spMkLst>
        </pc:spChg>
        <pc:spChg chg="del">
          <ac:chgData name="Aleksander Lorentzen" userId="3005523125477a12" providerId="LiveId" clId="{D348EBF0-A371-4678-A072-FF77A656DC24}" dt="2018-01-25T09:47:01.841" v="442" actId="478"/>
          <ac:spMkLst>
            <pc:docMk/>
            <pc:sldMk cId="3408051638" sldId="314"/>
            <ac:spMk id="3" creationId="{7B5ACC6D-514A-463D-A08A-769C639AAFB2}"/>
          </ac:spMkLst>
        </pc:spChg>
        <pc:picChg chg="add mod">
          <ac:chgData name="Aleksander Lorentzen" userId="3005523125477a12" providerId="LiveId" clId="{D348EBF0-A371-4678-A072-FF77A656DC24}" dt="2018-01-25T09:47:05.545" v="444" actId="26606"/>
          <ac:picMkLst>
            <pc:docMk/>
            <pc:sldMk cId="3408051638" sldId="314"/>
            <ac:picMk id="8194" creationId="{A0508A16-FF87-4B08-84B1-659EBB76A6C5}"/>
          </ac:picMkLst>
        </pc:picChg>
      </pc:sldChg>
      <pc:sldChg chg="addSp delSp modSp add del mod modTransition setBg">
        <pc:chgData name="Aleksander Lorentzen" userId="3005523125477a12" providerId="LiveId" clId="{D348EBF0-A371-4678-A072-FF77A656DC24}" dt="2018-01-25T10:11:27.312" v="668" actId="2696"/>
        <pc:sldMkLst>
          <pc:docMk/>
          <pc:sldMk cId="1460869990" sldId="315"/>
        </pc:sldMkLst>
        <pc:spChg chg="del">
          <ac:chgData name="Aleksander Lorentzen" userId="3005523125477a12" providerId="LiveId" clId="{D348EBF0-A371-4678-A072-FF77A656DC24}" dt="2018-01-25T09:48:44.673" v="456"/>
          <ac:spMkLst>
            <pc:docMk/>
            <pc:sldMk cId="1460869990" sldId="315"/>
            <ac:spMk id="2" creationId="{A869D0FE-6E4F-4229-8AEE-06E52BDF75C5}"/>
          </ac:spMkLst>
        </pc:spChg>
        <pc:spChg chg="del mod">
          <ac:chgData name="Aleksander Lorentzen" userId="3005523125477a12" providerId="LiveId" clId="{D348EBF0-A371-4678-A072-FF77A656DC24}" dt="2018-01-25T09:49:08.174" v="464" actId="478"/>
          <ac:spMkLst>
            <pc:docMk/>
            <pc:sldMk cId="1460869990" sldId="315"/>
            <ac:spMk id="3" creationId="{2281A77C-D423-41FC-AB3B-E304413E98A6}"/>
          </ac:spMkLst>
        </pc:spChg>
        <pc:spChg chg="add mod">
          <ac:chgData name="Aleksander Lorentzen" userId="3005523125477a12" providerId="LiveId" clId="{D348EBF0-A371-4678-A072-FF77A656DC24}" dt="2018-01-25T09:49:04.547" v="462" actId="2711"/>
          <ac:spMkLst>
            <pc:docMk/>
            <pc:sldMk cId="1460869990" sldId="315"/>
            <ac:spMk id="4" creationId="{B9FFBCEA-0909-40EA-8671-3C87625AFD2D}"/>
          </ac:spMkLst>
        </pc:spChg>
        <pc:spChg chg="add">
          <ac:chgData name="Aleksander Lorentzen" userId="3005523125477a12" providerId="LiveId" clId="{D348EBF0-A371-4678-A072-FF77A656DC24}" dt="2018-01-25T09:48:53.019" v="457" actId="26606"/>
          <ac:spMkLst>
            <pc:docMk/>
            <pc:sldMk cId="1460869990" sldId="315"/>
            <ac:spMk id="71" creationId="{87CC2527-562A-4F69-B487-4371E5B243E7}"/>
          </ac:spMkLst>
        </pc:spChg>
        <pc:picChg chg="add mod ord">
          <ac:chgData name="Aleksander Lorentzen" userId="3005523125477a12" providerId="LiveId" clId="{D348EBF0-A371-4678-A072-FF77A656DC24}" dt="2018-01-25T09:48:53.019" v="457" actId="26606"/>
          <ac:picMkLst>
            <pc:docMk/>
            <pc:sldMk cId="1460869990" sldId="315"/>
            <ac:picMk id="9218" creationId="{C144EAD3-60F7-4B02-89C2-ECDFED1DC05F}"/>
          </ac:picMkLst>
        </pc:picChg>
        <pc:cxnChg chg="add">
          <ac:chgData name="Aleksander Lorentzen" userId="3005523125477a12" providerId="LiveId" clId="{D348EBF0-A371-4678-A072-FF77A656DC24}" dt="2018-01-25T09:48:53.019" v="457" actId="26606"/>
          <ac:cxnSpMkLst>
            <pc:docMk/>
            <pc:sldMk cId="1460869990" sldId="315"/>
            <ac:cxnSpMk id="73" creationId="{BCDAEC91-5BCE-4B55-9CC0-43EF94CB734B}"/>
          </ac:cxnSpMkLst>
        </pc:cxnChg>
      </pc:sldChg>
      <pc:sldChg chg="addSp delSp modSp add mod modTransition setBg modAnim">
        <pc:chgData name="Aleksander Lorentzen" userId="3005523125477a12" providerId="LiveId" clId="{D348EBF0-A371-4678-A072-FF77A656DC24}" dt="2018-01-25T10:16:51.573" v="760" actId="1035"/>
        <pc:sldMkLst>
          <pc:docMk/>
          <pc:sldMk cId="1920608548" sldId="316"/>
        </pc:sldMkLst>
        <pc:spChg chg="del">
          <ac:chgData name="Aleksander Lorentzen" userId="3005523125477a12" providerId="LiveId" clId="{D348EBF0-A371-4678-A072-FF77A656DC24}" dt="2018-01-25T09:52:05.129" v="473" actId="478"/>
          <ac:spMkLst>
            <pc:docMk/>
            <pc:sldMk cId="1920608548" sldId="316"/>
            <ac:spMk id="2" creationId="{AF094C9B-0E9C-4999-9C24-B87D2D46043B}"/>
          </ac:spMkLst>
        </pc:spChg>
        <pc:spChg chg="del">
          <ac:chgData name="Aleksander Lorentzen" userId="3005523125477a12" providerId="LiveId" clId="{D348EBF0-A371-4678-A072-FF77A656DC24}" dt="2018-01-25T09:50:38.459" v="466" actId="931"/>
          <ac:spMkLst>
            <pc:docMk/>
            <pc:sldMk cId="1920608548" sldId="316"/>
            <ac:spMk id="3" creationId="{8128D680-0916-479E-BA5B-83D543208EC3}"/>
          </ac:spMkLst>
        </pc:spChg>
        <pc:spChg chg="add del mod">
          <ac:chgData name="Aleksander Lorentzen" userId="3005523125477a12" providerId="LiveId" clId="{D348EBF0-A371-4678-A072-FF77A656DC24}" dt="2018-01-25T09:50:58.565" v="468" actId="931"/>
          <ac:spMkLst>
            <pc:docMk/>
            <pc:sldMk cId="1920608548" sldId="316"/>
            <ac:spMk id="7" creationId="{6F8F8D9E-5A99-4903-B795-061A4EA78272}"/>
          </ac:spMkLst>
        </pc:spChg>
        <pc:spChg chg="add del mod">
          <ac:chgData name="Aleksander Lorentzen" userId="3005523125477a12" providerId="LiveId" clId="{D348EBF0-A371-4678-A072-FF77A656DC24}" dt="2018-01-25T09:51:52.657" v="470" actId="931"/>
          <ac:spMkLst>
            <pc:docMk/>
            <pc:sldMk cId="1920608548" sldId="316"/>
            <ac:spMk id="11" creationId="{5875BD29-F496-4B8D-9F50-70079EA9038B}"/>
          </ac:spMkLst>
        </pc:spChg>
        <pc:spChg chg="add del mod">
          <ac:chgData name="Aleksander Lorentzen" userId="3005523125477a12" providerId="LiveId" clId="{D348EBF0-A371-4678-A072-FF77A656DC24}" dt="2018-01-25T10:15:43.279" v="735" actId="11529"/>
          <ac:spMkLst>
            <pc:docMk/>
            <pc:sldMk cId="1920608548" sldId="316"/>
            <ac:spMk id="14" creationId="{A38626E4-0288-4FCF-A657-96400D4168B3}"/>
          </ac:spMkLst>
        </pc:spChg>
        <pc:spChg chg="add mod">
          <ac:chgData name="Aleksander Lorentzen" userId="3005523125477a12" providerId="LiveId" clId="{D348EBF0-A371-4678-A072-FF77A656DC24}" dt="2018-01-25T10:16:51.573" v="760" actId="1035"/>
          <ac:spMkLst>
            <pc:docMk/>
            <pc:sldMk cId="1920608548" sldId="316"/>
            <ac:spMk id="15" creationId="{63273FAC-C61D-417F-A16D-0BF9B2171011}"/>
          </ac:spMkLst>
        </pc:spChg>
        <pc:picChg chg="add del mod">
          <ac:chgData name="Aleksander Lorentzen" userId="3005523125477a12" providerId="LiveId" clId="{D348EBF0-A371-4678-A072-FF77A656DC24}" dt="2018-01-25T09:50:40.810" v="467" actId="478"/>
          <ac:picMkLst>
            <pc:docMk/>
            <pc:sldMk cId="1920608548" sldId="316"/>
            <ac:picMk id="5" creationId="{6C8D31D3-097F-489B-B8B1-09F068C46426}"/>
          </ac:picMkLst>
        </pc:picChg>
        <pc:picChg chg="add del mod">
          <ac:chgData name="Aleksander Lorentzen" userId="3005523125477a12" providerId="LiveId" clId="{D348EBF0-A371-4678-A072-FF77A656DC24}" dt="2018-01-25T09:51:13.245" v="469" actId="478"/>
          <ac:picMkLst>
            <pc:docMk/>
            <pc:sldMk cId="1920608548" sldId="316"/>
            <ac:picMk id="9" creationId="{62A78D6A-266A-4A6C-AF63-D79B845AC8E5}"/>
          </ac:picMkLst>
        </pc:picChg>
        <pc:picChg chg="add mod modCrop">
          <ac:chgData name="Aleksander Lorentzen" userId="3005523125477a12" providerId="LiveId" clId="{D348EBF0-A371-4678-A072-FF77A656DC24}" dt="2018-01-25T09:53:43.206" v="482" actId="12788"/>
          <ac:picMkLst>
            <pc:docMk/>
            <pc:sldMk cId="1920608548" sldId="316"/>
            <ac:picMk id="13" creationId="{94792B22-46DD-4CC9-83EC-4866EFC5C3F6}"/>
          </ac:picMkLst>
        </pc:picChg>
      </pc:sldChg>
      <pc:sldChg chg="addSp delSp modSp add mod modTransition setBg modAnim">
        <pc:chgData name="Aleksander Lorentzen" userId="3005523125477a12" providerId="LiveId" clId="{D348EBF0-A371-4678-A072-FF77A656DC24}" dt="2018-01-25T10:17:08.478" v="771"/>
        <pc:sldMkLst>
          <pc:docMk/>
          <pc:sldMk cId="288977831" sldId="317"/>
        </pc:sldMkLst>
        <pc:spChg chg="del">
          <ac:chgData name="Aleksander Lorentzen" userId="3005523125477a12" providerId="LiveId" clId="{D348EBF0-A371-4678-A072-FF77A656DC24}" dt="2018-01-25T09:53:16.291" v="479" actId="478"/>
          <ac:spMkLst>
            <pc:docMk/>
            <pc:sldMk cId="288977831" sldId="317"/>
            <ac:spMk id="2" creationId="{C8055901-EB8E-4C43-BE1D-A7496E20EAD2}"/>
          </ac:spMkLst>
        </pc:spChg>
        <pc:spChg chg="del">
          <ac:chgData name="Aleksander Lorentzen" userId="3005523125477a12" providerId="LiveId" clId="{D348EBF0-A371-4678-A072-FF77A656DC24}" dt="2018-01-25T09:53:10.116" v="478" actId="931"/>
          <ac:spMkLst>
            <pc:docMk/>
            <pc:sldMk cId="288977831" sldId="317"/>
            <ac:spMk id="3" creationId="{B3EE7ECE-029D-4B83-9797-07235C73DA9B}"/>
          </ac:spMkLst>
        </pc:spChg>
        <pc:spChg chg="add mod">
          <ac:chgData name="Aleksander Lorentzen" userId="3005523125477a12" providerId="LiveId" clId="{D348EBF0-A371-4678-A072-FF77A656DC24}" dt="2018-01-25T10:16:56.835" v="762" actId="1076"/>
          <ac:spMkLst>
            <pc:docMk/>
            <pc:sldMk cId="288977831" sldId="317"/>
            <ac:spMk id="6" creationId="{6741EEBF-4A3F-441A-8824-76DEA82D1B4E}"/>
          </ac:spMkLst>
        </pc:spChg>
        <pc:spChg chg="add mod">
          <ac:chgData name="Aleksander Lorentzen" userId="3005523125477a12" providerId="LiveId" clId="{D348EBF0-A371-4678-A072-FF77A656DC24}" dt="2018-01-25T10:17:06.621" v="770" actId="1035"/>
          <ac:spMkLst>
            <pc:docMk/>
            <pc:sldMk cId="288977831" sldId="317"/>
            <ac:spMk id="7" creationId="{2E4DC1A8-D16D-4A57-88CD-76FF0B6EEC47}"/>
          </ac:spMkLst>
        </pc:spChg>
        <pc:picChg chg="add mod modCrop">
          <ac:chgData name="Aleksander Lorentzen" userId="3005523125477a12" providerId="LiveId" clId="{D348EBF0-A371-4678-A072-FF77A656DC24}" dt="2018-01-25T09:54:07.798" v="504" actId="1036"/>
          <ac:picMkLst>
            <pc:docMk/>
            <pc:sldMk cId="288977831" sldId="317"/>
            <ac:picMk id="5" creationId="{5D247ADC-55A0-4202-BEDE-F634E7DB3920}"/>
          </ac:picMkLst>
        </pc:picChg>
      </pc:sldChg>
      <pc:sldChg chg="addSp delSp modSp add mod modTransition setBg modAnim">
        <pc:chgData name="Aleksander Lorentzen" userId="3005523125477a12" providerId="LiveId" clId="{D348EBF0-A371-4678-A072-FF77A656DC24}" dt="2018-01-25T10:17:15.042" v="774"/>
        <pc:sldMkLst>
          <pc:docMk/>
          <pc:sldMk cId="1793322275" sldId="318"/>
        </pc:sldMkLst>
        <pc:spChg chg="del">
          <ac:chgData name="Aleksander Lorentzen" userId="3005523125477a12" providerId="LiveId" clId="{D348EBF0-A371-4678-A072-FF77A656DC24}" dt="2018-01-25T09:59:48.490" v="507" actId="26606"/>
          <ac:spMkLst>
            <pc:docMk/>
            <pc:sldMk cId="1793322275" sldId="318"/>
            <ac:spMk id="2" creationId="{1A29C631-F75E-46F7-AF4B-E99995FD70A5}"/>
          </ac:spMkLst>
        </pc:spChg>
        <pc:spChg chg="del">
          <ac:chgData name="Aleksander Lorentzen" userId="3005523125477a12" providerId="LiveId" clId="{D348EBF0-A371-4678-A072-FF77A656DC24}" dt="2018-01-25T09:59:43.612" v="506" actId="931"/>
          <ac:spMkLst>
            <pc:docMk/>
            <pc:sldMk cId="1793322275" sldId="318"/>
            <ac:spMk id="3" creationId="{CD8BBC28-0A2F-4F1C-9CEC-EEB2873B0FBF}"/>
          </ac:spMkLst>
        </pc:spChg>
        <pc:spChg chg="add mod">
          <ac:chgData name="Aleksander Lorentzen" userId="3005523125477a12" providerId="LiveId" clId="{D348EBF0-A371-4678-A072-FF77A656DC24}" dt="2018-01-25T10:17:14.009" v="773" actId="1076"/>
          <ac:spMkLst>
            <pc:docMk/>
            <pc:sldMk cId="1793322275" sldId="318"/>
            <ac:spMk id="6" creationId="{F37FDC7F-36EA-4917-B5DC-DA8D159323D5}"/>
          </ac:spMkLst>
        </pc:spChg>
        <pc:picChg chg="add mod">
          <ac:chgData name="Aleksander Lorentzen" userId="3005523125477a12" providerId="LiveId" clId="{D348EBF0-A371-4678-A072-FF77A656DC24}" dt="2018-01-25T09:59:56.636" v="509" actId="12788"/>
          <ac:picMkLst>
            <pc:docMk/>
            <pc:sldMk cId="1793322275" sldId="318"/>
            <ac:picMk id="5" creationId="{87B0CF5C-CD2D-4EF5-9BC9-DFC71E579B47}"/>
          </ac:picMkLst>
        </pc:picChg>
      </pc:sldChg>
      <pc:sldChg chg="addSp delSp modSp add mod modTransition setBg modAnim">
        <pc:chgData name="Aleksander Lorentzen" userId="3005523125477a12" providerId="LiveId" clId="{D348EBF0-A371-4678-A072-FF77A656DC24}" dt="2018-01-25T10:17:56.078" v="787"/>
        <pc:sldMkLst>
          <pc:docMk/>
          <pc:sldMk cId="1123791694" sldId="319"/>
        </pc:sldMkLst>
        <pc:spChg chg="add del">
          <ac:chgData name="Aleksander Lorentzen" userId="3005523125477a12" providerId="LiveId" clId="{D348EBF0-A371-4678-A072-FF77A656DC24}" dt="2018-01-25T10:02:32.809" v="514" actId="26606"/>
          <ac:spMkLst>
            <pc:docMk/>
            <pc:sldMk cId="1123791694" sldId="319"/>
            <ac:spMk id="2" creationId="{D1153547-1D09-49DC-8AF5-0AB5AA273500}"/>
          </ac:spMkLst>
        </pc:spChg>
        <pc:spChg chg="del">
          <ac:chgData name="Aleksander Lorentzen" userId="3005523125477a12" providerId="LiveId" clId="{D348EBF0-A371-4678-A072-FF77A656DC24}" dt="2018-01-25T10:02:25.790" v="511" actId="931"/>
          <ac:spMkLst>
            <pc:docMk/>
            <pc:sldMk cId="1123791694" sldId="319"/>
            <ac:spMk id="3" creationId="{1D9BAF10-5A62-4F34-A0E3-5057F1B63E4F}"/>
          </ac:spMkLst>
        </pc:spChg>
        <pc:spChg chg="add mod">
          <ac:chgData name="Aleksander Lorentzen" userId="3005523125477a12" providerId="LiveId" clId="{D348EBF0-A371-4678-A072-FF77A656DC24}" dt="2018-01-25T10:17:22.152" v="776" actId="1076"/>
          <ac:spMkLst>
            <pc:docMk/>
            <pc:sldMk cId="1123791694" sldId="319"/>
            <ac:spMk id="8" creationId="{A5B09C5B-BE89-4ABC-BA7B-98BB4B3F01F8}"/>
          </ac:spMkLst>
        </pc:spChg>
        <pc:spChg chg="add mod">
          <ac:chgData name="Aleksander Lorentzen" userId="3005523125477a12" providerId="LiveId" clId="{D348EBF0-A371-4678-A072-FF77A656DC24}" dt="2018-01-25T10:17:28.922" v="778" actId="1076"/>
          <ac:spMkLst>
            <pc:docMk/>
            <pc:sldMk cId="1123791694" sldId="319"/>
            <ac:spMk id="9" creationId="{CC535DC0-172B-45BB-ADAD-38833E8B2087}"/>
          </ac:spMkLst>
        </pc:spChg>
        <pc:spChg chg="add del">
          <ac:chgData name="Aleksander Lorentzen" userId="3005523125477a12" providerId="LiveId" clId="{D348EBF0-A371-4678-A072-FF77A656DC24}" dt="2018-01-25T10:02:32.809" v="513" actId="26606"/>
          <ac:spMkLst>
            <pc:docMk/>
            <pc:sldMk cId="1123791694" sldId="319"/>
            <ac:spMk id="10" creationId="{01D0AF59-99C3-4251-AB9A-C966C6AD4400}"/>
          </ac:spMkLst>
        </pc:spChg>
        <pc:spChg chg="add mod">
          <ac:chgData name="Aleksander Lorentzen" userId="3005523125477a12" providerId="LiveId" clId="{D348EBF0-A371-4678-A072-FF77A656DC24}" dt="2018-01-25T10:17:46.489" v="784" actId="1076"/>
          <ac:spMkLst>
            <pc:docMk/>
            <pc:sldMk cId="1123791694" sldId="319"/>
            <ac:spMk id="11" creationId="{A1110510-5293-485D-B50B-0C2FA19019D8}"/>
          </ac:spMkLst>
        </pc:spChg>
        <pc:spChg chg="add del">
          <ac:chgData name="Aleksander Lorentzen" userId="3005523125477a12" providerId="LiveId" clId="{D348EBF0-A371-4678-A072-FF77A656DC24}" dt="2018-01-25T10:02:32.809" v="513" actId="26606"/>
          <ac:spMkLst>
            <pc:docMk/>
            <pc:sldMk cId="1123791694" sldId="319"/>
            <ac:spMk id="12" creationId="{1855405F-37A2-4869-9154-F8BE3BECE6C3}"/>
          </ac:spMkLst>
        </pc:spChg>
        <pc:picChg chg="add mod">
          <ac:chgData name="Aleksander Lorentzen" userId="3005523125477a12" providerId="LiveId" clId="{D348EBF0-A371-4678-A072-FF77A656DC24}" dt="2018-01-25T10:02:51.724" v="534" actId="12788"/>
          <ac:picMkLst>
            <pc:docMk/>
            <pc:sldMk cId="1123791694" sldId="319"/>
            <ac:picMk id="5" creationId="{5164E411-746D-4E25-8AC5-314722F93CF1}"/>
          </ac:picMkLst>
        </pc:picChg>
      </pc:sldChg>
      <pc:sldChg chg="addSp delSp modSp add mod modTransition setBg modAnim">
        <pc:chgData name="Aleksander Lorentzen" userId="3005523125477a12" providerId="LiveId" clId="{D348EBF0-A371-4678-A072-FF77A656DC24}" dt="2018-01-25T10:18:24.434" v="795" actId="1076"/>
        <pc:sldMkLst>
          <pc:docMk/>
          <pc:sldMk cId="2066109980" sldId="320"/>
        </pc:sldMkLst>
        <pc:spChg chg="del">
          <ac:chgData name="Aleksander Lorentzen" userId="3005523125477a12" providerId="LiveId" clId="{D348EBF0-A371-4678-A072-FF77A656DC24}" dt="2018-01-25T10:04:11.129" v="540" actId="26606"/>
          <ac:spMkLst>
            <pc:docMk/>
            <pc:sldMk cId="2066109980" sldId="320"/>
            <ac:spMk id="2" creationId="{E73CA7A4-8FE6-4A75-AFEC-0CDF64C89F2C}"/>
          </ac:spMkLst>
        </pc:spChg>
        <pc:spChg chg="del">
          <ac:chgData name="Aleksander Lorentzen" userId="3005523125477a12" providerId="LiveId" clId="{D348EBF0-A371-4678-A072-FF77A656DC24}" dt="2018-01-25T10:04:04.681" v="539" actId="931"/>
          <ac:spMkLst>
            <pc:docMk/>
            <pc:sldMk cId="2066109980" sldId="320"/>
            <ac:spMk id="3" creationId="{FD0859AC-5C6B-44CC-8881-82E393376EE1}"/>
          </ac:spMkLst>
        </pc:spChg>
        <pc:spChg chg="add mod">
          <ac:chgData name="Aleksander Lorentzen" userId="3005523125477a12" providerId="LiveId" clId="{D348EBF0-A371-4678-A072-FF77A656DC24}" dt="2018-01-25T10:18:13.309" v="791" actId="1076"/>
          <ac:spMkLst>
            <pc:docMk/>
            <pc:sldMk cId="2066109980" sldId="320"/>
            <ac:spMk id="6" creationId="{4CA3719A-4631-4974-93A9-44CFA1F6A609}"/>
          </ac:spMkLst>
        </pc:spChg>
        <pc:spChg chg="add mod">
          <ac:chgData name="Aleksander Lorentzen" userId="3005523125477a12" providerId="LiveId" clId="{D348EBF0-A371-4678-A072-FF77A656DC24}" dt="2018-01-25T10:18:18.464" v="793" actId="1076"/>
          <ac:spMkLst>
            <pc:docMk/>
            <pc:sldMk cId="2066109980" sldId="320"/>
            <ac:spMk id="7" creationId="{BC9CBE66-0181-4398-A080-C79415971243}"/>
          </ac:spMkLst>
        </pc:spChg>
        <pc:spChg chg="add mod">
          <ac:chgData name="Aleksander Lorentzen" userId="3005523125477a12" providerId="LiveId" clId="{D348EBF0-A371-4678-A072-FF77A656DC24}" dt="2018-01-25T10:18:24.434" v="795" actId="1076"/>
          <ac:spMkLst>
            <pc:docMk/>
            <pc:sldMk cId="2066109980" sldId="320"/>
            <ac:spMk id="8" creationId="{B7F71072-F1C5-43AA-B622-1BEF3C43383B}"/>
          </ac:spMkLst>
        </pc:spChg>
        <pc:picChg chg="add mod">
          <ac:chgData name="Aleksander Lorentzen" userId="3005523125477a12" providerId="LiveId" clId="{D348EBF0-A371-4678-A072-FF77A656DC24}" dt="2018-01-25T10:04:37.584" v="578" actId="1035"/>
          <ac:picMkLst>
            <pc:docMk/>
            <pc:sldMk cId="2066109980" sldId="320"/>
            <ac:picMk id="5" creationId="{F1CE7726-9108-410C-A29A-A3C74E8DC3D2}"/>
          </ac:picMkLst>
        </pc:picChg>
      </pc:sldChg>
      <pc:sldChg chg="addSp delSp modSp add mod modTransition setBg modAnim">
        <pc:chgData name="Aleksander Lorentzen" userId="3005523125477a12" providerId="LiveId" clId="{D348EBF0-A371-4678-A072-FF77A656DC24}" dt="2018-01-25T10:18:33.648" v="802" actId="1035"/>
        <pc:sldMkLst>
          <pc:docMk/>
          <pc:sldMk cId="1647196664" sldId="321"/>
        </pc:sldMkLst>
        <pc:spChg chg="del">
          <ac:chgData name="Aleksander Lorentzen" userId="3005523125477a12" providerId="LiveId" clId="{D348EBF0-A371-4678-A072-FF77A656DC24}" dt="2018-01-25T10:05:45.580" v="582" actId="26606"/>
          <ac:spMkLst>
            <pc:docMk/>
            <pc:sldMk cId="1647196664" sldId="321"/>
            <ac:spMk id="2" creationId="{F3BFCA3A-2E23-49FD-81CD-C02F618BB754}"/>
          </ac:spMkLst>
        </pc:spChg>
        <pc:spChg chg="del">
          <ac:chgData name="Aleksander Lorentzen" userId="3005523125477a12" providerId="LiveId" clId="{D348EBF0-A371-4678-A072-FF77A656DC24}" dt="2018-01-25T10:05:41.520" v="581" actId="931"/>
          <ac:spMkLst>
            <pc:docMk/>
            <pc:sldMk cId="1647196664" sldId="321"/>
            <ac:spMk id="3" creationId="{1E732456-E4C9-4701-87FD-DF641C440216}"/>
          </ac:spMkLst>
        </pc:spChg>
        <pc:spChg chg="add mod">
          <ac:chgData name="Aleksander Lorentzen" userId="3005523125477a12" providerId="LiveId" clId="{D348EBF0-A371-4678-A072-FF77A656DC24}" dt="2018-01-25T10:18:33.648" v="802" actId="1035"/>
          <ac:spMkLst>
            <pc:docMk/>
            <pc:sldMk cId="1647196664" sldId="321"/>
            <ac:spMk id="6" creationId="{12F81F10-E271-483A-B952-C504983BF8C2}"/>
          </ac:spMkLst>
        </pc:spChg>
        <pc:picChg chg="add mod">
          <ac:chgData name="Aleksander Lorentzen" userId="3005523125477a12" providerId="LiveId" clId="{D348EBF0-A371-4678-A072-FF77A656DC24}" dt="2018-01-25T10:05:57.595" v="591" actId="12788"/>
          <ac:picMkLst>
            <pc:docMk/>
            <pc:sldMk cId="1647196664" sldId="321"/>
            <ac:picMk id="5" creationId="{022C6863-BA2D-4BC0-8A95-816B7F9729C0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10:15:54.457" v="738"/>
        <pc:sldMkLst>
          <pc:docMk/>
          <pc:sldMk cId="1772650626" sldId="322"/>
        </pc:sldMkLst>
        <pc:spChg chg="del">
          <ac:chgData name="Aleksander Lorentzen" userId="3005523125477a12" providerId="LiveId" clId="{D348EBF0-A371-4678-A072-FF77A656DC24}" dt="2018-01-25T10:06:41.129" v="594" actId="26606"/>
          <ac:spMkLst>
            <pc:docMk/>
            <pc:sldMk cId="1772650626" sldId="322"/>
            <ac:spMk id="2" creationId="{97D26ADC-CD77-45B1-81EA-7E6B381F0BC0}"/>
          </ac:spMkLst>
        </pc:spChg>
        <pc:spChg chg="del">
          <ac:chgData name="Aleksander Lorentzen" userId="3005523125477a12" providerId="LiveId" clId="{D348EBF0-A371-4678-A072-FF77A656DC24}" dt="2018-01-25T10:06:38.338" v="593" actId="931"/>
          <ac:spMkLst>
            <pc:docMk/>
            <pc:sldMk cId="1772650626" sldId="322"/>
            <ac:spMk id="3" creationId="{51F378F1-19E5-4EA6-B52F-B63ECB9B04AD}"/>
          </ac:spMkLst>
        </pc:spChg>
        <pc:picChg chg="add mod">
          <ac:chgData name="Aleksander Lorentzen" userId="3005523125477a12" providerId="LiveId" clId="{D348EBF0-A371-4678-A072-FF77A656DC24}" dt="2018-01-25T10:06:41.129" v="594" actId="26606"/>
          <ac:picMkLst>
            <pc:docMk/>
            <pc:sldMk cId="1772650626" sldId="322"/>
            <ac:picMk id="5" creationId="{09C66574-A1DD-4619-A037-3B675D1552DB}"/>
          </ac:picMkLst>
        </pc:picChg>
      </pc:sldChg>
      <pc:sldChg chg="addSp delSp modSp add mod modTransition setBg modAnim">
        <pc:chgData name="Aleksander Lorentzen" userId="3005523125477a12" providerId="LiveId" clId="{D348EBF0-A371-4678-A072-FF77A656DC24}" dt="2018-01-25T10:19:02.430" v="810" actId="1036"/>
        <pc:sldMkLst>
          <pc:docMk/>
          <pc:sldMk cId="2819369614" sldId="323"/>
        </pc:sldMkLst>
        <pc:spChg chg="del">
          <ac:chgData name="Aleksander Lorentzen" userId="3005523125477a12" providerId="LiveId" clId="{D348EBF0-A371-4678-A072-FF77A656DC24}" dt="2018-01-25T10:07:56.048" v="605" actId="26606"/>
          <ac:spMkLst>
            <pc:docMk/>
            <pc:sldMk cId="2819369614" sldId="323"/>
            <ac:spMk id="2" creationId="{E81CF7AD-CB59-4BF6-BE6F-CCFA9D164E9B}"/>
          </ac:spMkLst>
        </pc:spChg>
        <pc:spChg chg="del">
          <ac:chgData name="Aleksander Lorentzen" userId="3005523125477a12" providerId="LiveId" clId="{D348EBF0-A371-4678-A072-FF77A656DC24}" dt="2018-01-25T10:07:52.546" v="604" actId="931"/>
          <ac:spMkLst>
            <pc:docMk/>
            <pc:sldMk cId="2819369614" sldId="323"/>
            <ac:spMk id="3" creationId="{90E4C544-4C32-4591-8FAA-3DEA1E2A6D8F}"/>
          </ac:spMkLst>
        </pc:spChg>
        <pc:spChg chg="add mod">
          <ac:chgData name="Aleksander Lorentzen" userId="3005523125477a12" providerId="LiveId" clId="{D348EBF0-A371-4678-A072-FF77A656DC24}" dt="2018-01-25T10:19:02.430" v="810" actId="1036"/>
          <ac:spMkLst>
            <pc:docMk/>
            <pc:sldMk cId="2819369614" sldId="323"/>
            <ac:spMk id="6" creationId="{68764B20-64D3-492E-B9AD-69A34E24DA6D}"/>
          </ac:spMkLst>
        </pc:spChg>
        <pc:picChg chg="add mod">
          <ac:chgData name="Aleksander Lorentzen" userId="3005523125477a12" providerId="LiveId" clId="{D348EBF0-A371-4678-A072-FF77A656DC24}" dt="2018-01-25T10:08:04.345" v="608" actId="12788"/>
          <ac:picMkLst>
            <pc:docMk/>
            <pc:sldMk cId="2819369614" sldId="323"/>
            <ac:picMk id="5" creationId="{DD58A8D3-5C3A-4F00-99E6-A4BAA07037A3}"/>
          </ac:picMkLst>
        </pc:picChg>
      </pc:sldChg>
      <pc:sldChg chg="addSp delSp modSp add del mod setBg setClrOvrMap">
        <pc:chgData name="Aleksander Lorentzen" userId="3005523125477a12" providerId="LiveId" clId="{D348EBF0-A371-4678-A072-FF77A656DC24}" dt="2018-01-25T10:07:32.871" v="602"/>
        <pc:sldMkLst>
          <pc:docMk/>
          <pc:sldMk cId="3650756777" sldId="323"/>
        </pc:sldMkLst>
        <pc:spChg chg="add del mod ord">
          <ac:chgData name="Aleksander Lorentzen" userId="3005523125477a12" providerId="LiveId" clId="{D348EBF0-A371-4678-A072-FF77A656DC24}" dt="2018-01-25T10:07:31.355" v="600" actId="26606"/>
          <ac:spMkLst>
            <pc:docMk/>
            <pc:sldMk cId="3650756777" sldId="323"/>
            <ac:spMk id="2" creationId="{20115E40-733B-4C40-9D4B-7C6BB7AE91DE}"/>
          </ac:spMkLst>
        </pc:spChg>
        <pc:spChg chg="add del">
          <ac:chgData name="Aleksander Lorentzen" userId="3005523125477a12" providerId="LiveId" clId="{D348EBF0-A371-4678-A072-FF77A656DC24}" dt="2018-01-25T10:07:31.855" v="601" actId="931"/>
          <ac:spMkLst>
            <pc:docMk/>
            <pc:sldMk cId="3650756777" sldId="323"/>
            <ac:spMk id="3" creationId="{9DCFE7E3-A24E-429D-A091-B55F95EB815C}"/>
          </ac:spMkLst>
        </pc:spChg>
        <pc:spChg chg="add del">
          <ac:chgData name="Aleksander Lorentzen" userId="3005523125477a12" providerId="LiveId" clId="{D348EBF0-A371-4678-A072-FF77A656DC24}" dt="2018-01-25T10:07:25.294" v="598" actId="26606"/>
          <ac:spMkLst>
            <pc:docMk/>
            <pc:sldMk cId="3650756777" sldId="323"/>
            <ac:spMk id="10" creationId="{E80A7608-824D-4328-8DB4-885C429AF45C}"/>
          </ac:spMkLst>
        </pc:spChg>
        <pc:spChg chg="add del">
          <ac:chgData name="Aleksander Lorentzen" userId="3005523125477a12" providerId="LiveId" clId="{D348EBF0-A371-4678-A072-FF77A656DC24}" dt="2018-01-25T10:07:25.294" v="598" actId="26606"/>
          <ac:spMkLst>
            <pc:docMk/>
            <pc:sldMk cId="3650756777" sldId="323"/>
            <ac:spMk id="12" creationId="{7DD3F227-0B82-4DA2-96AB-406CC7D1F3EA}"/>
          </ac:spMkLst>
        </pc:spChg>
        <pc:spChg chg="add del">
          <ac:chgData name="Aleksander Lorentzen" userId="3005523125477a12" providerId="LiveId" clId="{D348EBF0-A371-4678-A072-FF77A656DC24}" dt="2018-01-25T10:07:31.355" v="600" actId="26606"/>
          <ac:spMkLst>
            <pc:docMk/>
            <pc:sldMk cId="3650756777" sldId="323"/>
            <ac:spMk id="14" creationId="{01D0AF59-99C3-4251-AB9A-C966C6AD4400}"/>
          </ac:spMkLst>
        </pc:spChg>
        <pc:spChg chg="add del">
          <ac:chgData name="Aleksander Lorentzen" userId="3005523125477a12" providerId="LiveId" clId="{D348EBF0-A371-4678-A072-FF77A656DC24}" dt="2018-01-25T10:07:31.355" v="600" actId="26606"/>
          <ac:spMkLst>
            <pc:docMk/>
            <pc:sldMk cId="3650756777" sldId="323"/>
            <ac:spMk id="15" creationId="{1855405F-37A2-4869-9154-F8BE3BECE6C3}"/>
          </ac:spMkLst>
        </pc:spChg>
        <pc:picChg chg="add del mod">
          <ac:chgData name="Aleksander Lorentzen" userId="3005523125477a12" providerId="LiveId" clId="{D348EBF0-A371-4678-A072-FF77A656DC24}" dt="2018-01-25T10:07:31.855" v="601" actId="931"/>
          <ac:picMkLst>
            <pc:docMk/>
            <pc:sldMk cId="3650756777" sldId="323"/>
            <ac:picMk id="5" creationId="{FAC08F9F-D7A1-4264-9C22-00175EF0A152}"/>
          </ac:picMkLst>
        </pc:picChg>
      </pc:sldChg>
      <pc:sldChg chg="addSp delSp modSp add mod modTransition setBg modAnim">
        <pc:chgData name="Aleksander Lorentzen" userId="3005523125477a12" providerId="LiveId" clId="{D348EBF0-A371-4678-A072-FF77A656DC24}" dt="2018-01-25T10:19:10.160" v="812" actId="1076"/>
        <pc:sldMkLst>
          <pc:docMk/>
          <pc:sldMk cId="1654828505" sldId="324"/>
        </pc:sldMkLst>
        <pc:spChg chg="del">
          <ac:chgData name="Aleksander Lorentzen" userId="3005523125477a12" providerId="LiveId" clId="{D348EBF0-A371-4678-A072-FF77A656DC24}" dt="2018-01-25T10:08:42.938" v="611" actId="26606"/>
          <ac:spMkLst>
            <pc:docMk/>
            <pc:sldMk cId="1654828505" sldId="324"/>
            <ac:spMk id="2" creationId="{A295D9D1-DD17-4361-9F95-743CC58B9CE4}"/>
          </ac:spMkLst>
        </pc:spChg>
        <pc:spChg chg="del">
          <ac:chgData name="Aleksander Lorentzen" userId="3005523125477a12" providerId="LiveId" clId="{D348EBF0-A371-4678-A072-FF77A656DC24}" dt="2018-01-25T10:08:39.829" v="610" actId="931"/>
          <ac:spMkLst>
            <pc:docMk/>
            <pc:sldMk cId="1654828505" sldId="324"/>
            <ac:spMk id="3" creationId="{D3BB2FC9-ECB8-43D6-A060-4736C6325D7A}"/>
          </ac:spMkLst>
        </pc:spChg>
        <pc:spChg chg="add mod">
          <ac:chgData name="Aleksander Lorentzen" userId="3005523125477a12" providerId="LiveId" clId="{D348EBF0-A371-4678-A072-FF77A656DC24}" dt="2018-01-25T10:19:10.160" v="812" actId="1076"/>
          <ac:spMkLst>
            <pc:docMk/>
            <pc:sldMk cId="1654828505" sldId="324"/>
            <ac:spMk id="6" creationId="{7F640EEE-A843-42E9-9DFD-9DE838CC3250}"/>
          </ac:spMkLst>
        </pc:spChg>
        <pc:picChg chg="add mod">
          <ac:chgData name="Aleksander Lorentzen" userId="3005523125477a12" providerId="LiveId" clId="{D348EBF0-A371-4678-A072-FF77A656DC24}" dt="2018-01-25T10:09:04.835" v="638" actId="1036"/>
          <ac:picMkLst>
            <pc:docMk/>
            <pc:sldMk cId="1654828505" sldId="324"/>
            <ac:picMk id="5" creationId="{0A7B674D-3C91-4522-B780-C284137E901D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10:15:49.387" v="736"/>
        <pc:sldMkLst>
          <pc:docMk/>
          <pc:sldMk cId="3072443778" sldId="325"/>
        </pc:sldMkLst>
        <pc:spChg chg="del">
          <ac:chgData name="Aleksander Lorentzen" userId="3005523125477a12" providerId="LiveId" clId="{D348EBF0-A371-4678-A072-FF77A656DC24}" dt="2018-01-25T10:10:52.159" v="640"/>
          <ac:spMkLst>
            <pc:docMk/>
            <pc:sldMk cId="3072443778" sldId="325"/>
            <ac:spMk id="2" creationId="{F514EEE1-68C5-4588-BFDB-B53338E60500}"/>
          </ac:spMkLst>
        </pc:spChg>
        <pc:spChg chg="del">
          <ac:chgData name="Aleksander Lorentzen" userId="3005523125477a12" providerId="LiveId" clId="{D348EBF0-A371-4678-A072-FF77A656DC24}" dt="2018-01-25T10:10:52.159" v="640"/>
          <ac:spMkLst>
            <pc:docMk/>
            <pc:sldMk cId="3072443778" sldId="325"/>
            <ac:spMk id="3" creationId="{2F45036E-C2E4-4A64-BDA9-6289CD9C553D}"/>
          </ac:spMkLst>
        </pc:spChg>
        <pc:spChg chg="add mod">
          <ac:chgData name="Aleksander Lorentzen" userId="3005523125477a12" providerId="LiveId" clId="{D348EBF0-A371-4678-A072-FF77A656DC24}" dt="2018-01-25T10:11:19.698" v="666" actId="2711"/>
          <ac:spMkLst>
            <pc:docMk/>
            <pc:sldMk cId="3072443778" sldId="325"/>
            <ac:spMk id="4" creationId="{6DDB515B-78FE-4FF3-8016-B4E6994D37F5}"/>
          </ac:spMkLst>
        </pc:spChg>
        <pc:spChg chg="add mod">
          <ac:chgData name="Aleksander Lorentzen" userId="3005523125477a12" providerId="LiveId" clId="{D348EBF0-A371-4678-A072-FF77A656DC24}" dt="2018-01-25T10:11:24.121" v="667" actId="113"/>
          <ac:spMkLst>
            <pc:docMk/>
            <pc:sldMk cId="3072443778" sldId="325"/>
            <ac:spMk id="5" creationId="{2F7A2DCC-FD4C-45B8-8597-8DA20E6838AB}"/>
          </ac:spMkLst>
        </pc:spChg>
        <pc:spChg chg="add">
          <ac:chgData name="Aleksander Lorentzen" userId="3005523125477a12" providerId="LiveId" clId="{D348EBF0-A371-4678-A072-FF77A656DC24}" dt="2018-01-25T10:10:59.744" v="642" actId="26606"/>
          <ac:spMkLst>
            <pc:docMk/>
            <pc:sldMk cId="3072443778" sldId="325"/>
            <ac:spMk id="11" creationId="{87CC2527-562A-4F69-B487-4371E5B243E7}"/>
          </ac:spMkLst>
        </pc:spChg>
        <pc:picChg chg="add ord">
          <ac:chgData name="Aleksander Lorentzen" userId="3005523125477a12" providerId="LiveId" clId="{D348EBF0-A371-4678-A072-FF77A656DC24}" dt="2018-01-25T10:10:59.744" v="642" actId="26606"/>
          <ac:picMkLst>
            <pc:docMk/>
            <pc:sldMk cId="3072443778" sldId="325"/>
            <ac:picMk id="6" creationId="{266FE08A-7783-450F-9C35-B18EF483A7E5}"/>
          </ac:picMkLst>
        </pc:picChg>
        <pc:cxnChg chg="add">
          <ac:chgData name="Aleksander Lorentzen" userId="3005523125477a12" providerId="LiveId" clId="{D348EBF0-A371-4678-A072-FF77A656DC24}" dt="2018-01-25T10:10:59.744" v="642" actId="26606"/>
          <ac:cxnSpMkLst>
            <pc:docMk/>
            <pc:sldMk cId="3072443778" sldId="325"/>
            <ac:cxnSpMk id="13" creationId="{BCDAEC91-5BCE-4B55-9CC0-43EF94CB734B}"/>
          </ac:cxnSpMkLst>
        </pc:cxnChg>
      </pc:sldChg>
      <pc:sldChg chg="addSp delSp add del setBg delDesignElem">
        <pc:chgData name="Aleksander Lorentzen" userId="3005523125477a12" providerId="LiveId" clId="{D348EBF0-A371-4678-A072-FF77A656DC24}" dt="2018-01-25T10:11:37.208" v="671"/>
        <pc:sldMkLst>
          <pc:docMk/>
          <pc:sldMk cId="2623732581" sldId="326"/>
        </pc:sldMkLst>
        <pc:spChg chg="add del">
          <ac:chgData name="Aleksander Lorentzen" userId="3005523125477a12" providerId="LiveId" clId="{D348EBF0-A371-4678-A072-FF77A656DC24}" dt="2018-01-25T10:11:37.208" v="671"/>
          <ac:spMkLst>
            <pc:docMk/>
            <pc:sldMk cId="2623732581" sldId="326"/>
            <ac:spMk id="11" creationId="{87CC2527-562A-4F69-B487-4371E5B243E7}"/>
          </ac:spMkLst>
        </pc:spChg>
        <pc:cxnChg chg="add del">
          <ac:chgData name="Aleksander Lorentzen" userId="3005523125477a12" providerId="LiveId" clId="{D348EBF0-A371-4678-A072-FF77A656DC24}" dt="2018-01-25T10:11:37.208" v="671"/>
          <ac:cxnSpMkLst>
            <pc:docMk/>
            <pc:sldMk cId="2623732581" sldId="326"/>
            <ac:cxnSpMk id="13" creationId="{BCDAEC91-5BCE-4B55-9CC0-43EF94CB734B}"/>
          </ac:cxnSpMkLst>
        </pc:cxnChg>
      </pc:sldChg>
      <pc:sldChg chg="modSp add modTransition">
        <pc:chgData name="Aleksander Lorentzen" userId="3005523125477a12" providerId="LiveId" clId="{D348EBF0-A371-4678-A072-FF77A656DC24}" dt="2018-01-25T10:15:56.858" v="741"/>
        <pc:sldMkLst>
          <pc:docMk/>
          <pc:sldMk cId="3199805658" sldId="326"/>
        </pc:sldMkLst>
        <pc:spChg chg="mod">
          <ac:chgData name="Aleksander Lorentzen" userId="3005523125477a12" providerId="LiveId" clId="{D348EBF0-A371-4678-A072-FF77A656DC24}" dt="2018-01-25T10:11:47.218" v="689" actId="27636"/>
          <ac:spMkLst>
            <pc:docMk/>
            <pc:sldMk cId="3199805658" sldId="326"/>
            <ac:spMk id="5" creationId="{2F7A2DCC-FD4C-45B8-8597-8DA20E6838AB}"/>
          </ac:spMkLst>
        </pc:spChg>
      </pc:sldChg>
      <pc:sldChg chg="addSp delSp modSp add mod modTransition setBg modAnim">
        <pc:chgData name="Aleksander Lorentzen" userId="3005523125477a12" providerId="LiveId" clId="{D348EBF0-A371-4678-A072-FF77A656DC24}" dt="2018-01-25T10:20:25.505" v="830" actId="1038"/>
        <pc:sldMkLst>
          <pc:docMk/>
          <pc:sldMk cId="3140869175" sldId="327"/>
        </pc:sldMkLst>
        <pc:spChg chg="del">
          <ac:chgData name="Aleksander Lorentzen" userId="3005523125477a12" providerId="LiveId" clId="{D348EBF0-A371-4678-A072-FF77A656DC24}" dt="2018-01-25T10:12:07.712" v="693" actId="26606"/>
          <ac:spMkLst>
            <pc:docMk/>
            <pc:sldMk cId="3140869175" sldId="327"/>
            <ac:spMk id="2" creationId="{4EF03A39-58FB-44D7-80BF-D0C8993E9DAE}"/>
          </ac:spMkLst>
        </pc:spChg>
        <pc:spChg chg="del mod">
          <ac:chgData name="Aleksander Lorentzen" userId="3005523125477a12" providerId="LiveId" clId="{D348EBF0-A371-4678-A072-FF77A656DC24}" dt="2018-01-25T10:12:07.712" v="693" actId="26606"/>
          <ac:spMkLst>
            <pc:docMk/>
            <pc:sldMk cId="3140869175" sldId="327"/>
            <ac:spMk id="6" creationId="{2B4AE153-2DFA-4C6D-88A5-3ABD014F512E}"/>
          </ac:spMkLst>
        </pc:spChg>
        <pc:spChg chg="add mod">
          <ac:chgData name="Aleksander Lorentzen" userId="3005523125477a12" providerId="LiveId" clId="{D348EBF0-A371-4678-A072-FF77A656DC24}" dt="2018-01-25T10:19:56.389" v="823" actId="1076"/>
          <ac:spMkLst>
            <pc:docMk/>
            <pc:sldMk cId="3140869175" sldId="327"/>
            <ac:spMk id="8" creationId="{CC0EEE82-F281-4740-98F0-38463BC1027C}"/>
          </ac:spMkLst>
        </pc:spChg>
        <pc:spChg chg="add mod">
          <ac:chgData name="Aleksander Lorentzen" userId="3005523125477a12" providerId="LiveId" clId="{D348EBF0-A371-4678-A072-FF77A656DC24}" dt="2018-01-25T10:20:25.505" v="830" actId="1038"/>
          <ac:spMkLst>
            <pc:docMk/>
            <pc:sldMk cId="3140869175" sldId="327"/>
            <ac:spMk id="9" creationId="{D6FACEB0-F86B-4071-8EBA-1D507C0D28AF}"/>
          </ac:spMkLst>
        </pc:spChg>
        <pc:picChg chg="add del">
          <ac:chgData name="Aleksander Lorentzen" userId="3005523125477a12" providerId="LiveId" clId="{D348EBF0-A371-4678-A072-FF77A656DC24}" dt="2018-01-25T10:12:07.712" v="693" actId="26606"/>
          <ac:picMkLst>
            <pc:docMk/>
            <pc:sldMk cId="3140869175" sldId="327"/>
            <ac:picMk id="4" creationId="{877297FB-0A8B-4096-92F2-11A17307E0F9}"/>
          </ac:picMkLst>
        </pc:picChg>
        <pc:picChg chg="add mod">
          <ac:chgData name="Aleksander Lorentzen" userId="3005523125477a12" providerId="LiveId" clId="{D348EBF0-A371-4678-A072-FF77A656DC24}" dt="2018-01-25T10:19:24.162" v="816" actId="1076"/>
          <ac:picMkLst>
            <pc:docMk/>
            <pc:sldMk cId="3140869175" sldId="327"/>
            <ac:picMk id="7" creationId="{877297FB-0A8B-4096-92F2-11A17307E0F9}"/>
          </ac:picMkLst>
        </pc:picChg>
      </pc:sldChg>
      <pc:sldChg chg="addSp delSp modSp add mod modTransition setBg modAnim">
        <pc:chgData name="Aleksander Lorentzen" userId="3005523125477a12" providerId="LiveId" clId="{D348EBF0-A371-4678-A072-FF77A656DC24}" dt="2018-01-25T10:20:37.560" v="832" actId="1076"/>
        <pc:sldMkLst>
          <pc:docMk/>
          <pc:sldMk cId="959479360" sldId="328"/>
        </pc:sldMkLst>
        <pc:spChg chg="del">
          <ac:chgData name="Aleksander Lorentzen" userId="3005523125477a12" providerId="LiveId" clId="{D348EBF0-A371-4678-A072-FF77A656DC24}" dt="2018-01-25T10:12:24.733" v="698" actId="26606"/>
          <ac:spMkLst>
            <pc:docMk/>
            <pc:sldMk cId="959479360" sldId="328"/>
            <ac:spMk id="2" creationId="{BB08223F-ABDB-4127-BFB3-2369FA7144D6}"/>
          </ac:spMkLst>
        </pc:spChg>
        <pc:spChg chg="del mod">
          <ac:chgData name="Aleksander Lorentzen" userId="3005523125477a12" providerId="LiveId" clId="{D348EBF0-A371-4678-A072-FF77A656DC24}" dt="2018-01-25T10:12:24.733" v="698" actId="26606"/>
          <ac:spMkLst>
            <pc:docMk/>
            <pc:sldMk cId="959479360" sldId="328"/>
            <ac:spMk id="6" creationId="{2E5513E9-689F-4A70-924D-02EC3F598AB9}"/>
          </ac:spMkLst>
        </pc:spChg>
        <pc:spChg chg="add mod">
          <ac:chgData name="Aleksander Lorentzen" userId="3005523125477a12" providerId="LiveId" clId="{D348EBF0-A371-4678-A072-FF77A656DC24}" dt="2018-01-25T10:20:37.560" v="832" actId="1076"/>
          <ac:spMkLst>
            <pc:docMk/>
            <pc:sldMk cId="959479360" sldId="328"/>
            <ac:spMk id="8" creationId="{5CA843D7-31B9-4756-8D89-25C03A319FA2}"/>
          </ac:spMkLst>
        </pc:spChg>
        <pc:picChg chg="add del">
          <ac:chgData name="Aleksander Lorentzen" userId="3005523125477a12" providerId="LiveId" clId="{D348EBF0-A371-4678-A072-FF77A656DC24}" dt="2018-01-25T10:12:24.733" v="698" actId="26606"/>
          <ac:picMkLst>
            <pc:docMk/>
            <pc:sldMk cId="959479360" sldId="328"/>
            <ac:picMk id="4" creationId="{97488386-A68F-47CC-92F7-BBEFF6DE9336}"/>
          </ac:picMkLst>
        </pc:picChg>
        <pc:picChg chg="add mod">
          <ac:chgData name="Aleksander Lorentzen" userId="3005523125477a12" providerId="LiveId" clId="{D348EBF0-A371-4678-A072-FF77A656DC24}" dt="2018-01-25T10:12:30.975" v="700" actId="27614"/>
          <ac:picMkLst>
            <pc:docMk/>
            <pc:sldMk cId="959479360" sldId="328"/>
            <ac:picMk id="7" creationId="{97488386-A68F-47CC-92F7-BBEFF6DE9336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10:16:00.501" v="745"/>
        <pc:sldMkLst>
          <pc:docMk/>
          <pc:sldMk cId="2825480346" sldId="329"/>
        </pc:sldMkLst>
        <pc:spChg chg="del">
          <ac:chgData name="Aleksander Lorentzen" userId="3005523125477a12" providerId="LiveId" clId="{D348EBF0-A371-4678-A072-FF77A656DC24}" dt="2018-01-25T10:12:36.698" v="703" actId="26606"/>
          <ac:spMkLst>
            <pc:docMk/>
            <pc:sldMk cId="2825480346" sldId="329"/>
            <ac:spMk id="2" creationId="{EAB3D714-B42C-43C6-A070-F3879DFFE1F9}"/>
          </ac:spMkLst>
        </pc:spChg>
        <pc:spChg chg="del mod">
          <ac:chgData name="Aleksander Lorentzen" userId="3005523125477a12" providerId="LiveId" clId="{D348EBF0-A371-4678-A072-FF77A656DC24}" dt="2018-01-25T10:12:36.698" v="703" actId="26606"/>
          <ac:spMkLst>
            <pc:docMk/>
            <pc:sldMk cId="2825480346" sldId="329"/>
            <ac:spMk id="6" creationId="{B532BC34-DF20-4D2A-AED2-3EFE476C6A77}"/>
          </ac:spMkLst>
        </pc:spChg>
        <pc:picChg chg="add del">
          <ac:chgData name="Aleksander Lorentzen" userId="3005523125477a12" providerId="LiveId" clId="{D348EBF0-A371-4678-A072-FF77A656DC24}" dt="2018-01-25T10:12:36.698" v="703" actId="26606"/>
          <ac:picMkLst>
            <pc:docMk/>
            <pc:sldMk cId="2825480346" sldId="329"/>
            <ac:picMk id="4" creationId="{B6F6965C-1A94-44A1-AF0A-A69BEADBFF8B}"/>
          </ac:picMkLst>
        </pc:picChg>
        <pc:picChg chg="add mod">
          <ac:chgData name="Aleksander Lorentzen" userId="3005523125477a12" providerId="LiveId" clId="{D348EBF0-A371-4678-A072-FF77A656DC24}" dt="2018-01-25T10:12:41.054" v="705" actId="27614"/>
          <ac:picMkLst>
            <pc:docMk/>
            <pc:sldMk cId="2825480346" sldId="329"/>
            <ac:picMk id="7" creationId="{B6F6965C-1A94-44A1-AF0A-A69BEADBFF8B}"/>
          </ac:picMkLst>
        </pc:picChg>
      </pc:sldChg>
      <pc:sldChg chg="addSp delSp modSp add del mod setBg">
        <pc:chgData name="Aleksander Lorentzen" userId="3005523125477a12" providerId="LiveId" clId="{D348EBF0-A371-4678-A072-FF77A656DC24}" dt="2018-01-25T10:13:48.847" v="720" actId="2696"/>
        <pc:sldMkLst>
          <pc:docMk/>
          <pc:sldMk cId="3371760790" sldId="330"/>
        </pc:sldMkLst>
        <pc:spChg chg="mod ord">
          <ac:chgData name="Aleksander Lorentzen" userId="3005523125477a12" providerId="LiveId" clId="{D348EBF0-A371-4678-A072-FF77A656DC24}" dt="2018-01-25T10:12:48.149" v="708" actId="26606"/>
          <ac:spMkLst>
            <pc:docMk/>
            <pc:sldMk cId="3371760790" sldId="330"/>
            <ac:spMk id="2" creationId="{B98664E3-CCFE-4842-96ED-8F78B05C89DC}"/>
          </ac:spMkLst>
        </pc:spChg>
        <pc:spChg chg="add mod">
          <ac:chgData name="Aleksander Lorentzen" userId="3005523125477a12" providerId="LiveId" clId="{D348EBF0-A371-4678-A072-FF77A656DC24}" dt="2018-01-25T10:13:45.576" v="719"/>
          <ac:spMkLst>
            <pc:docMk/>
            <pc:sldMk cId="3371760790" sldId="330"/>
            <ac:spMk id="3" creationId="{2F68025D-774A-46D7-BA5C-90E170C615DD}"/>
          </ac:spMkLst>
        </pc:spChg>
        <pc:spChg chg="del mod">
          <ac:chgData name="Aleksander Lorentzen" userId="3005523125477a12" providerId="LiveId" clId="{D348EBF0-A371-4678-A072-FF77A656DC24}" dt="2018-01-25T10:12:48.149" v="708" actId="26606"/>
          <ac:spMkLst>
            <pc:docMk/>
            <pc:sldMk cId="3371760790" sldId="330"/>
            <ac:spMk id="6" creationId="{28E8AD66-286D-49E3-B0F2-BE5EB3EBCE88}"/>
          </ac:spMkLst>
        </pc:spChg>
        <pc:picChg chg="add del">
          <ac:chgData name="Aleksander Lorentzen" userId="3005523125477a12" providerId="LiveId" clId="{D348EBF0-A371-4678-A072-FF77A656DC24}" dt="2018-01-25T10:12:48.149" v="708" actId="26606"/>
          <ac:picMkLst>
            <pc:docMk/>
            <pc:sldMk cId="3371760790" sldId="330"/>
            <ac:picMk id="4" creationId="{CC6BE541-7E85-4F40-95A5-181B094953FA}"/>
          </ac:picMkLst>
        </pc:picChg>
        <pc:picChg chg="add del mod">
          <ac:chgData name="Aleksander Lorentzen" userId="3005523125477a12" providerId="LiveId" clId="{D348EBF0-A371-4678-A072-FF77A656DC24}" dt="2018-01-25T10:13:45.576" v="719"/>
          <ac:picMkLst>
            <pc:docMk/>
            <pc:sldMk cId="3371760790" sldId="330"/>
            <ac:picMk id="7" creationId="{CC6BE541-7E85-4F40-95A5-181B094953FA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10:15:58.695" v="743"/>
        <pc:sldMkLst>
          <pc:docMk/>
          <pc:sldMk cId="1523705411" sldId="331"/>
        </pc:sldMkLst>
        <pc:spChg chg="add del">
          <ac:chgData name="Aleksander Lorentzen" userId="3005523125477a12" providerId="LiveId" clId="{D348EBF0-A371-4678-A072-FF77A656DC24}" dt="2018-01-25T10:13:38.358" v="717" actId="26606"/>
          <ac:spMkLst>
            <pc:docMk/>
            <pc:sldMk cId="1523705411" sldId="331"/>
            <ac:spMk id="2" creationId="{7B3AB81C-598A-4989-89CA-2A347B8F1838}"/>
          </ac:spMkLst>
        </pc:spChg>
        <pc:spChg chg="add del mod">
          <ac:chgData name="Aleksander Lorentzen" userId="3005523125477a12" providerId="LiveId" clId="{D348EBF0-A371-4678-A072-FF77A656DC24}" dt="2018-01-25T10:13:38.358" v="717" actId="26606"/>
          <ac:spMkLst>
            <pc:docMk/>
            <pc:sldMk cId="1523705411" sldId="331"/>
            <ac:spMk id="7" creationId="{DA2BC5A6-A43A-486F-9D14-9B189CB0A6BA}"/>
          </ac:spMkLst>
        </pc:spChg>
        <pc:picChg chg="add del">
          <ac:chgData name="Aleksander Lorentzen" userId="3005523125477a12" providerId="LiveId" clId="{D348EBF0-A371-4678-A072-FF77A656DC24}" dt="2018-01-25T10:13:38.358" v="717" actId="26606"/>
          <ac:picMkLst>
            <pc:docMk/>
            <pc:sldMk cId="1523705411" sldId="331"/>
            <ac:picMk id="4" creationId="{CDFC5543-1595-471E-B006-A004072944D2}"/>
          </ac:picMkLst>
        </pc:picChg>
        <pc:picChg chg="add mod">
          <ac:chgData name="Aleksander Lorentzen" userId="3005523125477a12" providerId="LiveId" clId="{D348EBF0-A371-4678-A072-FF77A656DC24}" dt="2018-01-25T10:13:41.459" v="718" actId="27614"/>
          <ac:picMkLst>
            <pc:docMk/>
            <pc:sldMk cId="1523705411" sldId="331"/>
            <ac:picMk id="6" creationId="{CDFC5543-1595-471E-B006-A004072944D2}"/>
          </ac:picMkLst>
        </pc:picChg>
        <pc:picChg chg="add del mod">
          <ac:chgData name="Aleksander Lorentzen" userId="3005523125477a12" providerId="LiveId" clId="{D348EBF0-A371-4678-A072-FF77A656DC24}" dt="2018-01-25T10:13:29.622" v="715" actId="26606"/>
          <ac:picMkLst>
            <pc:docMk/>
            <pc:sldMk cId="1523705411" sldId="331"/>
            <ac:picMk id="7" creationId="{CDFC5543-1595-471E-B006-A004072944D2}"/>
          </ac:picMkLst>
        </pc:picChg>
      </pc:sldChg>
      <pc:sldChg chg="addSp add modTransition">
        <pc:chgData name="Aleksander Lorentzen" userId="3005523125477a12" providerId="LiveId" clId="{D348EBF0-A371-4678-A072-FF77A656DC24}" dt="2018-01-25T10:16:01.478" v="746"/>
        <pc:sldMkLst>
          <pc:docMk/>
          <pc:sldMk cId="3314347456" sldId="332"/>
        </pc:sldMkLst>
        <pc:picChg chg="add">
          <ac:chgData name="Aleksander Lorentzen" userId="3005523125477a12" providerId="LiveId" clId="{D348EBF0-A371-4678-A072-FF77A656DC24}" dt="2018-01-25T10:13:53.576" v="722"/>
          <ac:picMkLst>
            <pc:docMk/>
            <pc:sldMk cId="3314347456" sldId="332"/>
            <ac:picMk id="4" creationId="{0202FB8B-ED57-49BE-84B8-FD658BB414B7}"/>
          </ac:picMkLst>
        </pc:picChg>
      </pc:sldChg>
      <pc:sldChg chg="addSp delSp modSp add mod modTransition setBg">
        <pc:chgData name="Aleksander Lorentzen" userId="3005523125477a12" providerId="LiveId" clId="{D348EBF0-A371-4678-A072-FF77A656DC24}" dt="2018-01-25T10:16:02.197" v="747"/>
        <pc:sldMkLst>
          <pc:docMk/>
          <pc:sldMk cId="1643772789" sldId="333"/>
        </pc:sldMkLst>
        <pc:spChg chg="del">
          <ac:chgData name="Aleksander Lorentzen" userId="3005523125477a12" providerId="LiveId" clId="{D348EBF0-A371-4678-A072-FF77A656DC24}" dt="2018-01-25T10:14:20.723" v="728" actId="26606"/>
          <ac:spMkLst>
            <pc:docMk/>
            <pc:sldMk cId="1643772789" sldId="333"/>
            <ac:spMk id="2" creationId="{2EB0064E-566F-48BE-BB38-2B27D14F319D}"/>
          </ac:spMkLst>
        </pc:spChg>
        <pc:spChg chg="del mod">
          <ac:chgData name="Aleksander Lorentzen" userId="3005523125477a12" providerId="LiveId" clId="{D348EBF0-A371-4678-A072-FF77A656DC24}" dt="2018-01-25T10:14:20.723" v="728" actId="26606"/>
          <ac:spMkLst>
            <pc:docMk/>
            <pc:sldMk cId="1643772789" sldId="333"/>
            <ac:spMk id="6" creationId="{8A1008E9-5820-4ABD-97D3-58FB436F9E33}"/>
          </ac:spMkLst>
        </pc:spChg>
        <pc:picChg chg="add del">
          <ac:chgData name="Aleksander Lorentzen" userId="3005523125477a12" providerId="LiveId" clId="{D348EBF0-A371-4678-A072-FF77A656DC24}" dt="2018-01-25T10:14:20.723" v="728" actId="26606"/>
          <ac:picMkLst>
            <pc:docMk/>
            <pc:sldMk cId="1643772789" sldId="333"/>
            <ac:picMk id="4" creationId="{682E942C-FDAC-4594-A175-6BCA9F631251}"/>
          </ac:picMkLst>
        </pc:picChg>
        <pc:picChg chg="add mod">
          <ac:chgData name="Aleksander Lorentzen" userId="3005523125477a12" providerId="LiveId" clId="{D348EBF0-A371-4678-A072-FF77A656DC24}" dt="2018-01-25T10:14:23.192" v="729" actId="27614"/>
          <ac:picMkLst>
            <pc:docMk/>
            <pc:sldMk cId="1643772789" sldId="333"/>
            <ac:picMk id="7" creationId="{682E942C-FDAC-4594-A175-6BCA9F631251}"/>
          </ac:picMkLst>
        </pc:picChg>
      </pc:sldChg>
      <pc:sldChg chg="add del">
        <pc:chgData name="Aleksander Lorentzen" userId="3005523125477a12" providerId="LiveId" clId="{D348EBF0-A371-4678-A072-FF77A656DC24}" dt="2018-01-25T10:14:12.306" v="724"/>
        <pc:sldMkLst>
          <pc:docMk/>
          <pc:sldMk cId="1951682274" sldId="333"/>
        </pc:sldMkLst>
      </pc:sldChg>
      <pc:sldChg chg="add del setBg">
        <pc:chgData name="Aleksander Lorentzen" userId="3005523125477a12" providerId="LiveId" clId="{D348EBF0-A371-4678-A072-FF77A656DC24}" dt="2018-01-25T10:18:02.253" v="789"/>
        <pc:sldMkLst>
          <pc:docMk/>
          <pc:sldMk cId="3709253683" sldId="334"/>
        </pc:sldMkLst>
      </pc:sldChg>
      <pc:sldMasterChg chg="del delSldLayout">
        <pc:chgData name="Aleksander Lorentzen" userId="3005523125477a12" providerId="LiveId" clId="{D348EBF0-A371-4678-A072-FF77A656DC24}" dt="2018-01-25T09:07:07.189" v="19" actId="2696"/>
        <pc:sldMasterMkLst>
          <pc:docMk/>
          <pc:sldMasterMk cId="2771631270" sldId="2147483696"/>
        </pc:sldMasterMkLst>
        <pc:sldLayoutChg chg="del">
          <pc:chgData name="Aleksander Lorentzen" userId="3005523125477a12" providerId="LiveId" clId="{D348EBF0-A371-4678-A072-FF77A656DC24}" dt="2018-01-25T09:07:07.152" v="10" actId="2696"/>
          <pc:sldLayoutMkLst>
            <pc:docMk/>
            <pc:sldMasterMk cId="2771631270" sldId="2147483696"/>
            <pc:sldLayoutMk cId="842378847" sldId="2147483697"/>
          </pc:sldLayoutMkLst>
        </pc:sldLayoutChg>
        <pc:sldLayoutChg chg="del">
          <pc:chgData name="Aleksander Lorentzen" userId="3005523125477a12" providerId="LiveId" clId="{D348EBF0-A371-4678-A072-FF77A656DC24}" dt="2018-01-25T09:07:07.152" v="11" actId="2696"/>
          <pc:sldLayoutMkLst>
            <pc:docMk/>
            <pc:sldMasterMk cId="2771631270" sldId="2147483696"/>
            <pc:sldLayoutMk cId="579885803" sldId="2147483698"/>
          </pc:sldLayoutMkLst>
        </pc:sldLayoutChg>
        <pc:sldLayoutChg chg="del">
          <pc:chgData name="Aleksander Lorentzen" userId="3005523125477a12" providerId="LiveId" clId="{D348EBF0-A371-4678-A072-FF77A656DC24}" dt="2018-01-25T09:07:07.152" v="12" actId="2696"/>
          <pc:sldLayoutMkLst>
            <pc:docMk/>
            <pc:sldMasterMk cId="2771631270" sldId="2147483696"/>
            <pc:sldLayoutMk cId="4222977841" sldId="2147483699"/>
          </pc:sldLayoutMkLst>
        </pc:sldLayoutChg>
        <pc:sldLayoutChg chg="del">
          <pc:chgData name="Aleksander Lorentzen" userId="3005523125477a12" providerId="LiveId" clId="{D348EBF0-A371-4678-A072-FF77A656DC24}" dt="2018-01-25T09:07:07.167" v="13" actId="2696"/>
          <pc:sldLayoutMkLst>
            <pc:docMk/>
            <pc:sldMasterMk cId="2771631270" sldId="2147483696"/>
            <pc:sldLayoutMk cId="3994361758" sldId="2147483700"/>
          </pc:sldLayoutMkLst>
        </pc:sldLayoutChg>
        <pc:sldLayoutChg chg="del">
          <pc:chgData name="Aleksander Lorentzen" userId="3005523125477a12" providerId="LiveId" clId="{D348EBF0-A371-4678-A072-FF77A656DC24}" dt="2018-01-25T09:07:07.167" v="14" actId="2696"/>
          <pc:sldLayoutMkLst>
            <pc:docMk/>
            <pc:sldMasterMk cId="2771631270" sldId="2147483696"/>
            <pc:sldLayoutMk cId="739470453" sldId="2147483701"/>
          </pc:sldLayoutMkLst>
        </pc:sldLayoutChg>
        <pc:sldLayoutChg chg="del">
          <pc:chgData name="Aleksander Lorentzen" userId="3005523125477a12" providerId="LiveId" clId="{D348EBF0-A371-4678-A072-FF77A656DC24}" dt="2018-01-25T09:07:07.167" v="15" actId="2696"/>
          <pc:sldLayoutMkLst>
            <pc:docMk/>
            <pc:sldMasterMk cId="2771631270" sldId="2147483696"/>
            <pc:sldLayoutMk cId="543845189" sldId="2147483702"/>
          </pc:sldLayoutMkLst>
        </pc:sldLayoutChg>
        <pc:sldLayoutChg chg="del">
          <pc:chgData name="Aleksander Lorentzen" userId="3005523125477a12" providerId="LiveId" clId="{D348EBF0-A371-4678-A072-FF77A656DC24}" dt="2018-01-25T09:07:07.167" v="16" actId="2696"/>
          <pc:sldLayoutMkLst>
            <pc:docMk/>
            <pc:sldMasterMk cId="2771631270" sldId="2147483696"/>
            <pc:sldLayoutMk cId="746871635" sldId="2147483703"/>
          </pc:sldLayoutMkLst>
        </pc:sldLayoutChg>
        <pc:sldLayoutChg chg="del">
          <pc:chgData name="Aleksander Lorentzen" userId="3005523125477a12" providerId="LiveId" clId="{D348EBF0-A371-4678-A072-FF77A656DC24}" dt="2018-01-25T09:07:07.167" v="17" actId="2696"/>
          <pc:sldLayoutMkLst>
            <pc:docMk/>
            <pc:sldMasterMk cId="2771631270" sldId="2147483696"/>
            <pc:sldLayoutMk cId="3053685114" sldId="2147483704"/>
          </pc:sldLayoutMkLst>
        </pc:sldLayoutChg>
        <pc:sldLayoutChg chg="del">
          <pc:chgData name="Aleksander Lorentzen" userId="3005523125477a12" providerId="LiveId" clId="{D348EBF0-A371-4678-A072-FF77A656DC24}" dt="2018-01-25T09:07:07.183" v="18" actId="2696"/>
          <pc:sldLayoutMkLst>
            <pc:docMk/>
            <pc:sldMasterMk cId="2771631270" sldId="2147483696"/>
            <pc:sldLayoutMk cId="4139609278" sldId="214748370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BF-4906-8F88-FE6292C805C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FBF-4906-8F88-FE6292C805C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BF-4906-8F88-FE6292C805C1}"/>
              </c:ext>
            </c:extLst>
          </c:dPt>
          <c:dLbls>
            <c:dLbl>
              <c:idx val="0"/>
              <c:layout>
                <c:manualLayout>
                  <c:x val="3.38508356495296E-2"/>
                  <c:y val="-2.78981082007268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FBF-4906-8F88-FE6292C805C1}"/>
                </c:ext>
              </c:extLst>
            </c:dLbl>
            <c:dLbl>
              <c:idx val="1"/>
              <c:layout>
                <c:manualLayout>
                  <c:x val="2.0526111651311112E-2"/>
                  <c:y val="-5.1145940859057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BF-4906-8F88-FE6292C80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Blindern</c:v>
                </c:pt>
                <c:pt idx="1">
                  <c:v>Sentrum</c:v>
                </c:pt>
                <c:pt idx="2">
                  <c:v>Silurveien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249</c:v>
                </c:pt>
                <c:pt idx="1">
                  <c:v>2545</c:v>
                </c:pt>
                <c:pt idx="2">
                  <c:v>33687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F-4906-8F88-FE6292C80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518002920"/>
        <c:axId val="518003248"/>
      </c:barChart>
      <c:catAx>
        <c:axId val="518002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nb-NO"/>
          </a:p>
        </c:txPr>
        <c:crossAx val="518003248"/>
        <c:crosses val="autoZero"/>
        <c:auto val="1"/>
        <c:lblAlgn val="ctr"/>
        <c:lblOffset val="100"/>
        <c:noMultiLvlLbl val="0"/>
      </c:catAx>
      <c:valAx>
        <c:axId val="518003248"/>
        <c:scaling>
          <c:orientation val="minMax"/>
          <c:max val="350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nb-NO"/>
          </a:p>
        </c:txPr>
        <c:crossAx val="5180029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52FB7-B19A-4386-B652-8B76C3C85C0A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1D7FB-DACB-4B1B-90A8-5F3F62B2FCBE}">
      <dgm:prSet phldrT="[Text]"/>
      <dgm:spPr/>
      <dgm:t>
        <a:bodyPr/>
        <a:lstStyle/>
        <a:p>
          <a:r>
            <a:rPr lang="en-US" dirty="0" err="1" smtClean="0"/>
            <a:t>Personell</a:t>
          </a:r>
          <a:endParaRPr lang="en-US" dirty="0"/>
        </a:p>
      </dgm:t>
    </dgm:pt>
    <dgm:pt modelId="{21D54422-F010-4C2D-BEAE-7E9C530E884A}" type="parTrans" cxnId="{CBC6F4DA-1530-4432-B1F1-D86A150E4B15}">
      <dgm:prSet/>
      <dgm:spPr/>
      <dgm:t>
        <a:bodyPr/>
        <a:lstStyle/>
        <a:p>
          <a:endParaRPr lang="en-US"/>
        </a:p>
      </dgm:t>
    </dgm:pt>
    <dgm:pt modelId="{527B85BD-75C1-4A55-8764-E5AD4E4978F7}" type="sibTrans" cxnId="{CBC6F4DA-1530-4432-B1F1-D86A150E4B15}">
      <dgm:prSet/>
      <dgm:spPr/>
      <dgm:t>
        <a:bodyPr/>
        <a:lstStyle/>
        <a:p>
          <a:endParaRPr lang="en-US"/>
        </a:p>
      </dgm:t>
    </dgm:pt>
    <dgm:pt modelId="{D24A1D69-435A-4706-B511-AF1E74576BAA}">
      <dgm:prSet phldrT="[Text]" custT="1"/>
      <dgm:spPr/>
      <dgm:t>
        <a:bodyPr/>
        <a:lstStyle/>
        <a:p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Overinspektører</a:t>
          </a:r>
          <a:r>
            <a:rPr lang="en-US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 med </a:t>
          </a:r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erfaring</a:t>
          </a:r>
          <a:r>
            <a:rPr lang="en-US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fra</a:t>
          </a:r>
          <a:r>
            <a:rPr lang="en-US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 JUS</a:t>
          </a:r>
          <a:endParaRPr lang="en-US" sz="1100" dirty="0"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3D28F4D5-3A22-489A-9707-05C92E4F25C8}" type="parTrans" cxnId="{24E71767-2FBD-4659-8BA0-C26CEF80FA79}">
      <dgm:prSet/>
      <dgm:spPr/>
      <dgm:t>
        <a:bodyPr/>
        <a:lstStyle/>
        <a:p>
          <a:endParaRPr lang="en-US"/>
        </a:p>
      </dgm:t>
    </dgm:pt>
    <dgm:pt modelId="{99162335-F1F9-4385-98C3-28BF3B564C6B}" type="sibTrans" cxnId="{24E71767-2FBD-4659-8BA0-C26CEF80FA79}">
      <dgm:prSet/>
      <dgm:spPr/>
      <dgm:t>
        <a:bodyPr/>
        <a:lstStyle/>
        <a:p>
          <a:endParaRPr lang="en-US"/>
        </a:p>
      </dgm:t>
    </dgm:pt>
    <dgm:pt modelId="{F0FF8AD9-2961-429E-9FEC-E45447D35F11}">
      <dgm:prSet phldrT="[Text]" custT="1"/>
      <dgm:spPr/>
      <dgm:t>
        <a:bodyPr/>
        <a:lstStyle/>
        <a:p>
          <a:r>
            <a:rPr lang="nb-NO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Egne </a:t>
          </a:r>
          <a:r>
            <a:rPr lang="nb-NO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eksamens-vakter</a:t>
          </a:r>
          <a:endParaRPr lang="en-US" sz="1100" dirty="0"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CA0F2452-9130-4A3E-B48B-D0B16E9FA5FB}" type="parTrans" cxnId="{0FD306A9-EE87-42FF-BE4A-5E7F49DBA705}">
      <dgm:prSet/>
      <dgm:spPr/>
      <dgm:t>
        <a:bodyPr/>
        <a:lstStyle/>
        <a:p>
          <a:endParaRPr lang="en-US"/>
        </a:p>
      </dgm:t>
    </dgm:pt>
    <dgm:pt modelId="{94BFBE72-72E2-42A8-AF8A-9883191FB344}" type="sibTrans" cxnId="{0FD306A9-EE87-42FF-BE4A-5E7F49DBA705}">
      <dgm:prSet/>
      <dgm:spPr/>
      <dgm:t>
        <a:bodyPr/>
        <a:lstStyle/>
        <a:p>
          <a:endParaRPr lang="en-US"/>
        </a:p>
      </dgm:t>
    </dgm:pt>
    <dgm:pt modelId="{C1D8A68F-9D15-4CEC-9D84-2F1BC822BED0}">
      <dgm:prSet phldrT="[Text]"/>
      <dgm:spPr/>
      <dgm:t>
        <a:bodyPr/>
        <a:lstStyle/>
        <a:p>
          <a:r>
            <a:rPr lang="en-US" dirty="0" err="1" smtClean="0"/>
            <a:t>Kandidater</a:t>
          </a:r>
          <a:endParaRPr lang="en-US" dirty="0"/>
        </a:p>
      </dgm:t>
    </dgm:pt>
    <dgm:pt modelId="{0FB14FD3-414F-4293-A51B-F7B8BB8B36C4}" type="parTrans" cxnId="{0524EEC9-3E84-404A-99FA-746B99E963AC}">
      <dgm:prSet/>
      <dgm:spPr/>
      <dgm:t>
        <a:bodyPr/>
        <a:lstStyle/>
        <a:p>
          <a:endParaRPr lang="en-US"/>
        </a:p>
      </dgm:t>
    </dgm:pt>
    <dgm:pt modelId="{71391878-7D3E-4642-BFF5-BE287FB8E390}" type="sibTrans" cxnId="{0524EEC9-3E84-404A-99FA-746B99E963AC}">
      <dgm:prSet/>
      <dgm:spPr/>
      <dgm:t>
        <a:bodyPr/>
        <a:lstStyle/>
        <a:p>
          <a:endParaRPr lang="en-US"/>
        </a:p>
      </dgm:t>
    </dgm:pt>
    <dgm:pt modelId="{21205EA7-62D9-44BC-A2A6-51600020AEEA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Kurs</a:t>
          </a:r>
          <a:endParaRPr lang="en-US" dirty="0">
            <a:latin typeface="Century Gothic" panose="020B0502020202020204" pitchFamily="34" charset="0"/>
          </a:endParaRPr>
        </a:p>
      </dgm:t>
    </dgm:pt>
    <dgm:pt modelId="{E6237156-F88A-486B-AB1B-C3C044FF1CBF}" type="parTrans" cxnId="{07D47405-AA33-4EA2-866B-B33C93469EDC}">
      <dgm:prSet/>
      <dgm:spPr/>
      <dgm:t>
        <a:bodyPr/>
        <a:lstStyle/>
        <a:p>
          <a:endParaRPr lang="en-US"/>
        </a:p>
      </dgm:t>
    </dgm:pt>
    <dgm:pt modelId="{01942E49-79D6-4223-9822-502327ED65EC}" type="sibTrans" cxnId="{07D47405-AA33-4EA2-866B-B33C93469EDC}">
      <dgm:prSet/>
      <dgm:spPr/>
      <dgm:t>
        <a:bodyPr/>
        <a:lstStyle/>
        <a:p>
          <a:endParaRPr lang="en-US"/>
        </a:p>
      </dgm:t>
    </dgm:pt>
    <dgm:pt modelId="{3FB9D839-6682-4606-816A-CEC9FEAC2DFF}">
      <dgm:prSet phldrT="[Text]"/>
      <dgm:spPr/>
      <dgm:t>
        <a:bodyPr/>
        <a:lstStyle/>
        <a:p>
          <a:r>
            <a:rPr lang="en-US" dirty="0" err="1" smtClean="0"/>
            <a:t>Teknisk</a:t>
          </a:r>
          <a:endParaRPr lang="en-US" dirty="0"/>
        </a:p>
      </dgm:t>
    </dgm:pt>
    <dgm:pt modelId="{4000DDDD-368A-42E6-859F-20019C19F5AE}" type="parTrans" cxnId="{EFCD999F-3647-4371-9756-7E7AEF6663B3}">
      <dgm:prSet/>
      <dgm:spPr/>
      <dgm:t>
        <a:bodyPr/>
        <a:lstStyle/>
        <a:p>
          <a:endParaRPr lang="en-US"/>
        </a:p>
      </dgm:t>
    </dgm:pt>
    <dgm:pt modelId="{693771E3-6837-4F9D-AC83-C0B0D130F02B}" type="sibTrans" cxnId="{EFCD999F-3647-4371-9756-7E7AEF6663B3}">
      <dgm:prSet/>
      <dgm:spPr/>
      <dgm:t>
        <a:bodyPr/>
        <a:lstStyle/>
        <a:p>
          <a:endParaRPr lang="en-US"/>
        </a:p>
      </dgm:t>
    </dgm:pt>
    <dgm:pt modelId="{96D1C12E-4E60-4F50-8B7F-F49FD504CAC9}">
      <dgm:prSet phldrT="[Text]"/>
      <dgm:spPr/>
      <dgm:t>
        <a:bodyPr/>
        <a:lstStyle/>
        <a:p>
          <a:r>
            <a:rPr lang="en-US" dirty="0" err="1" smtClean="0"/>
            <a:t>Selvaag</a:t>
          </a:r>
          <a:endParaRPr lang="en-US" dirty="0"/>
        </a:p>
      </dgm:t>
    </dgm:pt>
    <dgm:pt modelId="{2037AA70-1636-4C31-83E0-5C8843A1313F}" type="parTrans" cxnId="{F177C36F-3121-41A3-B9D6-4C1DDAA8DBCC}">
      <dgm:prSet/>
      <dgm:spPr/>
      <dgm:t>
        <a:bodyPr/>
        <a:lstStyle/>
        <a:p>
          <a:endParaRPr lang="en-US"/>
        </a:p>
      </dgm:t>
    </dgm:pt>
    <dgm:pt modelId="{F5E54264-EAC3-443C-BC1F-7C174B2A297F}" type="sibTrans" cxnId="{F177C36F-3121-41A3-B9D6-4C1DDAA8DBCC}">
      <dgm:prSet/>
      <dgm:spPr/>
      <dgm:t>
        <a:bodyPr/>
        <a:lstStyle/>
        <a:p>
          <a:endParaRPr lang="en-US"/>
        </a:p>
      </dgm:t>
    </dgm:pt>
    <dgm:pt modelId="{76A80EBF-2A6A-4725-A21F-9DAAD324B7E3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Åpent</a:t>
          </a:r>
          <a:r>
            <a:rPr lang="en-US" dirty="0" smtClean="0">
              <a:latin typeface="Century Gothic" panose="020B0502020202020204" pitchFamily="34" charset="0"/>
            </a:rPr>
            <a:t> Hus </a:t>
          </a:r>
          <a:r>
            <a:rPr lang="en-US" dirty="0" err="1" smtClean="0">
              <a:latin typeface="Century Gothic" panose="020B0502020202020204" pitchFamily="34" charset="0"/>
            </a:rPr>
            <a:t>i</a:t>
          </a:r>
          <a:r>
            <a:rPr lang="en-US" dirty="0" smtClean="0">
              <a:latin typeface="Century Gothic" panose="020B0502020202020204" pitchFamily="34" charset="0"/>
            </a:rPr>
            <a:t> Silurveien</a:t>
          </a:r>
          <a:endParaRPr lang="en-US" dirty="0">
            <a:latin typeface="Century Gothic" panose="020B0502020202020204" pitchFamily="34" charset="0"/>
          </a:endParaRPr>
        </a:p>
      </dgm:t>
    </dgm:pt>
    <dgm:pt modelId="{AE7D2632-620C-4450-9459-22F83BB2B90C}" type="parTrans" cxnId="{9E4E325F-6B2C-492D-ABA9-7B920102987E}">
      <dgm:prSet/>
      <dgm:spPr/>
      <dgm:t>
        <a:bodyPr/>
        <a:lstStyle/>
        <a:p>
          <a:endParaRPr lang="en-US"/>
        </a:p>
      </dgm:t>
    </dgm:pt>
    <dgm:pt modelId="{D826402B-E02C-44A1-BA99-57295F2EFE8E}" type="sibTrans" cxnId="{9E4E325F-6B2C-492D-ABA9-7B920102987E}">
      <dgm:prSet/>
      <dgm:spPr/>
      <dgm:t>
        <a:bodyPr/>
        <a:lstStyle/>
        <a:p>
          <a:endParaRPr lang="en-US"/>
        </a:p>
      </dgm:t>
    </dgm:pt>
    <dgm:pt modelId="{D5E91827-2F5F-41F0-905F-00E24153AD40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Løpende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stavekontroll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i</a:t>
          </a:r>
          <a:r>
            <a:rPr lang="en-US" dirty="0" smtClean="0">
              <a:latin typeface="Century Gothic" panose="020B0502020202020204" pitchFamily="34" charset="0"/>
            </a:rPr>
            <a:t> Inspera</a:t>
          </a:r>
          <a:endParaRPr lang="en-US" dirty="0">
            <a:latin typeface="Century Gothic" panose="020B0502020202020204" pitchFamily="34" charset="0"/>
          </a:endParaRPr>
        </a:p>
      </dgm:t>
    </dgm:pt>
    <dgm:pt modelId="{3AF1CF19-67FB-45A6-9744-489841669AC3}" type="parTrans" cxnId="{32FDECC2-7DCA-4425-B9D2-2FC98B00BFE8}">
      <dgm:prSet/>
      <dgm:spPr/>
      <dgm:t>
        <a:bodyPr/>
        <a:lstStyle/>
        <a:p>
          <a:endParaRPr lang="en-US"/>
        </a:p>
      </dgm:t>
    </dgm:pt>
    <dgm:pt modelId="{1ABD2E4E-D816-4C16-A3A6-021330EED438}" type="sibTrans" cxnId="{32FDECC2-7DCA-4425-B9D2-2FC98B00BFE8}">
      <dgm:prSet/>
      <dgm:spPr/>
      <dgm:t>
        <a:bodyPr/>
        <a:lstStyle/>
        <a:p>
          <a:endParaRPr lang="en-US"/>
        </a:p>
      </dgm:t>
    </dgm:pt>
    <dgm:pt modelId="{13880FBB-91EF-40A7-90E7-EC454CAF4950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Tilgang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til</a:t>
          </a:r>
          <a:r>
            <a:rPr lang="en-US" dirty="0" smtClean="0">
              <a:latin typeface="Century Gothic" panose="020B0502020202020204" pitchFamily="34" charset="0"/>
            </a:rPr>
            <a:t> MS Word</a:t>
          </a:r>
          <a:endParaRPr lang="en-US" dirty="0">
            <a:latin typeface="Century Gothic" panose="020B0502020202020204" pitchFamily="34" charset="0"/>
          </a:endParaRPr>
        </a:p>
      </dgm:t>
    </dgm:pt>
    <dgm:pt modelId="{E593BEDB-6017-4FC5-A24B-200B0F183497}" type="parTrans" cxnId="{B743835A-F398-4196-865B-6FC4C0A97284}">
      <dgm:prSet/>
      <dgm:spPr/>
      <dgm:t>
        <a:bodyPr/>
        <a:lstStyle/>
        <a:p>
          <a:endParaRPr lang="en-US"/>
        </a:p>
      </dgm:t>
    </dgm:pt>
    <dgm:pt modelId="{FBA28240-3FE4-4E87-87F5-063297800AB3}" type="sibTrans" cxnId="{B743835A-F398-4196-865B-6FC4C0A97284}">
      <dgm:prSet/>
      <dgm:spPr/>
      <dgm:t>
        <a:bodyPr/>
        <a:lstStyle/>
        <a:p>
          <a:endParaRPr lang="en-US"/>
        </a:p>
      </dgm:t>
    </dgm:pt>
    <dgm:pt modelId="{9D3FBDD4-7245-45B3-9236-7E3DCDC8597D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Markering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av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oppgavestekst</a:t>
          </a:r>
          <a:endParaRPr lang="en-US" dirty="0">
            <a:latin typeface="Century Gothic" panose="020B0502020202020204" pitchFamily="34" charset="0"/>
          </a:endParaRPr>
        </a:p>
      </dgm:t>
    </dgm:pt>
    <dgm:pt modelId="{3FE843B7-1498-4F19-AB41-418413D7D49E}" type="parTrans" cxnId="{B2743B07-0047-4F0A-9416-D842943F9C96}">
      <dgm:prSet/>
      <dgm:spPr/>
      <dgm:t>
        <a:bodyPr/>
        <a:lstStyle/>
        <a:p>
          <a:endParaRPr lang="en-US"/>
        </a:p>
      </dgm:t>
    </dgm:pt>
    <dgm:pt modelId="{C8D58AC1-829D-46B1-ADC4-D1B9D443B8BC}" type="sibTrans" cxnId="{B2743B07-0047-4F0A-9416-D842943F9C96}">
      <dgm:prSet/>
      <dgm:spPr/>
      <dgm:t>
        <a:bodyPr/>
        <a:lstStyle/>
        <a:p>
          <a:endParaRPr lang="en-US"/>
        </a:p>
      </dgm:t>
    </dgm:pt>
    <dgm:pt modelId="{689BEE9F-13E9-4A36-AD9D-984B538E9771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Bedre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skilting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i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fellesarealene</a:t>
          </a:r>
          <a:endParaRPr lang="en-US" dirty="0">
            <a:latin typeface="Century Gothic" panose="020B0502020202020204" pitchFamily="34" charset="0"/>
          </a:endParaRPr>
        </a:p>
      </dgm:t>
    </dgm:pt>
    <dgm:pt modelId="{A47600E0-D3CC-4795-A95D-38A930E76C4A}" type="parTrans" cxnId="{62ED5989-744A-4875-9604-6D418D13151C}">
      <dgm:prSet/>
      <dgm:spPr/>
      <dgm:t>
        <a:bodyPr/>
        <a:lstStyle/>
        <a:p>
          <a:endParaRPr lang="en-US"/>
        </a:p>
      </dgm:t>
    </dgm:pt>
    <dgm:pt modelId="{D98F95C2-52A0-42AF-BD4F-57283FF4E458}" type="sibTrans" cxnId="{62ED5989-744A-4875-9604-6D418D13151C}">
      <dgm:prSet/>
      <dgm:spPr/>
      <dgm:t>
        <a:bodyPr/>
        <a:lstStyle/>
        <a:p>
          <a:endParaRPr lang="en-US"/>
        </a:p>
      </dgm:t>
    </dgm:pt>
    <dgm:pt modelId="{5CB06293-B82C-4F42-99B0-D51ED9D552DE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Ny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åpningstid</a:t>
          </a:r>
          <a:r>
            <a:rPr lang="en-US" dirty="0" smtClean="0">
              <a:latin typeface="Century Gothic" panose="020B0502020202020204" pitchFamily="34" charset="0"/>
            </a:rPr>
            <a:t> for </a:t>
          </a:r>
          <a:r>
            <a:rPr lang="en-US" dirty="0" err="1" smtClean="0">
              <a:latin typeface="Century Gothic" panose="020B0502020202020204" pitchFamily="34" charset="0"/>
            </a:rPr>
            <a:t>kaffebaren</a:t>
          </a:r>
          <a:endParaRPr lang="en-US" dirty="0">
            <a:latin typeface="Century Gothic" panose="020B0502020202020204" pitchFamily="34" charset="0"/>
          </a:endParaRPr>
        </a:p>
      </dgm:t>
    </dgm:pt>
    <dgm:pt modelId="{A42EDF66-19ED-4685-8672-CAC375A111BB}" type="parTrans" cxnId="{26D84709-F0AE-49E6-AF39-99CA514801C2}">
      <dgm:prSet/>
      <dgm:spPr/>
      <dgm:t>
        <a:bodyPr/>
        <a:lstStyle/>
        <a:p>
          <a:endParaRPr lang="en-US"/>
        </a:p>
      </dgm:t>
    </dgm:pt>
    <dgm:pt modelId="{0AFB012C-4DF8-4CD8-BF4A-9826DE66625A}" type="sibTrans" cxnId="{26D84709-F0AE-49E6-AF39-99CA514801C2}">
      <dgm:prSet/>
      <dgm:spPr/>
      <dgm:t>
        <a:bodyPr/>
        <a:lstStyle/>
        <a:p>
          <a:endParaRPr lang="en-US"/>
        </a:p>
      </dgm:t>
    </dgm:pt>
    <dgm:pt modelId="{4927A9F1-6F7C-494F-9DAE-328EE1CD7CCC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Ventearealer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i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kantinen</a:t>
          </a:r>
          <a:endParaRPr lang="en-US" dirty="0">
            <a:latin typeface="Century Gothic" panose="020B0502020202020204" pitchFamily="34" charset="0"/>
          </a:endParaRPr>
        </a:p>
      </dgm:t>
    </dgm:pt>
    <dgm:pt modelId="{A4CAC56B-3905-42F1-9BE2-8C3FB13AC559}" type="parTrans" cxnId="{3FC6E81F-6922-4993-96DB-522B4BCF975A}">
      <dgm:prSet/>
      <dgm:spPr/>
      <dgm:t>
        <a:bodyPr/>
        <a:lstStyle/>
        <a:p>
          <a:endParaRPr lang="en-US"/>
        </a:p>
      </dgm:t>
    </dgm:pt>
    <dgm:pt modelId="{A46E558D-5E01-4573-A8F5-D18972E29FB9}" type="sibTrans" cxnId="{3FC6E81F-6922-4993-96DB-522B4BCF975A}">
      <dgm:prSet/>
      <dgm:spPr/>
      <dgm:t>
        <a:bodyPr/>
        <a:lstStyle/>
        <a:p>
          <a:endParaRPr lang="en-US"/>
        </a:p>
      </dgm:t>
    </dgm:pt>
    <dgm:pt modelId="{40DF000A-F698-46E4-A220-7889AC3B9078}">
      <dgm:prSet phldrT="[Text]" custT="1"/>
      <dgm:spPr/>
      <dgm:t>
        <a:bodyPr/>
        <a:lstStyle/>
        <a:p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Stedansvarlig</a:t>
          </a:r>
          <a:r>
            <a:rPr lang="en-US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tilstede</a:t>
          </a:r>
          <a:r>
            <a:rPr lang="en-US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i</a:t>
          </a:r>
          <a:r>
            <a:rPr lang="en-US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salen</a:t>
          </a:r>
          <a:endParaRPr lang="en-US" sz="1100" dirty="0"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D3F26FCB-ABE4-42F6-B891-61FF55D9E7CB}" type="parTrans" cxnId="{024624B8-94E5-4ED6-B51B-2C54E571DC21}">
      <dgm:prSet/>
      <dgm:spPr/>
      <dgm:t>
        <a:bodyPr/>
        <a:lstStyle/>
        <a:p>
          <a:endParaRPr lang="en-US"/>
        </a:p>
      </dgm:t>
    </dgm:pt>
    <dgm:pt modelId="{1F5F36DE-FACE-42C8-B1DD-AB2A0BA897A1}" type="sibTrans" cxnId="{024624B8-94E5-4ED6-B51B-2C54E571DC21}">
      <dgm:prSet/>
      <dgm:spPr/>
      <dgm:t>
        <a:bodyPr/>
        <a:lstStyle/>
        <a:p>
          <a:endParaRPr lang="en-US"/>
        </a:p>
      </dgm:t>
    </dgm:pt>
    <dgm:pt modelId="{906AC176-572E-452A-9A3E-D6DE90E7B187}">
      <dgm:prSet phldrT="[Text]" custT="1"/>
      <dgm:spPr/>
      <dgm:t>
        <a:bodyPr/>
        <a:lstStyle/>
        <a:p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Kurs</a:t>
          </a:r>
          <a:r>
            <a:rPr lang="en-US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og</a:t>
          </a:r>
          <a:r>
            <a:rPr lang="en-US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rutinebeskrivelse</a:t>
          </a:r>
          <a:r>
            <a:rPr lang="en-US" sz="11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endParaRPr lang="en-US" sz="1100" dirty="0"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AEA23601-EE6A-4B1D-8F75-00B8B13BCF44}" type="parTrans" cxnId="{4F28391A-C9C9-4B9C-9EAC-0619519B97F8}">
      <dgm:prSet/>
      <dgm:spPr/>
      <dgm:t>
        <a:bodyPr/>
        <a:lstStyle/>
        <a:p>
          <a:endParaRPr lang="en-US"/>
        </a:p>
      </dgm:t>
    </dgm:pt>
    <dgm:pt modelId="{06840FA5-993B-4B21-967E-96FE55E1667E}" type="sibTrans" cxnId="{4F28391A-C9C9-4B9C-9EAC-0619519B97F8}">
      <dgm:prSet/>
      <dgm:spPr/>
      <dgm:t>
        <a:bodyPr/>
        <a:lstStyle/>
        <a:p>
          <a:endParaRPr lang="en-US"/>
        </a:p>
      </dgm:t>
    </dgm:pt>
    <dgm:pt modelId="{BFDB06B4-1844-45CE-B4D0-54280FA69E5A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Demoprøver</a:t>
          </a:r>
          <a:endParaRPr lang="en-US" dirty="0">
            <a:latin typeface="Century Gothic" panose="020B0502020202020204" pitchFamily="34" charset="0"/>
          </a:endParaRPr>
        </a:p>
      </dgm:t>
    </dgm:pt>
    <dgm:pt modelId="{8077C9E2-D8DF-403A-9C0D-6F135C023375}" type="parTrans" cxnId="{4D0BA3EF-581A-47AB-8437-C1742A563ECF}">
      <dgm:prSet/>
      <dgm:spPr/>
      <dgm:t>
        <a:bodyPr/>
        <a:lstStyle/>
        <a:p>
          <a:endParaRPr lang="en-US"/>
        </a:p>
      </dgm:t>
    </dgm:pt>
    <dgm:pt modelId="{E782E4F2-C4DC-4C8B-91D4-AB80BF1DDF4B}" type="sibTrans" cxnId="{4D0BA3EF-581A-47AB-8437-C1742A563ECF}">
      <dgm:prSet/>
      <dgm:spPr/>
      <dgm:t>
        <a:bodyPr/>
        <a:lstStyle/>
        <a:p>
          <a:endParaRPr lang="en-US"/>
        </a:p>
      </dgm:t>
    </dgm:pt>
    <dgm:pt modelId="{C765E6B0-0CB7-4C92-A034-3B94E416D83D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Veiledninger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på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nett</a:t>
          </a:r>
          <a:endParaRPr lang="en-US" dirty="0">
            <a:latin typeface="Century Gothic" panose="020B0502020202020204" pitchFamily="34" charset="0"/>
          </a:endParaRPr>
        </a:p>
      </dgm:t>
    </dgm:pt>
    <dgm:pt modelId="{F5B8AEA9-47CD-48D2-A6E8-684EB46C1C27}" type="parTrans" cxnId="{008F90E9-909D-4100-8D29-A13E27890E4A}">
      <dgm:prSet/>
      <dgm:spPr/>
      <dgm:t>
        <a:bodyPr/>
        <a:lstStyle/>
        <a:p>
          <a:endParaRPr lang="en-US"/>
        </a:p>
      </dgm:t>
    </dgm:pt>
    <dgm:pt modelId="{9017A2A0-B83F-4FC0-A06D-950DA553E584}" type="sibTrans" cxnId="{008F90E9-909D-4100-8D29-A13E27890E4A}">
      <dgm:prSet/>
      <dgm:spPr/>
      <dgm:t>
        <a:bodyPr/>
        <a:lstStyle/>
        <a:p>
          <a:endParaRPr lang="en-US"/>
        </a:p>
      </dgm:t>
    </dgm:pt>
    <dgm:pt modelId="{903276EC-CA8C-4962-8008-15AC02731450}">
      <dgm:prSet phldrT="[Text]"/>
      <dgm:spPr/>
      <dgm:t>
        <a:bodyPr/>
        <a:lstStyle/>
        <a:p>
          <a:r>
            <a:rPr lang="en-US" dirty="0" err="1" smtClean="0"/>
            <a:t>Praktisk</a:t>
          </a:r>
          <a:endParaRPr lang="en-US" dirty="0"/>
        </a:p>
      </dgm:t>
    </dgm:pt>
    <dgm:pt modelId="{D2633706-0D60-41D6-9AD7-58CE680181B7}" type="parTrans" cxnId="{35540196-A5C7-4D28-A844-6499DFD1237A}">
      <dgm:prSet/>
      <dgm:spPr/>
      <dgm:t>
        <a:bodyPr/>
        <a:lstStyle/>
        <a:p>
          <a:endParaRPr lang="en-US"/>
        </a:p>
      </dgm:t>
    </dgm:pt>
    <dgm:pt modelId="{C0C9F26D-3CE1-4E7A-8FE3-79B45AD3EE7C}" type="sibTrans" cxnId="{35540196-A5C7-4D28-A844-6499DFD1237A}">
      <dgm:prSet/>
      <dgm:spPr/>
      <dgm:t>
        <a:bodyPr/>
        <a:lstStyle/>
        <a:p>
          <a:endParaRPr lang="en-US"/>
        </a:p>
      </dgm:t>
    </dgm:pt>
    <dgm:pt modelId="{5B3398A3-C387-4E7C-A359-ACA3092322E5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Tidligere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oppmøte</a:t>
          </a:r>
          <a:endParaRPr lang="en-US" dirty="0">
            <a:latin typeface="Century Gothic" panose="020B0502020202020204" pitchFamily="34" charset="0"/>
          </a:endParaRPr>
        </a:p>
      </dgm:t>
    </dgm:pt>
    <dgm:pt modelId="{C7D910F6-DF66-460B-A507-EDC4EE867465}" type="parTrans" cxnId="{7474AB2F-552E-4C89-A04B-AA2586EF3278}">
      <dgm:prSet/>
      <dgm:spPr/>
      <dgm:t>
        <a:bodyPr/>
        <a:lstStyle/>
        <a:p>
          <a:endParaRPr lang="en-US"/>
        </a:p>
      </dgm:t>
    </dgm:pt>
    <dgm:pt modelId="{B860713D-9E9E-4CB5-B419-FB806155C3B4}" type="sibTrans" cxnId="{7474AB2F-552E-4C89-A04B-AA2586EF3278}">
      <dgm:prSet/>
      <dgm:spPr/>
      <dgm:t>
        <a:bodyPr/>
        <a:lstStyle/>
        <a:p>
          <a:endParaRPr lang="en-US"/>
        </a:p>
      </dgm:t>
    </dgm:pt>
    <dgm:pt modelId="{E7CB5F1C-18C9-4588-9900-C3C66E3477EB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Nytt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klageskjema</a:t>
          </a:r>
          <a:r>
            <a:rPr lang="en-US" dirty="0" smtClean="0">
              <a:latin typeface="Century Gothic" panose="020B0502020202020204" pitchFamily="34" charset="0"/>
            </a:rPr>
            <a:t> med </a:t>
          </a:r>
          <a:r>
            <a:rPr lang="en-US" dirty="0" err="1" smtClean="0">
              <a:latin typeface="Century Gothic" panose="020B0502020202020204" pitchFamily="34" charset="0"/>
            </a:rPr>
            <a:t>eget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infoskriv</a:t>
          </a:r>
          <a:endParaRPr lang="en-US" dirty="0">
            <a:latin typeface="Century Gothic" panose="020B0502020202020204" pitchFamily="34" charset="0"/>
          </a:endParaRPr>
        </a:p>
      </dgm:t>
    </dgm:pt>
    <dgm:pt modelId="{7667F131-EC25-42EA-8644-A05C95081454}" type="parTrans" cxnId="{9443EA1F-36D6-4A01-BF6B-94FA317C0616}">
      <dgm:prSet/>
      <dgm:spPr/>
      <dgm:t>
        <a:bodyPr/>
        <a:lstStyle/>
        <a:p>
          <a:endParaRPr lang="en-US"/>
        </a:p>
      </dgm:t>
    </dgm:pt>
    <dgm:pt modelId="{FE76551F-33AB-47A3-B748-77CE66BC3CFF}" type="sibTrans" cxnId="{9443EA1F-36D6-4A01-BF6B-94FA317C0616}">
      <dgm:prSet/>
      <dgm:spPr/>
      <dgm:t>
        <a:bodyPr/>
        <a:lstStyle/>
        <a:p>
          <a:endParaRPr lang="en-US"/>
        </a:p>
      </dgm:t>
    </dgm:pt>
    <dgm:pt modelId="{CBFCAEF8-9C69-4735-8355-81238ADB2BAA}">
      <dgm:prSet phldrT="[Text]" custT="1"/>
      <dgm:spPr/>
      <dgm:t>
        <a:bodyPr/>
        <a:lstStyle/>
        <a:p>
          <a:r>
            <a:rPr lang="nb-NO" sz="1000" noProof="0" dirty="0" smtClean="0">
              <a:latin typeface="Century Gothic" panose="020B0502020202020204" pitchFamily="34" charset="0"/>
            </a:rPr>
            <a:t>Strategisk plassering av kandidater i saler</a:t>
          </a:r>
          <a:endParaRPr lang="nb-NO" sz="1000" noProof="0" dirty="0">
            <a:latin typeface="Century Gothic" panose="020B0502020202020204" pitchFamily="34" charset="0"/>
          </a:endParaRPr>
        </a:p>
      </dgm:t>
    </dgm:pt>
    <dgm:pt modelId="{FFC2C7DF-5111-4FDC-BEE0-69EE4A960574}" type="parTrans" cxnId="{85036B9E-C027-4C2A-9CC8-10CCD5A7321A}">
      <dgm:prSet/>
      <dgm:spPr/>
      <dgm:t>
        <a:bodyPr/>
        <a:lstStyle/>
        <a:p>
          <a:endParaRPr lang="en-US"/>
        </a:p>
      </dgm:t>
    </dgm:pt>
    <dgm:pt modelId="{131BAB4A-6B34-4FCB-A03C-B02C453247BB}" type="sibTrans" cxnId="{85036B9E-C027-4C2A-9CC8-10CCD5A7321A}">
      <dgm:prSet/>
      <dgm:spPr/>
      <dgm:t>
        <a:bodyPr/>
        <a:lstStyle/>
        <a:p>
          <a:endParaRPr lang="en-US"/>
        </a:p>
      </dgm:t>
    </dgm:pt>
    <dgm:pt modelId="{2A9A994C-E154-4BD6-8DF6-541AF17AC586}">
      <dgm:prSet phldrT="[Text]" custT="1"/>
      <dgm:spPr/>
      <dgm:t>
        <a:bodyPr/>
        <a:lstStyle/>
        <a:p>
          <a:r>
            <a:rPr lang="en-US" sz="1100" dirty="0" err="1" smtClean="0">
              <a:latin typeface="Century Gothic" panose="020B0502020202020204" pitchFamily="34" charset="0"/>
            </a:rPr>
            <a:t>Morgenbrief</a:t>
          </a:r>
          <a:endParaRPr lang="en-US" sz="900" dirty="0">
            <a:latin typeface="Century Gothic" panose="020B0502020202020204" pitchFamily="34" charset="0"/>
          </a:endParaRPr>
        </a:p>
      </dgm:t>
    </dgm:pt>
    <dgm:pt modelId="{62D35EB7-F618-4DDD-B692-8C06EDC6EAD6}" type="parTrans" cxnId="{3C53ED2D-2890-42F4-835B-5062802922DF}">
      <dgm:prSet/>
      <dgm:spPr/>
      <dgm:t>
        <a:bodyPr/>
        <a:lstStyle/>
        <a:p>
          <a:endParaRPr lang="en-US"/>
        </a:p>
      </dgm:t>
    </dgm:pt>
    <dgm:pt modelId="{CC378BB0-B631-4D65-A7F6-0A1D66D960CA}" type="sibTrans" cxnId="{3C53ED2D-2890-42F4-835B-5062802922DF}">
      <dgm:prSet/>
      <dgm:spPr/>
      <dgm:t>
        <a:bodyPr/>
        <a:lstStyle/>
        <a:p>
          <a:endParaRPr lang="en-US"/>
        </a:p>
      </dgm:t>
    </dgm:pt>
    <dgm:pt modelId="{BC3CA4A6-84B4-45D4-BDCA-6571347231C7}">
      <dgm:prSet phldrT="[Text]"/>
      <dgm:spPr/>
      <dgm:t>
        <a:bodyPr/>
        <a:lstStyle/>
        <a:p>
          <a:r>
            <a:rPr lang="nb-NO" dirty="0" smtClean="0">
              <a:latin typeface="Century Gothic" panose="020B0502020202020204" pitchFamily="34" charset="0"/>
            </a:rPr>
            <a:t>Flere registreringsbord</a:t>
          </a:r>
          <a:endParaRPr lang="en-US" dirty="0">
            <a:latin typeface="Century Gothic" panose="020B0502020202020204" pitchFamily="34" charset="0"/>
          </a:endParaRPr>
        </a:p>
      </dgm:t>
    </dgm:pt>
    <dgm:pt modelId="{A2FFBA8E-9622-46B4-979C-B108A44C6A2A}" type="parTrans" cxnId="{374A6D0F-6FA3-499A-8A1F-7BAFB864E67E}">
      <dgm:prSet/>
      <dgm:spPr/>
      <dgm:t>
        <a:bodyPr/>
        <a:lstStyle/>
        <a:p>
          <a:endParaRPr lang="en-US"/>
        </a:p>
      </dgm:t>
    </dgm:pt>
    <dgm:pt modelId="{364F694C-2E92-4A8C-9FF7-471A4ED8E956}" type="sibTrans" cxnId="{374A6D0F-6FA3-499A-8A1F-7BAFB864E67E}">
      <dgm:prSet/>
      <dgm:spPr/>
      <dgm:t>
        <a:bodyPr/>
        <a:lstStyle/>
        <a:p>
          <a:endParaRPr lang="en-US"/>
        </a:p>
      </dgm:t>
    </dgm:pt>
    <dgm:pt modelId="{EDD243BF-C572-4F13-8FB8-D97934EEC32F}">
      <dgm:prSet phldrT="[Text]" custT="1"/>
      <dgm:spPr/>
      <dgm:t>
        <a:bodyPr/>
        <a:lstStyle/>
        <a:p>
          <a:r>
            <a:rPr lang="en-US" sz="1100" dirty="0" err="1" smtClean="0">
              <a:latin typeface="Century Gothic" panose="020B0502020202020204" pitchFamily="34" charset="0"/>
            </a:rPr>
            <a:t>Bedre</a:t>
          </a:r>
          <a:r>
            <a:rPr lang="en-US" sz="1100" dirty="0" smtClean="0">
              <a:latin typeface="Century Gothic" panose="020B0502020202020204" pitchFamily="34" charset="0"/>
            </a:rPr>
            <a:t> </a:t>
          </a:r>
          <a:r>
            <a:rPr lang="en-US" sz="1100" dirty="0" err="1" smtClean="0">
              <a:latin typeface="Century Gothic" panose="020B0502020202020204" pitchFamily="34" charset="0"/>
            </a:rPr>
            <a:t>skilting</a:t>
          </a:r>
          <a:r>
            <a:rPr lang="en-US" sz="1100" dirty="0" smtClean="0">
              <a:latin typeface="Century Gothic" panose="020B0502020202020204" pitchFamily="34" charset="0"/>
            </a:rPr>
            <a:t> </a:t>
          </a:r>
          <a:r>
            <a:rPr lang="en-US" sz="1100" dirty="0" err="1" smtClean="0">
              <a:latin typeface="Century Gothic" panose="020B0502020202020204" pitchFamily="34" charset="0"/>
            </a:rPr>
            <a:t>i</a:t>
          </a:r>
          <a:r>
            <a:rPr lang="en-US" sz="1100" dirty="0" smtClean="0">
              <a:latin typeface="Century Gothic" panose="020B0502020202020204" pitchFamily="34" charset="0"/>
            </a:rPr>
            <a:t> </a:t>
          </a:r>
          <a:r>
            <a:rPr lang="en-US" sz="1100" dirty="0" err="1" smtClean="0">
              <a:latin typeface="Century Gothic" panose="020B0502020202020204" pitchFamily="34" charset="0"/>
            </a:rPr>
            <a:t>saler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2D628C22-D971-4003-9C1C-A8363F10D1F3}" type="parTrans" cxnId="{BA148056-12D4-487E-BCDE-743AB8E9E4FD}">
      <dgm:prSet/>
      <dgm:spPr/>
      <dgm:t>
        <a:bodyPr/>
        <a:lstStyle/>
        <a:p>
          <a:endParaRPr lang="en-US"/>
        </a:p>
      </dgm:t>
    </dgm:pt>
    <dgm:pt modelId="{2AF6F3B6-A5F9-4FF8-9E23-352F868FC0AC}" type="sibTrans" cxnId="{BA148056-12D4-487E-BCDE-743AB8E9E4FD}">
      <dgm:prSet/>
      <dgm:spPr/>
      <dgm:t>
        <a:bodyPr/>
        <a:lstStyle/>
        <a:p>
          <a:endParaRPr lang="en-US"/>
        </a:p>
      </dgm:t>
    </dgm:pt>
    <dgm:pt modelId="{65C1BA57-C83D-4461-8962-E83AEFAD5126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Rutinebeskrivelse</a:t>
          </a:r>
          <a:r>
            <a:rPr lang="en-US" dirty="0" smtClean="0">
              <a:latin typeface="Century Gothic" panose="020B0502020202020204" pitchFamily="34" charset="0"/>
              <a:cs typeface="Calibri" panose="020F0502020204030204" pitchFamily="34" charset="0"/>
            </a:rPr>
            <a:t> for </a:t>
          </a:r>
          <a:r>
            <a:rPr lang="en-US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alle</a:t>
          </a:r>
          <a:r>
            <a:rPr lang="en-US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som</a:t>
          </a:r>
          <a:r>
            <a:rPr lang="en-US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deltar</a:t>
          </a:r>
          <a:r>
            <a:rPr lang="en-US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på</a:t>
          </a:r>
          <a:r>
            <a:rPr lang="en-US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bokkontroll</a:t>
          </a:r>
          <a:endParaRPr lang="en-US" dirty="0"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D9882336-672C-4D65-ABD1-6C2C751F50A3}" type="parTrans" cxnId="{BAA81993-7B84-40A1-AD13-AA1973869C97}">
      <dgm:prSet/>
      <dgm:spPr/>
      <dgm:t>
        <a:bodyPr/>
        <a:lstStyle/>
        <a:p>
          <a:endParaRPr lang="en-US"/>
        </a:p>
      </dgm:t>
    </dgm:pt>
    <dgm:pt modelId="{A6104CB8-7AAC-4F14-BF08-50D456A7A24E}" type="sibTrans" cxnId="{BAA81993-7B84-40A1-AD13-AA1973869C97}">
      <dgm:prSet/>
      <dgm:spPr/>
      <dgm:t>
        <a:bodyPr/>
        <a:lstStyle/>
        <a:p>
          <a:endParaRPr lang="en-US"/>
        </a:p>
      </dgm:t>
    </dgm:pt>
    <dgm:pt modelId="{39D50257-D8B1-4F8F-B858-3AFFB65F121A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Egne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nettsider</a:t>
          </a:r>
          <a:r>
            <a:rPr lang="en-US" dirty="0" smtClean="0">
              <a:latin typeface="Century Gothic" panose="020B0502020202020204" pitchFamily="34" charset="0"/>
            </a:rPr>
            <a:t> med </a:t>
          </a:r>
          <a:r>
            <a:rPr lang="en-US" dirty="0" err="1" smtClean="0">
              <a:latin typeface="Century Gothic" panose="020B0502020202020204" pitchFamily="34" charset="0"/>
            </a:rPr>
            <a:t>informasjon</a:t>
          </a:r>
          <a:endParaRPr lang="en-US" dirty="0">
            <a:latin typeface="Century Gothic" panose="020B0502020202020204" pitchFamily="34" charset="0"/>
          </a:endParaRPr>
        </a:p>
      </dgm:t>
    </dgm:pt>
    <dgm:pt modelId="{AF954354-8A3B-4EE7-AABD-7E2E40A586A2}" type="parTrans" cxnId="{D60E1866-1492-4DD0-B7BA-34266BEFB0BC}">
      <dgm:prSet/>
      <dgm:spPr/>
      <dgm:t>
        <a:bodyPr/>
        <a:lstStyle/>
        <a:p>
          <a:endParaRPr lang="en-US"/>
        </a:p>
      </dgm:t>
    </dgm:pt>
    <dgm:pt modelId="{29EC2D7F-3EB6-4BD9-A348-73109A783022}" type="sibTrans" cxnId="{D60E1866-1492-4DD0-B7BA-34266BEFB0BC}">
      <dgm:prSet/>
      <dgm:spPr/>
      <dgm:t>
        <a:bodyPr/>
        <a:lstStyle/>
        <a:p>
          <a:endParaRPr lang="en-US"/>
        </a:p>
      </dgm:t>
    </dgm:pt>
    <dgm:pt modelId="{41896CEB-7266-4FB5-A5B6-83490C81835F}">
      <dgm:prSet phldrT="[Text]"/>
      <dgm:spPr/>
      <dgm:t>
        <a:bodyPr/>
        <a:lstStyle/>
        <a:p>
          <a:r>
            <a:rPr lang="en-US" dirty="0" err="1" smtClean="0">
              <a:latin typeface="Century Gothic" panose="020B0502020202020204" pitchFamily="34" charset="0"/>
            </a:rPr>
            <a:t>Digitale</a:t>
          </a:r>
          <a:r>
            <a:rPr lang="en-US" dirty="0" smtClean="0">
              <a:latin typeface="Century Gothic" panose="020B0502020202020204" pitchFamily="34" charset="0"/>
            </a:rPr>
            <a:t> </a:t>
          </a:r>
          <a:r>
            <a:rPr lang="en-US" dirty="0" err="1" smtClean="0">
              <a:latin typeface="Century Gothic" panose="020B0502020202020204" pitchFamily="34" charset="0"/>
            </a:rPr>
            <a:t>hjelpemidler</a:t>
          </a:r>
          <a:endParaRPr lang="en-US" dirty="0">
            <a:latin typeface="Century Gothic" panose="020B0502020202020204" pitchFamily="34" charset="0"/>
          </a:endParaRPr>
        </a:p>
      </dgm:t>
    </dgm:pt>
    <dgm:pt modelId="{F12C13DD-050F-492A-8F79-BE24B41CAEDA}" type="parTrans" cxnId="{D10A3FA8-D2D9-463D-B252-278B49796D20}">
      <dgm:prSet/>
      <dgm:spPr/>
      <dgm:t>
        <a:bodyPr/>
        <a:lstStyle/>
        <a:p>
          <a:endParaRPr lang="en-US"/>
        </a:p>
      </dgm:t>
    </dgm:pt>
    <dgm:pt modelId="{3C76FB37-1F2A-4E7E-A2A1-5EC4A5615358}" type="sibTrans" cxnId="{D10A3FA8-D2D9-463D-B252-278B49796D20}">
      <dgm:prSet/>
      <dgm:spPr/>
      <dgm:t>
        <a:bodyPr/>
        <a:lstStyle/>
        <a:p>
          <a:endParaRPr lang="en-US"/>
        </a:p>
      </dgm:t>
    </dgm:pt>
    <dgm:pt modelId="{02A323C8-4D4E-4E63-B777-ACC066C312E7}" type="pres">
      <dgm:prSet presAssocID="{83152FB7-B19A-4386-B652-8B76C3C85C0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3A666C-6E4D-41F1-8A4B-9AFD3B8838FA}" type="pres">
      <dgm:prSet presAssocID="{92C1D7FB-DACB-4B1B-90A8-5F3F62B2FCBE}" presName="compNode" presStyleCnt="0"/>
      <dgm:spPr/>
      <dgm:t>
        <a:bodyPr/>
        <a:lstStyle/>
        <a:p>
          <a:endParaRPr lang="en-US"/>
        </a:p>
      </dgm:t>
    </dgm:pt>
    <dgm:pt modelId="{5B7CC827-802C-4DD5-97DD-7E37E3632AFB}" type="pres">
      <dgm:prSet presAssocID="{92C1D7FB-DACB-4B1B-90A8-5F3F62B2FCBE}" presName="aNode" presStyleLbl="bgShp" presStyleIdx="0" presStyleCnt="5"/>
      <dgm:spPr/>
      <dgm:t>
        <a:bodyPr/>
        <a:lstStyle/>
        <a:p>
          <a:endParaRPr lang="en-US"/>
        </a:p>
      </dgm:t>
    </dgm:pt>
    <dgm:pt modelId="{836AF457-5C5B-4FCF-8FAB-E9C18A88DD2C}" type="pres">
      <dgm:prSet presAssocID="{92C1D7FB-DACB-4B1B-90A8-5F3F62B2FCBE}" presName="textNode" presStyleLbl="bgShp" presStyleIdx="0" presStyleCnt="5"/>
      <dgm:spPr/>
      <dgm:t>
        <a:bodyPr/>
        <a:lstStyle/>
        <a:p>
          <a:endParaRPr lang="en-US"/>
        </a:p>
      </dgm:t>
    </dgm:pt>
    <dgm:pt modelId="{E78ADD85-0777-45C8-86F5-73C660F3964A}" type="pres">
      <dgm:prSet presAssocID="{92C1D7FB-DACB-4B1B-90A8-5F3F62B2FCBE}" presName="compChildNode" presStyleCnt="0"/>
      <dgm:spPr/>
      <dgm:t>
        <a:bodyPr/>
        <a:lstStyle/>
        <a:p>
          <a:endParaRPr lang="en-US"/>
        </a:p>
      </dgm:t>
    </dgm:pt>
    <dgm:pt modelId="{BEFD5B2F-E713-4A1A-8572-B4AB12ECD867}" type="pres">
      <dgm:prSet presAssocID="{92C1D7FB-DACB-4B1B-90A8-5F3F62B2FCBE}" presName="theInnerList" presStyleCnt="0"/>
      <dgm:spPr/>
      <dgm:t>
        <a:bodyPr/>
        <a:lstStyle/>
        <a:p>
          <a:endParaRPr lang="en-US"/>
        </a:p>
      </dgm:t>
    </dgm:pt>
    <dgm:pt modelId="{5D55D51A-3ED2-46B3-A667-8A04C7052B11}" type="pres">
      <dgm:prSet presAssocID="{D24A1D69-435A-4706-B511-AF1E74576BAA}" presName="childNode" presStyleLbl="node1" presStyleIdx="0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730F8-3151-4E11-9658-BC0EB070A5EE}" type="pres">
      <dgm:prSet presAssocID="{D24A1D69-435A-4706-B511-AF1E74576BAA}" presName="aSpace2" presStyleCnt="0"/>
      <dgm:spPr/>
      <dgm:t>
        <a:bodyPr/>
        <a:lstStyle/>
        <a:p>
          <a:endParaRPr lang="en-US"/>
        </a:p>
      </dgm:t>
    </dgm:pt>
    <dgm:pt modelId="{8CEA25AF-CD5D-4AFF-83B2-C2459AFF69E1}" type="pres">
      <dgm:prSet presAssocID="{F0FF8AD9-2961-429E-9FEC-E45447D35F11}" presName="childNode" presStyleLbl="node1" presStyleIdx="1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0ADE8-FCA5-4C8D-AC79-B477CD37FDF6}" type="pres">
      <dgm:prSet presAssocID="{F0FF8AD9-2961-429E-9FEC-E45447D35F11}" presName="aSpace2" presStyleCnt="0"/>
      <dgm:spPr/>
      <dgm:t>
        <a:bodyPr/>
        <a:lstStyle/>
        <a:p>
          <a:endParaRPr lang="en-US"/>
        </a:p>
      </dgm:t>
    </dgm:pt>
    <dgm:pt modelId="{FB7AE158-9759-4BAF-B6B8-E523A5DA2E03}" type="pres">
      <dgm:prSet presAssocID="{40DF000A-F698-46E4-A220-7889AC3B9078}" presName="childNode" presStyleLbl="node1" presStyleIdx="2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63831-496D-4CF7-93B4-A504ED8256A3}" type="pres">
      <dgm:prSet presAssocID="{40DF000A-F698-46E4-A220-7889AC3B9078}" presName="aSpace2" presStyleCnt="0"/>
      <dgm:spPr/>
      <dgm:t>
        <a:bodyPr/>
        <a:lstStyle/>
        <a:p>
          <a:endParaRPr lang="en-US"/>
        </a:p>
      </dgm:t>
    </dgm:pt>
    <dgm:pt modelId="{CDB8BF25-2B66-4D4B-B536-F26760DA0283}" type="pres">
      <dgm:prSet presAssocID="{906AC176-572E-452A-9A3E-D6DE90E7B187}" presName="childNode" presStyleLbl="node1" presStyleIdx="3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92649-0B04-4CF8-B6C9-F54D2CB1B6D6}" type="pres">
      <dgm:prSet presAssocID="{906AC176-572E-452A-9A3E-D6DE90E7B187}" presName="aSpace2" presStyleCnt="0"/>
      <dgm:spPr/>
      <dgm:t>
        <a:bodyPr/>
        <a:lstStyle/>
        <a:p>
          <a:endParaRPr lang="en-US"/>
        </a:p>
      </dgm:t>
    </dgm:pt>
    <dgm:pt modelId="{05C480AB-9F73-4FD3-944A-C93BF8A2DC71}" type="pres">
      <dgm:prSet presAssocID="{65C1BA57-C83D-4461-8962-E83AEFAD5126}" presName="childNode" presStyleLbl="node1" presStyleIdx="4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B4F90-6612-49D8-8A8B-FB183B43936E}" type="pres">
      <dgm:prSet presAssocID="{92C1D7FB-DACB-4B1B-90A8-5F3F62B2FCBE}" presName="aSpace" presStyleCnt="0"/>
      <dgm:spPr/>
      <dgm:t>
        <a:bodyPr/>
        <a:lstStyle/>
        <a:p>
          <a:endParaRPr lang="en-US"/>
        </a:p>
      </dgm:t>
    </dgm:pt>
    <dgm:pt modelId="{EEEC0E8D-2B4B-4276-85F4-3EAB03B3D99C}" type="pres">
      <dgm:prSet presAssocID="{903276EC-CA8C-4962-8008-15AC02731450}" presName="compNode" presStyleCnt="0"/>
      <dgm:spPr/>
      <dgm:t>
        <a:bodyPr/>
        <a:lstStyle/>
        <a:p>
          <a:endParaRPr lang="en-US"/>
        </a:p>
      </dgm:t>
    </dgm:pt>
    <dgm:pt modelId="{858A23E7-6E38-41C8-9822-573064287F30}" type="pres">
      <dgm:prSet presAssocID="{903276EC-CA8C-4962-8008-15AC02731450}" presName="aNode" presStyleLbl="bgShp" presStyleIdx="1" presStyleCnt="5"/>
      <dgm:spPr/>
      <dgm:t>
        <a:bodyPr/>
        <a:lstStyle/>
        <a:p>
          <a:endParaRPr lang="en-US"/>
        </a:p>
      </dgm:t>
    </dgm:pt>
    <dgm:pt modelId="{BFFD1DF2-25D7-4BBD-85A2-F5733AFEB810}" type="pres">
      <dgm:prSet presAssocID="{903276EC-CA8C-4962-8008-15AC02731450}" presName="textNode" presStyleLbl="bgShp" presStyleIdx="1" presStyleCnt="5"/>
      <dgm:spPr/>
      <dgm:t>
        <a:bodyPr/>
        <a:lstStyle/>
        <a:p>
          <a:endParaRPr lang="en-US"/>
        </a:p>
      </dgm:t>
    </dgm:pt>
    <dgm:pt modelId="{E1AE50BC-A1D6-4122-87C5-2508B5AB6FBC}" type="pres">
      <dgm:prSet presAssocID="{903276EC-CA8C-4962-8008-15AC02731450}" presName="compChildNode" presStyleCnt="0"/>
      <dgm:spPr/>
      <dgm:t>
        <a:bodyPr/>
        <a:lstStyle/>
        <a:p>
          <a:endParaRPr lang="en-US"/>
        </a:p>
      </dgm:t>
    </dgm:pt>
    <dgm:pt modelId="{8EB5EF43-9A40-420E-977A-C3FD96AFF4AA}" type="pres">
      <dgm:prSet presAssocID="{903276EC-CA8C-4962-8008-15AC02731450}" presName="theInnerList" presStyleCnt="0"/>
      <dgm:spPr/>
      <dgm:t>
        <a:bodyPr/>
        <a:lstStyle/>
        <a:p>
          <a:endParaRPr lang="en-US"/>
        </a:p>
      </dgm:t>
    </dgm:pt>
    <dgm:pt modelId="{4430565B-E5EA-4187-BCF2-E38E79A22A48}" type="pres">
      <dgm:prSet presAssocID="{5B3398A3-C387-4E7C-A359-ACA3092322E5}" presName="childNode" presStyleLbl="node1" presStyleIdx="5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F9D54-61DA-44DD-8C2C-8EEEC7103B8E}" type="pres">
      <dgm:prSet presAssocID="{5B3398A3-C387-4E7C-A359-ACA3092322E5}" presName="aSpace2" presStyleCnt="0"/>
      <dgm:spPr/>
      <dgm:t>
        <a:bodyPr/>
        <a:lstStyle/>
        <a:p>
          <a:endParaRPr lang="en-US"/>
        </a:p>
      </dgm:t>
    </dgm:pt>
    <dgm:pt modelId="{3817F3E3-AC92-4FEF-989B-F75B6EB9C049}" type="pres">
      <dgm:prSet presAssocID="{E7CB5F1C-18C9-4588-9900-C3C66E3477EB}" presName="childNode" presStyleLbl="node1" presStyleIdx="6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054CC-DA52-4743-96A5-C031B5C6022D}" type="pres">
      <dgm:prSet presAssocID="{E7CB5F1C-18C9-4588-9900-C3C66E3477EB}" presName="aSpace2" presStyleCnt="0"/>
      <dgm:spPr/>
      <dgm:t>
        <a:bodyPr/>
        <a:lstStyle/>
        <a:p>
          <a:endParaRPr lang="en-US"/>
        </a:p>
      </dgm:t>
    </dgm:pt>
    <dgm:pt modelId="{C58E9CE8-F4D0-4E3D-95FD-8C390F3427D5}" type="pres">
      <dgm:prSet presAssocID="{CBFCAEF8-9C69-4735-8355-81238ADB2BAA}" presName="childNode" presStyleLbl="node1" presStyleIdx="7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D5D77-2D12-4FDF-B112-7C90CE872D48}" type="pres">
      <dgm:prSet presAssocID="{CBFCAEF8-9C69-4735-8355-81238ADB2BAA}" presName="aSpace2" presStyleCnt="0"/>
      <dgm:spPr/>
      <dgm:t>
        <a:bodyPr/>
        <a:lstStyle/>
        <a:p>
          <a:endParaRPr lang="en-US"/>
        </a:p>
      </dgm:t>
    </dgm:pt>
    <dgm:pt modelId="{70BB3AAE-FDE3-461F-A2DD-9F6A40970D7E}" type="pres">
      <dgm:prSet presAssocID="{EDD243BF-C572-4F13-8FB8-D97934EEC32F}" presName="childNode" presStyleLbl="node1" presStyleIdx="8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ED89D-9BD4-48EF-8116-F21B18305E36}" type="pres">
      <dgm:prSet presAssocID="{EDD243BF-C572-4F13-8FB8-D97934EEC32F}" presName="aSpace2" presStyleCnt="0"/>
      <dgm:spPr/>
      <dgm:t>
        <a:bodyPr/>
        <a:lstStyle/>
        <a:p>
          <a:endParaRPr lang="en-US"/>
        </a:p>
      </dgm:t>
    </dgm:pt>
    <dgm:pt modelId="{17507976-91F6-4033-AEDB-9AFA435BDA25}" type="pres">
      <dgm:prSet presAssocID="{2A9A994C-E154-4BD6-8DF6-541AF17AC586}" presName="childNode" presStyleLbl="node1" presStyleIdx="9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5312C-5893-4D2F-A754-6F00C2C77989}" type="pres">
      <dgm:prSet presAssocID="{2A9A994C-E154-4BD6-8DF6-541AF17AC586}" presName="aSpace2" presStyleCnt="0"/>
      <dgm:spPr/>
      <dgm:t>
        <a:bodyPr/>
        <a:lstStyle/>
        <a:p>
          <a:endParaRPr lang="en-US"/>
        </a:p>
      </dgm:t>
    </dgm:pt>
    <dgm:pt modelId="{9FE83FE8-296A-4680-8318-7D715C82F4B4}" type="pres">
      <dgm:prSet presAssocID="{BC3CA4A6-84B4-45D4-BDCA-6571347231C7}" presName="childNode" presStyleLbl="node1" presStyleIdx="10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3CE9B-F0AE-47A0-A2A5-F48FC7B4432A}" type="pres">
      <dgm:prSet presAssocID="{903276EC-CA8C-4962-8008-15AC02731450}" presName="aSpace" presStyleCnt="0"/>
      <dgm:spPr/>
      <dgm:t>
        <a:bodyPr/>
        <a:lstStyle/>
        <a:p>
          <a:endParaRPr lang="en-US"/>
        </a:p>
      </dgm:t>
    </dgm:pt>
    <dgm:pt modelId="{78068424-2DC2-4AAE-9569-CD7D6FF3624B}" type="pres">
      <dgm:prSet presAssocID="{C1D8A68F-9D15-4CEC-9D84-2F1BC822BED0}" presName="compNode" presStyleCnt="0"/>
      <dgm:spPr/>
      <dgm:t>
        <a:bodyPr/>
        <a:lstStyle/>
        <a:p>
          <a:endParaRPr lang="en-US"/>
        </a:p>
      </dgm:t>
    </dgm:pt>
    <dgm:pt modelId="{E3B239D4-60FE-42B0-907A-CF08210ACE43}" type="pres">
      <dgm:prSet presAssocID="{C1D8A68F-9D15-4CEC-9D84-2F1BC822BED0}" presName="aNode" presStyleLbl="bgShp" presStyleIdx="2" presStyleCnt="5"/>
      <dgm:spPr/>
      <dgm:t>
        <a:bodyPr/>
        <a:lstStyle/>
        <a:p>
          <a:endParaRPr lang="en-US"/>
        </a:p>
      </dgm:t>
    </dgm:pt>
    <dgm:pt modelId="{DFF59EA7-9866-4415-876B-2B48EF198DAA}" type="pres">
      <dgm:prSet presAssocID="{C1D8A68F-9D15-4CEC-9D84-2F1BC822BED0}" presName="textNode" presStyleLbl="bgShp" presStyleIdx="2" presStyleCnt="5"/>
      <dgm:spPr/>
      <dgm:t>
        <a:bodyPr/>
        <a:lstStyle/>
        <a:p>
          <a:endParaRPr lang="en-US"/>
        </a:p>
      </dgm:t>
    </dgm:pt>
    <dgm:pt modelId="{2362E54E-B64E-4F59-AB27-D3B74160EA54}" type="pres">
      <dgm:prSet presAssocID="{C1D8A68F-9D15-4CEC-9D84-2F1BC822BED0}" presName="compChildNode" presStyleCnt="0"/>
      <dgm:spPr/>
      <dgm:t>
        <a:bodyPr/>
        <a:lstStyle/>
        <a:p>
          <a:endParaRPr lang="en-US"/>
        </a:p>
      </dgm:t>
    </dgm:pt>
    <dgm:pt modelId="{99E253FF-8401-43CE-9B12-9E2F1D6479B6}" type="pres">
      <dgm:prSet presAssocID="{C1D8A68F-9D15-4CEC-9D84-2F1BC822BED0}" presName="theInnerList" presStyleCnt="0"/>
      <dgm:spPr/>
      <dgm:t>
        <a:bodyPr/>
        <a:lstStyle/>
        <a:p>
          <a:endParaRPr lang="en-US"/>
        </a:p>
      </dgm:t>
    </dgm:pt>
    <dgm:pt modelId="{FF284BCB-CAA7-48B7-AE33-9B37637A2E8E}" type="pres">
      <dgm:prSet presAssocID="{21205EA7-62D9-44BC-A2A6-51600020AEEA}" presName="childNode" presStyleLbl="node1" presStyleIdx="11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F32CE-7D45-441F-B975-4BCA70E7A3D9}" type="pres">
      <dgm:prSet presAssocID="{21205EA7-62D9-44BC-A2A6-51600020AEEA}" presName="aSpace2" presStyleCnt="0"/>
      <dgm:spPr/>
      <dgm:t>
        <a:bodyPr/>
        <a:lstStyle/>
        <a:p>
          <a:endParaRPr lang="en-US"/>
        </a:p>
      </dgm:t>
    </dgm:pt>
    <dgm:pt modelId="{808DC17B-C24E-4C53-B718-1E7267231166}" type="pres">
      <dgm:prSet presAssocID="{76A80EBF-2A6A-4725-A21F-9DAAD324B7E3}" presName="childNode" presStyleLbl="node1" presStyleIdx="12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FC6F9-8C6A-4430-9775-743CDE2EA3E0}" type="pres">
      <dgm:prSet presAssocID="{76A80EBF-2A6A-4725-A21F-9DAAD324B7E3}" presName="aSpace2" presStyleCnt="0"/>
      <dgm:spPr/>
      <dgm:t>
        <a:bodyPr/>
        <a:lstStyle/>
        <a:p>
          <a:endParaRPr lang="en-US"/>
        </a:p>
      </dgm:t>
    </dgm:pt>
    <dgm:pt modelId="{52BE5D7E-0E8B-4709-A919-18188D29EFF5}" type="pres">
      <dgm:prSet presAssocID="{BFDB06B4-1844-45CE-B4D0-54280FA69E5A}" presName="childNode" presStyleLbl="node1" presStyleIdx="13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B245D-B96C-4312-958F-8E9A7DC312D5}" type="pres">
      <dgm:prSet presAssocID="{BFDB06B4-1844-45CE-B4D0-54280FA69E5A}" presName="aSpace2" presStyleCnt="0"/>
      <dgm:spPr/>
      <dgm:t>
        <a:bodyPr/>
        <a:lstStyle/>
        <a:p>
          <a:endParaRPr lang="en-US"/>
        </a:p>
      </dgm:t>
    </dgm:pt>
    <dgm:pt modelId="{9117A1D9-F979-4813-B8D7-30DFC94647CE}" type="pres">
      <dgm:prSet presAssocID="{C765E6B0-0CB7-4C92-A034-3B94E416D83D}" presName="childNode" presStyleLbl="node1" presStyleIdx="14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02E8A-6C85-4EB2-911B-7FBC584B9E53}" type="pres">
      <dgm:prSet presAssocID="{C1D8A68F-9D15-4CEC-9D84-2F1BC822BED0}" presName="aSpace" presStyleCnt="0"/>
      <dgm:spPr/>
      <dgm:t>
        <a:bodyPr/>
        <a:lstStyle/>
        <a:p>
          <a:endParaRPr lang="en-US"/>
        </a:p>
      </dgm:t>
    </dgm:pt>
    <dgm:pt modelId="{6E4EDAA8-1991-444F-85B1-B54CD93908A1}" type="pres">
      <dgm:prSet presAssocID="{3FB9D839-6682-4606-816A-CEC9FEAC2DFF}" presName="compNode" presStyleCnt="0"/>
      <dgm:spPr/>
      <dgm:t>
        <a:bodyPr/>
        <a:lstStyle/>
        <a:p>
          <a:endParaRPr lang="en-US"/>
        </a:p>
      </dgm:t>
    </dgm:pt>
    <dgm:pt modelId="{F9B8CA7D-4632-4228-B09F-86A56E3CC700}" type="pres">
      <dgm:prSet presAssocID="{3FB9D839-6682-4606-816A-CEC9FEAC2DFF}" presName="aNode" presStyleLbl="bgShp" presStyleIdx="3" presStyleCnt="5"/>
      <dgm:spPr/>
      <dgm:t>
        <a:bodyPr/>
        <a:lstStyle/>
        <a:p>
          <a:endParaRPr lang="en-US"/>
        </a:p>
      </dgm:t>
    </dgm:pt>
    <dgm:pt modelId="{F721E27F-1E5B-4082-B000-6E1625D625D0}" type="pres">
      <dgm:prSet presAssocID="{3FB9D839-6682-4606-816A-CEC9FEAC2DFF}" presName="textNode" presStyleLbl="bgShp" presStyleIdx="3" presStyleCnt="5"/>
      <dgm:spPr/>
      <dgm:t>
        <a:bodyPr/>
        <a:lstStyle/>
        <a:p>
          <a:endParaRPr lang="en-US"/>
        </a:p>
      </dgm:t>
    </dgm:pt>
    <dgm:pt modelId="{0E477AD2-6D7E-44F1-B641-E6F040885B53}" type="pres">
      <dgm:prSet presAssocID="{3FB9D839-6682-4606-816A-CEC9FEAC2DFF}" presName="compChildNode" presStyleCnt="0"/>
      <dgm:spPr/>
      <dgm:t>
        <a:bodyPr/>
        <a:lstStyle/>
        <a:p>
          <a:endParaRPr lang="en-US"/>
        </a:p>
      </dgm:t>
    </dgm:pt>
    <dgm:pt modelId="{80A55CB7-27C5-40EF-9A24-C5FC6A057CCE}" type="pres">
      <dgm:prSet presAssocID="{3FB9D839-6682-4606-816A-CEC9FEAC2DFF}" presName="theInnerList" presStyleCnt="0"/>
      <dgm:spPr/>
      <dgm:t>
        <a:bodyPr/>
        <a:lstStyle/>
        <a:p>
          <a:endParaRPr lang="en-US"/>
        </a:p>
      </dgm:t>
    </dgm:pt>
    <dgm:pt modelId="{C17393DC-E3DA-4337-959C-D74591F92D54}" type="pres">
      <dgm:prSet presAssocID="{D5E91827-2F5F-41F0-905F-00E24153AD40}" presName="childNode" presStyleLbl="node1" presStyleIdx="15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F2D98-70CF-411B-811A-397403F75A0C}" type="pres">
      <dgm:prSet presAssocID="{D5E91827-2F5F-41F0-905F-00E24153AD40}" presName="aSpace2" presStyleCnt="0"/>
      <dgm:spPr/>
      <dgm:t>
        <a:bodyPr/>
        <a:lstStyle/>
        <a:p>
          <a:endParaRPr lang="en-US"/>
        </a:p>
      </dgm:t>
    </dgm:pt>
    <dgm:pt modelId="{047CCAE1-AA01-475C-96C5-32AD9358BB93}" type="pres">
      <dgm:prSet presAssocID="{13880FBB-91EF-40A7-90E7-EC454CAF4950}" presName="childNode" presStyleLbl="node1" presStyleIdx="16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7912F-E6F9-4D71-AAFC-95B0DC7864AC}" type="pres">
      <dgm:prSet presAssocID="{13880FBB-91EF-40A7-90E7-EC454CAF4950}" presName="aSpace2" presStyleCnt="0"/>
      <dgm:spPr/>
      <dgm:t>
        <a:bodyPr/>
        <a:lstStyle/>
        <a:p>
          <a:endParaRPr lang="en-US"/>
        </a:p>
      </dgm:t>
    </dgm:pt>
    <dgm:pt modelId="{F3F31A72-9AD6-461F-8627-00BA52E5D0A2}" type="pres">
      <dgm:prSet presAssocID="{9D3FBDD4-7245-45B3-9236-7E3DCDC8597D}" presName="childNode" presStyleLbl="node1" presStyleIdx="17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9BC0C-3BCD-482C-9860-4D7DCEC0F585}" type="pres">
      <dgm:prSet presAssocID="{9D3FBDD4-7245-45B3-9236-7E3DCDC8597D}" presName="aSpace2" presStyleCnt="0"/>
      <dgm:spPr/>
      <dgm:t>
        <a:bodyPr/>
        <a:lstStyle/>
        <a:p>
          <a:endParaRPr lang="en-US"/>
        </a:p>
      </dgm:t>
    </dgm:pt>
    <dgm:pt modelId="{F53A2DB6-6C6B-4C5E-8863-C83302DD8643}" type="pres">
      <dgm:prSet presAssocID="{41896CEB-7266-4FB5-A5B6-83490C81835F}" presName="childNode" presStyleLbl="node1" presStyleIdx="18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D88B7-A28F-44F1-B41A-0BD090832046}" type="pres">
      <dgm:prSet presAssocID="{3FB9D839-6682-4606-816A-CEC9FEAC2DFF}" presName="aSpace" presStyleCnt="0"/>
      <dgm:spPr/>
      <dgm:t>
        <a:bodyPr/>
        <a:lstStyle/>
        <a:p>
          <a:endParaRPr lang="en-US"/>
        </a:p>
      </dgm:t>
    </dgm:pt>
    <dgm:pt modelId="{BFDBE4DF-D7D4-44D0-BFFE-4147CD568EE5}" type="pres">
      <dgm:prSet presAssocID="{96D1C12E-4E60-4F50-8B7F-F49FD504CAC9}" presName="compNode" presStyleCnt="0"/>
      <dgm:spPr/>
      <dgm:t>
        <a:bodyPr/>
        <a:lstStyle/>
        <a:p>
          <a:endParaRPr lang="en-US"/>
        </a:p>
      </dgm:t>
    </dgm:pt>
    <dgm:pt modelId="{B7C34D36-EABA-43C0-8579-801CA344CD06}" type="pres">
      <dgm:prSet presAssocID="{96D1C12E-4E60-4F50-8B7F-F49FD504CAC9}" presName="aNode" presStyleLbl="bgShp" presStyleIdx="4" presStyleCnt="5"/>
      <dgm:spPr/>
      <dgm:t>
        <a:bodyPr/>
        <a:lstStyle/>
        <a:p>
          <a:endParaRPr lang="en-US"/>
        </a:p>
      </dgm:t>
    </dgm:pt>
    <dgm:pt modelId="{F38BD48E-8634-4172-A654-B64542808EFB}" type="pres">
      <dgm:prSet presAssocID="{96D1C12E-4E60-4F50-8B7F-F49FD504CAC9}" presName="textNode" presStyleLbl="bgShp" presStyleIdx="4" presStyleCnt="5"/>
      <dgm:spPr/>
      <dgm:t>
        <a:bodyPr/>
        <a:lstStyle/>
        <a:p>
          <a:endParaRPr lang="en-US"/>
        </a:p>
      </dgm:t>
    </dgm:pt>
    <dgm:pt modelId="{EDAA3F7A-382C-4BBC-96D8-B3DBD00C36CC}" type="pres">
      <dgm:prSet presAssocID="{96D1C12E-4E60-4F50-8B7F-F49FD504CAC9}" presName="compChildNode" presStyleCnt="0"/>
      <dgm:spPr/>
      <dgm:t>
        <a:bodyPr/>
        <a:lstStyle/>
        <a:p>
          <a:endParaRPr lang="en-US"/>
        </a:p>
      </dgm:t>
    </dgm:pt>
    <dgm:pt modelId="{3BB0427C-DEBE-4768-BA59-906ECC7E0102}" type="pres">
      <dgm:prSet presAssocID="{96D1C12E-4E60-4F50-8B7F-F49FD504CAC9}" presName="theInnerList" presStyleCnt="0"/>
      <dgm:spPr/>
      <dgm:t>
        <a:bodyPr/>
        <a:lstStyle/>
        <a:p>
          <a:endParaRPr lang="en-US"/>
        </a:p>
      </dgm:t>
    </dgm:pt>
    <dgm:pt modelId="{1A77D265-46BB-4546-83DE-CBF121C1B1F0}" type="pres">
      <dgm:prSet presAssocID="{689BEE9F-13E9-4A36-AD9D-984B538E9771}" presName="childNode" presStyleLbl="node1" presStyleIdx="19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A99A0-2EA3-4D8B-99CE-6CA672770698}" type="pres">
      <dgm:prSet presAssocID="{689BEE9F-13E9-4A36-AD9D-984B538E9771}" presName="aSpace2" presStyleCnt="0"/>
      <dgm:spPr/>
      <dgm:t>
        <a:bodyPr/>
        <a:lstStyle/>
        <a:p>
          <a:endParaRPr lang="en-US"/>
        </a:p>
      </dgm:t>
    </dgm:pt>
    <dgm:pt modelId="{097FA0EA-751B-497F-B8AC-3D00C5237A66}" type="pres">
      <dgm:prSet presAssocID="{5CB06293-B82C-4F42-99B0-D51ED9D552DE}" presName="childNode" presStyleLbl="node1" presStyleIdx="20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55F3B-3B28-46DD-81A0-014F29E6A3B5}" type="pres">
      <dgm:prSet presAssocID="{5CB06293-B82C-4F42-99B0-D51ED9D552DE}" presName="aSpace2" presStyleCnt="0"/>
      <dgm:spPr/>
      <dgm:t>
        <a:bodyPr/>
        <a:lstStyle/>
        <a:p>
          <a:endParaRPr lang="en-US"/>
        </a:p>
      </dgm:t>
    </dgm:pt>
    <dgm:pt modelId="{60619AD1-3322-4FEE-92F2-36C66762B94E}" type="pres">
      <dgm:prSet presAssocID="{4927A9F1-6F7C-494F-9DAE-328EE1CD7CCC}" presName="childNode" presStyleLbl="node1" presStyleIdx="21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16A15-2360-40F6-BDB6-F7F83AF64550}" type="pres">
      <dgm:prSet presAssocID="{4927A9F1-6F7C-494F-9DAE-328EE1CD7CCC}" presName="aSpace2" presStyleCnt="0"/>
      <dgm:spPr/>
      <dgm:t>
        <a:bodyPr/>
        <a:lstStyle/>
        <a:p>
          <a:endParaRPr lang="en-US"/>
        </a:p>
      </dgm:t>
    </dgm:pt>
    <dgm:pt modelId="{9A222A71-228E-4139-B948-00A8D56A575B}" type="pres">
      <dgm:prSet presAssocID="{39D50257-D8B1-4F8F-B858-3AFFB65F121A}" presName="childNode" presStyleLbl="node1" presStyleIdx="22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6E81F-6922-4993-96DB-522B4BCF975A}" srcId="{96D1C12E-4E60-4F50-8B7F-F49FD504CAC9}" destId="{4927A9F1-6F7C-494F-9DAE-328EE1CD7CCC}" srcOrd="2" destOrd="0" parTransId="{A4CAC56B-3905-42F1-9BE2-8C3FB13AC559}" sibTransId="{A46E558D-5E01-4573-A8F5-D18972E29FB9}"/>
    <dgm:cxn modelId="{69C02EAD-9E64-4852-A38D-3CD5F0678947}" type="presOf" srcId="{C765E6B0-0CB7-4C92-A034-3B94E416D83D}" destId="{9117A1D9-F979-4813-B8D7-30DFC94647CE}" srcOrd="0" destOrd="0" presId="urn:microsoft.com/office/officeart/2005/8/layout/lProcess2"/>
    <dgm:cxn modelId="{35540196-A5C7-4D28-A844-6499DFD1237A}" srcId="{83152FB7-B19A-4386-B652-8B76C3C85C0A}" destId="{903276EC-CA8C-4962-8008-15AC02731450}" srcOrd="1" destOrd="0" parTransId="{D2633706-0D60-41D6-9AD7-58CE680181B7}" sibTransId="{C0C9F26D-3CE1-4E7A-8FE3-79B45AD3EE7C}"/>
    <dgm:cxn modelId="{024624B8-94E5-4ED6-B51B-2C54E571DC21}" srcId="{92C1D7FB-DACB-4B1B-90A8-5F3F62B2FCBE}" destId="{40DF000A-F698-46E4-A220-7889AC3B9078}" srcOrd="2" destOrd="0" parTransId="{D3F26FCB-ABE4-42F6-B891-61FF55D9E7CB}" sibTransId="{1F5F36DE-FACE-42C8-B1DD-AB2A0BA897A1}"/>
    <dgm:cxn modelId="{2FCB9702-2440-45EF-AB0F-6D04D52029FC}" type="presOf" srcId="{4927A9F1-6F7C-494F-9DAE-328EE1CD7CCC}" destId="{60619AD1-3322-4FEE-92F2-36C66762B94E}" srcOrd="0" destOrd="0" presId="urn:microsoft.com/office/officeart/2005/8/layout/lProcess2"/>
    <dgm:cxn modelId="{F61C033E-7431-423D-BC42-AC45A07D6D63}" type="presOf" srcId="{F0FF8AD9-2961-429E-9FEC-E45447D35F11}" destId="{8CEA25AF-CD5D-4AFF-83B2-C2459AFF69E1}" srcOrd="0" destOrd="0" presId="urn:microsoft.com/office/officeart/2005/8/layout/lProcess2"/>
    <dgm:cxn modelId="{374A6D0F-6FA3-499A-8A1F-7BAFB864E67E}" srcId="{903276EC-CA8C-4962-8008-15AC02731450}" destId="{BC3CA4A6-84B4-45D4-BDCA-6571347231C7}" srcOrd="5" destOrd="0" parTransId="{A2FFBA8E-9622-46B4-979C-B108A44C6A2A}" sibTransId="{364F694C-2E92-4A8C-9FF7-471A4ED8E956}"/>
    <dgm:cxn modelId="{635CAD06-9DD0-4FBD-96DB-56343F2392E0}" type="presOf" srcId="{D5E91827-2F5F-41F0-905F-00E24153AD40}" destId="{C17393DC-E3DA-4337-959C-D74591F92D54}" srcOrd="0" destOrd="0" presId="urn:microsoft.com/office/officeart/2005/8/layout/lProcess2"/>
    <dgm:cxn modelId="{74B88972-DE57-48CA-82F1-529DF2F2842E}" type="presOf" srcId="{21205EA7-62D9-44BC-A2A6-51600020AEEA}" destId="{FF284BCB-CAA7-48B7-AE33-9B37637A2E8E}" srcOrd="0" destOrd="0" presId="urn:microsoft.com/office/officeart/2005/8/layout/lProcess2"/>
    <dgm:cxn modelId="{DFC7BAD8-5304-48ED-B0F4-34AAC6D7AC33}" type="presOf" srcId="{906AC176-572E-452A-9A3E-D6DE90E7B187}" destId="{CDB8BF25-2B66-4D4B-B536-F26760DA0283}" srcOrd="0" destOrd="0" presId="urn:microsoft.com/office/officeart/2005/8/layout/lProcess2"/>
    <dgm:cxn modelId="{B2743B07-0047-4F0A-9416-D842943F9C96}" srcId="{3FB9D839-6682-4606-816A-CEC9FEAC2DFF}" destId="{9D3FBDD4-7245-45B3-9236-7E3DCDC8597D}" srcOrd="2" destOrd="0" parTransId="{3FE843B7-1498-4F19-AB41-418413D7D49E}" sibTransId="{C8D58AC1-829D-46B1-ADC4-D1B9D443B8BC}"/>
    <dgm:cxn modelId="{8A73CD9C-7C06-4486-8244-6D82B6575FF9}" type="presOf" srcId="{96D1C12E-4E60-4F50-8B7F-F49FD504CAC9}" destId="{B7C34D36-EABA-43C0-8579-801CA344CD06}" srcOrd="0" destOrd="0" presId="urn:microsoft.com/office/officeart/2005/8/layout/lProcess2"/>
    <dgm:cxn modelId="{26D84709-F0AE-49E6-AF39-99CA514801C2}" srcId="{96D1C12E-4E60-4F50-8B7F-F49FD504CAC9}" destId="{5CB06293-B82C-4F42-99B0-D51ED9D552DE}" srcOrd="1" destOrd="0" parTransId="{A42EDF66-19ED-4685-8672-CAC375A111BB}" sibTransId="{0AFB012C-4DF8-4CD8-BF4A-9826DE66625A}"/>
    <dgm:cxn modelId="{C659F1F2-CD2D-49E2-9DED-EFD0CF5E2DCB}" type="presOf" srcId="{E7CB5F1C-18C9-4588-9900-C3C66E3477EB}" destId="{3817F3E3-AC92-4FEF-989B-F75B6EB9C049}" srcOrd="0" destOrd="0" presId="urn:microsoft.com/office/officeart/2005/8/layout/lProcess2"/>
    <dgm:cxn modelId="{9443EA1F-36D6-4A01-BF6B-94FA317C0616}" srcId="{903276EC-CA8C-4962-8008-15AC02731450}" destId="{E7CB5F1C-18C9-4588-9900-C3C66E3477EB}" srcOrd="1" destOrd="0" parTransId="{7667F131-EC25-42EA-8644-A05C95081454}" sibTransId="{FE76551F-33AB-47A3-B748-77CE66BC3CFF}"/>
    <dgm:cxn modelId="{64403CD4-263F-40CD-8984-855814FF8603}" type="presOf" srcId="{41896CEB-7266-4FB5-A5B6-83490C81835F}" destId="{F53A2DB6-6C6B-4C5E-8863-C83302DD8643}" srcOrd="0" destOrd="0" presId="urn:microsoft.com/office/officeart/2005/8/layout/lProcess2"/>
    <dgm:cxn modelId="{FD415D14-E602-4F92-A32B-F61B1137579D}" type="presOf" srcId="{D24A1D69-435A-4706-B511-AF1E74576BAA}" destId="{5D55D51A-3ED2-46B3-A667-8A04C7052B11}" srcOrd="0" destOrd="0" presId="urn:microsoft.com/office/officeart/2005/8/layout/lProcess2"/>
    <dgm:cxn modelId="{7474AB2F-552E-4C89-A04B-AA2586EF3278}" srcId="{903276EC-CA8C-4962-8008-15AC02731450}" destId="{5B3398A3-C387-4E7C-A359-ACA3092322E5}" srcOrd="0" destOrd="0" parTransId="{C7D910F6-DF66-460B-A507-EDC4EE867465}" sibTransId="{B860713D-9E9E-4CB5-B419-FB806155C3B4}"/>
    <dgm:cxn modelId="{E29B28C7-41D6-4D01-B861-1AB0B730BB3D}" type="presOf" srcId="{903276EC-CA8C-4962-8008-15AC02731450}" destId="{858A23E7-6E38-41C8-9822-573064287F30}" srcOrd="0" destOrd="0" presId="urn:microsoft.com/office/officeart/2005/8/layout/lProcess2"/>
    <dgm:cxn modelId="{D455C50B-ABC8-41B2-B0C8-1F2726B39CD1}" type="presOf" srcId="{689BEE9F-13E9-4A36-AD9D-984B538E9771}" destId="{1A77D265-46BB-4546-83DE-CBF121C1B1F0}" srcOrd="0" destOrd="0" presId="urn:microsoft.com/office/officeart/2005/8/layout/lProcess2"/>
    <dgm:cxn modelId="{CA855ADE-DD47-45EA-9CB4-22911769DB36}" type="presOf" srcId="{BC3CA4A6-84B4-45D4-BDCA-6571347231C7}" destId="{9FE83FE8-296A-4680-8318-7D715C82F4B4}" srcOrd="0" destOrd="0" presId="urn:microsoft.com/office/officeart/2005/8/layout/lProcess2"/>
    <dgm:cxn modelId="{DCA7BD69-E1A3-4FA3-9D51-F14A4D98768B}" type="presOf" srcId="{76A80EBF-2A6A-4725-A21F-9DAAD324B7E3}" destId="{808DC17B-C24E-4C53-B718-1E7267231166}" srcOrd="0" destOrd="0" presId="urn:microsoft.com/office/officeart/2005/8/layout/lProcess2"/>
    <dgm:cxn modelId="{07B5AAE8-4108-469D-83EE-AF4DFA1494EB}" type="presOf" srcId="{65C1BA57-C83D-4461-8962-E83AEFAD5126}" destId="{05C480AB-9F73-4FD3-944A-C93BF8A2DC71}" srcOrd="0" destOrd="0" presId="urn:microsoft.com/office/officeart/2005/8/layout/lProcess2"/>
    <dgm:cxn modelId="{1675E212-E270-43DD-9BBC-9D03DDF96B91}" type="presOf" srcId="{5CB06293-B82C-4F42-99B0-D51ED9D552DE}" destId="{097FA0EA-751B-497F-B8AC-3D00C5237A66}" srcOrd="0" destOrd="0" presId="urn:microsoft.com/office/officeart/2005/8/layout/lProcess2"/>
    <dgm:cxn modelId="{32FDECC2-7DCA-4425-B9D2-2FC98B00BFE8}" srcId="{3FB9D839-6682-4606-816A-CEC9FEAC2DFF}" destId="{D5E91827-2F5F-41F0-905F-00E24153AD40}" srcOrd="0" destOrd="0" parTransId="{3AF1CF19-67FB-45A6-9744-489841669AC3}" sibTransId="{1ABD2E4E-D816-4C16-A3A6-021330EED438}"/>
    <dgm:cxn modelId="{4F28391A-C9C9-4B9C-9EAC-0619519B97F8}" srcId="{92C1D7FB-DACB-4B1B-90A8-5F3F62B2FCBE}" destId="{906AC176-572E-452A-9A3E-D6DE90E7B187}" srcOrd="3" destOrd="0" parTransId="{AEA23601-EE6A-4B1D-8F75-00B8B13BCF44}" sibTransId="{06840FA5-993B-4B21-967E-96FE55E1667E}"/>
    <dgm:cxn modelId="{120626A2-8D9F-4D9F-B1C5-0C3F95854123}" type="presOf" srcId="{C1D8A68F-9D15-4CEC-9D84-2F1BC822BED0}" destId="{E3B239D4-60FE-42B0-907A-CF08210ACE43}" srcOrd="0" destOrd="0" presId="urn:microsoft.com/office/officeart/2005/8/layout/lProcess2"/>
    <dgm:cxn modelId="{BAA81993-7B84-40A1-AD13-AA1973869C97}" srcId="{92C1D7FB-DACB-4B1B-90A8-5F3F62B2FCBE}" destId="{65C1BA57-C83D-4461-8962-E83AEFAD5126}" srcOrd="4" destOrd="0" parTransId="{D9882336-672C-4D65-ABD1-6C2C751F50A3}" sibTransId="{A6104CB8-7AAC-4F14-BF08-50D456A7A24E}"/>
    <dgm:cxn modelId="{4D0BA3EF-581A-47AB-8437-C1742A563ECF}" srcId="{C1D8A68F-9D15-4CEC-9D84-2F1BC822BED0}" destId="{BFDB06B4-1844-45CE-B4D0-54280FA69E5A}" srcOrd="2" destOrd="0" parTransId="{8077C9E2-D8DF-403A-9C0D-6F135C023375}" sibTransId="{E782E4F2-C4DC-4C8B-91D4-AB80BF1DDF4B}"/>
    <dgm:cxn modelId="{F57460AF-D2FD-40C6-AB27-43AFBCDD8C2A}" type="presOf" srcId="{39D50257-D8B1-4F8F-B858-3AFFB65F121A}" destId="{9A222A71-228E-4139-B948-00A8D56A575B}" srcOrd="0" destOrd="0" presId="urn:microsoft.com/office/officeart/2005/8/layout/lProcess2"/>
    <dgm:cxn modelId="{20BD32D9-F891-44ED-99CF-C5DFDC9EBCD3}" type="presOf" srcId="{83152FB7-B19A-4386-B652-8B76C3C85C0A}" destId="{02A323C8-4D4E-4E63-B777-ACC066C312E7}" srcOrd="0" destOrd="0" presId="urn:microsoft.com/office/officeart/2005/8/layout/lProcess2"/>
    <dgm:cxn modelId="{F3D2D709-5AD4-4FE4-86C7-0187A4218CBD}" type="presOf" srcId="{2A9A994C-E154-4BD6-8DF6-541AF17AC586}" destId="{17507976-91F6-4033-AEDB-9AFA435BDA25}" srcOrd="0" destOrd="0" presId="urn:microsoft.com/office/officeart/2005/8/layout/lProcess2"/>
    <dgm:cxn modelId="{62ED5989-744A-4875-9604-6D418D13151C}" srcId="{96D1C12E-4E60-4F50-8B7F-F49FD504CAC9}" destId="{689BEE9F-13E9-4A36-AD9D-984B538E9771}" srcOrd="0" destOrd="0" parTransId="{A47600E0-D3CC-4795-A95D-38A930E76C4A}" sibTransId="{D98F95C2-52A0-42AF-BD4F-57283FF4E458}"/>
    <dgm:cxn modelId="{F177C36F-3121-41A3-B9D6-4C1DDAA8DBCC}" srcId="{83152FB7-B19A-4386-B652-8B76C3C85C0A}" destId="{96D1C12E-4E60-4F50-8B7F-F49FD504CAC9}" srcOrd="4" destOrd="0" parTransId="{2037AA70-1636-4C31-83E0-5C8843A1313F}" sibTransId="{F5E54264-EAC3-443C-BC1F-7C174B2A297F}"/>
    <dgm:cxn modelId="{4ACE2121-DD90-4F49-9C03-FEA22A1F0A40}" type="presOf" srcId="{13880FBB-91EF-40A7-90E7-EC454CAF4950}" destId="{047CCAE1-AA01-475C-96C5-32AD9358BB93}" srcOrd="0" destOrd="0" presId="urn:microsoft.com/office/officeart/2005/8/layout/lProcess2"/>
    <dgm:cxn modelId="{EA5BAF14-A55C-4165-B294-9A6784CD6E96}" type="presOf" srcId="{9D3FBDD4-7245-45B3-9236-7E3DCDC8597D}" destId="{F3F31A72-9AD6-461F-8627-00BA52E5D0A2}" srcOrd="0" destOrd="0" presId="urn:microsoft.com/office/officeart/2005/8/layout/lProcess2"/>
    <dgm:cxn modelId="{0524EEC9-3E84-404A-99FA-746B99E963AC}" srcId="{83152FB7-B19A-4386-B652-8B76C3C85C0A}" destId="{C1D8A68F-9D15-4CEC-9D84-2F1BC822BED0}" srcOrd="2" destOrd="0" parTransId="{0FB14FD3-414F-4293-A51B-F7B8BB8B36C4}" sibTransId="{71391878-7D3E-4642-BFF5-BE287FB8E390}"/>
    <dgm:cxn modelId="{1E9B9FD1-DB59-4252-A28F-D18441486D61}" type="presOf" srcId="{EDD243BF-C572-4F13-8FB8-D97934EEC32F}" destId="{70BB3AAE-FDE3-461F-A2DD-9F6A40970D7E}" srcOrd="0" destOrd="0" presId="urn:microsoft.com/office/officeart/2005/8/layout/lProcess2"/>
    <dgm:cxn modelId="{07D47405-AA33-4EA2-866B-B33C93469EDC}" srcId="{C1D8A68F-9D15-4CEC-9D84-2F1BC822BED0}" destId="{21205EA7-62D9-44BC-A2A6-51600020AEEA}" srcOrd="0" destOrd="0" parTransId="{E6237156-F88A-486B-AB1B-C3C044FF1CBF}" sibTransId="{01942E49-79D6-4223-9822-502327ED65EC}"/>
    <dgm:cxn modelId="{E99CD835-0D5A-4592-9F3E-0C152F2C6B72}" type="presOf" srcId="{5B3398A3-C387-4E7C-A359-ACA3092322E5}" destId="{4430565B-E5EA-4187-BCF2-E38E79A22A48}" srcOrd="0" destOrd="0" presId="urn:microsoft.com/office/officeart/2005/8/layout/lProcess2"/>
    <dgm:cxn modelId="{85036B9E-C027-4C2A-9CC8-10CCD5A7321A}" srcId="{903276EC-CA8C-4962-8008-15AC02731450}" destId="{CBFCAEF8-9C69-4735-8355-81238ADB2BAA}" srcOrd="2" destOrd="0" parTransId="{FFC2C7DF-5111-4FDC-BEE0-69EE4A960574}" sibTransId="{131BAB4A-6B34-4FCB-A03C-B02C453247BB}"/>
    <dgm:cxn modelId="{B743835A-F398-4196-865B-6FC4C0A97284}" srcId="{3FB9D839-6682-4606-816A-CEC9FEAC2DFF}" destId="{13880FBB-91EF-40A7-90E7-EC454CAF4950}" srcOrd="1" destOrd="0" parTransId="{E593BEDB-6017-4FC5-A24B-200B0F183497}" sibTransId="{FBA28240-3FE4-4E87-87F5-063297800AB3}"/>
    <dgm:cxn modelId="{9E4E325F-6B2C-492D-ABA9-7B920102987E}" srcId="{C1D8A68F-9D15-4CEC-9D84-2F1BC822BED0}" destId="{76A80EBF-2A6A-4725-A21F-9DAAD324B7E3}" srcOrd="1" destOrd="0" parTransId="{AE7D2632-620C-4450-9459-22F83BB2B90C}" sibTransId="{D826402B-E02C-44A1-BA99-57295F2EFE8E}"/>
    <dgm:cxn modelId="{60DDC4AF-2617-4BFB-A2C9-E1468A54C344}" type="presOf" srcId="{96D1C12E-4E60-4F50-8B7F-F49FD504CAC9}" destId="{F38BD48E-8634-4172-A654-B64542808EFB}" srcOrd="1" destOrd="0" presId="urn:microsoft.com/office/officeart/2005/8/layout/lProcess2"/>
    <dgm:cxn modelId="{6A20F339-8B2C-4F71-844F-A0B83FF5ADEC}" type="presOf" srcId="{903276EC-CA8C-4962-8008-15AC02731450}" destId="{BFFD1DF2-25D7-4BBD-85A2-F5733AFEB810}" srcOrd="1" destOrd="0" presId="urn:microsoft.com/office/officeart/2005/8/layout/lProcess2"/>
    <dgm:cxn modelId="{CBC6F4DA-1530-4432-B1F1-D86A150E4B15}" srcId="{83152FB7-B19A-4386-B652-8B76C3C85C0A}" destId="{92C1D7FB-DACB-4B1B-90A8-5F3F62B2FCBE}" srcOrd="0" destOrd="0" parTransId="{21D54422-F010-4C2D-BEAE-7E9C530E884A}" sibTransId="{527B85BD-75C1-4A55-8764-E5AD4E4978F7}"/>
    <dgm:cxn modelId="{2688B7F3-F1C0-452C-904E-F4DDAA7BA5C7}" type="presOf" srcId="{CBFCAEF8-9C69-4735-8355-81238ADB2BAA}" destId="{C58E9CE8-F4D0-4E3D-95FD-8C390F3427D5}" srcOrd="0" destOrd="0" presId="urn:microsoft.com/office/officeart/2005/8/layout/lProcess2"/>
    <dgm:cxn modelId="{CE8E592A-113C-4F5E-BB9C-38CB27F56066}" type="presOf" srcId="{C1D8A68F-9D15-4CEC-9D84-2F1BC822BED0}" destId="{DFF59EA7-9866-4415-876B-2B48EF198DAA}" srcOrd="1" destOrd="0" presId="urn:microsoft.com/office/officeart/2005/8/layout/lProcess2"/>
    <dgm:cxn modelId="{3C53ED2D-2890-42F4-835B-5062802922DF}" srcId="{903276EC-CA8C-4962-8008-15AC02731450}" destId="{2A9A994C-E154-4BD6-8DF6-541AF17AC586}" srcOrd="4" destOrd="0" parTransId="{62D35EB7-F618-4DDD-B692-8C06EDC6EAD6}" sibTransId="{CC378BB0-B631-4D65-A7F6-0A1D66D960CA}"/>
    <dgm:cxn modelId="{B4E014FB-69E7-45CA-87D8-79C486442957}" type="presOf" srcId="{92C1D7FB-DACB-4B1B-90A8-5F3F62B2FCBE}" destId="{5B7CC827-802C-4DD5-97DD-7E37E3632AFB}" srcOrd="0" destOrd="0" presId="urn:microsoft.com/office/officeart/2005/8/layout/lProcess2"/>
    <dgm:cxn modelId="{E4A1B22D-10E9-4F5D-96FA-C16B0B566B47}" type="presOf" srcId="{3FB9D839-6682-4606-816A-CEC9FEAC2DFF}" destId="{F9B8CA7D-4632-4228-B09F-86A56E3CC700}" srcOrd="0" destOrd="0" presId="urn:microsoft.com/office/officeart/2005/8/layout/lProcess2"/>
    <dgm:cxn modelId="{D60E1866-1492-4DD0-B7BA-34266BEFB0BC}" srcId="{96D1C12E-4E60-4F50-8B7F-F49FD504CAC9}" destId="{39D50257-D8B1-4F8F-B858-3AFFB65F121A}" srcOrd="3" destOrd="0" parTransId="{AF954354-8A3B-4EE7-AABD-7E2E40A586A2}" sibTransId="{29EC2D7F-3EB6-4BD9-A348-73109A783022}"/>
    <dgm:cxn modelId="{008F90E9-909D-4100-8D29-A13E27890E4A}" srcId="{C1D8A68F-9D15-4CEC-9D84-2F1BC822BED0}" destId="{C765E6B0-0CB7-4C92-A034-3B94E416D83D}" srcOrd="3" destOrd="0" parTransId="{F5B8AEA9-47CD-48D2-A6E8-684EB46C1C27}" sibTransId="{9017A2A0-B83F-4FC0-A06D-950DA553E584}"/>
    <dgm:cxn modelId="{24E71767-2FBD-4659-8BA0-C26CEF80FA79}" srcId="{92C1D7FB-DACB-4B1B-90A8-5F3F62B2FCBE}" destId="{D24A1D69-435A-4706-B511-AF1E74576BAA}" srcOrd="0" destOrd="0" parTransId="{3D28F4D5-3A22-489A-9707-05C92E4F25C8}" sibTransId="{99162335-F1F9-4385-98C3-28BF3B564C6B}"/>
    <dgm:cxn modelId="{76730712-1A87-4300-B5B3-514DFDDE5142}" type="presOf" srcId="{3FB9D839-6682-4606-816A-CEC9FEAC2DFF}" destId="{F721E27F-1E5B-4082-B000-6E1625D625D0}" srcOrd="1" destOrd="0" presId="urn:microsoft.com/office/officeart/2005/8/layout/lProcess2"/>
    <dgm:cxn modelId="{46CA66D5-19AE-46F1-A070-8886F77BB961}" type="presOf" srcId="{BFDB06B4-1844-45CE-B4D0-54280FA69E5A}" destId="{52BE5D7E-0E8B-4709-A919-18188D29EFF5}" srcOrd="0" destOrd="0" presId="urn:microsoft.com/office/officeart/2005/8/layout/lProcess2"/>
    <dgm:cxn modelId="{94B616C8-B588-4367-B86E-487FF10F4269}" type="presOf" srcId="{92C1D7FB-DACB-4B1B-90A8-5F3F62B2FCBE}" destId="{836AF457-5C5B-4FCF-8FAB-E9C18A88DD2C}" srcOrd="1" destOrd="0" presId="urn:microsoft.com/office/officeart/2005/8/layout/lProcess2"/>
    <dgm:cxn modelId="{0FD306A9-EE87-42FF-BE4A-5E7F49DBA705}" srcId="{92C1D7FB-DACB-4B1B-90A8-5F3F62B2FCBE}" destId="{F0FF8AD9-2961-429E-9FEC-E45447D35F11}" srcOrd="1" destOrd="0" parTransId="{CA0F2452-9130-4A3E-B48B-D0B16E9FA5FB}" sibTransId="{94BFBE72-72E2-42A8-AF8A-9883191FB344}"/>
    <dgm:cxn modelId="{74E7522C-A68F-49A5-9968-9E5035560982}" type="presOf" srcId="{40DF000A-F698-46E4-A220-7889AC3B9078}" destId="{FB7AE158-9759-4BAF-B6B8-E523A5DA2E03}" srcOrd="0" destOrd="0" presId="urn:microsoft.com/office/officeart/2005/8/layout/lProcess2"/>
    <dgm:cxn modelId="{BA148056-12D4-487E-BCDE-743AB8E9E4FD}" srcId="{903276EC-CA8C-4962-8008-15AC02731450}" destId="{EDD243BF-C572-4F13-8FB8-D97934EEC32F}" srcOrd="3" destOrd="0" parTransId="{2D628C22-D971-4003-9C1C-A8363F10D1F3}" sibTransId="{2AF6F3B6-A5F9-4FF8-9E23-352F868FC0AC}"/>
    <dgm:cxn modelId="{EFCD999F-3647-4371-9756-7E7AEF6663B3}" srcId="{83152FB7-B19A-4386-B652-8B76C3C85C0A}" destId="{3FB9D839-6682-4606-816A-CEC9FEAC2DFF}" srcOrd="3" destOrd="0" parTransId="{4000DDDD-368A-42E6-859F-20019C19F5AE}" sibTransId="{693771E3-6837-4F9D-AC83-C0B0D130F02B}"/>
    <dgm:cxn modelId="{D10A3FA8-D2D9-463D-B252-278B49796D20}" srcId="{3FB9D839-6682-4606-816A-CEC9FEAC2DFF}" destId="{41896CEB-7266-4FB5-A5B6-83490C81835F}" srcOrd="3" destOrd="0" parTransId="{F12C13DD-050F-492A-8F79-BE24B41CAEDA}" sibTransId="{3C76FB37-1F2A-4E7E-A2A1-5EC4A5615358}"/>
    <dgm:cxn modelId="{5EEDF200-701E-4D91-8EE6-E72EAD2DCC25}" type="presParOf" srcId="{02A323C8-4D4E-4E63-B777-ACC066C312E7}" destId="{F83A666C-6E4D-41F1-8A4B-9AFD3B8838FA}" srcOrd="0" destOrd="0" presId="urn:microsoft.com/office/officeart/2005/8/layout/lProcess2"/>
    <dgm:cxn modelId="{E1937043-AF0A-434A-B3C4-01D79CD6DF75}" type="presParOf" srcId="{F83A666C-6E4D-41F1-8A4B-9AFD3B8838FA}" destId="{5B7CC827-802C-4DD5-97DD-7E37E3632AFB}" srcOrd="0" destOrd="0" presId="urn:microsoft.com/office/officeart/2005/8/layout/lProcess2"/>
    <dgm:cxn modelId="{DA23D634-7B12-4942-A881-E06A99C8B83F}" type="presParOf" srcId="{F83A666C-6E4D-41F1-8A4B-9AFD3B8838FA}" destId="{836AF457-5C5B-4FCF-8FAB-E9C18A88DD2C}" srcOrd="1" destOrd="0" presId="urn:microsoft.com/office/officeart/2005/8/layout/lProcess2"/>
    <dgm:cxn modelId="{DC923A74-9B29-421A-A950-41B9E766A59D}" type="presParOf" srcId="{F83A666C-6E4D-41F1-8A4B-9AFD3B8838FA}" destId="{E78ADD85-0777-45C8-86F5-73C660F3964A}" srcOrd="2" destOrd="0" presId="urn:microsoft.com/office/officeart/2005/8/layout/lProcess2"/>
    <dgm:cxn modelId="{33A16A75-C796-4507-AB77-3D5BD57FBF07}" type="presParOf" srcId="{E78ADD85-0777-45C8-86F5-73C660F3964A}" destId="{BEFD5B2F-E713-4A1A-8572-B4AB12ECD867}" srcOrd="0" destOrd="0" presId="urn:microsoft.com/office/officeart/2005/8/layout/lProcess2"/>
    <dgm:cxn modelId="{B0801F06-1A14-4690-8D9B-6EAAA1138642}" type="presParOf" srcId="{BEFD5B2F-E713-4A1A-8572-B4AB12ECD867}" destId="{5D55D51A-3ED2-46B3-A667-8A04C7052B11}" srcOrd="0" destOrd="0" presId="urn:microsoft.com/office/officeart/2005/8/layout/lProcess2"/>
    <dgm:cxn modelId="{D1E63A80-F689-43CC-A0FB-A8FCA9B61BA3}" type="presParOf" srcId="{BEFD5B2F-E713-4A1A-8572-B4AB12ECD867}" destId="{22C730F8-3151-4E11-9658-BC0EB070A5EE}" srcOrd="1" destOrd="0" presId="urn:microsoft.com/office/officeart/2005/8/layout/lProcess2"/>
    <dgm:cxn modelId="{363DB51F-C60C-4B4E-B2A2-BB94B1C6B7FD}" type="presParOf" srcId="{BEFD5B2F-E713-4A1A-8572-B4AB12ECD867}" destId="{8CEA25AF-CD5D-4AFF-83B2-C2459AFF69E1}" srcOrd="2" destOrd="0" presId="urn:microsoft.com/office/officeart/2005/8/layout/lProcess2"/>
    <dgm:cxn modelId="{787672C1-653E-4E3D-BC59-45A0E8DB30C1}" type="presParOf" srcId="{BEFD5B2F-E713-4A1A-8572-B4AB12ECD867}" destId="{F790ADE8-FCA5-4C8D-AC79-B477CD37FDF6}" srcOrd="3" destOrd="0" presId="urn:microsoft.com/office/officeart/2005/8/layout/lProcess2"/>
    <dgm:cxn modelId="{ED74F6D5-A6C7-4983-BA77-231B3DAEE7CB}" type="presParOf" srcId="{BEFD5B2F-E713-4A1A-8572-B4AB12ECD867}" destId="{FB7AE158-9759-4BAF-B6B8-E523A5DA2E03}" srcOrd="4" destOrd="0" presId="urn:microsoft.com/office/officeart/2005/8/layout/lProcess2"/>
    <dgm:cxn modelId="{DFA42525-5C16-42C6-A68D-3BEAAC65CF78}" type="presParOf" srcId="{BEFD5B2F-E713-4A1A-8572-B4AB12ECD867}" destId="{FEA63831-496D-4CF7-93B4-A504ED8256A3}" srcOrd="5" destOrd="0" presId="urn:microsoft.com/office/officeart/2005/8/layout/lProcess2"/>
    <dgm:cxn modelId="{8FE659E4-4B38-489C-B008-527040CB8F2A}" type="presParOf" srcId="{BEFD5B2F-E713-4A1A-8572-B4AB12ECD867}" destId="{CDB8BF25-2B66-4D4B-B536-F26760DA0283}" srcOrd="6" destOrd="0" presId="urn:microsoft.com/office/officeart/2005/8/layout/lProcess2"/>
    <dgm:cxn modelId="{89B794A2-8C66-4212-989E-46EB13D0D3C5}" type="presParOf" srcId="{BEFD5B2F-E713-4A1A-8572-B4AB12ECD867}" destId="{E9392649-0B04-4CF8-B6C9-F54D2CB1B6D6}" srcOrd="7" destOrd="0" presId="urn:microsoft.com/office/officeart/2005/8/layout/lProcess2"/>
    <dgm:cxn modelId="{6D953DFB-D8DE-4F58-8F09-8E46D5509586}" type="presParOf" srcId="{BEFD5B2F-E713-4A1A-8572-B4AB12ECD867}" destId="{05C480AB-9F73-4FD3-944A-C93BF8A2DC71}" srcOrd="8" destOrd="0" presId="urn:microsoft.com/office/officeart/2005/8/layout/lProcess2"/>
    <dgm:cxn modelId="{07B4B4BF-3D37-4BC0-A97C-3E87D3E0BF21}" type="presParOf" srcId="{02A323C8-4D4E-4E63-B777-ACC066C312E7}" destId="{629B4F90-6612-49D8-8A8B-FB183B43936E}" srcOrd="1" destOrd="0" presId="urn:microsoft.com/office/officeart/2005/8/layout/lProcess2"/>
    <dgm:cxn modelId="{AEC6A766-BFB8-4E09-B534-D5A41C541F82}" type="presParOf" srcId="{02A323C8-4D4E-4E63-B777-ACC066C312E7}" destId="{EEEC0E8D-2B4B-4276-85F4-3EAB03B3D99C}" srcOrd="2" destOrd="0" presId="urn:microsoft.com/office/officeart/2005/8/layout/lProcess2"/>
    <dgm:cxn modelId="{BCA3D1FB-7AB9-4DBA-8F3F-F5DFA7143FEE}" type="presParOf" srcId="{EEEC0E8D-2B4B-4276-85F4-3EAB03B3D99C}" destId="{858A23E7-6E38-41C8-9822-573064287F30}" srcOrd="0" destOrd="0" presId="urn:microsoft.com/office/officeart/2005/8/layout/lProcess2"/>
    <dgm:cxn modelId="{1F2C954A-54BE-4600-A31B-BE255C6031FB}" type="presParOf" srcId="{EEEC0E8D-2B4B-4276-85F4-3EAB03B3D99C}" destId="{BFFD1DF2-25D7-4BBD-85A2-F5733AFEB810}" srcOrd="1" destOrd="0" presId="urn:microsoft.com/office/officeart/2005/8/layout/lProcess2"/>
    <dgm:cxn modelId="{45305AF6-F3D0-46C7-8F82-D3C51B54BE6F}" type="presParOf" srcId="{EEEC0E8D-2B4B-4276-85F4-3EAB03B3D99C}" destId="{E1AE50BC-A1D6-4122-87C5-2508B5AB6FBC}" srcOrd="2" destOrd="0" presId="urn:microsoft.com/office/officeart/2005/8/layout/lProcess2"/>
    <dgm:cxn modelId="{0B02EDD9-B73C-4DFC-A6C8-8F58F19C5345}" type="presParOf" srcId="{E1AE50BC-A1D6-4122-87C5-2508B5AB6FBC}" destId="{8EB5EF43-9A40-420E-977A-C3FD96AFF4AA}" srcOrd="0" destOrd="0" presId="urn:microsoft.com/office/officeart/2005/8/layout/lProcess2"/>
    <dgm:cxn modelId="{96E5B589-BE24-4FBD-AB23-DD7086D068C5}" type="presParOf" srcId="{8EB5EF43-9A40-420E-977A-C3FD96AFF4AA}" destId="{4430565B-E5EA-4187-BCF2-E38E79A22A48}" srcOrd="0" destOrd="0" presId="urn:microsoft.com/office/officeart/2005/8/layout/lProcess2"/>
    <dgm:cxn modelId="{E9CBADEC-F7D7-4152-8EF5-CE0B3E98EB3D}" type="presParOf" srcId="{8EB5EF43-9A40-420E-977A-C3FD96AFF4AA}" destId="{C30F9D54-61DA-44DD-8C2C-8EEEC7103B8E}" srcOrd="1" destOrd="0" presId="urn:microsoft.com/office/officeart/2005/8/layout/lProcess2"/>
    <dgm:cxn modelId="{72366B6C-06B7-4BCF-B6B3-D7706C58236B}" type="presParOf" srcId="{8EB5EF43-9A40-420E-977A-C3FD96AFF4AA}" destId="{3817F3E3-AC92-4FEF-989B-F75B6EB9C049}" srcOrd="2" destOrd="0" presId="urn:microsoft.com/office/officeart/2005/8/layout/lProcess2"/>
    <dgm:cxn modelId="{FF70ABA3-EC02-46C1-AF92-5E2FC9F21248}" type="presParOf" srcId="{8EB5EF43-9A40-420E-977A-C3FD96AFF4AA}" destId="{4A7054CC-DA52-4743-96A5-C031B5C6022D}" srcOrd="3" destOrd="0" presId="urn:microsoft.com/office/officeart/2005/8/layout/lProcess2"/>
    <dgm:cxn modelId="{381C8CF0-B5E7-47AC-BEBA-152354E41027}" type="presParOf" srcId="{8EB5EF43-9A40-420E-977A-C3FD96AFF4AA}" destId="{C58E9CE8-F4D0-4E3D-95FD-8C390F3427D5}" srcOrd="4" destOrd="0" presId="urn:microsoft.com/office/officeart/2005/8/layout/lProcess2"/>
    <dgm:cxn modelId="{763D7559-71EB-4525-99B7-3D01A025AE6E}" type="presParOf" srcId="{8EB5EF43-9A40-420E-977A-C3FD96AFF4AA}" destId="{B86D5D77-2D12-4FDF-B112-7C90CE872D48}" srcOrd="5" destOrd="0" presId="urn:microsoft.com/office/officeart/2005/8/layout/lProcess2"/>
    <dgm:cxn modelId="{58D1211A-63B6-4643-B56F-BDD13EE08395}" type="presParOf" srcId="{8EB5EF43-9A40-420E-977A-C3FD96AFF4AA}" destId="{70BB3AAE-FDE3-461F-A2DD-9F6A40970D7E}" srcOrd="6" destOrd="0" presId="urn:microsoft.com/office/officeart/2005/8/layout/lProcess2"/>
    <dgm:cxn modelId="{694DB22C-468D-4CF2-AA46-C9F8B461D0BD}" type="presParOf" srcId="{8EB5EF43-9A40-420E-977A-C3FD96AFF4AA}" destId="{903ED89D-9BD4-48EF-8116-F21B18305E36}" srcOrd="7" destOrd="0" presId="urn:microsoft.com/office/officeart/2005/8/layout/lProcess2"/>
    <dgm:cxn modelId="{FF34A829-2068-4BED-BE24-D72B70F150FA}" type="presParOf" srcId="{8EB5EF43-9A40-420E-977A-C3FD96AFF4AA}" destId="{17507976-91F6-4033-AEDB-9AFA435BDA25}" srcOrd="8" destOrd="0" presId="urn:microsoft.com/office/officeart/2005/8/layout/lProcess2"/>
    <dgm:cxn modelId="{1E59D90E-2A4B-48B4-99F9-241D726D6D7B}" type="presParOf" srcId="{8EB5EF43-9A40-420E-977A-C3FD96AFF4AA}" destId="{8EF5312C-5893-4D2F-A754-6F00C2C77989}" srcOrd="9" destOrd="0" presId="urn:microsoft.com/office/officeart/2005/8/layout/lProcess2"/>
    <dgm:cxn modelId="{5B7173CB-3988-4D1B-89EF-B04961FEE0ED}" type="presParOf" srcId="{8EB5EF43-9A40-420E-977A-C3FD96AFF4AA}" destId="{9FE83FE8-296A-4680-8318-7D715C82F4B4}" srcOrd="10" destOrd="0" presId="urn:microsoft.com/office/officeart/2005/8/layout/lProcess2"/>
    <dgm:cxn modelId="{BD18A3BC-7A3D-49AE-AF12-ADC05604402E}" type="presParOf" srcId="{02A323C8-4D4E-4E63-B777-ACC066C312E7}" destId="{9033CE9B-F0AE-47A0-A2A5-F48FC7B4432A}" srcOrd="3" destOrd="0" presId="urn:microsoft.com/office/officeart/2005/8/layout/lProcess2"/>
    <dgm:cxn modelId="{806AD6B9-D945-4B5F-B2A3-22D49E1ACD35}" type="presParOf" srcId="{02A323C8-4D4E-4E63-B777-ACC066C312E7}" destId="{78068424-2DC2-4AAE-9569-CD7D6FF3624B}" srcOrd="4" destOrd="0" presId="urn:microsoft.com/office/officeart/2005/8/layout/lProcess2"/>
    <dgm:cxn modelId="{2AB916B9-1487-488D-8370-1B059BE20117}" type="presParOf" srcId="{78068424-2DC2-4AAE-9569-CD7D6FF3624B}" destId="{E3B239D4-60FE-42B0-907A-CF08210ACE43}" srcOrd="0" destOrd="0" presId="urn:microsoft.com/office/officeart/2005/8/layout/lProcess2"/>
    <dgm:cxn modelId="{D41221B7-D230-43DE-839B-1EAC9F5CB8C4}" type="presParOf" srcId="{78068424-2DC2-4AAE-9569-CD7D6FF3624B}" destId="{DFF59EA7-9866-4415-876B-2B48EF198DAA}" srcOrd="1" destOrd="0" presId="urn:microsoft.com/office/officeart/2005/8/layout/lProcess2"/>
    <dgm:cxn modelId="{4485CAFA-B73A-48DC-BC4C-A9896CA25CF9}" type="presParOf" srcId="{78068424-2DC2-4AAE-9569-CD7D6FF3624B}" destId="{2362E54E-B64E-4F59-AB27-D3B74160EA54}" srcOrd="2" destOrd="0" presId="urn:microsoft.com/office/officeart/2005/8/layout/lProcess2"/>
    <dgm:cxn modelId="{1D62AC5B-43F4-430C-81FC-4F797456B138}" type="presParOf" srcId="{2362E54E-B64E-4F59-AB27-D3B74160EA54}" destId="{99E253FF-8401-43CE-9B12-9E2F1D6479B6}" srcOrd="0" destOrd="0" presId="urn:microsoft.com/office/officeart/2005/8/layout/lProcess2"/>
    <dgm:cxn modelId="{EB54F10F-9211-47BD-8E50-2A9DDC2E7E87}" type="presParOf" srcId="{99E253FF-8401-43CE-9B12-9E2F1D6479B6}" destId="{FF284BCB-CAA7-48B7-AE33-9B37637A2E8E}" srcOrd="0" destOrd="0" presId="urn:microsoft.com/office/officeart/2005/8/layout/lProcess2"/>
    <dgm:cxn modelId="{359F286C-C8F5-4ABD-9443-A01BE445BCD2}" type="presParOf" srcId="{99E253FF-8401-43CE-9B12-9E2F1D6479B6}" destId="{6F4F32CE-7D45-441F-B975-4BCA70E7A3D9}" srcOrd="1" destOrd="0" presId="urn:microsoft.com/office/officeart/2005/8/layout/lProcess2"/>
    <dgm:cxn modelId="{A201421E-91A6-412E-8018-54F46FF35AF8}" type="presParOf" srcId="{99E253FF-8401-43CE-9B12-9E2F1D6479B6}" destId="{808DC17B-C24E-4C53-B718-1E7267231166}" srcOrd="2" destOrd="0" presId="urn:microsoft.com/office/officeart/2005/8/layout/lProcess2"/>
    <dgm:cxn modelId="{E0D0DB99-4EF2-478D-AB6A-A9D34187DD48}" type="presParOf" srcId="{99E253FF-8401-43CE-9B12-9E2F1D6479B6}" destId="{68AFC6F9-8C6A-4430-9775-743CDE2EA3E0}" srcOrd="3" destOrd="0" presId="urn:microsoft.com/office/officeart/2005/8/layout/lProcess2"/>
    <dgm:cxn modelId="{6319ED4F-5EAF-4007-9783-4AE22B8A0548}" type="presParOf" srcId="{99E253FF-8401-43CE-9B12-9E2F1D6479B6}" destId="{52BE5D7E-0E8B-4709-A919-18188D29EFF5}" srcOrd="4" destOrd="0" presId="urn:microsoft.com/office/officeart/2005/8/layout/lProcess2"/>
    <dgm:cxn modelId="{1F89E519-2435-41C7-B81A-C6A60002FF7E}" type="presParOf" srcId="{99E253FF-8401-43CE-9B12-9E2F1D6479B6}" destId="{677B245D-B96C-4312-958F-8E9A7DC312D5}" srcOrd="5" destOrd="0" presId="urn:microsoft.com/office/officeart/2005/8/layout/lProcess2"/>
    <dgm:cxn modelId="{EA55196A-037B-4273-8CAC-D24A23281755}" type="presParOf" srcId="{99E253FF-8401-43CE-9B12-9E2F1D6479B6}" destId="{9117A1D9-F979-4813-B8D7-30DFC94647CE}" srcOrd="6" destOrd="0" presId="urn:microsoft.com/office/officeart/2005/8/layout/lProcess2"/>
    <dgm:cxn modelId="{FDBAD13F-F6CF-4872-AA74-190685F73A92}" type="presParOf" srcId="{02A323C8-4D4E-4E63-B777-ACC066C312E7}" destId="{3B602E8A-6C85-4EB2-911B-7FBC584B9E53}" srcOrd="5" destOrd="0" presId="urn:microsoft.com/office/officeart/2005/8/layout/lProcess2"/>
    <dgm:cxn modelId="{3274F5F7-80B8-4223-B74F-E1F250F1D03B}" type="presParOf" srcId="{02A323C8-4D4E-4E63-B777-ACC066C312E7}" destId="{6E4EDAA8-1991-444F-85B1-B54CD93908A1}" srcOrd="6" destOrd="0" presId="urn:microsoft.com/office/officeart/2005/8/layout/lProcess2"/>
    <dgm:cxn modelId="{3DCF21F9-972C-4AB8-A8AB-EB4937F111A6}" type="presParOf" srcId="{6E4EDAA8-1991-444F-85B1-B54CD93908A1}" destId="{F9B8CA7D-4632-4228-B09F-86A56E3CC700}" srcOrd="0" destOrd="0" presId="urn:microsoft.com/office/officeart/2005/8/layout/lProcess2"/>
    <dgm:cxn modelId="{C4C5470A-69B3-42E2-AC27-C58ACEAE1691}" type="presParOf" srcId="{6E4EDAA8-1991-444F-85B1-B54CD93908A1}" destId="{F721E27F-1E5B-4082-B000-6E1625D625D0}" srcOrd="1" destOrd="0" presId="urn:microsoft.com/office/officeart/2005/8/layout/lProcess2"/>
    <dgm:cxn modelId="{869D4959-1C7F-48E4-88B7-5DE68BB7895E}" type="presParOf" srcId="{6E4EDAA8-1991-444F-85B1-B54CD93908A1}" destId="{0E477AD2-6D7E-44F1-B641-E6F040885B53}" srcOrd="2" destOrd="0" presId="urn:microsoft.com/office/officeart/2005/8/layout/lProcess2"/>
    <dgm:cxn modelId="{333FE727-7218-4ABF-A37A-3DBA2616CB0F}" type="presParOf" srcId="{0E477AD2-6D7E-44F1-B641-E6F040885B53}" destId="{80A55CB7-27C5-40EF-9A24-C5FC6A057CCE}" srcOrd="0" destOrd="0" presId="urn:microsoft.com/office/officeart/2005/8/layout/lProcess2"/>
    <dgm:cxn modelId="{8ABBDED6-8664-4E48-A569-88F902007270}" type="presParOf" srcId="{80A55CB7-27C5-40EF-9A24-C5FC6A057CCE}" destId="{C17393DC-E3DA-4337-959C-D74591F92D54}" srcOrd="0" destOrd="0" presId="urn:microsoft.com/office/officeart/2005/8/layout/lProcess2"/>
    <dgm:cxn modelId="{A277E695-3B36-4129-88F3-E84A2E36A67A}" type="presParOf" srcId="{80A55CB7-27C5-40EF-9A24-C5FC6A057CCE}" destId="{CE3F2D98-70CF-411B-811A-397403F75A0C}" srcOrd="1" destOrd="0" presId="urn:microsoft.com/office/officeart/2005/8/layout/lProcess2"/>
    <dgm:cxn modelId="{B1D91D62-C052-4724-845E-CAFFDB016842}" type="presParOf" srcId="{80A55CB7-27C5-40EF-9A24-C5FC6A057CCE}" destId="{047CCAE1-AA01-475C-96C5-32AD9358BB93}" srcOrd="2" destOrd="0" presId="urn:microsoft.com/office/officeart/2005/8/layout/lProcess2"/>
    <dgm:cxn modelId="{478C815F-F148-41B5-8C3D-4BC9008E5714}" type="presParOf" srcId="{80A55CB7-27C5-40EF-9A24-C5FC6A057CCE}" destId="{1587912F-E6F9-4D71-AAFC-95B0DC7864AC}" srcOrd="3" destOrd="0" presId="urn:microsoft.com/office/officeart/2005/8/layout/lProcess2"/>
    <dgm:cxn modelId="{3BB344DA-5F3D-470B-8F17-FF4560AFA6BD}" type="presParOf" srcId="{80A55CB7-27C5-40EF-9A24-C5FC6A057CCE}" destId="{F3F31A72-9AD6-461F-8627-00BA52E5D0A2}" srcOrd="4" destOrd="0" presId="urn:microsoft.com/office/officeart/2005/8/layout/lProcess2"/>
    <dgm:cxn modelId="{D4AD3818-6CF5-4D6F-B5B1-55298ED71104}" type="presParOf" srcId="{80A55CB7-27C5-40EF-9A24-C5FC6A057CCE}" destId="{B6A9BC0C-3BCD-482C-9860-4D7DCEC0F585}" srcOrd="5" destOrd="0" presId="urn:microsoft.com/office/officeart/2005/8/layout/lProcess2"/>
    <dgm:cxn modelId="{646F9A9C-CD65-48D3-A820-A491EED349A9}" type="presParOf" srcId="{80A55CB7-27C5-40EF-9A24-C5FC6A057CCE}" destId="{F53A2DB6-6C6B-4C5E-8863-C83302DD8643}" srcOrd="6" destOrd="0" presId="urn:microsoft.com/office/officeart/2005/8/layout/lProcess2"/>
    <dgm:cxn modelId="{4EC6175B-144A-4E5E-A8FA-6BE3FCE79EEF}" type="presParOf" srcId="{02A323C8-4D4E-4E63-B777-ACC066C312E7}" destId="{16FD88B7-A28F-44F1-B41A-0BD090832046}" srcOrd="7" destOrd="0" presId="urn:microsoft.com/office/officeart/2005/8/layout/lProcess2"/>
    <dgm:cxn modelId="{4A1FDFF4-8025-4A1C-8FA5-50AE42FBFFB4}" type="presParOf" srcId="{02A323C8-4D4E-4E63-B777-ACC066C312E7}" destId="{BFDBE4DF-D7D4-44D0-BFFE-4147CD568EE5}" srcOrd="8" destOrd="0" presId="urn:microsoft.com/office/officeart/2005/8/layout/lProcess2"/>
    <dgm:cxn modelId="{7D9DCACE-49AB-438B-BEAA-3872741620A3}" type="presParOf" srcId="{BFDBE4DF-D7D4-44D0-BFFE-4147CD568EE5}" destId="{B7C34D36-EABA-43C0-8579-801CA344CD06}" srcOrd="0" destOrd="0" presId="urn:microsoft.com/office/officeart/2005/8/layout/lProcess2"/>
    <dgm:cxn modelId="{8741A869-2366-4512-8C66-C3F352C80D1E}" type="presParOf" srcId="{BFDBE4DF-D7D4-44D0-BFFE-4147CD568EE5}" destId="{F38BD48E-8634-4172-A654-B64542808EFB}" srcOrd="1" destOrd="0" presId="urn:microsoft.com/office/officeart/2005/8/layout/lProcess2"/>
    <dgm:cxn modelId="{CCF0934B-E85F-4BC4-8875-0046361A5020}" type="presParOf" srcId="{BFDBE4DF-D7D4-44D0-BFFE-4147CD568EE5}" destId="{EDAA3F7A-382C-4BBC-96D8-B3DBD00C36CC}" srcOrd="2" destOrd="0" presId="urn:microsoft.com/office/officeart/2005/8/layout/lProcess2"/>
    <dgm:cxn modelId="{034FB24C-8C05-4725-84B3-4EBF6B0771E8}" type="presParOf" srcId="{EDAA3F7A-382C-4BBC-96D8-B3DBD00C36CC}" destId="{3BB0427C-DEBE-4768-BA59-906ECC7E0102}" srcOrd="0" destOrd="0" presId="urn:microsoft.com/office/officeart/2005/8/layout/lProcess2"/>
    <dgm:cxn modelId="{F7AAAAAA-A950-45D3-AF53-852223658B13}" type="presParOf" srcId="{3BB0427C-DEBE-4768-BA59-906ECC7E0102}" destId="{1A77D265-46BB-4546-83DE-CBF121C1B1F0}" srcOrd="0" destOrd="0" presId="urn:microsoft.com/office/officeart/2005/8/layout/lProcess2"/>
    <dgm:cxn modelId="{41CD0B70-7728-485A-B3DC-44565E8CEE7D}" type="presParOf" srcId="{3BB0427C-DEBE-4768-BA59-906ECC7E0102}" destId="{4C9A99A0-2EA3-4D8B-99CE-6CA672770698}" srcOrd="1" destOrd="0" presId="urn:microsoft.com/office/officeart/2005/8/layout/lProcess2"/>
    <dgm:cxn modelId="{AD27E088-0254-4FFE-A15E-C35CE44444ED}" type="presParOf" srcId="{3BB0427C-DEBE-4768-BA59-906ECC7E0102}" destId="{097FA0EA-751B-497F-B8AC-3D00C5237A66}" srcOrd="2" destOrd="0" presId="urn:microsoft.com/office/officeart/2005/8/layout/lProcess2"/>
    <dgm:cxn modelId="{4FD17742-A8BF-4BE3-81FA-0736B75DEF63}" type="presParOf" srcId="{3BB0427C-DEBE-4768-BA59-906ECC7E0102}" destId="{5F855F3B-3B28-46DD-81A0-014F29E6A3B5}" srcOrd="3" destOrd="0" presId="urn:microsoft.com/office/officeart/2005/8/layout/lProcess2"/>
    <dgm:cxn modelId="{A7C60EB4-D772-4C70-8FA1-1B640DB58D08}" type="presParOf" srcId="{3BB0427C-DEBE-4768-BA59-906ECC7E0102}" destId="{60619AD1-3322-4FEE-92F2-36C66762B94E}" srcOrd="4" destOrd="0" presId="urn:microsoft.com/office/officeart/2005/8/layout/lProcess2"/>
    <dgm:cxn modelId="{8AE53D6D-713D-4E22-9631-6E776FF93DA1}" type="presParOf" srcId="{3BB0427C-DEBE-4768-BA59-906ECC7E0102}" destId="{09216A15-2360-40F6-BDB6-F7F83AF64550}" srcOrd="5" destOrd="0" presId="urn:microsoft.com/office/officeart/2005/8/layout/lProcess2"/>
    <dgm:cxn modelId="{E6CBBF83-9ED7-43F2-8380-A9AC3824D34B}" type="presParOf" srcId="{3BB0427C-DEBE-4768-BA59-906ECC7E0102}" destId="{9A222A71-228E-4139-B948-00A8D56A575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CC827-802C-4DD5-97DD-7E37E3632AFB}">
      <dsp:nvSpPr>
        <dsp:cNvPr id="0" name=""/>
        <dsp:cNvSpPr/>
      </dsp:nvSpPr>
      <dsp:spPr>
        <a:xfrm>
          <a:off x="4916" y="0"/>
          <a:ext cx="1725309" cy="4994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Personell</a:t>
          </a:r>
          <a:endParaRPr lang="en-US" sz="2700" kern="1200" dirty="0"/>
        </a:p>
      </dsp:txBody>
      <dsp:txXfrm>
        <a:off x="4916" y="0"/>
        <a:ext cx="1725309" cy="1498448"/>
      </dsp:txXfrm>
    </dsp:sp>
    <dsp:sp modelId="{5D55D51A-3ED2-46B3-A667-8A04C7052B11}">
      <dsp:nvSpPr>
        <dsp:cNvPr id="0" name=""/>
        <dsp:cNvSpPr/>
      </dsp:nvSpPr>
      <dsp:spPr>
        <a:xfrm>
          <a:off x="177447" y="1499393"/>
          <a:ext cx="1380247" cy="577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Overinspektører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med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erfaring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fra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JUS</a:t>
          </a:r>
          <a:endParaRPr lang="en-US" sz="1100" kern="1200" dirty="0"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194371" y="1516317"/>
        <a:ext cx="1346399" cy="543983"/>
      </dsp:txXfrm>
    </dsp:sp>
    <dsp:sp modelId="{8CEA25AF-CD5D-4AFF-83B2-C2459AFF69E1}">
      <dsp:nvSpPr>
        <dsp:cNvPr id="0" name=""/>
        <dsp:cNvSpPr/>
      </dsp:nvSpPr>
      <dsp:spPr>
        <a:xfrm>
          <a:off x="177447" y="2166122"/>
          <a:ext cx="1380247" cy="577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Egne </a:t>
          </a:r>
          <a:r>
            <a:rPr lang="nb-NO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eksamens-vakter</a:t>
          </a:r>
          <a:endParaRPr lang="en-US" sz="1100" kern="1200" dirty="0"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194371" y="2183046"/>
        <a:ext cx="1346399" cy="543983"/>
      </dsp:txXfrm>
    </dsp:sp>
    <dsp:sp modelId="{FB7AE158-9759-4BAF-B6B8-E523A5DA2E03}">
      <dsp:nvSpPr>
        <dsp:cNvPr id="0" name=""/>
        <dsp:cNvSpPr/>
      </dsp:nvSpPr>
      <dsp:spPr>
        <a:xfrm>
          <a:off x="177447" y="2832851"/>
          <a:ext cx="1380247" cy="577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Stedansvarlig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tilstede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i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salen</a:t>
          </a:r>
          <a:endParaRPr lang="en-US" sz="1100" kern="1200" dirty="0"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194371" y="2849775"/>
        <a:ext cx="1346399" cy="543983"/>
      </dsp:txXfrm>
    </dsp:sp>
    <dsp:sp modelId="{CDB8BF25-2B66-4D4B-B536-F26760DA0283}">
      <dsp:nvSpPr>
        <dsp:cNvPr id="0" name=""/>
        <dsp:cNvSpPr/>
      </dsp:nvSpPr>
      <dsp:spPr>
        <a:xfrm>
          <a:off x="177447" y="3499579"/>
          <a:ext cx="1380247" cy="577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Kurs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og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rutinebeskrivelse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endParaRPr lang="en-US" sz="1100" kern="1200" dirty="0"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194371" y="3516503"/>
        <a:ext cx="1346399" cy="543983"/>
      </dsp:txXfrm>
    </dsp:sp>
    <dsp:sp modelId="{05C480AB-9F73-4FD3-944A-C93BF8A2DC71}">
      <dsp:nvSpPr>
        <dsp:cNvPr id="0" name=""/>
        <dsp:cNvSpPr/>
      </dsp:nvSpPr>
      <dsp:spPr>
        <a:xfrm>
          <a:off x="177447" y="4166308"/>
          <a:ext cx="1380247" cy="577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Rutinebeskrivelse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for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alle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som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deltar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på</a:t>
          </a:r>
          <a:r>
            <a:rPr lang="en-US" sz="1100" kern="1200" dirty="0" smtClean="0">
              <a:latin typeface="Century Gothic" panose="020B0502020202020204" pitchFamily="34" charset="0"/>
              <a:cs typeface="Calibri" panose="020F050202020403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  <a:cs typeface="Calibri" panose="020F0502020204030204" pitchFamily="34" charset="0"/>
            </a:rPr>
            <a:t>bokkontroll</a:t>
          </a:r>
          <a:endParaRPr lang="en-US" sz="1100" kern="1200" dirty="0"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194371" y="4183232"/>
        <a:ext cx="1346399" cy="543983"/>
      </dsp:txXfrm>
    </dsp:sp>
    <dsp:sp modelId="{858A23E7-6E38-41C8-9822-573064287F30}">
      <dsp:nvSpPr>
        <dsp:cNvPr id="0" name=""/>
        <dsp:cNvSpPr/>
      </dsp:nvSpPr>
      <dsp:spPr>
        <a:xfrm>
          <a:off x="1859624" y="0"/>
          <a:ext cx="1725309" cy="4994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Praktisk</a:t>
          </a:r>
          <a:endParaRPr lang="en-US" sz="2700" kern="1200" dirty="0"/>
        </a:p>
      </dsp:txBody>
      <dsp:txXfrm>
        <a:off x="1859624" y="0"/>
        <a:ext cx="1725309" cy="1498448"/>
      </dsp:txXfrm>
    </dsp:sp>
    <dsp:sp modelId="{4430565B-E5EA-4187-BCF2-E38E79A22A48}">
      <dsp:nvSpPr>
        <dsp:cNvPr id="0" name=""/>
        <dsp:cNvSpPr/>
      </dsp:nvSpPr>
      <dsp:spPr>
        <a:xfrm>
          <a:off x="2032155" y="1498691"/>
          <a:ext cx="1380247" cy="479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Tidligere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oppmøte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2046200" y="1512736"/>
        <a:ext cx="1352157" cy="451454"/>
      </dsp:txXfrm>
    </dsp:sp>
    <dsp:sp modelId="{3817F3E3-AC92-4FEF-989B-F75B6EB9C049}">
      <dsp:nvSpPr>
        <dsp:cNvPr id="0" name=""/>
        <dsp:cNvSpPr/>
      </dsp:nvSpPr>
      <dsp:spPr>
        <a:xfrm>
          <a:off x="2032155" y="2052012"/>
          <a:ext cx="1380247" cy="479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Nytt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klageskjema</a:t>
          </a:r>
          <a:r>
            <a:rPr lang="en-US" sz="1100" kern="1200" dirty="0" smtClean="0">
              <a:latin typeface="Century Gothic" panose="020B0502020202020204" pitchFamily="34" charset="0"/>
            </a:rPr>
            <a:t> med </a:t>
          </a:r>
          <a:r>
            <a:rPr lang="en-US" sz="1100" kern="1200" dirty="0" err="1" smtClean="0">
              <a:latin typeface="Century Gothic" panose="020B0502020202020204" pitchFamily="34" charset="0"/>
            </a:rPr>
            <a:t>eget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infoskriv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2046200" y="2066057"/>
        <a:ext cx="1352157" cy="451454"/>
      </dsp:txXfrm>
    </dsp:sp>
    <dsp:sp modelId="{C58E9CE8-F4D0-4E3D-95FD-8C390F3427D5}">
      <dsp:nvSpPr>
        <dsp:cNvPr id="0" name=""/>
        <dsp:cNvSpPr/>
      </dsp:nvSpPr>
      <dsp:spPr>
        <a:xfrm>
          <a:off x="2032155" y="2605333"/>
          <a:ext cx="1380247" cy="479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noProof="0" dirty="0" smtClean="0">
              <a:latin typeface="Century Gothic" panose="020B0502020202020204" pitchFamily="34" charset="0"/>
            </a:rPr>
            <a:t>Strategisk plassering av kandidater i saler</a:t>
          </a:r>
          <a:endParaRPr lang="nb-NO" sz="1000" kern="1200" noProof="0" dirty="0">
            <a:latin typeface="Century Gothic" panose="020B0502020202020204" pitchFamily="34" charset="0"/>
          </a:endParaRPr>
        </a:p>
      </dsp:txBody>
      <dsp:txXfrm>
        <a:off x="2046200" y="2619378"/>
        <a:ext cx="1352157" cy="451454"/>
      </dsp:txXfrm>
    </dsp:sp>
    <dsp:sp modelId="{70BB3AAE-FDE3-461F-A2DD-9F6A40970D7E}">
      <dsp:nvSpPr>
        <dsp:cNvPr id="0" name=""/>
        <dsp:cNvSpPr/>
      </dsp:nvSpPr>
      <dsp:spPr>
        <a:xfrm>
          <a:off x="2032155" y="3158654"/>
          <a:ext cx="1380247" cy="479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Bedre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skilting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i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saler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2046200" y="3172699"/>
        <a:ext cx="1352157" cy="451454"/>
      </dsp:txXfrm>
    </dsp:sp>
    <dsp:sp modelId="{17507976-91F6-4033-AEDB-9AFA435BDA25}">
      <dsp:nvSpPr>
        <dsp:cNvPr id="0" name=""/>
        <dsp:cNvSpPr/>
      </dsp:nvSpPr>
      <dsp:spPr>
        <a:xfrm>
          <a:off x="2032155" y="3711975"/>
          <a:ext cx="1380247" cy="479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Morgenbrief</a:t>
          </a:r>
          <a:endParaRPr lang="en-US" sz="900" kern="1200" dirty="0">
            <a:latin typeface="Century Gothic" panose="020B0502020202020204" pitchFamily="34" charset="0"/>
          </a:endParaRPr>
        </a:p>
      </dsp:txBody>
      <dsp:txXfrm>
        <a:off x="2046200" y="3726020"/>
        <a:ext cx="1352157" cy="451454"/>
      </dsp:txXfrm>
    </dsp:sp>
    <dsp:sp modelId="{9FE83FE8-296A-4680-8318-7D715C82F4B4}">
      <dsp:nvSpPr>
        <dsp:cNvPr id="0" name=""/>
        <dsp:cNvSpPr/>
      </dsp:nvSpPr>
      <dsp:spPr>
        <a:xfrm>
          <a:off x="2032155" y="4265296"/>
          <a:ext cx="1380247" cy="479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latin typeface="Century Gothic" panose="020B0502020202020204" pitchFamily="34" charset="0"/>
            </a:rPr>
            <a:t>Flere registreringsbord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2046200" y="4279341"/>
        <a:ext cx="1352157" cy="451454"/>
      </dsp:txXfrm>
    </dsp:sp>
    <dsp:sp modelId="{E3B239D4-60FE-42B0-907A-CF08210ACE43}">
      <dsp:nvSpPr>
        <dsp:cNvPr id="0" name=""/>
        <dsp:cNvSpPr/>
      </dsp:nvSpPr>
      <dsp:spPr>
        <a:xfrm>
          <a:off x="3714333" y="0"/>
          <a:ext cx="1725309" cy="4994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Kandidater</a:t>
          </a:r>
          <a:endParaRPr lang="en-US" sz="2700" kern="1200" dirty="0"/>
        </a:p>
      </dsp:txBody>
      <dsp:txXfrm>
        <a:off x="3714333" y="0"/>
        <a:ext cx="1725309" cy="1498448"/>
      </dsp:txXfrm>
    </dsp:sp>
    <dsp:sp modelId="{FF284BCB-CAA7-48B7-AE33-9B37637A2E8E}">
      <dsp:nvSpPr>
        <dsp:cNvPr id="0" name=""/>
        <dsp:cNvSpPr/>
      </dsp:nvSpPr>
      <dsp:spPr>
        <a:xfrm>
          <a:off x="3886864" y="1498570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Kurs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3908176" y="1519882"/>
        <a:ext cx="1337623" cy="685015"/>
      </dsp:txXfrm>
    </dsp:sp>
    <dsp:sp modelId="{808DC17B-C24E-4C53-B718-1E7267231166}">
      <dsp:nvSpPr>
        <dsp:cNvPr id="0" name=""/>
        <dsp:cNvSpPr/>
      </dsp:nvSpPr>
      <dsp:spPr>
        <a:xfrm>
          <a:off x="3886864" y="2338154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Åpent</a:t>
          </a:r>
          <a:r>
            <a:rPr lang="en-US" sz="1100" kern="1200" dirty="0" smtClean="0">
              <a:latin typeface="Century Gothic" panose="020B0502020202020204" pitchFamily="34" charset="0"/>
            </a:rPr>
            <a:t> Hus </a:t>
          </a:r>
          <a:r>
            <a:rPr lang="en-US" sz="1100" kern="1200" dirty="0" err="1" smtClean="0">
              <a:latin typeface="Century Gothic" panose="020B0502020202020204" pitchFamily="34" charset="0"/>
            </a:rPr>
            <a:t>i</a:t>
          </a:r>
          <a:r>
            <a:rPr lang="en-US" sz="1100" kern="1200" dirty="0" smtClean="0">
              <a:latin typeface="Century Gothic" panose="020B0502020202020204" pitchFamily="34" charset="0"/>
            </a:rPr>
            <a:t> Silurveien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3908176" y="2359466"/>
        <a:ext cx="1337623" cy="685015"/>
      </dsp:txXfrm>
    </dsp:sp>
    <dsp:sp modelId="{52BE5D7E-0E8B-4709-A919-18188D29EFF5}">
      <dsp:nvSpPr>
        <dsp:cNvPr id="0" name=""/>
        <dsp:cNvSpPr/>
      </dsp:nvSpPr>
      <dsp:spPr>
        <a:xfrm>
          <a:off x="3886864" y="3177739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Demoprøver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3908176" y="3199051"/>
        <a:ext cx="1337623" cy="685015"/>
      </dsp:txXfrm>
    </dsp:sp>
    <dsp:sp modelId="{9117A1D9-F979-4813-B8D7-30DFC94647CE}">
      <dsp:nvSpPr>
        <dsp:cNvPr id="0" name=""/>
        <dsp:cNvSpPr/>
      </dsp:nvSpPr>
      <dsp:spPr>
        <a:xfrm>
          <a:off x="3886864" y="4017323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Veiledninger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på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nett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3908176" y="4038635"/>
        <a:ext cx="1337623" cy="685015"/>
      </dsp:txXfrm>
    </dsp:sp>
    <dsp:sp modelId="{F9B8CA7D-4632-4228-B09F-86A56E3CC700}">
      <dsp:nvSpPr>
        <dsp:cNvPr id="0" name=""/>
        <dsp:cNvSpPr/>
      </dsp:nvSpPr>
      <dsp:spPr>
        <a:xfrm>
          <a:off x="5569041" y="0"/>
          <a:ext cx="1725309" cy="4994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Teknisk</a:t>
          </a:r>
          <a:endParaRPr lang="en-US" sz="2700" kern="1200" dirty="0"/>
        </a:p>
      </dsp:txBody>
      <dsp:txXfrm>
        <a:off x="5569041" y="0"/>
        <a:ext cx="1725309" cy="1498448"/>
      </dsp:txXfrm>
    </dsp:sp>
    <dsp:sp modelId="{C17393DC-E3DA-4337-959C-D74591F92D54}">
      <dsp:nvSpPr>
        <dsp:cNvPr id="0" name=""/>
        <dsp:cNvSpPr/>
      </dsp:nvSpPr>
      <dsp:spPr>
        <a:xfrm>
          <a:off x="5741572" y="1498570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Løpende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stavekontroll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i</a:t>
          </a:r>
          <a:r>
            <a:rPr lang="en-US" sz="1100" kern="1200" dirty="0" smtClean="0">
              <a:latin typeface="Century Gothic" panose="020B0502020202020204" pitchFamily="34" charset="0"/>
            </a:rPr>
            <a:t> Inspera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5762884" y="1519882"/>
        <a:ext cx="1337623" cy="685015"/>
      </dsp:txXfrm>
    </dsp:sp>
    <dsp:sp modelId="{047CCAE1-AA01-475C-96C5-32AD9358BB93}">
      <dsp:nvSpPr>
        <dsp:cNvPr id="0" name=""/>
        <dsp:cNvSpPr/>
      </dsp:nvSpPr>
      <dsp:spPr>
        <a:xfrm>
          <a:off x="5741572" y="2338154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Tilgang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til</a:t>
          </a:r>
          <a:r>
            <a:rPr lang="en-US" sz="1100" kern="1200" dirty="0" smtClean="0">
              <a:latin typeface="Century Gothic" panose="020B0502020202020204" pitchFamily="34" charset="0"/>
            </a:rPr>
            <a:t> MS Word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5762884" y="2359466"/>
        <a:ext cx="1337623" cy="685015"/>
      </dsp:txXfrm>
    </dsp:sp>
    <dsp:sp modelId="{F3F31A72-9AD6-461F-8627-00BA52E5D0A2}">
      <dsp:nvSpPr>
        <dsp:cNvPr id="0" name=""/>
        <dsp:cNvSpPr/>
      </dsp:nvSpPr>
      <dsp:spPr>
        <a:xfrm>
          <a:off x="5741572" y="3177739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Markering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av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oppgavestekst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5762884" y="3199051"/>
        <a:ext cx="1337623" cy="685015"/>
      </dsp:txXfrm>
    </dsp:sp>
    <dsp:sp modelId="{F53A2DB6-6C6B-4C5E-8863-C83302DD8643}">
      <dsp:nvSpPr>
        <dsp:cNvPr id="0" name=""/>
        <dsp:cNvSpPr/>
      </dsp:nvSpPr>
      <dsp:spPr>
        <a:xfrm>
          <a:off x="5741572" y="4017323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Digitale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hjelpemidler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5762884" y="4038635"/>
        <a:ext cx="1337623" cy="685015"/>
      </dsp:txXfrm>
    </dsp:sp>
    <dsp:sp modelId="{B7C34D36-EABA-43C0-8579-801CA344CD06}">
      <dsp:nvSpPr>
        <dsp:cNvPr id="0" name=""/>
        <dsp:cNvSpPr/>
      </dsp:nvSpPr>
      <dsp:spPr>
        <a:xfrm>
          <a:off x="7423749" y="0"/>
          <a:ext cx="1725309" cy="4994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Selvaag</a:t>
          </a:r>
          <a:endParaRPr lang="en-US" sz="2700" kern="1200" dirty="0"/>
        </a:p>
      </dsp:txBody>
      <dsp:txXfrm>
        <a:off x="7423749" y="0"/>
        <a:ext cx="1725309" cy="1498448"/>
      </dsp:txXfrm>
    </dsp:sp>
    <dsp:sp modelId="{1A77D265-46BB-4546-83DE-CBF121C1B1F0}">
      <dsp:nvSpPr>
        <dsp:cNvPr id="0" name=""/>
        <dsp:cNvSpPr/>
      </dsp:nvSpPr>
      <dsp:spPr>
        <a:xfrm>
          <a:off x="7596280" y="1498570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Bedre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skilting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i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fellesarealene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7617592" y="1519882"/>
        <a:ext cx="1337623" cy="685015"/>
      </dsp:txXfrm>
    </dsp:sp>
    <dsp:sp modelId="{097FA0EA-751B-497F-B8AC-3D00C5237A66}">
      <dsp:nvSpPr>
        <dsp:cNvPr id="0" name=""/>
        <dsp:cNvSpPr/>
      </dsp:nvSpPr>
      <dsp:spPr>
        <a:xfrm>
          <a:off x="7596280" y="2338154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Ny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åpningstid</a:t>
          </a:r>
          <a:r>
            <a:rPr lang="en-US" sz="1100" kern="1200" dirty="0" smtClean="0">
              <a:latin typeface="Century Gothic" panose="020B0502020202020204" pitchFamily="34" charset="0"/>
            </a:rPr>
            <a:t> for </a:t>
          </a:r>
          <a:r>
            <a:rPr lang="en-US" sz="1100" kern="1200" dirty="0" err="1" smtClean="0">
              <a:latin typeface="Century Gothic" panose="020B0502020202020204" pitchFamily="34" charset="0"/>
            </a:rPr>
            <a:t>kaffebaren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7617592" y="2359466"/>
        <a:ext cx="1337623" cy="685015"/>
      </dsp:txXfrm>
    </dsp:sp>
    <dsp:sp modelId="{60619AD1-3322-4FEE-92F2-36C66762B94E}">
      <dsp:nvSpPr>
        <dsp:cNvPr id="0" name=""/>
        <dsp:cNvSpPr/>
      </dsp:nvSpPr>
      <dsp:spPr>
        <a:xfrm>
          <a:off x="7596280" y="3177739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Ventearealer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i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kantinen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7617592" y="3199051"/>
        <a:ext cx="1337623" cy="685015"/>
      </dsp:txXfrm>
    </dsp:sp>
    <dsp:sp modelId="{9A222A71-228E-4139-B948-00A8D56A575B}">
      <dsp:nvSpPr>
        <dsp:cNvPr id="0" name=""/>
        <dsp:cNvSpPr/>
      </dsp:nvSpPr>
      <dsp:spPr>
        <a:xfrm>
          <a:off x="7596280" y="4017323"/>
          <a:ext cx="1380247" cy="727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Century Gothic" panose="020B0502020202020204" pitchFamily="34" charset="0"/>
            </a:rPr>
            <a:t>Egne</a:t>
          </a:r>
          <a:r>
            <a:rPr lang="en-US" sz="1100" kern="1200" dirty="0" smtClean="0">
              <a:latin typeface="Century Gothic" panose="020B0502020202020204" pitchFamily="34" charset="0"/>
            </a:rPr>
            <a:t> </a:t>
          </a:r>
          <a:r>
            <a:rPr lang="en-US" sz="1100" kern="1200" dirty="0" err="1" smtClean="0">
              <a:latin typeface="Century Gothic" panose="020B0502020202020204" pitchFamily="34" charset="0"/>
            </a:rPr>
            <a:t>nettsider</a:t>
          </a:r>
          <a:r>
            <a:rPr lang="en-US" sz="1100" kern="1200" dirty="0" smtClean="0">
              <a:latin typeface="Century Gothic" panose="020B0502020202020204" pitchFamily="34" charset="0"/>
            </a:rPr>
            <a:t> med </a:t>
          </a:r>
          <a:r>
            <a:rPr lang="en-US" sz="1100" kern="1200" dirty="0" err="1" smtClean="0">
              <a:latin typeface="Century Gothic" panose="020B0502020202020204" pitchFamily="34" charset="0"/>
            </a:rPr>
            <a:t>informasjon</a:t>
          </a:r>
          <a:endParaRPr lang="en-US" sz="1100" kern="1200" dirty="0">
            <a:latin typeface="Century Gothic" panose="020B0502020202020204" pitchFamily="34" charset="0"/>
          </a:endParaRPr>
        </a:p>
      </dsp:txBody>
      <dsp:txXfrm>
        <a:off x="7617592" y="4038635"/>
        <a:ext cx="1337623" cy="685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EC7A2-9368-47DC-828D-A9A5F9F8720C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0753-FA8B-4873-B33D-E834399534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15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09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405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25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0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7" name="Picture 6" descr="UiO_A_png.png">
            <a:extLst>
              <a:ext uri="{FF2B5EF4-FFF2-40B4-BE49-F238E27FC236}">
                <a16:creationId xmlns:a16="http://schemas.microsoft.com/office/drawing/2014/main" id="{7122FC18-7861-4997-AC75-60A102547E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1" y="154044"/>
            <a:ext cx="2210742" cy="1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102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84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13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52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19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4D8163C-EA60-4804-9572-E4E87D69F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2" y="137824"/>
            <a:ext cx="165857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870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114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5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14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898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13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7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90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6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1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6D6C-BD29-419F-A634-AE1C353101CA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8C96-706E-45E7-9D9C-859300FDE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93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6EDD-A1D0-43D6-B685-AB8AA95F6CE5}" type="datetimeFigureOut">
              <a:rPr lang="nb-NO" smtClean="0"/>
              <a:t>08.02.2018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FCCC-AD70-4373-98E0-FD41EE634D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23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himmel, vann, tre&#10;&#10;Beskrivelse som er generert med svært høy visshet">
            <a:extLst>
              <a:ext uri="{FF2B5EF4-FFF2-40B4-BE49-F238E27FC236}">
                <a16:creationId xmlns:a16="http://schemas.microsoft.com/office/drawing/2014/main" id="{53266369-94DF-4C37-84FA-3A58A46CD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1"/>
            <a:ext cx="9143980" cy="571498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C967E5-BE4D-47C3-95EA-76F433E75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1"/>
            <a:ext cx="6858000" cy="2417099"/>
          </a:xfrm>
        </p:spPr>
        <p:txBody>
          <a:bodyPr>
            <a:normAutofit/>
          </a:bodyPr>
          <a:lstStyle/>
          <a:p>
            <a:r>
              <a:rPr lang="nb-NO" sz="4800" b="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silurveien</a:t>
            </a:r>
            <a:endParaRPr lang="nb-NO" sz="24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UiO_A_png.png">
            <a:extLst>
              <a:ext uri="{FF2B5EF4-FFF2-40B4-BE49-F238E27FC236}">
                <a16:creationId xmlns:a16="http://schemas.microsoft.com/office/drawing/2014/main" id="{23452E75-427F-4925-BD25-DD2026B54E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177484"/>
            <a:ext cx="2210742" cy="1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7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87A9F1-F97D-4A32-9DED-3CB441DF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83636"/>
            <a:ext cx="9144000" cy="2502056"/>
          </a:xfrm>
        </p:spPr>
        <p:txBody>
          <a:bodyPr/>
          <a:lstStyle/>
          <a:p>
            <a:pPr marL="0" indent="0" algn="ctr">
              <a:buNone/>
            </a:pPr>
            <a:r>
              <a:rPr lang="nb-NO" sz="4800" b="1" dirty="0">
                <a:latin typeface="Century Gothic" panose="020B0502020202020204" pitchFamily="34" charset="0"/>
              </a:rPr>
              <a:t>92 %</a:t>
            </a:r>
            <a:r>
              <a:rPr lang="nb-NO" sz="4400" b="1" dirty="0"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nb-NO" dirty="0">
                <a:latin typeface="Century Gothic" panose="020B0502020202020204" pitchFamily="34" charset="0"/>
              </a:rPr>
              <a:t>av skriftlige skoleeksamener går i Silurveien</a:t>
            </a:r>
          </a:p>
        </p:txBody>
      </p:sp>
    </p:spTree>
    <p:extLst>
      <p:ext uri="{BB962C8B-B14F-4D97-AF65-F5344CB8AC3E}">
        <p14:creationId xmlns:p14="http://schemas.microsoft.com/office/powerpoint/2010/main" val="32394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3147EDC-D4B7-44C1-A2F9-86E2AF642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723656"/>
              </p:ext>
            </p:extLst>
          </p:nvPr>
        </p:nvGraphicFramePr>
        <p:xfrm>
          <a:off x="503548" y="518160"/>
          <a:ext cx="8136904" cy="485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4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BAC4B7B-4C74-4D56-9BEC-FC9E67507F85}"/>
              </a:ext>
            </a:extLst>
          </p:cNvPr>
          <p:cNvGrpSpPr/>
          <p:nvPr/>
        </p:nvGrpSpPr>
        <p:grpSpPr>
          <a:xfrm>
            <a:off x="337899" y="2007032"/>
            <a:ext cx="2482351" cy="1723827"/>
            <a:chOff x="337899" y="2007032"/>
            <a:chExt cx="2482351" cy="17238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F261864-77FD-44BF-8CCC-1A57CB4F223B}"/>
                </a:ext>
              </a:extLst>
            </p:cNvPr>
            <p:cNvGrpSpPr/>
            <p:nvPr/>
          </p:nvGrpSpPr>
          <p:grpSpPr>
            <a:xfrm>
              <a:off x="337899" y="2674751"/>
              <a:ext cx="2482351" cy="1056108"/>
              <a:chOff x="1714500" y="4782324"/>
              <a:chExt cx="3829050" cy="182011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CFBCB1-76DB-4F81-A2E7-58D06651A8A3}"/>
                  </a:ext>
                </a:extLst>
              </p:cNvPr>
              <p:cNvSpPr txBox="1"/>
              <p:nvPr/>
            </p:nvSpPr>
            <p:spPr>
              <a:xfrm>
                <a:off x="1714500" y="5700712"/>
                <a:ext cx="3829050" cy="901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400" dirty="0" err="1">
                    <a:latin typeface="Century Gothic" panose="020B0502020202020204" pitchFamily="34" charset="0"/>
                  </a:rPr>
                  <a:t>En</a:t>
                </a:r>
                <a:r>
                  <a:rPr 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trygg</a:t>
                </a:r>
                <a:r>
                  <a:rPr 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løsning</a:t>
                </a:r>
                <a:r>
                  <a:rPr lang="en-US" sz="1400" dirty="0">
                    <a:latin typeface="Century Gothic" panose="020B0502020202020204" pitchFamily="34" charset="0"/>
                  </a:rPr>
                  <a:t> for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våre</a:t>
                </a:r>
                <a:r>
                  <a:rPr 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kandidater</a:t>
                </a:r>
                <a:endParaRPr lang="uk-UA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EFD55C-0DF0-412D-8F54-43EEAF08471C}"/>
                  </a:ext>
                </a:extLst>
              </p:cNvPr>
              <p:cNvSpPr txBox="1"/>
              <p:nvPr/>
            </p:nvSpPr>
            <p:spPr>
              <a:xfrm>
                <a:off x="2295526" y="4782324"/>
                <a:ext cx="2667000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2400" b="1" dirty="0" err="1">
                    <a:solidFill>
                      <a:srgbClr val="FB2A2F"/>
                    </a:solidFill>
                    <a:latin typeface="Century Gothic" panose="020B0502020202020204" pitchFamily="34" charset="0"/>
                  </a:rPr>
                  <a:t>kvalitet</a:t>
                </a:r>
                <a:endParaRPr lang="uk-UA" b="1" dirty="0">
                  <a:solidFill>
                    <a:srgbClr val="FB2A2F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9" name="Freeform 71">
              <a:extLst>
                <a:ext uri="{FF2B5EF4-FFF2-40B4-BE49-F238E27FC236}">
                  <a16:creationId xmlns:a16="http://schemas.microsoft.com/office/drawing/2014/main" id="{316F5BA6-E7B7-4E48-9FFA-A25F05B9652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79310" y="2007032"/>
              <a:ext cx="562477" cy="540000"/>
            </a:xfrm>
            <a:custGeom>
              <a:avLst/>
              <a:gdLst>
                <a:gd name="T0" fmla="*/ 76 w 176"/>
                <a:gd name="T1" fmla="*/ 132 h 176"/>
                <a:gd name="T2" fmla="*/ 76 w 176"/>
                <a:gd name="T3" fmla="*/ 140 h 176"/>
                <a:gd name="T4" fmla="*/ 152 w 176"/>
                <a:gd name="T5" fmla="*/ 136 h 176"/>
                <a:gd name="T6" fmla="*/ 40 w 176"/>
                <a:gd name="T7" fmla="*/ 24 h 176"/>
                <a:gd name="T8" fmla="*/ 24 w 176"/>
                <a:gd name="T9" fmla="*/ 36 h 176"/>
                <a:gd name="T10" fmla="*/ 29 w 176"/>
                <a:gd name="T11" fmla="*/ 56 h 176"/>
                <a:gd name="T12" fmla="*/ 51 w 176"/>
                <a:gd name="T13" fmla="*/ 56 h 176"/>
                <a:gd name="T14" fmla="*/ 56 w 176"/>
                <a:gd name="T15" fmla="*/ 36 h 176"/>
                <a:gd name="T16" fmla="*/ 40 w 176"/>
                <a:gd name="T17" fmla="*/ 24 h 176"/>
                <a:gd name="T18" fmla="*/ 36 w 176"/>
                <a:gd name="T19" fmla="*/ 84 h 176"/>
                <a:gd name="T20" fmla="*/ 33 w 176"/>
                <a:gd name="T21" fmla="*/ 91 h 176"/>
                <a:gd name="T22" fmla="*/ 40 w 176"/>
                <a:gd name="T23" fmla="*/ 96 h 176"/>
                <a:gd name="T24" fmla="*/ 47 w 176"/>
                <a:gd name="T25" fmla="*/ 91 h 176"/>
                <a:gd name="T26" fmla="*/ 44 w 176"/>
                <a:gd name="T27" fmla="*/ 84 h 176"/>
                <a:gd name="T28" fmla="*/ 44 w 176"/>
                <a:gd name="T29" fmla="*/ 132 h 176"/>
                <a:gd name="T30" fmla="*/ 36 w 176"/>
                <a:gd name="T31" fmla="*/ 132 h 176"/>
                <a:gd name="T32" fmla="*/ 33 w 176"/>
                <a:gd name="T33" fmla="*/ 139 h 176"/>
                <a:gd name="T34" fmla="*/ 40 w 176"/>
                <a:gd name="T35" fmla="*/ 144 h 176"/>
                <a:gd name="T36" fmla="*/ 47 w 176"/>
                <a:gd name="T37" fmla="*/ 139 h 176"/>
                <a:gd name="T38" fmla="*/ 44 w 176"/>
                <a:gd name="T39" fmla="*/ 132 h 176"/>
                <a:gd name="T40" fmla="*/ 76 w 176"/>
                <a:gd name="T41" fmla="*/ 84 h 176"/>
                <a:gd name="T42" fmla="*/ 76 w 176"/>
                <a:gd name="T43" fmla="*/ 92 h 176"/>
                <a:gd name="T44" fmla="*/ 152 w 176"/>
                <a:gd name="T45" fmla="*/ 88 h 176"/>
                <a:gd name="T46" fmla="*/ 160 w 176"/>
                <a:gd name="T47" fmla="*/ 0 h 176"/>
                <a:gd name="T48" fmla="*/ 0 w 176"/>
                <a:gd name="T49" fmla="*/ 16 h 176"/>
                <a:gd name="T50" fmla="*/ 16 w 176"/>
                <a:gd name="T51" fmla="*/ 176 h 176"/>
                <a:gd name="T52" fmla="*/ 176 w 176"/>
                <a:gd name="T53" fmla="*/ 160 h 176"/>
                <a:gd name="T54" fmla="*/ 160 w 176"/>
                <a:gd name="T55" fmla="*/ 0 h 176"/>
                <a:gd name="T56" fmla="*/ 160 w 176"/>
                <a:gd name="T57" fmla="*/ 168 h 176"/>
                <a:gd name="T58" fmla="*/ 8 w 176"/>
                <a:gd name="T59" fmla="*/ 160 h 176"/>
                <a:gd name="T60" fmla="*/ 16 w 176"/>
                <a:gd name="T61" fmla="*/ 8 h 176"/>
                <a:gd name="T62" fmla="*/ 168 w 176"/>
                <a:gd name="T63" fmla="*/ 16 h 176"/>
                <a:gd name="T64" fmla="*/ 148 w 176"/>
                <a:gd name="T65" fmla="*/ 36 h 176"/>
                <a:gd name="T66" fmla="*/ 72 w 176"/>
                <a:gd name="T67" fmla="*/ 40 h 176"/>
                <a:gd name="T68" fmla="*/ 148 w 176"/>
                <a:gd name="T69" fmla="*/ 44 h 176"/>
                <a:gd name="T70" fmla="*/ 148 w 176"/>
                <a:gd name="T71" fmla="*/ 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76">
                  <a:moveTo>
                    <a:pt x="148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4" y="132"/>
                    <a:pt x="72" y="134"/>
                    <a:pt x="72" y="136"/>
                  </a:cubicBezTo>
                  <a:cubicBezTo>
                    <a:pt x="72" y="138"/>
                    <a:pt x="74" y="140"/>
                    <a:pt x="76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50" y="140"/>
                    <a:pt x="152" y="138"/>
                    <a:pt x="152" y="136"/>
                  </a:cubicBezTo>
                  <a:cubicBezTo>
                    <a:pt x="152" y="134"/>
                    <a:pt x="150" y="132"/>
                    <a:pt x="148" y="132"/>
                  </a:cubicBezTo>
                  <a:moveTo>
                    <a:pt x="40" y="24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40" y="24"/>
                  </a:lnTo>
                  <a:close/>
                  <a:moveTo>
                    <a:pt x="40" y="72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44" y="84"/>
                    <a:pt x="44" y="84"/>
                    <a:pt x="44" y="84"/>
                  </a:cubicBezTo>
                  <a:lnTo>
                    <a:pt x="40" y="72"/>
                  </a:lnTo>
                  <a:close/>
                  <a:moveTo>
                    <a:pt x="44" y="132"/>
                  </a:moveTo>
                  <a:cubicBezTo>
                    <a:pt x="40" y="120"/>
                    <a:pt x="40" y="120"/>
                    <a:pt x="40" y="120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56" y="132"/>
                    <a:pt x="56" y="132"/>
                    <a:pt x="56" y="132"/>
                  </a:cubicBezTo>
                  <a:lnTo>
                    <a:pt x="44" y="132"/>
                  </a:lnTo>
                  <a:close/>
                  <a:moveTo>
                    <a:pt x="148" y="84"/>
                  </a:moveTo>
                  <a:cubicBezTo>
                    <a:pt x="76" y="84"/>
                    <a:pt x="76" y="84"/>
                    <a:pt x="76" y="84"/>
                  </a:cubicBezTo>
                  <a:cubicBezTo>
                    <a:pt x="74" y="84"/>
                    <a:pt x="72" y="86"/>
                    <a:pt x="72" y="88"/>
                  </a:cubicBezTo>
                  <a:cubicBezTo>
                    <a:pt x="72" y="90"/>
                    <a:pt x="74" y="92"/>
                    <a:pt x="76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0" y="92"/>
                    <a:pt x="152" y="90"/>
                    <a:pt x="152" y="88"/>
                  </a:cubicBezTo>
                  <a:cubicBezTo>
                    <a:pt x="152" y="86"/>
                    <a:pt x="150" y="84"/>
                    <a:pt x="148" y="84"/>
                  </a:cubicBezTo>
                  <a:moveTo>
                    <a:pt x="16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69" y="176"/>
                    <a:pt x="176" y="169"/>
                    <a:pt x="176" y="160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7"/>
                    <a:pt x="169" y="0"/>
                    <a:pt x="160" y="0"/>
                  </a:cubicBezTo>
                  <a:moveTo>
                    <a:pt x="168" y="160"/>
                  </a:moveTo>
                  <a:cubicBezTo>
                    <a:pt x="168" y="164"/>
                    <a:pt x="164" y="168"/>
                    <a:pt x="160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4" y="8"/>
                    <a:pt x="168" y="12"/>
                    <a:pt x="168" y="16"/>
                  </a:cubicBezTo>
                  <a:lnTo>
                    <a:pt x="168" y="160"/>
                  </a:lnTo>
                  <a:close/>
                  <a:moveTo>
                    <a:pt x="148" y="36"/>
                  </a:moveTo>
                  <a:cubicBezTo>
                    <a:pt x="76" y="36"/>
                    <a:pt x="76" y="36"/>
                    <a:pt x="76" y="36"/>
                  </a:cubicBezTo>
                  <a:cubicBezTo>
                    <a:pt x="74" y="36"/>
                    <a:pt x="72" y="38"/>
                    <a:pt x="72" y="40"/>
                  </a:cubicBezTo>
                  <a:cubicBezTo>
                    <a:pt x="72" y="42"/>
                    <a:pt x="74" y="44"/>
                    <a:pt x="76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50" y="44"/>
                    <a:pt x="152" y="42"/>
                    <a:pt x="152" y="40"/>
                  </a:cubicBezTo>
                  <a:cubicBezTo>
                    <a:pt x="152" y="38"/>
                    <a:pt x="150" y="36"/>
                    <a:pt x="148" y="36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632AAF-5BC0-41AA-B149-F3B81315FE07}"/>
              </a:ext>
            </a:extLst>
          </p:cNvPr>
          <p:cNvGrpSpPr/>
          <p:nvPr/>
        </p:nvGrpSpPr>
        <p:grpSpPr>
          <a:xfrm>
            <a:off x="6159804" y="1972865"/>
            <a:ext cx="2763216" cy="1800000"/>
            <a:chOff x="6159804" y="1972865"/>
            <a:chExt cx="2763216" cy="1800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CE091D0-12B8-477D-B628-3893E8B897D3}"/>
                </a:ext>
              </a:extLst>
            </p:cNvPr>
            <p:cNvGrpSpPr/>
            <p:nvPr/>
          </p:nvGrpSpPr>
          <p:grpSpPr>
            <a:xfrm>
              <a:off x="6440669" y="2007031"/>
              <a:ext cx="2482351" cy="1713949"/>
              <a:chOff x="6440669" y="2007031"/>
              <a:chExt cx="2482351" cy="171394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C70D9A6-25DA-49F4-A142-0CE6CDB3DFF4}"/>
                  </a:ext>
                </a:extLst>
              </p:cNvPr>
              <p:cNvGrpSpPr/>
              <p:nvPr/>
            </p:nvGrpSpPr>
            <p:grpSpPr>
              <a:xfrm>
                <a:off x="6440669" y="2664873"/>
                <a:ext cx="2482351" cy="1056107"/>
                <a:chOff x="12744450" y="4782324"/>
                <a:chExt cx="3829050" cy="1820113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112CDCE-29B6-4A26-9512-371BE24C3ADA}"/>
                    </a:ext>
                  </a:extLst>
                </p:cNvPr>
                <p:cNvSpPr txBox="1"/>
                <p:nvPr/>
              </p:nvSpPr>
              <p:spPr>
                <a:xfrm>
                  <a:off x="13325476" y="4782324"/>
                  <a:ext cx="2667000" cy="800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400" b="1" dirty="0">
                      <a:solidFill>
                        <a:srgbClr val="FB2A2F"/>
                      </a:solidFill>
                      <a:latin typeface="Century Gothic" panose="020B0502020202020204" pitchFamily="34" charset="0"/>
                    </a:rPr>
                    <a:t>f</a:t>
                  </a:r>
                  <a:r>
                    <a:rPr lang="en-US" sz="2400" b="1" dirty="0" smtClean="0">
                      <a:solidFill>
                        <a:srgbClr val="FB2A2F"/>
                      </a:solidFill>
                      <a:latin typeface="Century Gothic" panose="020B0502020202020204" pitchFamily="34" charset="0"/>
                    </a:rPr>
                    <a:t>or </a:t>
                  </a:r>
                  <a:r>
                    <a:rPr lang="en-US" sz="2400" b="1" dirty="0" err="1" smtClean="0">
                      <a:solidFill>
                        <a:srgbClr val="FB2A2F"/>
                      </a:solidFill>
                      <a:latin typeface="Century Gothic" panose="020B0502020202020204" pitchFamily="34" charset="0"/>
                    </a:rPr>
                    <a:t>alle</a:t>
                  </a:r>
                  <a:endParaRPr lang="en-US" b="1" dirty="0">
                    <a:solidFill>
                      <a:srgbClr val="FB2A2F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340DDF-F2A5-4C82-B527-2908827F7EF3}"/>
                    </a:ext>
                  </a:extLst>
                </p:cNvPr>
                <p:cNvSpPr txBox="1"/>
                <p:nvPr/>
              </p:nvSpPr>
              <p:spPr>
                <a:xfrm>
                  <a:off x="12744450" y="5700711"/>
                  <a:ext cx="3829050" cy="901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1400" dirty="0" err="1">
                      <a:latin typeface="Century Gothic" panose="020B0502020202020204" pitchFamily="34" charset="0"/>
                    </a:rPr>
                    <a:t>En</a:t>
                  </a:r>
                  <a:r>
                    <a:rPr lang="en-US" sz="1400" dirty="0">
                      <a:latin typeface="Century Gothic" panose="020B0502020202020204" pitchFamily="34" charset="0"/>
                    </a:rPr>
                    <a:t> </a:t>
                  </a:r>
                  <a:r>
                    <a:rPr lang="en-US" sz="1400" dirty="0" err="1">
                      <a:latin typeface="Century Gothic" panose="020B0502020202020204" pitchFamily="34" charset="0"/>
                    </a:rPr>
                    <a:t>løsning</a:t>
                  </a:r>
                  <a:r>
                    <a:rPr lang="en-US" sz="1400" dirty="0">
                      <a:latin typeface="Century Gothic" panose="020B0502020202020204" pitchFamily="34" charset="0"/>
                    </a:rPr>
                    <a:t> </a:t>
                  </a:r>
                  <a:r>
                    <a:rPr lang="en-US" sz="1400" dirty="0" err="1">
                      <a:latin typeface="Century Gothic" panose="020B0502020202020204" pitchFamily="34" charset="0"/>
                    </a:rPr>
                    <a:t>som</a:t>
                  </a:r>
                  <a:r>
                    <a:rPr lang="en-US" sz="1400" dirty="0">
                      <a:latin typeface="Century Gothic" panose="020B0502020202020204" pitchFamily="34" charset="0"/>
                    </a:rPr>
                    <a:t> vi </a:t>
                  </a:r>
                  <a:r>
                    <a:rPr lang="en-US" sz="1400" dirty="0" err="1">
                      <a:latin typeface="Century Gothic" panose="020B0502020202020204" pitchFamily="34" charset="0"/>
                    </a:rPr>
                    <a:t>kan</a:t>
                  </a:r>
                  <a:r>
                    <a:rPr lang="en-US" sz="1400" dirty="0">
                      <a:latin typeface="Century Gothic" panose="020B0502020202020204" pitchFamily="34" charset="0"/>
                    </a:rPr>
                    <a:t> </a:t>
                  </a:r>
                  <a:r>
                    <a:rPr lang="en-US" sz="1400" dirty="0" err="1">
                      <a:latin typeface="Century Gothic" panose="020B0502020202020204" pitchFamily="34" charset="0"/>
                    </a:rPr>
                    <a:t>tilby</a:t>
                  </a:r>
                  <a:r>
                    <a:rPr lang="en-US" sz="1400" dirty="0">
                      <a:latin typeface="Century Gothic" panose="020B0502020202020204" pitchFamily="34" charset="0"/>
                    </a:rPr>
                    <a:t> </a:t>
                  </a:r>
                  <a:r>
                    <a:rPr lang="en-US" sz="1400" dirty="0" err="1">
                      <a:latin typeface="Century Gothic" panose="020B0502020202020204" pitchFamily="34" charset="0"/>
                    </a:rPr>
                    <a:t>til</a:t>
                  </a:r>
                  <a:r>
                    <a:rPr lang="en-US" sz="1400" dirty="0">
                      <a:latin typeface="Century Gothic" panose="020B0502020202020204" pitchFamily="34" charset="0"/>
                    </a:rPr>
                    <a:t> </a:t>
                  </a:r>
                  <a:r>
                    <a:rPr lang="en-US" sz="1400" dirty="0" err="1">
                      <a:latin typeface="Century Gothic" panose="020B0502020202020204" pitchFamily="34" charset="0"/>
                    </a:rPr>
                    <a:t>alle</a:t>
                  </a:r>
                  <a:r>
                    <a:rPr lang="en-US" sz="1400" dirty="0">
                      <a:latin typeface="Century Gothic" panose="020B0502020202020204" pitchFamily="34" charset="0"/>
                    </a:rPr>
                    <a:t> </a:t>
                  </a:r>
                  <a:r>
                    <a:rPr lang="en-US" sz="1400" dirty="0" err="1">
                      <a:latin typeface="Century Gothic" panose="020B0502020202020204" pitchFamily="34" charset="0"/>
                    </a:rPr>
                    <a:t>våre</a:t>
                  </a:r>
                  <a:r>
                    <a:rPr lang="en-US" sz="1400" dirty="0">
                      <a:latin typeface="Century Gothic" panose="020B0502020202020204" pitchFamily="34" charset="0"/>
                    </a:rPr>
                    <a:t> </a:t>
                  </a:r>
                  <a:r>
                    <a:rPr lang="en-US" sz="1400" dirty="0" err="1">
                      <a:latin typeface="Century Gothic" panose="020B0502020202020204" pitchFamily="34" charset="0"/>
                    </a:rPr>
                    <a:t>kandidater</a:t>
                  </a:r>
                  <a:endParaRPr lang="uk-UA" sz="1400" dirty="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24" name="Freeform 106">
                <a:extLst>
                  <a:ext uri="{FF2B5EF4-FFF2-40B4-BE49-F238E27FC236}">
                    <a16:creationId xmlns:a16="http://schemas.microsoft.com/office/drawing/2014/main" id="{69E3465D-0FB2-4A56-8BA5-A1BEF4C2111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348796" y="2007031"/>
                <a:ext cx="666096" cy="540000"/>
              </a:xfrm>
              <a:custGeom>
                <a:avLst/>
                <a:gdLst>
                  <a:gd name="T0" fmla="*/ 34 w 176"/>
                  <a:gd name="T1" fmla="*/ 86 h 144"/>
                  <a:gd name="T2" fmla="*/ 28 w 176"/>
                  <a:gd name="T3" fmla="*/ 65 h 144"/>
                  <a:gd name="T4" fmla="*/ 28 w 176"/>
                  <a:gd name="T5" fmla="*/ 58 h 144"/>
                  <a:gd name="T6" fmla="*/ 25 w 176"/>
                  <a:gd name="T7" fmla="*/ 38 h 144"/>
                  <a:gd name="T8" fmla="*/ 35 w 176"/>
                  <a:gd name="T9" fmla="*/ 26 h 144"/>
                  <a:gd name="T10" fmla="*/ 49 w 176"/>
                  <a:gd name="T11" fmla="*/ 25 h 144"/>
                  <a:gd name="T12" fmla="*/ 52 w 176"/>
                  <a:gd name="T13" fmla="*/ 18 h 144"/>
                  <a:gd name="T14" fmla="*/ 30 w 176"/>
                  <a:gd name="T15" fmla="*/ 19 h 144"/>
                  <a:gd name="T16" fmla="*/ 20 w 176"/>
                  <a:gd name="T17" fmla="*/ 56 h 144"/>
                  <a:gd name="T18" fmla="*/ 26 w 176"/>
                  <a:gd name="T19" fmla="*/ 86 h 144"/>
                  <a:gd name="T20" fmla="*/ 0 w 176"/>
                  <a:gd name="T21" fmla="*/ 124 h 144"/>
                  <a:gd name="T22" fmla="*/ 22 w 176"/>
                  <a:gd name="T23" fmla="*/ 128 h 144"/>
                  <a:gd name="T24" fmla="*/ 8 w 176"/>
                  <a:gd name="T25" fmla="*/ 120 h 144"/>
                  <a:gd name="T26" fmla="*/ 159 w 176"/>
                  <a:gd name="T27" fmla="*/ 100 h 144"/>
                  <a:gd name="T28" fmla="*/ 155 w 176"/>
                  <a:gd name="T29" fmla="*/ 70 h 144"/>
                  <a:gd name="T30" fmla="*/ 159 w 176"/>
                  <a:gd name="T31" fmla="*/ 35 h 144"/>
                  <a:gd name="T32" fmla="*/ 132 w 176"/>
                  <a:gd name="T33" fmla="*/ 16 h 144"/>
                  <a:gd name="T34" fmla="*/ 126 w 176"/>
                  <a:gd name="T35" fmla="*/ 25 h 144"/>
                  <a:gd name="T36" fmla="*/ 132 w 176"/>
                  <a:gd name="T37" fmla="*/ 24 h 144"/>
                  <a:gd name="T38" fmla="*/ 142 w 176"/>
                  <a:gd name="T39" fmla="*/ 27 h 144"/>
                  <a:gd name="T40" fmla="*/ 149 w 176"/>
                  <a:gd name="T41" fmla="*/ 53 h 144"/>
                  <a:gd name="T42" fmla="*/ 149 w 176"/>
                  <a:gd name="T43" fmla="*/ 65 h 144"/>
                  <a:gd name="T44" fmla="*/ 148 w 176"/>
                  <a:gd name="T45" fmla="*/ 66 h 144"/>
                  <a:gd name="T46" fmla="*/ 157 w 176"/>
                  <a:gd name="T47" fmla="*/ 108 h 144"/>
                  <a:gd name="T48" fmla="*/ 150 w 176"/>
                  <a:gd name="T49" fmla="*/ 120 h 144"/>
                  <a:gd name="T50" fmla="*/ 172 w 176"/>
                  <a:gd name="T51" fmla="*/ 128 h 144"/>
                  <a:gd name="T52" fmla="*/ 159 w 176"/>
                  <a:gd name="T53" fmla="*/ 100 h 144"/>
                  <a:gd name="T54" fmla="*/ 106 w 176"/>
                  <a:gd name="T55" fmla="*/ 90 h 144"/>
                  <a:gd name="T56" fmla="*/ 115 w 176"/>
                  <a:gd name="T57" fmla="*/ 52 h 144"/>
                  <a:gd name="T58" fmla="*/ 104 w 176"/>
                  <a:gd name="T59" fmla="*/ 3 h 144"/>
                  <a:gd name="T60" fmla="*/ 76 w 176"/>
                  <a:gd name="T61" fmla="*/ 4 h 144"/>
                  <a:gd name="T62" fmla="*/ 61 w 176"/>
                  <a:gd name="T63" fmla="*/ 52 h 144"/>
                  <a:gd name="T64" fmla="*/ 70 w 176"/>
                  <a:gd name="T65" fmla="*/ 90 h 144"/>
                  <a:gd name="T66" fmla="*/ 28 w 176"/>
                  <a:gd name="T67" fmla="*/ 140 h 144"/>
                  <a:gd name="T68" fmla="*/ 144 w 176"/>
                  <a:gd name="T69" fmla="*/ 144 h 144"/>
                  <a:gd name="T70" fmla="*/ 120 w 176"/>
                  <a:gd name="T71" fmla="*/ 109 h 144"/>
                  <a:gd name="T72" fmla="*/ 58 w 176"/>
                  <a:gd name="T73" fmla="*/ 117 h 144"/>
                  <a:gd name="T74" fmla="*/ 78 w 176"/>
                  <a:gd name="T75" fmla="*/ 90 h 144"/>
                  <a:gd name="T76" fmla="*/ 69 w 176"/>
                  <a:gd name="T77" fmla="*/ 65 h 144"/>
                  <a:gd name="T78" fmla="*/ 68 w 176"/>
                  <a:gd name="T79" fmla="*/ 48 h 144"/>
                  <a:gd name="T80" fmla="*/ 79 w 176"/>
                  <a:gd name="T81" fmla="*/ 12 h 144"/>
                  <a:gd name="T82" fmla="*/ 93 w 176"/>
                  <a:gd name="T83" fmla="*/ 8 h 144"/>
                  <a:gd name="T84" fmla="*/ 108 w 176"/>
                  <a:gd name="T85" fmla="*/ 22 h 144"/>
                  <a:gd name="T86" fmla="*/ 107 w 176"/>
                  <a:gd name="T87" fmla="*/ 54 h 144"/>
                  <a:gd name="T88" fmla="*/ 106 w 176"/>
                  <a:gd name="T89" fmla="*/ 66 h 144"/>
                  <a:gd name="T90" fmla="*/ 118 w 176"/>
                  <a:gd name="T91" fmla="*/ 117 h 144"/>
                  <a:gd name="T92" fmla="*/ 140 w 176"/>
                  <a:gd name="T93" fmla="*/ 1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6" h="144">
                    <a:moveTo>
                      <a:pt x="19" y="108"/>
                    </a:moveTo>
                    <a:cubicBezTo>
                      <a:pt x="25" y="106"/>
                      <a:pt x="34" y="100"/>
                      <a:pt x="34" y="86"/>
                    </a:cubicBezTo>
                    <a:cubicBezTo>
                      <a:pt x="34" y="74"/>
                      <a:pt x="30" y="69"/>
                      <a:pt x="28" y="6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27" y="63"/>
                      <a:pt x="28" y="58"/>
                    </a:cubicBezTo>
                    <a:cubicBezTo>
                      <a:pt x="28" y="56"/>
                      <a:pt x="28" y="54"/>
                      <a:pt x="27" y="53"/>
                    </a:cubicBezTo>
                    <a:cubicBezTo>
                      <a:pt x="26" y="49"/>
                      <a:pt x="23" y="43"/>
                      <a:pt x="25" y="38"/>
                    </a:cubicBezTo>
                    <a:cubicBezTo>
                      <a:pt x="28" y="29"/>
                      <a:pt x="30" y="28"/>
                      <a:pt x="34" y="27"/>
                    </a:cubicBezTo>
                    <a:cubicBezTo>
                      <a:pt x="34" y="27"/>
                      <a:pt x="34" y="26"/>
                      <a:pt x="35" y="26"/>
                    </a:cubicBezTo>
                    <a:cubicBezTo>
                      <a:pt x="36" y="25"/>
                      <a:pt x="40" y="24"/>
                      <a:pt x="44" y="24"/>
                    </a:cubicBezTo>
                    <a:cubicBezTo>
                      <a:pt x="46" y="24"/>
                      <a:pt x="48" y="24"/>
                      <a:pt x="49" y="25"/>
                    </a:cubicBezTo>
                    <a:cubicBezTo>
                      <a:pt x="49" y="24"/>
                      <a:pt x="50" y="22"/>
                      <a:pt x="50" y="21"/>
                    </a:cubicBezTo>
                    <a:cubicBezTo>
                      <a:pt x="51" y="20"/>
                      <a:pt x="51" y="19"/>
                      <a:pt x="52" y="18"/>
                    </a:cubicBezTo>
                    <a:cubicBezTo>
                      <a:pt x="49" y="16"/>
                      <a:pt x="47" y="16"/>
                      <a:pt x="44" y="16"/>
                    </a:cubicBezTo>
                    <a:cubicBezTo>
                      <a:pt x="38" y="16"/>
                      <a:pt x="33" y="18"/>
                      <a:pt x="30" y="19"/>
                    </a:cubicBezTo>
                    <a:cubicBezTo>
                      <a:pt x="24" y="22"/>
                      <a:pt x="21" y="25"/>
                      <a:pt x="17" y="35"/>
                    </a:cubicBezTo>
                    <a:cubicBezTo>
                      <a:pt x="14" y="43"/>
                      <a:pt x="18" y="52"/>
                      <a:pt x="20" y="56"/>
                    </a:cubicBezTo>
                    <a:cubicBezTo>
                      <a:pt x="18" y="66"/>
                      <a:pt x="21" y="70"/>
                      <a:pt x="21" y="70"/>
                    </a:cubicBezTo>
                    <a:cubicBezTo>
                      <a:pt x="23" y="73"/>
                      <a:pt x="26" y="76"/>
                      <a:pt x="26" y="86"/>
                    </a:cubicBezTo>
                    <a:cubicBezTo>
                      <a:pt x="26" y="98"/>
                      <a:pt x="17" y="100"/>
                      <a:pt x="17" y="100"/>
                    </a:cubicBezTo>
                    <a:cubicBezTo>
                      <a:pt x="10" y="103"/>
                      <a:pt x="0" y="108"/>
                      <a:pt x="0" y="124"/>
                    </a:cubicBezTo>
                    <a:cubicBezTo>
                      <a:pt x="0" y="124"/>
                      <a:pt x="0" y="128"/>
                      <a:pt x="4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3" y="125"/>
                      <a:pt x="24" y="122"/>
                      <a:pt x="26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9" y="112"/>
                      <a:pt x="14" y="110"/>
                      <a:pt x="19" y="108"/>
                    </a:cubicBezTo>
                    <a:moveTo>
                      <a:pt x="159" y="100"/>
                    </a:moveTo>
                    <a:cubicBezTo>
                      <a:pt x="159" y="100"/>
                      <a:pt x="150" y="98"/>
                      <a:pt x="150" y="86"/>
                    </a:cubicBezTo>
                    <a:cubicBezTo>
                      <a:pt x="150" y="76"/>
                      <a:pt x="153" y="73"/>
                      <a:pt x="155" y="70"/>
                    </a:cubicBezTo>
                    <a:cubicBezTo>
                      <a:pt x="155" y="70"/>
                      <a:pt x="158" y="66"/>
                      <a:pt x="156" y="56"/>
                    </a:cubicBezTo>
                    <a:cubicBezTo>
                      <a:pt x="158" y="52"/>
                      <a:pt x="162" y="43"/>
                      <a:pt x="159" y="35"/>
                    </a:cubicBezTo>
                    <a:cubicBezTo>
                      <a:pt x="155" y="25"/>
                      <a:pt x="152" y="22"/>
                      <a:pt x="146" y="19"/>
                    </a:cubicBezTo>
                    <a:cubicBezTo>
                      <a:pt x="143" y="18"/>
                      <a:pt x="138" y="16"/>
                      <a:pt x="132" y="16"/>
                    </a:cubicBezTo>
                    <a:cubicBezTo>
                      <a:pt x="129" y="16"/>
                      <a:pt x="127" y="16"/>
                      <a:pt x="124" y="18"/>
                    </a:cubicBezTo>
                    <a:cubicBezTo>
                      <a:pt x="125" y="20"/>
                      <a:pt x="126" y="23"/>
                      <a:pt x="126" y="25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8" y="24"/>
                      <a:pt x="130" y="24"/>
                      <a:pt x="132" y="24"/>
                    </a:cubicBezTo>
                    <a:cubicBezTo>
                      <a:pt x="136" y="24"/>
                      <a:pt x="140" y="25"/>
                      <a:pt x="141" y="26"/>
                    </a:cubicBezTo>
                    <a:cubicBezTo>
                      <a:pt x="142" y="26"/>
                      <a:pt x="142" y="27"/>
                      <a:pt x="142" y="27"/>
                    </a:cubicBezTo>
                    <a:cubicBezTo>
                      <a:pt x="146" y="28"/>
                      <a:pt x="148" y="29"/>
                      <a:pt x="151" y="38"/>
                    </a:cubicBezTo>
                    <a:cubicBezTo>
                      <a:pt x="153" y="43"/>
                      <a:pt x="150" y="49"/>
                      <a:pt x="149" y="53"/>
                    </a:cubicBezTo>
                    <a:cubicBezTo>
                      <a:pt x="148" y="54"/>
                      <a:pt x="148" y="56"/>
                      <a:pt x="148" y="58"/>
                    </a:cubicBezTo>
                    <a:cubicBezTo>
                      <a:pt x="149" y="63"/>
                      <a:pt x="149" y="65"/>
                      <a:pt x="149" y="65"/>
                    </a:cubicBezTo>
                    <a:cubicBezTo>
                      <a:pt x="149" y="65"/>
                      <a:pt x="149" y="65"/>
                      <a:pt x="148" y="65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6" y="69"/>
                      <a:pt x="142" y="74"/>
                      <a:pt x="142" y="86"/>
                    </a:cubicBezTo>
                    <a:cubicBezTo>
                      <a:pt x="142" y="100"/>
                      <a:pt x="151" y="106"/>
                      <a:pt x="157" y="108"/>
                    </a:cubicBezTo>
                    <a:cubicBezTo>
                      <a:pt x="162" y="110"/>
                      <a:pt x="167" y="112"/>
                      <a:pt x="168" y="12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2" y="122"/>
                      <a:pt x="153" y="125"/>
                      <a:pt x="154" y="128"/>
                    </a:cubicBezTo>
                    <a:cubicBezTo>
                      <a:pt x="172" y="128"/>
                      <a:pt x="172" y="128"/>
                      <a:pt x="172" y="128"/>
                    </a:cubicBezTo>
                    <a:cubicBezTo>
                      <a:pt x="176" y="128"/>
                      <a:pt x="176" y="124"/>
                      <a:pt x="176" y="124"/>
                    </a:cubicBezTo>
                    <a:cubicBezTo>
                      <a:pt x="176" y="108"/>
                      <a:pt x="166" y="103"/>
                      <a:pt x="159" y="100"/>
                    </a:cubicBezTo>
                    <a:moveTo>
                      <a:pt x="120" y="109"/>
                    </a:moveTo>
                    <a:cubicBezTo>
                      <a:pt x="120" y="109"/>
                      <a:pt x="106" y="105"/>
                      <a:pt x="106" y="90"/>
                    </a:cubicBezTo>
                    <a:cubicBezTo>
                      <a:pt x="106" y="77"/>
                      <a:pt x="111" y="73"/>
                      <a:pt x="114" y="69"/>
                    </a:cubicBezTo>
                    <a:cubicBezTo>
                      <a:pt x="114" y="69"/>
                      <a:pt x="118" y="65"/>
                      <a:pt x="115" y="52"/>
                    </a:cubicBezTo>
                    <a:cubicBezTo>
                      <a:pt x="120" y="45"/>
                      <a:pt x="122" y="33"/>
                      <a:pt x="116" y="19"/>
                    </a:cubicBezTo>
                    <a:cubicBezTo>
                      <a:pt x="112" y="10"/>
                      <a:pt x="109" y="5"/>
                      <a:pt x="104" y="3"/>
                    </a:cubicBezTo>
                    <a:cubicBezTo>
                      <a:pt x="101" y="1"/>
                      <a:pt x="97" y="0"/>
                      <a:pt x="93" y="0"/>
                    </a:cubicBezTo>
                    <a:cubicBezTo>
                      <a:pt x="86" y="0"/>
                      <a:pt x="79" y="3"/>
                      <a:pt x="76" y="4"/>
                    </a:cubicBezTo>
                    <a:cubicBezTo>
                      <a:pt x="68" y="8"/>
                      <a:pt x="63" y="11"/>
                      <a:pt x="58" y="24"/>
                    </a:cubicBezTo>
                    <a:cubicBezTo>
                      <a:pt x="53" y="34"/>
                      <a:pt x="58" y="46"/>
                      <a:pt x="61" y="52"/>
                    </a:cubicBezTo>
                    <a:cubicBezTo>
                      <a:pt x="58" y="65"/>
                      <a:pt x="62" y="69"/>
                      <a:pt x="62" y="69"/>
                    </a:cubicBezTo>
                    <a:cubicBezTo>
                      <a:pt x="65" y="73"/>
                      <a:pt x="70" y="77"/>
                      <a:pt x="70" y="90"/>
                    </a:cubicBezTo>
                    <a:cubicBezTo>
                      <a:pt x="70" y="105"/>
                      <a:pt x="56" y="109"/>
                      <a:pt x="56" y="109"/>
                    </a:cubicBezTo>
                    <a:cubicBezTo>
                      <a:pt x="47" y="112"/>
                      <a:pt x="28" y="118"/>
                      <a:pt x="28" y="140"/>
                    </a:cubicBezTo>
                    <a:cubicBezTo>
                      <a:pt x="28" y="140"/>
                      <a:pt x="28" y="144"/>
                      <a:pt x="32" y="144"/>
                    </a:cubicBezTo>
                    <a:cubicBezTo>
                      <a:pt x="144" y="144"/>
                      <a:pt x="144" y="144"/>
                      <a:pt x="144" y="144"/>
                    </a:cubicBezTo>
                    <a:cubicBezTo>
                      <a:pt x="148" y="144"/>
                      <a:pt x="148" y="140"/>
                      <a:pt x="148" y="140"/>
                    </a:cubicBezTo>
                    <a:cubicBezTo>
                      <a:pt x="148" y="118"/>
                      <a:pt x="129" y="112"/>
                      <a:pt x="120" y="109"/>
                    </a:cubicBezTo>
                    <a:moveTo>
                      <a:pt x="36" y="136"/>
                    </a:moveTo>
                    <a:cubicBezTo>
                      <a:pt x="38" y="125"/>
                      <a:pt x="48" y="120"/>
                      <a:pt x="58" y="117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6" y="115"/>
                      <a:pt x="78" y="107"/>
                      <a:pt x="78" y="90"/>
                    </a:cubicBezTo>
                    <a:cubicBezTo>
                      <a:pt x="78" y="76"/>
                      <a:pt x="73" y="70"/>
                      <a:pt x="70" y="66"/>
                    </a:cubicBezTo>
                    <a:cubicBezTo>
                      <a:pt x="69" y="65"/>
                      <a:pt x="68" y="64"/>
                      <a:pt x="69" y="65"/>
                    </a:cubicBezTo>
                    <a:cubicBezTo>
                      <a:pt x="68" y="64"/>
                      <a:pt x="67" y="61"/>
                      <a:pt x="69" y="54"/>
                    </a:cubicBezTo>
                    <a:cubicBezTo>
                      <a:pt x="70" y="50"/>
                      <a:pt x="68" y="48"/>
                      <a:pt x="68" y="48"/>
                    </a:cubicBezTo>
                    <a:cubicBezTo>
                      <a:pt x="66" y="43"/>
                      <a:pt x="62" y="34"/>
                      <a:pt x="65" y="27"/>
                    </a:cubicBezTo>
                    <a:cubicBezTo>
                      <a:pt x="69" y="17"/>
                      <a:pt x="73" y="15"/>
                      <a:pt x="79" y="12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2" y="10"/>
                      <a:pt x="87" y="8"/>
                      <a:pt x="93" y="8"/>
                    </a:cubicBezTo>
                    <a:cubicBezTo>
                      <a:pt x="96" y="8"/>
                      <a:pt x="98" y="9"/>
                      <a:pt x="100" y="10"/>
                    </a:cubicBezTo>
                    <a:cubicBezTo>
                      <a:pt x="103" y="11"/>
                      <a:pt x="105" y="14"/>
                      <a:pt x="108" y="22"/>
                    </a:cubicBezTo>
                    <a:cubicBezTo>
                      <a:pt x="115" y="36"/>
                      <a:pt x="111" y="45"/>
                      <a:pt x="109" y="47"/>
                    </a:cubicBezTo>
                    <a:cubicBezTo>
                      <a:pt x="107" y="49"/>
                      <a:pt x="107" y="52"/>
                      <a:pt x="107" y="54"/>
                    </a:cubicBezTo>
                    <a:cubicBezTo>
                      <a:pt x="109" y="61"/>
                      <a:pt x="108" y="64"/>
                      <a:pt x="108" y="64"/>
                    </a:cubicBezTo>
                    <a:cubicBezTo>
                      <a:pt x="108" y="64"/>
                      <a:pt x="107" y="65"/>
                      <a:pt x="106" y="66"/>
                    </a:cubicBezTo>
                    <a:cubicBezTo>
                      <a:pt x="103" y="70"/>
                      <a:pt x="98" y="76"/>
                      <a:pt x="98" y="90"/>
                    </a:cubicBezTo>
                    <a:cubicBezTo>
                      <a:pt x="98" y="107"/>
                      <a:pt x="110" y="115"/>
                      <a:pt x="118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8" y="120"/>
                      <a:pt x="138" y="125"/>
                      <a:pt x="140" y="136"/>
                    </a:cubicBezTo>
                    <a:lnTo>
                      <a:pt x="36" y="1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0A091B"/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11B7A9A-D13F-4B80-8BEF-918FB20A969A}"/>
                </a:ext>
              </a:extLst>
            </p:cNvPr>
            <p:cNvCxnSpPr>
              <a:cxnSpLocks/>
            </p:cNvCxnSpPr>
            <p:nvPr/>
          </p:nvCxnSpPr>
          <p:spPr>
            <a:xfrm>
              <a:off x="6159804" y="1972865"/>
              <a:ext cx="0" cy="1800000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BA0F25-A9D7-46FA-9F2E-F92FB090B651}"/>
              </a:ext>
            </a:extLst>
          </p:cNvPr>
          <p:cNvGrpSpPr/>
          <p:nvPr/>
        </p:nvGrpSpPr>
        <p:grpSpPr>
          <a:xfrm>
            <a:off x="3050844" y="1972865"/>
            <a:ext cx="2801692" cy="1963559"/>
            <a:chOff x="3050844" y="1972865"/>
            <a:chExt cx="2801692" cy="196355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B5FB8C4-5B5C-4A23-BE8D-EAFD941C9157}"/>
                </a:ext>
              </a:extLst>
            </p:cNvPr>
            <p:cNvCxnSpPr>
              <a:cxnSpLocks/>
            </p:cNvCxnSpPr>
            <p:nvPr/>
          </p:nvCxnSpPr>
          <p:spPr>
            <a:xfrm>
              <a:off x="3050844" y="1972865"/>
              <a:ext cx="0" cy="1800000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20D396-B4D5-4B20-ADDE-5771B62B3F96}"/>
                </a:ext>
              </a:extLst>
            </p:cNvPr>
            <p:cNvGrpSpPr/>
            <p:nvPr/>
          </p:nvGrpSpPr>
          <p:grpSpPr>
            <a:xfrm>
              <a:off x="3370185" y="2664872"/>
              <a:ext cx="2482351" cy="1271552"/>
              <a:chOff x="7229476" y="4782324"/>
              <a:chExt cx="3829050" cy="219141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740748-8ECE-4346-93EA-E8A0C8D14667}"/>
                  </a:ext>
                </a:extLst>
              </p:cNvPr>
              <p:cNvSpPr txBox="1"/>
              <p:nvPr/>
            </p:nvSpPr>
            <p:spPr>
              <a:xfrm>
                <a:off x="7229476" y="5700712"/>
                <a:ext cx="3829050" cy="1273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400" dirty="0" err="1">
                    <a:latin typeface="Century Gothic" panose="020B0502020202020204" pitchFamily="34" charset="0"/>
                  </a:rPr>
                  <a:t>En</a:t>
                </a:r>
                <a:r>
                  <a:rPr 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løsning</a:t>
                </a:r>
                <a:r>
                  <a:rPr 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som</a:t>
                </a:r>
                <a:r>
                  <a:rPr 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ivaretar</a:t>
                </a:r>
                <a:r>
                  <a:rPr 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behovene</a:t>
                </a:r>
                <a:r>
                  <a:rPr 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til</a:t>
                </a:r>
                <a:r>
                  <a:rPr 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sz="1400" dirty="0" err="1">
                    <a:latin typeface="Century Gothic" panose="020B0502020202020204" pitchFamily="34" charset="0"/>
                  </a:rPr>
                  <a:t>kandidatene</a:t>
                </a:r>
                <a:endParaRPr lang="uk-UA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0C2B67-B8D2-4985-AFA4-604D61744B91}"/>
                  </a:ext>
                </a:extLst>
              </p:cNvPr>
              <p:cNvSpPr txBox="1"/>
              <p:nvPr/>
            </p:nvSpPr>
            <p:spPr>
              <a:xfrm>
                <a:off x="7810503" y="4782324"/>
                <a:ext cx="2667000" cy="1432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2400" b="1" dirty="0" err="1">
                    <a:solidFill>
                      <a:srgbClr val="FB2A2F"/>
                    </a:solidFill>
                    <a:latin typeface="Century Gothic" panose="020B0502020202020204" pitchFamily="34" charset="0"/>
                  </a:rPr>
                  <a:t>fleksibilitet</a:t>
                </a:r>
                <a:endParaRPr lang="uk-UA" b="1" dirty="0">
                  <a:solidFill>
                    <a:srgbClr val="FB2A2F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C498584D-6806-4BDF-AF9F-8D7117C2FE8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10030" y="2006640"/>
              <a:ext cx="602658" cy="540000"/>
            </a:xfrm>
            <a:custGeom>
              <a:avLst/>
              <a:gdLst>
                <a:gd name="T0" fmla="*/ 172 w 176"/>
                <a:gd name="T1" fmla="*/ 136 h 160"/>
                <a:gd name="T2" fmla="*/ 96 w 176"/>
                <a:gd name="T3" fmla="*/ 136 h 160"/>
                <a:gd name="T4" fmla="*/ 76 w 176"/>
                <a:gd name="T5" fmla="*/ 120 h 160"/>
                <a:gd name="T6" fmla="*/ 56 w 176"/>
                <a:gd name="T7" fmla="*/ 136 h 160"/>
                <a:gd name="T8" fmla="*/ 4 w 176"/>
                <a:gd name="T9" fmla="*/ 136 h 160"/>
                <a:gd name="T10" fmla="*/ 0 w 176"/>
                <a:gd name="T11" fmla="*/ 140 h 160"/>
                <a:gd name="T12" fmla="*/ 4 w 176"/>
                <a:gd name="T13" fmla="*/ 144 h 160"/>
                <a:gd name="T14" fmla="*/ 56 w 176"/>
                <a:gd name="T15" fmla="*/ 144 h 160"/>
                <a:gd name="T16" fmla="*/ 76 w 176"/>
                <a:gd name="T17" fmla="*/ 160 h 160"/>
                <a:gd name="T18" fmla="*/ 96 w 176"/>
                <a:gd name="T19" fmla="*/ 144 h 160"/>
                <a:gd name="T20" fmla="*/ 172 w 176"/>
                <a:gd name="T21" fmla="*/ 144 h 160"/>
                <a:gd name="T22" fmla="*/ 176 w 176"/>
                <a:gd name="T23" fmla="*/ 140 h 160"/>
                <a:gd name="T24" fmla="*/ 172 w 176"/>
                <a:gd name="T25" fmla="*/ 136 h 160"/>
                <a:gd name="T26" fmla="*/ 76 w 176"/>
                <a:gd name="T27" fmla="*/ 152 h 160"/>
                <a:gd name="T28" fmla="*/ 64 w 176"/>
                <a:gd name="T29" fmla="*/ 140 h 160"/>
                <a:gd name="T30" fmla="*/ 76 w 176"/>
                <a:gd name="T31" fmla="*/ 128 h 160"/>
                <a:gd name="T32" fmla="*/ 88 w 176"/>
                <a:gd name="T33" fmla="*/ 140 h 160"/>
                <a:gd name="T34" fmla="*/ 76 w 176"/>
                <a:gd name="T35" fmla="*/ 152 h 160"/>
                <a:gd name="T36" fmla="*/ 4 w 176"/>
                <a:gd name="T37" fmla="*/ 24 h 160"/>
                <a:gd name="T38" fmla="*/ 24 w 176"/>
                <a:gd name="T39" fmla="*/ 24 h 160"/>
                <a:gd name="T40" fmla="*/ 44 w 176"/>
                <a:gd name="T41" fmla="*/ 40 h 160"/>
                <a:gd name="T42" fmla="*/ 64 w 176"/>
                <a:gd name="T43" fmla="*/ 24 h 160"/>
                <a:gd name="T44" fmla="*/ 172 w 176"/>
                <a:gd name="T45" fmla="*/ 24 h 160"/>
                <a:gd name="T46" fmla="*/ 176 w 176"/>
                <a:gd name="T47" fmla="*/ 20 h 160"/>
                <a:gd name="T48" fmla="*/ 172 w 176"/>
                <a:gd name="T49" fmla="*/ 16 h 160"/>
                <a:gd name="T50" fmla="*/ 64 w 176"/>
                <a:gd name="T51" fmla="*/ 16 h 160"/>
                <a:gd name="T52" fmla="*/ 44 w 176"/>
                <a:gd name="T53" fmla="*/ 0 h 160"/>
                <a:gd name="T54" fmla="*/ 24 w 176"/>
                <a:gd name="T55" fmla="*/ 16 h 160"/>
                <a:gd name="T56" fmla="*/ 4 w 176"/>
                <a:gd name="T57" fmla="*/ 16 h 160"/>
                <a:gd name="T58" fmla="*/ 0 w 176"/>
                <a:gd name="T59" fmla="*/ 20 h 160"/>
                <a:gd name="T60" fmla="*/ 4 w 176"/>
                <a:gd name="T61" fmla="*/ 24 h 160"/>
                <a:gd name="T62" fmla="*/ 44 w 176"/>
                <a:gd name="T63" fmla="*/ 8 h 160"/>
                <a:gd name="T64" fmla="*/ 56 w 176"/>
                <a:gd name="T65" fmla="*/ 20 h 160"/>
                <a:gd name="T66" fmla="*/ 44 w 176"/>
                <a:gd name="T67" fmla="*/ 32 h 160"/>
                <a:gd name="T68" fmla="*/ 32 w 176"/>
                <a:gd name="T69" fmla="*/ 20 h 160"/>
                <a:gd name="T70" fmla="*/ 44 w 176"/>
                <a:gd name="T71" fmla="*/ 8 h 160"/>
                <a:gd name="T72" fmla="*/ 172 w 176"/>
                <a:gd name="T73" fmla="*/ 76 h 160"/>
                <a:gd name="T74" fmla="*/ 160 w 176"/>
                <a:gd name="T75" fmla="*/ 76 h 160"/>
                <a:gd name="T76" fmla="*/ 140 w 176"/>
                <a:gd name="T77" fmla="*/ 60 h 160"/>
                <a:gd name="T78" fmla="*/ 120 w 176"/>
                <a:gd name="T79" fmla="*/ 76 h 160"/>
                <a:gd name="T80" fmla="*/ 4 w 176"/>
                <a:gd name="T81" fmla="*/ 76 h 160"/>
                <a:gd name="T82" fmla="*/ 0 w 176"/>
                <a:gd name="T83" fmla="*/ 80 h 160"/>
                <a:gd name="T84" fmla="*/ 4 w 176"/>
                <a:gd name="T85" fmla="*/ 84 h 160"/>
                <a:gd name="T86" fmla="*/ 120 w 176"/>
                <a:gd name="T87" fmla="*/ 84 h 160"/>
                <a:gd name="T88" fmla="*/ 140 w 176"/>
                <a:gd name="T89" fmla="*/ 100 h 160"/>
                <a:gd name="T90" fmla="*/ 160 w 176"/>
                <a:gd name="T91" fmla="*/ 84 h 160"/>
                <a:gd name="T92" fmla="*/ 172 w 176"/>
                <a:gd name="T93" fmla="*/ 84 h 160"/>
                <a:gd name="T94" fmla="*/ 176 w 176"/>
                <a:gd name="T95" fmla="*/ 80 h 160"/>
                <a:gd name="T96" fmla="*/ 172 w 176"/>
                <a:gd name="T97" fmla="*/ 76 h 160"/>
                <a:gd name="T98" fmla="*/ 140 w 176"/>
                <a:gd name="T99" fmla="*/ 92 h 160"/>
                <a:gd name="T100" fmla="*/ 128 w 176"/>
                <a:gd name="T101" fmla="*/ 80 h 160"/>
                <a:gd name="T102" fmla="*/ 140 w 176"/>
                <a:gd name="T103" fmla="*/ 68 h 160"/>
                <a:gd name="T104" fmla="*/ 152 w 176"/>
                <a:gd name="T105" fmla="*/ 80 h 160"/>
                <a:gd name="T106" fmla="*/ 140 w 176"/>
                <a:gd name="T107" fmla="*/ 9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60">
                  <a:moveTo>
                    <a:pt x="172" y="136"/>
                  </a:moveTo>
                  <a:cubicBezTo>
                    <a:pt x="96" y="136"/>
                    <a:pt x="96" y="136"/>
                    <a:pt x="96" y="136"/>
                  </a:cubicBezTo>
                  <a:cubicBezTo>
                    <a:pt x="94" y="127"/>
                    <a:pt x="86" y="120"/>
                    <a:pt x="76" y="120"/>
                  </a:cubicBezTo>
                  <a:cubicBezTo>
                    <a:pt x="66" y="120"/>
                    <a:pt x="58" y="127"/>
                    <a:pt x="56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8" y="153"/>
                    <a:pt x="66" y="160"/>
                    <a:pt x="76" y="160"/>
                  </a:cubicBezTo>
                  <a:cubicBezTo>
                    <a:pt x="86" y="160"/>
                    <a:pt x="94" y="153"/>
                    <a:pt x="96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76" y="152"/>
                  </a:moveTo>
                  <a:cubicBezTo>
                    <a:pt x="69" y="152"/>
                    <a:pt x="64" y="147"/>
                    <a:pt x="64" y="140"/>
                  </a:cubicBezTo>
                  <a:cubicBezTo>
                    <a:pt x="64" y="133"/>
                    <a:pt x="69" y="128"/>
                    <a:pt x="76" y="128"/>
                  </a:cubicBezTo>
                  <a:cubicBezTo>
                    <a:pt x="83" y="128"/>
                    <a:pt x="88" y="133"/>
                    <a:pt x="88" y="140"/>
                  </a:cubicBezTo>
                  <a:cubicBezTo>
                    <a:pt x="88" y="147"/>
                    <a:pt x="83" y="152"/>
                    <a:pt x="76" y="152"/>
                  </a:cubicBezTo>
                  <a:moveTo>
                    <a:pt x="4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6" y="33"/>
                    <a:pt x="34" y="40"/>
                    <a:pt x="44" y="40"/>
                  </a:cubicBezTo>
                  <a:cubicBezTo>
                    <a:pt x="54" y="40"/>
                    <a:pt x="62" y="33"/>
                    <a:pt x="64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4" y="24"/>
                    <a:pt x="176" y="22"/>
                    <a:pt x="176" y="20"/>
                  </a:cubicBezTo>
                  <a:cubicBezTo>
                    <a:pt x="176" y="18"/>
                    <a:pt x="174" y="16"/>
                    <a:pt x="17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7"/>
                    <a:pt x="54" y="0"/>
                    <a:pt x="44" y="0"/>
                  </a:cubicBezTo>
                  <a:cubicBezTo>
                    <a:pt x="34" y="0"/>
                    <a:pt x="26" y="7"/>
                    <a:pt x="2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moveTo>
                    <a:pt x="44" y="8"/>
                  </a:moveTo>
                  <a:cubicBezTo>
                    <a:pt x="51" y="8"/>
                    <a:pt x="56" y="13"/>
                    <a:pt x="56" y="20"/>
                  </a:cubicBezTo>
                  <a:cubicBezTo>
                    <a:pt x="56" y="27"/>
                    <a:pt x="51" y="32"/>
                    <a:pt x="44" y="32"/>
                  </a:cubicBezTo>
                  <a:cubicBezTo>
                    <a:pt x="37" y="32"/>
                    <a:pt x="32" y="27"/>
                    <a:pt x="32" y="20"/>
                  </a:cubicBezTo>
                  <a:cubicBezTo>
                    <a:pt x="32" y="13"/>
                    <a:pt x="37" y="8"/>
                    <a:pt x="44" y="8"/>
                  </a:cubicBezTo>
                  <a:moveTo>
                    <a:pt x="172" y="76"/>
                  </a:moveTo>
                  <a:cubicBezTo>
                    <a:pt x="160" y="76"/>
                    <a:pt x="160" y="76"/>
                    <a:pt x="160" y="76"/>
                  </a:cubicBezTo>
                  <a:cubicBezTo>
                    <a:pt x="158" y="67"/>
                    <a:pt x="150" y="60"/>
                    <a:pt x="140" y="60"/>
                  </a:cubicBezTo>
                  <a:cubicBezTo>
                    <a:pt x="130" y="60"/>
                    <a:pt x="122" y="67"/>
                    <a:pt x="120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8"/>
                    <a:pt x="0" y="80"/>
                  </a:cubicBezTo>
                  <a:cubicBezTo>
                    <a:pt x="0" y="82"/>
                    <a:pt x="2" y="84"/>
                    <a:pt x="4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2" y="93"/>
                    <a:pt x="130" y="100"/>
                    <a:pt x="140" y="100"/>
                  </a:cubicBezTo>
                  <a:cubicBezTo>
                    <a:pt x="150" y="100"/>
                    <a:pt x="158" y="93"/>
                    <a:pt x="160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4" y="84"/>
                    <a:pt x="176" y="82"/>
                    <a:pt x="176" y="80"/>
                  </a:cubicBezTo>
                  <a:cubicBezTo>
                    <a:pt x="176" y="78"/>
                    <a:pt x="174" y="76"/>
                    <a:pt x="172" y="76"/>
                  </a:cubicBezTo>
                  <a:moveTo>
                    <a:pt x="140" y="92"/>
                  </a:moveTo>
                  <a:cubicBezTo>
                    <a:pt x="133" y="92"/>
                    <a:pt x="128" y="87"/>
                    <a:pt x="128" y="80"/>
                  </a:cubicBezTo>
                  <a:cubicBezTo>
                    <a:pt x="128" y="73"/>
                    <a:pt x="133" y="68"/>
                    <a:pt x="140" y="68"/>
                  </a:cubicBezTo>
                  <a:cubicBezTo>
                    <a:pt x="147" y="68"/>
                    <a:pt x="152" y="73"/>
                    <a:pt x="152" y="80"/>
                  </a:cubicBezTo>
                  <a:cubicBezTo>
                    <a:pt x="152" y="87"/>
                    <a:pt x="147" y="92"/>
                    <a:pt x="140" y="92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8544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144208-AAFC-4C3A-A4F1-EF3D72AF4C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B858E7-C2B5-4C1F-8032-127B554A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299" y="536222"/>
            <a:ext cx="3943350" cy="46112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400" dirty="0">
                <a:latin typeface="Century Gothic" panose="020B0502020202020204" pitchFamily="34" charset="0"/>
              </a:rPr>
              <a:t>Tilgang til alle programmer i UiOs programvarekatalog</a:t>
            </a:r>
          </a:p>
          <a:p>
            <a:pPr marL="0" indent="0">
              <a:buNone/>
            </a:pPr>
            <a:endParaRPr lang="nb-NO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entury Gothic" panose="020B0502020202020204" pitchFamily="34" charset="0"/>
              </a:rPr>
              <a:t>Nettsider</a:t>
            </a:r>
          </a:p>
          <a:p>
            <a:pPr marL="0" indent="0">
              <a:buNone/>
            </a:pPr>
            <a:endParaRPr lang="nb-NO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entury Gothic" panose="020B0502020202020204" pitchFamily="34" charset="0"/>
              </a:rPr>
              <a:t>Digitale hjelpemidler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5" y="1470960"/>
            <a:ext cx="3995316" cy="3276000"/>
          </a:xfrm>
          <a:prstGeom prst="rect">
            <a:avLst/>
          </a:prstGeom>
        </p:spPr>
      </p:pic>
      <p:pic>
        <p:nvPicPr>
          <p:cNvPr id="1026" name="Picture 2" descr="http://www.wofford.edu/uploadedImages/Office365.png?n=8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91" y="2363415"/>
            <a:ext cx="2445064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98" y="1693320"/>
            <a:ext cx="23812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inspera.com/hs-fs/hubfs/Images/Fall%202016/offline.jpg?t=1516802779403&amp;width=980&amp;name=offline.jpg">
            <a:extLst>
              <a:ext uri="{FF2B5EF4-FFF2-40B4-BE49-F238E27FC236}">
                <a16:creationId xmlns:a16="http://schemas.microsoft.com/office/drawing/2014/main" id="{AE6CF9DA-F34C-4CA7-9772-1FA1BC1D7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600" y="536222"/>
            <a:ext cx="8178799" cy="46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6FF0F0B8-5B06-4174-9742-1FD7ABE712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www.inspera.com/hs-fs/hubfs/Images/Fall%202016/process.jpg?t=1516802779403&amp;width=980&amp;name=process.jpg">
            <a:extLst>
              <a:ext uri="{FF2B5EF4-FFF2-40B4-BE49-F238E27FC236}">
                <a16:creationId xmlns:a16="http://schemas.microsoft.com/office/drawing/2014/main" id="{2D202DF3-3AA0-4DF9-9DE8-A42E7CDE1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600" y="536222"/>
            <a:ext cx="8178799" cy="4642555"/>
          </a:xfrm>
          <a:prstGeom prst="rect">
            <a:avLst/>
          </a:prstGeom>
          <a:noFill/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inspera.com/hubfs/Images/banner_fjord.jpg?t=1516802779403">
            <a:extLst>
              <a:ext uri="{FF2B5EF4-FFF2-40B4-BE49-F238E27FC236}">
                <a16:creationId xmlns:a16="http://schemas.microsoft.com/office/drawing/2014/main" id="{266FE08A-7783-450F-9C35-B18EF483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5" y="1898010"/>
            <a:ext cx="3527535" cy="381699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4269827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tel 3">
            <a:extLst>
              <a:ext uri="{FF2B5EF4-FFF2-40B4-BE49-F238E27FC236}">
                <a16:creationId xmlns:a16="http://schemas.microsoft.com/office/drawing/2014/main" id="{6DDB515B-78FE-4FF3-8016-B4E6994D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515" y="2693275"/>
            <a:ext cx="2889031" cy="1528380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Century Gothic" panose="020B0502020202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0724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8135ACAF-6545-43D4-9755-45306D6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815340"/>
            <a:ext cx="2738599" cy="46380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b="1" dirty="0" smtClean="0">
                <a:latin typeface="Century Gothic" panose="020B0502020202020204" pitchFamily="34" charset="0"/>
              </a:rPr>
              <a:t>Eksamenslokalene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Skreddersydd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Stasjonære maskiner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Toaletter i alle saler</a:t>
            </a:r>
            <a:endParaRPr lang="nb-NO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b="1" dirty="0" smtClean="0">
                <a:latin typeface="Century Gothic" panose="020B0502020202020204" pitchFamily="34" charset="0"/>
              </a:rPr>
              <a:t>Finn fram</a:t>
            </a:r>
            <a:endParaRPr lang="nb-NO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10 min fra sentrum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Linje 3 og buss 23</a:t>
            </a:r>
            <a:endParaRPr lang="nb-NO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Kart - Silurvei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92" y="10"/>
            <a:ext cx="5664708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8135ACAF-6545-43D4-9755-45306D6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815340"/>
            <a:ext cx="2738599" cy="46380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b="1" dirty="0" smtClean="0">
                <a:latin typeface="Century Gothic" panose="020B0502020202020204" pitchFamily="34" charset="0"/>
              </a:rPr>
              <a:t>Bygg </a:t>
            </a:r>
            <a:r>
              <a:rPr lang="nb-NO" sz="2000" b="1" dirty="0">
                <a:latin typeface="Century Gothic" panose="020B0502020202020204" pitchFamily="34" charset="0"/>
              </a:rPr>
              <a:t>B</a:t>
            </a:r>
            <a:r>
              <a:rPr lang="nb-NO" sz="20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2000" dirty="0">
                <a:latin typeface="Century Gothic" panose="020B0502020202020204" pitchFamily="34" charset="0"/>
              </a:rPr>
              <a:t>3. etasje (Sal 3B)</a:t>
            </a:r>
            <a:br>
              <a:rPr lang="nb-NO" sz="2000" dirty="0">
                <a:latin typeface="Century Gothic" panose="020B0502020202020204" pitchFamily="34" charset="0"/>
              </a:rPr>
            </a:br>
            <a:endParaRPr lang="nb-NO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b="1" dirty="0">
                <a:latin typeface="Century Gothic" panose="020B0502020202020204" pitchFamily="34" charset="0"/>
              </a:rPr>
              <a:t>Bygg C</a:t>
            </a:r>
          </a:p>
          <a:p>
            <a:pPr marL="0" indent="0">
              <a:buNone/>
            </a:pPr>
            <a:r>
              <a:rPr lang="nb-NO" sz="2000" dirty="0">
                <a:latin typeface="Century Gothic" panose="020B0502020202020204" pitchFamily="34" charset="0"/>
              </a:rPr>
              <a:t>3. etasje (Sal 3C)</a:t>
            </a:r>
            <a:br>
              <a:rPr lang="nb-NO" sz="2000" dirty="0">
                <a:latin typeface="Century Gothic" panose="020B0502020202020204" pitchFamily="34" charset="0"/>
              </a:rPr>
            </a:br>
            <a:r>
              <a:rPr lang="nb-NO" sz="2000" dirty="0">
                <a:latin typeface="Century Gothic" panose="020B0502020202020204" pitchFamily="34" charset="0"/>
              </a:rPr>
              <a:t>4. etasje (Sal 4C</a:t>
            </a:r>
            <a:r>
              <a:rPr lang="nb-NO" sz="200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 </a:t>
            </a:r>
            <a:endParaRPr lang="nb-NO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b="1" dirty="0">
                <a:latin typeface="Century Gothic" panose="020B0502020202020204" pitchFamily="34" charset="0"/>
              </a:rPr>
              <a:t>Bygg D</a:t>
            </a:r>
          </a:p>
          <a:p>
            <a:pPr marL="0" indent="0">
              <a:buNone/>
            </a:pPr>
            <a:r>
              <a:rPr lang="nb-NO" sz="2000" dirty="0">
                <a:latin typeface="Century Gothic" panose="020B0502020202020204" pitchFamily="34" charset="0"/>
              </a:rPr>
              <a:t>3. etasje (Sal 3D)</a:t>
            </a:r>
            <a:br>
              <a:rPr lang="nb-NO" sz="2000" dirty="0">
                <a:latin typeface="Century Gothic" panose="020B0502020202020204" pitchFamily="34" charset="0"/>
              </a:rPr>
            </a:br>
            <a:r>
              <a:rPr lang="nb-NO" sz="2000" dirty="0">
                <a:latin typeface="Century Gothic" panose="020B0502020202020204" pitchFamily="34" charset="0"/>
              </a:rPr>
              <a:t>4. etasje (Sal 4D)</a:t>
            </a:r>
          </a:p>
          <a:p>
            <a:pPr marL="0" indent="0">
              <a:buNone/>
            </a:pPr>
            <a:endParaRPr lang="nb-NO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www.uio.no/om/finn-fram/omrader/andre/silurveien/silurveien-2-a-b-c-d-660.jpg">
            <a:extLst>
              <a:ext uri="{FF2B5EF4-FFF2-40B4-BE49-F238E27FC236}">
                <a16:creationId xmlns:a16="http://schemas.microsoft.com/office/drawing/2014/main" id="{E678C833-55C8-4AC9-9893-82E0868115D9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7600" y="-1800"/>
            <a:ext cx="5666400" cy="57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8135ACAF-6545-43D4-9755-45306D6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815340"/>
            <a:ext cx="2738599" cy="46380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b="1" dirty="0" smtClean="0">
                <a:latin typeface="Century Gothic" panose="020B0502020202020204" pitchFamily="34" charset="0"/>
              </a:rPr>
              <a:t>Ventearealer</a:t>
            </a:r>
            <a:endParaRPr lang="nb-NO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Kantine og felles toaletter i 1. etasje</a:t>
            </a:r>
          </a:p>
          <a:p>
            <a:pPr marL="0" indent="0">
              <a:buNone/>
            </a:pPr>
            <a:endParaRPr lang="nb-NO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b="1" dirty="0" smtClean="0">
                <a:latin typeface="Century Gothic" panose="020B0502020202020204" pitchFamily="34" charset="0"/>
              </a:rPr>
              <a:t>Kaffebar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Kaffebar som åpner kl. 08 i eksamens-perioden</a:t>
            </a:r>
          </a:p>
          <a:p>
            <a:pPr marL="0" indent="0">
              <a:buNone/>
            </a:pPr>
            <a:endParaRPr lang="nb-NO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dirty="0" smtClean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nb-NO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www.de3stuer.no/uploads/images/Nyhetsbilder/Sluppenveien/20151016_060141278_iOS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00" y="0"/>
            <a:ext cx="566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382941"/>
            <a:ext cx="7667625" cy="419858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10789"/>
              </p:ext>
            </p:extLst>
          </p:nvPr>
        </p:nvGraphicFramePr>
        <p:xfrm>
          <a:off x="5267325" y="4297679"/>
          <a:ext cx="2869238" cy="1112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712067269"/>
                    </a:ext>
                  </a:extLst>
                </a:gridCol>
                <a:gridCol w="2660958">
                  <a:extLst>
                    <a:ext uri="{9D8B030D-6E8A-4147-A177-3AD203B41FA5}">
                      <a16:colId xmlns:a16="http://schemas.microsoft.com/office/drawing/2014/main" val="4068707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entury Gothic" panose="020B0502020202020204" pitchFamily="34" charset="0"/>
                        </a:rPr>
                        <a:t>Overinspektørbord</a:t>
                      </a:r>
                      <a:endParaRPr lang="nb-NO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71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entury Gothic" panose="020B0502020202020204" pitchFamily="34" charset="0"/>
                        </a:rPr>
                        <a:t>Toaletter</a:t>
                      </a:r>
                      <a:endParaRPr lang="nb-NO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8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entury Gothic" panose="020B0502020202020204" pitchFamily="34" charset="0"/>
                        </a:rPr>
                        <a:t>Plasser med hev</a:t>
                      </a:r>
                      <a:r>
                        <a:rPr lang="nb-NO" baseline="0" dirty="0" smtClean="0">
                          <a:latin typeface="Century Gothic" panose="020B0502020202020204" pitchFamily="34" charset="0"/>
                        </a:rPr>
                        <a:t> / senk bord</a:t>
                      </a:r>
                      <a:endParaRPr lang="nb-NO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0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0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79884"/>
              </p:ext>
            </p:extLst>
          </p:nvPr>
        </p:nvGraphicFramePr>
        <p:xfrm>
          <a:off x="4934610" y="391885"/>
          <a:ext cx="2966548" cy="485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Bitmap Image" r:id="rId3" imgW="6458040" imgH="10572840" progId="Paint.Picture">
                  <p:embed/>
                </p:oleObj>
              </mc:Choice>
              <mc:Fallback>
                <p:oleObj name="Bitmap Image" r:id="rId3" imgW="6458040" imgH="10572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4610" y="391885"/>
                        <a:ext cx="2966548" cy="485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8135ACAF-6545-43D4-9755-45306D6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36" y="886593"/>
            <a:ext cx="3473723" cy="4638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 dirty="0" smtClean="0">
                <a:latin typeface="Century Gothic" panose="020B0502020202020204" pitchFamily="34" charset="0"/>
              </a:rPr>
              <a:t>Tilretteleggingssal 4C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11 enerom 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12 skjermede plasser</a:t>
            </a:r>
          </a:p>
          <a:p>
            <a:pPr marL="0" indent="0">
              <a:buNone/>
            </a:pPr>
            <a:endParaRPr lang="nb-NO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Tilpasset rullestolbrukere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Tilretteleggingsutstyr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Spesial programvare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Større skjermer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Hev / senk pulter</a:t>
            </a:r>
          </a:p>
          <a:p>
            <a:pPr marL="0" indent="0">
              <a:buNone/>
            </a:pPr>
            <a:r>
              <a:rPr lang="nb-NO" sz="2000" dirty="0" smtClean="0">
                <a:latin typeface="Century Gothic" panose="020B0502020202020204" pitchFamily="34" charset="0"/>
              </a:rPr>
              <a:t>Høyttalere i hvert rom</a:t>
            </a:r>
          </a:p>
          <a:p>
            <a:pPr marL="0" indent="0">
              <a:buNone/>
            </a:pPr>
            <a:endParaRPr lang="nb-NO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dirty="0" smtClean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nb-NO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 b="936"/>
          <a:stretch/>
        </p:blipFill>
        <p:spPr>
          <a:xfrm>
            <a:off x="4613564" y="1190917"/>
            <a:ext cx="4530436" cy="3196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0917"/>
            <a:ext cx="4613564" cy="31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953157"/>
              </p:ext>
            </p:extLst>
          </p:nvPr>
        </p:nvGraphicFramePr>
        <p:xfrm>
          <a:off x="-9976" y="580912"/>
          <a:ext cx="9153976" cy="499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7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208</Words>
  <Application>Microsoft Office PowerPoint</Application>
  <PresentationFormat>On-screen Show (16:10)</PresentationFormat>
  <Paragraphs>88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Roboto</vt:lpstr>
      <vt:lpstr>Office-tema</vt:lpstr>
      <vt:lpstr>1_Office-tema</vt:lpstr>
      <vt:lpstr>Bitmap Image</vt:lpstr>
      <vt:lpstr>silurveien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Aleksander Lorentzen</dc:creator>
  <cp:lastModifiedBy>Aleksander Lorentzen</cp:lastModifiedBy>
  <cp:revision>35</cp:revision>
  <dcterms:created xsi:type="dcterms:W3CDTF">2017-09-29T01:52:43Z</dcterms:created>
  <dcterms:modified xsi:type="dcterms:W3CDTF">2018-02-08T09:09:35Z</dcterms:modified>
</cp:coreProperties>
</file>