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70" r:id="rId7"/>
    <p:sldId id="257" r:id="rId8"/>
    <p:sldId id="268" r:id="rId9"/>
    <p:sldId id="264" r:id="rId10"/>
    <p:sldId id="258" r:id="rId11"/>
    <p:sldId id="262" r:id="rId12"/>
    <p:sldId id="259" r:id="rId13"/>
    <p:sldId id="266" r:id="rId14"/>
    <p:sldId id="265" r:id="rId15"/>
    <p:sldId id="267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56291C-0D13-4969-B6EF-F4645E2C8BFE}" v="40" dt="2020-10-22T19:13:59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Marcela Bailliet" userId="9b7bff20-748e-4cf6-a6b3-8781bc618a9a" providerId="ADAL" clId="{6056291C-0D13-4969-B6EF-F4645E2C8BFE}"/>
    <pc:docChg chg="undo custSel mod addSld delSld modSld sldOrd">
      <pc:chgData name="Cecilia Marcela Bailliet" userId="9b7bff20-748e-4cf6-a6b3-8781bc618a9a" providerId="ADAL" clId="{6056291C-0D13-4969-B6EF-F4645E2C8BFE}" dt="2020-10-22T19:13:59.563" v="2711"/>
      <pc:docMkLst>
        <pc:docMk/>
      </pc:docMkLst>
      <pc:sldChg chg="modSp">
        <pc:chgData name="Cecilia Marcela Bailliet" userId="9b7bff20-748e-4cf6-a6b3-8781bc618a9a" providerId="ADAL" clId="{6056291C-0D13-4969-B6EF-F4645E2C8BFE}" dt="2020-10-18T18:06:22.881" v="1001" actId="113"/>
        <pc:sldMkLst>
          <pc:docMk/>
          <pc:sldMk cId="3788575380" sldId="256"/>
        </pc:sldMkLst>
        <pc:spChg chg="mod">
          <ac:chgData name="Cecilia Marcela Bailliet" userId="9b7bff20-748e-4cf6-a6b3-8781bc618a9a" providerId="ADAL" clId="{6056291C-0D13-4969-B6EF-F4645E2C8BFE}" dt="2020-10-18T18:06:22.881" v="1001" actId="113"/>
          <ac:spMkLst>
            <pc:docMk/>
            <pc:sldMk cId="3788575380" sldId="256"/>
            <ac:spMk id="2" creationId="{4A193403-B2F4-448D-84BA-B7BC0F1B15B6}"/>
          </ac:spMkLst>
        </pc:spChg>
      </pc:sldChg>
      <pc:sldChg chg="addSp modSp">
        <pc:chgData name="Cecilia Marcela Bailliet" userId="9b7bff20-748e-4cf6-a6b3-8781bc618a9a" providerId="ADAL" clId="{6056291C-0D13-4969-B6EF-F4645E2C8BFE}" dt="2020-10-21T13:01:15.336" v="2036" actId="1076"/>
        <pc:sldMkLst>
          <pc:docMk/>
          <pc:sldMk cId="546344039" sldId="257"/>
        </pc:sldMkLst>
        <pc:spChg chg="mod">
          <ac:chgData name="Cecilia Marcela Bailliet" userId="9b7bff20-748e-4cf6-a6b3-8781bc618a9a" providerId="ADAL" clId="{6056291C-0D13-4969-B6EF-F4645E2C8BFE}" dt="2020-10-18T18:51:28.934" v="1660" actId="113"/>
          <ac:spMkLst>
            <pc:docMk/>
            <pc:sldMk cId="546344039" sldId="257"/>
            <ac:spMk id="2" creationId="{BC4F89C5-C8E9-4A55-B9F6-F4CCE5925EAD}"/>
          </ac:spMkLst>
        </pc:spChg>
        <pc:spChg chg="mod">
          <ac:chgData name="Cecilia Marcela Bailliet" userId="9b7bff20-748e-4cf6-a6b3-8781bc618a9a" providerId="ADAL" clId="{6056291C-0D13-4969-B6EF-F4645E2C8BFE}" dt="2020-10-21T13:00:14.110" v="2029" actId="5793"/>
          <ac:spMkLst>
            <pc:docMk/>
            <pc:sldMk cId="546344039" sldId="257"/>
            <ac:spMk id="3" creationId="{F852A9B4-3DBC-4540-BA93-6402D5F9F3D9}"/>
          </ac:spMkLst>
        </pc:spChg>
        <pc:picChg chg="add mod">
          <ac:chgData name="Cecilia Marcela Bailliet" userId="9b7bff20-748e-4cf6-a6b3-8781bc618a9a" providerId="ADAL" clId="{6056291C-0D13-4969-B6EF-F4645E2C8BFE}" dt="2020-10-21T12:57:48.363" v="2011" actId="14100"/>
          <ac:picMkLst>
            <pc:docMk/>
            <pc:sldMk cId="546344039" sldId="257"/>
            <ac:picMk id="4" creationId="{3D02B0BA-B3FA-47B7-90C4-F74BAE8DDF27}"/>
          </ac:picMkLst>
        </pc:picChg>
        <pc:picChg chg="add mod">
          <ac:chgData name="Cecilia Marcela Bailliet" userId="9b7bff20-748e-4cf6-a6b3-8781bc618a9a" providerId="ADAL" clId="{6056291C-0D13-4969-B6EF-F4645E2C8BFE}" dt="2020-10-21T12:59:02.816" v="2017" actId="1076"/>
          <ac:picMkLst>
            <pc:docMk/>
            <pc:sldMk cId="546344039" sldId="257"/>
            <ac:picMk id="5" creationId="{EFA35999-7E22-4342-A935-ED5F35AB5E5D}"/>
          </ac:picMkLst>
        </pc:picChg>
        <pc:picChg chg="add mod">
          <ac:chgData name="Cecilia Marcela Bailliet" userId="9b7bff20-748e-4cf6-a6b3-8781bc618a9a" providerId="ADAL" clId="{6056291C-0D13-4969-B6EF-F4645E2C8BFE}" dt="2020-10-21T13:00:23.494" v="2031" actId="1076"/>
          <ac:picMkLst>
            <pc:docMk/>
            <pc:sldMk cId="546344039" sldId="257"/>
            <ac:picMk id="6" creationId="{9047A827-E03C-4670-9981-9B44643916C0}"/>
          </ac:picMkLst>
        </pc:picChg>
        <pc:picChg chg="add mod">
          <ac:chgData name="Cecilia Marcela Bailliet" userId="9b7bff20-748e-4cf6-a6b3-8781bc618a9a" providerId="ADAL" clId="{6056291C-0D13-4969-B6EF-F4645E2C8BFE}" dt="2020-10-21T13:01:15.336" v="2036" actId="1076"/>
          <ac:picMkLst>
            <pc:docMk/>
            <pc:sldMk cId="546344039" sldId="257"/>
            <ac:picMk id="7" creationId="{119A50C1-557B-4BA6-98C0-16889AF3D16B}"/>
          </ac:picMkLst>
        </pc:picChg>
      </pc:sldChg>
      <pc:sldChg chg="addSp delSp modSp mod setBg">
        <pc:chgData name="Cecilia Marcela Bailliet" userId="9b7bff20-748e-4cf6-a6b3-8781bc618a9a" providerId="ADAL" clId="{6056291C-0D13-4969-B6EF-F4645E2C8BFE}" dt="2020-10-22T13:44:24.736" v="2401" actId="26606"/>
        <pc:sldMkLst>
          <pc:docMk/>
          <pc:sldMk cId="461954535" sldId="258"/>
        </pc:sldMkLst>
        <pc:spChg chg="mod">
          <ac:chgData name="Cecilia Marcela Bailliet" userId="9b7bff20-748e-4cf6-a6b3-8781bc618a9a" providerId="ADAL" clId="{6056291C-0D13-4969-B6EF-F4645E2C8BFE}" dt="2020-10-22T13:44:24.736" v="2401" actId="26606"/>
          <ac:spMkLst>
            <pc:docMk/>
            <pc:sldMk cId="461954535" sldId="258"/>
            <ac:spMk id="2" creationId="{C3CC34DF-0DA5-46D1-A054-E6E663AD7F26}"/>
          </ac:spMkLst>
        </pc:spChg>
        <pc:spChg chg="mod">
          <ac:chgData name="Cecilia Marcela Bailliet" userId="9b7bff20-748e-4cf6-a6b3-8781bc618a9a" providerId="ADAL" clId="{6056291C-0D13-4969-B6EF-F4645E2C8BFE}" dt="2020-10-22T13:44:24.736" v="2401" actId="26606"/>
          <ac:spMkLst>
            <pc:docMk/>
            <pc:sldMk cId="461954535" sldId="258"/>
            <ac:spMk id="3" creationId="{FA7B5207-77FE-4C49-BA3B-DCE77AD2BF31}"/>
          </ac:spMkLst>
        </pc:spChg>
        <pc:spChg chg="add del">
          <ac:chgData name="Cecilia Marcela Bailliet" userId="9b7bff20-748e-4cf6-a6b3-8781bc618a9a" providerId="ADAL" clId="{6056291C-0D13-4969-B6EF-F4645E2C8BFE}" dt="2020-10-22T13:44:24.736" v="2401" actId="26606"/>
          <ac:spMkLst>
            <pc:docMk/>
            <pc:sldMk cId="461954535" sldId="258"/>
            <ac:spMk id="8" creationId="{76EFD3D9-44F0-4267-BCC1-1613E79D8274}"/>
          </ac:spMkLst>
        </pc:spChg>
        <pc:spChg chg="add del">
          <ac:chgData name="Cecilia Marcela Bailliet" userId="9b7bff20-748e-4cf6-a6b3-8781bc618a9a" providerId="ADAL" clId="{6056291C-0D13-4969-B6EF-F4645E2C8BFE}" dt="2020-10-22T13:44:24.736" v="2401" actId="26606"/>
          <ac:spMkLst>
            <pc:docMk/>
            <pc:sldMk cId="461954535" sldId="258"/>
            <ac:spMk id="10" creationId="{A779A851-95D6-41AF-937A-B0E4B7F6FA8D}"/>
          </ac:spMkLst>
        </pc:spChg>
        <pc:spChg chg="add del">
          <ac:chgData name="Cecilia Marcela Bailliet" userId="9b7bff20-748e-4cf6-a6b3-8781bc618a9a" providerId="ADAL" clId="{6056291C-0D13-4969-B6EF-F4645E2C8BFE}" dt="2020-10-22T13:44:24.736" v="2401" actId="26606"/>
          <ac:spMkLst>
            <pc:docMk/>
            <pc:sldMk cId="461954535" sldId="258"/>
            <ac:spMk id="12" creationId="{953FB2E7-B6CB-429C-81EB-D9516D6D5C8D}"/>
          </ac:spMkLst>
        </pc:spChg>
        <pc:spChg chg="add del">
          <ac:chgData name="Cecilia Marcela Bailliet" userId="9b7bff20-748e-4cf6-a6b3-8781bc618a9a" providerId="ADAL" clId="{6056291C-0D13-4969-B6EF-F4645E2C8BFE}" dt="2020-10-22T13:44:24.736" v="2401" actId="26606"/>
          <ac:spMkLst>
            <pc:docMk/>
            <pc:sldMk cId="461954535" sldId="258"/>
            <ac:spMk id="14" creationId="{2EC40DB1-B719-4A13-9A4D-0966B4B27866}"/>
          </ac:spMkLst>
        </pc:spChg>
        <pc:spChg chg="add del">
          <ac:chgData name="Cecilia Marcela Bailliet" userId="9b7bff20-748e-4cf6-a6b3-8781bc618a9a" providerId="ADAL" clId="{6056291C-0D13-4969-B6EF-F4645E2C8BFE}" dt="2020-10-22T13:44:24.736" v="2401" actId="26606"/>
          <ac:spMkLst>
            <pc:docMk/>
            <pc:sldMk cId="461954535" sldId="258"/>
            <ac:spMk id="16" creationId="{82211336-CFF3-412D-868A-6679C1004C45}"/>
          </ac:spMkLst>
        </pc:spChg>
      </pc:sldChg>
      <pc:sldChg chg="modSp del ord">
        <pc:chgData name="Cecilia Marcela Bailliet" userId="9b7bff20-748e-4cf6-a6b3-8781bc618a9a" providerId="ADAL" clId="{6056291C-0D13-4969-B6EF-F4645E2C8BFE}" dt="2020-10-18T18:52:38.312" v="1678" actId="2696"/>
        <pc:sldMkLst>
          <pc:docMk/>
          <pc:sldMk cId="970508938" sldId="260"/>
        </pc:sldMkLst>
        <pc:spChg chg="mod">
          <ac:chgData name="Cecilia Marcela Bailliet" userId="9b7bff20-748e-4cf6-a6b3-8781bc618a9a" providerId="ADAL" clId="{6056291C-0D13-4969-B6EF-F4645E2C8BFE}" dt="2020-10-18T18:29:59.652" v="1409" actId="20577"/>
          <ac:spMkLst>
            <pc:docMk/>
            <pc:sldMk cId="970508938" sldId="260"/>
            <ac:spMk id="3" creationId="{FB443283-53F6-42B4-B1FE-F3D2D6F16EAB}"/>
          </ac:spMkLst>
        </pc:spChg>
      </pc:sldChg>
      <pc:sldChg chg="modSp">
        <pc:chgData name="Cecilia Marcela Bailliet" userId="9b7bff20-748e-4cf6-a6b3-8781bc618a9a" providerId="ADAL" clId="{6056291C-0D13-4969-B6EF-F4645E2C8BFE}" dt="2020-10-18T18:51:09.948" v="1659" actId="20577"/>
        <pc:sldMkLst>
          <pc:docMk/>
          <pc:sldMk cId="2094636920" sldId="262"/>
        </pc:sldMkLst>
        <pc:spChg chg="mod">
          <ac:chgData name="Cecilia Marcela Bailliet" userId="9b7bff20-748e-4cf6-a6b3-8781bc618a9a" providerId="ADAL" clId="{6056291C-0D13-4969-B6EF-F4645E2C8BFE}" dt="2020-10-18T17:51:22.594" v="680" actId="20577"/>
          <ac:spMkLst>
            <pc:docMk/>
            <pc:sldMk cId="2094636920" sldId="262"/>
            <ac:spMk id="2" creationId="{37AF9831-0001-4DB4-BD11-833B76374EC0}"/>
          </ac:spMkLst>
        </pc:spChg>
        <pc:spChg chg="mod">
          <ac:chgData name="Cecilia Marcela Bailliet" userId="9b7bff20-748e-4cf6-a6b3-8781bc618a9a" providerId="ADAL" clId="{6056291C-0D13-4969-B6EF-F4645E2C8BFE}" dt="2020-10-18T18:51:09.948" v="1659" actId="20577"/>
          <ac:spMkLst>
            <pc:docMk/>
            <pc:sldMk cId="2094636920" sldId="262"/>
            <ac:spMk id="3" creationId="{2CB4DF0C-9514-4487-B3C4-2D19E647903F}"/>
          </ac:spMkLst>
        </pc:spChg>
      </pc:sldChg>
      <pc:sldChg chg="del">
        <pc:chgData name="Cecilia Marcela Bailliet" userId="9b7bff20-748e-4cf6-a6b3-8781bc618a9a" providerId="ADAL" clId="{6056291C-0D13-4969-B6EF-F4645E2C8BFE}" dt="2020-10-18T17:49:55.013" v="557" actId="2696"/>
        <pc:sldMkLst>
          <pc:docMk/>
          <pc:sldMk cId="1325989818" sldId="263"/>
        </pc:sldMkLst>
      </pc:sldChg>
      <pc:sldChg chg="addSp modSp ord">
        <pc:chgData name="Cecilia Marcela Bailliet" userId="9b7bff20-748e-4cf6-a6b3-8781bc618a9a" providerId="ADAL" clId="{6056291C-0D13-4969-B6EF-F4645E2C8BFE}" dt="2020-10-22T19:13:59.563" v="2711"/>
        <pc:sldMkLst>
          <pc:docMk/>
          <pc:sldMk cId="3228494547" sldId="264"/>
        </pc:sldMkLst>
        <pc:spChg chg="mod">
          <ac:chgData name="Cecilia Marcela Bailliet" userId="9b7bff20-748e-4cf6-a6b3-8781bc618a9a" providerId="ADAL" clId="{6056291C-0D13-4969-B6EF-F4645E2C8BFE}" dt="2020-10-18T17:50:44.155" v="606" actId="207"/>
          <ac:spMkLst>
            <pc:docMk/>
            <pc:sldMk cId="3228494547" sldId="264"/>
            <ac:spMk id="2" creationId="{4E902EA7-4A8C-4A0E-A8B0-7398E78F5A3A}"/>
          </ac:spMkLst>
        </pc:spChg>
        <pc:spChg chg="mod">
          <ac:chgData name="Cecilia Marcela Bailliet" userId="9b7bff20-748e-4cf6-a6b3-8781bc618a9a" providerId="ADAL" clId="{6056291C-0D13-4969-B6EF-F4645E2C8BFE}" dt="2020-10-18T18:50:07.617" v="1657" actId="14100"/>
          <ac:spMkLst>
            <pc:docMk/>
            <pc:sldMk cId="3228494547" sldId="264"/>
            <ac:spMk id="10" creationId="{0C37D5BE-7499-41D5-9C02-BD24688DAABF}"/>
          </ac:spMkLst>
        </pc:spChg>
        <pc:picChg chg="add mod">
          <ac:chgData name="Cecilia Marcela Bailliet" userId="9b7bff20-748e-4cf6-a6b3-8781bc618a9a" providerId="ADAL" clId="{6056291C-0D13-4969-B6EF-F4645E2C8BFE}" dt="2020-10-18T18:16:06.434" v="1111" actId="14100"/>
          <ac:picMkLst>
            <pc:docMk/>
            <pc:sldMk cId="3228494547" sldId="264"/>
            <ac:picMk id="3" creationId="{380A002F-56EE-4D23-A212-009A523E8F9C}"/>
          </ac:picMkLst>
        </pc:picChg>
        <pc:picChg chg="add mod">
          <ac:chgData name="Cecilia Marcela Bailliet" userId="9b7bff20-748e-4cf6-a6b3-8781bc618a9a" providerId="ADAL" clId="{6056291C-0D13-4969-B6EF-F4645E2C8BFE}" dt="2020-10-18T18:17:18.301" v="1116" actId="14100"/>
          <ac:picMkLst>
            <pc:docMk/>
            <pc:sldMk cId="3228494547" sldId="264"/>
            <ac:picMk id="4" creationId="{3BD50311-0650-4174-A818-6AD00ADC3DA7}"/>
          </ac:picMkLst>
        </pc:picChg>
        <pc:picChg chg="add mod">
          <ac:chgData name="Cecilia Marcela Bailliet" userId="9b7bff20-748e-4cf6-a6b3-8781bc618a9a" providerId="ADAL" clId="{6056291C-0D13-4969-B6EF-F4645E2C8BFE}" dt="2020-10-18T18:19:01.421" v="1123" actId="14100"/>
          <ac:picMkLst>
            <pc:docMk/>
            <pc:sldMk cId="3228494547" sldId="264"/>
            <ac:picMk id="5" creationId="{8D7FFFCF-DA1B-4E99-8F24-D0D284E2D135}"/>
          </ac:picMkLst>
        </pc:picChg>
        <pc:picChg chg="add mod">
          <ac:chgData name="Cecilia Marcela Bailliet" userId="9b7bff20-748e-4cf6-a6b3-8781bc618a9a" providerId="ADAL" clId="{6056291C-0D13-4969-B6EF-F4645E2C8BFE}" dt="2020-10-18T18:21:21.875" v="1131" actId="1076"/>
          <ac:picMkLst>
            <pc:docMk/>
            <pc:sldMk cId="3228494547" sldId="264"/>
            <ac:picMk id="6" creationId="{CBCD63A5-69D1-4D74-A87A-A17A356F83FF}"/>
          </ac:picMkLst>
        </pc:picChg>
      </pc:sldChg>
      <pc:sldChg chg="del">
        <pc:chgData name="Cecilia Marcela Bailliet" userId="9b7bff20-748e-4cf6-a6b3-8781bc618a9a" providerId="ADAL" clId="{6056291C-0D13-4969-B6EF-F4645E2C8BFE}" dt="2020-10-18T17:48:02.204" v="280" actId="2696"/>
        <pc:sldMkLst>
          <pc:docMk/>
          <pc:sldMk cId="1731256358" sldId="265"/>
        </pc:sldMkLst>
      </pc:sldChg>
      <pc:sldChg chg="modSp add">
        <pc:chgData name="Cecilia Marcela Bailliet" userId="9b7bff20-748e-4cf6-a6b3-8781bc618a9a" providerId="ADAL" clId="{6056291C-0D13-4969-B6EF-F4645E2C8BFE}" dt="2020-10-18T18:53:23.600" v="1679" actId="113"/>
        <pc:sldMkLst>
          <pc:docMk/>
          <pc:sldMk cId="3616336613" sldId="265"/>
        </pc:sldMkLst>
        <pc:spChg chg="mod">
          <ac:chgData name="Cecilia Marcela Bailliet" userId="9b7bff20-748e-4cf6-a6b3-8781bc618a9a" providerId="ADAL" clId="{6056291C-0D13-4969-B6EF-F4645E2C8BFE}" dt="2020-10-18T18:53:23.600" v="1679" actId="113"/>
          <ac:spMkLst>
            <pc:docMk/>
            <pc:sldMk cId="3616336613" sldId="265"/>
            <ac:spMk id="2" creationId="{4EF5D85B-CDE8-4C5C-90FD-BD6F9BB71693}"/>
          </ac:spMkLst>
        </pc:spChg>
        <pc:spChg chg="mod">
          <ac:chgData name="Cecilia Marcela Bailliet" userId="9b7bff20-748e-4cf6-a6b3-8781bc618a9a" providerId="ADAL" clId="{6056291C-0D13-4969-B6EF-F4645E2C8BFE}" dt="2020-10-18T17:56:34.630" v="715" actId="207"/>
          <ac:spMkLst>
            <pc:docMk/>
            <pc:sldMk cId="3616336613" sldId="265"/>
            <ac:spMk id="3" creationId="{681B9CAC-93A5-478F-BBAC-7B643746EF0F}"/>
          </ac:spMkLst>
        </pc:spChg>
      </pc:sldChg>
      <pc:sldChg chg="modSp add ord">
        <pc:chgData name="Cecilia Marcela Bailliet" userId="9b7bff20-748e-4cf6-a6b3-8781bc618a9a" providerId="ADAL" clId="{6056291C-0D13-4969-B6EF-F4645E2C8BFE}" dt="2020-10-21T12:54:24.474" v="1962" actId="113"/>
        <pc:sldMkLst>
          <pc:docMk/>
          <pc:sldMk cId="636275419" sldId="266"/>
        </pc:sldMkLst>
        <pc:spChg chg="mod">
          <ac:chgData name="Cecilia Marcela Bailliet" userId="9b7bff20-748e-4cf6-a6b3-8781bc618a9a" providerId="ADAL" clId="{6056291C-0D13-4969-B6EF-F4645E2C8BFE}" dt="2020-10-18T18:26:42.434" v="1138" actId="113"/>
          <ac:spMkLst>
            <pc:docMk/>
            <pc:sldMk cId="636275419" sldId="266"/>
            <ac:spMk id="2" creationId="{75D1ED89-5830-4245-B315-12231944CE8B}"/>
          </ac:spMkLst>
        </pc:spChg>
        <pc:spChg chg="mod">
          <ac:chgData name="Cecilia Marcela Bailliet" userId="9b7bff20-748e-4cf6-a6b3-8781bc618a9a" providerId="ADAL" clId="{6056291C-0D13-4969-B6EF-F4645E2C8BFE}" dt="2020-10-21T12:54:24.474" v="1962" actId="113"/>
          <ac:spMkLst>
            <pc:docMk/>
            <pc:sldMk cId="636275419" sldId="266"/>
            <ac:spMk id="3" creationId="{D73AC57A-DF8D-42E3-81D9-57D2B01EE723}"/>
          </ac:spMkLst>
        </pc:spChg>
      </pc:sldChg>
      <pc:sldChg chg="del">
        <pc:chgData name="Cecilia Marcela Bailliet" userId="9b7bff20-748e-4cf6-a6b3-8781bc618a9a" providerId="ADAL" clId="{6056291C-0D13-4969-B6EF-F4645E2C8BFE}" dt="2020-10-18T17:48:24.929" v="314" actId="2696"/>
        <pc:sldMkLst>
          <pc:docMk/>
          <pc:sldMk cId="1273444060" sldId="266"/>
        </pc:sldMkLst>
      </pc:sldChg>
      <pc:sldChg chg="del">
        <pc:chgData name="Cecilia Marcela Bailliet" userId="9b7bff20-748e-4cf6-a6b3-8781bc618a9a" providerId="ADAL" clId="{6056291C-0D13-4969-B6EF-F4645E2C8BFE}" dt="2020-10-18T17:47:30.573" v="225" actId="2696"/>
        <pc:sldMkLst>
          <pc:docMk/>
          <pc:sldMk cId="51788470" sldId="267"/>
        </pc:sldMkLst>
      </pc:sldChg>
      <pc:sldChg chg="modSp add ord">
        <pc:chgData name="Cecilia Marcela Bailliet" userId="9b7bff20-748e-4cf6-a6b3-8781bc618a9a" providerId="ADAL" clId="{6056291C-0D13-4969-B6EF-F4645E2C8BFE}" dt="2020-10-18T18:55:14.687" v="1732" actId="20577"/>
        <pc:sldMkLst>
          <pc:docMk/>
          <pc:sldMk cId="234437203" sldId="267"/>
        </pc:sldMkLst>
        <pc:spChg chg="mod">
          <ac:chgData name="Cecilia Marcela Bailliet" userId="9b7bff20-748e-4cf6-a6b3-8781bc618a9a" providerId="ADAL" clId="{6056291C-0D13-4969-B6EF-F4645E2C8BFE}" dt="2020-10-18T18:55:14.687" v="1732" actId="20577"/>
          <ac:spMkLst>
            <pc:docMk/>
            <pc:sldMk cId="234437203" sldId="267"/>
            <ac:spMk id="2" creationId="{C1BE4E4C-53F1-42BA-95F2-EA5797B1FCEA}"/>
          </ac:spMkLst>
        </pc:spChg>
        <pc:spChg chg="mod">
          <ac:chgData name="Cecilia Marcela Bailliet" userId="9b7bff20-748e-4cf6-a6b3-8781bc618a9a" providerId="ADAL" clId="{6056291C-0D13-4969-B6EF-F4645E2C8BFE}" dt="2020-10-18T18:49:05.319" v="1654" actId="113"/>
          <ac:spMkLst>
            <pc:docMk/>
            <pc:sldMk cId="234437203" sldId="267"/>
            <ac:spMk id="3" creationId="{D26697FF-B247-4C45-A5A8-7411FE37B080}"/>
          </ac:spMkLst>
        </pc:spChg>
      </pc:sldChg>
      <pc:sldChg chg="del">
        <pc:chgData name="Cecilia Marcela Bailliet" userId="9b7bff20-748e-4cf6-a6b3-8781bc618a9a" providerId="ADAL" clId="{6056291C-0D13-4969-B6EF-F4645E2C8BFE}" dt="2020-10-18T17:46:58.573" v="176" actId="2696"/>
        <pc:sldMkLst>
          <pc:docMk/>
          <pc:sldMk cId="641703982" sldId="268"/>
        </pc:sldMkLst>
      </pc:sldChg>
      <pc:sldChg chg="modSp add">
        <pc:chgData name="Cecilia Marcela Bailliet" userId="9b7bff20-748e-4cf6-a6b3-8781bc618a9a" providerId="ADAL" clId="{6056291C-0D13-4969-B6EF-F4645E2C8BFE}" dt="2020-10-22T19:13:41.990" v="2710" actId="20577"/>
        <pc:sldMkLst>
          <pc:docMk/>
          <pc:sldMk cId="1157014685" sldId="268"/>
        </pc:sldMkLst>
        <pc:spChg chg="mod">
          <ac:chgData name="Cecilia Marcela Bailliet" userId="9b7bff20-748e-4cf6-a6b3-8781bc618a9a" providerId="ADAL" clId="{6056291C-0D13-4969-B6EF-F4645E2C8BFE}" dt="2020-10-18T18:32:28.598" v="1622" actId="113"/>
          <ac:spMkLst>
            <pc:docMk/>
            <pc:sldMk cId="1157014685" sldId="268"/>
            <ac:spMk id="2" creationId="{B90C79F3-1427-4A72-A424-ACA6C4ACF9EC}"/>
          </ac:spMkLst>
        </pc:spChg>
        <pc:spChg chg="mod">
          <ac:chgData name="Cecilia Marcela Bailliet" userId="9b7bff20-748e-4cf6-a6b3-8781bc618a9a" providerId="ADAL" clId="{6056291C-0D13-4969-B6EF-F4645E2C8BFE}" dt="2020-10-22T19:13:41.990" v="2710" actId="20577"/>
          <ac:spMkLst>
            <pc:docMk/>
            <pc:sldMk cId="1157014685" sldId="268"/>
            <ac:spMk id="3" creationId="{83A4A152-FDD4-47C1-82CA-1831A5B52F95}"/>
          </ac:spMkLst>
        </pc:spChg>
      </pc:sldChg>
      <pc:sldChg chg="del">
        <pc:chgData name="Cecilia Marcela Bailliet" userId="9b7bff20-748e-4cf6-a6b3-8781bc618a9a" providerId="ADAL" clId="{6056291C-0D13-4969-B6EF-F4645E2C8BFE}" dt="2020-10-18T17:46:47.005" v="175" actId="2696"/>
        <pc:sldMkLst>
          <pc:docMk/>
          <pc:sldMk cId="3045189447" sldId="269"/>
        </pc:sldMkLst>
      </pc:sldChg>
      <pc:sldChg chg="addSp delSp modSp">
        <pc:chgData name="Cecilia Marcela Bailliet" userId="9b7bff20-748e-4cf6-a6b3-8781bc618a9a" providerId="ADAL" clId="{6056291C-0D13-4969-B6EF-F4645E2C8BFE}" dt="2020-10-22T13:55:31.936" v="2436" actId="20577"/>
        <pc:sldMkLst>
          <pc:docMk/>
          <pc:sldMk cId="3172985965" sldId="269"/>
        </pc:sldMkLst>
        <pc:spChg chg="del mod">
          <ac:chgData name="Cecilia Marcela Bailliet" userId="9b7bff20-748e-4cf6-a6b3-8781bc618a9a" providerId="ADAL" clId="{6056291C-0D13-4969-B6EF-F4645E2C8BFE}" dt="2020-10-22T13:47:36.885" v="2405" actId="478"/>
          <ac:spMkLst>
            <pc:docMk/>
            <pc:sldMk cId="3172985965" sldId="269"/>
            <ac:spMk id="2" creationId="{00000000-0000-0000-0000-000000000000}"/>
          </ac:spMkLst>
        </pc:spChg>
        <pc:spChg chg="mod">
          <ac:chgData name="Cecilia Marcela Bailliet" userId="9b7bff20-748e-4cf6-a6b3-8781bc618a9a" providerId="ADAL" clId="{6056291C-0D13-4969-B6EF-F4645E2C8BFE}" dt="2020-10-22T13:55:31.936" v="2436" actId="20577"/>
          <ac:spMkLst>
            <pc:docMk/>
            <pc:sldMk cId="3172985965" sldId="269"/>
            <ac:spMk id="3" creationId="{00000000-0000-0000-0000-000000000000}"/>
          </ac:spMkLst>
        </pc:spChg>
        <pc:spChg chg="add del mod">
          <ac:chgData name="Cecilia Marcela Bailliet" userId="9b7bff20-748e-4cf6-a6b3-8781bc618a9a" providerId="ADAL" clId="{6056291C-0D13-4969-B6EF-F4645E2C8BFE}" dt="2020-10-22T13:47:42.632" v="2406" actId="478"/>
          <ac:spMkLst>
            <pc:docMk/>
            <pc:sldMk cId="3172985965" sldId="269"/>
            <ac:spMk id="7" creationId="{E8BC50AC-1A1E-4EC8-84BB-E2F52A9D86CC}"/>
          </ac:spMkLst>
        </pc:spChg>
        <pc:picChg chg="add mod">
          <ac:chgData name="Cecilia Marcela Bailliet" userId="9b7bff20-748e-4cf6-a6b3-8781bc618a9a" providerId="ADAL" clId="{6056291C-0D13-4969-B6EF-F4645E2C8BFE}" dt="2020-10-22T13:35:33.233" v="2112" actId="14100"/>
          <ac:picMkLst>
            <pc:docMk/>
            <pc:sldMk cId="3172985965" sldId="269"/>
            <ac:picMk id="4" creationId="{C0EA293E-8B32-4B83-93FE-183B63D73A9A}"/>
          </ac:picMkLst>
        </pc:picChg>
        <pc:picChg chg="add mod">
          <ac:chgData name="Cecilia Marcela Bailliet" userId="9b7bff20-748e-4cf6-a6b3-8781bc618a9a" providerId="ADAL" clId="{6056291C-0D13-4969-B6EF-F4645E2C8BFE}" dt="2020-10-22T13:47:25.335" v="2403" actId="1076"/>
          <ac:picMkLst>
            <pc:docMk/>
            <pc:sldMk cId="3172985965" sldId="269"/>
            <ac:picMk id="5" creationId="{4F76ECBC-3E6C-4712-ACA2-A1C009249A55}"/>
          </ac:picMkLst>
        </pc:picChg>
      </pc:sldChg>
      <pc:sldChg chg="addSp modSp">
        <pc:chgData name="Cecilia Marcela Bailliet" userId="9b7bff20-748e-4cf6-a6b3-8781bc618a9a" providerId="ADAL" clId="{6056291C-0D13-4969-B6EF-F4645E2C8BFE}" dt="2020-10-22T14:29:37.729" v="2515" actId="113"/>
        <pc:sldMkLst>
          <pc:docMk/>
          <pc:sldMk cId="1247064202" sldId="270"/>
        </pc:sldMkLst>
        <pc:spChg chg="mod">
          <ac:chgData name="Cecilia Marcela Bailliet" userId="9b7bff20-748e-4cf6-a6b3-8781bc618a9a" providerId="ADAL" clId="{6056291C-0D13-4969-B6EF-F4645E2C8BFE}" dt="2020-10-22T14:29:37.729" v="2515" actId="113"/>
          <ac:spMkLst>
            <pc:docMk/>
            <pc:sldMk cId="1247064202" sldId="270"/>
            <ac:spMk id="2" creationId="{00000000-0000-0000-0000-000000000000}"/>
          </ac:spMkLst>
        </pc:spChg>
        <pc:spChg chg="mod">
          <ac:chgData name="Cecilia Marcela Bailliet" userId="9b7bff20-748e-4cf6-a6b3-8781bc618a9a" providerId="ADAL" clId="{6056291C-0D13-4969-B6EF-F4645E2C8BFE}" dt="2020-10-22T14:28:59.964" v="2470" actId="14100"/>
          <ac:spMkLst>
            <pc:docMk/>
            <pc:sldMk cId="1247064202" sldId="270"/>
            <ac:spMk id="3" creationId="{00000000-0000-0000-0000-000000000000}"/>
          </ac:spMkLst>
        </pc:spChg>
        <pc:picChg chg="add mod">
          <ac:chgData name="Cecilia Marcela Bailliet" userId="9b7bff20-748e-4cf6-a6b3-8781bc618a9a" providerId="ADAL" clId="{6056291C-0D13-4969-B6EF-F4645E2C8BFE}" dt="2020-10-22T14:28:01.916" v="2453" actId="14100"/>
          <ac:picMkLst>
            <pc:docMk/>
            <pc:sldMk cId="1247064202" sldId="270"/>
            <ac:picMk id="5" creationId="{9569BC5C-D1FD-4F41-B5C2-4FA6BB29A3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39A5-77F3-4A2C-BC02-E7402F000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A19EA-7439-43E1-9BE5-B97A012EC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0B77C-3158-4524-97C9-C2715971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4CF-07D2-46F7-B963-26FB87E21DB8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F2F12-D6FD-4CFE-A2F4-77D001B1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239A4-03E0-4FE1-9B50-8EE6ACA7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2EA-14BC-4C09-AF95-50794C2BA4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05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8781-E8EB-4D0E-88A4-CF14B0B3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865CB-9F56-40B7-A139-9491D4B5B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6E71F-5BEF-4626-85B8-EFD02DE7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4CF-07D2-46F7-B963-26FB87E21DB8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9BBDB-BD84-48D7-B59A-4886C6EE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A188B-3E8D-4BB3-9186-2EFB0DF1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2EA-14BC-4C09-AF95-50794C2BA4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575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5EF310-161B-4344-A7D3-7B9BA91F7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F4F02-29F5-4F8B-9117-3CDA9DD11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59AD9-1FAC-41B8-8780-703F8551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4CF-07D2-46F7-B963-26FB87E21DB8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CD463-89B8-4D5D-91F8-13B97F5C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D584A-EC1A-4BD4-9D5B-A43232EE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2EA-14BC-4C09-AF95-50794C2BA4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221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B9EFE-13BA-4865-9C6F-B0A60219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A3EC5-2D7B-4A55-8443-2EFC6DDEA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5DDB8-BF50-4E26-A34B-28B27A1F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4CF-07D2-46F7-B963-26FB87E21DB8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6FC34-9BAB-4597-ADAE-C6541CD2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F6C6E-564D-49B9-A63B-2D2871C1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2EA-14BC-4C09-AF95-50794C2BA4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43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2685-D2BB-422D-91B6-85DC539D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1B564-BF88-42A9-B969-5904C96CB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A4EA2-F9E3-491D-847B-C0A9834C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4CF-07D2-46F7-B963-26FB87E21DB8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0C329-0595-4CE1-BA20-EF1775F0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6671D-3966-484E-BE3E-7A0BD12F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2EA-14BC-4C09-AF95-50794C2BA4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042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E682-4DA2-478F-8E11-836DD89A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74C1E-2BAD-4817-BEE7-0AE93E739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9F832-C187-43BD-BBD4-A9A372502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82956-31FA-4963-9531-8DC5E490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4CF-07D2-46F7-B963-26FB87E21DB8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BC9B5-4130-4472-A18E-7E5A3C4D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FED1-D51E-4DC3-B14C-A9E1C88F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2EA-14BC-4C09-AF95-50794C2BA4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44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3D17-2FB5-4681-89D0-BAFF7BED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72524-BC50-4E80-B682-ED9FB14D3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2DCE6-C7C8-4B06-A6D1-736617C39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AB9E6-CF0A-4069-8C42-6EBC9108B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93ECE-7C1E-4987-BA78-927C8717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A037F0-ECDD-4FBC-BBE6-49682539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4CF-07D2-46F7-B963-26FB87E21DB8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613B0E-EB9F-4437-9ACC-9FFC21F0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D731A-6041-4252-AFFB-29091ACE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2EA-14BC-4C09-AF95-50794C2BA4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49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4FBCC-75B6-4007-8413-5AE2E2EF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CF454-E0E8-42F8-8A2B-E92188BB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4CF-07D2-46F7-B963-26FB87E21DB8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25375-4657-4363-91FC-4BE08B36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91281-FE46-4246-8D30-6D09DA07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2EA-14BC-4C09-AF95-50794C2BA4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16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BE05B-425E-4E5F-BBDD-BA1CCB71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4CF-07D2-46F7-B963-26FB87E21DB8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1C161-13EA-491E-99F1-04953A1C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02B01-49D8-41A1-93E0-2E194489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2EA-14BC-4C09-AF95-50794C2BA4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753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C549-9C74-4129-8A3E-F3E8246B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0D4F4-57A2-4AE8-BEAC-DC4254E7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918ED-8F22-449A-9D60-CF447AD5C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4AAB7-5FD2-44CE-BCAD-44CE9E31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4CF-07D2-46F7-B963-26FB87E21DB8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1139A-8681-4575-A84A-F41CC740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3E0E9-7A76-429C-AB64-AAC01860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2EA-14BC-4C09-AF95-50794C2BA4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25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726C4-B1F1-4A9F-8133-9846B340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DED32F-6DA3-4848-BF8D-21A2D18CB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0551D-F252-48DD-9756-F90FC6830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C3043-D341-47B0-A2C8-ADB02BB2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54CF-07D2-46F7-B963-26FB87E21DB8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26D2C-4B9A-4DA7-9F50-3D260952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DB01E-3374-403F-9D25-A9D73D83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2EA-14BC-4C09-AF95-50794C2BA4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14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088ED-5AC6-473C-8F17-D1DE5E53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C6FA0-5E9F-406D-9FB8-9E28375AD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2909-7AC4-4BEE-9640-85E3DF330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54CF-07D2-46F7-B963-26FB87E21DB8}" type="datetimeFigureOut">
              <a:rPr lang="nb-NO" smtClean="0"/>
              <a:t>22.10.2020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DFCE0-DF7F-45AA-BD50-32B6241F5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CF6A6-F019-493C-B7FA-074C2F245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542EA-14BC-4C09-AF95-50794C2BA4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293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uio.no/english/studies/programmes/pubint-master/structure/programme-options/crimhum/structure/index.html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https/www.uio.no/english/studies/programmes/pubint-master/structure/programme-options/public/structure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ttps/www.uio.no/english/studies/programmes/pubint-master/structure/programme-options/human-rights/structure/index.html" TargetMode="External"/><Relationship Id="rId5" Type="http://schemas.openxmlformats.org/officeDocument/2006/relationships/hyperlink" Target="https://www.uio.no/english/studies/programmes/pubint-master/structure/programme-options/economic/structure/index.html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https/www.uio.no/english/studies/programmes/pubint-master/structure/programme-options/environment/index.html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emner/jus/humanrights/JUS5503/index.html" TargetMode="External"/><Relationship Id="rId7" Type="http://schemas.openxmlformats.org/officeDocument/2006/relationships/hyperlink" Target="https://www.uio.no/studier/emner/jus/jus/JUS5850/index.html" TargetMode="External"/><Relationship Id="rId2" Type="http://schemas.openxmlformats.org/officeDocument/2006/relationships/hyperlink" Target="https://www.uio.no/studier/emner/jus/jus/JUS5540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io.no/studier/emner/jus/jus/JUS5730/index.html" TargetMode="External"/><Relationship Id="rId5" Type="http://schemas.openxmlformats.org/officeDocument/2006/relationships/hyperlink" Target="https://www.uio.no/studier/emner/jus/jus/JUS5520/index.html" TargetMode="External"/><Relationship Id="rId4" Type="http://schemas.openxmlformats.org/officeDocument/2006/relationships/hyperlink" Target="https://www.uio.no/studier/emner/jus/humanrights/JUS5134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emner/jus/jus/JUS5690/index.html" TargetMode="External"/><Relationship Id="rId2" Type="http://schemas.openxmlformats.org/officeDocument/2006/relationships/hyperlink" Target="https://www.uio.no/studier/emner/jus/jus/JUS5540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o.no/studier/emner/jus/humanrights/HUMR5131/index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io.no/studier/emner/jus/jus/JUS5911/index.html" TargetMode="External"/><Relationship Id="rId3" Type="http://schemas.openxmlformats.org/officeDocument/2006/relationships/hyperlink" Target="https://www.uio.no/studier/emner/jus/jus/JUS5560/index.html" TargetMode="External"/><Relationship Id="rId7" Type="http://schemas.openxmlformats.org/officeDocument/2006/relationships/hyperlink" Target="https://www.uio.no/studier/emner/jus/jus/JUS5910/index.html" TargetMode="External"/><Relationship Id="rId2" Type="http://schemas.openxmlformats.org/officeDocument/2006/relationships/hyperlink" Target="https://www.uio.no/studier/emner/jus/jus/JUS5530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io.no/studier/emner/jus/jus/JUS5851/index.html" TargetMode="External"/><Relationship Id="rId5" Type="http://schemas.openxmlformats.org/officeDocument/2006/relationships/hyperlink" Target="https://www.uio.no/studier/emner/jus/jus/JUS5630/index.html" TargetMode="External"/><Relationship Id="rId4" Type="http://schemas.openxmlformats.org/officeDocument/2006/relationships/hyperlink" Target="https://www.uio.no/studier/emner/jus/jus/JUS5570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3403-B2F4-448D-84BA-B7BC0F1B1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PIL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9EA43-9DC7-41A4-848C-1C7E19A51C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Cecilia M. Bailliet</a:t>
            </a:r>
          </a:p>
        </p:txBody>
      </p:sp>
    </p:spTree>
    <p:extLst>
      <p:ext uri="{BB962C8B-B14F-4D97-AF65-F5344CB8AC3E}">
        <p14:creationId xmlns:p14="http://schemas.microsoft.com/office/powerpoint/2010/main" val="378857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ED89-5830-4245-B315-12231944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External</a:t>
            </a:r>
            <a:r>
              <a:rPr lang="nb-NO" b="1" dirty="0"/>
              <a:t> Panel </a:t>
            </a:r>
            <a:r>
              <a:rPr lang="nb-NO" b="1" dirty="0" err="1"/>
              <a:t>Review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PIL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AC57A-DF8D-42E3-81D9-57D2B01E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Prof. Dr. Jan </a:t>
            </a:r>
            <a:r>
              <a:rPr lang="en-US" sz="2000" b="1" dirty="0" err="1"/>
              <a:t>Wouters</a:t>
            </a:r>
            <a:r>
              <a:rPr lang="en-US" sz="2000" b="1" dirty="0"/>
              <a:t>, chair (Full Professor of International Law and International Organizations, Director of the Leuven Centre for Global Governance Studies and the Institute for International Law, University of Leuven), </a:t>
            </a:r>
          </a:p>
          <a:p>
            <a:r>
              <a:rPr lang="en-US" sz="2000" b="1" dirty="0"/>
              <a:t>Mr. Fredrik </a:t>
            </a:r>
            <a:r>
              <a:rPr lang="en-US" sz="2000" b="1" dirty="0" err="1"/>
              <a:t>Bockman</a:t>
            </a:r>
            <a:r>
              <a:rPr lang="en-US" sz="2000" b="1" dirty="0"/>
              <a:t> Finstad (Deputy Director General, Norwegian Ministry of Justice and Public security), </a:t>
            </a:r>
          </a:p>
          <a:p>
            <a:r>
              <a:rPr lang="en-US" sz="2000" b="1" dirty="0"/>
              <a:t>Mrs. Margit F. </a:t>
            </a:r>
            <a:r>
              <a:rPr lang="en-US" sz="2000" b="1" dirty="0" err="1"/>
              <a:t>Tveiten</a:t>
            </a:r>
            <a:r>
              <a:rPr lang="en-US" sz="2000" b="1" dirty="0"/>
              <a:t> (Director General, Norwegian Ministry of Foreign Affairs), and </a:t>
            </a:r>
          </a:p>
          <a:p>
            <a:r>
              <a:rPr lang="en-US" sz="2000" b="1" dirty="0"/>
              <a:t>Ms. Nina Kolbe (student at the Oslo Public International Law </a:t>
            </a:r>
            <a:r>
              <a:rPr lang="en-US" sz="2000" b="1" dirty="0" err="1"/>
              <a:t>Programme</a:t>
            </a:r>
            <a:r>
              <a:rPr lang="en-US" sz="2000" b="1" dirty="0"/>
              <a:t>). </a:t>
            </a:r>
          </a:p>
          <a:p>
            <a:r>
              <a:rPr lang="nb-NO" b="1" dirty="0">
                <a:solidFill>
                  <a:srgbClr val="FF0000"/>
                </a:solidFill>
              </a:rPr>
              <a:t>Trade Law, </a:t>
            </a:r>
            <a:r>
              <a:rPr lang="nb-NO" b="1" dirty="0" err="1">
                <a:solidFill>
                  <a:srgbClr val="FF0000"/>
                </a:solidFill>
              </a:rPr>
              <a:t>Sanctions</a:t>
            </a:r>
            <a:r>
              <a:rPr lang="nb-NO" b="1" dirty="0">
                <a:solidFill>
                  <a:srgbClr val="FF0000"/>
                </a:solidFill>
              </a:rPr>
              <a:t>, and Law </a:t>
            </a:r>
            <a:r>
              <a:rPr lang="nb-NO" b="1" dirty="0" err="1">
                <a:solidFill>
                  <a:srgbClr val="FF0000"/>
                </a:solidFill>
              </a:rPr>
              <a:t>of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the</a:t>
            </a:r>
            <a:r>
              <a:rPr lang="nb-NO" b="1" dirty="0">
                <a:solidFill>
                  <a:srgbClr val="FF0000"/>
                </a:solidFill>
              </a:rPr>
              <a:t> Sea relevant to Ministry </a:t>
            </a:r>
            <a:r>
              <a:rPr lang="nb-NO" b="1" dirty="0" err="1">
                <a:solidFill>
                  <a:srgbClr val="FF0000"/>
                </a:solidFill>
              </a:rPr>
              <a:t>of</a:t>
            </a:r>
            <a:r>
              <a:rPr lang="nb-NO" b="1" dirty="0">
                <a:solidFill>
                  <a:srgbClr val="FF0000"/>
                </a:solidFill>
              </a:rPr>
              <a:t> Foreign </a:t>
            </a:r>
            <a:r>
              <a:rPr lang="nb-NO" b="1" dirty="0" err="1">
                <a:solidFill>
                  <a:srgbClr val="FF0000"/>
                </a:solidFill>
              </a:rPr>
              <a:t>Affairs</a:t>
            </a:r>
            <a:endParaRPr lang="nb-NO" b="1" dirty="0">
              <a:solidFill>
                <a:srgbClr val="FF00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627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D85B-CDE8-4C5C-90FD-BD6F9BB7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UD Rettsavdeling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B9CAC-93A5-478F-BBAC-7B643746E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  <a:p>
            <a:r>
              <a:rPr lang="nb-NO" dirty="0"/>
              <a:t>Rettsavdelingen er juridisk ekspertorgan for regjeringen og sentralforvaltningen, med et særlig ansvar for samordning av norske folkerettslige synspunkter i internasjonale fora. Sentrale arbeidsområder er internasjonal havrett, FN-rett, </a:t>
            </a:r>
            <a:r>
              <a:rPr lang="nb-NO" dirty="0">
                <a:solidFill>
                  <a:srgbClr val="FF0000"/>
                </a:solidFill>
              </a:rPr>
              <a:t>WTO-rett</a:t>
            </a:r>
            <a:r>
              <a:rPr lang="nb-NO" dirty="0"/>
              <a:t>, EØS-rett, traktatrett og immunitetsspørsmål, miljørett, menneskerettigheter, humanitærrett, internasjonal strafferett, sanksjoner og restriktive tiltak</a:t>
            </a:r>
          </a:p>
          <a:p>
            <a:endParaRPr lang="nb-NO" dirty="0"/>
          </a:p>
          <a:p>
            <a:r>
              <a:rPr lang="nb-NO" dirty="0"/>
              <a:t>Regjeringsadvokatembetet om å føre saker for disse organer. Avdelingen har for tiden </a:t>
            </a:r>
            <a:r>
              <a:rPr lang="nb-NO" dirty="0">
                <a:solidFill>
                  <a:srgbClr val="FF0000"/>
                </a:solidFill>
              </a:rPr>
              <a:t>38 medarbeidere </a:t>
            </a:r>
            <a:r>
              <a:rPr lang="nb-NO" dirty="0"/>
              <a:t>fordelt på Seksjon for humanitær- og strafferett, Seksjon for traktat-, miljø- og havrett, og Seksjon for EØS- og </a:t>
            </a:r>
            <a:r>
              <a:rPr lang="nb-NO" dirty="0">
                <a:solidFill>
                  <a:srgbClr val="FF0000"/>
                </a:solidFill>
              </a:rPr>
              <a:t>handelsrett. </a:t>
            </a:r>
          </a:p>
        </p:txBody>
      </p:sp>
    </p:spTree>
    <p:extLst>
      <p:ext uri="{BB962C8B-B14F-4D97-AF65-F5344CB8AC3E}">
        <p14:creationId xmlns:p14="http://schemas.microsoft.com/office/powerpoint/2010/main" val="361633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4E4C-53F1-42BA-95F2-EA5797B1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err="1"/>
              <a:t>Need</a:t>
            </a:r>
            <a:r>
              <a:rPr lang="nb-NO" b="1" dirty="0"/>
              <a:t> to Restore International </a:t>
            </a:r>
            <a:r>
              <a:rPr lang="nb-NO" b="1" dirty="0" err="1"/>
              <a:t>Economic</a:t>
            </a:r>
            <a:r>
              <a:rPr lang="nb-NO" b="1" dirty="0"/>
              <a:t> Law </a:t>
            </a:r>
            <a:r>
              <a:rPr lang="nb-NO" b="1" dirty="0" err="1"/>
              <a:t>Specialization</a:t>
            </a:r>
            <a:r>
              <a:rPr lang="nb-NO" b="1" dirty="0"/>
              <a:t> by </a:t>
            </a:r>
            <a:r>
              <a:rPr lang="nb-NO" b="1" dirty="0" err="1"/>
              <a:t>offering</a:t>
            </a:r>
            <a:r>
              <a:rPr lang="nb-NO" b="1" dirty="0"/>
              <a:t> Trade Law </a:t>
            </a:r>
            <a:r>
              <a:rPr lang="nb-NO" b="1" dirty="0" err="1"/>
              <a:t>every</a:t>
            </a:r>
            <a:r>
              <a:rPr lang="nb-NO" b="1" dirty="0"/>
              <a:t> </a:t>
            </a:r>
            <a:r>
              <a:rPr lang="nb-NO" b="1" dirty="0" err="1"/>
              <a:t>year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697FF-B247-4C45-A5A8-7411FE37B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err="1"/>
              <a:t>Obligatory</a:t>
            </a:r>
            <a:r>
              <a:rPr lang="nb-NO" b="1" dirty="0"/>
              <a:t> Elements:</a:t>
            </a:r>
          </a:p>
          <a:p>
            <a:r>
              <a:rPr lang="nb-NO" b="1" dirty="0"/>
              <a:t>Public International Law</a:t>
            </a:r>
          </a:p>
          <a:p>
            <a:r>
              <a:rPr lang="nb-NO" b="1" dirty="0"/>
              <a:t>International Trade Law</a:t>
            </a:r>
          </a:p>
          <a:p>
            <a:r>
              <a:rPr lang="nb-NO" b="1" dirty="0"/>
              <a:t>International Investment Law</a:t>
            </a:r>
          </a:p>
          <a:p>
            <a:r>
              <a:rPr lang="nb-NO" b="1" dirty="0"/>
              <a:t>International Commercial Law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43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54" y="66675"/>
            <a:ext cx="11256146" cy="6791325"/>
          </a:xfrm>
        </p:spPr>
        <p:txBody>
          <a:bodyPr>
            <a:normAutofit lnSpcReduction="10000"/>
          </a:bodyPr>
          <a:lstStyle/>
          <a:p>
            <a:r>
              <a:rPr lang="nb-NO" b="1" dirty="0"/>
              <a:t>PIL Masters </a:t>
            </a:r>
            <a:r>
              <a:rPr lang="nb-NO" b="1" dirty="0" err="1"/>
              <a:t>began</a:t>
            </a:r>
            <a:r>
              <a:rPr lang="nb-NO" b="1" dirty="0"/>
              <a:t> 2003 </a:t>
            </a:r>
            <a:r>
              <a:rPr lang="nb-NO" b="1" dirty="0" err="1"/>
              <a:t>with</a:t>
            </a:r>
            <a:r>
              <a:rPr lang="nb-NO" b="1" dirty="0"/>
              <a:t> 11 students (11 </a:t>
            </a:r>
            <a:r>
              <a:rPr lang="nb-NO" b="1" dirty="0" err="1"/>
              <a:t>applications</a:t>
            </a:r>
            <a:r>
              <a:rPr lang="nb-NO" b="1" dirty="0"/>
              <a:t>) and </a:t>
            </a:r>
            <a:r>
              <a:rPr lang="nb-NO" b="1" dirty="0" err="1"/>
              <a:t>now</a:t>
            </a:r>
            <a:r>
              <a:rPr lang="nb-NO" b="1" dirty="0"/>
              <a:t> has </a:t>
            </a:r>
            <a:r>
              <a:rPr lang="nb-NO" b="1" dirty="0">
                <a:solidFill>
                  <a:srgbClr val="FF0000"/>
                </a:solidFill>
              </a:rPr>
              <a:t>39 </a:t>
            </a:r>
            <a:r>
              <a:rPr lang="nb-NO" b="1" dirty="0"/>
              <a:t>students (</a:t>
            </a:r>
            <a:r>
              <a:rPr lang="nb-NO" b="1" dirty="0">
                <a:solidFill>
                  <a:srgbClr val="FF0000"/>
                </a:solidFill>
              </a:rPr>
              <a:t>449 </a:t>
            </a:r>
            <a:r>
              <a:rPr lang="nb-NO" b="1" dirty="0" err="1">
                <a:solidFill>
                  <a:srgbClr val="FF0000"/>
                </a:solidFill>
              </a:rPr>
              <a:t>applications</a:t>
            </a:r>
            <a:r>
              <a:rPr lang="nb-NO" b="1" dirty="0"/>
              <a:t>)</a:t>
            </a:r>
          </a:p>
          <a:p>
            <a:r>
              <a:rPr lang="nb-NO" sz="1400" b="1" dirty="0" err="1"/>
              <a:t>Countries</a:t>
            </a:r>
            <a:r>
              <a:rPr lang="nb-NO" sz="1400" b="1" dirty="0"/>
              <a:t>:</a:t>
            </a:r>
            <a:r>
              <a:rPr lang="nb-NO" sz="1400" dirty="0"/>
              <a:t> Afghanistan (1), Albania (2), Antigua and Barbuda (3), Argentina (4), Australia (5), </a:t>
            </a:r>
            <a:r>
              <a:rPr lang="nb-NO" sz="1400" dirty="0" err="1"/>
              <a:t>Austria</a:t>
            </a:r>
            <a:r>
              <a:rPr lang="nb-NO" sz="1400" dirty="0"/>
              <a:t> (6), </a:t>
            </a:r>
            <a:r>
              <a:rPr lang="nb-NO" sz="1400" dirty="0" err="1"/>
              <a:t>Azerbaijan</a:t>
            </a:r>
            <a:r>
              <a:rPr lang="nb-NO" sz="1400" dirty="0"/>
              <a:t> (7), </a:t>
            </a:r>
          </a:p>
          <a:p>
            <a:pPr marL="0" indent="0">
              <a:buNone/>
            </a:pPr>
            <a:r>
              <a:rPr lang="nb-NO" sz="1400" dirty="0"/>
              <a:t>Bangladesh(8), Belarus (9), Bosnia-</a:t>
            </a:r>
            <a:r>
              <a:rPr lang="nb-NO" sz="1400" dirty="0" err="1"/>
              <a:t>Hercegovian</a:t>
            </a:r>
            <a:r>
              <a:rPr lang="nb-NO" sz="1400" dirty="0"/>
              <a:t> (10), Brazil (11), Bulgaria (12), </a:t>
            </a:r>
            <a:r>
              <a:rPr lang="nb-NO" sz="1400" dirty="0" err="1"/>
              <a:t>Cameroon</a:t>
            </a:r>
            <a:r>
              <a:rPr lang="nb-NO" sz="1400" dirty="0"/>
              <a:t> (13), Canada (14), </a:t>
            </a:r>
            <a:r>
              <a:rPr lang="nb-NO" sz="1400" dirty="0" err="1"/>
              <a:t>Czech</a:t>
            </a:r>
            <a:r>
              <a:rPr lang="nb-NO" sz="1400" dirty="0"/>
              <a:t> Rep. (15), Chile (16)</a:t>
            </a:r>
          </a:p>
          <a:p>
            <a:pPr marL="0" indent="0">
              <a:buNone/>
            </a:pPr>
            <a:r>
              <a:rPr lang="nb-NO" sz="1400" dirty="0"/>
              <a:t> China (17) Colombia (18), Costa Rica (19), </a:t>
            </a:r>
            <a:r>
              <a:rPr lang="nb-NO" sz="1400" dirty="0" err="1"/>
              <a:t>Croatia</a:t>
            </a:r>
            <a:r>
              <a:rPr lang="nb-NO" sz="1400" dirty="0"/>
              <a:t> (20), Egypt (21),</a:t>
            </a:r>
          </a:p>
          <a:p>
            <a:pPr marL="0" indent="0">
              <a:buNone/>
            </a:pPr>
            <a:r>
              <a:rPr lang="nb-NO" sz="1400" dirty="0"/>
              <a:t>Eritrea (22), </a:t>
            </a:r>
            <a:r>
              <a:rPr lang="nb-NO" sz="1400" dirty="0" err="1"/>
              <a:t>Estonia</a:t>
            </a:r>
            <a:r>
              <a:rPr lang="nb-NO" sz="1400" dirty="0"/>
              <a:t> (23), </a:t>
            </a:r>
            <a:r>
              <a:rPr lang="nb-NO" sz="1400" dirty="0" err="1"/>
              <a:t>Ethiopia</a:t>
            </a:r>
            <a:r>
              <a:rPr lang="nb-NO" sz="1400" dirty="0"/>
              <a:t> (24), Finland (25), France (26), Gambia (27), Georgia (28), Germany (29),</a:t>
            </a:r>
          </a:p>
          <a:p>
            <a:pPr marL="0" indent="0">
              <a:buNone/>
            </a:pPr>
            <a:r>
              <a:rPr lang="nb-NO" sz="1400" dirty="0"/>
              <a:t>Ghana (30), Great Britain (31), </a:t>
            </a:r>
            <a:r>
              <a:rPr lang="nb-NO" sz="1400" dirty="0" err="1"/>
              <a:t>Greece</a:t>
            </a:r>
            <a:r>
              <a:rPr lang="nb-NO" sz="1400" dirty="0"/>
              <a:t> (32), Honduras (33), </a:t>
            </a:r>
            <a:r>
              <a:rPr lang="nb-NO" sz="1400" dirty="0" err="1"/>
              <a:t>Hungary</a:t>
            </a:r>
            <a:r>
              <a:rPr lang="nb-NO" sz="1400" dirty="0"/>
              <a:t> (34), </a:t>
            </a:r>
            <a:r>
              <a:rPr lang="nb-NO" sz="1400" dirty="0" err="1"/>
              <a:t>Iceland</a:t>
            </a:r>
            <a:r>
              <a:rPr lang="nb-NO" sz="1400" dirty="0"/>
              <a:t> (35), India (36), Iran (38), </a:t>
            </a:r>
          </a:p>
          <a:p>
            <a:pPr marL="0" indent="0">
              <a:buNone/>
            </a:pPr>
            <a:r>
              <a:rPr lang="nb-NO" sz="1400" dirty="0" err="1"/>
              <a:t>Ireland</a:t>
            </a:r>
            <a:r>
              <a:rPr lang="nb-NO" sz="1400" dirty="0"/>
              <a:t> (39), Israel (40), </a:t>
            </a:r>
            <a:r>
              <a:rPr lang="nb-NO" sz="1400" dirty="0" err="1"/>
              <a:t>Italy</a:t>
            </a:r>
            <a:r>
              <a:rPr lang="nb-NO" sz="1400" dirty="0"/>
              <a:t> (41), Jamaica (42), Kenya (43), </a:t>
            </a:r>
            <a:r>
              <a:rPr lang="nb-NO" sz="1400" dirty="0" err="1"/>
              <a:t>Kzakhstan</a:t>
            </a:r>
            <a:r>
              <a:rPr lang="nb-NO" sz="1400" dirty="0"/>
              <a:t> (44), </a:t>
            </a:r>
            <a:r>
              <a:rPr lang="nb-NO" sz="1400" dirty="0" err="1"/>
              <a:t>Kirgistan</a:t>
            </a:r>
            <a:r>
              <a:rPr lang="nb-NO" sz="1400" dirty="0"/>
              <a:t> (45), </a:t>
            </a:r>
            <a:r>
              <a:rPr lang="nb-NO" sz="1400" dirty="0" err="1"/>
              <a:t>Lebanon</a:t>
            </a:r>
            <a:r>
              <a:rPr lang="nb-NO" sz="1400" dirty="0"/>
              <a:t> (46), Libya (47), </a:t>
            </a:r>
          </a:p>
          <a:p>
            <a:pPr marL="0" indent="0">
              <a:buNone/>
            </a:pPr>
            <a:r>
              <a:rPr lang="nb-NO" sz="1400" dirty="0" err="1"/>
              <a:t>Lithuania</a:t>
            </a:r>
            <a:r>
              <a:rPr lang="nb-NO" sz="1400" dirty="0"/>
              <a:t> (48), Malawi (49), Malaysia (50), Mexico (51), Montenegro (52), Nepal (53), </a:t>
            </a:r>
            <a:r>
              <a:rPr lang="nb-NO" sz="1400" dirty="0" err="1"/>
              <a:t>Netherlands</a:t>
            </a:r>
            <a:r>
              <a:rPr lang="nb-NO" sz="1400" dirty="0"/>
              <a:t> (54), New Zealand (55), </a:t>
            </a:r>
          </a:p>
          <a:p>
            <a:pPr marL="0" indent="0">
              <a:buNone/>
            </a:pPr>
            <a:r>
              <a:rPr lang="nb-NO" sz="1400" dirty="0"/>
              <a:t>Nigeria (56), North </a:t>
            </a:r>
            <a:r>
              <a:rPr lang="nb-NO" sz="1400" dirty="0" err="1"/>
              <a:t>Macedonia</a:t>
            </a:r>
            <a:r>
              <a:rPr lang="nb-NO" sz="1400" dirty="0"/>
              <a:t> (57),  </a:t>
            </a:r>
            <a:r>
              <a:rPr lang="nb-NO" sz="1400" dirty="0">
                <a:solidFill>
                  <a:srgbClr val="FF0000"/>
                </a:solidFill>
              </a:rPr>
              <a:t>Norway (58), </a:t>
            </a:r>
            <a:r>
              <a:rPr lang="nb-NO" sz="1400" dirty="0"/>
              <a:t>Pakistan (59), </a:t>
            </a:r>
            <a:r>
              <a:rPr lang="nb-NO" sz="1400" dirty="0" err="1"/>
              <a:t>Palestine</a:t>
            </a:r>
            <a:r>
              <a:rPr lang="nb-NO" sz="1400" dirty="0"/>
              <a:t> (60), Paraguay (61), Peru (62), </a:t>
            </a:r>
            <a:r>
              <a:rPr lang="nb-NO" sz="1400" dirty="0" err="1"/>
              <a:t>Philippines</a:t>
            </a:r>
            <a:r>
              <a:rPr lang="nb-NO" sz="1400" dirty="0"/>
              <a:t> (63), </a:t>
            </a:r>
          </a:p>
          <a:p>
            <a:pPr marL="0" indent="0">
              <a:buNone/>
            </a:pPr>
            <a:r>
              <a:rPr lang="nb-NO" sz="1400" dirty="0" err="1"/>
              <a:t>Poland</a:t>
            </a:r>
            <a:r>
              <a:rPr lang="nb-NO" sz="1400" dirty="0"/>
              <a:t> (64), Portugal (65), Romania (67), </a:t>
            </a:r>
            <a:r>
              <a:rPr lang="nb-NO" sz="1400" dirty="0" err="1"/>
              <a:t>Russia</a:t>
            </a:r>
            <a:r>
              <a:rPr lang="nb-NO" sz="1400" dirty="0"/>
              <a:t> (68), Serbia (69), Slovakia (70), Slovenia (71), Somalia (72), South Korea (73),</a:t>
            </a:r>
          </a:p>
          <a:p>
            <a:pPr marL="0" indent="0">
              <a:buNone/>
            </a:pPr>
            <a:r>
              <a:rPr lang="nb-NO" sz="1400" dirty="0"/>
              <a:t> Spain (74), Sri Lanka (75), </a:t>
            </a:r>
            <a:r>
              <a:rPr lang="nb-NO" sz="1400" dirty="0" err="1"/>
              <a:t>Sweden</a:t>
            </a:r>
            <a:r>
              <a:rPr lang="nb-NO" sz="1400" dirty="0"/>
              <a:t> (76), </a:t>
            </a:r>
            <a:r>
              <a:rPr lang="nb-NO" sz="1400" dirty="0" err="1"/>
              <a:t>Switzerland</a:t>
            </a:r>
            <a:r>
              <a:rPr lang="nb-NO" sz="1400" dirty="0"/>
              <a:t> (77), </a:t>
            </a:r>
            <a:r>
              <a:rPr lang="nb-NO" sz="1400" dirty="0" err="1"/>
              <a:t>Tajikistan</a:t>
            </a:r>
            <a:r>
              <a:rPr lang="nb-NO" sz="1400" dirty="0"/>
              <a:t> (78), Tanzania (79), Thailand (80), </a:t>
            </a:r>
            <a:r>
              <a:rPr lang="nb-NO" sz="1400" dirty="0" err="1"/>
              <a:t>Trindad</a:t>
            </a:r>
            <a:r>
              <a:rPr lang="nb-NO" sz="1400" dirty="0"/>
              <a:t> and Tobago (81), </a:t>
            </a:r>
          </a:p>
          <a:p>
            <a:pPr marL="0" indent="0">
              <a:buNone/>
            </a:pPr>
            <a:r>
              <a:rPr lang="nb-NO" sz="1400" dirty="0" err="1"/>
              <a:t>Turkey</a:t>
            </a:r>
            <a:r>
              <a:rPr lang="nb-NO" sz="1400" dirty="0"/>
              <a:t> (82), Uganda (83), </a:t>
            </a:r>
            <a:r>
              <a:rPr lang="nb-NO" sz="1400" dirty="0" err="1"/>
              <a:t>Ukraine</a:t>
            </a:r>
            <a:r>
              <a:rPr lang="nb-NO" sz="1400" dirty="0"/>
              <a:t> (84), USA (85), </a:t>
            </a:r>
            <a:r>
              <a:rPr lang="nb-NO" sz="1400" dirty="0" err="1"/>
              <a:t>Uzbekistan</a:t>
            </a:r>
            <a:r>
              <a:rPr lang="nb-NO" sz="1400" dirty="0"/>
              <a:t> (86), Venezuela (87), Vietnam (88), Zimbabwe (89)</a:t>
            </a:r>
          </a:p>
          <a:p>
            <a:r>
              <a:rPr lang="nb-NO" dirty="0">
                <a:solidFill>
                  <a:srgbClr val="FF0000"/>
                </a:solidFill>
              </a:rPr>
              <a:t>Problem: </a:t>
            </a:r>
            <a:r>
              <a:rPr lang="nb-NO" dirty="0" err="1">
                <a:solidFill>
                  <a:srgbClr val="FF0000"/>
                </a:solidFill>
              </a:rPr>
              <a:t>We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no</a:t>
            </a:r>
            <a:r>
              <a:rPr lang="nb-NO" dirty="0">
                <a:solidFill>
                  <a:srgbClr val="FF0000"/>
                </a:solidFill>
              </a:rPr>
              <a:t> longer </a:t>
            </a:r>
            <a:r>
              <a:rPr lang="nb-NO" dirty="0" err="1">
                <a:solidFill>
                  <a:srgbClr val="FF0000"/>
                </a:solidFill>
              </a:rPr>
              <a:t>receive</a:t>
            </a:r>
            <a:r>
              <a:rPr lang="nb-NO" dirty="0">
                <a:solidFill>
                  <a:srgbClr val="FF0000"/>
                </a:solidFill>
              </a:rPr>
              <a:t> students from </a:t>
            </a:r>
            <a:r>
              <a:rPr lang="nb-NO" dirty="0" err="1">
                <a:solidFill>
                  <a:srgbClr val="FF0000"/>
                </a:solidFill>
              </a:rPr>
              <a:t>Africa</a:t>
            </a:r>
            <a:r>
              <a:rPr lang="nb-NO" dirty="0">
                <a:solidFill>
                  <a:srgbClr val="FF0000"/>
                </a:solidFill>
              </a:rPr>
              <a:t>!</a:t>
            </a:r>
          </a:p>
          <a:p>
            <a:r>
              <a:rPr lang="nb-NO" dirty="0" err="1">
                <a:solidFill>
                  <a:srgbClr val="7030A0"/>
                </a:solidFill>
              </a:rPr>
              <a:t>We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currently</a:t>
            </a:r>
            <a:r>
              <a:rPr lang="nb-NO" dirty="0">
                <a:solidFill>
                  <a:srgbClr val="7030A0"/>
                </a:solidFill>
              </a:rPr>
              <a:t> have 13 Norwegians in PIL</a:t>
            </a:r>
          </a:p>
          <a:p>
            <a:r>
              <a:rPr lang="nb-NO" dirty="0" err="1">
                <a:solidFill>
                  <a:srgbClr val="FF0000"/>
                </a:solidFill>
              </a:rPr>
              <a:t>We</a:t>
            </a:r>
            <a:r>
              <a:rPr lang="nb-NO" dirty="0">
                <a:solidFill>
                  <a:srgbClr val="FF0000"/>
                </a:solidFill>
              </a:rPr>
              <a:t> have </a:t>
            </a:r>
            <a:r>
              <a:rPr lang="nb-NO" dirty="0" err="1">
                <a:solidFill>
                  <a:srgbClr val="FF0000"/>
                </a:solidFill>
              </a:rPr>
              <a:t>had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ambassadors</a:t>
            </a:r>
            <a:r>
              <a:rPr lang="nb-NO" dirty="0">
                <a:solidFill>
                  <a:srgbClr val="FF0000"/>
                </a:solidFill>
              </a:rPr>
              <a:t> as students and </a:t>
            </a:r>
            <a:r>
              <a:rPr lang="nb-NO" dirty="0" err="1">
                <a:solidFill>
                  <a:srgbClr val="FF0000"/>
                </a:solidFill>
              </a:rPr>
              <a:t>lecturers</a:t>
            </a:r>
            <a:r>
              <a:rPr lang="nb-NO" dirty="0">
                <a:solidFill>
                  <a:srgbClr val="FF0000"/>
                </a:solidFill>
              </a:rPr>
              <a:t>!!!  </a:t>
            </a:r>
          </a:p>
          <a:p>
            <a:r>
              <a:rPr lang="nb-NO" dirty="0">
                <a:solidFill>
                  <a:srgbClr val="FF0000"/>
                </a:solidFill>
              </a:rPr>
              <a:t>Our </a:t>
            </a:r>
            <a:r>
              <a:rPr lang="nb-NO" dirty="0" err="1">
                <a:solidFill>
                  <a:srgbClr val="FF0000"/>
                </a:solidFill>
              </a:rPr>
              <a:t>graduates</a:t>
            </a:r>
            <a:r>
              <a:rPr lang="nb-NO" dirty="0">
                <a:solidFill>
                  <a:srgbClr val="FF0000"/>
                </a:solidFill>
              </a:rPr>
              <a:t> have </a:t>
            </a:r>
            <a:r>
              <a:rPr lang="nb-NO" dirty="0" err="1">
                <a:solidFill>
                  <a:srgbClr val="FF0000"/>
                </a:solidFill>
              </a:rPr>
              <a:t>become</a:t>
            </a:r>
            <a:r>
              <a:rPr lang="nb-NO" dirty="0">
                <a:solidFill>
                  <a:srgbClr val="FF0000"/>
                </a:solidFill>
              </a:rPr>
              <a:t> International Law Professors,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Advisors to Presidents, or </a:t>
            </a:r>
            <a:r>
              <a:rPr lang="nb-NO" dirty="0" err="1">
                <a:solidFill>
                  <a:srgbClr val="FF0000"/>
                </a:solidFill>
              </a:rPr>
              <a:t>work</a:t>
            </a:r>
            <a:r>
              <a:rPr lang="nb-NO" dirty="0">
                <a:solidFill>
                  <a:srgbClr val="FF0000"/>
                </a:solidFill>
              </a:rPr>
              <a:t> in Ministries and </a:t>
            </a:r>
            <a:r>
              <a:rPr lang="nb-NO" dirty="0" err="1">
                <a:solidFill>
                  <a:srgbClr val="FF0000"/>
                </a:solidFill>
              </a:rPr>
              <a:t>IOs</a:t>
            </a:r>
            <a:r>
              <a:rPr lang="nb-NO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A293E-8B32-4B83-93FE-183B63D7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1" y="4200525"/>
            <a:ext cx="3429000" cy="265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76ECBC-3E6C-4712-ACA2-A1C009249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5" y="822345"/>
            <a:ext cx="23336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8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34925"/>
            <a:ext cx="10996354" cy="1325563"/>
          </a:xfrm>
        </p:spPr>
        <p:txBody>
          <a:bodyPr>
            <a:normAutofit/>
          </a:bodyPr>
          <a:lstStyle/>
          <a:p>
            <a:r>
              <a:rPr lang="nb-NO" sz="3600" b="1" dirty="0" err="1"/>
              <a:t>Study</a:t>
            </a:r>
            <a:r>
              <a:rPr lang="nb-NO" sz="3600" b="1" dirty="0"/>
              <a:t> Trip-</a:t>
            </a:r>
            <a:r>
              <a:rPr lang="nb-NO" sz="3600" b="1" dirty="0" err="1"/>
              <a:t>Telders</a:t>
            </a:r>
            <a:r>
              <a:rPr lang="nb-NO" sz="3600" b="1" dirty="0"/>
              <a:t> </a:t>
            </a:r>
            <a:r>
              <a:rPr lang="nb-NO" sz="3600" b="1" dirty="0" err="1"/>
              <a:t>Moot</a:t>
            </a:r>
            <a:r>
              <a:rPr lang="nb-NO" sz="3600" b="1" dirty="0"/>
              <a:t>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028700"/>
            <a:ext cx="11270673" cy="5704609"/>
          </a:xfrm>
        </p:spPr>
        <p:txBody>
          <a:bodyPr>
            <a:normAutofit fontScale="92500" lnSpcReduction="20000"/>
          </a:bodyPr>
          <a:lstStyle/>
          <a:p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study</a:t>
            </a:r>
            <a:r>
              <a:rPr lang="nb-NO" dirty="0"/>
              <a:t> trips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Hague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 to </a:t>
            </a:r>
            <a:r>
              <a:rPr lang="nb-NO" dirty="0" err="1"/>
              <a:t>visit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ICJ, ICC, PCA, etc. in 2007-2009.</a:t>
            </a:r>
          </a:p>
          <a:p>
            <a:pPr marL="0" indent="0">
              <a:buNone/>
            </a:pPr>
            <a:r>
              <a:rPr lang="nb-NO" dirty="0"/>
              <a:t>Students </a:t>
            </a:r>
            <a:r>
              <a:rPr lang="nb-NO" dirty="0" err="1"/>
              <a:t>attended</a:t>
            </a:r>
            <a:r>
              <a:rPr lang="nb-NO" dirty="0"/>
              <a:t> </a:t>
            </a:r>
            <a:r>
              <a:rPr lang="nb-NO" dirty="0" err="1"/>
              <a:t>hearings</a:t>
            </a:r>
            <a:r>
              <a:rPr lang="nb-NO" dirty="0"/>
              <a:t>, met </a:t>
            </a:r>
            <a:r>
              <a:rPr lang="nb-NO" dirty="0" err="1"/>
              <a:t>with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 err="1"/>
              <a:t>Judges</a:t>
            </a:r>
            <a:r>
              <a:rPr lang="nb-NO" dirty="0"/>
              <a:t>, </a:t>
            </a:r>
            <a:r>
              <a:rPr lang="nb-NO" dirty="0" err="1"/>
              <a:t>Lawyers</a:t>
            </a:r>
            <a:r>
              <a:rPr lang="nb-NO" dirty="0"/>
              <a:t>, 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The trips </a:t>
            </a:r>
            <a:r>
              <a:rPr lang="nb-NO" dirty="0" err="1">
                <a:solidFill>
                  <a:srgbClr val="FF0000"/>
                </a:solidFill>
              </a:rPr>
              <a:t>were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cancelled</a:t>
            </a:r>
            <a:r>
              <a:rPr lang="nb-NO" dirty="0">
                <a:solidFill>
                  <a:srgbClr val="FF0000"/>
                </a:solidFill>
              </a:rPr>
              <a:t> for </a:t>
            </a:r>
            <a:r>
              <a:rPr lang="nb-NO" dirty="0" err="1">
                <a:solidFill>
                  <a:srgbClr val="FF0000"/>
                </a:solidFill>
              </a:rPr>
              <a:t>lack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of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funding</a:t>
            </a:r>
            <a:r>
              <a:rPr lang="nb-NO" dirty="0">
                <a:solidFill>
                  <a:srgbClr val="FF0000"/>
                </a:solidFill>
              </a:rPr>
              <a:t>.</a:t>
            </a:r>
          </a:p>
          <a:p>
            <a:r>
              <a:rPr lang="nb-NO" dirty="0" err="1"/>
              <a:t>Telders</a:t>
            </a:r>
            <a:r>
              <a:rPr lang="nb-NO" dirty="0"/>
              <a:t> </a:t>
            </a:r>
            <a:r>
              <a:rPr lang="nb-NO" dirty="0" err="1"/>
              <a:t>Moot</a:t>
            </a:r>
            <a:r>
              <a:rPr lang="nb-NO" dirty="0"/>
              <a:t> Court </a:t>
            </a:r>
            <a:r>
              <a:rPr lang="nb-NO" dirty="0" err="1"/>
              <a:t>since</a:t>
            </a:r>
            <a:r>
              <a:rPr lang="nb-NO" dirty="0"/>
              <a:t> 2010- </a:t>
            </a:r>
          </a:p>
          <a:p>
            <a:r>
              <a:rPr lang="nb-NO" dirty="0" err="1">
                <a:solidFill>
                  <a:srgbClr val="FF0000"/>
                </a:solidFill>
              </a:rPr>
              <a:t>We</a:t>
            </a:r>
            <a:r>
              <a:rPr lang="nb-NO" dirty="0">
                <a:solidFill>
                  <a:srgbClr val="FF0000"/>
                </a:solidFill>
              </a:rPr>
              <a:t> won in 2012!!!!</a:t>
            </a:r>
          </a:p>
          <a:p>
            <a:r>
              <a:rPr lang="nb-NO" b="1" dirty="0"/>
              <a:t>Budget-  </a:t>
            </a:r>
            <a:r>
              <a:rPr lang="nb-NO" dirty="0" err="1">
                <a:solidFill>
                  <a:srgbClr val="FF0000"/>
                </a:solidFill>
              </a:rPr>
              <a:t>We</a:t>
            </a:r>
            <a:r>
              <a:rPr lang="nb-NO" dirty="0">
                <a:solidFill>
                  <a:srgbClr val="FF0000"/>
                </a:solidFill>
              </a:rPr>
              <a:t> used to have 70.000 to cover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the</a:t>
            </a:r>
            <a:r>
              <a:rPr lang="nb-NO" dirty="0">
                <a:solidFill>
                  <a:srgbClr val="FF0000"/>
                </a:solidFill>
              </a:rPr>
              <a:t> trips, </a:t>
            </a:r>
            <a:r>
              <a:rPr lang="nb-NO" dirty="0" err="1">
                <a:solidFill>
                  <a:srgbClr val="FF0000"/>
                </a:solidFill>
              </a:rPr>
              <a:t>moot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court</a:t>
            </a:r>
            <a:r>
              <a:rPr lang="nb-NO" dirty="0">
                <a:solidFill>
                  <a:srgbClr val="FF0000"/>
                </a:solidFill>
              </a:rPr>
              <a:t>, etc. This </a:t>
            </a:r>
            <a:r>
              <a:rPr lang="nb-NO" dirty="0" err="1">
                <a:solidFill>
                  <a:srgbClr val="FF0000"/>
                </a:solidFill>
              </a:rPr>
              <a:t>was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cut</a:t>
            </a:r>
            <a:r>
              <a:rPr lang="nb-NO" dirty="0">
                <a:solidFill>
                  <a:srgbClr val="FF0000"/>
                </a:solidFill>
              </a:rPr>
              <a:t>. </a:t>
            </a:r>
          </a:p>
          <a:p>
            <a:r>
              <a:rPr lang="nb-NO" dirty="0">
                <a:solidFill>
                  <a:srgbClr val="FF0000"/>
                </a:solidFill>
              </a:rPr>
              <a:t>The </a:t>
            </a:r>
            <a:r>
              <a:rPr lang="nb-NO" dirty="0" err="1">
                <a:solidFill>
                  <a:srgbClr val="FF0000"/>
                </a:solidFill>
              </a:rPr>
              <a:t>Faculty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does</a:t>
            </a:r>
            <a:r>
              <a:rPr lang="nb-NO" dirty="0">
                <a:solidFill>
                  <a:srgbClr val="FF0000"/>
                </a:solidFill>
              </a:rPr>
              <a:t> not </a:t>
            </a:r>
            <a:r>
              <a:rPr lang="nb-NO" dirty="0" err="1">
                <a:solidFill>
                  <a:srgbClr val="FF0000"/>
                </a:solidFill>
              </a:rPr>
              <a:t>give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us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money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but</a:t>
            </a:r>
            <a:r>
              <a:rPr lang="nb-NO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has </a:t>
            </a:r>
            <a:r>
              <a:rPr lang="nb-NO" dirty="0" err="1">
                <a:solidFill>
                  <a:srgbClr val="FF0000"/>
                </a:solidFill>
              </a:rPr>
              <a:t>paid</a:t>
            </a:r>
            <a:r>
              <a:rPr lang="nb-NO" dirty="0">
                <a:solidFill>
                  <a:srgbClr val="FF0000"/>
                </a:solidFill>
              </a:rPr>
              <a:t> for </a:t>
            </a:r>
            <a:r>
              <a:rPr lang="nb-NO" dirty="0" err="1">
                <a:solidFill>
                  <a:srgbClr val="FF0000"/>
                </a:solidFill>
              </a:rPr>
              <a:t>Telders</a:t>
            </a:r>
            <a:r>
              <a:rPr lang="nb-NO" dirty="0">
                <a:solidFill>
                  <a:srgbClr val="FF0000"/>
                </a:solidFill>
              </a:rPr>
              <a:t>. </a:t>
            </a:r>
          </a:p>
          <a:p>
            <a:r>
              <a:rPr lang="nb-NO" dirty="0">
                <a:solidFill>
                  <a:srgbClr val="FF0000"/>
                </a:solidFill>
              </a:rPr>
              <a:t>IOR has given </a:t>
            </a:r>
            <a:r>
              <a:rPr lang="nb-NO" dirty="0" err="1">
                <a:solidFill>
                  <a:srgbClr val="FF0000"/>
                </a:solidFill>
              </a:rPr>
              <a:t>us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symbolic</a:t>
            </a:r>
            <a:r>
              <a:rPr lang="nb-NO" dirty="0">
                <a:solidFill>
                  <a:srgbClr val="FF0000"/>
                </a:solidFill>
              </a:rPr>
              <a:t> support for pizza 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and diploma </a:t>
            </a:r>
            <a:r>
              <a:rPr lang="nb-NO" dirty="0" err="1">
                <a:solidFill>
                  <a:srgbClr val="FF0000"/>
                </a:solidFill>
              </a:rPr>
              <a:t>ceremony</a:t>
            </a:r>
            <a:r>
              <a:rPr lang="nb-NO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34925"/>
            <a:ext cx="5572125" cy="358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69BC5C-D1FD-4F41-B5C2-4FA6BB29A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5" y="3616325"/>
            <a:ext cx="5572125" cy="32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6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89C5-C8E9-4A55-B9F6-F4CCE59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Specializations</a:t>
            </a:r>
            <a:r>
              <a:rPr lang="nb-NO" b="1" dirty="0"/>
              <a:t> </a:t>
            </a:r>
            <a:r>
              <a:rPr lang="nb-NO" b="1" dirty="0" err="1"/>
              <a:t>until</a:t>
            </a:r>
            <a:r>
              <a:rPr lang="nb-NO" b="1" dirty="0"/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A9B4-3DBC-4540-BA93-6402D5F9F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2" y="1562470"/>
            <a:ext cx="11233488" cy="508690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LL.M. in Public International Law</a:t>
            </a:r>
            <a:endParaRPr lang="en-US" dirty="0"/>
          </a:p>
          <a:p>
            <a:r>
              <a:rPr lang="en-US" dirty="0">
                <a:hlinkClick r:id="rId3"/>
              </a:rPr>
              <a:t>LL.M. in PIL with </a:t>
            </a:r>
            <a:r>
              <a:rPr lang="en-US" dirty="0" err="1">
                <a:hlinkClick r:id="rId3"/>
              </a:rPr>
              <a:t>programme</a:t>
            </a:r>
            <a:r>
              <a:rPr lang="en-US" dirty="0">
                <a:hlinkClick r:id="rId3"/>
              </a:rPr>
              <a:t> option in International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Criminal and Humanitarian Law</a:t>
            </a:r>
            <a:endParaRPr lang="en-US" dirty="0"/>
          </a:p>
          <a:p>
            <a:r>
              <a:rPr lang="en-US" dirty="0">
                <a:hlinkClick r:id="rId4"/>
              </a:rPr>
              <a:t>LL.M. in PIL with </a:t>
            </a:r>
            <a:r>
              <a:rPr lang="en-US" dirty="0" err="1">
                <a:hlinkClick r:id="rId4"/>
              </a:rPr>
              <a:t>programme</a:t>
            </a:r>
            <a:r>
              <a:rPr lang="en-US" dirty="0">
                <a:hlinkClick r:id="rId4"/>
              </a:rPr>
              <a:t> option in International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 Environmental and Energy Law</a:t>
            </a:r>
            <a:endParaRPr lang="en-US" dirty="0"/>
          </a:p>
          <a:p>
            <a:r>
              <a:rPr lang="en-US" dirty="0">
                <a:hlinkClick r:id="rId5"/>
              </a:rPr>
              <a:t>LL.M. in PIL with </a:t>
            </a:r>
            <a:r>
              <a:rPr lang="en-US" dirty="0" err="1">
                <a:hlinkClick r:id="rId5"/>
              </a:rPr>
              <a:t>programme</a:t>
            </a:r>
            <a:r>
              <a:rPr lang="en-US" dirty="0">
                <a:hlinkClick r:id="rId5"/>
              </a:rPr>
              <a:t> option in International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 Trade, Investment and Commercial Law</a:t>
            </a:r>
            <a:endParaRPr lang="en-US" dirty="0"/>
          </a:p>
          <a:p>
            <a:r>
              <a:rPr lang="en-US" dirty="0">
                <a:hlinkClick r:id="rId6"/>
              </a:rPr>
              <a:t>LL.M. in PIL with </a:t>
            </a:r>
            <a:r>
              <a:rPr lang="en-US" dirty="0" err="1">
                <a:hlinkClick r:id="rId6"/>
              </a:rPr>
              <a:t>programme</a:t>
            </a:r>
            <a:r>
              <a:rPr lang="en-US" dirty="0">
                <a:hlinkClick r:id="rId6"/>
              </a:rPr>
              <a:t> option in Human Rights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Common </a:t>
            </a:r>
            <a:r>
              <a:rPr lang="en-US" dirty="0" err="1">
                <a:solidFill>
                  <a:srgbClr val="FF0000"/>
                </a:solidFill>
              </a:rPr>
              <a:t>Obligatories</a:t>
            </a:r>
            <a:r>
              <a:rPr lang="en-US" dirty="0">
                <a:solidFill>
                  <a:srgbClr val="FF0000"/>
                </a:solidFill>
              </a:rPr>
              <a:t> were PIL Class, Legal Writing, and Masters Thesis</a:t>
            </a:r>
          </a:p>
          <a:p>
            <a:r>
              <a:rPr lang="en-US" dirty="0">
                <a:solidFill>
                  <a:srgbClr val="FF0000"/>
                </a:solidFill>
              </a:rPr>
              <a:t>Additional Obligatory classes related to specializations</a:t>
            </a:r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2B0BA-B3FA-47B7-90C4-F74BAE8DD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2585" y="0"/>
            <a:ext cx="1809103" cy="1690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A35999-7E22-4342-A935-ED5F35AB5E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0" y="58923"/>
            <a:ext cx="2261585" cy="1809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47A827-E03C-4670-9981-9B44643916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00" y="1868673"/>
            <a:ext cx="3948112" cy="1917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A50C1-557B-4BA6-98C0-16889AF3D1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3703" y="3429000"/>
            <a:ext cx="4029075" cy="227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4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79F3-1427-4A72-A424-ACA6C4AC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4A152-FDD4-47C1-82CA-1831A5B52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PIL Masters </a:t>
            </a:r>
            <a:r>
              <a:rPr lang="nb-NO" dirty="0" err="1">
                <a:solidFill>
                  <a:srgbClr val="FF0000"/>
                </a:solidFill>
              </a:rPr>
              <a:t>Recommendation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made</a:t>
            </a:r>
            <a:r>
              <a:rPr lang="nb-NO" dirty="0">
                <a:solidFill>
                  <a:srgbClr val="FF0000"/>
                </a:solidFill>
              </a:rPr>
              <a:t> to </a:t>
            </a:r>
            <a:r>
              <a:rPr lang="nb-NO" dirty="0" err="1">
                <a:solidFill>
                  <a:srgbClr val="FF0000"/>
                </a:solidFill>
              </a:rPr>
              <a:t>cut</a:t>
            </a:r>
            <a:r>
              <a:rPr lang="nb-NO" dirty="0">
                <a:solidFill>
                  <a:srgbClr val="FF0000"/>
                </a:solidFill>
              </a:rPr>
              <a:t> Legal </a:t>
            </a:r>
            <a:r>
              <a:rPr lang="nb-NO" dirty="0" err="1">
                <a:solidFill>
                  <a:srgbClr val="FF0000"/>
                </a:solidFill>
              </a:rPr>
              <a:t>Writing</a:t>
            </a:r>
            <a:r>
              <a:rPr lang="nb-NO" dirty="0">
                <a:solidFill>
                  <a:srgbClr val="FF0000"/>
                </a:solidFill>
              </a:rPr>
              <a:t> and Oral </a:t>
            </a:r>
            <a:r>
              <a:rPr lang="nb-NO" dirty="0" err="1">
                <a:solidFill>
                  <a:srgbClr val="FF0000"/>
                </a:solidFill>
              </a:rPr>
              <a:t>Advocacy</a:t>
            </a:r>
            <a:r>
              <a:rPr lang="nb-NO" dirty="0">
                <a:solidFill>
                  <a:srgbClr val="FF0000"/>
                </a:solidFill>
              </a:rPr>
              <a:t> Course </a:t>
            </a:r>
            <a:r>
              <a:rPr lang="nb-NO" dirty="0" err="1">
                <a:solidFill>
                  <a:srgbClr val="FF0000"/>
                </a:solidFill>
              </a:rPr>
              <a:t>because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of</a:t>
            </a:r>
            <a:r>
              <a:rPr lang="nb-NO" dirty="0">
                <a:solidFill>
                  <a:srgbClr val="FF0000"/>
                </a:solidFill>
              </a:rPr>
              <a:t> Si Fra </a:t>
            </a:r>
            <a:r>
              <a:rPr lang="nb-NO" dirty="0" err="1">
                <a:solidFill>
                  <a:srgbClr val="FF0000"/>
                </a:solidFill>
              </a:rPr>
              <a:t>complaint</a:t>
            </a:r>
            <a:r>
              <a:rPr lang="nb-NO" dirty="0">
                <a:solidFill>
                  <a:srgbClr val="FF0000"/>
                </a:solidFill>
              </a:rPr>
              <a:t> and student </a:t>
            </a:r>
            <a:r>
              <a:rPr lang="nb-NO" dirty="0" err="1">
                <a:solidFill>
                  <a:srgbClr val="FF0000"/>
                </a:solidFill>
              </a:rPr>
              <a:t>attrition</a:t>
            </a:r>
            <a:r>
              <a:rPr lang="nb-NO" dirty="0">
                <a:solidFill>
                  <a:srgbClr val="FF0000"/>
                </a:solidFill>
              </a:rPr>
              <a:t>, </a:t>
            </a:r>
            <a:r>
              <a:rPr lang="nb-NO" dirty="0" err="1">
                <a:solidFill>
                  <a:srgbClr val="FF0000"/>
                </a:solidFill>
              </a:rPr>
              <a:t>but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this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was</a:t>
            </a:r>
            <a:r>
              <a:rPr lang="nb-NO" dirty="0">
                <a:solidFill>
                  <a:srgbClr val="FF0000"/>
                </a:solidFill>
              </a:rPr>
              <a:t> an SMR </a:t>
            </a:r>
            <a:r>
              <a:rPr lang="nb-NO" dirty="0" err="1">
                <a:solidFill>
                  <a:srgbClr val="FF0000"/>
                </a:solidFill>
              </a:rPr>
              <a:t>course</a:t>
            </a:r>
            <a:r>
              <a:rPr lang="nb-NO" dirty="0">
                <a:solidFill>
                  <a:srgbClr val="FF0000"/>
                </a:solidFill>
              </a:rPr>
              <a:t> so it </a:t>
            </a:r>
            <a:r>
              <a:rPr lang="nb-NO" dirty="0" err="1">
                <a:solidFill>
                  <a:srgbClr val="FF0000"/>
                </a:solidFill>
              </a:rPr>
              <a:t>was</a:t>
            </a:r>
            <a:r>
              <a:rPr lang="nb-NO" dirty="0">
                <a:solidFill>
                  <a:srgbClr val="FF0000"/>
                </a:solidFill>
              </a:rPr>
              <a:t> not </a:t>
            </a:r>
            <a:r>
              <a:rPr lang="nb-NO" dirty="0" err="1">
                <a:solidFill>
                  <a:srgbClr val="FF0000"/>
                </a:solidFill>
              </a:rPr>
              <a:t>cut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/>
              <a:t>Law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Sea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cut</a:t>
            </a:r>
            <a:r>
              <a:rPr lang="nb-NO" dirty="0"/>
              <a:t>, International </a:t>
            </a:r>
            <a:r>
              <a:rPr lang="nb-NO" dirty="0" err="1"/>
              <a:t>Arbitration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cut</a:t>
            </a:r>
            <a:endParaRPr lang="nb-NO" dirty="0"/>
          </a:p>
          <a:p>
            <a:r>
              <a:rPr lang="nb-NO" dirty="0"/>
              <a:t>IOR </a:t>
            </a:r>
            <a:r>
              <a:rPr lang="nb-NO" dirty="0" err="1"/>
              <a:t>chose</a:t>
            </a:r>
            <a:r>
              <a:rPr lang="nb-NO" dirty="0"/>
              <a:t> to offer Trade </a:t>
            </a:r>
            <a:r>
              <a:rPr lang="nb-NO" dirty="0" err="1"/>
              <a:t>every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year</a:t>
            </a:r>
            <a:r>
              <a:rPr lang="nb-NO" dirty="0"/>
              <a:t>,</a:t>
            </a:r>
          </a:p>
          <a:p>
            <a:r>
              <a:rPr lang="nb-NO" dirty="0">
                <a:solidFill>
                  <a:srgbClr val="FF0000"/>
                </a:solidFill>
              </a:rPr>
              <a:t>End </a:t>
            </a:r>
            <a:r>
              <a:rPr lang="nb-NO" dirty="0" err="1">
                <a:solidFill>
                  <a:srgbClr val="FF0000"/>
                </a:solidFill>
              </a:rPr>
              <a:t>of</a:t>
            </a:r>
            <a:r>
              <a:rPr lang="nb-NO" dirty="0">
                <a:solidFill>
                  <a:srgbClr val="FF0000"/>
                </a:solidFill>
              </a:rPr>
              <a:t> PIL </a:t>
            </a:r>
            <a:r>
              <a:rPr lang="nb-NO" dirty="0" err="1">
                <a:solidFill>
                  <a:srgbClr val="FF0000"/>
                </a:solidFill>
              </a:rPr>
              <a:t>Specializations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 err="1"/>
              <a:t>But</a:t>
            </a:r>
            <a:r>
              <a:rPr lang="nb-NO" dirty="0"/>
              <a:t> students </a:t>
            </a:r>
            <a:r>
              <a:rPr lang="nb-NO" dirty="0" err="1"/>
              <a:t>continue</a:t>
            </a:r>
            <a:r>
              <a:rPr lang="nb-NO" dirty="0"/>
              <a:t> to </a:t>
            </a:r>
            <a:r>
              <a:rPr lang="nb-NO" dirty="0" err="1"/>
              <a:t>seek</a:t>
            </a:r>
            <a:r>
              <a:rPr lang="nb-NO" dirty="0"/>
              <a:t> to </a:t>
            </a:r>
            <a:r>
              <a:rPr lang="nb-NO" dirty="0" err="1"/>
              <a:t>specialize</a:t>
            </a:r>
            <a:r>
              <a:rPr lang="nb-NO" dirty="0"/>
              <a:t> in Trade Law, </a:t>
            </a:r>
            <a:r>
              <a:rPr lang="nb-NO" dirty="0" err="1"/>
              <a:t>Employers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competence</a:t>
            </a:r>
            <a:r>
              <a:rPr lang="nb-NO" dirty="0"/>
              <a:t>, and </a:t>
            </a:r>
            <a:r>
              <a:rPr lang="nb-NO" dirty="0" err="1"/>
              <a:t>the</a:t>
            </a:r>
            <a:r>
              <a:rPr lang="nb-NO" dirty="0"/>
              <a:t> World Trade System is </a:t>
            </a:r>
            <a:r>
              <a:rPr lang="nb-NO" dirty="0" err="1"/>
              <a:t>fragmented</a:t>
            </a:r>
            <a:r>
              <a:rPr lang="nb-NO" dirty="0"/>
              <a:t> at present </a:t>
            </a:r>
            <a:r>
              <a:rPr lang="nb-NO" dirty="0" err="1"/>
              <a:t>requiring</a:t>
            </a:r>
            <a:r>
              <a:rPr lang="nb-NO" dirty="0"/>
              <a:t> </a:t>
            </a:r>
            <a:r>
              <a:rPr lang="nb-NO" dirty="0" err="1"/>
              <a:t>attention</a:t>
            </a:r>
            <a:r>
              <a:rPr lang="nb-NO" dirty="0"/>
              <a:t> by </a:t>
            </a:r>
            <a:r>
              <a:rPr lang="nb-NO" dirty="0" err="1"/>
              <a:t>law</a:t>
            </a:r>
            <a:r>
              <a:rPr lang="nb-NO" dirty="0"/>
              <a:t> </a:t>
            </a:r>
            <a:r>
              <a:rPr lang="nb-NO" dirty="0" err="1"/>
              <a:t>schools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701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2EA7-4A8C-4A0E-A8B0-7398E78F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International </a:t>
            </a:r>
            <a:r>
              <a:rPr lang="nb-NO" dirty="0" err="1"/>
              <a:t>Educational</a:t>
            </a:r>
            <a:r>
              <a:rPr lang="nb-NO" dirty="0"/>
              <a:t> Market- </a:t>
            </a:r>
            <a:r>
              <a:rPr lang="nb-NO" dirty="0" err="1"/>
              <a:t>LLMs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Trade Law/International </a:t>
            </a:r>
            <a:r>
              <a:rPr lang="nb-NO" dirty="0" err="1"/>
              <a:t>Economic</a:t>
            </a:r>
            <a:r>
              <a:rPr lang="nb-NO" dirty="0"/>
              <a:t> Law</a:t>
            </a:r>
            <a:br>
              <a:rPr lang="nb-NO" dirty="0"/>
            </a:br>
            <a:r>
              <a:rPr lang="nb-NO" dirty="0">
                <a:solidFill>
                  <a:srgbClr val="FF0000"/>
                </a:solidFill>
              </a:rPr>
              <a:t>NO </a:t>
            </a:r>
            <a:r>
              <a:rPr lang="nb-NO" dirty="0" err="1">
                <a:solidFill>
                  <a:srgbClr val="FF0000"/>
                </a:solidFill>
              </a:rPr>
              <a:t>other</a:t>
            </a:r>
            <a:r>
              <a:rPr lang="nb-NO" dirty="0">
                <a:solidFill>
                  <a:srgbClr val="FF0000"/>
                </a:solidFill>
              </a:rPr>
              <a:t> LLM has </a:t>
            </a:r>
            <a:r>
              <a:rPr lang="nb-NO" dirty="0" err="1">
                <a:solidFill>
                  <a:srgbClr val="FF0000"/>
                </a:solidFill>
              </a:rPr>
              <a:t>courses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every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other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year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0788231D-703F-4960-9D54-E1601561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5A0A0EE-A6D4-49FC-9770-A13574078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BAEC632-0507-4CE8-A72B-8CB276056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4CA09F-2225-49AE-8197-9CDEBD96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BC95B4A-642C-45A6-BB90-3E702799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9219E73-DA86-498C-B3AE-663CA56C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06F5A2D8-F63E-4B9A-8062-F501FB4B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519AFAE-A202-4268-A736-9C9B17CB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830C22C1-E9E2-461C-ABAC-69C86055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180DCAA-1167-46F4-8FAB-3F2ED3A5F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F2338FF4-2D1B-4EB5-A8E3-8AC3EDDD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1F27893-BAFD-43B1-B13D-9F0C2EE9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3B299F85-3A26-44A3-8969-7C53CCE6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90FA221-28E4-49A7-888B-585BEAF4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47547DCB-E741-4964-B47C-5E52D8E3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50AB954-7566-4982-A39E-1733AA592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24380662-AE1A-4BF1-A392-8772FDF99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930F5F7E-531D-4036-9969-8CCA1E01B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074AC3C5-6718-44B9-9F74-704B5F79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BC246D37-495B-408F-BCE1-9D8B7530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470669CC-C4D8-406C-8357-1ABC01CB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84F11BC3-D20B-4392-9731-21069A33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CC5FCA2A-9D3F-4EEE-AD34-BED4EEBA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9A69A8F0-0861-4C30-A927-91BEB5C87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EC679267-71A4-463B-9768-F48960501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D1D1037B-7DAB-433D-98E2-6049117A3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:a16="http://schemas.microsoft.com/office/drawing/2014/main" id="{58EA8770-67EF-405A-8059-4D6B0BF0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AA7674F4-85C1-4A5C-B084-5921639CD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A0087C23-7EE9-4D0A-AAF3-7524FAC2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25625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E5D53939-A08B-46BF-8CB6-39DE03D06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8" y="392509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" name="Picture 121">
            <a:extLst>
              <a:ext uri="{FF2B5EF4-FFF2-40B4-BE49-F238E27FC236}">
                <a16:creationId xmlns:a16="http://schemas.microsoft.com/office/drawing/2014/main" id="{5737ADB5-9253-4F1E-B368-E441EEFC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8" y="1825625"/>
            <a:ext cx="992279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122">
            <a:extLst>
              <a:ext uri="{FF2B5EF4-FFF2-40B4-BE49-F238E27FC236}">
                <a16:creationId xmlns:a16="http://schemas.microsoft.com/office/drawing/2014/main" id="{96CBAB3A-7D53-480C-85D4-07B7049E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22" y="1825625"/>
            <a:ext cx="28350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" name="Picture 123">
            <a:extLst>
              <a:ext uri="{FF2B5EF4-FFF2-40B4-BE49-F238E27FC236}">
                <a16:creationId xmlns:a16="http://schemas.microsoft.com/office/drawing/2014/main" id="{04C5DD2C-BF5C-417F-9FBA-21DB5BF2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8" y="1825625"/>
            <a:ext cx="992279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24">
            <a:extLst>
              <a:ext uri="{FF2B5EF4-FFF2-40B4-BE49-F238E27FC236}">
                <a16:creationId xmlns:a16="http://schemas.microsoft.com/office/drawing/2014/main" id="{E74B7DDD-8AD9-4798-9FE7-9ECF2B06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8" y="1825625"/>
            <a:ext cx="992279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9" name="Picture 125">
            <a:extLst>
              <a:ext uri="{FF2B5EF4-FFF2-40B4-BE49-F238E27FC236}">
                <a16:creationId xmlns:a16="http://schemas.microsoft.com/office/drawing/2014/main" id="{D1E52343-54D2-41DF-8CE2-AFBF3755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22" y="1825625"/>
            <a:ext cx="28350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0" name="Picture 126">
            <a:extLst>
              <a:ext uri="{FF2B5EF4-FFF2-40B4-BE49-F238E27FC236}">
                <a16:creationId xmlns:a16="http://schemas.microsoft.com/office/drawing/2014/main" id="{4B7271B9-9352-4164-957D-1B0BB82E2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8" y="1825625"/>
            <a:ext cx="992279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1" name="Picture 127">
            <a:extLst>
              <a:ext uri="{FF2B5EF4-FFF2-40B4-BE49-F238E27FC236}">
                <a16:creationId xmlns:a16="http://schemas.microsoft.com/office/drawing/2014/main" id="{28DA3D52-74AA-484A-8597-FDD6734C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8" y="1825625"/>
            <a:ext cx="992279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" name="Picture 128">
            <a:extLst>
              <a:ext uri="{FF2B5EF4-FFF2-40B4-BE49-F238E27FC236}">
                <a16:creationId xmlns:a16="http://schemas.microsoft.com/office/drawing/2014/main" id="{443573EB-AC5F-4B51-8F3E-FD35EEE09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8" y="1825625"/>
            <a:ext cx="992279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3" name="Picture 129">
            <a:extLst>
              <a:ext uri="{FF2B5EF4-FFF2-40B4-BE49-F238E27FC236}">
                <a16:creationId xmlns:a16="http://schemas.microsoft.com/office/drawing/2014/main" id="{C3055AF6-9E75-4517-88AA-6DCBEA9F4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22" y="1825625"/>
            <a:ext cx="28350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37D5BE-7499-41D5-9C02-BD24688DA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825625"/>
            <a:ext cx="11210925" cy="5032374"/>
          </a:xfrm>
        </p:spPr>
        <p:txBody>
          <a:bodyPr>
            <a:normAutofit fontScale="77500" lnSpcReduction="20000"/>
          </a:bodyPr>
          <a:lstStyle/>
          <a:p>
            <a:r>
              <a:rPr lang="nb-NO" b="1" dirty="0" err="1"/>
              <a:t>University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Amsterdam</a:t>
            </a:r>
          </a:p>
          <a:p>
            <a:r>
              <a:rPr lang="nb-NO" b="1" dirty="0" err="1"/>
              <a:t>University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Rotterdam</a:t>
            </a:r>
          </a:p>
          <a:p>
            <a:r>
              <a:rPr lang="nb-NO" b="1" dirty="0" err="1"/>
              <a:t>University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Maastricht</a:t>
            </a:r>
          </a:p>
          <a:p>
            <a:r>
              <a:rPr lang="nb-NO" b="1" dirty="0" err="1"/>
              <a:t>University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Vienna</a:t>
            </a:r>
            <a:endParaRPr lang="nb-NO" b="1" dirty="0"/>
          </a:p>
          <a:p>
            <a:r>
              <a:rPr lang="nb-NO" b="1" dirty="0" err="1"/>
              <a:t>University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Helskini</a:t>
            </a:r>
            <a:endParaRPr lang="nb-NO" b="1" dirty="0"/>
          </a:p>
          <a:p>
            <a:r>
              <a:rPr lang="nb-NO" b="1" dirty="0"/>
              <a:t>Utrecht </a:t>
            </a:r>
            <a:r>
              <a:rPr lang="nb-NO" b="1" dirty="0" err="1"/>
              <a:t>University</a:t>
            </a:r>
            <a:endParaRPr lang="nb-NO" b="1" dirty="0"/>
          </a:p>
          <a:p>
            <a:r>
              <a:rPr lang="nb-NO" b="1" dirty="0"/>
              <a:t>Tilburg </a:t>
            </a:r>
            <a:r>
              <a:rPr lang="nb-NO" b="1" dirty="0" err="1"/>
              <a:t>University</a:t>
            </a:r>
            <a:r>
              <a:rPr lang="nb-NO" b="1" dirty="0"/>
              <a:t> </a:t>
            </a:r>
          </a:p>
          <a:p>
            <a:r>
              <a:rPr lang="nb-NO" b="1" dirty="0" err="1"/>
              <a:t>University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Groningen</a:t>
            </a:r>
          </a:p>
          <a:p>
            <a:r>
              <a:rPr lang="nb-NO" b="1" dirty="0" err="1"/>
              <a:t>University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Leiden</a:t>
            </a:r>
          </a:p>
          <a:p>
            <a:r>
              <a:rPr lang="nb-NO" b="1" dirty="0" err="1"/>
              <a:t>University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Edinburgh</a:t>
            </a:r>
          </a:p>
          <a:p>
            <a:r>
              <a:rPr lang="nb-NO" b="1" dirty="0" err="1"/>
              <a:t>University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Essex</a:t>
            </a:r>
          </a:p>
          <a:p>
            <a:r>
              <a:rPr lang="nb-NO" b="1" dirty="0" err="1"/>
              <a:t>University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Manchester</a:t>
            </a:r>
          </a:p>
          <a:p>
            <a:r>
              <a:rPr lang="nb-NO" b="1" dirty="0"/>
              <a:t>Stockholm </a:t>
            </a:r>
            <a:r>
              <a:rPr lang="nb-NO" b="1" dirty="0" err="1"/>
              <a:t>University</a:t>
            </a:r>
            <a:r>
              <a:rPr lang="nb-NO" b="1" dirty="0"/>
              <a:t> </a:t>
            </a:r>
          </a:p>
          <a:p>
            <a:r>
              <a:rPr lang="nb-NO" b="1" dirty="0" err="1"/>
              <a:t>University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Leuven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55" name="Picture 31">
            <a:extLst>
              <a:ext uri="{FF2B5EF4-FFF2-40B4-BE49-F238E27FC236}">
                <a16:creationId xmlns:a16="http://schemas.microsoft.com/office/drawing/2014/main" id="{F7751AB3-44D9-4B80-8CAD-3F93F443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587B58D9-28BF-43B3-8467-787C49E7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B65F1228-767F-420C-A0B9-EA07759E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66A71DB4-D76D-43CE-8478-5E06E7BE1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13A1DC93-6D52-4942-A91D-CBB7C11B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A12031E2-C14E-4756-9A5C-D1FDBCC4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F918547C-0A43-48A0-9E03-CDF1BEC8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2A33DF99-0729-47B4-93EA-6E5B8FE9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DF688920-C17A-40EA-8E2E-DD6D53F4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DAB1DFBF-A3D1-429F-84D8-434B688A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EE68BE72-10A2-49FC-BDA9-A5B32122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58565689-F5A5-4CD9-98D5-B0C40B64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7C392B25-978B-4B04-8D81-55503D19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4A805F26-B1FB-4B65-A1A6-9F4C90DB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80284984-D3BC-401C-ABEB-EFA20E67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>
            <a:extLst>
              <a:ext uri="{FF2B5EF4-FFF2-40B4-BE49-F238E27FC236}">
                <a16:creationId xmlns:a16="http://schemas.microsoft.com/office/drawing/2014/main" id="{88D7CDE7-5B81-4EB1-BCC9-2E1B6C6B8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>
            <a:extLst>
              <a:ext uri="{FF2B5EF4-FFF2-40B4-BE49-F238E27FC236}">
                <a16:creationId xmlns:a16="http://schemas.microsoft.com/office/drawing/2014/main" id="{002D517F-2BD3-45FB-9126-DDC759FC0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>
            <a:extLst>
              <a:ext uri="{FF2B5EF4-FFF2-40B4-BE49-F238E27FC236}">
                <a16:creationId xmlns:a16="http://schemas.microsoft.com/office/drawing/2014/main" id="{0B35CB7C-368D-44DB-BF2C-3091E21C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>
            <a:extLst>
              <a:ext uri="{FF2B5EF4-FFF2-40B4-BE49-F238E27FC236}">
                <a16:creationId xmlns:a16="http://schemas.microsoft.com/office/drawing/2014/main" id="{93904801-14F1-45C3-A097-9FC211911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>
            <a:extLst>
              <a:ext uri="{FF2B5EF4-FFF2-40B4-BE49-F238E27FC236}">
                <a16:creationId xmlns:a16="http://schemas.microsoft.com/office/drawing/2014/main" id="{F287FE1F-1A45-4789-8014-649BF46BE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>
            <a:extLst>
              <a:ext uri="{FF2B5EF4-FFF2-40B4-BE49-F238E27FC236}">
                <a16:creationId xmlns:a16="http://schemas.microsoft.com/office/drawing/2014/main" id="{137DEECE-A004-401F-9FA9-F2D453E25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>
            <a:extLst>
              <a:ext uri="{FF2B5EF4-FFF2-40B4-BE49-F238E27FC236}">
                <a16:creationId xmlns:a16="http://schemas.microsoft.com/office/drawing/2014/main" id="{DF81A7E5-6292-4B2F-9B69-2FB21F36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>
            <a:extLst>
              <a:ext uri="{FF2B5EF4-FFF2-40B4-BE49-F238E27FC236}">
                <a16:creationId xmlns:a16="http://schemas.microsoft.com/office/drawing/2014/main" id="{2C25BE71-6FD2-44AF-BD81-E23F2AA2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>
            <a:extLst>
              <a:ext uri="{FF2B5EF4-FFF2-40B4-BE49-F238E27FC236}">
                <a16:creationId xmlns:a16="http://schemas.microsoft.com/office/drawing/2014/main" id="{D192525E-9A4D-43DA-99BD-6682F222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>
            <a:extLst>
              <a:ext uri="{FF2B5EF4-FFF2-40B4-BE49-F238E27FC236}">
                <a16:creationId xmlns:a16="http://schemas.microsoft.com/office/drawing/2014/main" id="{8058B2A4-6C8F-4E49-BACE-31AA25EA7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>
            <a:extLst>
              <a:ext uri="{FF2B5EF4-FFF2-40B4-BE49-F238E27FC236}">
                <a16:creationId xmlns:a16="http://schemas.microsoft.com/office/drawing/2014/main" id="{79512610-B7D0-4AB4-82A6-6F0E5631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>
            <a:extLst>
              <a:ext uri="{FF2B5EF4-FFF2-40B4-BE49-F238E27FC236}">
                <a16:creationId xmlns:a16="http://schemas.microsoft.com/office/drawing/2014/main" id="{56AC1E61-F5A9-4B30-BC34-0F9A64047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>
            <a:extLst>
              <a:ext uri="{FF2B5EF4-FFF2-40B4-BE49-F238E27FC236}">
                <a16:creationId xmlns:a16="http://schemas.microsoft.com/office/drawing/2014/main" id="{1DB176B7-1FF1-474F-B611-91D2F3C9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>
            <a:extLst>
              <a:ext uri="{FF2B5EF4-FFF2-40B4-BE49-F238E27FC236}">
                <a16:creationId xmlns:a16="http://schemas.microsoft.com/office/drawing/2014/main" id="{70BFE055-0F4A-4486-8581-96ED2FA7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>
            <a:extLst>
              <a:ext uri="{FF2B5EF4-FFF2-40B4-BE49-F238E27FC236}">
                <a16:creationId xmlns:a16="http://schemas.microsoft.com/office/drawing/2014/main" id="{6D49832E-D904-47AF-8431-7A2CB00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0A002F-56EE-4D23-A212-009A523E8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464" y="1901825"/>
            <a:ext cx="4415780" cy="2528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D50311-0650-4174-A818-6AD00ADC3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460" y="4329866"/>
            <a:ext cx="5115665" cy="2528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7FFFCF-DA1B-4E99-8F24-D0D284E2D1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6098" y="1825625"/>
            <a:ext cx="4171964" cy="3261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CD63A5-69D1-4D74-A87A-A17A356F83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6098" y="4673877"/>
            <a:ext cx="4109820" cy="21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9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34DF-0DA5-46D1-A054-E6E663AD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New Program Structure after Loss of Trade Law- Fall Semester 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B5207-77FE-4C49-BA3B-DCE77AD2B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Obligatory: JUS5540 – Public International Law</a:t>
            </a:r>
            <a:endParaRPr lang="nb-NO">
              <a:solidFill>
                <a:srgbClr val="FF0000"/>
              </a:solidFill>
            </a:endParaRPr>
          </a:p>
          <a:p>
            <a:r>
              <a:rPr lang="en-US">
                <a:hlinkClick r:id="rId3"/>
              </a:rPr>
              <a:t>JUS5503 – Human Rights and Counter-Terrorism: Striking a Balance?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(Every other autumn starting)</a:t>
            </a:r>
          </a:p>
          <a:p>
            <a:r>
              <a:rPr lang="en-US">
                <a:hlinkClick r:id="rId4"/>
              </a:rPr>
              <a:t>JUS5134 – International Law of Peace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(Every other autumn)</a:t>
            </a:r>
          </a:p>
          <a:p>
            <a:r>
              <a:rPr lang="en-US">
                <a:hlinkClick r:id="rId5"/>
              </a:rPr>
              <a:t>JUS5520 – International Environmental Law</a:t>
            </a:r>
            <a:endParaRPr lang="en-US"/>
          </a:p>
          <a:p>
            <a:r>
              <a:rPr lang="en-US">
                <a:hlinkClick r:id="rId6"/>
              </a:rPr>
              <a:t>JUS5730 – International Humanitarian Law (The Law of Armed Conflict)</a:t>
            </a:r>
            <a:endParaRPr lang="en-US"/>
          </a:p>
          <a:p>
            <a:r>
              <a:rPr lang="en-US">
                <a:hlinkClick r:id="rId7"/>
              </a:rPr>
              <a:t>JUS5850 – International Trade Law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(Every other autumn starting 2019)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195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9831-0001-4DB4-BD11-833B7637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Due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cut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electives</a:t>
            </a:r>
            <a:r>
              <a:rPr lang="nb-NO" dirty="0"/>
              <a:t>, PIL Students </a:t>
            </a:r>
            <a:r>
              <a:rPr lang="nb-NO" dirty="0" err="1"/>
              <a:t>chose</a:t>
            </a:r>
            <a:r>
              <a:rPr lang="nb-NO" dirty="0"/>
              <a:t> </a:t>
            </a:r>
            <a:r>
              <a:rPr lang="nb-NO" dirty="0" err="1"/>
              <a:t>Electives</a:t>
            </a:r>
            <a:r>
              <a:rPr lang="nb-NO" dirty="0"/>
              <a:t> from </a:t>
            </a:r>
            <a:r>
              <a:rPr lang="nb-NO" dirty="0" err="1"/>
              <a:t>Other</a:t>
            </a:r>
            <a:r>
              <a:rPr lang="nb-NO" dirty="0"/>
              <a:t> Programs, </a:t>
            </a:r>
            <a:r>
              <a:rPr lang="nb-NO" dirty="0" err="1"/>
              <a:t>unfortunately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scheduled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same time as PIL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DF0C-9514-4487-B3C4-2D19E647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>
              <a:hlinkClick r:id="rId2"/>
            </a:endParaRPr>
          </a:p>
          <a:p>
            <a:endParaRPr lang="nb-NO" dirty="0">
              <a:hlinkClick r:id="rId2"/>
            </a:endParaRPr>
          </a:p>
          <a:p>
            <a:r>
              <a:rPr lang="nb-NO" dirty="0">
                <a:hlinkClick r:id="rId2"/>
              </a:rPr>
              <a:t>JUS5540 – Public International Law</a:t>
            </a:r>
            <a:r>
              <a:rPr lang="nb-NO" dirty="0"/>
              <a:t>  </a:t>
            </a:r>
            <a:r>
              <a:rPr lang="nb-NO" dirty="0" err="1">
                <a:solidFill>
                  <a:srgbClr val="FF0000"/>
                </a:solidFill>
              </a:rPr>
              <a:t>Monday</a:t>
            </a:r>
            <a:r>
              <a:rPr lang="nb-NO" dirty="0">
                <a:solidFill>
                  <a:srgbClr val="FF0000"/>
                </a:solidFill>
              </a:rPr>
              <a:t> 14:15-16:00</a:t>
            </a:r>
            <a:endParaRPr lang="nb-NO" dirty="0">
              <a:solidFill>
                <a:srgbClr val="FF0000"/>
              </a:solidFill>
              <a:hlinkClick r:id="rId3"/>
            </a:endParaRPr>
          </a:p>
          <a:p>
            <a:r>
              <a:rPr lang="nb-NO" dirty="0">
                <a:hlinkClick r:id="rId3"/>
              </a:rPr>
              <a:t>JUS5690 – Robot </a:t>
            </a:r>
            <a:r>
              <a:rPr lang="nb-NO" dirty="0" err="1">
                <a:hlinkClick r:id="rId3"/>
              </a:rPr>
              <a:t>Regulation</a:t>
            </a:r>
            <a:r>
              <a:rPr lang="nb-NO" dirty="0"/>
              <a:t> </a:t>
            </a:r>
            <a:r>
              <a:rPr lang="nb-NO" dirty="0" err="1">
                <a:solidFill>
                  <a:srgbClr val="FF0000"/>
                </a:solidFill>
              </a:rPr>
              <a:t>Monday</a:t>
            </a:r>
            <a:r>
              <a:rPr lang="nb-NO" dirty="0">
                <a:solidFill>
                  <a:srgbClr val="FF0000"/>
                </a:solidFill>
              </a:rPr>
              <a:t> 14:15-16:00</a:t>
            </a:r>
          </a:p>
          <a:p>
            <a:r>
              <a:rPr lang="en-US" dirty="0">
                <a:hlinkClick r:id="rId4"/>
              </a:rPr>
              <a:t>HUMR5131 – Human Rights in History, Philosophy and Politics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Monday 14:15-16:00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3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CF2B-7FD1-409B-8D67-C2878C66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Spring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F7E04-5828-4D48-AE92-886AC2550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JUS5530 – Refugee and Asylum Law</a:t>
            </a:r>
            <a:endParaRPr lang="en-US" dirty="0"/>
          </a:p>
          <a:p>
            <a:r>
              <a:rPr lang="en-US" dirty="0">
                <a:hlinkClick r:id="rId3"/>
              </a:rPr>
              <a:t>JUS5560 – International Constitutional Law and Democracy</a:t>
            </a:r>
            <a:endParaRPr lang="en-US" dirty="0"/>
          </a:p>
          <a:p>
            <a:r>
              <a:rPr lang="en-US" dirty="0">
                <a:hlinkClick r:id="rId4"/>
              </a:rPr>
              <a:t>JUS5570 – International Criminal Law</a:t>
            </a:r>
            <a:endParaRPr lang="en-US" dirty="0"/>
          </a:p>
          <a:p>
            <a:r>
              <a:rPr lang="en-US" dirty="0">
                <a:hlinkClick r:id="rId5"/>
              </a:rPr>
              <a:t>JUS5630 – Privacy and Data Protection</a:t>
            </a:r>
            <a:endParaRPr lang="en-US" dirty="0"/>
          </a:p>
          <a:p>
            <a:r>
              <a:rPr lang="en-US" dirty="0">
                <a:hlinkClick r:id="rId6"/>
              </a:rPr>
              <a:t>JUS5851 – International Investment Law</a:t>
            </a:r>
            <a:endParaRPr lang="en-US" dirty="0"/>
          </a:p>
          <a:p>
            <a:r>
              <a:rPr lang="en-US" dirty="0">
                <a:hlinkClick r:id="rId7"/>
              </a:rPr>
              <a:t>JUS5910 – Women's Law and Human Rights</a:t>
            </a:r>
            <a:endParaRPr lang="en-US" dirty="0"/>
          </a:p>
          <a:p>
            <a:r>
              <a:rPr lang="en-US" dirty="0">
                <a:hlinkClick r:id="rId8"/>
              </a:rPr>
              <a:t>JUS5911 – International Climate Change and Energy Law</a:t>
            </a:r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122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FD6BA6CD280548AFF1EAB1E091132E" ma:contentTypeVersion="10" ma:contentTypeDescription="Opprett et nytt dokument." ma:contentTypeScope="" ma:versionID="8d74f3ab19db1624e0f22324f25927eb">
  <xsd:schema xmlns:xsd="http://www.w3.org/2001/XMLSchema" xmlns:xs="http://www.w3.org/2001/XMLSchema" xmlns:p="http://schemas.microsoft.com/office/2006/metadata/properties" xmlns:ns3="f7c510c8-c534-4c40-8a54-4c2256c60af2" targetNamespace="http://schemas.microsoft.com/office/2006/metadata/properties" ma:root="true" ma:fieldsID="cb5198dbceafbec652aa61de11bc2913" ns3:_="">
    <xsd:import namespace="f7c510c8-c534-4c40-8a54-4c2256c60a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510c8-c534-4c40-8a54-4c2256c60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2D1CA0-4BB7-4BAC-8E05-70EA5D05EC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212326-21D3-434A-90F8-25F7500D8C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510c8-c534-4c40-8a54-4c2256c60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72693A-20B5-408C-97B4-2AF207A26D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1173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PIL PROGRAM</vt:lpstr>
      <vt:lpstr>PowerPoint Presentation</vt:lpstr>
      <vt:lpstr>Study Trip-Telders Moot Court</vt:lpstr>
      <vt:lpstr>Specializations until 2020</vt:lpstr>
      <vt:lpstr>Reform</vt:lpstr>
      <vt:lpstr>International Educational Market- LLMs with Trade Law/International Economic Law NO other LLM has courses every other year</vt:lpstr>
      <vt:lpstr>New Program Structure after Loss of Trade Law- Fall Semester </vt:lpstr>
      <vt:lpstr>Due to the cut of electives, PIL Students chose Electives from Other Programs, unfortunately they were scheduled at the same time as PIL </vt:lpstr>
      <vt:lpstr>Spring Semester</vt:lpstr>
      <vt:lpstr>External Panel Review of PIL 2016</vt:lpstr>
      <vt:lpstr>UD Rettsavdeling</vt:lpstr>
      <vt:lpstr>Need to Restore International Economic Law Specialization by offering Trade Law every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 PROGRAM</dc:title>
  <dc:creator>Cecilia Marcela Bailliet</dc:creator>
  <cp:lastModifiedBy>Cecilia Marcela Bailliet</cp:lastModifiedBy>
  <cp:revision>11</cp:revision>
  <dcterms:created xsi:type="dcterms:W3CDTF">2020-10-18T11:53:35Z</dcterms:created>
  <dcterms:modified xsi:type="dcterms:W3CDTF">2020-10-22T19:14:10Z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0x01010068FD6BA6CD280548AFF1EAB1E091132E</vt:lpwstr>
  </property>
</Properties>
</file>