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1630" r:id="rId2"/>
    <p:sldId id="5763" r:id="rId3"/>
    <p:sldId id="5807" r:id="rId4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4472C4"/>
    <a:srgbClr val="D48276"/>
    <a:srgbClr val="FF706D"/>
    <a:srgbClr val="FDFDFD"/>
    <a:srgbClr val="E8A9A9"/>
    <a:srgbClr val="FFC7C6"/>
    <a:srgbClr val="ECB2B2"/>
    <a:srgbClr val="FFBF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3A9958B-15D1-46B5-BB2C-2D85EFA71944}" v="32" dt="2023-03-29T10:02:33.4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54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44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044B75-7273-4F63-8FFB-26BACAB2F4CD}" type="datetimeFigureOut">
              <a:rPr lang="nb-NO" smtClean="0"/>
              <a:t>17.04.2023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3C49E5-EEFD-4297-BA24-6A63E64A74A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10179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440244"/>
            <a:ext cx="9144000" cy="47219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4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Foredragsholder, sted og dato</a:t>
            </a:r>
          </a:p>
        </p:txBody>
      </p:sp>
      <p:sp>
        <p:nvSpPr>
          <p:cNvPr id="13" name="Tittel 12"/>
          <p:cNvSpPr>
            <a:spLocks noGrp="1"/>
          </p:cNvSpPr>
          <p:nvPr>
            <p:ph type="title"/>
          </p:nvPr>
        </p:nvSpPr>
        <p:spPr>
          <a:xfrm>
            <a:off x="1524000" y="2450892"/>
            <a:ext cx="9144000" cy="846944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pic>
        <p:nvPicPr>
          <p:cNvPr id="14" name="Bild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1869" y="4857799"/>
            <a:ext cx="2648262" cy="546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5384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 to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2894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4000" b="1">
                <a:solidFill>
                  <a:srgbClr val="003388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131B5-053E-DD40-9B25-6FB3F10320AD}" type="datetimeFigureOut">
              <a:rPr lang="nb-NO" smtClean="0"/>
              <a:t>17.04.2023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0A734-4DA5-424C-AAEC-82F5F62A0161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innhold 2"/>
          <p:cNvSpPr>
            <a:spLocks noGrp="1"/>
          </p:cNvSpPr>
          <p:nvPr>
            <p:ph idx="13"/>
          </p:nvPr>
        </p:nvSpPr>
        <p:spPr>
          <a:xfrm>
            <a:off x="6169307" y="1238490"/>
            <a:ext cx="5184494" cy="488451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9" name="Plassholder for innhold 2"/>
          <p:cNvSpPr>
            <a:spLocks noGrp="1"/>
          </p:cNvSpPr>
          <p:nvPr>
            <p:ph idx="14"/>
          </p:nvPr>
        </p:nvSpPr>
        <p:spPr>
          <a:xfrm>
            <a:off x="838200" y="1238489"/>
            <a:ext cx="5184494" cy="488451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822737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ndelingsoverskrif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2278505"/>
            <a:ext cx="7757514" cy="727024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4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3005529"/>
            <a:ext cx="7757514" cy="1341619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>
                <a:solidFill>
                  <a:srgbClr val="003388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01C88459-31A2-644B-B5AB-54FE7760F4D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6960" y="6433350"/>
            <a:ext cx="1386840" cy="288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530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ssholder for innhold 2"/>
          <p:cNvSpPr>
            <a:spLocks noGrp="1"/>
          </p:cNvSpPr>
          <p:nvPr>
            <p:ph idx="14"/>
          </p:nvPr>
        </p:nvSpPr>
        <p:spPr>
          <a:xfrm>
            <a:off x="838200" y="1238489"/>
            <a:ext cx="10515600" cy="488451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2894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4000" b="1">
                <a:solidFill>
                  <a:srgbClr val="003388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131B5-053E-DD40-9B25-6FB3F10320AD}" type="datetimeFigureOut">
              <a:rPr lang="nb-NO" smtClean="0"/>
              <a:t>17.04.2023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0A734-4DA5-424C-AAEC-82F5F62A016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41417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 to spalter - Blå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2894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4000" b="1">
                <a:solidFill>
                  <a:srgbClr val="003388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8" name="Plassholder for innhold 2"/>
          <p:cNvSpPr>
            <a:spLocks noGrp="1"/>
          </p:cNvSpPr>
          <p:nvPr>
            <p:ph idx="13"/>
          </p:nvPr>
        </p:nvSpPr>
        <p:spPr>
          <a:xfrm>
            <a:off x="6169307" y="1238490"/>
            <a:ext cx="5184494" cy="488451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9" name="Plassholder for innhold 2"/>
          <p:cNvSpPr>
            <a:spLocks noGrp="1"/>
          </p:cNvSpPr>
          <p:nvPr>
            <p:ph idx="14"/>
          </p:nvPr>
        </p:nvSpPr>
        <p:spPr>
          <a:xfrm>
            <a:off x="838200" y="1238489"/>
            <a:ext cx="5184494" cy="488451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838200" y="6433350"/>
            <a:ext cx="1158240" cy="288125"/>
          </a:xfrm>
        </p:spPr>
        <p:txBody>
          <a:bodyPr/>
          <a:lstStyle/>
          <a:p>
            <a:fld id="{5AB131B5-053E-DD40-9B25-6FB3F10320AD}" type="datetimeFigureOut">
              <a:rPr lang="nb-NO" smtClean="0"/>
              <a:t>17.04.2023</a:t>
            </a:fld>
            <a:endParaRPr lang="nb-NO"/>
          </a:p>
        </p:txBody>
      </p:sp>
      <p:sp>
        <p:nvSpPr>
          <p:cNvPr id="11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2095500" y="6433350"/>
            <a:ext cx="6673746" cy="288125"/>
          </a:xfrm>
        </p:spPr>
        <p:txBody>
          <a:bodyPr/>
          <a:lstStyle/>
          <a:p>
            <a:endParaRPr lang="nb-NO"/>
          </a:p>
        </p:txBody>
      </p:sp>
      <p:sp>
        <p:nvSpPr>
          <p:cNvPr id="12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874177" y="6433350"/>
            <a:ext cx="801973" cy="288125"/>
          </a:xfrm>
        </p:spPr>
        <p:txBody>
          <a:bodyPr/>
          <a:lstStyle/>
          <a:p>
            <a:fld id="{9FB0A734-4DA5-424C-AAEC-82F5F62A016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23693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 - Blå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ssholder for innhold 2"/>
          <p:cNvSpPr>
            <a:spLocks noGrp="1"/>
          </p:cNvSpPr>
          <p:nvPr>
            <p:ph idx="14"/>
          </p:nvPr>
        </p:nvSpPr>
        <p:spPr>
          <a:xfrm>
            <a:off x="838200" y="1238489"/>
            <a:ext cx="10515600" cy="488451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Tit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2894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4000" b="1">
                <a:solidFill>
                  <a:srgbClr val="003388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10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838200" y="6433350"/>
            <a:ext cx="1158240" cy="288125"/>
          </a:xfrm>
        </p:spPr>
        <p:txBody>
          <a:bodyPr/>
          <a:lstStyle/>
          <a:p>
            <a:fld id="{5AB131B5-053E-DD40-9B25-6FB3F10320AD}" type="datetimeFigureOut">
              <a:rPr lang="nb-NO" smtClean="0"/>
              <a:t>17.04.2023</a:t>
            </a:fld>
            <a:endParaRPr lang="nb-NO"/>
          </a:p>
        </p:txBody>
      </p:sp>
      <p:sp>
        <p:nvSpPr>
          <p:cNvPr id="11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2095500" y="6433350"/>
            <a:ext cx="6673746" cy="288125"/>
          </a:xfrm>
        </p:spPr>
        <p:txBody>
          <a:bodyPr/>
          <a:lstStyle/>
          <a:p>
            <a:endParaRPr lang="nb-NO"/>
          </a:p>
        </p:txBody>
      </p:sp>
      <p:sp>
        <p:nvSpPr>
          <p:cNvPr id="12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874177" y="6433350"/>
            <a:ext cx="801973" cy="288125"/>
          </a:xfrm>
        </p:spPr>
        <p:txBody>
          <a:bodyPr/>
          <a:lstStyle/>
          <a:p>
            <a:fld id="{9FB0A734-4DA5-424C-AAEC-82F5F62A016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99727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433350"/>
            <a:ext cx="1158240" cy="288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rgbClr val="003388"/>
                </a:solidFill>
              </a:defRPr>
            </a:lvl1pPr>
          </a:lstStyle>
          <a:p>
            <a:fld id="{5AB131B5-053E-DD40-9B25-6FB3F10320AD}" type="datetimeFigureOut">
              <a:rPr lang="nb-NO" smtClean="0"/>
              <a:pPr/>
              <a:t>17.04.2023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095500" y="6433350"/>
            <a:ext cx="6673746" cy="288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003388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874177" y="6433350"/>
            <a:ext cx="801973" cy="288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003388"/>
                </a:solidFill>
              </a:defRPr>
            </a:lvl1pPr>
          </a:lstStyle>
          <a:p>
            <a:fld id="{9FB0A734-4DA5-424C-AAEC-82F5F62A0161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28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4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238489"/>
            <a:ext cx="10515600" cy="49384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pic>
        <p:nvPicPr>
          <p:cNvPr id="15" name="Bilde 14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6960" y="6433350"/>
            <a:ext cx="1386840" cy="288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2129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003388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tittel 1">
            <a:extLst>
              <a:ext uri="{FF2B5EF4-FFF2-40B4-BE49-F238E27FC236}">
                <a16:creationId xmlns:a16="http://schemas.microsoft.com/office/drawing/2014/main" id="{D076A230-0FCB-4F98-B40A-83715807E4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40243"/>
            <a:ext cx="9144000" cy="764793"/>
          </a:xfrm>
        </p:spPr>
        <p:txBody>
          <a:bodyPr>
            <a:normAutofit/>
          </a:bodyPr>
          <a:lstStyle/>
          <a:p>
            <a:r>
              <a:rPr lang="nb-NO" dirty="0">
                <a:latin typeface="Cambria"/>
                <a:ea typeface="Cambria"/>
              </a:rPr>
              <a:t>Forberedende arbeider </a:t>
            </a:r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44FA32FA-7ABC-47E4-984A-6B684EA3C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Nye Rikshospitalet</a:t>
            </a:r>
          </a:p>
        </p:txBody>
      </p:sp>
    </p:spTree>
    <p:extLst>
      <p:ext uri="{BB962C8B-B14F-4D97-AF65-F5344CB8AC3E}">
        <p14:creationId xmlns:p14="http://schemas.microsoft.com/office/powerpoint/2010/main" val="68770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30983069-F5A3-41CC-92EF-904DBBBA940C}"/>
              </a:ext>
            </a:extLst>
          </p:cNvPr>
          <p:cNvSpPr>
            <a:spLocks noGrp="1"/>
          </p:cNvSpPr>
          <p:nvPr>
            <p:ph idx="14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nb-NO" sz="2000" b="1" dirty="0"/>
              <a:t>Hensikt: </a:t>
            </a:r>
            <a:r>
              <a:rPr lang="nb-NO" sz="2000" dirty="0"/>
              <a:t>Klargjøring for byggestart bygg J for oppstart </a:t>
            </a:r>
            <a:r>
              <a:rPr lang="nb-NO" sz="2000" dirty="0" err="1"/>
              <a:t>riving</a:t>
            </a:r>
            <a:r>
              <a:rPr lang="nb-NO" sz="2000" dirty="0"/>
              <a:t> og  grunnarbeid i Q1 2024</a:t>
            </a:r>
          </a:p>
          <a:p>
            <a:pPr marL="0" indent="0">
              <a:buNone/>
            </a:pPr>
            <a:endParaRPr lang="nb-NO" sz="2000" dirty="0"/>
          </a:p>
          <a:p>
            <a:r>
              <a:rPr lang="nb-NO" sz="2000" dirty="0"/>
              <a:t>Omlegging av høyspent kabler, el-forsyning til VAV </a:t>
            </a:r>
            <a:r>
              <a:rPr lang="nb-NO" sz="2000" dirty="0" err="1"/>
              <a:t>pumpehus</a:t>
            </a:r>
            <a:r>
              <a:rPr lang="nb-NO" sz="2000" dirty="0"/>
              <a:t> og tilkopling trafo.</a:t>
            </a:r>
          </a:p>
          <a:p>
            <a:r>
              <a:rPr lang="nb-NO" sz="2000" dirty="0"/>
              <a:t>Omlegging av IKT-kabler</a:t>
            </a:r>
          </a:p>
          <a:p>
            <a:r>
              <a:rPr lang="nb-NO" sz="2000" dirty="0"/>
              <a:t>Etablere </a:t>
            </a:r>
            <a:r>
              <a:rPr lang="nb-NO" sz="2000" dirty="0" err="1"/>
              <a:t>fordrøyningsmagasin</a:t>
            </a:r>
            <a:r>
              <a:rPr lang="nb-NO" sz="2000" dirty="0"/>
              <a:t> for &lt; overvannshåndtering fra RH</a:t>
            </a:r>
          </a:p>
          <a:p>
            <a:r>
              <a:rPr lang="nb-NO" sz="2000" dirty="0"/>
              <a:t>Bygge ny anleggsbro over </a:t>
            </a:r>
            <a:r>
              <a:rPr lang="nb-NO" sz="2000" dirty="0" err="1"/>
              <a:t>Songsvannsbekken</a:t>
            </a:r>
            <a:endParaRPr lang="nb-NO" sz="2000" dirty="0"/>
          </a:p>
          <a:p>
            <a:r>
              <a:rPr lang="nb-NO" sz="2000" dirty="0"/>
              <a:t>Anleggsveier</a:t>
            </a:r>
          </a:p>
          <a:p>
            <a:r>
              <a:rPr lang="nb-NO" sz="2000" dirty="0"/>
              <a:t>Beredskapsvei fra nord</a:t>
            </a:r>
          </a:p>
          <a:p>
            <a:endParaRPr lang="nb-NO" sz="2000" dirty="0"/>
          </a:p>
        </p:txBody>
      </p:sp>
      <p:sp>
        <p:nvSpPr>
          <p:cNvPr id="4" name="Tittel 3">
            <a:extLst>
              <a:ext uri="{FF2B5EF4-FFF2-40B4-BE49-F238E27FC236}">
                <a16:creationId xmlns:a16="http://schemas.microsoft.com/office/drawing/2014/main" id="{1A4A7256-B23E-4F57-988E-C2EEED9F0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Forberedende arbeider VEST - Nye Rikshospitalet</a:t>
            </a:r>
          </a:p>
        </p:txBody>
      </p:sp>
    </p:spTree>
    <p:extLst>
      <p:ext uri="{BB962C8B-B14F-4D97-AF65-F5344CB8AC3E}">
        <p14:creationId xmlns:p14="http://schemas.microsoft.com/office/powerpoint/2010/main" val="3911126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>
            <a:extLst>
              <a:ext uri="{FF2B5EF4-FFF2-40B4-BE49-F238E27FC236}">
                <a16:creationId xmlns:a16="http://schemas.microsoft.com/office/drawing/2014/main" id="{F44C4683-FD11-A434-DCF5-E7342D5D6C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350" y="156495"/>
            <a:ext cx="14841624" cy="6158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65298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lse Sør-Øst Powerpoint - 16-9" id="{3868986A-9099-7048-97C6-0F9AF14C6480}" vid="{08C05057-E9E6-3F4F-9CD4-E234E5C14BF8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3154</TotalTime>
  <Words>57</Words>
  <Application>Microsoft Office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Cambria</vt:lpstr>
      <vt:lpstr>1_Office-tema</vt:lpstr>
      <vt:lpstr>Nye Rikshospitalet</vt:lpstr>
      <vt:lpstr>Forberedende arbeider VEST - Nye Rikshospitalet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Nye Aker og Nye Rikshospitalet</dc:title>
  <dc:creator>Børresen, Per Bjørnar</dc:creator>
  <cp:lastModifiedBy>Silje Marie Kile Rosseland</cp:lastModifiedBy>
  <cp:revision>8</cp:revision>
  <dcterms:created xsi:type="dcterms:W3CDTF">2022-06-28T05:50:08Z</dcterms:created>
  <dcterms:modified xsi:type="dcterms:W3CDTF">2023-04-17T07:20:08Z</dcterms:modified>
</cp:coreProperties>
</file>