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84" r:id="rId5"/>
    <p:sldId id="285" r:id="rId6"/>
    <p:sldId id="294" r:id="rId7"/>
    <p:sldId id="286" r:id="rId8"/>
    <p:sldId id="308" r:id="rId9"/>
    <p:sldId id="304" r:id="rId10"/>
    <p:sldId id="313" r:id="rId11"/>
    <p:sldId id="302" r:id="rId12"/>
    <p:sldId id="312" r:id="rId13"/>
    <p:sldId id="306" r:id="rId14"/>
    <p:sldId id="303" r:id="rId15"/>
    <p:sldId id="307" r:id="rId16"/>
    <p:sldId id="305" r:id="rId17"/>
    <p:sldId id="309" r:id="rId18"/>
    <p:sldId id="314" r:id="rId19"/>
    <p:sldId id="311" r:id="rId20"/>
    <p:sldId id="299" r:id="rId21"/>
    <p:sldId id="315" r:id="rId22"/>
  </p:sldIdLst>
  <p:sldSz cx="12192000" cy="6858000"/>
  <p:notesSz cx="6669088" cy="97536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y Eirin Strand" initials="GES" lastIdx="2" clrIdx="0">
    <p:extLst>
      <p:ext uri="{19B8F6BF-5375-455C-9EA6-DF929625EA0E}">
        <p15:presenceInfo xmlns:p15="http://schemas.microsoft.com/office/powerpoint/2012/main" userId="S-1-5-21-2017651878-3374808631-343757080-744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97B0"/>
    <a:srgbClr val="F4F9F1"/>
    <a:srgbClr val="007777"/>
    <a:srgbClr val="004A93"/>
    <a:srgbClr val="AFCA0B"/>
    <a:srgbClr val="004A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379868-492A-44E7-9E05-B00EC2EA8CE7}" v="2" dt="2023-09-15T11:15:09.3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ys stil 1 - aks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ys stil 1 – utheving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iddels stil 2 – uthev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iddels stil 2 – uthevin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2" autoAdjust="0"/>
    <p:restoredTop sz="87173" autoAdjust="0"/>
  </p:normalViewPr>
  <p:slideViewPr>
    <p:cSldViewPr snapToGrid="0">
      <p:cViewPr varScale="1">
        <p:scale>
          <a:sx n="92" d="100"/>
          <a:sy n="92" d="100"/>
        </p:scale>
        <p:origin x="69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3" d="100"/>
          <a:sy n="123" d="100"/>
        </p:scale>
        <p:origin x="7614" y="96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inar Holm" userId="S::sholm@ous-hf.no::b577bb63-7e1a-4b18-b491-58decaaa092f" providerId="AD" clId="Web-{6A79D19C-0F87-411E-8FF6-7E08C16983D3}"/>
    <pc:docChg chg="modSld">
      <pc:chgData name="Steinar Holm" userId="S::sholm@ous-hf.no::b577bb63-7e1a-4b18-b491-58decaaa092f" providerId="AD" clId="Web-{6A79D19C-0F87-411E-8FF6-7E08C16983D3}" dt="2023-05-22T11:37:07.262" v="11" actId="20577"/>
      <pc:docMkLst>
        <pc:docMk/>
      </pc:docMkLst>
      <pc:sldChg chg="modSp">
        <pc:chgData name="Steinar Holm" userId="S::sholm@ous-hf.no::b577bb63-7e1a-4b18-b491-58decaaa092f" providerId="AD" clId="Web-{6A79D19C-0F87-411E-8FF6-7E08C16983D3}" dt="2023-05-22T11:37:07.262" v="11" actId="20577"/>
        <pc:sldMkLst>
          <pc:docMk/>
          <pc:sldMk cId="18234275" sldId="279"/>
        </pc:sldMkLst>
        <pc:spChg chg="mod">
          <ac:chgData name="Steinar Holm" userId="S::sholm@ous-hf.no::b577bb63-7e1a-4b18-b491-58decaaa092f" providerId="AD" clId="Web-{6A79D19C-0F87-411E-8FF6-7E08C16983D3}" dt="2023-05-22T11:37:07.262" v="11" actId="20577"/>
          <ac:spMkLst>
            <pc:docMk/>
            <pc:sldMk cId="18234275" sldId="279"/>
            <ac:spMk id="3" creationId="{00000000-0000-0000-0000-000000000000}"/>
          </ac:spMkLst>
        </pc:spChg>
      </pc:sldChg>
    </pc:docChg>
  </pc:docChgLst>
  <pc:docChgLst>
    <pc:chgData name="Ugland, Karl Olav" userId="38c5a0fb-3fa4-4a3d-a86a-347b6b746a3c" providerId="ADAL" clId="{CD586F64-53B4-4B35-BC4C-C70BBE7A90AE}"/>
    <pc:docChg chg="undo custSel addSld delSld modSld sldOrd">
      <pc:chgData name="Ugland, Karl Olav" userId="38c5a0fb-3fa4-4a3d-a86a-347b6b746a3c" providerId="ADAL" clId="{CD586F64-53B4-4B35-BC4C-C70BBE7A90AE}" dt="2023-06-07T15:08:26.763" v="14"/>
      <pc:docMkLst>
        <pc:docMk/>
      </pc:docMkLst>
      <pc:sldChg chg="ord">
        <pc:chgData name="Ugland, Karl Olav" userId="38c5a0fb-3fa4-4a3d-a86a-347b6b746a3c" providerId="ADAL" clId="{CD586F64-53B4-4B35-BC4C-C70BBE7A90AE}" dt="2023-06-07T15:08:26.763" v="14"/>
        <pc:sldMkLst>
          <pc:docMk/>
          <pc:sldMk cId="2417504406" sldId="289"/>
        </pc:sldMkLst>
      </pc:sldChg>
      <pc:sldChg chg="new del">
        <pc:chgData name="Ugland, Karl Olav" userId="38c5a0fb-3fa4-4a3d-a86a-347b6b746a3c" providerId="ADAL" clId="{CD586F64-53B4-4B35-BC4C-C70BBE7A90AE}" dt="2023-06-07T14:54:22.724" v="3" actId="680"/>
        <pc:sldMkLst>
          <pc:docMk/>
          <pc:sldMk cId="411823777" sldId="301"/>
        </pc:sldMkLst>
      </pc:sldChg>
      <pc:sldChg chg="new del">
        <pc:chgData name="Ugland, Karl Olav" userId="38c5a0fb-3fa4-4a3d-a86a-347b6b746a3c" providerId="ADAL" clId="{CD586F64-53B4-4B35-BC4C-C70BBE7A90AE}" dt="2023-06-07T14:54:12.986" v="1" actId="680"/>
        <pc:sldMkLst>
          <pc:docMk/>
          <pc:sldMk cId="2204312669" sldId="301"/>
        </pc:sldMkLst>
      </pc:sldChg>
      <pc:sldChg chg="addSp delSp new mod modClrScheme chgLayout">
        <pc:chgData name="Ugland, Karl Olav" userId="38c5a0fb-3fa4-4a3d-a86a-347b6b746a3c" providerId="ADAL" clId="{CD586F64-53B4-4B35-BC4C-C70BBE7A90AE}" dt="2023-06-07T14:57:12.199" v="8" actId="22"/>
        <pc:sldMkLst>
          <pc:docMk/>
          <pc:sldMk cId="2835273508" sldId="301"/>
        </pc:sldMkLst>
        <pc:spChg chg="del">
          <ac:chgData name="Ugland, Karl Olav" userId="38c5a0fb-3fa4-4a3d-a86a-347b6b746a3c" providerId="ADAL" clId="{CD586F64-53B4-4B35-BC4C-C70BBE7A90AE}" dt="2023-06-07T14:55:49.528" v="5" actId="700"/>
          <ac:spMkLst>
            <pc:docMk/>
            <pc:sldMk cId="2835273508" sldId="301"/>
            <ac:spMk id="2" creationId="{E9D8452B-89D1-D056-8AAA-C13285977C58}"/>
          </ac:spMkLst>
        </pc:spChg>
        <pc:spChg chg="del">
          <ac:chgData name="Ugland, Karl Olav" userId="38c5a0fb-3fa4-4a3d-a86a-347b6b746a3c" providerId="ADAL" clId="{CD586F64-53B4-4B35-BC4C-C70BBE7A90AE}" dt="2023-06-07T14:55:49.528" v="5" actId="700"/>
          <ac:spMkLst>
            <pc:docMk/>
            <pc:sldMk cId="2835273508" sldId="301"/>
            <ac:spMk id="3" creationId="{64F5D037-C698-7A7B-4E1B-F8A9D5ED35C2}"/>
          </ac:spMkLst>
        </pc:spChg>
        <pc:spChg chg="del">
          <ac:chgData name="Ugland, Karl Olav" userId="38c5a0fb-3fa4-4a3d-a86a-347b6b746a3c" providerId="ADAL" clId="{CD586F64-53B4-4B35-BC4C-C70BBE7A90AE}" dt="2023-06-07T14:55:49.528" v="5" actId="700"/>
          <ac:spMkLst>
            <pc:docMk/>
            <pc:sldMk cId="2835273508" sldId="301"/>
            <ac:spMk id="4" creationId="{5299783D-195A-1F6D-38F3-1353C8F790B3}"/>
          </ac:spMkLst>
        </pc:spChg>
        <pc:picChg chg="add">
          <ac:chgData name="Ugland, Karl Olav" userId="38c5a0fb-3fa4-4a3d-a86a-347b6b746a3c" providerId="ADAL" clId="{CD586F64-53B4-4B35-BC4C-C70BBE7A90AE}" dt="2023-06-07T14:57:12.199" v="8" actId="22"/>
          <ac:picMkLst>
            <pc:docMk/>
            <pc:sldMk cId="2835273508" sldId="301"/>
            <ac:picMk id="6" creationId="{07484FD4-F702-A702-E1F2-FDAAAB733A92}"/>
          </ac:picMkLst>
        </pc:picChg>
      </pc:sldChg>
      <pc:sldChg chg="addSp new mod ord">
        <pc:chgData name="Ugland, Karl Olav" userId="38c5a0fb-3fa4-4a3d-a86a-347b6b746a3c" providerId="ADAL" clId="{CD586F64-53B4-4B35-BC4C-C70BBE7A90AE}" dt="2023-06-07T15:07:53.455" v="12"/>
        <pc:sldMkLst>
          <pc:docMk/>
          <pc:sldMk cId="4003414586" sldId="302"/>
        </pc:sldMkLst>
        <pc:picChg chg="add">
          <ac:chgData name="Ugland, Karl Olav" userId="38c5a0fb-3fa4-4a3d-a86a-347b6b746a3c" providerId="ADAL" clId="{CD586F64-53B4-4B35-BC4C-C70BBE7A90AE}" dt="2023-06-07T15:07:22.749" v="10" actId="22"/>
          <ac:picMkLst>
            <pc:docMk/>
            <pc:sldMk cId="4003414586" sldId="302"/>
            <ac:picMk id="3" creationId="{8C164F59-A109-0DE7-5140-58DFF4FB3C2E}"/>
          </ac:picMkLst>
        </pc:picChg>
      </pc:sldChg>
      <pc:sldChg chg="addSp new mod">
        <pc:chgData name="Ugland, Karl Olav" userId="38c5a0fb-3fa4-4a3d-a86a-347b6b746a3c" providerId="ADAL" clId="{CD586F64-53B4-4B35-BC4C-C70BBE7A90AE}" dt="2023-06-07T15:02:10.529" v="9" actId="22"/>
        <pc:sldMkLst>
          <pc:docMk/>
          <pc:sldMk cId="4144075088" sldId="303"/>
        </pc:sldMkLst>
        <pc:picChg chg="add">
          <ac:chgData name="Ugland, Karl Olav" userId="38c5a0fb-3fa4-4a3d-a86a-347b6b746a3c" providerId="ADAL" clId="{CD586F64-53B4-4B35-BC4C-C70BBE7A90AE}" dt="2023-06-07T15:02:10.529" v="9" actId="22"/>
          <ac:picMkLst>
            <pc:docMk/>
            <pc:sldMk cId="4144075088" sldId="303"/>
            <ac:picMk id="3" creationId="{7EA97E00-92A5-D08B-6EC7-A26E60D9F7F7}"/>
          </ac:picMkLst>
        </pc:picChg>
      </pc:sldChg>
    </pc:docChg>
  </pc:docChgLst>
  <pc:docChgLst>
    <pc:chgData name="Ugland, Karl Olav" userId="38c5a0fb-3fa4-4a3d-a86a-347b6b746a3c" providerId="ADAL" clId="{6D379868-492A-44E7-9E05-B00EC2EA8CE7}"/>
    <pc:docChg chg="addSld modSld sldOrd">
      <pc:chgData name="Ugland, Karl Olav" userId="38c5a0fb-3fa4-4a3d-a86a-347b6b746a3c" providerId="ADAL" clId="{6D379868-492A-44E7-9E05-B00EC2EA8CE7}" dt="2023-09-15T11:20:16.285" v="14" actId="22"/>
      <pc:docMkLst>
        <pc:docMk/>
      </pc:docMkLst>
      <pc:sldChg chg="addSp mod">
        <pc:chgData name="Ugland, Karl Olav" userId="38c5a0fb-3fa4-4a3d-a86a-347b6b746a3c" providerId="ADAL" clId="{6D379868-492A-44E7-9E05-B00EC2EA8CE7}" dt="2023-09-15T11:17:19.917" v="11" actId="22"/>
        <pc:sldMkLst>
          <pc:docMk/>
          <pc:sldMk cId="969027882" sldId="302"/>
        </pc:sldMkLst>
        <pc:picChg chg="add">
          <ac:chgData name="Ugland, Karl Olav" userId="38c5a0fb-3fa4-4a3d-a86a-347b6b746a3c" providerId="ADAL" clId="{6D379868-492A-44E7-9E05-B00EC2EA8CE7}" dt="2023-09-15T11:17:19.917" v="11" actId="22"/>
          <ac:picMkLst>
            <pc:docMk/>
            <pc:sldMk cId="969027882" sldId="302"/>
            <ac:picMk id="4" creationId="{1731A54A-E74F-5D99-6293-9D5864269846}"/>
          </ac:picMkLst>
        </pc:picChg>
      </pc:sldChg>
      <pc:sldChg chg="addSp mod">
        <pc:chgData name="Ugland, Karl Olav" userId="38c5a0fb-3fa4-4a3d-a86a-347b6b746a3c" providerId="ADAL" clId="{6D379868-492A-44E7-9E05-B00EC2EA8CE7}" dt="2023-09-15T11:18:15.691" v="12" actId="22"/>
        <pc:sldMkLst>
          <pc:docMk/>
          <pc:sldMk cId="252387103" sldId="312"/>
        </pc:sldMkLst>
        <pc:picChg chg="add">
          <ac:chgData name="Ugland, Karl Olav" userId="38c5a0fb-3fa4-4a3d-a86a-347b6b746a3c" providerId="ADAL" clId="{6D379868-492A-44E7-9E05-B00EC2EA8CE7}" dt="2023-09-15T11:18:15.691" v="12" actId="22"/>
          <ac:picMkLst>
            <pc:docMk/>
            <pc:sldMk cId="252387103" sldId="312"/>
            <ac:picMk id="4" creationId="{F28EA541-81D8-9FBB-F17A-2918CB0FEA35}"/>
          </ac:picMkLst>
        </pc:picChg>
      </pc:sldChg>
      <pc:sldChg chg="addSp modSp add mod ord">
        <pc:chgData name="Ugland, Karl Olav" userId="38c5a0fb-3fa4-4a3d-a86a-347b6b746a3c" providerId="ADAL" clId="{6D379868-492A-44E7-9E05-B00EC2EA8CE7}" dt="2023-09-15T11:16:43.337" v="10"/>
        <pc:sldMkLst>
          <pc:docMk/>
          <pc:sldMk cId="519160389" sldId="313"/>
        </pc:sldMkLst>
        <pc:picChg chg="add mod">
          <ac:chgData name="Ugland, Karl Olav" userId="38c5a0fb-3fa4-4a3d-a86a-347b6b746a3c" providerId="ADAL" clId="{6D379868-492A-44E7-9E05-B00EC2EA8CE7}" dt="2023-09-15T11:16:25.770" v="4" actId="14100"/>
          <ac:picMkLst>
            <pc:docMk/>
            <pc:sldMk cId="519160389" sldId="313"/>
            <ac:picMk id="4" creationId="{63508551-555E-0646-F36B-FE17F0F46639}"/>
          </ac:picMkLst>
        </pc:picChg>
      </pc:sldChg>
      <pc:sldChg chg="addSp new mod">
        <pc:chgData name="Ugland, Karl Olav" userId="38c5a0fb-3fa4-4a3d-a86a-347b6b746a3c" providerId="ADAL" clId="{6D379868-492A-44E7-9E05-B00EC2EA8CE7}" dt="2023-09-15T11:20:16.285" v="14" actId="22"/>
        <pc:sldMkLst>
          <pc:docMk/>
          <pc:sldMk cId="29018704" sldId="314"/>
        </pc:sldMkLst>
        <pc:picChg chg="add">
          <ac:chgData name="Ugland, Karl Olav" userId="38c5a0fb-3fa4-4a3d-a86a-347b6b746a3c" providerId="ADAL" clId="{6D379868-492A-44E7-9E05-B00EC2EA8CE7}" dt="2023-09-15T11:20:16.285" v="14" actId="22"/>
          <ac:picMkLst>
            <pc:docMk/>
            <pc:sldMk cId="29018704" sldId="314"/>
            <ac:picMk id="5" creationId="{78152126-AD0C-36C4-BBD3-A5EF3AB98F71}"/>
          </ac:picMkLst>
        </pc:picChg>
      </pc:sldChg>
    </pc:docChg>
  </pc:docChgLst>
  <pc:docChgLst>
    <pc:chgData name="Steinar Holm" userId="S::sholm@ous-hf.no::b577bb63-7e1a-4b18-b491-58decaaa092f" providerId="AD" clId="Web-{71623899-8BC1-4FE4-8BFA-29EF4F97D769}"/>
    <pc:docChg chg="modSld">
      <pc:chgData name="Steinar Holm" userId="S::sholm@ous-hf.no::b577bb63-7e1a-4b18-b491-58decaaa092f" providerId="AD" clId="Web-{71623899-8BC1-4FE4-8BFA-29EF4F97D769}" dt="2023-05-22T10:04:57.389" v="100" actId="20577"/>
      <pc:docMkLst>
        <pc:docMk/>
      </pc:docMkLst>
      <pc:sldChg chg="modSp">
        <pc:chgData name="Steinar Holm" userId="S::sholm@ous-hf.no::b577bb63-7e1a-4b18-b491-58decaaa092f" providerId="AD" clId="Web-{71623899-8BC1-4FE4-8BFA-29EF4F97D769}" dt="2023-05-22T10:00:58.354" v="73" actId="20577"/>
        <pc:sldMkLst>
          <pc:docMk/>
          <pc:sldMk cId="18234275" sldId="279"/>
        </pc:sldMkLst>
        <pc:spChg chg="mod">
          <ac:chgData name="Steinar Holm" userId="S::sholm@ous-hf.no::b577bb63-7e1a-4b18-b491-58decaaa092f" providerId="AD" clId="Web-{71623899-8BC1-4FE4-8BFA-29EF4F97D769}" dt="2023-05-22T10:00:58.354" v="73" actId="20577"/>
          <ac:spMkLst>
            <pc:docMk/>
            <pc:sldMk cId="18234275" sldId="279"/>
            <ac:spMk id="3" creationId="{00000000-0000-0000-0000-000000000000}"/>
          </ac:spMkLst>
        </pc:spChg>
      </pc:sldChg>
      <pc:sldChg chg="modSp">
        <pc:chgData name="Steinar Holm" userId="S::sholm@ous-hf.no::b577bb63-7e1a-4b18-b491-58decaaa092f" providerId="AD" clId="Web-{71623899-8BC1-4FE4-8BFA-29EF4F97D769}" dt="2023-05-22T10:04:57.389" v="100" actId="20577"/>
        <pc:sldMkLst>
          <pc:docMk/>
          <pc:sldMk cId="1497803247" sldId="280"/>
        </pc:sldMkLst>
        <pc:spChg chg="mod">
          <ac:chgData name="Steinar Holm" userId="S::sholm@ous-hf.no::b577bb63-7e1a-4b18-b491-58decaaa092f" providerId="AD" clId="Web-{71623899-8BC1-4FE4-8BFA-29EF4F97D769}" dt="2023-05-22T10:04:57.389" v="100" actId="20577"/>
          <ac:spMkLst>
            <pc:docMk/>
            <pc:sldMk cId="1497803247" sldId="280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4E7D081D-00C4-4F27-9FB7-56F92581F77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89374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ACA8F7-0286-4A69-9296-22043389E7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FEF7D19B-ABB8-405D-A632-EBD6DB666D36}" type="datetimeFigureOut">
              <a:rPr lang="nb-NO" smtClean="0"/>
              <a:t>18.09.2023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6CA398D-6E38-4B3E-8448-CD13E404EC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264228"/>
            <a:ext cx="2889938" cy="489373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F9B3648-8466-4A18-B775-5927BEB2BA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7607" y="9264228"/>
            <a:ext cx="2889938" cy="489373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B92817C7-0CD1-4AB6-A161-706ECA8E8AE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92147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89374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73FAAF9F-1699-E943-ACCE-9682E6851D55}" type="datetimeFigureOut">
              <a:rPr lang="nb-NO" smtClean="0"/>
              <a:t>18.09.2023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19200"/>
            <a:ext cx="5853112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4" rIns="91429" bIns="45714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66909" y="4693920"/>
            <a:ext cx="5335270" cy="3840480"/>
          </a:xfrm>
          <a:prstGeom prst="rect">
            <a:avLst/>
          </a:prstGeom>
        </p:spPr>
        <p:txBody>
          <a:bodyPr vert="horz" lIns="91429" tIns="45714" rIns="91429" bIns="45714" rtlCol="0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1" y="9264228"/>
            <a:ext cx="2889938" cy="489373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777607" y="9264228"/>
            <a:ext cx="2889938" cy="489373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479F8C22-4B7E-C849-A7FA-08599E78BF2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1688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F8C22-4B7E-C849-A7FA-08599E78BF2C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8800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F8C22-4B7E-C849-A7FA-08599E78BF2C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505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F8C22-4B7E-C849-A7FA-08599E78BF2C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0615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F8C22-4B7E-C849-A7FA-08599E78BF2C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36724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F8C22-4B7E-C849-A7FA-08599E78BF2C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0382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F8C22-4B7E-C849-A7FA-08599E78BF2C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382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F8C22-4B7E-C849-A7FA-08599E78BF2C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07092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F8C22-4B7E-C849-A7FA-08599E78BF2C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8121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F8C22-4B7E-C849-A7FA-08599E78BF2C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9451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F8C22-4B7E-C849-A7FA-08599E78BF2C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5252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F8C22-4B7E-C849-A7FA-08599E78BF2C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6431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F8C22-4B7E-C849-A7FA-08599E78BF2C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282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F8C22-4B7E-C849-A7FA-08599E78BF2C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8211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F8C22-4B7E-C849-A7FA-08599E78BF2C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6489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F8C22-4B7E-C849-A7FA-08599E78BF2C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9848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F8C22-4B7E-C849-A7FA-08599E78BF2C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9328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3FF05FE-4686-4401-8435-3184D20E8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18.09.2023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DE55D9E-DCCB-4C6A-B993-B4E34064E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D73E658-A926-4C2C-98EE-AB70A1D0C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CFA45D2A-9AD5-4FA0-8B4D-3F277D660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126" y="1662031"/>
            <a:ext cx="4348607" cy="1194380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rgbClr val="004A93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Plassholder for tekst 2">
            <a:extLst>
              <a:ext uri="{FF2B5EF4-FFF2-40B4-BE49-F238E27FC236}">
                <a16:creationId xmlns:a16="http://schemas.microsoft.com/office/drawing/2014/main" id="{986C8ECE-38F8-4390-AC09-623FD14A3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126" y="2978331"/>
            <a:ext cx="4348606" cy="1377423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004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CD529F53-5CF9-4D77-8899-65700A056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1" y="1"/>
            <a:ext cx="6095999" cy="5928526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291855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tel og innho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223996-01F9-4EEA-981B-68A712C87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A0283F9-D368-4D8F-819C-77462C0FE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72664B7-6862-408B-951D-49A1805A6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18.09.2023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5B1DD5C-45E3-4404-A55C-832AC4940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4C4A502-460D-4F71-8428-EEDDE35D0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3032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loverskrif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80DC206-59CA-4E90-A602-5AD07F2A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18.09.2023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736C9F-6C44-40F8-907A-64A805F6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E58951-B062-4BB7-956B-735D4E7F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0AA9C0BB-5039-4A1C-947B-6743E2CBA5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16983" y="1"/>
            <a:ext cx="3675017" cy="5928526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E30C9680-88E9-452A-BB51-C51AB99C3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126" y="1662031"/>
            <a:ext cx="6273202" cy="739264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rgbClr val="004A93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B3484A42-984E-4758-86EA-2B21CC09A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125" y="2525486"/>
            <a:ext cx="6273201" cy="183026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004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703852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tel og innho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223996-01F9-4EEA-981B-68A712C87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A0283F9-D368-4D8F-819C-77462C0FE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72664B7-6862-408B-951D-49A1805A6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18.09.2023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5B1DD5C-45E3-4404-A55C-832AC4940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4C4A502-460D-4F71-8428-EEDDE35D0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6593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loversk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80DC206-59CA-4E90-A602-5AD07F2A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18.09.2023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736C9F-6C44-40F8-907A-64A805F6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E58951-B062-4BB7-956B-735D4E7F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3B4D85B6-5136-43C2-BCCA-FFE6137618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16983" y="1"/>
            <a:ext cx="3675017" cy="5928526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8CFEB4D9-AD72-4B60-95EB-31621B6E2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126" y="1662031"/>
            <a:ext cx="6273202" cy="739264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rgbClr val="004A93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D57DF29E-3BF1-4C83-88E7-8D3E0A617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125" y="2525486"/>
            <a:ext cx="6273201" cy="183026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004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212339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tel og innho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223996-01F9-4EEA-981B-68A712C87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A0283F9-D368-4D8F-819C-77462C0FE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72664B7-6862-408B-951D-49A1805A6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18.09.2023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5B1DD5C-45E3-4404-A55C-832AC4940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4C4A502-460D-4F71-8428-EEDDE35D0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31673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loversk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80DC206-59CA-4E90-A602-5AD07F2A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18.09.2023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736C9F-6C44-40F8-907A-64A805F6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E58951-B062-4BB7-956B-735D4E7F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03113684-BC8C-4B54-B1C4-2C234332B8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16983" y="1"/>
            <a:ext cx="3675017" cy="5928526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BE7DA01-5E20-41BD-826E-7F3280029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126" y="1662031"/>
            <a:ext cx="6273202" cy="739264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rgbClr val="004A93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A34D5D0D-229E-4AF7-928B-37C41B666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125" y="2525486"/>
            <a:ext cx="6273201" cy="183026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004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600006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tel og innho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223996-01F9-4EEA-981B-68A712C87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A0283F9-D368-4D8F-819C-77462C0FE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72664B7-6862-408B-951D-49A1805A6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18.09.2023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5B1DD5C-45E3-4404-A55C-832AC4940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4C4A502-460D-4F71-8428-EEDDE35D0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0886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eloversk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80DC206-59CA-4E90-A602-5AD07F2A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18.09.2023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736C9F-6C44-40F8-907A-64A805F6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E58951-B062-4BB7-956B-735D4E7F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C4F0BCF0-D77D-4BAC-ACC6-E58E2771C8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16983" y="1"/>
            <a:ext cx="3675017" cy="5928526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BA8BB17A-3886-437E-B029-FA39EB4CD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126" y="1662031"/>
            <a:ext cx="6273202" cy="739264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rgbClr val="004A93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FD7AEDA9-25F3-4EBC-AEFD-6D675442C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125" y="2525486"/>
            <a:ext cx="6273201" cy="183026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004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949582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tel og innho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223996-01F9-4EEA-981B-68A712C87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A0283F9-D368-4D8F-819C-77462C0FE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72664B7-6862-408B-951D-49A1805A6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18.09.2023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5B1DD5C-45E3-4404-A55C-832AC4940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4C4A502-460D-4F71-8428-EEDDE35D0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5365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eloversk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80DC206-59CA-4E90-A602-5AD07F2A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18.09.2023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736C9F-6C44-40F8-907A-64A805F6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E58951-B062-4BB7-956B-735D4E7F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E431200A-E5F1-4F37-8164-2FFA693ECB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16983" y="1"/>
            <a:ext cx="3675017" cy="5928526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D5AB19BB-2DBF-4D3A-8459-E3D69AC64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126" y="1662031"/>
            <a:ext cx="6273202" cy="739264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rgbClr val="004A93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75FB2E99-4EC2-4268-AB1B-CDAADA5B0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125" y="2525486"/>
            <a:ext cx="6273201" cy="183026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004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3817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223996-01F9-4EEA-981B-68A712C87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A0283F9-D368-4D8F-819C-77462C0FE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72664B7-6862-408B-951D-49A1805A6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18.09.2023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5B1DD5C-45E3-4404-A55C-832AC4940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4C4A502-460D-4F71-8428-EEDDE35D0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46447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tel og innho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223996-01F9-4EEA-981B-68A712C87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A0283F9-D368-4D8F-819C-77462C0FE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72664B7-6862-408B-951D-49A1805A6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18.09.2023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5B1DD5C-45E3-4404-A55C-832AC4940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4C4A502-460D-4F71-8428-EEDDE35D0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21197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eloversk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80DC206-59CA-4E90-A602-5AD07F2A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18.09.2023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736C9F-6C44-40F8-907A-64A805F6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E58951-B062-4BB7-956B-735D4E7F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30BD98DE-0FE7-4EE7-BD09-E062E3DFF2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16983" y="1"/>
            <a:ext cx="3675017" cy="5928526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B23F4A9D-4298-4A99-BC78-A135ACB9E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126" y="1662031"/>
            <a:ext cx="6273202" cy="739264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rgbClr val="004A93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55F2F4FF-176B-4A6C-93AD-E9D9F50C6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125" y="2525486"/>
            <a:ext cx="6273201" cy="183026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004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348890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tel og innho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223996-01F9-4EEA-981B-68A712C87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A0283F9-D368-4D8F-819C-77462C0FE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72664B7-6862-408B-951D-49A1805A6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18.09.2023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5B1DD5C-45E3-4404-A55C-832AC4940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4C4A502-460D-4F71-8428-EEDDE35D0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94162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eloversk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80DC206-59CA-4E90-A602-5AD07F2A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18.09.2023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736C9F-6C44-40F8-907A-64A805F6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E58951-B062-4BB7-956B-735D4E7F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9F6BAA13-0830-4EAC-B836-D5C1707063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16983" y="1"/>
            <a:ext cx="3675017" cy="5928526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D51A3243-C799-46F9-AD23-9C216B888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126" y="1662031"/>
            <a:ext cx="6273202" cy="739264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rgbClr val="004A93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27A667A7-0101-4FE5-B036-E06942A90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125" y="2525486"/>
            <a:ext cx="6273201" cy="183026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004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037825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eloversk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80DC206-59CA-4E90-A602-5AD07F2A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18.09.2023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736C9F-6C44-40F8-907A-64A805F6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E58951-B062-4BB7-956B-735D4E7F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B7FA2FC1-303A-41AE-893E-D166CE771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023F59A7-2729-4B8A-AAF9-7793D2677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607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314188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eloversk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80DC206-59CA-4E90-A602-5AD07F2A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18.09.2023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736C9F-6C44-40F8-907A-64A805F6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E58951-B062-4BB7-956B-735D4E7F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8672E4AF-E70B-4478-86F5-CE8AE7E854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16983" y="1"/>
            <a:ext cx="3675017" cy="5928526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E4FBBD37-7F67-4259-B493-0B636DB82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126" y="1662031"/>
            <a:ext cx="6273202" cy="739264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rgbClr val="004A93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95BA5566-A5E0-4321-B599-BEB03BF1E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125" y="2525486"/>
            <a:ext cx="6273201" cy="183026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004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3213158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eloversk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80DC206-59CA-4E90-A602-5AD07F2A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18.09.2023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736C9F-6C44-40F8-907A-64A805F6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E58951-B062-4BB7-956B-735D4E7F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70DA433E-E19E-4759-8678-A4A2C1FDE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0C9783D8-1EF3-4B37-9ED6-215985DC0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607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177537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09206446-CB37-4722-8983-CA4F998594A1}"/>
              </a:ext>
            </a:extLst>
          </p:cNvPr>
          <p:cNvSpPr/>
          <p:nvPr userDrawn="1"/>
        </p:nvSpPr>
        <p:spPr>
          <a:xfrm>
            <a:off x="0" y="0"/>
            <a:ext cx="12192000" cy="5939246"/>
          </a:xfrm>
          <a:prstGeom prst="rect">
            <a:avLst/>
          </a:prstGeom>
          <a:solidFill>
            <a:srgbClr val="004A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3B81468-5577-42D9-A0A8-4290D1164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18.09.2023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283BBDC-8881-4C1C-BCD8-771B881AB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256BF3E-7457-4DE2-9573-26DDB1BE7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B49A3FFB-6076-1A41-984A-4C785448D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CD73630F-A3D6-904E-99E5-08307F87D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607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8934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09206446-CB37-4722-8983-CA4F998594A1}"/>
              </a:ext>
            </a:extLst>
          </p:cNvPr>
          <p:cNvSpPr/>
          <p:nvPr userDrawn="1"/>
        </p:nvSpPr>
        <p:spPr>
          <a:xfrm>
            <a:off x="0" y="0"/>
            <a:ext cx="12192000" cy="5939246"/>
          </a:xfrm>
          <a:prstGeom prst="rect">
            <a:avLst/>
          </a:prstGeom>
          <a:solidFill>
            <a:srgbClr val="007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3B81468-5577-42D9-A0A8-4290D1164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18.09.2023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283BBDC-8881-4C1C-BCD8-771B881AB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256BF3E-7457-4DE2-9573-26DDB1BE7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4431F304-E76D-3146-964B-14DFE1E9A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4661CA4A-8E0E-8C49-BC3E-1A4B3C985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607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48472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3B81468-5577-42D9-A0A8-4290D1164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18.09.2023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283BBDC-8881-4C1C-BCD8-771B881AB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256BF3E-7457-4DE2-9573-26DDB1BE7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2">
            <a:extLst>
              <a:ext uri="{FF2B5EF4-FFF2-40B4-BE49-F238E27FC236}">
                <a16:creationId xmlns:a16="http://schemas.microsoft.com/office/drawing/2014/main" id="{0B3AA98A-AB8C-42AF-A30A-D209CA99F1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930537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71979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072502-4E4A-449F-AA2C-76A83E5B0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68B7CF3-00A0-472B-8D13-4F9BD41166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6607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C8E5455-3D59-4FA3-A1BA-DEA033D3EE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6607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3B81468-5577-42D9-A0A8-4290D1164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18.09.2023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283BBDC-8881-4C1C-BCD8-771B881AB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256BF3E-7457-4DE2-9573-26DDB1BE7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7478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FC42E7-C7B6-4BB1-8678-1916449E1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8FC5351-58AB-4694-B2C5-C21BBC385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18.09.2023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D0D3338-C838-4294-B690-189DBEA7A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A64C9D0-EBD5-4D33-BD7B-CCF2F5E15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7932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03B7481-3688-4B04-B67E-23B7FD9FE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18.09.2023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F73DD26-4037-4A18-A05E-AA134B9DA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496E061-70AD-45E6-B695-FC98F9148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0271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8D2398-FC0D-4E0C-B5AD-8C2E8FAF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126" y="1662031"/>
            <a:ext cx="6273202" cy="739264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rgbClr val="004A93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8449673-CC7C-4DA6-A417-52E1BA9E8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125" y="2525486"/>
            <a:ext cx="6273201" cy="183026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004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80DC206-59CA-4E90-A602-5AD07F2A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18.09.2023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736C9F-6C44-40F8-907A-64A805F6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E58951-B062-4BB7-956B-735D4E7F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A87EF4F6-FD80-4958-8E24-E370421914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16983" y="1"/>
            <a:ext cx="3675017" cy="5928526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823554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3F13CE7-7E72-49FD-9179-672195AA8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1C6E529-3426-4CD8-8DE8-704A00260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60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905DCFF-9452-43CA-A8F2-63B746EF63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0593" y="6292742"/>
            <a:ext cx="1200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004A93"/>
                </a:solidFill>
              </a:defRPr>
            </a:lvl1pPr>
          </a:lstStyle>
          <a:p>
            <a:fld id="{958FF766-412E-462A-8F5D-C7E95663E47D}" type="datetimeFigureOut">
              <a:rPr lang="nb-NO" smtClean="0"/>
              <a:pPr/>
              <a:t>18.09.2023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2F726A0-91AD-490D-8F7E-2F883D0BDC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23500" y="6292742"/>
            <a:ext cx="62087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004A93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6EDB195-5C8F-492E-BE84-4A9C1B3F7A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74303" y="6292742"/>
            <a:ext cx="8590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4A93"/>
                </a:solidFill>
              </a:defRPr>
            </a:lvl1pPr>
          </a:lstStyle>
          <a:p>
            <a:fld id="{06668B70-52D5-4929-987C-994778F03EBF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DEDE010E-7568-42CB-990A-AAD7ACCD914C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35" y="6292868"/>
            <a:ext cx="1698307" cy="360432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7BE4884A-7C66-4471-9DC2-28A0785C029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486" y="6256460"/>
            <a:ext cx="474315" cy="41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5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71" r:id="rId4"/>
    <p:sldLayoutId id="2147483672" r:id="rId5"/>
    <p:sldLayoutId id="2147483670" r:id="rId6"/>
    <p:sldLayoutId id="2147483654" r:id="rId7"/>
    <p:sldLayoutId id="2147483655" r:id="rId8"/>
    <p:sldLayoutId id="2147483651" r:id="rId9"/>
    <p:sldLayoutId id="2147483674" r:id="rId10"/>
    <p:sldLayoutId id="2147483660" r:id="rId11"/>
    <p:sldLayoutId id="2147483675" r:id="rId12"/>
    <p:sldLayoutId id="2147483661" r:id="rId13"/>
    <p:sldLayoutId id="2147483676" r:id="rId14"/>
    <p:sldLayoutId id="2147483673" r:id="rId15"/>
    <p:sldLayoutId id="2147483677" r:id="rId16"/>
    <p:sldLayoutId id="2147483664" r:id="rId17"/>
    <p:sldLayoutId id="2147483678" r:id="rId18"/>
    <p:sldLayoutId id="2147483665" r:id="rId19"/>
    <p:sldLayoutId id="2147483679" r:id="rId20"/>
    <p:sldLayoutId id="2147483666" r:id="rId21"/>
    <p:sldLayoutId id="2147483680" r:id="rId22"/>
    <p:sldLayoutId id="2147483667" r:id="rId23"/>
    <p:sldLayoutId id="2147483681" r:id="rId24"/>
    <p:sldLayoutId id="2147483668" r:id="rId25"/>
    <p:sldLayoutId id="2147483682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4A93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f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AEC859-E1BD-4844-BEBF-9F7D63DA4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029" y="352917"/>
            <a:ext cx="11358313" cy="1305402"/>
          </a:xfrm>
        </p:spPr>
        <p:txBody>
          <a:bodyPr>
            <a:noAutofit/>
          </a:bodyPr>
          <a:lstStyle/>
          <a:p>
            <a:r>
              <a:rPr lang="nb-NO" sz="4400" b="1" dirty="0"/>
              <a:t>Byggeplasskoordinering Rikshospitalet Q4 2024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71" y="1005618"/>
            <a:ext cx="7418601" cy="4890934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8290533" y="1004584"/>
            <a:ext cx="35924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rgbClr val="C00000"/>
                </a:solidFill>
              </a:rPr>
              <a:t>Oslo sykehusservice</a:t>
            </a:r>
          </a:p>
          <a:p>
            <a:r>
              <a:rPr lang="nb-NO" dirty="0"/>
              <a:t>Gry Strand</a:t>
            </a:r>
          </a:p>
          <a:p>
            <a:r>
              <a:rPr lang="nb-NO" dirty="0"/>
              <a:t>Leder byggeplasskoordinering OUS</a:t>
            </a:r>
          </a:p>
          <a:p>
            <a:endParaRPr lang="nb-NO" b="1" dirty="0">
              <a:solidFill>
                <a:srgbClr val="C00000"/>
              </a:solidFill>
            </a:endParaRPr>
          </a:p>
          <a:p>
            <a:r>
              <a:rPr lang="nb-NO" b="1" dirty="0">
                <a:solidFill>
                  <a:srgbClr val="C00000"/>
                </a:solidFill>
              </a:rPr>
              <a:t>Helse Sør-Øst prosjektorganisasjon</a:t>
            </a:r>
          </a:p>
          <a:p>
            <a:r>
              <a:rPr lang="nb-NO" dirty="0"/>
              <a:t>Karl Olav Ugland</a:t>
            </a:r>
          </a:p>
          <a:p>
            <a:r>
              <a:rPr lang="nb-NO" dirty="0"/>
              <a:t>Leder område utomhus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5639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51702" y="210709"/>
            <a:ext cx="10515600" cy="1325563"/>
          </a:xfrm>
        </p:spPr>
        <p:txBody>
          <a:bodyPr>
            <a:normAutofit/>
          </a:bodyPr>
          <a:lstStyle/>
          <a:p>
            <a:r>
              <a:rPr lang="nb-NO" dirty="0"/>
              <a:t>Faseplan detaljplan sykehusparken</a:t>
            </a:r>
            <a:br>
              <a:rPr lang="nb-NO" dirty="0"/>
            </a:br>
            <a:r>
              <a:rPr lang="nb-NO" dirty="0"/>
              <a:t>OKTOBER</a:t>
            </a: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4025" y="0"/>
            <a:ext cx="2847975" cy="6753225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702" y="1658723"/>
            <a:ext cx="6149396" cy="395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5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51702" y="210709"/>
            <a:ext cx="10515600" cy="1325563"/>
          </a:xfrm>
        </p:spPr>
        <p:txBody>
          <a:bodyPr>
            <a:normAutofit/>
          </a:bodyPr>
          <a:lstStyle/>
          <a:p>
            <a:r>
              <a:rPr lang="nb-NO" dirty="0"/>
              <a:t>Faseplan detaljplan sykehusparken</a:t>
            </a:r>
            <a:br>
              <a:rPr lang="nb-NO" dirty="0"/>
            </a:br>
            <a:r>
              <a:rPr lang="nb-NO" dirty="0"/>
              <a:t>NOVEMBER</a:t>
            </a: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4025" y="0"/>
            <a:ext cx="2847975" cy="6753225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702" y="1536271"/>
            <a:ext cx="4936719" cy="427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1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51702" y="210709"/>
            <a:ext cx="10515600" cy="1325563"/>
          </a:xfrm>
        </p:spPr>
        <p:txBody>
          <a:bodyPr>
            <a:normAutofit/>
          </a:bodyPr>
          <a:lstStyle/>
          <a:p>
            <a:r>
              <a:rPr lang="nb-NO" dirty="0"/>
              <a:t>Faseplan detaljplan sykehusparken</a:t>
            </a:r>
            <a:br>
              <a:rPr lang="nb-NO" dirty="0"/>
            </a:br>
            <a:r>
              <a:rPr lang="nb-NO" dirty="0"/>
              <a:t>DESEMBER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3075" y="-47625"/>
            <a:ext cx="2828925" cy="6905625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34" y="1536272"/>
            <a:ext cx="5029941" cy="421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94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51702" y="210709"/>
            <a:ext cx="10515600" cy="1325563"/>
          </a:xfrm>
        </p:spPr>
        <p:txBody>
          <a:bodyPr>
            <a:normAutofit/>
          </a:bodyPr>
          <a:lstStyle/>
          <a:p>
            <a:r>
              <a:rPr lang="nb-NO" dirty="0"/>
              <a:t>Støy og rystelser – hva forventer vi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9ECEEB-B715-5445-9981-D2BD1B3A2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688"/>
            <a:ext cx="10171176" cy="3660775"/>
          </a:xfrm>
        </p:spPr>
        <p:txBody>
          <a:bodyPr>
            <a:normAutofit/>
          </a:bodyPr>
          <a:lstStyle/>
          <a:p>
            <a:r>
              <a:rPr lang="nb-NO" dirty="0"/>
              <a:t>Anleggstrafikk</a:t>
            </a:r>
          </a:p>
          <a:p>
            <a:r>
              <a:rPr lang="nb-NO" dirty="0" err="1"/>
              <a:t>Forplass</a:t>
            </a:r>
            <a:r>
              <a:rPr lang="nb-NO" dirty="0"/>
              <a:t> </a:t>
            </a:r>
            <a:r>
              <a:rPr lang="nb-NO" dirty="0" smtClean="0"/>
              <a:t>1</a:t>
            </a:r>
          </a:p>
          <a:p>
            <a:r>
              <a:rPr lang="nb-NO" dirty="0" smtClean="0"/>
              <a:t>Anleggsvei bak E</a:t>
            </a:r>
          </a:p>
          <a:p>
            <a:r>
              <a:rPr lang="nb-NO" dirty="0" smtClean="0"/>
              <a:t>Sykehusparken</a:t>
            </a:r>
            <a:endParaRPr lang="nb-NO" dirty="0"/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9341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51702" y="210709"/>
            <a:ext cx="10515600" cy="1325563"/>
          </a:xfrm>
        </p:spPr>
        <p:txBody>
          <a:bodyPr>
            <a:normAutofit/>
          </a:bodyPr>
          <a:lstStyle/>
          <a:p>
            <a:r>
              <a:rPr lang="nb-NO" dirty="0"/>
              <a:t>Sporsopp og </a:t>
            </a:r>
            <a:r>
              <a:rPr lang="nb-NO" dirty="0" err="1"/>
              <a:t>aspergillus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9ECEEB-B715-5445-9981-D2BD1B3A2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688"/>
            <a:ext cx="10171176" cy="3660775"/>
          </a:xfrm>
        </p:spPr>
        <p:txBody>
          <a:bodyPr>
            <a:normAutofit lnSpcReduction="10000"/>
          </a:bodyPr>
          <a:lstStyle/>
          <a:p>
            <a:r>
              <a:rPr lang="nb-NO" dirty="0"/>
              <a:t>Hva er dette</a:t>
            </a:r>
            <a:r>
              <a:rPr lang="nb-NO" dirty="0" smtClean="0"/>
              <a:t>?</a:t>
            </a:r>
          </a:p>
          <a:p>
            <a:endParaRPr lang="nb-NO" dirty="0"/>
          </a:p>
          <a:p>
            <a:r>
              <a:rPr lang="nb-NO" dirty="0"/>
              <a:t>Hvor vil dette være en utfordring</a:t>
            </a:r>
          </a:p>
          <a:p>
            <a:endParaRPr lang="nb-NO" dirty="0" smtClean="0"/>
          </a:p>
          <a:p>
            <a:r>
              <a:rPr lang="nb-NO" dirty="0" smtClean="0"/>
              <a:t>Hva </a:t>
            </a:r>
            <a:r>
              <a:rPr lang="nb-NO" dirty="0"/>
              <a:t>gjør vi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1985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2D6047-9CBB-B4BF-16D8-12CF37C40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Eksempler på tiltak fra </a:t>
            </a:r>
            <a:r>
              <a:rPr lang="nb-NO" dirty="0" err="1" smtClean="0"/>
              <a:t>St.Olav</a:t>
            </a:r>
            <a:r>
              <a:rPr lang="nb-NO" dirty="0" smtClean="0"/>
              <a:t> og Helsebygg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7157484" cy="421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51702" y="210709"/>
            <a:ext cx="10515600" cy="1325563"/>
          </a:xfrm>
        </p:spPr>
        <p:txBody>
          <a:bodyPr>
            <a:normAutofit/>
          </a:bodyPr>
          <a:lstStyle/>
          <a:p>
            <a:r>
              <a:rPr lang="nb-NO" dirty="0" smtClean="0"/>
              <a:t>Bilder fra anleggsarbeidene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9ECEEB-B715-5445-9981-D2BD1B3A2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688"/>
            <a:ext cx="10171176" cy="3660775"/>
          </a:xfrm>
        </p:spPr>
        <p:txBody>
          <a:bodyPr>
            <a:normAutofit/>
          </a:bodyPr>
          <a:lstStyle/>
          <a:p>
            <a:endParaRPr lang="nb-NO" dirty="0"/>
          </a:p>
          <a:p>
            <a:pPr marL="0" indent="0">
              <a:buNone/>
            </a:pP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67563"/>
            <a:ext cx="6083595" cy="4562696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9840" y="1039377"/>
            <a:ext cx="5483312" cy="4112484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060" y="854199"/>
            <a:ext cx="5977118" cy="4482839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039" y="353963"/>
            <a:ext cx="6968251" cy="5226188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008" y="0"/>
            <a:ext cx="5141984" cy="685800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1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1" y="355889"/>
            <a:ext cx="10965872" cy="1325563"/>
          </a:xfrm>
        </p:spPr>
        <p:txBody>
          <a:bodyPr/>
          <a:lstStyle/>
          <a:p>
            <a:r>
              <a:rPr lang="nb-NO" dirty="0"/>
              <a:t>Spørsmål</a:t>
            </a:r>
          </a:p>
        </p:txBody>
      </p:sp>
      <p:pic>
        <p:nvPicPr>
          <p:cNvPr id="8" name="Plassholder for innhold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374688"/>
            <a:ext cx="4113178" cy="4113178"/>
          </a:xfrm>
        </p:spPr>
      </p:pic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D39ECEEB-B715-5445-9981-D2BD1B3A21B5}"/>
              </a:ext>
            </a:extLst>
          </p:cNvPr>
          <p:cNvSpPr txBox="1">
            <a:spLocks/>
          </p:cNvSpPr>
          <p:nvPr/>
        </p:nvSpPr>
        <p:spPr>
          <a:xfrm>
            <a:off x="6321136" y="1374688"/>
            <a:ext cx="5387502" cy="3660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577" y="1163708"/>
            <a:ext cx="5852667" cy="43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7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141" y="0"/>
            <a:ext cx="6086696" cy="5834833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6844937" y="509451"/>
            <a:ext cx="1580606" cy="3562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4485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CF1A79-0BBE-0444-85D6-7E46EA466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11838" cy="1325563"/>
          </a:xfrm>
        </p:spPr>
        <p:txBody>
          <a:bodyPr>
            <a:normAutofit fontScale="90000"/>
          </a:bodyPr>
          <a:lstStyle/>
          <a:p>
            <a:r>
              <a:rPr lang="nb-NO" dirty="0"/>
              <a:t>Agenda</a:t>
            </a:r>
            <a:br>
              <a:rPr lang="nb-NO" dirty="0"/>
            </a:b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9ECEEB-B715-5445-9981-D2BD1B3A2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74688"/>
            <a:ext cx="9746673" cy="3660775"/>
          </a:xfrm>
        </p:spPr>
        <p:txBody>
          <a:bodyPr>
            <a:normAutofit/>
          </a:bodyPr>
          <a:lstStyle/>
          <a:p>
            <a:r>
              <a:rPr lang="nb-NO" dirty="0"/>
              <a:t>Faseplaner kvartal 4 2023</a:t>
            </a:r>
          </a:p>
          <a:p>
            <a:r>
              <a:rPr lang="nb-NO" dirty="0"/>
              <a:t>Støy og rystelser</a:t>
            </a:r>
          </a:p>
          <a:p>
            <a:r>
              <a:rPr lang="nb-NO" dirty="0" err="1"/>
              <a:t>Aspergillus</a:t>
            </a:r>
            <a:r>
              <a:rPr lang="nb-NO" dirty="0"/>
              <a:t> og tiltak</a:t>
            </a:r>
          </a:p>
          <a:p>
            <a:r>
              <a:rPr lang="nb-NO" dirty="0"/>
              <a:t>Spørsmål og svar</a:t>
            </a:r>
          </a:p>
        </p:txBody>
      </p:sp>
    </p:spTree>
    <p:extLst>
      <p:ext uri="{BB962C8B-B14F-4D97-AF65-F5344CB8AC3E}">
        <p14:creationId xmlns:p14="http://schemas.microsoft.com/office/powerpoint/2010/main" val="415069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CF1A79-0BBE-0444-85D6-7E46EA466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11838" cy="1325563"/>
          </a:xfrm>
        </p:spPr>
        <p:txBody>
          <a:bodyPr>
            <a:normAutofit fontScale="90000"/>
          </a:bodyPr>
          <a:lstStyle/>
          <a:p>
            <a:r>
              <a:rPr lang="nb-NO" dirty="0"/>
              <a:t>Byggeplasskoordinering</a:t>
            </a:r>
            <a:br>
              <a:rPr lang="nb-NO" dirty="0"/>
            </a:b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9ECEEB-B715-5445-9981-D2BD1B3A2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688"/>
            <a:ext cx="10171176" cy="36607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dirty="0"/>
              <a:t>Byggeplasskoordinering er en kompleks oppgave, men med god planlegging, kommunikasjon og samarbeid kan det bidra til:</a:t>
            </a:r>
          </a:p>
          <a:p>
            <a:endParaRPr lang="nb-NO" dirty="0"/>
          </a:p>
          <a:p>
            <a:r>
              <a:rPr lang="nb-NO" dirty="0"/>
              <a:t>Å sikre at sykehusets drift blir berørt i minst mulig grad</a:t>
            </a:r>
          </a:p>
          <a:p>
            <a:endParaRPr lang="nb-NO" dirty="0"/>
          </a:p>
          <a:p>
            <a:r>
              <a:rPr lang="nb-NO" dirty="0"/>
              <a:t>Å sikre at byggeprosjektet går jevnt, effektivt og sikkert.</a:t>
            </a:r>
          </a:p>
          <a:p>
            <a:pPr marL="0" indent="0">
              <a:buNone/>
            </a:pP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3505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CF1A79-0BBE-0444-85D6-7E46EA466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11838" cy="1325563"/>
          </a:xfrm>
        </p:spPr>
        <p:txBody>
          <a:bodyPr>
            <a:normAutofit fontScale="90000"/>
          </a:bodyPr>
          <a:lstStyle/>
          <a:p>
            <a:r>
              <a:rPr lang="nb-NO" dirty="0"/>
              <a:t>Byggeplasskoordinering</a:t>
            </a:r>
            <a:br>
              <a:rPr lang="nb-NO" dirty="0"/>
            </a:b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9ECEEB-B715-5445-9981-D2BD1B3A2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688"/>
            <a:ext cx="4660392" cy="36607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dirty="0"/>
              <a:t>Byggeplasskoordinering er en viktig del av samhandlingen mellom OUS virksomhet og HSØ PO (byggeprosjektet). 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Det handler om å samordning av  aktiviteter, ressurser og kommunikasjon</a:t>
            </a:r>
          </a:p>
          <a:p>
            <a:pPr marL="0" indent="0">
              <a:buNone/>
            </a:pP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D39ECEEB-B715-5445-9981-D2BD1B3A21B5}"/>
              </a:ext>
            </a:extLst>
          </p:cNvPr>
          <p:cNvSpPr txBox="1">
            <a:spLocks/>
          </p:cNvSpPr>
          <p:nvPr/>
        </p:nvSpPr>
        <p:spPr>
          <a:xfrm>
            <a:off x="5705856" y="1374687"/>
            <a:ext cx="6120384" cy="3660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2600" dirty="0"/>
              <a:t>Viktige aspekter </a:t>
            </a:r>
            <a:r>
              <a:rPr lang="nb-NO" sz="2600"/>
              <a:t>av byggeplasskoordinering</a:t>
            </a:r>
            <a:r>
              <a:rPr lang="nb-NO" sz="2600" dirty="0"/>
              <a:t>:</a:t>
            </a:r>
          </a:p>
          <a:p>
            <a:r>
              <a:rPr lang="nb-NO" sz="2600" dirty="0"/>
              <a:t>Kommunikasjon</a:t>
            </a:r>
          </a:p>
          <a:p>
            <a:r>
              <a:rPr lang="nb-NO" sz="2600" dirty="0"/>
              <a:t>Planlegging og tidsstyring</a:t>
            </a:r>
          </a:p>
          <a:p>
            <a:r>
              <a:rPr lang="nb-NO" sz="2600" dirty="0"/>
              <a:t>Sikkerhet og trafikkstyring</a:t>
            </a:r>
          </a:p>
          <a:p>
            <a:r>
              <a:rPr lang="nb-NO" sz="2600" dirty="0"/>
              <a:t>Samarbeid og konfliktløsning</a:t>
            </a:r>
          </a:p>
          <a:p>
            <a:r>
              <a:rPr lang="nb-NO" sz="2600" dirty="0"/>
              <a:t>Beredskap</a:t>
            </a: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3900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51702" y="210709"/>
            <a:ext cx="10515600" cy="1325563"/>
          </a:xfrm>
        </p:spPr>
        <p:txBody>
          <a:bodyPr/>
          <a:lstStyle/>
          <a:p>
            <a:r>
              <a:rPr lang="nb-NO" dirty="0"/>
              <a:t>Faseplan Q3 2023</a:t>
            </a:r>
            <a:br>
              <a:rPr lang="nb-NO" dirty="0"/>
            </a:br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663" y="0"/>
            <a:ext cx="6235337" cy="5922003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702" y="1211444"/>
            <a:ext cx="5267325" cy="2162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kstSylinder 5"/>
          <p:cNvSpPr txBox="1"/>
          <p:nvPr/>
        </p:nvSpPr>
        <p:spPr>
          <a:xfrm>
            <a:off x="751702" y="3735977"/>
            <a:ext cx="5267325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b-NO" sz="1200" dirty="0"/>
              <a:t>OUS prosjekter utomhus i perioden: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 dirty="0"/>
              <a:t>Oppstart forberedende arbeider D2/D3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200" dirty="0"/>
              <a:t>Arbeid i beredskapsveien og sør for adkomsttorget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200" dirty="0"/>
              <a:t>Avsperring for myke trafikanter langt Sognsvannsbekken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9725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51702" y="210709"/>
            <a:ext cx="10515600" cy="1325563"/>
          </a:xfrm>
        </p:spPr>
        <p:txBody>
          <a:bodyPr/>
          <a:lstStyle/>
          <a:p>
            <a:r>
              <a:rPr lang="nb-NO" dirty="0"/>
              <a:t>Faseplan Q4 2023</a:t>
            </a:r>
            <a:br>
              <a:rPr lang="nb-NO" dirty="0"/>
            </a:br>
            <a:endParaRPr lang="nb-NO" dirty="0"/>
          </a:p>
        </p:txBody>
      </p:sp>
      <p:sp>
        <p:nvSpPr>
          <p:cNvPr id="6" name="TekstSylinder 5"/>
          <p:cNvSpPr txBox="1"/>
          <p:nvPr/>
        </p:nvSpPr>
        <p:spPr>
          <a:xfrm>
            <a:off x="689338" y="4927438"/>
            <a:ext cx="5267325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b-NO" sz="1200" dirty="0"/>
              <a:t>OUS prosjekter utomhus i perioden: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 dirty="0"/>
              <a:t>Oppstart forberedende arbeider helikopterprosjektet</a:t>
            </a:r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37" y="953036"/>
            <a:ext cx="5267325" cy="3962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027" y="36827"/>
            <a:ext cx="6172973" cy="591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81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51702" y="210709"/>
            <a:ext cx="10515600" cy="1325563"/>
          </a:xfrm>
        </p:spPr>
        <p:txBody>
          <a:bodyPr>
            <a:normAutofit/>
          </a:bodyPr>
          <a:lstStyle/>
          <a:p>
            <a:r>
              <a:rPr lang="nb-NO" dirty="0"/>
              <a:t>Faseplan detaljplan </a:t>
            </a:r>
            <a:r>
              <a:rPr lang="nb-NO" dirty="0" err="1"/>
              <a:t>forplass</a:t>
            </a:r>
            <a:r>
              <a:rPr lang="nb-NO" dirty="0"/>
              <a:t> 1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3508551-555E-0646-F36B-FE17F0F46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394" y="1041215"/>
            <a:ext cx="4966138" cy="439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6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51702" y="210709"/>
            <a:ext cx="10515600" cy="1325563"/>
          </a:xfrm>
        </p:spPr>
        <p:txBody>
          <a:bodyPr>
            <a:normAutofit/>
          </a:bodyPr>
          <a:lstStyle/>
          <a:p>
            <a:r>
              <a:rPr lang="nb-NO" dirty="0"/>
              <a:t>Faseplan detaljplan </a:t>
            </a:r>
            <a:r>
              <a:rPr lang="nb-NO" dirty="0" err="1"/>
              <a:t>forplass</a:t>
            </a:r>
            <a:r>
              <a:rPr lang="nb-NO" dirty="0"/>
              <a:t> 1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731A54A-E74F-5D99-6293-9D5864269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22" y="0"/>
            <a:ext cx="10789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2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51702" y="210709"/>
            <a:ext cx="10515600" cy="1325563"/>
          </a:xfrm>
        </p:spPr>
        <p:txBody>
          <a:bodyPr>
            <a:normAutofit/>
          </a:bodyPr>
          <a:lstStyle/>
          <a:p>
            <a:r>
              <a:rPr lang="nb-NO" dirty="0"/>
              <a:t>Faseplan detaljplan </a:t>
            </a:r>
            <a:r>
              <a:rPr lang="nb-NO" dirty="0" err="1"/>
              <a:t>forplass</a:t>
            </a:r>
            <a:r>
              <a:rPr lang="nb-NO" dirty="0"/>
              <a:t> 1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28EA541-81D8-9FBB-F17A-2918CB0FE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9594" y="0"/>
            <a:ext cx="7613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US - Overordn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S - Overordnet" id="{F725D9B7-581D-4B18-9B40-92318DDFB618}" vid="{727EF508-B9FB-409F-8ED7-3BDCD2817A3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7BA033D3649D48B6B0F1CDCF3C1F52" ma:contentTypeVersion="5" ma:contentTypeDescription="Create a new document." ma:contentTypeScope="" ma:versionID="4d78769a79b01bfaec74e76cd8729093">
  <xsd:schema xmlns:xsd="http://www.w3.org/2001/XMLSchema" xmlns:xs="http://www.w3.org/2001/XMLSchema" xmlns:p="http://schemas.microsoft.com/office/2006/metadata/properties" xmlns:ns2="a5166b59-db78-4019-bc00-97d2fce4547d" xmlns:ns3="8d71d299-b6f5-4722-b599-a0fa02414152" targetNamespace="http://schemas.microsoft.com/office/2006/metadata/properties" ma:root="true" ma:fieldsID="3685f41040f1c76cfb73054dd2edfdc3" ns2:_="" ns3:_="">
    <xsd:import namespace="a5166b59-db78-4019-bc00-97d2fce4547d"/>
    <xsd:import namespace="8d71d299-b6f5-4722-b599-a0fa024141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Kommenta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166b59-db78-4019-bc00-97d2fce454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Kommentar" ma:index="12" nillable="true" ma:displayName="Kommentar" ma:format="Dropdown" ma:internalName="Kommentar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71d299-b6f5-4722-b599-a0fa0241415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ommentar xmlns="a5166b59-db78-4019-bc00-97d2fce4547d">Utkast til agenda ledersamling i mai</Kommentar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7BC7E25-780C-434C-AC39-AC82F02130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166b59-db78-4019-bc00-97d2fce4547d"/>
    <ds:schemaRef ds:uri="8d71d299-b6f5-4722-b599-a0fa024141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020D0A0-8B70-419B-9054-B7912C968A25}">
  <ds:schemaRefs>
    <ds:schemaRef ds:uri="http://schemas.openxmlformats.org/package/2006/metadata/core-properties"/>
    <ds:schemaRef ds:uri="http://purl.org/dc/elements/1.1/"/>
    <ds:schemaRef ds:uri="a5166b59-db78-4019-bc00-97d2fce4547d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www.w3.org/XML/1998/namespace"/>
    <ds:schemaRef ds:uri="8d71d299-b6f5-4722-b599-a0fa02414152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AECD29D-A7A6-4F42-A9A9-89B3F33A8DF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OUS - Overordnet</Template>
  <TotalTime>20840</TotalTime>
  <Words>258</Words>
  <Application>Microsoft Office PowerPoint</Application>
  <PresentationFormat>Widescreen</PresentationFormat>
  <Paragraphs>82</Paragraphs>
  <Slides>18</Slides>
  <Notes>16</Notes>
  <HiddenSlides>2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18</vt:i4>
      </vt:variant>
    </vt:vector>
  </HeadingPairs>
  <TitlesOfParts>
    <vt:vector size="21" baseType="lpstr">
      <vt:lpstr>Arial</vt:lpstr>
      <vt:lpstr>Calibri</vt:lpstr>
      <vt:lpstr>OUS - Overordnet</vt:lpstr>
      <vt:lpstr>Byggeplasskoordinering Rikshospitalet Q4 2024</vt:lpstr>
      <vt:lpstr>Agenda  </vt:lpstr>
      <vt:lpstr>Byggeplasskoordinering  </vt:lpstr>
      <vt:lpstr>Byggeplasskoordinering  </vt:lpstr>
      <vt:lpstr>Faseplan Q3 2023 </vt:lpstr>
      <vt:lpstr>Faseplan Q4 2023 </vt:lpstr>
      <vt:lpstr>Faseplan detaljplan forplass 1</vt:lpstr>
      <vt:lpstr>Faseplan detaljplan forplass 1</vt:lpstr>
      <vt:lpstr>Faseplan detaljplan forplass 1</vt:lpstr>
      <vt:lpstr>Faseplan detaljplan sykehusparken OKTOBER</vt:lpstr>
      <vt:lpstr>Faseplan detaljplan sykehusparken NOVEMBER</vt:lpstr>
      <vt:lpstr>Faseplan detaljplan sykehusparken DESEMBER</vt:lpstr>
      <vt:lpstr>Støy og rystelser – hva forventer vi</vt:lpstr>
      <vt:lpstr>Sporsopp og aspergillus</vt:lpstr>
      <vt:lpstr>Eksempler på tiltak fra St.Olav og Helsebygg</vt:lpstr>
      <vt:lpstr>Bilder fra anleggsarbeidene</vt:lpstr>
      <vt:lpstr>Spørsmål</vt:lpstr>
      <vt:lpstr>PowerPoint-presentasjon</vt:lpstr>
    </vt:vector>
  </TitlesOfParts>
  <Company>Oslo universitetssykehus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Heldagsmøte for  Ledergruppen i Eiendom</dc:title>
  <dc:creator>Nina Engelhardtsen Fosen;gstrand@ous-hf.no</dc:creator>
  <cp:lastModifiedBy>Gry Eirin Strand</cp:lastModifiedBy>
  <cp:revision>138</cp:revision>
  <cp:lastPrinted>2023-06-05T12:00:45Z</cp:lastPrinted>
  <dcterms:created xsi:type="dcterms:W3CDTF">2021-05-03T10:22:49Z</dcterms:created>
  <dcterms:modified xsi:type="dcterms:W3CDTF">2023-09-18T09:27:20Z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0x010100487BA033D3649D48B6B0F1CDCF3C1F52</vt:lpwstr>
  </property>
  <property fmtid="{D5CDD505-2E9C-101B-9397-08002B2CF9AE}" pid="3" name="MSIP_Label_5b906c1f-19d2-4ac1-bea8-1ddf524e35b3_Enabled">
    <vt:lpwstr>true</vt:lpwstr>
  </property>
  <property fmtid="{D5CDD505-2E9C-101B-9397-08002B2CF9AE}" pid="4" name="MSIP_Label_5b906c1f-19d2-4ac1-bea8-1ddf524e35b3_SetDate">
    <vt:lpwstr>2023-03-22T20:18:28Z</vt:lpwstr>
  </property>
  <property fmtid="{D5CDD505-2E9C-101B-9397-08002B2CF9AE}" pid="5" name="MSIP_Label_5b906c1f-19d2-4ac1-bea8-1ddf524e35b3_Method">
    <vt:lpwstr>Standard</vt:lpwstr>
  </property>
  <property fmtid="{D5CDD505-2E9C-101B-9397-08002B2CF9AE}" pid="6" name="MSIP_Label_5b906c1f-19d2-4ac1-bea8-1ddf524e35b3_Name">
    <vt:lpwstr>Internal</vt:lpwstr>
  </property>
  <property fmtid="{D5CDD505-2E9C-101B-9397-08002B2CF9AE}" pid="7" name="MSIP_Label_5b906c1f-19d2-4ac1-bea8-1ddf524e35b3_SiteId">
    <vt:lpwstr>7f8e4cf0-71fb-489c-a336-3f9252a63908</vt:lpwstr>
  </property>
  <property fmtid="{D5CDD505-2E9C-101B-9397-08002B2CF9AE}" pid="8" name="MSIP_Label_5b906c1f-19d2-4ac1-bea8-1ddf524e35b3_ActionId">
    <vt:lpwstr>88151337-973b-42ab-ad42-e7c076936a4e</vt:lpwstr>
  </property>
  <property fmtid="{D5CDD505-2E9C-101B-9397-08002B2CF9AE}" pid="9" name="MSIP_Label_5b906c1f-19d2-4ac1-bea8-1ddf524e35b3_ContentBits">
    <vt:lpwstr>0</vt:lpwstr>
  </property>
</Properties>
</file>