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4F1B66-AC56-184B-90E6-449BCC2832A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0FF46795-04CC-E306-26DB-18A497E2D0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9CA9A84-5542-853C-0410-18E13014DA27}"/>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FA2B4164-B563-5CF4-DBA1-175A85C074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141AD4B-139C-1D7C-D2BA-2FC09A713728}"/>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417366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FAD6CB-B023-6D09-21E4-50BC27B8707A}"/>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30576339-4ADF-F426-28DB-94815EDEF58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383AF7D-6611-1D9F-6754-625AACB6F1E9}"/>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ECA632A0-CF54-FF81-FB17-70EEA098164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5FDE9C8-8EC1-1BE9-9BDF-B5A7275A8715}"/>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391167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2A3C8522-0F58-077E-20C6-66BA02DDBED5}"/>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95266FA-9FE8-7071-4106-26AC9834C49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32CF844-E67A-A111-0C23-CDE0163EC6E3}"/>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A6618E15-008A-98B4-B72C-49872A9F9DF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A1FADEB-52BA-DEB3-6665-FB2932028967}"/>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249052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74E820-8D58-E4F4-CF1C-CB91D55CD95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A928734-3D6D-C789-BA44-D92E463C5AB4}"/>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2DD6D72-8254-5A17-0EAF-F5580FECA396}"/>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E97CEB2A-0206-3A80-6DB2-EB71FBE915A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8EEF2A0-5B93-C720-F19D-09EBE6A454F4}"/>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48032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18BE95-313A-9C9C-9E13-55BABC08AE4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A2BC948-E94A-7FEA-C4A9-6E2628668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C55B440-6053-D52F-79F2-4689DB8C21EC}"/>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84C57D9E-807A-37FA-D136-0E9B6E4DE07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B25121A-603D-C6C7-D84A-0A7B09EC67C2}"/>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86476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7C38FE-4AED-2C45-4D19-896FD8A59F1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4A0D18B-C613-EA7F-834A-25CB441BC25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58FD874-0232-3612-153C-8C8644420334}"/>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0AF67E7E-5B56-EDC6-422F-1331E2DF1AE4}"/>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6" name="Plassholder for bunntekst 5">
            <a:extLst>
              <a:ext uri="{FF2B5EF4-FFF2-40B4-BE49-F238E27FC236}">
                <a16:creationId xmlns:a16="http://schemas.microsoft.com/office/drawing/2014/main" id="{E8EFD195-D2F0-2CFA-4110-4E642B3EB57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08BA7E2-4034-EE68-7AF8-93951589B45E}"/>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297699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B34DE7-68BE-B786-B6B1-B5230147783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BB74026-A010-50FA-B5F6-4ACAA42A17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636F958E-7582-DE6A-B9C1-84AF676FD2F3}"/>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4B23444D-525A-C57F-4802-6155EFDF5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BB6F279C-2050-F05E-FA23-C8B0A63BB68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9C48401-A87E-FCF9-49C4-1E2107BFD8F2}"/>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8" name="Plassholder for bunntekst 7">
            <a:extLst>
              <a:ext uri="{FF2B5EF4-FFF2-40B4-BE49-F238E27FC236}">
                <a16:creationId xmlns:a16="http://schemas.microsoft.com/office/drawing/2014/main" id="{1DE4B060-BBB3-AF24-6682-1D94F7BBB30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FDDB6FD8-DFA0-D55D-E065-24F89D74E4B7}"/>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234442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20BD33-237C-7DE6-589D-48B85511AB5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1B2E803-2E09-B97C-563A-3BB361FF9B8E}"/>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4" name="Plassholder for bunntekst 3">
            <a:extLst>
              <a:ext uri="{FF2B5EF4-FFF2-40B4-BE49-F238E27FC236}">
                <a16:creationId xmlns:a16="http://schemas.microsoft.com/office/drawing/2014/main" id="{CE3F135E-E631-3031-4209-80FE41C7D434}"/>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4888775-7E09-7B85-8AA5-B9C94A317A71}"/>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112753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4A9AAFF-0DF8-58D9-D52D-8E391DF30387}"/>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3" name="Plassholder for bunntekst 2">
            <a:extLst>
              <a:ext uri="{FF2B5EF4-FFF2-40B4-BE49-F238E27FC236}">
                <a16:creationId xmlns:a16="http://schemas.microsoft.com/office/drawing/2014/main" id="{6B3888DB-8360-CEF2-BDA2-4434FB83C0B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B0C989F1-BF79-A9EE-40FB-A19DD144B386}"/>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417676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0281DD-05F2-2C0E-DE18-4D899E2652B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725A0AB-829E-0CFD-427F-60EBC19359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7E2F372-A954-0355-E82D-CF95228E28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3FFEEC93-EAA4-E7AA-B4A3-07E73888FDD0}"/>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6" name="Plassholder for bunntekst 5">
            <a:extLst>
              <a:ext uri="{FF2B5EF4-FFF2-40B4-BE49-F238E27FC236}">
                <a16:creationId xmlns:a16="http://schemas.microsoft.com/office/drawing/2014/main" id="{62F6069D-06EC-946E-A276-0F3EB77A479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8B9DC0A-BF98-8F47-5289-E2847B4C2F7B}"/>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96416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89E00CE-5A23-DCA7-5CA7-BC8E43CD074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4521B34B-64F0-9D62-4FE6-11F48CA83A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5F6A531-3769-F293-EADA-C55D085D5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3A1E050-D5F4-2609-72A3-0E3025AD8519}"/>
              </a:ext>
            </a:extLst>
          </p:cNvPr>
          <p:cNvSpPr>
            <a:spLocks noGrp="1"/>
          </p:cNvSpPr>
          <p:nvPr>
            <p:ph type="dt" sz="half" idx="10"/>
          </p:nvPr>
        </p:nvSpPr>
        <p:spPr/>
        <p:txBody>
          <a:bodyPr/>
          <a:lstStyle/>
          <a:p>
            <a:fld id="{534A0C2C-7410-1B4E-B3E2-22BFAC88C800}" type="datetimeFigureOut">
              <a:rPr lang="nb-NO" smtClean="0"/>
              <a:t>03.05.2023</a:t>
            </a:fld>
            <a:endParaRPr lang="nb-NO"/>
          </a:p>
        </p:txBody>
      </p:sp>
      <p:sp>
        <p:nvSpPr>
          <p:cNvPr id="6" name="Plassholder for bunntekst 5">
            <a:extLst>
              <a:ext uri="{FF2B5EF4-FFF2-40B4-BE49-F238E27FC236}">
                <a16:creationId xmlns:a16="http://schemas.microsoft.com/office/drawing/2014/main" id="{922412D1-DF91-9D7C-A29A-6DB46B2937E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AA79F45-003D-EA17-3AED-33A80BC4BC79}"/>
              </a:ext>
            </a:extLst>
          </p:cNvPr>
          <p:cNvSpPr>
            <a:spLocks noGrp="1"/>
          </p:cNvSpPr>
          <p:nvPr>
            <p:ph type="sldNum" sz="quarter" idx="12"/>
          </p:nvPr>
        </p:nvSpPr>
        <p:spPr/>
        <p:txBody>
          <a:bodyPr/>
          <a:lstStyle/>
          <a:p>
            <a:fld id="{1988CE23-E4E2-7940-8DDE-91CC18C32041}" type="slidenum">
              <a:rPr lang="nb-NO" smtClean="0"/>
              <a:t>‹#›</a:t>
            </a:fld>
            <a:endParaRPr lang="nb-NO"/>
          </a:p>
        </p:txBody>
      </p:sp>
    </p:spTree>
    <p:extLst>
      <p:ext uri="{BB962C8B-B14F-4D97-AF65-F5344CB8AC3E}">
        <p14:creationId xmlns:p14="http://schemas.microsoft.com/office/powerpoint/2010/main" val="377077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94C5B5E-E06C-9409-DE49-810FA715AC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78F33FA4-D89A-E22D-E73B-E2A69F9037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17A35F7-B5A7-99A4-8E90-7AF5C6455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A0C2C-7410-1B4E-B3E2-22BFAC88C800}" type="datetimeFigureOut">
              <a:rPr lang="nb-NO" smtClean="0"/>
              <a:t>03.05.2023</a:t>
            </a:fld>
            <a:endParaRPr lang="nb-NO"/>
          </a:p>
        </p:txBody>
      </p:sp>
      <p:sp>
        <p:nvSpPr>
          <p:cNvPr id="5" name="Plassholder for bunntekst 4">
            <a:extLst>
              <a:ext uri="{FF2B5EF4-FFF2-40B4-BE49-F238E27FC236}">
                <a16:creationId xmlns:a16="http://schemas.microsoft.com/office/drawing/2014/main" id="{AC5DD3CC-1F9B-5736-A26F-588937841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12B62103-F5DD-514A-F149-450DBE2F6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8CE23-E4E2-7940-8DDE-91CC18C32041}" type="slidenum">
              <a:rPr lang="nb-NO" smtClean="0"/>
              <a:t>‹#›</a:t>
            </a:fld>
            <a:endParaRPr lang="nb-NO"/>
          </a:p>
        </p:txBody>
      </p:sp>
    </p:spTree>
    <p:extLst>
      <p:ext uri="{BB962C8B-B14F-4D97-AF65-F5344CB8AC3E}">
        <p14:creationId xmlns:p14="http://schemas.microsoft.com/office/powerpoint/2010/main" val="2560865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7C0D369F-2A71-5EFD-C771-B8E4769602CA}"/>
              </a:ext>
            </a:extLst>
          </p:cNvPr>
          <p:cNvSpPr>
            <a:spLocks noGrp="1"/>
          </p:cNvSpPr>
          <p:nvPr>
            <p:ph type="title"/>
          </p:nvPr>
        </p:nvSpPr>
        <p:spPr>
          <a:xfrm>
            <a:off x="722586" y="2393621"/>
            <a:ext cx="10515600" cy="1325563"/>
          </a:xfrm>
        </p:spPr>
        <p:txBody>
          <a:bodyPr>
            <a:noAutofit/>
          </a:bodyPr>
          <a:lstStyle/>
          <a:p>
            <a:r>
              <a:rPr lang="nb-NO" sz="2000" b="0" i="0" dirty="0">
                <a:solidFill>
                  <a:srgbClr val="000000"/>
                </a:solidFill>
                <a:effectLst/>
                <a:latin typeface="Calibri" panose="020F0502020204030204" pitchFamily="34" charset="0"/>
              </a:rPr>
              <a:t>Hvis en student ikke leverer en obligatorisk </a:t>
            </a:r>
            <a:r>
              <a:rPr lang="nb-NO" sz="2000" b="0" i="0" dirty="0" err="1">
                <a:solidFill>
                  <a:srgbClr val="000000"/>
                </a:solidFill>
                <a:effectLst/>
                <a:latin typeface="Calibri" panose="020F0502020204030204" pitchFamily="34" charset="0"/>
              </a:rPr>
              <a:t>labrapport</a:t>
            </a:r>
            <a:r>
              <a:rPr lang="nb-NO" sz="2000" b="0" i="0" dirty="0">
                <a:solidFill>
                  <a:srgbClr val="000000"/>
                </a:solidFill>
                <a:effectLst/>
                <a:latin typeface="Calibri" panose="020F0502020204030204" pitchFamily="34" charset="0"/>
              </a:rPr>
              <a:t>/</a:t>
            </a:r>
            <a:r>
              <a:rPr lang="nb-NO" sz="2000" b="0" i="0" dirty="0" err="1">
                <a:solidFill>
                  <a:srgbClr val="000000"/>
                </a:solidFill>
                <a:effectLst/>
                <a:latin typeface="Calibri" panose="020F0502020204030204" pitchFamily="34" charset="0"/>
              </a:rPr>
              <a:t>oblig</a:t>
            </a:r>
            <a:r>
              <a:rPr lang="nb-NO" sz="2000" b="0" i="0" dirty="0">
                <a:solidFill>
                  <a:srgbClr val="000000"/>
                </a:solidFill>
                <a:effectLst/>
                <a:latin typeface="Calibri" panose="020F0502020204030204" pitchFamily="34" charset="0"/>
              </a:rPr>
              <a:t> innen fristen, så er det strengt talt lov </a:t>
            </a:r>
            <a:r>
              <a:rPr lang="nb-NO" sz="2000" b="0" i="0">
                <a:solidFill>
                  <a:srgbClr val="000000"/>
                </a:solidFill>
                <a:effectLst/>
                <a:latin typeface="Calibri" panose="020F0502020204030204" pitchFamily="34" charset="0"/>
              </a:rPr>
              <a:t>å gi </a:t>
            </a:r>
            <a:r>
              <a:rPr lang="nb-NO" sz="2000" b="0" i="0" dirty="0">
                <a:solidFill>
                  <a:srgbClr val="000000"/>
                </a:solidFill>
                <a:effectLst/>
                <a:latin typeface="Calibri" panose="020F0502020204030204" pitchFamily="34" charset="0"/>
              </a:rPr>
              <a:t>ikke-godkjent, og dermed miste mulighet til å ta eksamen. Det kan ofte være hensiktsmessig å gi 1 purring for å være på den sikre siden, men hvis rapport ikke levert innen en ny frist du setter, så mister studenten mulighet for eksamen.</a:t>
            </a:r>
            <a:br>
              <a:rPr lang="nb-NO" sz="2000" b="0" i="0" dirty="0">
                <a:solidFill>
                  <a:srgbClr val="000000"/>
                </a:solidFill>
                <a:effectLst/>
                <a:latin typeface="Calibri" panose="020F0502020204030204" pitchFamily="34" charset="0"/>
              </a:rPr>
            </a:br>
            <a:br>
              <a:rPr lang="nb-NO" sz="2000" b="0" i="0" dirty="0">
                <a:solidFill>
                  <a:srgbClr val="000000"/>
                </a:solidFill>
                <a:effectLst/>
                <a:latin typeface="Calibri" panose="020F0502020204030204" pitchFamily="34" charset="0"/>
              </a:rPr>
            </a:br>
            <a:br>
              <a:rPr lang="nb-NO" sz="2000" b="0" i="0" dirty="0">
                <a:solidFill>
                  <a:srgbClr val="000000"/>
                </a:solidFill>
                <a:effectLst/>
                <a:latin typeface="Calibri" panose="020F0502020204030204" pitchFamily="34" charset="0"/>
              </a:rPr>
            </a:br>
            <a:r>
              <a:rPr lang="nb-NO" sz="2000" b="0" i="0" dirty="0">
                <a:solidFill>
                  <a:srgbClr val="000000"/>
                </a:solidFill>
                <a:effectLst/>
                <a:latin typeface="Calibri" panose="020F0502020204030204" pitchFamily="34" charset="0"/>
              </a:rPr>
              <a:t>Kan dere kommunisere dette til deres team på deres emne.</a:t>
            </a:r>
            <a:br>
              <a:rPr lang="nb-NO" sz="2000" b="0" i="0" dirty="0">
                <a:solidFill>
                  <a:srgbClr val="000000"/>
                </a:solidFill>
                <a:effectLst/>
                <a:latin typeface="Calibri" panose="020F0502020204030204" pitchFamily="34" charset="0"/>
              </a:rPr>
            </a:br>
            <a:br>
              <a:rPr lang="nb-NO" sz="2000" b="0" i="0" dirty="0">
                <a:solidFill>
                  <a:srgbClr val="000000"/>
                </a:solidFill>
                <a:effectLst/>
                <a:latin typeface="Calibri" panose="020F0502020204030204" pitchFamily="34" charset="0"/>
              </a:rPr>
            </a:br>
            <a:br>
              <a:rPr lang="nb-NO" sz="2000" b="0" i="0" dirty="0">
                <a:solidFill>
                  <a:srgbClr val="000000"/>
                </a:solidFill>
                <a:effectLst/>
                <a:latin typeface="Calibri" panose="020F0502020204030204" pitchFamily="34" charset="0"/>
              </a:rPr>
            </a:br>
            <a:br>
              <a:rPr lang="nb-NO" sz="2000" b="0" i="0" dirty="0">
                <a:solidFill>
                  <a:srgbClr val="000000"/>
                </a:solidFill>
                <a:effectLst/>
                <a:latin typeface="Calibri" panose="020F0502020204030204" pitchFamily="34" charset="0"/>
              </a:rPr>
            </a:br>
            <a:endParaRPr lang="nb-NO" sz="2000" dirty="0"/>
          </a:p>
        </p:txBody>
      </p:sp>
    </p:spTree>
    <p:extLst>
      <p:ext uri="{BB962C8B-B14F-4D97-AF65-F5344CB8AC3E}">
        <p14:creationId xmlns:p14="http://schemas.microsoft.com/office/powerpoint/2010/main" val="285834845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86</Words>
  <Application>Microsoft Macintosh PowerPoint</Application>
  <PresentationFormat>Widescreen</PresentationFormat>
  <Paragraphs>1</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Hvis en student ikke leverer en obligatorisk labrapport/oblig innen fristen, så er det strengt talt lov å gi ikke-godkjent, og dermed miste mulighet til å ta eksamen. Det kan ofte være hensiktsmessig å gi 1 purring for å være på den sikre siden, men hvis rapport ikke levert innen en ny frist du setter, så mister studenten mulighet for eksamen.   Kan dere kommunisere dette til deres team på deres emne.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Steven Ray Haakon Wilson</dc:creator>
  <cp:lastModifiedBy>Steven Ray Haakon Wilson</cp:lastModifiedBy>
  <cp:revision>3</cp:revision>
  <dcterms:created xsi:type="dcterms:W3CDTF">2023-03-28T11:56:23Z</dcterms:created>
  <dcterms:modified xsi:type="dcterms:W3CDTF">2023-05-03T11:41:43Z</dcterms:modified>
</cp:coreProperties>
</file>