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2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C4BC-8AC5-494A-A8D0-AB5F604C4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99ECA8-22B6-F64D-8BA4-137D432FE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C94B8-7244-014E-B17E-C3CA9C6A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2C660-4B3B-0C40-A6FC-89729D6D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6B07D-2458-9648-BCEA-A4B6CCF5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91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0776-8904-384A-A641-621F71A6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C9403-6EDB-7940-8E6B-B60435F93D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4F1D9-D429-1041-A815-05502AB8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098FE-772E-A949-A1BB-1C50AA1F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002B8-2C7C-E644-8554-5D47182D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06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054710-BD85-224A-BF6D-606EDF70D2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69ABEA-8FDA-8B4F-B0D1-84E771CCE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3EE97-4704-414B-9003-8D195276A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D04F9-8F38-D34A-B012-2A7D2379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7A9F0-A3BE-C047-8330-E987B6A1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60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C0DD-8CE8-0C4E-9350-96E80EFA7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FE03-7BF6-CC40-A50B-736D8524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1BA56-1538-0C43-9CDF-F5EED6BB0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D9D7D-F731-4245-88C3-D670286D6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C9039-07E8-7E45-8E68-27D66912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41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F22A-4E01-6B4B-9D1F-00978A6F4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CAC7E-5E3D-6646-AAC5-8730CE5E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D7D87-0A50-9D41-B03E-D10536E0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E4909-EBF6-3040-A332-A0CE8A5D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CBDFB-E52E-0F48-B4AA-2287F7E9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11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F617-8D72-BE49-8D31-E91135EBE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99AD7-C1F8-FC44-B299-CDE582C68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FADC0-10DC-7C4E-8EAE-11E62FCA4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F0961-5316-6C45-B5F3-F3C9B0F3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A6BC0-03F3-6D42-AA82-E33A61E6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BFF98-6329-9D48-A9E3-65B6A7B6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237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20BF2-4670-634F-AAFF-9EEB90E72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90961-B51A-FE44-96DE-4345518FD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B7C86-D233-DD40-AEF4-635F61F6D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F516AF-B0E4-2C46-A2F4-E9568E9F2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6EF61-F533-1144-B2D7-E1097DB3D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0C7BAC-AB0F-5947-92DB-FD2B1C08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83E99-619F-AE48-BF28-EED2B269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C5B72-E716-EB40-8DCA-51A669E2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89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9F15D-F108-4149-8BFC-DBF2FAC1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048CA-04C6-D246-872D-54483663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2E978-19F8-1D4D-9D7B-EDFEEAE3A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C6135-7050-0744-9926-11404DE8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1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3661C-DB47-7D47-A681-7872477C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C54999-BEA7-3344-8F3D-D446D84B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F3D78D-756F-2F4E-B07D-26626CB72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38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EAFE-D4F9-D446-B0DA-67A4C84C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C8A75-59D3-E246-8B9E-41A9544BF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6F9D3-4FF9-C943-AA4E-06D1CC743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6FD76-8984-694F-9F3D-E64149A08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5F3AE-415F-DF44-8A5D-03266D8F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13C9F-8AE5-1B46-BAEC-30516C61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947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0DB8-2BDF-2B48-96F0-0FE8ECAA4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44F27-96F0-884A-B69B-DD0C3BC9E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D57AE-4DC8-D541-9EFF-13099C339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CBAFD-3D4D-D746-892D-A822933D9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17BBA-C4F7-AF48-82B6-6B20C0FB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0640A-848C-8843-AD92-AFE503DE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48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B3B95C-4DB6-E541-A3A9-1F9E48A3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69E55-D9FB-F04E-918C-F48979F05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AC41B-A1FD-1E47-B425-2E2C6B2D10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00F6-E581-DA4B-8A8E-41A3FD0AE703}" type="datetimeFigureOut">
              <a:rPr lang="nb-NO" smtClean="0"/>
              <a:t>24.03.2023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75C6A-2D70-AA47-B4FB-EC234903C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4C628-C1F3-B94D-9FE6-0EF6CDC53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FE1F-DC6A-1D40-962C-930BF6F012F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528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B6BC5B-AAA2-CE4E-B94D-40D1689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Fuskesaker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6438C7-C43E-4940-A185-F6B1253B0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Fusk er et svært alvorlig brudd</a:t>
            </a:r>
          </a:p>
          <a:p>
            <a:r>
              <a:rPr lang="nb-NO" dirty="0"/>
              <a:t>Universitetet har nå mange virkemidler og rutiner for å oppdage fusk.</a:t>
            </a:r>
          </a:p>
          <a:p>
            <a:r>
              <a:rPr lang="nb-NO" dirty="0"/>
              <a:t>Ved mistenke om fusk (plagiat, hjelper noen med plagiering, osv.): </a:t>
            </a:r>
            <a:r>
              <a:rPr lang="nb-NO" dirty="0" err="1"/>
              <a:t>emneansvarlige</a:t>
            </a:r>
            <a:r>
              <a:rPr lang="nb-NO" dirty="0"/>
              <a:t> blir informert, og informerer studieleder</a:t>
            </a:r>
            <a:r>
              <a:rPr lang="nb-NO"/>
              <a:t>. </a:t>
            </a:r>
          </a:p>
          <a:p>
            <a:r>
              <a:rPr lang="nb-NO"/>
              <a:t>Fusk </a:t>
            </a:r>
            <a:r>
              <a:rPr lang="nb-NO" dirty="0"/>
              <a:t>er like alvorlig tidlig eller sent i et semester eller studieløp</a:t>
            </a:r>
          </a:p>
          <a:p>
            <a:r>
              <a:rPr lang="nb-NO" dirty="0"/>
              <a:t>Fusk på eksamen og obligatoriske oppgaver er like alvorlig.</a:t>
            </a:r>
          </a:p>
          <a:p>
            <a:r>
              <a:rPr lang="nb-NO" dirty="0"/>
              <a:t>Studieleder og komité diskuterer saken, og kaller inn til formelt intervju.</a:t>
            </a:r>
          </a:p>
          <a:p>
            <a:r>
              <a:rPr lang="nb-NO" dirty="0"/>
              <a:t>Ved mistanke om juks, reises sak til fakultetet, og sendes eventuelt til </a:t>
            </a:r>
            <a:r>
              <a:rPr lang="nb-NO" dirty="0" err="1"/>
              <a:t>klagdenemda</a:t>
            </a:r>
            <a:r>
              <a:rPr lang="nb-NO" dirty="0"/>
              <a:t> med begjæring om utestengelse.</a:t>
            </a:r>
          </a:p>
        </p:txBody>
      </p:sp>
    </p:spTree>
    <p:extLst>
      <p:ext uri="{BB962C8B-B14F-4D97-AF65-F5344CB8AC3E}">
        <p14:creationId xmlns:p14="http://schemas.microsoft.com/office/powerpoint/2010/main" val="364394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Fuskesaker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Fuskesaker</dc:title>
  <dc:creator>Microsoft Office User</dc:creator>
  <cp:lastModifiedBy>Steven Ray Haakon Wilson</cp:lastModifiedBy>
  <cp:revision>6</cp:revision>
  <dcterms:created xsi:type="dcterms:W3CDTF">2022-06-14T09:31:02Z</dcterms:created>
  <dcterms:modified xsi:type="dcterms:W3CDTF">2023-03-24T11:19:52Z</dcterms:modified>
</cp:coreProperties>
</file>