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99"/>
    <p:restoredTop sz="77135"/>
  </p:normalViewPr>
  <p:slideViewPr>
    <p:cSldViewPr snapToGrid="0" snapToObjects="1">
      <p:cViewPr varScale="1">
        <p:scale>
          <a:sx n="96" d="100"/>
          <a:sy n="96" d="100"/>
        </p:scale>
        <p:origin x="17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9E6B73-0D1F-EC4F-B69F-3F546EFAFBC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8C8A2E4-5B1E-4048-8811-156D128AEB54}">
      <dgm:prSet phldrT="[Text]" custT="1"/>
      <dgm:spPr/>
      <dgm:t>
        <a:bodyPr/>
        <a:lstStyle/>
        <a:p>
          <a:r>
            <a:rPr lang="en-US" sz="1400" dirty="0"/>
            <a:t>1. Person </a:t>
          </a:r>
          <a:r>
            <a:rPr lang="en-US" sz="1400" dirty="0" err="1"/>
            <a:t>har</a:t>
          </a:r>
          <a:r>
            <a:rPr lang="en-US" sz="1400" dirty="0"/>
            <a:t> idé </a:t>
          </a:r>
          <a:r>
            <a:rPr lang="en-US" sz="1400" dirty="0" err="1"/>
            <a:t>til</a:t>
          </a:r>
          <a:r>
            <a:rPr lang="en-US" sz="1400" dirty="0"/>
            <a:t> </a:t>
          </a:r>
          <a:r>
            <a:rPr lang="en-US" sz="1400" dirty="0" err="1"/>
            <a:t>emne</a:t>
          </a:r>
          <a:endParaRPr lang="en-US" sz="1400" dirty="0"/>
        </a:p>
      </dgm:t>
    </dgm:pt>
    <dgm:pt modelId="{D6A447D3-8C9D-3945-8E9A-68293FFED709}" type="parTrans" cxnId="{2146669E-D478-A44F-8AF6-7F89431E86DD}">
      <dgm:prSet/>
      <dgm:spPr/>
      <dgm:t>
        <a:bodyPr/>
        <a:lstStyle/>
        <a:p>
          <a:endParaRPr lang="en-US"/>
        </a:p>
      </dgm:t>
    </dgm:pt>
    <dgm:pt modelId="{7D1CCD7A-A503-5C4E-899D-AFA893ADCB02}" type="sibTrans" cxnId="{2146669E-D478-A44F-8AF6-7F89431E86DD}">
      <dgm:prSet/>
      <dgm:spPr/>
      <dgm:t>
        <a:bodyPr/>
        <a:lstStyle/>
        <a:p>
          <a:endParaRPr lang="en-US"/>
        </a:p>
      </dgm:t>
    </dgm:pt>
    <dgm:pt modelId="{BA287384-A5AC-5D4A-BE5F-0B04E7346499}">
      <dgm:prSet phldrT="[Text]" custT="1"/>
      <dgm:spPr/>
      <dgm:t>
        <a:bodyPr/>
        <a:lstStyle/>
        <a:p>
          <a:r>
            <a:rPr lang="en-US" sz="1400" dirty="0"/>
            <a:t>2. </a:t>
          </a:r>
          <a:r>
            <a:rPr lang="en-US" sz="1400" dirty="0" err="1"/>
            <a:t>Forankres</a:t>
          </a:r>
          <a:r>
            <a:rPr lang="en-US" sz="1400" dirty="0"/>
            <a:t> </a:t>
          </a:r>
          <a:r>
            <a:rPr lang="en-US" sz="1400" dirty="0" err="1"/>
            <a:t>i</a:t>
          </a:r>
          <a:r>
            <a:rPr lang="en-US" sz="1400" dirty="0"/>
            <a:t>  </a:t>
          </a:r>
          <a:r>
            <a:rPr lang="en-US" sz="1400" dirty="0" err="1"/>
            <a:t>undervisningsgruppe</a:t>
          </a:r>
          <a:endParaRPr lang="en-US" sz="1400" dirty="0"/>
        </a:p>
      </dgm:t>
    </dgm:pt>
    <dgm:pt modelId="{D4E40292-0EAF-564A-B39F-9467B87FCDA4}" type="parTrans" cxnId="{E2EEE19A-4FF6-4B41-8EB3-9A3484C3CA48}">
      <dgm:prSet/>
      <dgm:spPr/>
      <dgm:t>
        <a:bodyPr/>
        <a:lstStyle/>
        <a:p>
          <a:endParaRPr lang="en-US"/>
        </a:p>
      </dgm:t>
    </dgm:pt>
    <dgm:pt modelId="{4642663B-A5DD-FB4A-B110-3FA0BE021530}" type="sibTrans" cxnId="{E2EEE19A-4FF6-4B41-8EB3-9A3484C3CA48}">
      <dgm:prSet/>
      <dgm:spPr/>
      <dgm:t>
        <a:bodyPr/>
        <a:lstStyle/>
        <a:p>
          <a:endParaRPr lang="en-US" dirty="0"/>
        </a:p>
      </dgm:t>
    </dgm:pt>
    <dgm:pt modelId="{A625FC9C-FA6B-3546-96AF-05FCD8D0B0C8}">
      <dgm:prSet phldrT="[Text]" custT="1"/>
      <dgm:spPr/>
      <dgm:t>
        <a:bodyPr/>
        <a:lstStyle/>
        <a:p>
          <a:r>
            <a:rPr lang="en-US" sz="1400" dirty="0"/>
            <a:t>3. </a:t>
          </a:r>
          <a:r>
            <a:rPr lang="en-US" sz="1400" dirty="0" err="1"/>
            <a:t>Studieadmin</a:t>
          </a:r>
          <a:r>
            <a:rPr lang="en-US" sz="1400" dirty="0"/>
            <a:t>. </a:t>
          </a:r>
          <a:r>
            <a:rPr lang="en-US" sz="1400" dirty="0" err="1"/>
            <a:t>hjelper</a:t>
          </a:r>
          <a:r>
            <a:rPr lang="en-US" sz="1400" dirty="0"/>
            <a:t> med </a:t>
          </a:r>
          <a:r>
            <a:rPr lang="en-US" sz="1400" dirty="0" err="1"/>
            <a:t>utkast</a:t>
          </a:r>
          <a:r>
            <a:rPr lang="en-US" sz="1400" dirty="0"/>
            <a:t> </a:t>
          </a:r>
          <a:r>
            <a:rPr lang="en-US" sz="1400" dirty="0" err="1"/>
            <a:t>til</a:t>
          </a:r>
          <a:r>
            <a:rPr lang="en-US" sz="1400" dirty="0"/>
            <a:t> </a:t>
          </a:r>
          <a:r>
            <a:rPr lang="en-US" sz="1400" dirty="0" err="1"/>
            <a:t>emnebeskrivelse</a:t>
          </a:r>
          <a:r>
            <a:rPr lang="en-US" sz="1400" dirty="0"/>
            <a:t> </a:t>
          </a:r>
        </a:p>
      </dgm:t>
    </dgm:pt>
    <dgm:pt modelId="{C8FBD087-E620-3541-834F-35A82B4A56A6}" type="parTrans" cxnId="{FDEF4B10-76F5-D049-8E8D-8CD1A6C6FA55}">
      <dgm:prSet/>
      <dgm:spPr/>
      <dgm:t>
        <a:bodyPr/>
        <a:lstStyle/>
        <a:p>
          <a:endParaRPr lang="en-US"/>
        </a:p>
      </dgm:t>
    </dgm:pt>
    <dgm:pt modelId="{A48C3B43-2859-D049-924D-C8DDDABDC443}" type="sibTrans" cxnId="{FDEF4B10-76F5-D049-8E8D-8CD1A6C6FA55}">
      <dgm:prSet/>
      <dgm:spPr/>
      <dgm:t>
        <a:bodyPr/>
        <a:lstStyle/>
        <a:p>
          <a:endParaRPr lang="en-US"/>
        </a:p>
      </dgm:t>
    </dgm:pt>
    <dgm:pt modelId="{80CB5DFE-8CC0-CD48-B7B5-FA9B0D2B646C}">
      <dgm:prSet custT="1"/>
      <dgm:spPr/>
      <dgm:t>
        <a:bodyPr/>
        <a:lstStyle/>
        <a:p>
          <a:r>
            <a:rPr lang="en-US" sz="1000" dirty="0"/>
            <a:t>4</a:t>
          </a:r>
          <a:r>
            <a:rPr lang="en-US" sz="1400" dirty="0"/>
            <a:t>. </a:t>
          </a:r>
          <a:r>
            <a:rPr lang="en-US" sz="1400" dirty="0" err="1"/>
            <a:t>Instituttleder</a:t>
          </a:r>
          <a:r>
            <a:rPr lang="en-US" sz="1400" dirty="0"/>
            <a:t>, </a:t>
          </a:r>
          <a:r>
            <a:rPr lang="en-US" sz="1400" dirty="0" err="1"/>
            <a:t>utdanningsleder</a:t>
          </a:r>
          <a:r>
            <a:rPr lang="en-US" sz="1400" dirty="0"/>
            <a:t>, </a:t>
          </a:r>
          <a:r>
            <a:rPr lang="en-US" sz="1400" dirty="0" err="1"/>
            <a:t>kontorsjef</a:t>
          </a:r>
          <a:endParaRPr lang="en-US" sz="1400" dirty="0"/>
        </a:p>
      </dgm:t>
    </dgm:pt>
    <dgm:pt modelId="{EF61AB75-C0E1-F84C-97BE-24B0C2C39A02}" type="parTrans" cxnId="{D43C38D8-6669-2046-BB89-BF13FAFDF93F}">
      <dgm:prSet/>
      <dgm:spPr/>
      <dgm:t>
        <a:bodyPr/>
        <a:lstStyle/>
        <a:p>
          <a:endParaRPr lang="en-US"/>
        </a:p>
      </dgm:t>
    </dgm:pt>
    <dgm:pt modelId="{06DA4C3A-FFC5-194A-A42E-D3970FA6B44C}" type="sibTrans" cxnId="{D43C38D8-6669-2046-BB89-BF13FAFDF93F}">
      <dgm:prSet/>
      <dgm:spPr/>
      <dgm:t>
        <a:bodyPr/>
        <a:lstStyle/>
        <a:p>
          <a:endParaRPr lang="en-US"/>
        </a:p>
      </dgm:t>
    </dgm:pt>
    <dgm:pt modelId="{B9ED5172-AE99-5F4E-B022-34A8052FB522}">
      <dgm:prSet custT="1"/>
      <dgm:spPr/>
      <dgm:t>
        <a:bodyPr/>
        <a:lstStyle/>
        <a:p>
          <a:r>
            <a:rPr lang="en-US" sz="1400" dirty="0"/>
            <a:t>5. </a:t>
          </a:r>
          <a:r>
            <a:rPr lang="en-US" sz="1400" dirty="0" err="1"/>
            <a:t>Programråd</a:t>
          </a:r>
          <a:r>
            <a:rPr lang="en-US" sz="1400" dirty="0"/>
            <a:t> (</a:t>
          </a:r>
          <a:r>
            <a:rPr lang="en-US" sz="1400" dirty="0" err="1"/>
            <a:t>innkalling</a:t>
          </a:r>
          <a:r>
            <a:rPr lang="en-US" sz="1400" dirty="0"/>
            <a:t> </a:t>
          </a:r>
          <a:r>
            <a:rPr lang="en-US" sz="1400" dirty="0" err="1"/>
            <a:t>diskutert</a:t>
          </a:r>
          <a:r>
            <a:rPr lang="en-US" sz="1400" dirty="0"/>
            <a:t> </a:t>
          </a:r>
          <a:r>
            <a:rPr lang="en-US" sz="1400" dirty="0" err="1"/>
            <a:t>undervisningsgrupper</a:t>
          </a:r>
          <a:r>
            <a:rPr lang="en-US" sz="1400" dirty="0"/>
            <a:t> </a:t>
          </a:r>
          <a:r>
            <a:rPr lang="en-US" sz="1400" dirty="0" err="1"/>
            <a:t>før</a:t>
          </a:r>
          <a:r>
            <a:rPr lang="en-US" sz="1400" dirty="0"/>
            <a:t> </a:t>
          </a:r>
          <a:r>
            <a:rPr lang="en-US" sz="1400" dirty="0" err="1"/>
            <a:t>møte</a:t>
          </a:r>
          <a:r>
            <a:rPr lang="en-US" sz="1400" dirty="0"/>
            <a:t>)</a:t>
          </a:r>
        </a:p>
      </dgm:t>
    </dgm:pt>
    <dgm:pt modelId="{7526AA8E-570D-AA46-9F60-396F05066225}" type="parTrans" cxnId="{1A1FB56E-5F35-2E45-AD0F-328D7AF185B1}">
      <dgm:prSet/>
      <dgm:spPr/>
      <dgm:t>
        <a:bodyPr/>
        <a:lstStyle/>
        <a:p>
          <a:endParaRPr lang="en-US"/>
        </a:p>
      </dgm:t>
    </dgm:pt>
    <dgm:pt modelId="{2F48AC41-6671-E84E-975B-B72E55F04A66}" type="sibTrans" cxnId="{1A1FB56E-5F35-2E45-AD0F-328D7AF185B1}">
      <dgm:prSet/>
      <dgm:spPr/>
      <dgm:t>
        <a:bodyPr/>
        <a:lstStyle/>
        <a:p>
          <a:endParaRPr lang="en-US"/>
        </a:p>
      </dgm:t>
    </dgm:pt>
    <dgm:pt modelId="{86685E83-141B-7345-A09F-E9C9916E051F}">
      <dgm:prSet custT="1"/>
      <dgm:spPr/>
      <dgm:t>
        <a:bodyPr/>
        <a:lstStyle/>
        <a:p>
          <a:r>
            <a:rPr lang="en-US" sz="1400" dirty="0"/>
            <a:t>6. </a:t>
          </a:r>
          <a:r>
            <a:rPr lang="en-US" sz="1400" dirty="0" err="1"/>
            <a:t>Utdanningsutvalget</a:t>
          </a:r>
          <a:r>
            <a:rPr lang="en-US" sz="1400" dirty="0"/>
            <a:t> </a:t>
          </a:r>
          <a:r>
            <a:rPr lang="en-US" sz="1400" dirty="0" err="1"/>
            <a:t>til</a:t>
          </a:r>
          <a:r>
            <a:rPr lang="en-US" sz="1400" dirty="0"/>
            <a:t> </a:t>
          </a:r>
          <a:r>
            <a:rPr lang="en-US" sz="1400" dirty="0" err="1"/>
            <a:t>endelig</a:t>
          </a:r>
          <a:r>
            <a:rPr lang="en-US" sz="1400" dirty="0"/>
            <a:t> </a:t>
          </a:r>
          <a:r>
            <a:rPr lang="en-US" sz="1400" dirty="0" err="1"/>
            <a:t>godkjenning</a:t>
          </a:r>
          <a:endParaRPr lang="en-US" sz="1400" dirty="0"/>
        </a:p>
      </dgm:t>
    </dgm:pt>
    <dgm:pt modelId="{8BE6C7CB-9863-6A4D-905A-25AE32995B16}" type="parTrans" cxnId="{61ED1706-B1D6-D842-851C-DF6D759018D1}">
      <dgm:prSet/>
      <dgm:spPr/>
      <dgm:t>
        <a:bodyPr/>
        <a:lstStyle/>
        <a:p>
          <a:endParaRPr lang="en-US"/>
        </a:p>
      </dgm:t>
    </dgm:pt>
    <dgm:pt modelId="{B402BDC2-1262-0C4A-9ADF-6A2B10700377}" type="sibTrans" cxnId="{61ED1706-B1D6-D842-851C-DF6D759018D1}">
      <dgm:prSet/>
      <dgm:spPr/>
      <dgm:t>
        <a:bodyPr/>
        <a:lstStyle/>
        <a:p>
          <a:endParaRPr lang="en-US"/>
        </a:p>
      </dgm:t>
    </dgm:pt>
    <dgm:pt modelId="{0CD8B999-5BBA-4040-B8B9-6D3E573A7A45}" type="pres">
      <dgm:prSet presAssocID="{6C9E6B73-0D1F-EC4F-B69F-3F546EFAFBCF}" presName="Name0" presStyleCnt="0">
        <dgm:presLayoutVars>
          <dgm:dir/>
          <dgm:resizeHandles val="exact"/>
        </dgm:presLayoutVars>
      </dgm:prSet>
      <dgm:spPr/>
    </dgm:pt>
    <dgm:pt modelId="{F3B1087E-ABBC-9E45-BA14-4EAF5F19CD9F}" type="pres">
      <dgm:prSet presAssocID="{B8C8A2E4-5B1E-4048-8811-156D128AEB54}" presName="node" presStyleLbl="node1" presStyleIdx="0" presStyleCnt="6" custLinFactY="-100000" custLinFactNeighborX="-3282" custLinFactNeighborY="-159656">
        <dgm:presLayoutVars>
          <dgm:bulletEnabled val="1"/>
        </dgm:presLayoutVars>
      </dgm:prSet>
      <dgm:spPr/>
    </dgm:pt>
    <dgm:pt modelId="{BC652C52-9394-224D-82D8-37A838B0746F}" type="pres">
      <dgm:prSet presAssocID="{7D1CCD7A-A503-5C4E-899D-AFA893ADCB02}" presName="sibTrans" presStyleLbl="sibTrans2D1" presStyleIdx="0" presStyleCnt="5"/>
      <dgm:spPr/>
    </dgm:pt>
    <dgm:pt modelId="{F644B9AB-11D3-1A46-B36A-5B4B0F6CD787}" type="pres">
      <dgm:prSet presAssocID="{7D1CCD7A-A503-5C4E-899D-AFA893ADCB02}" presName="connectorText" presStyleLbl="sibTrans2D1" presStyleIdx="0" presStyleCnt="5"/>
      <dgm:spPr/>
    </dgm:pt>
    <dgm:pt modelId="{F3DA1B07-11B0-9D47-A5C3-4BA1CA89DBA8}" type="pres">
      <dgm:prSet presAssocID="{BA287384-A5AC-5D4A-BE5F-0B04E7346499}" presName="node" presStyleLbl="node1" presStyleIdx="1" presStyleCnt="6" custScaleX="212574" custScaleY="101390" custLinFactY="-100000" custLinFactNeighborX="-13793" custLinFactNeighborY="-165285">
        <dgm:presLayoutVars>
          <dgm:bulletEnabled val="1"/>
        </dgm:presLayoutVars>
      </dgm:prSet>
      <dgm:spPr/>
    </dgm:pt>
    <dgm:pt modelId="{9C2694E3-0955-5140-BE7C-1C9E6AC78206}" type="pres">
      <dgm:prSet presAssocID="{4642663B-A5DD-FB4A-B110-3FA0BE021530}" presName="sibTrans" presStyleLbl="sibTrans2D1" presStyleIdx="1" presStyleCnt="5" custAng="312018" custScaleY="93248"/>
      <dgm:spPr/>
    </dgm:pt>
    <dgm:pt modelId="{C98D9962-3E7B-FC45-A1D8-0E79D0271749}" type="pres">
      <dgm:prSet presAssocID="{4642663B-A5DD-FB4A-B110-3FA0BE021530}" presName="connectorText" presStyleLbl="sibTrans2D1" presStyleIdx="1" presStyleCnt="5"/>
      <dgm:spPr/>
    </dgm:pt>
    <dgm:pt modelId="{5CCEE254-8B5D-D74D-AE0B-3C5A1DDDE46B}" type="pres">
      <dgm:prSet presAssocID="{A625FC9C-FA6B-3546-96AF-05FCD8D0B0C8}" presName="node" presStyleLbl="node1" presStyleIdx="2" presStyleCnt="6" custScaleX="147942" custScaleY="134279" custLinFactX="78666" custLinFactY="-100000" custLinFactNeighborX="100000" custLinFactNeighborY="-115871">
        <dgm:presLayoutVars>
          <dgm:bulletEnabled val="1"/>
        </dgm:presLayoutVars>
      </dgm:prSet>
      <dgm:spPr/>
    </dgm:pt>
    <dgm:pt modelId="{79A92BD3-720F-9B4E-8BF3-BB701FE84651}" type="pres">
      <dgm:prSet presAssocID="{A48C3B43-2859-D049-924D-C8DDDABDC443}" presName="sibTrans" presStyleLbl="sibTrans2D1" presStyleIdx="2" presStyleCnt="5" custLinFactNeighborX="7071" custLinFactNeighborY="-38357"/>
      <dgm:spPr/>
    </dgm:pt>
    <dgm:pt modelId="{6CBADD07-DEB1-5842-84CF-1BCE341A2734}" type="pres">
      <dgm:prSet presAssocID="{A48C3B43-2859-D049-924D-C8DDDABDC443}" presName="connectorText" presStyleLbl="sibTrans2D1" presStyleIdx="2" presStyleCnt="5"/>
      <dgm:spPr/>
    </dgm:pt>
    <dgm:pt modelId="{D424FAC2-CF65-AD46-B924-1CD89F57ADA3}" type="pres">
      <dgm:prSet presAssocID="{80CB5DFE-8CC0-CD48-B7B5-FA9B0D2B646C}" presName="node" presStyleLbl="node1" presStyleIdx="3" presStyleCnt="6" custScaleX="158080" custScaleY="101495" custLinFactX="106851" custLinFactNeighborX="200000" custLinFactNeighborY="-70836">
        <dgm:presLayoutVars>
          <dgm:bulletEnabled val="1"/>
        </dgm:presLayoutVars>
      </dgm:prSet>
      <dgm:spPr/>
    </dgm:pt>
    <dgm:pt modelId="{E845C166-BCE0-194F-BF18-E7EBF792F881}" type="pres">
      <dgm:prSet presAssocID="{06DA4C3A-FFC5-194A-A42E-D3970FA6B44C}" presName="sibTrans" presStyleLbl="sibTrans2D1" presStyleIdx="3" presStyleCnt="5" custAng="16815637" custScaleX="83590" custScaleY="196361" custLinFactX="77064" custLinFactY="-72733" custLinFactNeighborX="100000" custLinFactNeighborY="-100000"/>
      <dgm:spPr/>
    </dgm:pt>
    <dgm:pt modelId="{0B33730B-2FCF-BF4E-AC11-A04A0845B0A4}" type="pres">
      <dgm:prSet presAssocID="{06DA4C3A-FFC5-194A-A42E-D3970FA6B44C}" presName="connectorText" presStyleLbl="sibTrans2D1" presStyleIdx="3" presStyleCnt="5"/>
      <dgm:spPr/>
    </dgm:pt>
    <dgm:pt modelId="{6D181344-1B69-8B48-8645-496D86FBC85A}" type="pres">
      <dgm:prSet presAssocID="{86685E83-141B-7345-A09F-E9C9916E051F}" presName="node" presStyleLbl="node1" presStyleIdx="4" presStyleCnt="6" custScaleX="220780" custLinFactX="-151600" custLinFactY="47005" custLinFactNeighborX="-200000" custLinFactNeighborY="100000">
        <dgm:presLayoutVars>
          <dgm:bulletEnabled val="1"/>
        </dgm:presLayoutVars>
      </dgm:prSet>
      <dgm:spPr/>
    </dgm:pt>
    <dgm:pt modelId="{257C6DB4-C7F8-1340-AC7F-0976D46086C6}" type="pres">
      <dgm:prSet presAssocID="{B402BDC2-1262-0C4A-9ADF-6A2B10700377}" presName="sibTrans" presStyleLbl="sibTrans2D1" presStyleIdx="4" presStyleCnt="5" custAng="10839206" custScaleX="136760" custScaleY="86370" custLinFactNeighborX="-11944" custLinFactNeighborY="-39892"/>
      <dgm:spPr/>
    </dgm:pt>
    <dgm:pt modelId="{36B268E7-78F0-684A-9903-3431CCBA8AD2}" type="pres">
      <dgm:prSet presAssocID="{B402BDC2-1262-0C4A-9ADF-6A2B10700377}" presName="connectorText" presStyleLbl="sibTrans2D1" presStyleIdx="4" presStyleCnt="5"/>
      <dgm:spPr/>
    </dgm:pt>
    <dgm:pt modelId="{E684AE5E-B9C6-AD4E-BA61-94E8131E9015}" type="pres">
      <dgm:prSet presAssocID="{B9ED5172-AE99-5F4E-B022-34A8052FB522}" presName="node" presStyleLbl="node1" presStyleIdx="5" presStyleCnt="6" custScaleX="239385" custLinFactX="-29105" custLinFactNeighborX="-100000" custLinFactNeighborY="85846">
        <dgm:presLayoutVars>
          <dgm:bulletEnabled val="1"/>
        </dgm:presLayoutVars>
      </dgm:prSet>
      <dgm:spPr/>
    </dgm:pt>
  </dgm:ptLst>
  <dgm:cxnLst>
    <dgm:cxn modelId="{209D0D00-F0B5-7742-916D-6059B108FB3C}" type="presOf" srcId="{86685E83-141B-7345-A09F-E9C9916E051F}" destId="{6D181344-1B69-8B48-8645-496D86FBC85A}" srcOrd="0" destOrd="0" presId="urn:microsoft.com/office/officeart/2005/8/layout/process1"/>
    <dgm:cxn modelId="{39208401-3B1D-DD41-9022-8DEDA9824C5C}" type="presOf" srcId="{7D1CCD7A-A503-5C4E-899D-AFA893ADCB02}" destId="{BC652C52-9394-224D-82D8-37A838B0746F}" srcOrd="0" destOrd="0" presId="urn:microsoft.com/office/officeart/2005/8/layout/process1"/>
    <dgm:cxn modelId="{61ED1706-B1D6-D842-851C-DF6D759018D1}" srcId="{6C9E6B73-0D1F-EC4F-B69F-3F546EFAFBCF}" destId="{86685E83-141B-7345-A09F-E9C9916E051F}" srcOrd="4" destOrd="0" parTransId="{8BE6C7CB-9863-6A4D-905A-25AE32995B16}" sibTransId="{B402BDC2-1262-0C4A-9ADF-6A2B10700377}"/>
    <dgm:cxn modelId="{4EF5C507-B900-384C-8646-819D846DEB2F}" type="presOf" srcId="{06DA4C3A-FFC5-194A-A42E-D3970FA6B44C}" destId="{0B33730B-2FCF-BF4E-AC11-A04A0845B0A4}" srcOrd="1" destOrd="0" presId="urn:microsoft.com/office/officeart/2005/8/layout/process1"/>
    <dgm:cxn modelId="{FDEF4B10-76F5-D049-8E8D-8CD1A6C6FA55}" srcId="{6C9E6B73-0D1F-EC4F-B69F-3F546EFAFBCF}" destId="{A625FC9C-FA6B-3546-96AF-05FCD8D0B0C8}" srcOrd="2" destOrd="0" parTransId="{C8FBD087-E620-3541-834F-35A82B4A56A6}" sibTransId="{A48C3B43-2859-D049-924D-C8DDDABDC443}"/>
    <dgm:cxn modelId="{3251D41E-CEF8-8440-95FC-170FF9AE2CF0}" type="presOf" srcId="{A625FC9C-FA6B-3546-96AF-05FCD8D0B0C8}" destId="{5CCEE254-8B5D-D74D-AE0B-3C5A1DDDE46B}" srcOrd="0" destOrd="0" presId="urn:microsoft.com/office/officeart/2005/8/layout/process1"/>
    <dgm:cxn modelId="{928BA028-8AEE-0344-83DA-B858038BA4E9}" type="presOf" srcId="{B402BDC2-1262-0C4A-9ADF-6A2B10700377}" destId="{257C6DB4-C7F8-1340-AC7F-0976D46086C6}" srcOrd="0" destOrd="0" presId="urn:microsoft.com/office/officeart/2005/8/layout/process1"/>
    <dgm:cxn modelId="{63B5664F-89DA-7843-872B-3A4D734B7987}" type="presOf" srcId="{6C9E6B73-0D1F-EC4F-B69F-3F546EFAFBCF}" destId="{0CD8B999-5BBA-4040-B8B9-6D3E573A7A45}" srcOrd="0" destOrd="0" presId="urn:microsoft.com/office/officeart/2005/8/layout/process1"/>
    <dgm:cxn modelId="{3E5A875B-CA7E-BA48-909B-072208DB2EF9}" type="presOf" srcId="{B8C8A2E4-5B1E-4048-8811-156D128AEB54}" destId="{F3B1087E-ABBC-9E45-BA14-4EAF5F19CD9F}" srcOrd="0" destOrd="0" presId="urn:microsoft.com/office/officeart/2005/8/layout/process1"/>
    <dgm:cxn modelId="{69007F60-AB35-F141-AD0A-89CCE98DFC6B}" type="presOf" srcId="{4642663B-A5DD-FB4A-B110-3FA0BE021530}" destId="{C98D9962-3E7B-FC45-A1D8-0E79D0271749}" srcOrd="1" destOrd="0" presId="urn:microsoft.com/office/officeart/2005/8/layout/process1"/>
    <dgm:cxn modelId="{1408DF6B-5E72-4744-B1E3-3949D39E016B}" type="presOf" srcId="{4642663B-A5DD-FB4A-B110-3FA0BE021530}" destId="{9C2694E3-0955-5140-BE7C-1C9E6AC78206}" srcOrd="0" destOrd="0" presId="urn:microsoft.com/office/officeart/2005/8/layout/process1"/>
    <dgm:cxn modelId="{1A1FB56E-5F35-2E45-AD0F-328D7AF185B1}" srcId="{6C9E6B73-0D1F-EC4F-B69F-3F546EFAFBCF}" destId="{B9ED5172-AE99-5F4E-B022-34A8052FB522}" srcOrd="5" destOrd="0" parTransId="{7526AA8E-570D-AA46-9F60-396F05066225}" sibTransId="{2F48AC41-6671-E84E-975B-B72E55F04A66}"/>
    <dgm:cxn modelId="{E2EEE19A-4FF6-4B41-8EB3-9A3484C3CA48}" srcId="{6C9E6B73-0D1F-EC4F-B69F-3F546EFAFBCF}" destId="{BA287384-A5AC-5D4A-BE5F-0B04E7346499}" srcOrd="1" destOrd="0" parTransId="{D4E40292-0EAF-564A-B39F-9467B87FCDA4}" sibTransId="{4642663B-A5DD-FB4A-B110-3FA0BE021530}"/>
    <dgm:cxn modelId="{2146669E-D478-A44F-8AF6-7F89431E86DD}" srcId="{6C9E6B73-0D1F-EC4F-B69F-3F546EFAFBCF}" destId="{B8C8A2E4-5B1E-4048-8811-156D128AEB54}" srcOrd="0" destOrd="0" parTransId="{D6A447D3-8C9D-3945-8E9A-68293FFED709}" sibTransId="{7D1CCD7A-A503-5C4E-899D-AFA893ADCB02}"/>
    <dgm:cxn modelId="{50BC51B3-0A75-984D-8E93-67D5449225C0}" type="presOf" srcId="{80CB5DFE-8CC0-CD48-B7B5-FA9B0D2B646C}" destId="{D424FAC2-CF65-AD46-B924-1CD89F57ADA3}" srcOrd="0" destOrd="0" presId="urn:microsoft.com/office/officeart/2005/8/layout/process1"/>
    <dgm:cxn modelId="{8E9434B4-EC43-0943-BD73-13871412E7FC}" type="presOf" srcId="{B9ED5172-AE99-5F4E-B022-34A8052FB522}" destId="{E684AE5E-B9C6-AD4E-BA61-94E8131E9015}" srcOrd="0" destOrd="0" presId="urn:microsoft.com/office/officeart/2005/8/layout/process1"/>
    <dgm:cxn modelId="{94BBA5BC-99E4-7644-8603-D1FD2D3E7A5E}" type="presOf" srcId="{A48C3B43-2859-D049-924D-C8DDDABDC443}" destId="{79A92BD3-720F-9B4E-8BF3-BB701FE84651}" srcOrd="0" destOrd="0" presId="urn:microsoft.com/office/officeart/2005/8/layout/process1"/>
    <dgm:cxn modelId="{02F591CA-6508-4944-8C34-6E77EDB14929}" type="presOf" srcId="{BA287384-A5AC-5D4A-BE5F-0B04E7346499}" destId="{F3DA1B07-11B0-9D47-A5C3-4BA1CA89DBA8}" srcOrd="0" destOrd="0" presId="urn:microsoft.com/office/officeart/2005/8/layout/process1"/>
    <dgm:cxn modelId="{7F8FBECB-8861-1E45-9899-4D18F2DD573A}" type="presOf" srcId="{06DA4C3A-FFC5-194A-A42E-D3970FA6B44C}" destId="{E845C166-BCE0-194F-BF18-E7EBF792F881}" srcOrd="0" destOrd="0" presId="urn:microsoft.com/office/officeart/2005/8/layout/process1"/>
    <dgm:cxn modelId="{E23A9CCF-890F-1B4B-A102-D588ADED5E7A}" type="presOf" srcId="{B402BDC2-1262-0C4A-9ADF-6A2B10700377}" destId="{36B268E7-78F0-684A-9903-3431CCBA8AD2}" srcOrd="1" destOrd="0" presId="urn:microsoft.com/office/officeart/2005/8/layout/process1"/>
    <dgm:cxn modelId="{D43C38D8-6669-2046-BB89-BF13FAFDF93F}" srcId="{6C9E6B73-0D1F-EC4F-B69F-3F546EFAFBCF}" destId="{80CB5DFE-8CC0-CD48-B7B5-FA9B0D2B646C}" srcOrd="3" destOrd="0" parTransId="{EF61AB75-C0E1-F84C-97BE-24B0C2C39A02}" sibTransId="{06DA4C3A-FFC5-194A-A42E-D3970FA6B44C}"/>
    <dgm:cxn modelId="{81962ED9-62CA-E74B-81BE-D7152D59594D}" type="presOf" srcId="{7D1CCD7A-A503-5C4E-899D-AFA893ADCB02}" destId="{F644B9AB-11D3-1A46-B36A-5B4B0F6CD787}" srcOrd="1" destOrd="0" presId="urn:microsoft.com/office/officeart/2005/8/layout/process1"/>
    <dgm:cxn modelId="{3F7707EC-7EF2-324D-B0F9-08D1FAEAF94F}" type="presOf" srcId="{A48C3B43-2859-D049-924D-C8DDDABDC443}" destId="{6CBADD07-DEB1-5842-84CF-1BCE341A2734}" srcOrd="1" destOrd="0" presId="urn:microsoft.com/office/officeart/2005/8/layout/process1"/>
    <dgm:cxn modelId="{A8E486BB-2EF9-5B4E-A193-D068011CA3D5}" type="presParOf" srcId="{0CD8B999-5BBA-4040-B8B9-6D3E573A7A45}" destId="{F3B1087E-ABBC-9E45-BA14-4EAF5F19CD9F}" srcOrd="0" destOrd="0" presId="urn:microsoft.com/office/officeart/2005/8/layout/process1"/>
    <dgm:cxn modelId="{B428A9E1-D5DD-9941-8A89-DCAF03DE0EA7}" type="presParOf" srcId="{0CD8B999-5BBA-4040-B8B9-6D3E573A7A45}" destId="{BC652C52-9394-224D-82D8-37A838B0746F}" srcOrd="1" destOrd="0" presId="urn:microsoft.com/office/officeart/2005/8/layout/process1"/>
    <dgm:cxn modelId="{0C401520-E9B5-894A-A6DD-F1F115D6FCA3}" type="presParOf" srcId="{BC652C52-9394-224D-82D8-37A838B0746F}" destId="{F644B9AB-11D3-1A46-B36A-5B4B0F6CD787}" srcOrd="0" destOrd="0" presId="urn:microsoft.com/office/officeart/2005/8/layout/process1"/>
    <dgm:cxn modelId="{2DC213F7-9C47-844B-BFCC-11AC2368EB73}" type="presParOf" srcId="{0CD8B999-5BBA-4040-B8B9-6D3E573A7A45}" destId="{F3DA1B07-11B0-9D47-A5C3-4BA1CA89DBA8}" srcOrd="2" destOrd="0" presId="urn:microsoft.com/office/officeart/2005/8/layout/process1"/>
    <dgm:cxn modelId="{F19E5C6C-D0E6-DF47-8962-E8CE5065FE86}" type="presParOf" srcId="{0CD8B999-5BBA-4040-B8B9-6D3E573A7A45}" destId="{9C2694E3-0955-5140-BE7C-1C9E6AC78206}" srcOrd="3" destOrd="0" presId="urn:microsoft.com/office/officeart/2005/8/layout/process1"/>
    <dgm:cxn modelId="{A7FE88DD-59B0-604C-944C-EBA13475001D}" type="presParOf" srcId="{9C2694E3-0955-5140-BE7C-1C9E6AC78206}" destId="{C98D9962-3E7B-FC45-A1D8-0E79D0271749}" srcOrd="0" destOrd="0" presId="urn:microsoft.com/office/officeart/2005/8/layout/process1"/>
    <dgm:cxn modelId="{C53FFCF5-D1A0-E742-9C47-AFB17C151D26}" type="presParOf" srcId="{0CD8B999-5BBA-4040-B8B9-6D3E573A7A45}" destId="{5CCEE254-8B5D-D74D-AE0B-3C5A1DDDE46B}" srcOrd="4" destOrd="0" presId="urn:microsoft.com/office/officeart/2005/8/layout/process1"/>
    <dgm:cxn modelId="{52D466E2-F5A8-1E43-8A25-51516A13B9F1}" type="presParOf" srcId="{0CD8B999-5BBA-4040-B8B9-6D3E573A7A45}" destId="{79A92BD3-720F-9B4E-8BF3-BB701FE84651}" srcOrd="5" destOrd="0" presId="urn:microsoft.com/office/officeart/2005/8/layout/process1"/>
    <dgm:cxn modelId="{364444BA-64F3-5347-A563-9BFE5AF6DB40}" type="presParOf" srcId="{79A92BD3-720F-9B4E-8BF3-BB701FE84651}" destId="{6CBADD07-DEB1-5842-84CF-1BCE341A2734}" srcOrd="0" destOrd="0" presId="urn:microsoft.com/office/officeart/2005/8/layout/process1"/>
    <dgm:cxn modelId="{3084B725-6FB1-3F4C-95FE-0BF5AC5542F2}" type="presParOf" srcId="{0CD8B999-5BBA-4040-B8B9-6D3E573A7A45}" destId="{D424FAC2-CF65-AD46-B924-1CD89F57ADA3}" srcOrd="6" destOrd="0" presId="urn:microsoft.com/office/officeart/2005/8/layout/process1"/>
    <dgm:cxn modelId="{0C7BDCF0-ADF9-7640-B4FE-82EFD746FAFF}" type="presParOf" srcId="{0CD8B999-5BBA-4040-B8B9-6D3E573A7A45}" destId="{E845C166-BCE0-194F-BF18-E7EBF792F881}" srcOrd="7" destOrd="0" presId="urn:microsoft.com/office/officeart/2005/8/layout/process1"/>
    <dgm:cxn modelId="{9845F843-6B9B-2C4F-8507-85B964BBA682}" type="presParOf" srcId="{E845C166-BCE0-194F-BF18-E7EBF792F881}" destId="{0B33730B-2FCF-BF4E-AC11-A04A0845B0A4}" srcOrd="0" destOrd="0" presId="urn:microsoft.com/office/officeart/2005/8/layout/process1"/>
    <dgm:cxn modelId="{132575F8-78B9-C246-B5BA-4506FBB032F2}" type="presParOf" srcId="{0CD8B999-5BBA-4040-B8B9-6D3E573A7A45}" destId="{6D181344-1B69-8B48-8645-496D86FBC85A}" srcOrd="8" destOrd="0" presId="urn:microsoft.com/office/officeart/2005/8/layout/process1"/>
    <dgm:cxn modelId="{95A5B6B4-AC28-534E-B619-FAAF5C99E6A6}" type="presParOf" srcId="{0CD8B999-5BBA-4040-B8B9-6D3E573A7A45}" destId="{257C6DB4-C7F8-1340-AC7F-0976D46086C6}" srcOrd="9" destOrd="0" presId="urn:microsoft.com/office/officeart/2005/8/layout/process1"/>
    <dgm:cxn modelId="{3B19835F-B5DB-6646-BDE8-87A48BC1753D}" type="presParOf" srcId="{257C6DB4-C7F8-1340-AC7F-0976D46086C6}" destId="{36B268E7-78F0-684A-9903-3431CCBA8AD2}" srcOrd="0" destOrd="0" presId="urn:microsoft.com/office/officeart/2005/8/layout/process1"/>
    <dgm:cxn modelId="{8D67CD23-5DD7-2D4F-83AA-00B538F24C4C}" type="presParOf" srcId="{0CD8B999-5BBA-4040-B8B9-6D3E573A7A45}" destId="{E684AE5E-B9C6-AD4E-BA61-94E8131E9015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1087E-ABBC-9E45-BA14-4EAF5F19CD9F}">
      <dsp:nvSpPr>
        <dsp:cNvPr id="0" name=""/>
        <dsp:cNvSpPr/>
      </dsp:nvSpPr>
      <dsp:spPr>
        <a:xfrm>
          <a:off x="0" y="0"/>
          <a:ext cx="881946" cy="1409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1. Person </a:t>
          </a:r>
          <a:r>
            <a:rPr lang="en-US" sz="1400" kern="1200" dirty="0" err="1"/>
            <a:t>har</a:t>
          </a:r>
          <a:r>
            <a:rPr lang="en-US" sz="1400" kern="1200" dirty="0"/>
            <a:t> idé </a:t>
          </a:r>
          <a:r>
            <a:rPr lang="en-US" sz="1400" kern="1200" dirty="0" err="1"/>
            <a:t>til</a:t>
          </a:r>
          <a:r>
            <a:rPr lang="en-US" sz="1400" kern="1200" dirty="0"/>
            <a:t> </a:t>
          </a:r>
          <a:r>
            <a:rPr lang="en-US" sz="1400" kern="1200" dirty="0" err="1"/>
            <a:t>emne</a:t>
          </a:r>
          <a:endParaRPr lang="en-US" sz="1400" kern="1200" dirty="0"/>
        </a:p>
      </dsp:txBody>
      <dsp:txXfrm>
        <a:off x="25831" y="25831"/>
        <a:ext cx="830284" cy="1357440"/>
      </dsp:txXfrm>
    </dsp:sp>
    <dsp:sp modelId="{BC652C52-9394-224D-82D8-37A838B0746F}">
      <dsp:nvSpPr>
        <dsp:cNvPr id="0" name=""/>
        <dsp:cNvSpPr/>
      </dsp:nvSpPr>
      <dsp:spPr>
        <a:xfrm rot="19880">
          <a:off x="960720" y="598678"/>
          <a:ext cx="167006" cy="2187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60720" y="642277"/>
        <a:ext cx="116904" cy="131234"/>
      </dsp:txXfrm>
    </dsp:sp>
    <dsp:sp modelId="{F3DA1B07-11B0-9D47-A5C3-4BA1CA89DBA8}">
      <dsp:nvSpPr>
        <dsp:cNvPr id="0" name=""/>
        <dsp:cNvSpPr/>
      </dsp:nvSpPr>
      <dsp:spPr>
        <a:xfrm>
          <a:off x="1197047" y="0"/>
          <a:ext cx="1874789" cy="14286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2. </a:t>
          </a:r>
          <a:r>
            <a:rPr lang="en-US" sz="1400" kern="1200" dirty="0" err="1"/>
            <a:t>Forankres</a:t>
          </a:r>
          <a:r>
            <a:rPr lang="en-US" sz="1400" kern="1200" dirty="0"/>
            <a:t> </a:t>
          </a:r>
          <a:r>
            <a:rPr lang="en-US" sz="1400" kern="1200" dirty="0" err="1"/>
            <a:t>i</a:t>
          </a:r>
          <a:r>
            <a:rPr lang="en-US" sz="1400" kern="1200" dirty="0"/>
            <a:t>  </a:t>
          </a:r>
          <a:r>
            <a:rPr lang="en-US" sz="1400" kern="1200" dirty="0" err="1"/>
            <a:t>undervisningsgruppe</a:t>
          </a:r>
          <a:endParaRPr lang="en-US" sz="1400" kern="1200" dirty="0"/>
        </a:p>
      </dsp:txBody>
      <dsp:txXfrm>
        <a:off x="1238892" y="41845"/>
        <a:ext cx="1791099" cy="1344998"/>
      </dsp:txXfrm>
    </dsp:sp>
    <dsp:sp modelId="{9C2694E3-0955-5140-BE7C-1C9E6AC78206}">
      <dsp:nvSpPr>
        <dsp:cNvPr id="0" name=""/>
        <dsp:cNvSpPr/>
      </dsp:nvSpPr>
      <dsp:spPr>
        <a:xfrm rot="573740">
          <a:off x="3432724" y="740753"/>
          <a:ext cx="769673" cy="20395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 dirty="0"/>
        </a:p>
      </dsp:txBody>
      <dsp:txXfrm>
        <a:off x="3433149" y="776462"/>
        <a:ext cx="708487" cy="122372"/>
      </dsp:txXfrm>
    </dsp:sp>
    <dsp:sp modelId="{5CCEE254-8B5D-D74D-AE0B-3C5A1DDDE46B}">
      <dsp:nvSpPr>
        <dsp:cNvPr id="0" name=""/>
        <dsp:cNvSpPr/>
      </dsp:nvSpPr>
      <dsp:spPr>
        <a:xfrm>
          <a:off x="4519845" y="0"/>
          <a:ext cx="1304769" cy="1892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3. </a:t>
          </a:r>
          <a:r>
            <a:rPr lang="en-US" sz="1400" kern="1200" dirty="0" err="1"/>
            <a:t>Studieadmin</a:t>
          </a:r>
          <a:r>
            <a:rPr lang="en-US" sz="1400" kern="1200" dirty="0"/>
            <a:t>. </a:t>
          </a:r>
          <a:r>
            <a:rPr lang="en-US" sz="1400" kern="1200" dirty="0" err="1"/>
            <a:t>hjelper</a:t>
          </a:r>
          <a:r>
            <a:rPr lang="en-US" sz="1400" kern="1200" dirty="0"/>
            <a:t> med </a:t>
          </a:r>
          <a:r>
            <a:rPr lang="en-US" sz="1400" kern="1200" dirty="0" err="1"/>
            <a:t>utkast</a:t>
          </a:r>
          <a:r>
            <a:rPr lang="en-US" sz="1400" kern="1200" dirty="0"/>
            <a:t> </a:t>
          </a:r>
          <a:r>
            <a:rPr lang="en-US" sz="1400" kern="1200" dirty="0" err="1"/>
            <a:t>til</a:t>
          </a:r>
          <a:r>
            <a:rPr lang="en-US" sz="1400" kern="1200" dirty="0"/>
            <a:t> </a:t>
          </a:r>
          <a:r>
            <a:rPr lang="en-US" sz="1400" kern="1200" dirty="0" err="1"/>
            <a:t>emnebeskrivelse</a:t>
          </a:r>
          <a:r>
            <a:rPr lang="en-US" sz="1400" kern="1200" dirty="0"/>
            <a:t> </a:t>
          </a:r>
        </a:p>
      </dsp:txBody>
      <dsp:txXfrm>
        <a:off x="4558060" y="38215"/>
        <a:ext cx="1228339" cy="1815698"/>
      </dsp:txXfrm>
    </dsp:sp>
    <dsp:sp modelId="{79A92BD3-720F-9B4E-8BF3-BB701FE84651}">
      <dsp:nvSpPr>
        <dsp:cNvPr id="0" name=""/>
        <dsp:cNvSpPr/>
      </dsp:nvSpPr>
      <dsp:spPr>
        <a:xfrm rot="1043748">
          <a:off x="6126808" y="1133497"/>
          <a:ext cx="606858" cy="2187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6128309" y="1167432"/>
        <a:ext cx="541241" cy="131234"/>
      </dsp:txXfrm>
    </dsp:sp>
    <dsp:sp modelId="{D424FAC2-CF65-AD46-B924-1CD89F57ADA3}">
      <dsp:nvSpPr>
        <dsp:cNvPr id="0" name=""/>
        <dsp:cNvSpPr/>
      </dsp:nvSpPr>
      <dsp:spPr>
        <a:xfrm>
          <a:off x="6917260" y="996097"/>
          <a:ext cx="1394181" cy="1430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4</a:t>
          </a:r>
          <a:r>
            <a:rPr lang="en-US" sz="1400" kern="1200" dirty="0"/>
            <a:t>. </a:t>
          </a:r>
          <a:r>
            <a:rPr lang="en-US" sz="1400" kern="1200" dirty="0" err="1"/>
            <a:t>Instituttleder</a:t>
          </a:r>
          <a:r>
            <a:rPr lang="en-US" sz="1400" kern="1200" dirty="0"/>
            <a:t>, </a:t>
          </a:r>
          <a:r>
            <a:rPr lang="en-US" sz="1400" kern="1200" dirty="0" err="1"/>
            <a:t>utdanningsleder</a:t>
          </a:r>
          <a:r>
            <a:rPr lang="en-US" sz="1400" kern="1200" dirty="0"/>
            <a:t>, </a:t>
          </a:r>
          <a:r>
            <a:rPr lang="en-US" sz="1400" kern="1200" dirty="0" err="1"/>
            <a:t>kontorsjef</a:t>
          </a:r>
          <a:endParaRPr lang="en-US" sz="1400" kern="1200" dirty="0"/>
        </a:p>
      </dsp:txBody>
      <dsp:txXfrm>
        <a:off x="6958094" y="1036931"/>
        <a:ext cx="1312513" cy="1348500"/>
      </dsp:txXfrm>
    </dsp:sp>
    <dsp:sp modelId="{E845C166-BCE0-194F-BF18-E7EBF792F881}">
      <dsp:nvSpPr>
        <dsp:cNvPr id="0" name=""/>
        <dsp:cNvSpPr/>
      </dsp:nvSpPr>
      <dsp:spPr>
        <a:xfrm rot="2312762">
          <a:off x="8079792" y="2649115"/>
          <a:ext cx="796554" cy="4294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8093829" y="2694867"/>
        <a:ext cx="667708" cy="257692"/>
      </dsp:txXfrm>
    </dsp:sp>
    <dsp:sp modelId="{6D181344-1B69-8B48-8645-496D86FBC85A}">
      <dsp:nvSpPr>
        <dsp:cNvPr id="0" name=""/>
        <dsp:cNvSpPr/>
      </dsp:nvSpPr>
      <dsp:spPr>
        <a:xfrm>
          <a:off x="5024842" y="4009564"/>
          <a:ext cx="1947161" cy="1409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6. </a:t>
          </a:r>
          <a:r>
            <a:rPr lang="en-US" sz="1400" kern="1200" dirty="0" err="1"/>
            <a:t>Utdanningsutvalget</a:t>
          </a:r>
          <a:r>
            <a:rPr lang="en-US" sz="1400" kern="1200" dirty="0"/>
            <a:t> </a:t>
          </a:r>
          <a:r>
            <a:rPr lang="en-US" sz="1400" kern="1200" dirty="0" err="1"/>
            <a:t>til</a:t>
          </a:r>
          <a:r>
            <a:rPr lang="en-US" sz="1400" kern="1200" dirty="0"/>
            <a:t> </a:t>
          </a:r>
          <a:r>
            <a:rPr lang="en-US" sz="1400" kern="1200" dirty="0" err="1"/>
            <a:t>endelig</a:t>
          </a:r>
          <a:r>
            <a:rPr lang="en-US" sz="1400" kern="1200" dirty="0"/>
            <a:t> </a:t>
          </a:r>
          <a:r>
            <a:rPr lang="en-US" sz="1400" kern="1200" dirty="0" err="1"/>
            <a:t>godkjenning</a:t>
          </a:r>
          <a:endParaRPr lang="en-US" sz="1400" kern="1200" dirty="0"/>
        </a:p>
      </dsp:txBody>
      <dsp:txXfrm>
        <a:off x="5066113" y="4050835"/>
        <a:ext cx="1864619" cy="1326560"/>
      </dsp:txXfrm>
    </dsp:sp>
    <dsp:sp modelId="{257C6DB4-C7F8-1340-AC7F-0976D46086C6}">
      <dsp:nvSpPr>
        <dsp:cNvPr id="0" name=""/>
        <dsp:cNvSpPr/>
      </dsp:nvSpPr>
      <dsp:spPr>
        <a:xfrm rot="10115357">
          <a:off x="7106728" y="4138191"/>
          <a:ext cx="1253420" cy="188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162841" y="4170367"/>
        <a:ext cx="1196747" cy="113346"/>
      </dsp:txXfrm>
    </dsp:sp>
    <dsp:sp modelId="{E684AE5E-B9C6-AD4E-BA61-94E8131E9015}">
      <dsp:nvSpPr>
        <dsp:cNvPr id="0" name=""/>
        <dsp:cNvSpPr/>
      </dsp:nvSpPr>
      <dsp:spPr>
        <a:xfrm>
          <a:off x="8663077" y="3214440"/>
          <a:ext cx="2111247" cy="14091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5. </a:t>
          </a:r>
          <a:r>
            <a:rPr lang="en-US" sz="1400" kern="1200" dirty="0" err="1"/>
            <a:t>Programråd</a:t>
          </a:r>
          <a:r>
            <a:rPr lang="en-US" sz="1400" kern="1200" dirty="0"/>
            <a:t> (</a:t>
          </a:r>
          <a:r>
            <a:rPr lang="en-US" sz="1400" kern="1200" dirty="0" err="1"/>
            <a:t>innkalling</a:t>
          </a:r>
          <a:r>
            <a:rPr lang="en-US" sz="1400" kern="1200" dirty="0"/>
            <a:t> </a:t>
          </a:r>
          <a:r>
            <a:rPr lang="en-US" sz="1400" kern="1200" dirty="0" err="1"/>
            <a:t>diskutert</a:t>
          </a:r>
          <a:r>
            <a:rPr lang="en-US" sz="1400" kern="1200" dirty="0"/>
            <a:t> </a:t>
          </a:r>
          <a:r>
            <a:rPr lang="en-US" sz="1400" kern="1200" dirty="0" err="1"/>
            <a:t>undervisningsgrupper</a:t>
          </a:r>
          <a:r>
            <a:rPr lang="en-US" sz="1400" kern="1200" dirty="0"/>
            <a:t> </a:t>
          </a:r>
          <a:r>
            <a:rPr lang="en-US" sz="1400" kern="1200" dirty="0" err="1"/>
            <a:t>før</a:t>
          </a:r>
          <a:r>
            <a:rPr lang="en-US" sz="1400" kern="1200" dirty="0"/>
            <a:t> </a:t>
          </a:r>
          <a:r>
            <a:rPr lang="en-US" sz="1400" kern="1200" dirty="0" err="1"/>
            <a:t>møte</a:t>
          </a:r>
          <a:r>
            <a:rPr lang="en-US" sz="1400" kern="1200" dirty="0"/>
            <a:t>)</a:t>
          </a:r>
        </a:p>
      </dsp:txBody>
      <dsp:txXfrm>
        <a:off x="8704348" y="3255711"/>
        <a:ext cx="2028705" cy="132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C9151-43D3-7F40-9CE0-5F391B688412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B70F7-6364-1F49-9ADC-009A89A8901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5160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b-NO" dirty="0"/>
              <a:t>Person har idé til emne. </a:t>
            </a:r>
            <a:r>
              <a:rPr lang="nb-NO" b="1" dirty="0"/>
              <a:t>2</a:t>
            </a:r>
            <a:r>
              <a:rPr lang="nb-NO" dirty="0"/>
              <a:t>. Emnet diskuteres med undervisingsgruppe. Tanker om bemanning/ressurser samt forankring i strategi må med, og hvem som er målgruppe (unngå «privat» innhold i emner).  </a:t>
            </a:r>
            <a:r>
              <a:rPr lang="nb-NO" b="1" dirty="0"/>
              <a:t>3. </a:t>
            </a:r>
            <a:r>
              <a:rPr lang="nb-NO" dirty="0"/>
              <a:t>Undervisningsgruppeleder kontakter </a:t>
            </a:r>
            <a:r>
              <a:rPr lang="nb-NO" dirty="0" err="1"/>
              <a:t>studieadmin</a:t>
            </a:r>
            <a:r>
              <a:rPr lang="nb-NO" dirty="0"/>
              <a:t> for hjelp til utkast til emnebeskrivelse (husk info om ressurser og forankring). </a:t>
            </a:r>
            <a:r>
              <a:rPr lang="nb-NO" dirty="0" err="1"/>
              <a:t>Studieadmin</a:t>
            </a:r>
            <a:r>
              <a:rPr lang="nb-NO" dirty="0"/>
              <a:t>. sjekker om emnet ikke overlapper betydelig med andre emner (institutt, fakultet, sentralt). </a:t>
            </a:r>
            <a:r>
              <a:rPr lang="nb-NO" b="1" dirty="0"/>
              <a:t>4. </a:t>
            </a:r>
            <a:r>
              <a:rPr lang="nb-NO" dirty="0"/>
              <a:t>Etter denne sjekken, sender </a:t>
            </a:r>
            <a:r>
              <a:rPr lang="nb-NO" dirty="0" err="1"/>
              <a:t>studieadm</a:t>
            </a:r>
            <a:r>
              <a:rPr lang="nb-NO" dirty="0"/>
              <a:t>. utkastet til utdanningsleder, kontorsjef og instituttleder. Dette for å sjekke at strategi og ressurser er tatt hensyn til. </a:t>
            </a:r>
            <a:r>
              <a:rPr lang="nb-NO" b="1" dirty="0"/>
              <a:t>5. </a:t>
            </a:r>
            <a:r>
              <a:rPr lang="nb-NO" dirty="0"/>
              <a:t>Etter ok i punkt 4 (evt. etter redigeringer i forbindelse med strategi og ressurser) sender </a:t>
            </a:r>
            <a:r>
              <a:rPr lang="nb-NO" dirty="0" err="1"/>
              <a:t>studieadmin</a:t>
            </a:r>
            <a:r>
              <a:rPr lang="nb-NO" dirty="0"/>
              <a:t>. forslaget til programrådet. Innkalling skal sendes til </a:t>
            </a:r>
            <a:r>
              <a:rPr lang="nb-NO" dirty="0" err="1"/>
              <a:t>ansatte@kjemi.uio.no</a:t>
            </a:r>
            <a:r>
              <a:rPr lang="nb-NO" dirty="0"/>
              <a:t> og </a:t>
            </a:r>
            <a:r>
              <a:rPr lang="nb-NO" dirty="0" err="1"/>
              <a:t>fagutvalget@kjemi.uio.no</a:t>
            </a:r>
            <a:r>
              <a:rPr lang="nb-NO" dirty="0"/>
              <a:t>: «Hvis du har innspill, ta dette opp med programrådmedlem fra din undervisningsgruppe». Programråd behandler søknad med diskusjon og avstemming. Vedtak fattes. </a:t>
            </a:r>
            <a:r>
              <a:rPr lang="nb-NO" b="1" dirty="0"/>
              <a:t>6. </a:t>
            </a:r>
            <a:r>
              <a:rPr lang="nb-NO" dirty="0"/>
              <a:t>Vedtak behandles i UU. UU sjekker også med andre institutter om interesse/behov for emne eller andre «</a:t>
            </a:r>
            <a:r>
              <a:rPr lang="nb-NO" dirty="0" err="1"/>
              <a:t>issues</a:t>
            </a:r>
            <a:r>
              <a:rPr lang="nb-NO" dirty="0"/>
              <a:t>». Anbefaler emnet og sendes til fakultetet, eller sender tilbake til programråd for videre behandling. BONUS: hvis programråd eller UU har ønske om nytt emne, skal prosessen starte på punkt 2. </a:t>
            </a:r>
            <a:r>
              <a:rPr lang="nb-NO" b="1" dirty="0"/>
              <a:t>Prosessen bør starte minst tre </a:t>
            </a:r>
            <a:r>
              <a:rPr lang="nb-NO" b="1" dirty="0" err="1"/>
              <a:t>semestere</a:t>
            </a:r>
            <a:r>
              <a:rPr lang="nb-NO" b="1" dirty="0"/>
              <a:t> før ønsket oppstart.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0B70F7-6364-1F49-9ADC-009A89A8901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421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2EED-0549-C946-9B9F-4B610C0D0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60DFA-5665-AD44-A49B-99A0B4180E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D1E98-2827-7244-8C71-56C0A1C3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90A6E-A168-2D4F-B7B8-F58097B2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38B0E-CE1E-294A-93BD-B8B89E6DF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56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489F-90EA-9142-B276-14145B83C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C4A23-ABB3-974C-A0D6-C5279F504B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8A8DA-D5B8-3440-8624-B9C592E1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E164D-3FEB-2A45-BC15-0BAE3BAB1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2D730-0185-E245-8E91-15570ACC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242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E58BF7-04C2-F141-B6DE-F776A6490C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E7B71-8CC8-0A48-9556-7B5655A2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8C74B-87CD-1542-8BC0-E297A616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3308B-4538-4144-A728-C2D9B37B5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315FD-E639-2342-8C2A-CEFC6E6D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78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CA0EF-61EB-DE40-BF0C-16D7F5D5A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EDFB9-DF30-DE49-8AA7-12C18D713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988ED-0436-F845-9231-1618ED31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CCE9F-8AB4-FB48-9106-9C81ADF19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BDD03-81C9-B644-8577-82E0783B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44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B1D01-E59F-7145-BC6B-04C7A8F1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A97F1-78F9-0047-88E2-7C0CA05BB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0F5AA-ABF1-BC4A-B940-AF10FF314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07F89-71EE-264D-A761-A0971BE7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326B5-9699-054A-9A79-5BFFBA20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15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95301-21B8-0F41-88C3-A192BA89C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FDCB4-A406-364D-AB9E-F78C80DEF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8916B-955A-AC45-B583-FA373F02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551CA-208E-3C47-8923-E04AE6A23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ADC7E-BA42-3841-8F4E-1160971F6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492BD-3245-A742-AA00-07F0BD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504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71A4-59A1-F74C-B703-24FE7634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10A367-3F5A-D44B-801B-5C0240DA8D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9600A-B0D9-6546-AFB3-FDB3BA9E2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CD789-A5FA-1145-B659-C67ACA036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D0AC6-825B-AE47-9D10-F06399CC6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13809-1613-CE45-8196-A1EDD6CB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36FB66-0902-144B-B2C9-FD6E6272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D2BC6-9003-2545-97BB-DC1860603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49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8B71-A388-5147-AEA3-9F8CEB0F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43DB6A-F7BC-6B4C-9C0B-7805E2811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BCE63-DA4E-3B47-81A9-29DD21E2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E758EC-ED63-E745-8CAB-B2E2E74D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64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F49E9F-3E69-384E-A22F-8883C53E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FC36E-0FFD-8947-90A9-94F9B66C3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298D9-188A-3A42-AEE4-FD0CDF61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934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3333-9A64-474F-A456-0CAF3234B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4BBEB-211B-AF45-9283-C9C1371CF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F9C0D-AEC1-624C-A45E-DE7E37534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20BCD-779E-324E-8692-7FB7DD37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CE798-670F-1449-A1A1-888FBF0D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C2ED0-7B3A-AF43-848D-0E082905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58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6CCA-46EB-7747-895C-B3EFAFC1E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FB970-04FA-9C44-A54E-576644CF5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14BEB-E9F2-3447-8D43-8630E069F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DD78B-22A8-A942-A2E6-A4635C5EB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D1842-AC31-644C-BBAD-CB9601194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12625-AFBE-C543-944E-5DB70EF0D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953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B50463-0D2B-7D4F-BD4C-596A6F1B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C2843-916D-9440-B5C9-766579E85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F83C5-D6B3-1D4F-8816-8A89FAE7D1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F72E-6232-6447-A751-1A831C0D9BEA}" type="datetimeFigureOut">
              <a:rPr lang="nb-NO" smtClean="0"/>
              <a:t>26.11.2021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C9192-D363-C440-A99A-FE65EB9D3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9B9E3-8BC9-254B-9F66-3C5DE34C0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D0AA-2A53-CD42-B17C-4DD3C2BA678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39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A898158-B458-8644-814A-893F893DA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7379063"/>
              </p:ext>
            </p:extLst>
          </p:nvPr>
        </p:nvGraphicFramePr>
        <p:xfrm>
          <a:off x="355600" y="719666"/>
          <a:ext cx="112999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4FC9CD-563D-934D-B1F0-19F819CFB905}"/>
              </a:ext>
            </a:extLst>
          </p:cNvPr>
          <p:cNvSpPr txBox="1"/>
          <p:nvPr/>
        </p:nvSpPr>
        <p:spPr>
          <a:xfrm>
            <a:off x="3570224" y="723392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Gruppeleder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0B5EE5-0B93-D14D-B907-14BF36AEEA09}"/>
              </a:ext>
            </a:extLst>
          </p:cNvPr>
          <p:cNvSpPr txBox="1"/>
          <p:nvPr/>
        </p:nvSpPr>
        <p:spPr>
          <a:xfrm>
            <a:off x="6178694" y="127512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Studieadmin</a:t>
            </a:r>
            <a:r>
              <a:rPr lang="nb-NO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7FF63-6013-B242-B7E4-B34EB2725DCD}"/>
              </a:ext>
            </a:extLst>
          </p:cNvPr>
          <p:cNvSpPr txBox="1"/>
          <p:nvPr/>
        </p:nvSpPr>
        <p:spPr>
          <a:xfrm>
            <a:off x="8842293" y="300797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Studieadmin</a:t>
            </a:r>
            <a:r>
              <a:rPr lang="nb-NO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C69C1-2DEC-504F-B7FF-1EDA86188AE3}"/>
              </a:ext>
            </a:extLst>
          </p:cNvPr>
          <p:cNvSpPr txBox="1"/>
          <p:nvPr/>
        </p:nvSpPr>
        <p:spPr>
          <a:xfrm>
            <a:off x="7251237" y="4278332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Studieadmin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56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5858</TotalTime>
  <Words>299</Words>
  <Application>Microsoft Macintosh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Ray Haakon Wilson</dc:creator>
  <cp:lastModifiedBy>Microsoft Office User</cp:lastModifiedBy>
  <cp:revision>8</cp:revision>
  <dcterms:created xsi:type="dcterms:W3CDTF">2021-11-18T13:49:43Z</dcterms:created>
  <dcterms:modified xsi:type="dcterms:W3CDTF">2021-11-30T09:16:08Z</dcterms:modified>
</cp:coreProperties>
</file>