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F60E7-E17D-8D41-AF26-A52A3A041081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9FFF3DB-5897-2647-83AB-61D4BC33B2F1}">
      <dgm:prSet phldrT="[Tekst]"/>
      <dgm:spPr>
        <a:solidFill>
          <a:srgbClr val="92D050"/>
        </a:solidFill>
      </dgm:spPr>
      <dgm:t>
        <a:bodyPr/>
        <a:lstStyle/>
        <a:p>
          <a:r>
            <a:rPr lang="nb-NO" dirty="0" err="1"/>
            <a:t>Section</a:t>
          </a:r>
          <a:r>
            <a:rPr lang="nb-NO" dirty="0"/>
            <a:t> leader</a:t>
          </a:r>
        </a:p>
      </dgm:t>
    </dgm:pt>
    <dgm:pt modelId="{0455A7AE-143E-7049-BBC7-748F16091BD6}" type="parTrans" cxnId="{B27810D7-9546-C849-9102-55E2AB699148}">
      <dgm:prSet/>
      <dgm:spPr/>
      <dgm:t>
        <a:bodyPr/>
        <a:lstStyle/>
        <a:p>
          <a:endParaRPr lang="nb-NO"/>
        </a:p>
      </dgm:t>
    </dgm:pt>
    <dgm:pt modelId="{4029AF4B-E457-FF45-8B61-DEC33861CF0F}" type="sibTrans" cxnId="{B27810D7-9546-C849-9102-55E2AB699148}">
      <dgm:prSet/>
      <dgm:spPr/>
      <dgm:t>
        <a:bodyPr/>
        <a:lstStyle/>
        <a:p>
          <a:endParaRPr lang="nb-NO"/>
        </a:p>
      </dgm:t>
    </dgm:pt>
    <dgm:pt modelId="{5891DDC5-A283-5242-9A18-E1143D5B1C56}">
      <dgm:prSet phldrT="[Tekst]"/>
      <dgm:spPr/>
      <dgm:t>
        <a:bodyPr/>
        <a:lstStyle/>
        <a:p>
          <a:r>
            <a:rPr lang="nb-NO" dirty="0"/>
            <a:t>First </a:t>
          </a:r>
          <a:r>
            <a:rPr lang="nb-NO" dirty="0" err="1"/>
            <a:t>option</a:t>
          </a:r>
          <a:r>
            <a:rPr lang="nb-NO" dirty="0"/>
            <a:t> for </a:t>
          </a:r>
          <a:r>
            <a:rPr lang="nb-NO" dirty="0" err="1"/>
            <a:t>contact</a:t>
          </a:r>
          <a:r>
            <a:rPr lang="nb-NO" dirty="0"/>
            <a:t> </a:t>
          </a:r>
          <a:r>
            <a:rPr lang="nb-NO" dirty="0" err="1"/>
            <a:t>if</a:t>
          </a:r>
          <a:r>
            <a:rPr lang="nb-NO" dirty="0"/>
            <a:t> </a:t>
          </a:r>
          <a:r>
            <a:rPr lang="nb-NO" dirty="0" err="1"/>
            <a:t>you</a:t>
          </a:r>
          <a:r>
            <a:rPr lang="nb-NO" dirty="0"/>
            <a:t> </a:t>
          </a:r>
          <a:r>
            <a:rPr lang="nb-NO" dirty="0" err="1"/>
            <a:t>are</a:t>
          </a:r>
          <a:r>
            <a:rPr lang="nb-NO" dirty="0"/>
            <a:t> </a:t>
          </a:r>
          <a:r>
            <a:rPr lang="nb-NO" dirty="0" err="1"/>
            <a:t>uneasy</a:t>
          </a:r>
          <a:r>
            <a:rPr lang="nb-NO" dirty="0"/>
            <a:t> to </a:t>
          </a:r>
          <a:r>
            <a:rPr lang="nb-NO" dirty="0" err="1"/>
            <a:t>discuss</a:t>
          </a:r>
          <a:r>
            <a:rPr lang="nb-NO" dirty="0"/>
            <a:t> a matter </a:t>
          </a:r>
          <a:r>
            <a:rPr lang="nb-NO" dirty="0" err="1"/>
            <a:t>with</a:t>
          </a:r>
          <a:r>
            <a:rPr lang="nb-NO" dirty="0"/>
            <a:t> supervisor. Problems </a:t>
          </a:r>
          <a:r>
            <a:rPr lang="nb-NO" dirty="0" err="1"/>
            <a:t>that</a:t>
          </a:r>
          <a:r>
            <a:rPr lang="nb-NO" dirty="0"/>
            <a:t> </a:t>
          </a:r>
          <a:r>
            <a:rPr lang="nb-NO" dirty="0" err="1"/>
            <a:t>are</a:t>
          </a:r>
          <a:r>
            <a:rPr lang="nb-NO" dirty="0"/>
            <a:t> </a:t>
          </a:r>
          <a:r>
            <a:rPr lang="nb-NO" dirty="0" err="1"/>
            <a:t>expected</a:t>
          </a:r>
          <a:r>
            <a:rPr lang="nb-NO" dirty="0"/>
            <a:t> to be </a:t>
          </a:r>
          <a:r>
            <a:rPr lang="nb-NO" dirty="0" err="1"/>
            <a:t>solved</a:t>
          </a:r>
          <a:r>
            <a:rPr lang="nb-NO" dirty="0"/>
            <a:t> at a </a:t>
          </a:r>
          <a:r>
            <a:rPr lang="nb-NO" dirty="0" err="1"/>
            <a:t>local</a:t>
          </a:r>
          <a:r>
            <a:rPr lang="nb-NO" dirty="0"/>
            <a:t> </a:t>
          </a:r>
          <a:r>
            <a:rPr lang="nb-NO" dirty="0" err="1"/>
            <a:t>level</a:t>
          </a:r>
          <a:r>
            <a:rPr lang="nb-NO" dirty="0"/>
            <a:t>. </a:t>
          </a:r>
          <a:r>
            <a:rPr lang="nb-NO" dirty="0" err="1"/>
            <a:t>You</a:t>
          </a:r>
          <a:r>
            <a:rPr lang="nb-NO" dirty="0"/>
            <a:t> </a:t>
          </a:r>
          <a:r>
            <a:rPr lang="nb-NO" dirty="0" err="1"/>
            <a:t>can</a:t>
          </a:r>
          <a:r>
            <a:rPr lang="nb-NO" dirty="0"/>
            <a:t> </a:t>
          </a:r>
          <a:r>
            <a:rPr lang="nb-NO" dirty="0" err="1"/>
            <a:t>also</a:t>
          </a:r>
          <a:r>
            <a:rPr lang="nb-NO" dirty="0"/>
            <a:t> </a:t>
          </a:r>
          <a:r>
            <a:rPr lang="nb-NO" dirty="0" err="1"/>
            <a:t>discuss</a:t>
          </a:r>
          <a:r>
            <a:rPr lang="nb-NO" dirty="0"/>
            <a:t> </a:t>
          </a:r>
          <a:r>
            <a:rPr lang="nb-NO" dirty="0" err="1"/>
            <a:t>with</a:t>
          </a:r>
          <a:r>
            <a:rPr lang="nb-NO" dirty="0"/>
            <a:t> </a:t>
          </a:r>
          <a:r>
            <a:rPr lang="nb-NO" dirty="0" err="1"/>
            <a:t>our</a:t>
          </a:r>
          <a:r>
            <a:rPr lang="nb-NO" dirty="0"/>
            <a:t> </a:t>
          </a:r>
          <a:r>
            <a:rPr lang="nb-NO" dirty="0" err="1"/>
            <a:t>local</a:t>
          </a:r>
          <a:r>
            <a:rPr lang="nb-NO" dirty="0"/>
            <a:t> </a:t>
          </a:r>
          <a:r>
            <a:rPr lang="nb-NO" dirty="0" err="1"/>
            <a:t>Ph.D.</a:t>
          </a:r>
          <a:r>
            <a:rPr lang="nb-NO" dirty="0"/>
            <a:t> </a:t>
          </a:r>
          <a:r>
            <a:rPr lang="nb-NO" dirty="0" err="1"/>
            <a:t>committee</a:t>
          </a:r>
          <a:r>
            <a:rPr lang="nb-NO" dirty="0"/>
            <a:t>. </a:t>
          </a:r>
        </a:p>
      </dgm:t>
    </dgm:pt>
    <dgm:pt modelId="{EDDA3A99-F889-8344-BD63-85963544424C}" type="parTrans" cxnId="{8E658747-64EE-7249-BA74-845E45474522}">
      <dgm:prSet/>
      <dgm:spPr/>
      <dgm:t>
        <a:bodyPr/>
        <a:lstStyle/>
        <a:p>
          <a:endParaRPr lang="nb-NO"/>
        </a:p>
      </dgm:t>
    </dgm:pt>
    <dgm:pt modelId="{38BB6BD2-F712-6043-8D33-43514776C36D}" type="sibTrans" cxnId="{8E658747-64EE-7249-BA74-845E45474522}">
      <dgm:prSet/>
      <dgm:spPr/>
      <dgm:t>
        <a:bodyPr/>
        <a:lstStyle/>
        <a:p>
          <a:endParaRPr lang="nb-NO"/>
        </a:p>
      </dgm:t>
    </dgm:pt>
    <dgm:pt modelId="{14E98515-4FDC-094E-9168-36019E064BAC}">
      <dgm:prSet phldrT="[Tekst]"/>
      <dgm:spPr>
        <a:solidFill>
          <a:srgbClr val="FFC000"/>
        </a:solidFill>
      </dgm:spPr>
      <dgm:t>
        <a:bodyPr/>
        <a:lstStyle/>
        <a:p>
          <a:r>
            <a:rPr lang="nb-NO" dirty="0"/>
            <a:t>Head </a:t>
          </a:r>
          <a:r>
            <a:rPr lang="nb-NO" dirty="0" err="1"/>
            <a:t>of</a:t>
          </a:r>
          <a:r>
            <a:rPr lang="nb-NO" dirty="0"/>
            <a:t> Office/Verneombud</a:t>
          </a:r>
        </a:p>
      </dgm:t>
    </dgm:pt>
    <dgm:pt modelId="{6F217A56-7B76-D645-A127-3841FD4155D1}" type="parTrans" cxnId="{22D1BE07-30D8-3A4A-AF9A-D0BC159FC9F2}">
      <dgm:prSet/>
      <dgm:spPr/>
      <dgm:t>
        <a:bodyPr/>
        <a:lstStyle/>
        <a:p>
          <a:endParaRPr lang="nb-NO"/>
        </a:p>
      </dgm:t>
    </dgm:pt>
    <dgm:pt modelId="{B6309656-8C88-524F-BCED-6660A0C8C1DF}" type="sibTrans" cxnId="{22D1BE07-30D8-3A4A-AF9A-D0BC159FC9F2}">
      <dgm:prSet/>
      <dgm:spPr/>
      <dgm:t>
        <a:bodyPr/>
        <a:lstStyle/>
        <a:p>
          <a:endParaRPr lang="nb-NO"/>
        </a:p>
      </dgm:t>
    </dgm:pt>
    <dgm:pt modelId="{EBD963AB-2963-394B-A545-838201EDE412}">
      <dgm:prSet phldrT="[Tekst]"/>
      <dgm:spPr/>
      <dgm:t>
        <a:bodyPr/>
        <a:lstStyle/>
        <a:p>
          <a:r>
            <a:rPr lang="nb-NO" dirty="0"/>
            <a:t>A more </a:t>
          </a:r>
          <a:r>
            <a:rPr lang="nb-NO" dirty="0" err="1"/>
            <a:t>departmental</a:t>
          </a:r>
          <a:r>
            <a:rPr lang="nb-NO" dirty="0"/>
            <a:t> </a:t>
          </a:r>
          <a:r>
            <a:rPr lang="nb-NO" dirty="0" err="1"/>
            <a:t>option</a:t>
          </a:r>
          <a:r>
            <a:rPr lang="nb-NO" dirty="0"/>
            <a:t>, </a:t>
          </a:r>
          <a:r>
            <a:rPr lang="nb-NO" dirty="0" err="1"/>
            <a:t>if</a:t>
          </a:r>
          <a:r>
            <a:rPr lang="nb-NO" dirty="0"/>
            <a:t> </a:t>
          </a:r>
          <a:r>
            <a:rPr lang="nb-NO" dirty="0" err="1"/>
            <a:t>your</a:t>
          </a:r>
          <a:r>
            <a:rPr lang="nb-NO" dirty="0"/>
            <a:t> </a:t>
          </a:r>
          <a:r>
            <a:rPr lang="nb-NO" dirty="0" err="1"/>
            <a:t>section</a:t>
          </a:r>
          <a:r>
            <a:rPr lang="nb-NO" dirty="0"/>
            <a:t>/</a:t>
          </a:r>
          <a:r>
            <a:rPr lang="nb-NO" dirty="0" err="1"/>
            <a:t>environment</a:t>
          </a:r>
          <a:r>
            <a:rPr lang="nb-NO" dirty="0"/>
            <a:t> is </a:t>
          </a:r>
          <a:r>
            <a:rPr lang="nb-NO" dirty="0" err="1"/>
            <a:t>the</a:t>
          </a:r>
          <a:r>
            <a:rPr lang="nb-NO" dirty="0"/>
            <a:t> </a:t>
          </a:r>
          <a:r>
            <a:rPr lang="nb-NO" dirty="0" err="1"/>
            <a:t>concern</a:t>
          </a:r>
          <a:r>
            <a:rPr lang="nb-NO" dirty="0"/>
            <a:t> for </a:t>
          </a:r>
          <a:r>
            <a:rPr lang="nb-NO" dirty="0" err="1"/>
            <a:t>your</a:t>
          </a:r>
          <a:r>
            <a:rPr lang="nb-NO" dirty="0"/>
            <a:t> </a:t>
          </a:r>
          <a:r>
            <a:rPr lang="nb-NO" dirty="0" err="1"/>
            <a:t>health</a:t>
          </a:r>
          <a:r>
            <a:rPr lang="nb-NO" dirty="0"/>
            <a:t>/</a:t>
          </a:r>
          <a:r>
            <a:rPr lang="nb-NO" dirty="0" err="1"/>
            <a:t>work</a:t>
          </a:r>
          <a:r>
            <a:rPr lang="nb-NO" dirty="0"/>
            <a:t> </a:t>
          </a:r>
          <a:r>
            <a:rPr lang="nb-NO" dirty="0" err="1"/>
            <a:t>environment</a:t>
          </a:r>
          <a:r>
            <a:rPr lang="nb-NO" dirty="0"/>
            <a:t>.  </a:t>
          </a:r>
        </a:p>
      </dgm:t>
    </dgm:pt>
    <dgm:pt modelId="{160C8981-D273-2442-AB4D-211E0E15EC44}" type="parTrans" cxnId="{88570D1F-97F9-3949-99DA-DFCEA9E01CA4}">
      <dgm:prSet/>
      <dgm:spPr/>
      <dgm:t>
        <a:bodyPr/>
        <a:lstStyle/>
        <a:p>
          <a:endParaRPr lang="nb-NO"/>
        </a:p>
      </dgm:t>
    </dgm:pt>
    <dgm:pt modelId="{DFAEE88C-E3DB-FB4A-B492-76F82CED5C9B}" type="sibTrans" cxnId="{88570D1F-97F9-3949-99DA-DFCEA9E01CA4}">
      <dgm:prSet/>
      <dgm:spPr/>
      <dgm:t>
        <a:bodyPr/>
        <a:lstStyle/>
        <a:p>
          <a:endParaRPr lang="nb-NO"/>
        </a:p>
      </dgm:t>
    </dgm:pt>
    <dgm:pt modelId="{6F0A406C-4701-B143-AD9D-869CAFCFBF1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 err="1"/>
            <a:t>SiFra</a:t>
          </a:r>
          <a:endParaRPr lang="nb-NO" sz="1600" dirty="0"/>
        </a:p>
      </dgm:t>
    </dgm:pt>
    <dgm:pt modelId="{BC6B4A68-1147-284A-AC18-4DEF5FD172C0}" type="parTrans" cxnId="{F84D71D1-D9DA-5D41-94E8-409ED69F890B}">
      <dgm:prSet/>
      <dgm:spPr/>
      <dgm:t>
        <a:bodyPr/>
        <a:lstStyle/>
        <a:p>
          <a:endParaRPr lang="nb-NO"/>
        </a:p>
      </dgm:t>
    </dgm:pt>
    <dgm:pt modelId="{6D7F128E-0984-FE4F-9573-98A8F96D4B4B}" type="sibTrans" cxnId="{F84D71D1-D9DA-5D41-94E8-409ED69F890B}">
      <dgm:prSet/>
      <dgm:spPr/>
      <dgm:t>
        <a:bodyPr/>
        <a:lstStyle/>
        <a:p>
          <a:endParaRPr lang="nb-NO"/>
        </a:p>
      </dgm:t>
    </dgm:pt>
    <dgm:pt modelId="{AD6E3B50-F030-A944-BE6B-3E3B49C2F475}">
      <dgm:prSet phldrT="[Tekst]"/>
      <dgm:spPr/>
      <dgm:t>
        <a:bodyPr/>
        <a:lstStyle/>
        <a:p>
          <a:r>
            <a:rPr lang="nb-NO" dirty="0" err="1"/>
            <a:t>https</a:t>
          </a:r>
          <a:r>
            <a:rPr lang="nb-NO" dirty="0"/>
            <a:t>://</a:t>
          </a:r>
          <a:r>
            <a:rPr lang="nb-NO" dirty="0" err="1"/>
            <a:t>www.uio.no</a:t>
          </a:r>
          <a:r>
            <a:rPr lang="nb-NO" dirty="0"/>
            <a:t>/</a:t>
          </a:r>
          <a:r>
            <a:rPr lang="nb-NO" dirty="0" err="1"/>
            <a:t>english</a:t>
          </a:r>
          <a:r>
            <a:rPr lang="nb-NO" dirty="0"/>
            <a:t>/</a:t>
          </a:r>
          <a:r>
            <a:rPr lang="nb-NO" dirty="0" err="1"/>
            <a:t>about</a:t>
          </a:r>
          <a:r>
            <a:rPr lang="nb-NO" dirty="0"/>
            <a:t>/</a:t>
          </a:r>
          <a:r>
            <a:rPr lang="nb-NO" dirty="0" err="1"/>
            <a:t>hse</a:t>
          </a:r>
          <a:r>
            <a:rPr lang="nb-NO" dirty="0"/>
            <a:t>/</a:t>
          </a:r>
          <a:r>
            <a:rPr lang="nb-NO" dirty="0" err="1"/>
            <a:t>speak</a:t>
          </a:r>
          <a:r>
            <a:rPr lang="nb-NO" dirty="0"/>
            <a:t>-up/</a:t>
          </a:r>
          <a:r>
            <a:rPr lang="nb-NO" dirty="0" err="1"/>
            <a:t>index.html</a:t>
          </a:r>
          <a:endParaRPr lang="nb-NO" dirty="0"/>
        </a:p>
      </dgm:t>
    </dgm:pt>
    <dgm:pt modelId="{260D602E-E1D4-F34B-ADB0-F80AECDEC950}" type="parTrans" cxnId="{65FC15BF-EBD5-A747-807F-DF873C6B646E}">
      <dgm:prSet/>
      <dgm:spPr/>
      <dgm:t>
        <a:bodyPr/>
        <a:lstStyle/>
        <a:p>
          <a:endParaRPr lang="nb-NO"/>
        </a:p>
      </dgm:t>
    </dgm:pt>
    <dgm:pt modelId="{F67C4320-C102-3E4B-83B5-9914ADA02F07}" type="sibTrans" cxnId="{65FC15BF-EBD5-A747-807F-DF873C6B646E}">
      <dgm:prSet/>
      <dgm:spPr/>
      <dgm:t>
        <a:bodyPr/>
        <a:lstStyle/>
        <a:p>
          <a:endParaRPr lang="nb-NO"/>
        </a:p>
      </dgm:t>
    </dgm:pt>
    <dgm:pt modelId="{468C896E-BF6A-0542-A1C5-D4C053AED285}">
      <dgm:prSet phldrT="[Tekst]"/>
      <dgm:spPr/>
      <dgm:t>
        <a:bodyPr/>
        <a:lstStyle/>
        <a:p>
          <a:r>
            <a:rPr lang="nb-NO" dirty="0" err="1"/>
            <a:t>Particularly</a:t>
          </a:r>
          <a:r>
            <a:rPr lang="nb-NO" dirty="0"/>
            <a:t> for </a:t>
          </a:r>
          <a:r>
            <a:rPr lang="nb-NO" b="0" i="0" dirty="0" err="1"/>
            <a:t>notifying</a:t>
          </a:r>
          <a:r>
            <a:rPr lang="nb-NO" b="0" i="0" dirty="0"/>
            <a:t> severe, </a:t>
          </a:r>
          <a:r>
            <a:rPr lang="nb-NO" b="0" i="0" dirty="0" err="1"/>
            <a:t>censurable</a:t>
          </a:r>
          <a:r>
            <a:rPr lang="nb-NO" b="0" i="0" dirty="0"/>
            <a:t> </a:t>
          </a:r>
          <a:r>
            <a:rPr lang="nb-NO" b="0" i="0" dirty="0" err="1"/>
            <a:t>conditions</a:t>
          </a:r>
          <a:r>
            <a:rPr lang="nb-NO" b="0" i="0" dirty="0"/>
            <a:t>.</a:t>
          </a:r>
          <a:endParaRPr lang="nb-NO" dirty="0"/>
        </a:p>
      </dgm:t>
    </dgm:pt>
    <dgm:pt modelId="{E6D93A56-D39A-5949-8276-D9A6EE82F93F}" type="parTrans" cxnId="{7088718F-CB56-2846-927C-CA7EB677AB79}">
      <dgm:prSet/>
      <dgm:spPr/>
      <dgm:t>
        <a:bodyPr/>
        <a:lstStyle/>
        <a:p>
          <a:endParaRPr lang="nb-NO"/>
        </a:p>
      </dgm:t>
    </dgm:pt>
    <dgm:pt modelId="{E91B0199-56B0-9D42-8435-47F0FB8332EA}" type="sibTrans" cxnId="{7088718F-CB56-2846-927C-CA7EB677AB79}">
      <dgm:prSet/>
      <dgm:spPr/>
      <dgm:t>
        <a:bodyPr/>
        <a:lstStyle/>
        <a:p>
          <a:endParaRPr lang="nb-NO"/>
        </a:p>
      </dgm:t>
    </dgm:pt>
    <dgm:pt modelId="{C52B84BC-E45D-D74C-B780-260B53BDC238}">
      <dgm:prSet phldrT="[Tekst]"/>
      <dgm:spPr/>
      <dgm:t>
        <a:bodyPr/>
        <a:lstStyle/>
        <a:p>
          <a:r>
            <a:rPr lang="nb-NO" dirty="0" err="1"/>
            <a:t>Involvement</a:t>
          </a:r>
          <a:r>
            <a:rPr lang="nb-NO" dirty="0"/>
            <a:t> </a:t>
          </a:r>
          <a:r>
            <a:rPr lang="nb-NO" dirty="0" err="1"/>
            <a:t>of</a:t>
          </a:r>
          <a:r>
            <a:rPr lang="nb-NO" dirty="0"/>
            <a:t> Dean </a:t>
          </a:r>
          <a:r>
            <a:rPr lang="nb-NO" dirty="0" err="1"/>
            <a:t>of</a:t>
          </a:r>
          <a:r>
            <a:rPr lang="nb-NO" dirty="0"/>
            <a:t> </a:t>
          </a:r>
          <a:r>
            <a:rPr lang="nb-NO" dirty="0" err="1"/>
            <a:t>your</a:t>
          </a:r>
          <a:r>
            <a:rPr lang="nb-NO" dirty="0"/>
            <a:t> </a:t>
          </a:r>
          <a:r>
            <a:rPr lang="nb-NO" dirty="0" err="1"/>
            <a:t>faculty</a:t>
          </a:r>
          <a:r>
            <a:rPr lang="nb-NO" dirty="0"/>
            <a:t>.</a:t>
          </a:r>
        </a:p>
      </dgm:t>
    </dgm:pt>
    <dgm:pt modelId="{C633EE02-85A9-384F-B6F7-0C29191B3711}" type="parTrans" cxnId="{3A6F4E8F-1D6D-2E4E-B2D8-C487D2D06EBC}">
      <dgm:prSet/>
      <dgm:spPr/>
      <dgm:t>
        <a:bodyPr/>
        <a:lstStyle/>
        <a:p>
          <a:endParaRPr lang="nb-NO"/>
        </a:p>
      </dgm:t>
    </dgm:pt>
    <dgm:pt modelId="{23F380B2-DA59-B742-8D11-8D7EDC78730E}" type="sibTrans" cxnId="{3A6F4E8F-1D6D-2E4E-B2D8-C487D2D06EBC}">
      <dgm:prSet/>
      <dgm:spPr/>
      <dgm:t>
        <a:bodyPr/>
        <a:lstStyle/>
        <a:p>
          <a:endParaRPr lang="nb-NO"/>
        </a:p>
      </dgm:t>
    </dgm:pt>
    <dgm:pt modelId="{1179595B-34C1-9E4A-A3D6-26B88BB64FC8}" type="pres">
      <dgm:prSet presAssocID="{894F60E7-E17D-8D41-AF26-A52A3A041081}" presName="linearFlow" presStyleCnt="0">
        <dgm:presLayoutVars>
          <dgm:dir/>
          <dgm:animLvl val="lvl"/>
          <dgm:resizeHandles val="exact"/>
        </dgm:presLayoutVars>
      </dgm:prSet>
      <dgm:spPr/>
    </dgm:pt>
    <dgm:pt modelId="{82C8386C-D7E0-7943-9B3F-55A7663C8FBE}" type="pres">
      <dgm:prSet presAssocID="{59FFF3DB-5897-2647-83AB-61D4BC33B2F1}" presName="composite" presStyleCnt="0"/>
      <dgm:spPr/>
    </dgm:pt>
    <dgm:pt modelId="{D230C6CC-5063-CE4D-98AA-D6B1265584E7}" type="pres">
      <dgm:prSet presAssocID="{59FFF3DB-5897-2647-83AB-61D4BC33B2F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3531D08-D9A1-EA44-8047-FA3C85631020}" type="pres">
      <dgm:prSet presAssocID="{59FFF3DB-5897-2647-83AB-61D4BC33B2F1}" presName="descendantText" presStyleLbl="alignAcc1" presStyleIdx="0" presStyleCnt="3">
        <dgm:presLayoutVars>
          <dgm:bulletEnabled val="1"/>
        </dgm:presLayoutVars>
      </dgm:prSet>
      <dgm:spPr/>
    </dgm:pt>
    <dgm:pt modelId="{662FFE87-E97A-5E48-8694-6E95BACE5B41}" type="pres">
      <dgm:prSet presAssocID="{4029AF4B-E457-FF45-8B61-DEC33861CF0F}" presName="sp" presStyleCnt="0"/>
      <dgm:spPr/>
    </dgm:pt>
    <dgm:pt modelId="{981F73D1-AD84-1842-83AC-6C2897948ABB}" type="pres">
      <dgm:prSet presAssocID="{14E98515-4FDC-094E-9168-36019E064BAC}" presName="composite" presStyleCnt="0"/>
      <dgm:spPr/>
    </dgm:pt>
    <dgm:pt modelId="{269024FA-42B4-2247-B6F4-41CB4B52A2CD}" type="pres">
      <dgm:prSet presAssocID="{14E98515-4FDC-094E-9168-36019E064BAC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C13103A-EB40-CD47-84AD-E731AE225957}" type="pres">
      <dgm:prSet presAssocID="{14E98515-4FDC-094E-9168-36019E064BAC}" presName="descendantText" presStyleLbl="alignAcc1" presStyleIdx="1" presStyleCnt="3">
        <dgm:presLayoutVars>
          <dgm:bulletEnabled val="1"/>
        </dgm:presLayoutVars>
      </dgm:prSet>
      <dgm:spPr/>
    </dgm:pt>
    <dgm:pt modelId="{B00D5F00-C7A2-4E49-AA33-F4806594D835}" type="pres">
      <dgm:prSet presAssocID="{B6309656-8C88-524F-BCED-6660A0C8C1DF}" presName="sp" presStyleCnt="0"/>
      <dgm:spPr/>
    </dgm:pt>
    <dgm:pt modelId="{9AD17F71-5EC1-BC45-AB36-9C52DDC3BFDC}" type="pres">
      <dgm:prSet presAssocID="{6F0A406C-4701-B143-AD9D-869CAFCFBF17}" presName="composite" presStyleCnt="0"/>
      <dgm:spPr/>
    </dgm:pt>
    <dgm:pt modelId="{40142096-D5E0-5D47-A017-2CAEF612BC20}" type="pres">
      <dgm:prSet presAssocID="{6F0A406C-4701-B143-AD9D-869CAFCFBF1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33E1D9D-1DCE-1D40-A697-C542A026CCD3}" type="pres">
      <dgm:prSet presAssocID="{6F0A406C-4701-B143-AD9D-869CAFCFBF1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22D1BE07-30D8-3A4A-AF9A-D0BC159FC9F2}" srcId="{894F60E7-E17D-8D41-AF26-A52A3A041081}" destId="{14E98515-4FDC-094E-9168-36019E064BAC}" srcOrd="1" destOrd="0" parTransId="{6F217A56-7B76-D645-A127-3841FD4155D1}" sibTransId="{B6309656-8C88-524F-BCED-6660A0C8C1DF}"/>
    <dgm:cxn modelId="{36EB3610-6569-D244-B169-18912BBE37F3}" type="presOf" srcId="{EBD963AB-2963-394B-A545-838201EDE412}" destId="{BC13103A-EB40-CD47-84AD-E731AE225957}" srcOrd="0" destOrd="0" presId="urn:microsoft.com/office/officeart/2005/8/layout/chevron2"/>
    <dgm:cxn modelId="{9B511911-D4E8-F645-BC31-B27DF125F137}" type="presOf" srcId="{59FFF3DB-5897-2647-83AB-61D4BC33B2F1}" destId="{D230C6CC-5063-CE4D-98AA-D6B1265584E7}" srcOrd="0" destOrd="0" presId="urn:microsoft.com/office/officeart/2005/8/layout/chevron2"/>
    <dgm:cxn modelId="{88570D1F-97F9-3949-99DA-DFCEA9E01CA4}" srcId="{14E98515-4FDC-094E-9168-36019E064BAC}" destId="{EBD963AB-2963-394B-A545-838201EDE412}" srcOrd="0" destOrd="0" parTransId="{160C8981-D273-2442-AB4D-211E0E15EC44}" sibTransId="{DFAEE88C-E3DB-FB4A-B492-76F82CED5C9B}"/>
    <dgm:cxn modelId="{1305D538-CFC0-3946-B4CA-06C7A274E7DD}" type="presOf" srcId="{6F0A406C-4701-B143-AD9D-869CAFCFBF17}" destId="{40142096-D5E0-5D47-A017-2CAEF612BC20}" srcOrd="0" destOrd="0" presId="urn:microsoft.com/office/officeart/2005/8/layout/chevron2"/>
    <dgm:cxn modelId="{8E658747-64EE-7249-BA74-845E45474522}" srcId="{59FFF3DB-5897-2647-83AB-61D4BC33B2F1}" destId="{5891DDC5-A283-5242-9A18-E1143D5B1C56}" srcOrd="0" destOrd="0" parTransId="{EDDA3A99-F889-8344-BD63-85963544424C}" sibTransId="{38BB6BD2-F712-6043-8D33-43514776C36D}"/>
    <dgm:cxn modelId="{DF886F60-C29E-B44E-8E97-D63ED7A0C2AD}" type="presOf" srcId="{5891DDC5-A283-5242-9A18-E1143D5B1C56}" destId="{63531D08-D9A1-EA44-8047-FA3C85631020}" srcOrd="0" destOrd="0" presId="urn:microsoft.com/office/officeart/2005/8/layout/chevron2"/>
    <dgm:cxn modelId="{80C6598A-A233-EC4D-A9FA-FF946113BC5A}" type="presOf" srcId="{468C896E-BF6A-0542-A1C5-D4C053AED285}" destId="{A33E1D9D-1DCE-1D40-A697-C542A026CCD3}" srcOrd="0" destOrd="1" presId="urn:microsoft.com/office/officeart/2005/8/layout/chevron2"/>
    <dgm:cxn modelId="{3A6F4E8F-1D6D-2E4E-B2D8-C487D2D06EBC}" srcId="{6F0A406C-4701-B143-AD9D-869CAFCFBF17}" destId="{C52B84BC-E45D-D74C-B780-260B53BDC238}" srcOrd="2" destOrd="0" parTransId="{C633EE02-85A9-384F-B6F7-0C29191B3711}" sibTransId="{23F380B2-DA59-B742-8D11-8D7EDC78730E}"/>
    <dgm:cxn modelId="{7088718F-CB56-2846-927C-CA7EB677AB79}" srcId="{6F0A406C-4701-B143-AD9D-869CAFCFBF17}" destId="{468C896E-BF6A-0542-A1C5-D4C053AED285}" srcOrd="1" destOrd="0" parTransId="{E6D93A56-D39A-5949-8276-D9A6EE82F93F}" sibTransId="{E91B0199-56B0-9D42-8435-47F0FB8332EA}"/>
    <dgm:cxn modelId="{DC506AAF-444C-5E41-B757-1260668E3782}" type="presOf" srcId="{AD6E3B50-F030-A944-BE6B-3E3B49C2F475}" destId="{A33E1D9D-1DCE-1D40-A697-C542A026CCD3}" srcOrd="0" destOrd="0" presId="urn:microsoft.com/office/officeart/2005/8/layout/chevron2"/>
    <dgm:cxn modelId="{5B5DD4B7-7837-BF49-B9EF-C2046F9D2BBA}" type="presOf" srcId="{14E98515-4FDC-094E-9168-36019E064BAC}" destId="{269024FA-42B4-2247-B6F4-41CB4B52A2CD}" srcOrd="0" destOrd="0" presId="urn:microsoft.com/office/officeart/2005/8/layout/chevron2"/>
    <dgm:cxn modelId="{CEEABDBC-C582-9849-93E5-59A33CC707DB}" type="presOf" srcId="{C52B84BC-E45D-D74C-B780-260B53BDC238}" destId="{A33E1D9D-1DCE-1D40-A697-C542A026CCD3}" srcOrd="0" destOrd="2" presId="urn:microsoft.com/office/officeart/2005/8/layout/chevron2"/>
    <dgm:cxn modelId="{65FC15BF-EBD5-A747-807F-DF873C6B646E}" srcId="{6F0A406C-4701-B143-AD9D-869CAFCFBF17}" destId="{AD6E3B50-F030-A944-BE6B-3E3B49C2F475}" srcOrd="0" destOrd="0" parTransId="{260D602E-E1D4-F34B-ADB0-F80AECDEC950}" sibTransId="{F67C4320-C102-3E4B-83B5-9914ADA02F07}"/>
    <dgm:cxn modelId="{872CE7CC-D836-874A-8503-D5AB91850390}" type="presOf" srcId="{894F60E7-E17D-8D41-AF26-A52A3A041081}" destId="{1179595B-34C1-9E4A-A3D6-26B88BB64FC8}" srcOrd="0" destOrd="0" presId="urn:microsoft.com/office/officeart/2005/8/layout/chevron2"/>
    <dgm:cxn modelId="{F84D71D1-D9DA-5D41-94E8-409ED69F890B}" srcId="{894F60E7-E17D-8D41-AF26-A52A3A041081}" destId="{6F0A406C-4701-B143-AD9D-869CAFCFBF17}" srcOrd="2" destOrd="0" parTransId="{BC6B4A68-1147-284A-AC18-4DEF5FD172C0}" sibTransId="{6D7F128E-0984-FE4F-9573-98A8F96D4B4B}"/>
    <dgm:cxn modelId="{B27810D7-9546-C849-9102-55E2AB699148}" srcId="{894F60E7-E17D-8D41-AF26-A52A3A041081}" destId="{59FFF3DB-5897-2647-83AB-61D4BC33B2F1}" srcOrd="0" destOrd="0" parTransId="{0455A7AE-143E-7049-BBC7-748F16091BD6}" sibTransId="{4029AF4B-E457-FF45-8B61-DEC33861CF0F}"/>
    <dgm:cxn modelId="{AFB14A07-C5A6-1044-8285-BB51B799B571}" type="presParOf" srcId="{1179595B-34C1-9E4A-A3D6-26B88BB64FC8}" destId="{82C8386C-D7E0-7943-9B3F-55A7663C8FBE}" srcOrd="0" destOrd="0" presId="urn:microsoft.com/office/officeart/2005/8/layout/chevron2"/>
    <dgm:cxn modelId="{5C5C7EB7-5054-AD4D-B2C5-EF9B180D6434}" type="presParOf" srcId="{82C8386C-D7E0-7943-9B3F-55A7663C8FBE}" destId="{D230C6CC-5063-CE4D-98AA-D6B1265584E7}" srcOrd="0" destOrd="0" presId="urn:microsoft.com/office/officeart/2005/8/layout/chevron2"/>
    <dgm:cxn modelId="{5930D2B0-4FFF-DB45-8429-E57AE68380D6}" type="presParOf" srcId="{82C8386C-D7E0-7943-9B3F-55A7663C8FBE}" destId="{63531D08-D9A1-EA44-8047-FA3C85631020}" srcOrd="1" destOrd="0" presId="urn:microsoft.com/office/officeart/2005/8/layout/chevron2"/>
    <dgm:cxn modelId="{2DFE516F-5379-BB47-9FF4-35B365874DA8}" type="presParOf" srcId="{1179595B-34C1-9E4A-A3D6-26B88BB64FC8}" destId="{662FFE87-E97A-5E48-8694-6E95BACE5B41}" srcOrd="1" destOrd="0" presId="urn:microsoft.com/office/officeart/2005/8/layout/chevron2"/>
    <dgm:cxn modelId="{3741069F-CDDE-F64B-8629-C5DA397F1373}" type="presParOf" srcId="{1179595B-34C1-9E4A-A3D6-26B88BB64FC8}" destId="{981F73D1-AD84-1842-83AC-6C2897948ABB}" srcOrd="2" destOrd="0" presId="urn:microsoft.com/office/officeart/2005/8/layout/chevron2"/>
    <dgm:cxn modelId="{D4EF15FE-157B-E94E-8254-229BAB5A2736}" type="presParOf" srcId="{981F73D1-AD84-1842-83AC-6C2897948ABB}" destId="{269024FA-42B4-2247-B6F4-41CB4B52A2CD}" srcOrd="0" destOrd="0" presId="urn:microsoft.com/office/officeart/2005/8/layout/chevron2"/>
    <dgm:cxn modelId="{5EBB71DA-1AD8-A641-A065-D1D33525093E}" type="presParOf" srcId="{981F73D1-AD84-1842-83AC-6C2897948ABB}" destId="{BC13103A-EB40-CD47-84AD-E731AE225957}" srcOrd="1" destOrd="0" presId="urn:microsoft.com/office/officeart/2005/8/layout/chevron2"/>
    <dgm:cxn modelId="{B8FB6DBC-9532-3B4C-8776-5386DF1ECCD5}" type="presParOf" srcId="{1179595B-34C1-9E4A-A3D6-26B88BB64FC8}" destId="{B00D5F00-C7A2-4E49-AA33-F4806594D835}" srcOrd="3" destOrd="0" presId="urn:microsoft.com/office/officeart/2005/8/layout/chevron2"/>
    <dgm:cxn modelId="{4F998D42-61C7-964C-BF6F-AD2D0B80E863}" type="presParOf" srcId="{1179595B-34C1-9E4A-A3D6-26B88BB64FC8}" destId="{9AD17F71-5EC1-BC45-AB36-9C52DDC3BFDC}" srcOrd="4" destOrd="0" presId="urn:microsoft.com/office/officeart/2005/8/layout/chevron2"/>
    <dgm:cxn modelId="{A9728E22-E6B3-DC4A-B3C3-1266DC722040}" type="presParOf" srcId="{9AD17F71-5EC1-BC45-AB36-9C52DDC3BFDC}" destId="{40142096-D5E0-5D47-A017-2CAEF612BC20}" srcOrd="0" destOrd="0" presId="urn:microsoft.com/office/officeart/2005/8/layout/chevron2"/>
    <dgm:cxn modelId="{2127854C-EB94-4A49-8714-DFADA5E618B9}" type="presParOf" srcId="{9AD17F71-5EC1-BC45-AB36-9C52DDC3BFDC}" destId="{A33E1D9D-1DCE-1D40-A697-C542A026CC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0C6CC-5063-CE4D-98AA-D6B1265584E7}">
      <dsp:nvSpPr>
        <dsp:cNvPr id="0" name=""/>
        <dsp:cNvSpPr/>
      </dsp:nvSpPr>
      <dsp:spPr>
        <a:xfrm rot="5400000">
          <a:off x="-289718" y="292805"/>
          <a:ext cx="1931458" cy="1352020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 err="1"/>
            <a:t>Section</a:t>
          </a:r>
          <a:r>
            <a:rPr lang="nb-NO" sz="1300" kern="1200" dirty="0"/>
            <a:t> leader</a:t>
          </a:r>
        </a:p>
      </dsp:txBody>
      <dsp:txXfrm rot="-5400000">
        <a:off x="1" y="679096"/>
        <a:ext cx="1352020" cy="579438"/>
      </dsp:txXfrm>
    </dsp:sp>
    <dsp:sp modelId="{63531D08-D9A1-EA44-8047-FA3C85631020}">
      <dsp:nvSpPr>
        <dsp:cNvPr id="0" name=""/>
        <dsp:cNvSpPr/>
      </dsp:nvSpPr>
      <dsp:spPr>
        <a:xfrm rot="5400000">
          <a:off x="4112286" y="-2757179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800" kern="1200" dirty="0"/>
            <a:t>First </a:t>
          </a:r>
          <a:r>
            <a:rPr lang="nb-NO" sz="1800" kern="1200" dirty="0" err="1"/>
            <a:t>option</a:t>
          </a:r>
          <a:r>
            <a:rPr lang="nb-NO" sz="1800" kern="1200" dirty="0"/>
            <a:t> for </a:t>
          </a:r>
          <a:r>
            <a:rPr lang="nb-NO" sz="1800" kern="1200" dirty="0" err="1"/>
            <a:t>contact</a:t>
          </a:r>
          <a:r>
            <a:rPr lang="nb-NO" sz="1800" kern="1200" dirty="0"/>
            <a:t> </a:t>
          </a:r>
          <a:r>
            <a:rPr lang="nb-NO" sz="1800" kern="1200" dirty="0" err="1"/>
            <a:t>if</a:t>
          </a:r>
          <a:r>
            <a:rPr lang="nb-NO" sz="1800" kern="1200" dirty="0"/>
            <a:t> </a:t>
          </a:r>
          <a:r>
            <a:rPr lang="nb-NO" sz="1800" kern="1200" dirty="0" err="1"/>
            <a:t>you</a:t>
          </a:r>
          <a:r>
            <a:rPr lang="nb-NO" sz="1800" kern="1200" dirty="0"/>
            <a:t> </a:t>
          </a:r>
          <a:r>
            <a:rPr lang="nb-NO" sz="1800" kern="1200" dirty="0" err="1"/>
            <a:t>are</a:t>
          </a:r>
          <a:r>
            <a:rPr lang="nb-NO" sz="1800" kern="1200" dirty="0"/>
            <a:t> </a:t>
          </a:r>
          <a:r>
            <a:rPr lang="nb-NO" sz="1800" kern="1200" dirty="0" err="1"/>
            <a:t>uneasy</a:t>
          </a:r>
          <a:r>
            <a:rPr lang="nb-NO" sz="1800" kern="1200" dirty="0"/>
            <a:t> to </a:t>
          </a:r>
          <a:r>
            <a:rPr lang="nb-NO" sz="1800" kern="1200" dirty="0" err="1"/>
            <a:t>discuss</a:t>
          </a:r>
          <a:r>
            <a:rPr lang="nb-NO" sz="1800" kern="1200" dirty="0"/>
            <a:t> a matter </a:t>
          </a:r>
          <a:r>
            <a:rPr lang="nb-NO" sz="1800" kern="1200" dirty="0" err="1"/>
            <a:t>with</a:t>
          </a:r>
          <a:r>
            <a:rPr lang="nb-NO" sz="1800" kern="1200" dirty="0"/>
            <a:t> supervisor. Problems </a:t>
          </a:r>
          <a:r>
            <a:rPr lang="nb-NO" sz="1800" kern="1200" dirty="0" err="1"/>
            <a:t>that</a:t>
          </a:r>
          <a:r>
            <a:rPr lang="nb-NO" sz="1800" kern="1200" dirty="0"/>
            <a:t> </a:t>
          </a:r>
          <a:r>
            <a:rPr lang="nb-NO" sz="1800" kern="1200" dirty="0" err="1"/>
            <a:t>are</a:t>
          </a:r>
          <a:r>
            <a:rPr lang="nb-NO" sz="1800" kern="1200" dirty="0"/>
            <a:t> </a:t>
          </a:r>
          <a:r>
            <a:rPr lang="nb-NO" sz="1800" kern="1200" dirty="0" err="1"/>
            <a:t>expected</a:t>
          </a:r>
          <a:r>
            <a:rPr lang="nb-NO" sz="1800" kern="1200" dirty="0"/>
            <a:t> to be </a:t>
          </a:r>
          <a:r>
            <a:rPr lang="nb-NO" sz="1800" kern="1200" dirty="0" err="1"/>
            <a:t>solved</a:t>
          </a:r>
          <a:r>
            <a:rPr lang="nb-NO" sz="1800" kern="1200" dirty="0"/>
            <a:t> at a </a:t>
          </a:r>
          <a:r>
            <a:rPr lang="nb-NO" sz="1800" kern="1200" dirty="0" err="1"/>
            <a:t>local</a:t>
          </a:r>
          <a:r>
            <a:rPr lang="nb-NO" sz="1800" kern="1200" dirty="0"/>
            <a:t> </a:t>
          </a:r>
          <a:r>
            <a:rPr lang="nb-NO" sz="1800" kern="1200" dirty="0" err="1"/>
            <a:t>level</a:t>
          </a:r>
          <a:r>
            <a:rPr lang="nb-NO" sz="1800" kern="1200" dirty="0"/>
            <a:t>. </a:t>
          </a:r>
          <a:r>
            <a:rPr lang="nb-NO" sz="1800" kern="1200" dirty="0" err="1"/>
            <a:t>You</a:t>
          </a:r>
          <a:r>
            <a:rPr lang="nb-NO" sz="1800" kern="1200" dirty="0"/>
            <a:t> </a:t>
          </a:r>
          <a:r>
            <a:rPr lang="nb-NO" sz="1800" kern="1200" dirty="0" err="1"/>
            <a:t>can</a:t>
          </a:r>
          <a:r>
            <a:rPr lang="nb-NO" sz="1800" kern="1200" dirty="0"/>
            <a:t> </a:t>
          </a:r>
          <a:r>
            <a:rPr lang="nb-NO" sz="1800" kern="1200" dirty="0" err="1"/>
            <a:t>also</a:t>
          </a:r>
          <a:r>
            <a:rPr lang="nb-NO" sz="1800" kern="1200" dirty="0"/>
            <a:t> </a:t>
          </a:r>
          <a:r>
            <a:rPr lang="nb-NO" sz="1800" kern="1200" dirty="0" err="1"/>
            <a:t>discuss</a:t>
          </a:r>
          <a:r>
            <a:rPr lang="nb-NO" sz="1800" kern="1200" dirty="0"/>
            <a:t> </a:t>
          </a:r>
          <a:r>
            <a:rPr lang="nb-NO" sz="1800" kern="1200" dirty="0" err="1"/>
            <a:t>with</a:t>
          </a:r>
          <a:r>
            <a:rPr lang="nb-NO" sz="1800" kern="1200" dirty="0"/>
            <a:t> </a:t>
          </a:r>
          <a:r>
            <a:rPr lang="nb-NO" sz="1800" kern="1200" dirty="0" err="1"/>
            <a:t>our</a:t>
          </a:r>
          <a:r>
            <a:rPr lang="nb-NO" sz="1800" kern="1200" dirty="0"/>
            <a:t> </a:t>
          </a:r>
          <a:r>
            <a:rPr lang="nb-NO" sz="1800" kern="1200" dirty="0" err="1"/>
            <a:t>local</a:t>
          </a:r>
          <a:r>
            <a:rPr lang="nb-NO" sz="1800" kern="1200" dirty="0"/>
            <a:t> </a:t>
          </a:r>
          <a:r>
            <a:rPr lang="nb-NO" sz="1800" kern="1200" dirty="0" err="1"/>
            <a:t>Ph.D.</a:t>
          </a:r>
          <a:r>
            <a:rPr lang="nb-NO" sz="1800" kern="1200" dirty="0"/>
            <a:t> </a:t>
          </a:r>
          <a:r>
            <a:rPr lang="nb-NO" sz="1800" kern="1200" dirty="0" err="1"/>
            <a:t>committee</a:t>
          </a:r>
          <a:r>
            <a:rPr lang="nb-NO" sz="1800" kern="1200" dirty="0"/>
            <a:t>. </a:t>
          </a:r>
        </a:p>
      </dsp:txBody>
      <dsp:txXfrm rot="-5400000">
        <a:off x="1352020" y="64373"/>
        <a:ext cx="6714693" cy="1132875"/>
      </dsp:txXfrm>
    </dsp:sp>
    <dsp:sp modelId="{269024FA-42B4-2247-B6F4-41CB4B52A2CD}">
      <dsp:nvSpPr>
        <dsp:cNvPr id="0" name=""/>
        <dsp:cNvSpPr/>
      </dsp:nvSpPr>
      <dsp:spPr>
        <a:xfrm rot="5400000">
          <a:off x="-289718" y="2033323"/>
          <a:ext cx="1931458" cy="1352020"/>
        </a:xfrm>
        <a:prstGeom prst="chevron">
          <a:avLst/>
        </a:prstGeom>
        <a:solidFill>
          <a:srgbClr val="FFC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Head </a:t>
          </a:r>
          <a:r>
            <a:rPr lang="nb-NO" sz="1300" kern="1200" dirty="0" err="1"/>
            <a:t>of</a:t>
          </a:r>
          <a:r>
            <a:rPr lang="nb-NO" sz="1300" kern="1200" dirty="0"/>
            <a:t> Office/Verneombud</a:t>
          </a:r>
        </a:p>
      </dsp:txBody>
      <dsp:txXfrm rot="-5400000">
        <a:off x="1" y="2419614"/>
        <a:ext cx="1352020" cy="579438"/>
      </dsp:txXfrm>
    </dsp:sp>
    <dsp:sp modelId="{BC13103A-EB40-CD47-84AD-E731AE225957}">
      <dsp:nvSpPr>
        <dsp:cNvPr id="0" name=""/>
        <dsp:cNvSpPr/>
      </dsp:nvSpPr>
      <dsp:spPr>
        <a:xfrm rot="5400000">
          <a:off x="4112286" y="-1016661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800" kern="1200" dirty="0"/>
            <a:t>A more </a:t>
          </a:r>
          <a:r>
            <a:rPr lang="nb-NO" sz="1800" kern="1200" dirty="0" err="1"/>
            <a:t>departmental</a:t>
          </a:r>
          <a:r>
            <a:rPr lang="nb-NO" sz="1800" kern="1200" dirty="0"/>
            <a:t> </a:t>
          </a:r>
          <a:r>
            <a:rPr lang="nb-NO" sz="1800" kern="1200" dirty="0" err="1"/>
            <a:t>option</a:t>
          </a:r>
          <a:r>
            <a:rPr lang="nb-NO" sz="1800" kern="1200" dirty="0"/>
            <a:t>, </a:t>
          </a:r>
          <a:r>
            <a:rPr lang="nb-NO" sz="1800" kern="1200" dirty="0" err="1"/>
            <a:t>if</a:t>
          </a:r>
          <a:r>
            <a:rPr lang="nb-NO" sz="1800" kern="1200" dirty="0"/>
            <a:t> </a:t>
          </a:r>
          <a:r>
            <a:rPr lang="nb-NO" sz="1800" kern="1200" dirty="0" err="1"/>
            <a:t>your</a:t>
          </a:r>
          <a:r>
            <a:rPr lang="nb-NO" sz="1800" kern="1200" dirty="0"/>
            <a:t> </a:t>
          </a:r>
          <a:r>
            <a:rPr lang="nb-NO" sz="1800" kern="1200" dirty="0" err="1"/>
            <a:t>section</a:t>
          </a:r>
          <a:r>
            <a:rPr lang="nb-NO" sz="1800" kern="1200" dirty="0"/>
            <a:t>/</a:t>
          </a:r>
          <a:r>
            <a:rPr lang="nb-NO" sz="1800" kern="1200" dirty="0" err="1"/>
            <a:t>environment</a:t>
          </a:r>
          <a:r>
            <a:rPr lang="nb-NO" sz="1800" kern="1200" dirty="0"/>
            <a:t> is </a:t>
          </a:r>
          <a:r>
            <a:rPr lang="nb-NO" sz="1800" kern="1200" dirty="0" err="1"/>
            <a:t>the</a:t>
          </a:r>
          <a:r>
            <a:rPr lang="nb-NO" sz="1800" kern="1200" dirty="0"/>
            <a:t> </a:t>
          </a:r>
          <a:r>
            <a:rPr lang="nb-NO" sz="1800" kern="1200" dirty="0" err="1"/>
            <a:t>concern</a:t>
          </a:r>
          <a:r>
            <a:rPr lang="nb-NO" sz="1800" kern="1200" dirty="0"/>
            <a:t> for </a:t>
          </a:r>
          <a:r>
            <a:rPr lang="nb-NO" sz="1800" kern="1200" dirty="0" err="1"/>
            <a:t>your</a:t>
          </a:r>
          <a:r>
            <a:rPr lang="nb-NO" sz="1800" kern="1200" dirty="0"/>
            <a:t> </a:t>
          </a:r>
          <a:r>
            <a:rPr lang="nb-NO" sz="1800" kern="1200" dirty="0" err="1"/>
            <a:t>health</a:t>
          </a:r>
          <a:r>
            <a:rPr lang="nb-NO" sz="1800" kern="1200" dirty="0"/>
            <a:t>/</a:t>
          </a:r>
          <a:r>
            <a:rPr lang="nb-NO" sz="1800" kern="1200" dirty="0" err="1"/>
            <a:t>work</a:t>
          </a:r>
          <a:r>
            <a:rPr lang="nb-NO" sz="1800" kern="1200" dirty="0"/>
            <a:t> </a:t>
          </a:r>
          <a:r>
            <a:rPr lang="nb-NO" sz="1800" kern="1200" dirty="0" err="1"/>
            <a:t>environment</a:t>
          </a:r>
          <a:r>
            <a:rPr lang="nb-NO" sz="1800" kern="1200" dirty="0"/>
            <a:t>.  </a:t>
          </a:r>
        </a:p>
      </dsp:txBody>
      <dsp:txXfrm rot="-5400000">
        <a:off x="1352020" y="1804891"/>
        <a:ext cx="6714693" cy="1132875"/>
      </dsp:txXfrm>
    </dsp:sp>
    <dsp:sp modelId="{40142096-D5E0-5D47-A017-2CAEF612BC20}">
      <dsp:nvSpPr>
        <dsp:cNvPr id="0" name=""/>
        <dsp:cNvSpPr/>
      </dsp:nvSpPr>
      <dsp:spPr>
        <a:xfrm rot="5400000">
          <a:off x="-289718" y="3773840"/>
          <a:ext cx="1931458" cy="1352020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 err="1"/>
            <a:t>SiFra</a:t>
          </a:r>
          <a:endParaRPr lang="nb-NO" sz="1600" kern="1200" dirty="0"/>
        </a:p>
      </dsp:txBody>
      <dsp:txXfrm rot="-5400000">
        <a:off x="1" y="4160131"/>
        <a:ext cx="1352020" cy="579438"/>
      </dsp:txXfrm>
    </dsp:sp>
    <dsp:sp modelId="{A33E1D9D-1DCE-1D40-A697-C542A026CCD3}">
      <dsp:nvSpPr>
        <dsp:cNvPr id="0" name=""/>
        <dsp:cNvSpPr/>
      </dsp:nvSpPr>
      <dsp:spPr>
        <a:xfrm rot="5400000">
          <a:off x="4112286" y="723856"/>
          <a:ext cx="1255447" cy="67759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800" kern="1200" dirty="0" err="1"/>
            <a:t>https</a:t>
          </a:r>
          <a:r>
            <a:rPr lang="nb-NO" sz="1800" kern="1200" dirty="0"/>
            <a:t>://</a:t>
          </a:r>
          <a:r>
            <a:rPr lang="nb-NO" sz="1800" kern="1200" dirty="0" err="1"/>
            <a:t>www.uio.no</a:t>
          </a:r>
          <a:r>
            <a:rPr lang="nb-NO" sz="1800" kern="1200" dirty="0"/>
            <a:t>/</a:t>
          </a:r>
          <a:r>
            <a:rPr lang="nb-NO" sz="1800" kern="1200" dirty="0" err="1"/>
            <a:t>english</a:t>
          </a:r>
          <a:r>
            <a:rPr lang="nb-NO" sz="1800" kern="1200" dirty="0"/>
            <a:t>/</a:t>
          </a:r>
          <a:r>
            <a:rPr lang="nb-NO" sz="1800" kern="1200" dirty="0" err="1"/>
            <a:t>about</a:t>
          </a:r>
          <a:r>
            <a:rPr lang="nb-NO" sz="1800" kern="1200" dirty="0"/>
            <a:t>/</a:t>
          </a:r>
          <a:r>
            <a:rPr lang="nb-NO" sz="1800" kern="1200" dirty="0" err="1"/>
            <a:t>hse</a:t>
          </a:r>
          <a:r>
            <a:rPr lang="nb-NO" sz="1800" kern="1200" dirty="0"/>
            <a:t>/</a:t>
          </a:r>
          <a:r>
            <a:rPr lang="nb-NO" sz="1800" kern="1200" dirty="0" err="1"/>
            <a:t>speak</a:t>
          </a:r>
          <a:r>
            <a:rPr lang="nb-NO" sz="1800" kern="1200" dirty="0"/>
            <a:t>-up/</a:t>
          </a:r>
          <a:r>
            <a:rPr lang="nb-NO" sz="1800" kern="1200" dirty="0" err="1"/>
            <a:t>index.html</a:t>
          </a:r>
          <a:endParaRPr lang="nb-N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800" kern="1200" dirty="0" err="1"/>
            <a:t>Particularly</a:t>
          </a:r>
          <a:r>
            <a:rPr lang="nb-NO" sz="1800" kern="1200" dirty="0"/>
            <a:t> for </a:t>
          </a:r>
          <a:r>
            <a:rPr lang="nb-NO" sz="1800" b="0" i="0" kern="1200" dirty="0" err="1"/>
            <a:t>notifying</a:t>
          </a:r>
          <a:r>
            <a:rPr lang="nb-NO" sz="1800" b="0" i="0" kern="1200" dirty="0"/>
            <a:t> severe, </a:t>
          </a:r>
          <a:r>
            <a:rPr lang="nb-NO" sz="1800" b="0" i="0" kern="1200" dirty="0" err="1"/>
            <a:t>censurable</a:t>
          </a:r>
          <a:r>
            <a:rPr lang="nb-NO" sz="1800" b="0" i="0" kern="1200" dirty="0"/>
            <a:t> </a:t>
          </a:r>
          <a:r>
            <a:rPr lang="nb-NO" sz="1800" b="0" i="0" kern="1200" dirty="0" err="1"/>
            <a:t>conditions</a:t>
          </a:r>
          <a:r>
            <a:rPr lang="nb-NO" sz="1800" b="0" i="0" kern="1200" dirty="0"/>
            <a:t>.</a:t>
          </a:r>
          <a:endParaRPr lang="nb-NO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800" kern="1200" dirty="0" err="1"/>
            <a:t>Involvement</a:t>
          </a:r>
          <a:r>
            <a:rPr lang="nb-NO" sz="1800" kern="1200" dirty="0"/>
            <a:t> </a:t>
          </a:r>
          <a:r>
            <a:rPr lang="nb-NO" sz="1800" kern="1200" dirty="0" err="1"/>
            <a:t>of</a:t>
          </a:r>
          <a:r>
            <a:rPr lang="nb-NO" sz="1800" kern="1200" dirty="0"/>
            <a:t> Dean </a:t>
          </a:r>
          <a:r>
            <a:rPr lang="nb-NO" sz="1800" kern="1200" dirty="0" err="1"/>
            <a:t>of</a:t>
          </a:r>
          <a:r>
            <a:rPr lang="nb-NO" sz="1800" kern="1200" dirty="0"/>
            <a:t> </a:t>
          </a:r>
          <a:r>
            <a:rPr lang="nb-NO" sz="1800" kern="1200" dirty="0" err="1"/>
            <a:t>your</a:t>
          </a:r>
          <a:r>
            <a:rPr lang="nb-NO" sz="1800" kern="1200" dirty="0"/>
            <a:t> </a:t>
          </a:r>
          <a:r>
            <a:rPr lang="nb-NO" sz="1800" kern="1200" dirty="0" err="1"/>
            <a:t>faculty</a:t>
          </a:r>
          <a:r>
            <a:rPr lang="nb-NO" sz="1800" kern="1200" dirty="0"/>
            <a:t>.</a:t>
          </a:r>
        </a:p>
      </dsp:txBody>
      <dsp:txXfrm rot="-5400000">
        <a:off x="1352020" y="3545408"/>
        <a:ext cx="6714693" cy="1132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EA0BD8-8674-3443-AB59-C79C4503F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A3D3F56-8CDE-5A5C-D7B6-A875ABF6C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3B26AF-8D0D-C157-2A09-F75F8838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BBEBBF-BF49-6B7E-0A54-4F8BBBD6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2617CC-D6C5-FF4B-BC44-89F6A5CB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23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04740F-6103-FCDB-22B9-914A8C83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7FC67C0-EBB8-0928-7AB4-DE91E7E63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67AF05-33AD-F219-7AE9-A46E3EE45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9A8A55-E093-4DDC-E960-AA2B31DF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ACA19A-C3AD-CED7-8D11-3368AE4D4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491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C447090-1B67-D356-92BB-10D9FAB96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15326E-E09D-EBCE-1823-A3C77D129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1B323E-9147-252B-63AF-B3A4F7C3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08A8AB-7B5D-9EA5-C6C3-FEEC08F7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1E72C8-16B4-5ED3-F05E-AC8CCAFA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733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3FCE94-0D2A-056D-7621-2F74680E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C7F90E-283D-18A3-3BDB-6FB859A3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454242-7929-5E7F-3896-06F863EC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3A3B5B-3FD5-B3EE-3673-C6F50681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15D803-0935-8CF6-55CA-0C1CA8A8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337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FEBA3D-8730-7AE0-9307-8105F069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C34372-A112-2C20-25BF-6C17310AC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735C5A3-56AF-5313-68BA-CB54107EF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4705DC-7E50-6986-5A74-20D1900D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DA86B7-729A-C0BA-B69E-66BA5C18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43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A0F562-06C6-70F3-6927-85321939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3EC139-BD53-6F59-2786-F1102D364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91325DC-7D10-9A7F-9559-84C4E1812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0E412A-899A-8DE1-CF1D-1BBFF2F1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F0F8C5C-F693-344F-29C6-B5BE4D49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45F8615-6EEA-4CBB-3641-E5AA6310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65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02AB8-39D4-4C43-DA7D-2E9D5718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B33C74-2206-CB4C-A196-55F2A82D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9BD6C84-DE42-A7DD-4D03-8D2180226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58686C6-0F95-4ED2-5F57-75EE43CC3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B1125AC-03FF-7D94-99A5-3C89BFCF9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A462AB3-35CF-504A-9007-54C19C11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ADEB98D-08B9-0A86-5FC2-CC95ACFF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F612126-9E8D-984B-FACA-7BE51A88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932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D8F892-59CB-84C5-2861-BA774CFA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3F2D47F-72B5-5BAC-CE32-4ADCD7DBB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707B0BC-ED01-612B-D6CE-2BCE3888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01AAC24-C5A9-D518-CDF3-B9855269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12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382739A-5FDD-DED9-4E62-1825A8A26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300EF19-43F0-74A8-82BE-82E45529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9E2AA03-A9F5-9726-3705-3228A240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15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2B40C8-7C25-3A7B-B664-B4285035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7A1563-F673-24AB-4DC0-6EBE01B00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36E3A7-DED8-0019-528A-D239440C8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EDB69B9-8426-45E1-A28B-8490B6EC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2FC74FA-2CFB-0CCF-4EA6-11BB57BB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D5F769-C0BB-1805-7B8D-28E4DE2F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79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B2A64C-ADB7-E055-76F9-3203E1162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0D5C4C9-56E8-2C9E-1941-93DA15338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B72DA4B-A5B5-4F36-5F2B-8ED0DAF78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8A45B7-21B2-A53D-2CE6-F67505F4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6F8B276-7198-5295-9C26-88E2E1A3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EBDF41C-805B-D6B0-3505-22CC0C5F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235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250F1AF-79D0-85CB-72E3-76F2A9C41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86B375-BBB0-43F6-CBF5-2511B1E06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57A459-E763-2886-6778-C3A35306C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74C8-44F7-1B4F-ABF0-BBE50B3095EC}" type="datetimeFigureOut">
              <a:rPr lang="nb-NO" smtClean="0"/>
              <a:t>29.03.2023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F9E65B-9089-3016-9074-C08934844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B7B4E8-6785-852A-E568-C7325C5EB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238A7-C7E9-D34A-8801-B58961D1DD7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3062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english/for-employees/support/human-resources/personnel-policy/" TargetMode="External"/><Relationship Id="rId2" Type="http://schemas.openxmlformats.org/officeDocument/2006/relationships/hyperlink" Target="https://www.mn.uio.no/english/research/ph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n.uio.no/studier/forvei/" TargetMode="External"/><Relationship Id="rId2" Type="http://schemas.openxmlformats.org/officeDocument/2006/relationships/hyperlink" Target="https://www.uio.no/english/for-employees/employment/hse/ohs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for-ansatte/ansettelsesforhold/fagforeninger-ver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4A0B73-4179-83EF-B73F-B5ABAE692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nb-NO" dirty="0" err="1"/>
              <a:t>Know</a:t>
            </a:r>
            <a:r>
              <a:rPr lang="nb-NO" dirty="0"/>
              <a:t>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rights</a:t>
            </a:r>
            <a:r>
              <a:rPr lang="nb-NO" dirty="0"/>
              <a:t> and </a:t>
            </a:r>
            <a:r>
              <a:rPr lang="nb-NO" dirty="0" err="1"/>
              <a:t>workplace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9AB39D-D221-1F0E-D06B-4821A7486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>
                <a:hlinkClick r:id="rId2"/>
              </a:rPr>
              <a:t>https://www.mn.uio.no/english/research/phd/</a:t>
            </a:r>
            <a:r>
              <a:rPr lang="nb-NO" dirty="0"/>
              <a:t>: MNs </a:t>
            </a:r>
            <a:r>
              <a:rPr lang="nb-NO" dirty="0" err="1"/>
              <a:t>PhD</a:t>
            </a:r>
            <a:r>
              <a:rPr lang="nb-NO" dirty="0"/>
              <a:t> program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https://www.uio.no/english/for-employees/support/human-resources/personnel-policy/</a:t>
            </a:r>
            <a:r>
              <a:rPr lang="nb-NO" dirty="0"/>
              <a:t>: UiOs personal policy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616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B64C57-A572-2653-DFFD-68A41DD7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nb-NO" dirty="0" err="1"/>
              <a:t>Scheduled</a:t>
            </a:r>
            <a:r>
              <a:rPr lang="nb-NO" dirty="0"/>
              <a:t> </a:t>
            </a:r>
            <a:r>
              <a:rPr lang="nb-NO" dirty="0" err="1"/>
              <a:t>communications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657BC0-DAD9-EFAA-C1B8-323481817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/>
              <a:t>Third/Fifth semester </a:t>
            </a:r>
            <a:r>
              <a:rPr lang="nb-NO" b="1" dirty="0" err="1"/>
              <a:t>meetings</a:t>
            </a:r>
            <a:r>
              <a:rPr lang="nb-NO" b="1" dirty="0"/>
              <a:t>: </a:t>
            </a:r>
            <a:r>
              <a:rPr lang="nb-NO" dirty="0"/>
              <a:t>present </a:t>
            </a:r>
            <a:r>
              <a:rPr lang="nb-NO" dirty="0" err="1"/>
              <a:t>results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a </a:t>
            </a:r>
            <a:r>
              <a:rPr lang="nb-NO" dirty="0" err="1"/>
              <a:t>member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Ph.D</a:t>
            </a:r>
            <a:r>
              <a:rPr lang="nb-NO" dirty="0"/>
              <a:t> </a:t>
            </a:r>
            <a:r>
              <a:rPr lang="nb-NO" dirty="0" err="1"/>
              <a:t>commitee</a:t>
            </a:r>
            <a:r>
              <a:rPr lang="nb-NO" dirty="0"/>
              <a:t>, </a:t>
            </a:r>
            <a:r>
              <a:rPr lang="nb-NO" dirty="0" err="1"/>
              <a:t>who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give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«</a:t>
            </a:r>
            <a:r>
              <a:rPr lang="nb-NO" dirty="0" err="1"/>
              <a:t>outside</a:t>
            </a:r>
            <a:r>
              <a:rPr lang="nb-NO" dirty="0"/>
              <a:t>» tips and </a:t>
            </a:r>
            <a:r>
              <a:rPr lang="nb-NO" dirty="0" err="1"/>
              <a:t>advice</a:t>
            </a:r>
            <a:r>
              <a:rPr lang="nb-NO" dirty="0"/>
              <a:t>. At end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meeting</a:t>
            </a:r>
            <a:r>
              <a:rPr lang="nb-NO" dirty="0"/>
              <a:t>, a </a:t>
            </a:r>
            <a:r>
              <a:rPr lang="nb-NO" dirty="0" err="1"/>
              <a:t>confidantial</a:t>
            </a:r>
            <a:r>
              <a:rPr lang="nb-NO" dirty="0"/>
              <a:t> </a:t>
            </a:r>
            <a:r>
              <a:rPr lang="nb-NO" dirty="0" err="1"/>
              <a:t>meeting</a:t>
            </a:r>
            <a:r>
              <a:rPr lang="nb-NO" dirty="0"/>
              <a:t> to ask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doing</a:t>
            </a:r>
            <a:r>
              <a:rPr lang="nb-NO" dirty="0"/>
              <a:t>. Here,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take</a:t>
            </a:r>
            <a:r>
              <a:rPr lang="nb-NO" dirty="0"/>
              <a:t> up </a:t>
            </a:r>
            <a:r>
              <a:rPr lang="nb-NO" dirty="0" err="1"/>
              <a:t>issues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to be </a:t>
            </a:r>
            <a:r>
              <a:rPr lang="nb-NO" dirty="0" err="1"/>
              <a:t>handled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. </a:t>
            </a:r>
            <a:r>
              <a:rPr lang="nb-NO" dirty="0" err="1"/>
              <a:t>Seventh</a:t>
            </a:r>
            <a:r>
              <a:rPr lang="nb-NO" dirty="0"/>
              <a:t> semester </a:t>
            </a:r>
            <a:r>
              <a:rPr lang="nb-NO" dirty="0" err="1"/>
              <a:t>meetings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also</a:t>
            </a:r>
            <a:r>
              <a:rPr lang="nb-NO" dirty="0"/>
              <a:t> be </a:t>
            </a:r>
            <a:r>
              <a:rPr lang="nb-NO" dirty="0" err="1"/>
              <a:t>useful</a:t>
            </a:r>
            <a:r>
              <a:rPr lang="nb-NO" dirty="0"/>
              <a:t> in case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delays</a:t>
            </a:r>
            <a:r>
              <a:rPr lang="nb-NO" dirty="0"/>
              <a:t>.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also</a:t>
            </a:r>
            <a:r>
              <a:rPr lang="nb-NO" dirty="0"/>
              <a:t> ask for </a:t>
            </a:r>
            <a:r>
              <a:rPr lang="nb-NO" dirty="0" err="1"/>
              <a:t>additional</a:t>
            </a:r>
            <a:r>
              <a:rPr lang="nb-NO" dirty="0"/>
              <a:t> </a:t>
            </a:r>
            <a:r>
              <a:rPr lang="nb-NO" dirty="0" err="1"/>
              <a:t>meetings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b="1" dirty="0"/>
              <a:t>Meetings </a:t>
            </a:r>
            <a:r>
              <a:rPr lang="nb-NO" b="1" dirty="0" err="1"/>
              <a:t>with</a:t>
            </a:r>
            <a:r>
              <a:rPr lang="nb-NO" b="1" dirty="0"/>
              <a:t> </a:t>
            </a:r>
            <a:r>
              <a:rPr lang="nb-NO" b="1" dirty="0" err="1"/>
              <a:t>section</a:t>
            </a:r>
            <a:r>
              <a:rPr lang="nb-NO" b="1" dirty="0"/>
              <a:t> leader/head </a:t>
            </a:r>
            <a:r>
              <a:rPr lang="nb-NO" b="1" dirty="0" err="1"/>
              <a:t>of</a:t>
            </a:r>
            <a:r>
              <a:rPr lang="nb-NO" b="1" dirty="0"/>
              <a:t> </a:t>
            </a:r>
            <a:r>
              <a:rPr lang="nb-NO" b="1" dirty="0" err="1"/>
              <a:t>office</a:t>
            </a:r>
            <a:r>
              <a:rPr lang="nb-NO" b="1" dirty="0"/>
              <a:t> (</a:t>
            </a:r>
            <a:r>
              <a:rPr lang="nb-NO" b="1" dirty="0" err="1"/>
              <a:t>annual</a:t>
            </a:r>
            <a:r>
              <a:rPr lang="nb-NO" b="1" dirty="0"/>
              <a:t>): </a:t>
            </a:r>
            <a:r>
              <a:rPr lang="nb-NO" dirty="0" err="1"/>
              <a:t>Check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how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doing</a:t>
            </a:r>
            <a:r>
              <a:rPr lang="nb-NO" dirty="0"/>
              <a:t>, </a:t>
            </a:r>
            <a:r>
              <a:rPr lang="nb-NO" dirty="0" err="1"/>
              <a:t>discuss</a:t>
            </a:r>
            <a:r>
              <a:rPr lang="nb-NO" dirty="0"/>
              <a:t> progress. </a:t>
            </a:r>
          </a:p>
          <a:p>
            <a:endParaRPr lang="nb-NO" b="1" dirty="0"/>
          </a:p>
          <a:p>
            <a:r>
              <a:rPr lang="nb-NO" b="1" dirty="0"/>
              <a:t>(If </a:t>
            </a:r>
            <a:r>
              <a:rPr lang="nb-NO" b="1" dirty="0" err="1"/>
              <a:t>prolonged</a:t>
            </a:r>
            <a:r>
              <a:rPr lang="nb-NO" b="1" dirty="0"/>
              <a:t> </a:t>
            </a:r>
            <a:r>
              <a:rPr lang="nb-NO" b="1" dirty="0" err="1"/>
              <a:t>sick</a:t>
            </a:r>
            <a:r>
              <a:rPr lang="nb-NO" b="1" dirty="0"/>
              <a:t> </a:t>
            </a:r>
            <a:r>
              <a:rPr lang="nb-NO" b="1" dirty="0" err="1"/>
              <a:t>leave</a:t>
            </a:r>
            <a:r>
              <a:rPr lang="nb-NO" b="1" dirty="0"/>
              <a:t>: </a:t>
            </a:r>
            <a:r>
              <a:rPr lang="nb-NO" dirty="0" err="1"/>
              <a:t>Follow</a:t>
            </a:r>
            <a:r>
              <a:rPr lang="nb-NO" dirty="0"/>
              <a:t>-up by head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office</a:t>
            </a:r>
            <a:r>
              <a:rPr lang="nb-NO" dirty="0"/>
              <a:t> </a:t>
            </a:r>
            <a:r>
              <a:rPr lang="nb-NO" dirty="0" err="1"/>
              <a:t>after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weeks</a:t>
            </a:r>
            <a:r>
              <a:rPr lang="nb-NO" dirty="0"/>
              <a:t>)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14573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CF2D047-D8F8-27E2-CE0D-0556CA337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4566040"/>
              </p:ext>
            </p:extLst>
          </p:nvPr>
        </p:nvGraphicFramePr>
        <p:xfrm>
          <a:off x="2032000" y="126395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tel 4">
            <a:extLst>
              <a:ext uri="{FF2B5EF4-FFF2-40B4-BE49-F238E27FC236}">
                <a16:creationId xmlns:a16="http://schemas.microsoft.com/office/drawing/2014/main" id="{6776AB72-E42C-2DEF-C04F-90248A62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b-NO" dirty="0" err="1"/>
              <a:t>Extraordinary</a:t>
            </a:r>
            <a:r>
              <a:rPr lang="nb-NO" dirty="0"/>
              <a:t> </a:t>
            </a:r>
            <a:r>
              <a:rPr lang="nb-NO" dirty="0" err="1"/>
              <a:t>situations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0419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ED2150-A165-0C6F-5A1E-98CA1A17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resourses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134F9E-F9E6-6AA5-02BE-08FF1A02A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https://www.uio.no/english/for-employees/employment/hse/ohsu/</a:t>
            </a:r>
            <a:r>
              <a:rPr lang="nb-NO" dirty="0"/>
              <a:t>: </a:t>
            </a:r>
            <a:r>
              <a:rPr lang="nb-NO" dirty="0" err="1"/>
              <a:t>Occupational</a:t>
            </a:r>
            <a:r>
              <a:rPr lang="nb-NO" dirty="0"/>
              <a:t> </a:t>
            </a:r>
            <a:r>
              <a:rPr lang="nb-NO" dirty="0" err="1"/>
              <a:t>health</a:t>
            </a:r>
            <a:r>
              <a:rPr lang="nb-NO" dirty="0"/>
              <a:t> services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https://www.mn.uio.no/studier/forvei/</a:t>
            </a:r>
            <a:r>
              <a:rPr lang="nb-NO" dirty="0"/>
              <a:t>: </a:t>
            </a:r>
            <a:r>
              <a:rPr lang="nb-NO" dirty="0" err="1"/>
              <a:t>Counseling</a:t>
            </a:r>
            <a:r>
              <a:rPr lang="nb-NO" dirty="0"/>
              <a:t> (»Forvei»)</a:t>
            </a:r>
          </a:p>
          <a:p>
            <a:endParaRPr lang="nb-NO" dirty="0"/>
          </a:p>
          <a:p>
            <a:r>
              <a:rPr lang="nb-NO" dirty="0">
                <a:hlinkClick r:id="rId4"/>
              </a:rPr>
              <a:t>https://www.uio.no/for-ansatte/ansettelsesforhold/fagforeninger-verv/</a:t>
            </a:r>
            <a:r>
              <a:rPr lang="nb-NO" dirty="0"/>
              <a:t>: Unions and </a:t>
            </a:r>
            <a:r>
              <a:rPr lang="nb-NO" dirty="0" err="1"/>
              <a:t>safety</a:t>
            </a:r>
            <a:r>
              <a:rPr lang="nb-NO" dirty="0"/>
              <a:t> representatives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0396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325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Know your rights and workplace</vt:lpstr>
      <vt:lpstr>Scheduled communications</vt:lpstr>
      <vt:lpstr>Extraordinary situations</vt:lpstr>
      <vt:lpstr>Other resourses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rights and workplace</dc:title>
  <dc:creator>Steven Ray Haakon Wilson</dc:creator>
  <cp:lastModifiedBy>Steven Ray Haakon Wilson</cp:lastModifiedBy>
  <cp:revision>9</cp:revision>
  <dcterms:created xsi:type="dcterms:W3CDTF">2022-08-10T11:14:22Z</dcterms:created>
  <dcterms:modified xsi:type="dcterms:W3CDTF">2023-03-29T10:59:50Z</dcterms:modified>
</cp:coreProperties>
</file>