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16"/>
  </p:notesMasterIdLst>
  <p:sldIdLst>
    <p:sldId id="353" r:id="rId5"/>
    <p:sldId id="355" r:id="rId6"/>
    <p:sldId id="356" r:id="rId7"/>
    <p:sldId id="357" r:id="rId8"/>
    <p:sldId id="358" r:id="rId9"/>
    <p:sldId id="359" r:id="rId10"/>
    <p:sldId id="361" r:id="rId11"/>
    <p:sldId id="362" r:id="rId12"/>
    <p:sldId id="363" r:id="rId13"/>
    <p:sldId id="364" r:id="rId14"/>
    <p:sldId id="35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5B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1FD4B0-46D4-BE2E-A9F4-154174D8D15E}" v="28" dt="2022-05-01T06:24:42.598"/>
    <p1510:client id="{0B6C0D36-7B6B-8B08-1CCD-6CA40EC0212A}" v="697" dt="2022-04-28T16:08:42.755"/>
    <p1510:client id="{0F5FB090-AAFB-BA40-3DFB-3F8CB9F56852}" v="235" dt="2022-05-02T19:19:54.970"/>
    <p1510:client id="{1946455D-BAAC-B447-406F-B7C76374D290}" v="6" dt="2022-05-01T07:35:03.048"/>
    <p1510:client id="{26175FDA-B7B0-4612-2244-788E2319E485}" v="1" dt="2022-06-27T07:42:43.140"/>
    <p1510:client id="{27026DC8-A5BF-9462-FA93-E3E4799FCBDE}" v="2" dt="2022-05-01T07:13:01.950"/>
    <p1510:client id="{354D17B0-24D4-4C70-1AE1-6C845D05E556}" v="85" dt="2022-04-26T19:47:43.434"/>
    <p1510:client id="{477EBBF1-01D2-654C-6F33-52AD6FBD2DAB}" v="48" dt="2022-05-02T16:28:55.730"/>
    <p1510:client id="{4CA3C53A-0840-38A5-AF34-9E03567123F0}" v="57" dt="2022-04-28T09:18:06.833"/>
    <p1510:client id="{5344AE20-ACA6-15EE-E884-711461441F23}" v="17" dt="2022-04-30T08:46:37.358"/>
    <p1510:client id="{5E479D63-7DB5-2724-879C-C9AE23199FD2}" v="46" dt="2022-05-01T06:59:18.607"/>
    <p1510:client id="{6193694D-30ED-E563-3F00-474F8D758FD1}" v="63" dt="2022-04-25T06:58:14.296"/>
    <p1510:client id="{63A2BDA7-8813-EC81-7E90-13010DB3A160}" v="1" dt="2022-04-28T09:27:51.597"/>
    <p1510:client id="{63DC9901-A6E0-3B8D-1909-CFBE4683574F}" v="4" dt="2022-06-27T12:16:50.441"/>
    <p1510:client id="{678FD78D-40E5-5033-9A13-679A99DE3FBA}" v="49" dt="2022-05-02T11:56:58.392"/>
    <p1510:client id="{766B2060-4C76-7BE3-AC10-2E91712780E4}" v="13" dt="2022-04-27T20:52:38.919"/>
    <p1510:client id="{7A4DF406-2B29-8003-E78C-F42C3AC06650}" v="2" dt="2022-04-24T07:55:05.210"/>
    <p1510:client id="{86BEDA96-31E6-6012-B35C-318526AA7AA8}" v="17" dt="2022-05-01T06:32:53.554"/>
    <p1510:client id="{9EDD83E2-EF41-4C2E-5598-2AA1367626FA}" v="302" dt="2022-06-24T12:32:42.444"/>
    <p1510:client id="{A2DC55C1-F171-1824-4D36-A6762A9AE7C7}" v="481" dt="2022-05-01T06:18:01.027"/>
    <p1510:client id="{A8F020AA-A843-4DB2-93AF-E6727935B2CC}" v="22" dt="2022-04-24T07:50:47.553"/>
    <p1510:client id="{A932C6C7-6D48-73EF-F140-89FAE5825BD7}" v="1352" dt="2022-05-01T21:34:49.861"/>
    <p1510:client id="{B79DC73C-4232-EB52-C558-18316C91B092}" v="503" dt="2022-05-01T09:27:17.784"/>
    <p1510:client id="{C136C5E8-2643-CD6B-9160-85C60A3F4966}" v="150" dt="2022-05-01T09:49:18.056"/>
    <p1510:client id="{C49418D2-ED9D-25D8-9087-CEF1A98D2ECF}" v="95" dt="2022-04-29T05:55:50.995"/>
    <p1510:client id="{C9226B59-A7A8-5542-E2E0-2347B05D6275}" v="160" dt="2022-04-30T07:39:49.992"/>
    <p1510:client id="{CC0A139E-D37A-06CC-D11D-49BC48338D5A}" v="7" dt="2022-06-27T08:28:40.748"/>
    <p1510:client id="{CD7C1C9B-39F8-0C4F-7B23-F0C232180257}" v="6" dt="2022-05-10T15:16:09.875"/>
    <p1510:client id="{CE2F3B97-BCA4-16E8-0D6F-F1CC5E470526}" v="6" dt="2022-05-02T16:42:43.943"/>
    <p1510:client id="{D054BF1D-3E4A-05A4-1B38-1140C00611A7}" v="184" dt="2022-05-02T15:30:01.944"/>
    <p1510:client id="{E0155E9E-DA9F-2D31-00C4-6778FF8953FF}" v="35" dt="2022-04-30T08:15:51.050"/>
    <p1510:client id="{E567A782-0881-3912-8BC0-B6F1ED8C8676}" v="1" dt="2022-05-01T07:25:05.082"/>
    <p1510:client id="{E5BCB463-1F07-EA42-1C9D-9B59FFDABF04}" v="39" dt="2022-05-02T12:56:01.023"/>
    <p1510:client id="{FB9970E6-AF36-D73A-1778-C2CEC0389D9F}" v="5" dt="2022-05-02T15:08:37.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ne Lundhagen Hesselroth" userId="S::kinelu@uio.no::abcaf9c8-bbcc-4ebd-b56c-95b909ed0b02" providerId="AD" clId="Web-{E5BCB463-1F07-EA42-1C9D-9B59FFDABF04}"/>
    <pc:docChg chg="delSld modSld">
      <pc:chgData name="Kine Lundhagen Hesselroth" userId="S::kinelu@uio.no::abcaf9c8-bbcc-4ebd-b56c-95b909ed0b02" providerId="AD" clId="Web-{E5BCB463-1F07-EA42-1C9D-9B59FFDABF04}" dt="2022-05-02T12:56:01.023" v="62"/>
      <pc:docMkLst>
        <pc:docMk/>
      </pc:docMkLst>
      <pc:sldChg chg="modSp modNotes">
        <pc:chgData name="Kine Lundhagen Hesselroth" userId="S::kinelu@uio.no::abcaf9c8-bbcc-4ebd-b56c-95b909ed0b02" providerId="AD" clId="Web-{E5BCB463-1F07-EA42-1C9D-9B59FFDABF04}" dt="2022-05-02T09:54:02.269" v="33" actId="1076"/>
        <pc:sldMkLst>
          <pc:docMk/>
          <pc:sldMk cId="2569547774" sldId="312"/>
        </pc:sldMkLst>
        <pc:graphicFrameChg chg="mod modGraphic">
          <ac:chgData name="Kine Lundhagen Hesselroth" userId="S::kinelu@uio.no::abcaf9c8-bbcc-4ebd-b56c-95b909ed0b02" providerId="AD" clId="Web-{E5BCB463-1F07-EA42-1C9D-9B59FFDABF04}" dt="2022-05-02T09:54:02.269" v="33" actId="1076"/>
          <ac:graphicFrameMkLst>
            <pc:docMk/>
            <pc:sldMk cId="2569547774" sldId="312"/>
            <ac:graphicFrameMk id="4" creationId="{C62C6E6F-6827-42BC-B9BA-8580E0526AA6}"/>
          </ac:graphicFrameMkLst>
        </pc:graphicFrameChg>
      </pc:sldChg>
      <pc:sldChg chg="del">
        <pc:chgData name="Kine Lundhagen Hesselroth" userId="S::kinelu@uio.no::abcaf9c8-bbcc-4ebd-b56c-95b909ed0b02" providerId="AD" clId="Web-{E5BCB463-1F07-EA42-1C9D-9B59FFDABF04}" dt="2022-05-02T09:35:54.463" v="0"/>
        <pc:sldMkLst>
          <pc:docMk/>
          <pc:sldMk cId="3074572754" sldId="341"/>
        </pc:sldMkLst>
      </pc:sldChg>
      <pc:sldChg chg="addSp delSp modSp">
        <pc:chgData name="Kine Lundhagen Hesselroth" userId="S::kinelu@uio.no::abcaf9c8-bbcc-4ebd-b56c-95b909ed0b02" providerId="AD" clId="Web-{E5BCB463-1F07-EA42-1C9D-9B59FFDABF04}" dt="2022-05-02T12:56:01.023" v="62"/>
        <pc:sldMkLst>
          <pc:docMk/>
          <pc:sldMk cId="4247468478" sldId="341"/>
        </pc:sldMkLst>
        <pc:spChg chg="add del mod">
          <ac:chgData name="Kine Lundhagen Hesselroth" userId="S::kinelu@uio.no::abcaf9c8-bbcc-4ebd-b56c-95b909ed0b02" providerId="AD" clId="Web-{E5BCB463-1F07-EA42-1C9D-9B59FFDABF04}" dt="2022-05-02T12:56:01.023" v="62"/>
          <ac:spMkLst>
            <pc:docMk/>
            <pc:sldMk cId="4247468478" sldId="341"/>
            <ac:spMk id="4" creationId="{91E37C59-3A70-012C-6C90-EBCC8C2BA047}"/>
          </ac:spMkLst>
        </pc:spChg>
        <pc:spChg chg="add mod">
          <ac:chgData name="Kine Lundhagen Hesselroth" userId="S::kinelu@uio.no::abcaf9c8-bbcc-4ebd-b56c-95b909ed0b02" providerId="AD" clId="Web-{E5BCB463-1F07-EA42-1C9D-9B59FFDABF04}" dt="2022-05-02T12:55:44.476" v="60" actId="1076"/>
          <ac:spMkLst>
            <pc:docMk/>
            <pc:sldMk cId="4247468478" sldId="341"/>
            <ac:spMk id="5" creationId="{730E40E8-FC14-276A-7D9E-B5713A42EE31}"/>
          </ac:spMkLst>
        </pc:spChg>
        <pc:spChg chg="del">
          <ac:chgData name="Kine Lundhagen Hesselroth" userId="S::kinelu@uio.no::abcaf9c8-bbcc-4ebd-b56c-95b909ed0b02" providerId="AD" clId="Web-{E5BCB463-1F07-EA42-1C9D-9B59FFDABF04}" dt="2022-05-02T12:54:22.724" v="36"/>
          <ac:spMkLst>
            <pc:docMk/>
            <pc:sldMk cId="4247468478" sldId="341"/>
            <ac:spMk id="20" creationId="{28BA90A1-6BEC-48B7-BBE0-88632622544A}"/>
          </ac:spMkLst>
        </pc:spChg>
        <pc:spChg chg="del">
          <ac:chgData name="Kine Lundhagen Hesselroth" userId="S::kinelu@uio.no::abcaf9c8-bbcc-4ebd-b56c-95b909ed0b02" providerId="AD" clId="Web-{E5BCB463-1F07-EA42-1C9D-9B59FFDABF04}" dt="2022-05-02T12:54:22.724" v="36"/>
          <ac:spMkLst>
            <pc:docMk/>
            <pc:sldMk cId="4247468478" sldId="341"/>
            <ac:spMk id="21" creationId="{D7950F2D-29CC-4F1C-8AFA-D6AE15BFA243}"/>
          </ac:spMkLst>
        </pc:spChg>
        <pc:picChg chg="del">
          <ac:chgData name="Kine Lundhagen Hesselroth" userId="S::kinelu@uio.no::abcaf9c8-bbcc-4ebd-b56c-95b909ed0b02" providerId="AD" clId="Web-{E5BCB463-1F07-EA42-1C9D-9B59FFDABF04}" dt="2022-05-02T12:54:11.083" v="34"/>
          <ac:picMkLst>
            <pc:docMk/>
            <pc:sldMk cId="4247468478" sldId="341"/>
            <ac:picMk id="2" creationId="{D2284D27-8209-3422-9204-D3ECB001E978}"/>
          </ac:picMkLst>
        </pc:picChg>
        <pc:picChg chg="add mod">
          <ac:chgData name="Kine Lundhagen Hesselroth" userId="S::kinelu@uio.no::abcaf9c8-bbcc-4ebd-b56c-95b909ed0b02" providerId="AD" clId="Web-{E5BCB463-1F07-EA42-1C9D-9B59FFDABF04}" dt="2022-05-02T12:54:22.724" v="36"/>
          <ac:picMkLst>
            <pc:docMk/>
            <pc:sldMk cId="4247468478" sldId="341"/>
            <ac:picMk id="3" creationId="{192A9AAB-3D5D-1995-DA7C-A7C8F760BB65}"/>
          </ac:picMkLst>
        </pc:picChg>
      </pc:sldChg>
    </pc:docChg>
  </pc:docChgLst>
  <pc:docChgLst>
    <pc:chgData name="Kine Lundhagen Hesselroth" userId="S::kinelu@uio.no::abcaf9c8-bbcc-4ebd-b56c-95b909ed0b02" providerId="AD" clId="Web-{061FD4B0-46D4-BE2E-A9F4-154174D8D15E}"/>
    <pc:docChg chg="delSld modSld">
      <pc:chgData name="Kine Lundhagen Hesselroth" userId="S::kinelu@uio.no::abcaf9c8-bbcc-4ebd-b56c-95b909ed0b02" providerId="AD" clId="Web-{061FD4B0-46D4-BE2E-A9F4-154174D8D15E}" dt="2022-05-01T06:24:42.598" v="26"/>
      <pc:docMkLst>
        <pc:docMk/>
      </pc:docMkLst>
      <pc:sldChg chg="del">
        <pc:chgData name="Kine Lundhagen Hesselroth" userId="S::kinelu@uio.no::abcaf9c8-bbcc-4ebd-b56c-95b909ed0b02" providerId="AD" clId="Web-{061FD4B0-46D4-BE2E-A9F4-154174D8D15E}" dt="2022-05-01T06:23:01.892" v="23"/>
        <pc:sldMkLst>
          <pc:docMk/>
          <pc:sldMk cId="1069332363" sldId="257"/>
        </pc:sldMkLst>
      </pc:sldChg>
      <pc:sldChg chg="del">
        <pc:chgData name="Kine Lundhagen Hesselroth" userId="S::kinelu@uio.no::abcaf9c8-bbcc-4ebd-b56c-95b909ed0b02" providerId="AD" clId="Web-{061FD4B0-46D4-BE2E-A9F4-154174D8D15E}" dt="2022-05-01T06:22:54.595" v="22"/>
        <pc:sldMkLst>
          <pc:docMk/>
          <pc:sldMk cId="773213283" sldId="311"/>
        </pc:sldMkLst>
      </pc:sldChg>
      <pc:sldChg chg="modSp">
        <pc:chgData name="Kine Lundhagen Hesselroth" userId="S::kinelu@uio.no::abcaf9c8-bbcc-4ebd-b56c-95b909ed0b02" providerId="AD" clId="Web-{061FD4B0-46D4-BE2E-A9F4-154174D8D15E}" dt="2022-05-01T06:22:26.250" v="21" actId="20577"/>
        <pc:sldMkLst>
          <pc:docMk/>
          <pc:sldMk cId="2429895034" sldId="313"/>
        </pc:sldMkLst>
        <pc:spChg chg="mod">
          <ac:chgData name="Kine Lundhagen Hesselroth" userId="S::kinelu@uio.no::abcaf9c8-bbcc-4ebd-b56c-95b909ed0b02" providerId="AD" clId="Web-{061FD4B0-46D4-BE2E-A9F4-154174D8D15E}" dt="2022-05-01T06:22:26.250" v="21" actId="20577"/>
          <ac:spMkLst>
            <pc:docMk/>
            <pc:sldMk cId="2429895034" sldId="313"/>
            <ac:spMk id="2" creationId="{00000000-0000-0000-0000-000000000000}"/>
          </ac:spMkLst>
        </pc:spChg>
      </pc:sldChg>
      <pc:sldChg chg="modSp addAnim modAnim">
        <pc:chgData name="Kine Lundhagen Hesselroth" userId="S::kinelu@uio.no::abcaf9c8-bbcc-4ebd-b56c-95b909ed0b02" providerId="AD" clId="Web-{061FD4B0-46D4-BE2E-A9F4-154174D8D15E}" dt="2022-05-01T06:24:42.598" v="26"/>
        <pc:sldMkLst>
          <pc:docMk/>
          <pc:sldMk cId="2632794600" sldId="316"/>
        </pc:sldMkLst>
        <pc:spChg chg="mod">
          <ac:chgData name="Kine Lundhagen Hesselroth" userId="S::kinelu@uio.no::abcaf9c8-bbcc-4ebd-b56c-95b909ed0b02" providerId="AD" clId="Web-{061FD4B0-46D4-BE2E-A9F4-154174D8D15E}" dt="2022-05-01T06:24:21.003" v="24" actId="1076"/>
          <ac:spMkLst>
            <pc:docMk/>
            <pc:sldMk cId="2632794600" sldId="316"/>
            <ac:spMk id="2" creationId="{88FDCA70-FF60-F2FA-4674-571F007DEEDE}"/>
          </ac:spMkLst>
        </pc:spChg>
      </pc:sldChg>
    </pc:docChg>
  </pc:docChgLst>
  <pc:docChgLst>
    <pc:chgData name="Kine Lundhagen Hesselroth" userId="S::kinelu@uio.no::abcaf9c8-bbcc-4ebd-b56c-95b909ed0b02" providerId="AD" clId="Web-{CC0A139E-D37A-06CC-D11D-49BC48338D5A}"/>
    <pc:docChg chg="modSld">
      <pc:chgData name="Kine Lundhagen Hesselroth" userId="S::kinelu@uio.no::abcaf9c8-bbcc-4ebd-b56c-95b909ed0b02" providerId="AD" clId="Web-{CC0A139E-D37A-06CC-D11D-49BC48338D5A}" dt="2022-06-27T08:28:40.748" v="7" actId="20577"/>
      <pc:docMkLst>
        <pc:docMk/>
      </pc:docMkLst>
      <pc:sldChg chg="addSp modSp mod setBg">
        <pc:chgData name="Kine Lundhagen Hesselroth" userId="S::kinelu@uio.no::abcaf9c8-bbcc-4ebd-b56c-95b909ed0b02" providerId="AD" clId="Web-{CC0A139E-D37A-06CC-D11D-49BC48338D5A}" dt="2022-06-27T08:27:34.761" v="5" actId="20577"/>
        <pc:sldMkLst>
          <pc:docMk/>
          <pc:sldMk cId="2938441745" sldId="347"/>
        </pc:sldMkLst>
        <pc:spChg chg="mod">
          <ac:chgData name="Kine Lundhagen Hesselroth" userId="S::kinelu@uio.no::abcaf9c8-bbcc-4ebd-b56c-95b909ed0b02" providerId="AD" clId="Web-{CC0A139E-D37A-06CC-D11D-49BC48338D5A}" dt="2022-06-27T08:27:10.745" v="2" actId="20577"/>
          <ac:spMkLst>
            <pc:docMk/>
            <pc:sldMk cId="2938441745" sldId="347"/>
            <ac:spMk id="2" creationId="{431B76E1-2714-4D75-8555-CC64DBD328EE}"/>
          </ac:spMkLst>
        </pc:spChg>
        <pc:spChg chg="mod">
          <ac:chgData name="Kine Lundhagen Hesselroth" userId="S::kinelu@uio.no::abcaf9c8-bbcc-4ebd-b56c-95b909ed0b02" providerId="AD" clId="Web-{CC0A139E-D37A-06CC-D11D-49BC48338D5A}" dt="2022-06-27T08:27:34.761" v="5" actId="20577"/>
          <ac:spMkLst>
            <pc:docMk/>
            <pc:sldMk cId="2938441745" sldId="347"/>
            <ac:spMk id="3" creationId="{1B81D196-D14E-4328-AB58-33FB29184C85}"/>
          </ac:spMkLst>
        </pc:spChg>
        <pc:picChg chg="add mod">
          <ac:chgData name="Kine Lundhagen Hesselroth" userId="S::kinelu@uio.no::abcaf9c8-bbcc-4ebd-b56c-95b909ed0b02" providerId="AD" clId="Web-{CC0A139E-D37A-06CC-D11D-49BC48338D5A}" dt="2022-06-27T08:26:56.135" v="1"/>
          <ac:picMkLst>
            <pc:docMk/>
            <pc:sldMk cId="2938441745" sldId="347"/>
            <ac:picMk id="4" creationId="{290D96BC-BDE2-A05D-D11C-CFED697296EE}"/>
          </ac:picMkLst>
        </pc:picChg>
        <pc:cxnChg chg="add">
          <ac:chgData name="Kine Lundhagen Hesselroth" userId="S::kinelu@uio.no::abcaf9c8-bbcc-4ebd-b56c-95b909ed0b02" providerId="AD" clId="Web-{CC0A139E-D37A-06CC-D11D-49BC48338D5A}" dt="2022-06-27T08:26:56.135" v="1"/>
          <ac:cxnSpMkLst>
            <pc:docMk/>
            <pc:sldMk cId="2938441745" sldId="347"/>
            <ac:cxnSpMk id="9" creationId="{F58DB4FF-B599-4BB6-81E0-2DB16E4AB461}"/>
          </ac:cxnSpMkLst>
        </pc:cxnChg>
      </pc:sldChg>
      <pc:sldChg chg="modSp">
        <pc:chgData name="Kine Lundhagen Hesselroth" userId="S::kinelu@uio.no::abcaf9c8-bbcc-4ebd-b56c-95b909ed0b02" providerId="AD" clId="Web-{CC0A139E-D37A-06CC-D11D-49BC48338D5A}" dt="2022-06-27T08:28:34.139" v="6" actId="20577"/>
        <pc:sldMkLst>
          <pc:docMk/>
          <pc:sldMk cId="902018417" sldId="348"/>
        </pc:sldMkLst>
        <pc:spChg chg="mod">
          <ac:chgData name="Kine Lundhagen Hesselroth" userId="S::kinelu@uio.no::abcaf9c8-bbcc-4ebd-b56c-95b909ed0b02" providerId="AD" clId="Web-{CC0A139E-D37A-06CC-D11D-49BC48338D5A}" dt="2022-06-27T08:28:34.139" v="6" actId="20577"/>
          <ac:spMkLst>
            <pc:docMk/>
            <pc:sldMk cId="902018417" sldId="348"/>
            <ac:spMk id="4" creationId="{5F441704-C555-431F-8509-22D9114CE081}"/>
          </ac:spMkLst>
        </pc:spChg>
      </pc:sldChg>
      <pc:sldChg chg="modSp">
        <pc:chgData name="Kine Lundhagen Hesselroth" userId="S::kinelu@uio.no::abcaf9c8-bbcc-4ebd-b56c-95b909ed0b02" providerId="AD" clId="Web-{CC0A139E-D37A-06CC-D11D-49BC48338D5A}" dt="2022-06-27T08:28:40.748" v="7" actId="20577"/>
        <pc:sldMkLst>
          <pc:docMk/>
          <pc:sldMk cId="2417782945" sldId="349"/>
        </pc:sldMkLst>
        <pc:spChg chg="mod">
          <ac:chgData name="Kine Lundhagen Hesselroth" userId="S::kinelu@uio.no::abcaf9c8-bbcc-4ebd-b56c-95b909ed0b02" providerId="AD" clId="Web-{CC0A139E-D37A-06CC-D11D-49BC48338D5A}" dt="2022-06-27T08:28:40.748" v="7" actId="20577"/>
          <ac:spMkLst>
            <pc:docMk/>
            <pc:sldMk cId="2417782945" sldId="349"/>
            <ac:spMk id="6" creationId="{F4EDF1EC-E545-43DF-9D85-547A6B834DC7}"/>
          </ac:spMkLst>
        </pc:spChg>
      </pc:sldChg>
    </pc:docChg>
  </pc:docChgLst>
  <pc:docChgLst>
    <pc:chgData name="Kine Lundhagen Hesselroth" userId="S::kinelu@uio.no::abcaf9c8-bbcc-4ebd-b56c-95b909ed0b02" providerId="AD" clId="Web-{7A4DF406-2B29-8003-E78C-F42C3AC06650}"/>
    <pc:docChg chg="modSld">
      <pc:chgData name="Kine Lundhagen Hesselroth" userId="S::kinelu@uio.no::abcaf9c8-bbcc-4ebd-b56c-95b909ed0b02" providerId="AD" clId="Web-{7A4DF406-2B29-8003-E78C-F42C3AC06650}" dt="2022-04-24T07:55:05.210" v="7"/>
      <pc:docMkLst>
        <pc:docMk/>
      </pc:docMkLst>
      <pc:sldChg chg="addSp delSp modSp mod setBg">
        <pc:chgData name="Kine Lundhagen Hesselroth" userId="S::kinelu@uio.no::abcaf9c8-bbcc-4ebd-b56c-95b909ed0b02" providerId="AD" clId="Web-{7A4DF406-2B29-8003-E78C-F42C3AC06650}" dt="2022-04-24T07:55:05.210" v="7"/>
        <pc:sldMkLst>
          <pc:docMk/>
          <pc:sldMk cId="1069332363" sldId="257"/>
        </pc:sldMkLst>
        <pc:spChg chg="mod">
          <ac:chgData name="Kine Lundhagen Hesselroth" userId="S::kinelu@uio.no::abcaf9c8-bbcc-4ebd-b56c-95b909ed0b02" providerId="AD" clId="Web-{7A4DF406-2B29-8003-E78C-F42C3AC06650}" dt="2022-04-24T07:55:05.210" v="7"/>
          <ac:spMkLst>
            <pc:docMk/>
            <pc:sldMk cId="1069332363" sldId="257"/>
            <ac:spMk id="2" creationId="{55742209-8141-4561-9F6F-8343884E468C}"/>
          </ac:spMkLst>
        </pc:spChg>
        <pc:spChg chg="add del">
          <ac:chgData name="Kine Lundhagen Hesselroth" userId="S::kinelu@uio.no::abcaf9c8-bbcc-4ebd-b56c-95b909ed0b02" providerId="AD" clId="Web-{7A4DF406-2B29-8003-E78C-F42C3AC06650}" dt="2022-04-24T07:55:05.210" v="7"/>
          <ac:spMkLst>
            <pc:docMk/>
            <pc:sldMk cId="1069332363" sldId="257"/>
            <ac:spMk id="9" creationId="{72526924-84D3-45FB-A5FE-62D8FCBF53B6}"/>
          </ac:spMkLst>
        </pc:spChg>
        <pc:spChg chg="add del">
          <ac:chgData name="Kine Lundhagen Hesselroth" userId="S::kinelu@uio.no::abcaf9c8-bbcc-4ebd-b56c-95b909ed0b02" providerId="AD" clId="Web-{7A4DF406-2B29-8003-E78C-F42C3AC06650}" dt="2022-04-24T07:55:05.210" v="7"/>
          <ac:spMkLst>
            <pc:docMk/>
            <pc:sldMk cId="1069332363" sldId="257"/>
            <ac:spMk id="11" creationId="{5C2A6256-1DD0-4E4B-A8B3-9A711B4DBE0C}"/>
          </ac:spMkLst>
        </pc:spChg>
        <pc:spChg chg="add del">
          <ac:chgData name="Kine Lundhagen Hesselroth" userId="S::kinelu@uio.no::abcaf9c8-bbcc-4ebd-b56c-95b909ed0b02" providerId="AD" clId="Web-{7A4DF406-2B29-8003-E78C-F42C3AC06650}" dt="2022-04-24T07:55:05.210" v="7"/>
          <ac:spMkLst>
            <pc:docMk/>
            <pc:sldMk cId="1069332363" sldId="257"/>
            <ac:spMk id="13" creationId="{41760540-185E-4652-BFD2-9B362EF3BC99}"/>
          </ac:spMkLst>
        </pc:spChg>
        <pc:spChg chg="add del">
          <ac:chgData name="Kine Lundhagen Hesselroth" userId="S::kinelu@uio.no::abcaf9c8-bbcc-4ebd-b56c-95b909ed0b02" providerId="AD" clId="Web-{7A4DF406-2B29-8003-E78C-F42C3AC06650}" dt="2022-04-24T07:55:05.210" v="7"/>
          <ac:spMkLst>
            <pc:docMk/>
            <pc:sldMk cId="1069332363" sldId="257"/>
            <ac:spMk id="15" creationId="{729789F4-85C1-41A0-83EB-992E22210CB9}"/>
          </ac:spMkLst>
        </pc:spChg>
        <pc:spChg chg="add del">
          <ac:chgData name="Kine Lundhagen Hesselroth" userId="S::kinelu@uio.no::abcaf9c8-bbcc-4ebd-b56c-95b909ed0b02" providerId="AD" clId="Web-{7A4DF406-2B29-8003-E78C-F42C3AC06650}" dt="2022-04-24T07:55:05.210" v="7"/>
          <ac:spMkLst>
            <pc:docMk/>
            <pc:sldMk cId="1069332363" sldId="257"/>
            <ac:spMk id="17" creationId="{9D9D367D-6DD2-4A7C-8918-0DCAC297559A}"/>
          </ac:spMkLst>
        </pc:spChg>
        <pc:spChg chg="add del">
          <ac:chgData name="Kine Lundhagen Hesselroth" userId="S::kinelu@uio.no::abcaf9c8-bbcc-4ebd-b56c-95b909ed0b02" providerId="AD" clId="Web-{7A4DF406-2B29-8003-E78C-F42C3AC06650}" dt="2022-04-24T07:55:01.288" v="4"/>
          <ac:spMkLst>
            <pc:docMk/>
            <pc:sldMk cId="1069332363" sldId="257"/>
            <ac:spMk id="22" creationId="{72526924-84D3-45FB-A5FE-62D8FCBF53B6}"/>
          </ac:spMkLst>
        </pc:spChg>
        <pc:spChg chg="add del">
          <ac:chgData name="Kine Lundhagen Hesselroth" userId="S::kinelu@uio.no::abcaf9c8-bbcc-4ebd-b56c-95b909ed0b02" providerId="AD" clId="Web-{7A4DF406-2B29-8003-E78C-F42C3AC06650}" dt="2022-04-24T07:55:01.288" v="4"/>
          <ac:spMkLst>
            <pc:docMk/>
            <pc:sldMk cId="1069332363" sldId="257"/>
            <ac:spMk id="24" creationId="{5C2A6256-1DD0-4E4B-A8B3-9A711B4DBE0C}"/>
          </ac:spMkLst>
        </pc:spChg>
        <pc:spChg chg="add del">
          <ac:chgData name="Kine Lundhagen Hesselroth" userId="S::kinelu@uio.no::abcaf9c8-bbcc-4ebd-b56c-95b909ed0b02" providerId="AD" clId="Web-{7A4DF406-2B29-8003-E78C-F42C3AC06650}" dt="2022-04-24T07:55:01.288" v="4"/>
          <ac:spMkLst>
            <pc:docMk/>
            <pc:sldMk cId="1069332363" sldId="257"/>
            <ac:spMk id="26" creationId="{41760540-185E-4652-BFD2-9B362EF3BC99}"/>
          </ac:spMkLst>
        </pc:spChg>
        <pc:spChg chg="add del">
          <ac:chgData name="Kine Lundhagen Hesselroth" userId="S::kinelu@uio.no::abcaf9c8-bbcc-4ebd-b56c-95b909ed0b02" providerId="AD" clId="Web-{7A4DF406-2B29-8003-E78C-F42C3AC06650}" dt="2022-04-24T07:55:01.288" v="4"/>
          <ac:spMkLst>
            <pc:docMk/>
            <pc:sldMk cId="1069332363" sldId="257"/>
            <ac:spMk id="28" creationId="{729789F4-85C1-41A0-83EB-992E22210CB9}"/>
          </ac:spMkLst>
        </pc:spChg>
        <pc:spChg chg="add del">
          <ac:chgData name="Kine Lundhagen Hesselroth" userId="S::kinelu@uio.no::abcaf9c8-bbcc-4ebd-b56c-95b909ed0b02" providerId="AD" clId="Web-{7A4DF406-2B29-8003-E78C-F42C3AC06650}" dt="2022-04-24T07:55:01.288" v="4"/>
          <ac:spMkLst>
            <pc:docMk/>
            <pc:sldMk cId="1069332363" sldId="257"/>
            <ac:spMk id="30" creationId="{9D9D367D-6DD2-4A7C-8918-0DCAC297559A}"/>
          </ac:spMkLst>
        </pc:spChg>
        <pc:graphicFrameChg chg="mod modGraphic">
          <ac:chgData name="Kine Lundhagen Hesselroth" userId="S::kinelu@uio.no::abcaf9c8-bbcc-4ebd-b56c-95b909ed0b02" providerId="AD" clId="Web-{7A4DF406-2B29-8003-E78C-F42C3AC06650}" dt="2022-04-24T07:55:05.210" v="7"/>
          <ac:graphicFrameMkLst>
            <pc:docMk/>
            <pc:sldMk cId="1069332363" sldId="257"/>
            <ac:graphicFrameMk id="4" creationId="{AA449749-2E27-4146-BDA5-076ED876F908}"/>
          </ac:graphicFrameMkLst>
        </pc:graphicFrameChg>
      </pc:sldChg>
    </pc:docChg>
  </pc:docChgLst>
  <pc:docChgLst>
    <pc:chgData name="Kine Lundhagen Hesselroth" userId="S::kinelu@uio.no::abcaf9c8-bbcc-4ebd-b56c-95b909ed0b02" providerId="AD" clId="Web-{CD7C1C9B-39F8-0C4F-7B23-F0C232180257}"/>
    <pc:docChg chg="delSld modSld">
      <pc:chgData name="Kine Lundhagen Hesselroth" userId="S::kinelu@uio.no::abcaf9c8-bbcc-4ebd-b56c-95b909ed0b02" providerId="AD" clId="Web-{CD7C1C9B-39F8-0C4F-7B23-F0C232180257}" dt="2022-05-10T15:16:09.875" v="3"/>
      <pc:docMkLst>
        <pc:docMk/>
      </pc:docMkLst>
      <pc:sldChg chg="del">
        <pc:chgData name="Kine Lundhagen Hesselroth" userId="S::kinelu@uio.no::abcaf9c8-bbcc-4ebd-b56c-95b909ed0b02" providerId="AD" clId="Web-{CD7C1C9B-39F8-0C4F-7B23-F0C232180257}" dt="2022-05-10T15:16:09.875" v="3"/>
        <pc:sldMkLst>
          <pc:docMk/>
          <pc:sldMk cId="1178699460" sldId="285"/>
        </pc:sldMkLst>
      </pc:sldChg>
      <pc:sldChg chg="modSp">
        <pc:chgData name="Kine Lundhagen Hesselroth" userId="S::kinelu@uio.no::abcaf9c8-bbcc-4ebd-b56c-95b909ed0b02" providerId="AD" clId="Web-{CD7C1C9B-39F8-0C4F-7B23-F0C232180257}" dt="2022-05-10T15:14:28.232" v="2"/>
        <pc:sldMkLst>
          <pc:docMk/>
          <pc:sldMk cId="3415277520" sldId="310"/>
        </pc:sldMkLst>
        <pc:spChg chg="mod">
          <ac:chgData name="Kine Lundhagen Hesselroth" userId="S::kinelu@uio.no::abcaf9c8-bbcc-4ebd-b56c-95b909ed0b02" providerId="AD" clId="Web-{CD7C1C9B-39F8-0C4F-7B23-F0C232180257}" dt="2022-05-10T15:14:28.232" v="2"/>
          <ac:spMkLst>
            <pc:docMk/>
            <pc:sldMk cId="3415277520" sldId="310"/>
            <ac:spMk id="14" creationId="{82BDF964-C95F-491E-9D49-9B65F5BC9FED}"/>
          </ac:spMkLst>
        </pc:spChg>
      </pc:sldChg>
    </pc:docChg>
  </pc:docChgLst>
  <pc:docChgLst>
    <pc:chgData name="Kine Lundhagen Hesselroth" userId="S::kinelu@uio.no::abcaf9c8-bbcc-4ebd-b56c-95b909ed0b02" providerId="AD" clId="Web-{A932C6C7-6D48-73EF-F140-89FAE5825BD7}"/>
    <pc:docChg chg="addSld delSld modSld sldOrd">
      <pc:chgData name="Kine Lundhagen Hesselroth" userId="S::kinelu@uio.no::abcaf9c8-bbcc-4ebd-b56c-95b909ed0b02" providerId="AD" clId="Web-{A932C6C7-6D48-73EF-F140-89FAE5825BD7}" dt="2022-05-01T21:34:49.861" v="1149" actId="20577"/>
      <pc:docMkLst>
        <pc:docMk/>
      </pc:docMkLst>
      <pc:sldChg chg="modSp">
        <pc:chgData name="Kine Lundhagen Hesselroth" userId="S::kinelu@uio.no::abcaf9c8-bbcc-4ebd-b56c-95b909ed0b02" providerId="AD" clId="Web-{A932C6C7-6D48-73EF-F140-89FAE5825BD7}" dt="2022-05-01T19:22:45.569" v="69" actId="1076"/>
        <pc:sldMkLst>
          <pc:docMk/>
          <pc:sldMk cId="2733004740" sldId="259"/>
        </pc:sldMkLst>
        <pc:spChg chg="mod">
          <ac:chgData name="Kine Lundhagen Hesselroth" userId="S::kinelu@uio.no::abcaf9c8-bbcc-4ebd-b56c-95b909ed0b02" providerId="AD" clId="Web-{A932C6C7-6D48-73EF-F140-89FAE5825BD7}" dt="2022-05-01T19:22:45.569" v="69" actId="1076"/>
          <ac:spMkLst>
            <pc:docMk/>
            <pc:sldMk cId="2733004740" sldId="259"/>
            <ac:spMk id="13" creationId="{CEBBDFCE-273E-4433-91B2-FC94E00BF485}"/>
          </ac:spMkLst>
        </pc:spChg>
      </pc:sldChg>
      <pc:sldChg chg="modSp ord modNotes">
        <pc:chgData name="Kine Lundhagen Hesselroth" userId="S::kinelu@uio.no::abcaf9c8-bbcc-4ebd-b56c-95b909ed0b02" providerId="AD" clId="Web-{A932C6C7-6D48-73EF-F140-89FAE5825BD7}" dt="2022-05-01T21:13:21.289" v="905"/>
        <pc:sldMkLst>
          <pc:docMk/>
          <pc:sldMk cId="4213011411" sldId="260"/>
        </pc:sldMkLst>
        <pc:spChg chg="mod">
          <ac:chgData name="Kine Lundhagen Hesselroth" userId="S::kinelu@uio.no::abcaf9c8-bbcc-4ebd-b56c-95b909ed0b02" providerId="AD" clId="Web-{A932C6C7-6D48-73EF-F140-89FAE5825BD7}" dt="2022-05-01T20:25:11.904" v="324" actId="14100"/>
          <ac:spMkLst>
            <pc:docMk/>
            <pc:sldMk cId="4213011411" sldId="260"/>
            <ac:spMk id="2" creationId="{E2CB1248-7C1F-4AF1-A20D-4B7E155D5658}"/>
          </ac:spMkLst>
        </pc:spChg>
        <pc:graphicFrameChg chg="modGraphic">
          <ac:chgData name="Kine Lundhagen Hesselroth" userId="S::kinelu@uio.no::abcaf9c8-bbcc-4ebd-b56c-95b909ed0b02" providerId="AD" clId="Web-{A932C6C7-6D48-73EF-F140-89FAE5825BD7}" dt="2022-05-01T20:26:16.608" v="331" actId="20577"/>
          <ac:graphicFrameMkLst>
            <pc:docMk/>
            <pc:sldMk cId="4213011411" sldId="260"/>
            <ac:graphicFrameMk id="5" creationId="{5EB40BAC-B041-4721-86A1-042CDDF2618C}"/>
          </ac:graphicFrameMkLst>
        </pc:graphicFrameChg>
      </pc:sldChg>
      <pc:sldChg chg="ord">
        <pc:chgData name="Kine Lundhagen Hesselroth" userId="S::kinelu@uio.no::abcaf9c8-bbcc-4ebd-b56c-95b909ed0b02" providerId="AD" clId="Web-{A932C6C7-6D48-73EF-F140-89FAE5825BD7}" dt="2022-05-01T21:19:52.312" v="954"/>
        <pc:sldMkLst>
          <pc:docMk/>
          <pc:sldMk cId="4250527349" sldId="261"/>
        </pc:sldMkLst>
      </pc:sldChg>
      <pc:sldChg chg="ord">
        <pc:chgData name="Kine Lundhagen Hesselroth" userId="S::kinelu@uio.no::abcaf9c8-bbcc-4ebd-b56c-95b909ed0b02" providerId="AD" clId="Web-{A932C6C7-6D48-73EF-F140-89FAE5825BD7}" dt="2022-05-01T20:50:06.680" v="492"/>
        <pc:sldMkLst>
          <pc:docMk/>
          <pc:sldMk cId="1048287868" sldId="263"/>
        </pc:sldMkLst>
      </pc:sldChg>
      <pc:sldChg chg="ord">
        <pc:chgData name="Kine Lundhagen Hesselroth" userId="S::kinelu@uio.no::abcaf9c8-bbcc-4ebd-b56c-95b909ed0b02" providerId="AD" clId="Web-{A932C6C7-6D48-73EF-F140-89FAE5825BD7}" dt="2022-05-01T20:50:06.680" v="491"/>
        <pc:sldMkLst>
          <pc:docMk/>
          <pc:sldMk cId="1801697112" sldId="264"/>
        </pc:sldMkLst>
      </pc:sldChg>
      <pc:sldChg chg="ord">
        <pc:chgData name="Kine Lundhagen Hesselroth" userId="S::kinelu@uio.no::abcaf9c8-bbcc-4ebd-b56c-95b909ed0b02" providerId="AD" clId="Web-{A932C6C7-6D48-73EF-F140-89FAE5825BD7}" dt="2022-05-01T20:48:43.695" v="475"/>
        <pc:sldMkLst>
          <pc:docMk/>
          <pc:sldMk cId="2090617767" sldId="265"/>
        </pc:sldMkLst>
      </pc:sldChg>
      <pc:sldChg chg="del">
        <pc:chgData name="Kine Lundhagen Hesselroth" userId="S::kinelu@uio.no::abcaf9c8-bbcc-4ebd-b56c-95b909ed0b02" providerId="AD" clId="Web-{A932C6C7-6D48-73EF-F140-89FAE5825BD7}" dt="2022-05-01T20:50:22.649" v="494"/>
        <pc:sldMkLst>
          <pc:docMk/>
          <pc:sldMk cId="3435124346" sldId="269"/>
        </pc:sldMkLst>
      </pc:sldChg>
      <pc:sldChg chg="ord">
        <pc:chgData name="Kine Lundhagen Hesselroth" userId="S::kinelu@uio.no::abcaf9c8-bbcc-4ebd-b56c-95b909ed0b02" providerId="AD" clId="Web-{A932C6C7-6D48-73EF-F140-89FAE5825BD7}" dt="2022-05-01T20:50:06.680" v="489"/>
        <pc:sldMkLst>
          <pc:docMk/>
          <pc:sldMk cId="3557376709" sldId="270"/>
        </pc:sldMkLst>
      </pc:sldChg>
      <pc:sldChg chg="modSp">
        <pc:chgData name="Kine Lundhagen Hesselroth" userId="S::kinelu@uio.no::abcaf9c8-bbcc-4ebd-b56c-95b909ed0b02" providerId="AD" clId="Web-{A932C6C7-6D48-73EF-F140-89FAE5825BD7}" dt="2022-05-01T21:18:56.342" v="952" actId="20577"/>
        <pc:sldMkLst>
          <pc:docMk/>
          <pc:sldMk cId="3991598573" sldId="271"/>
        </pc:sldMkLst>
        <pc:spChg chg="mod">
          <ac:chgData name="Kine Lundhagen Hesselroth" userId="S::kinelu@uio.no::abcaf9c8-bbcc-4ebd-b56c-95b909ed0b02" providerId="AD" clId="Web-{A932C6C7-6D48-73EF-F140-89FAE5825BD7}" dt="2022-05-01T21:18:56.342" v="952" actId="20577"/>
          <ac:spMkLst>
            <pc:docMk/>
            <pc:sldMk cId="3991598573" sldId="271"/>
            <ac:spMk id="3" creationId="{5F363FDA-0046-408F-B0C5-66B8F9C80E95}"/>
          </ac:spMkLst>
        </pc:spChg>
      </pc:sldChg>
      <pc:sldChg chg="modSp">
        <pc:chgData name="Kine Lundhagen Hesselroth" userId="S::kinelu@uio.no::abcaf9c8-bbcc-4ebd-b56c-95b909ed0b02" providerId="AD" clId="Web-{A932C6C7-6D48-73EF-F140-89FAE5825BD7}" dt="2022-05-01T20:50:42.165" v="500" actId="20577"/>
        <pc:sldMkLst>
          <pc:docMk/>
          <pc:sldMk cId="3415995166" sldId="272"/>
        </pc:sldMkLst>
        <pc:spChg chg="mod">
          <ac:chgData name="Kine Lundhagen Hesselroth" userId="S::kinelu@uio.no::abcaf9c8-bbcc-4ebd-b56c-95b909ed0b02" providerId="AD" clId="Web-{A932C6C7-6D48-73EF-F140-89FAE5825BD7}" dt="2022-05-01T20:50:42.165" v="500" actId="20577"/>
          <ac:spMkLst>
            <pc:docMk/>
            <pc:sldMk cId="3415995166" sldId="272"/>
            <ac:spMk id="4" creationId="{C94BEC6A-BEFE-47F2-8C09-BCF34BDC1A05}"/>
          </ac:spMkLst>
        </pc:spChg>
      </pc:sldChg>
      <pc:sldChg chg="modSp">
        <pc:chgData name="Kine Lundhagen Hesselroth" userId="S::kinelu@uio.no::abcaf9c8-bbcc-4ebd-b56c-95b909ed0b02" providerId="AD" clId="Web-{A932C6C7-6D48-73EF-F140-89FAE5825BD7}" dt="2022-05-01T20:50:58.900" v="503" actId="20577"/>
        <pc:sldMkLst>
          <pc:docMk/>
          <pc:sldMk cId="2978871905" sldId="273"/>
        </pc:sldMkLst>
        <pc:spChg chg="mod">
          <ac:chgData name="Kine Lundhagen Hesselroth" userId="S::kinelu@uio.no::abcaf9c8-bbcc-4ebd-b56c-95b909ed0b02" providerId="AD" clId="Web-{A932C6C7-6D48-73EF-F140-89FAE5825BD7}" dt="2022-05-01T20:50:58.900" v="503" actId="20577"/>
          <ac:spMkLst>
            <pc:docMk/>
            <pc:sldMk cId="2978871905" sldId="273"/>
            <ac:spMk id="3" creationId="{50C05C55-2530-4006-8D0E-40F653E5188E}"/>
          </ac:spMkLst>
        </pc:spChg>
      </pc:sldChg>
      <pc:sldChg chg="ord">
        <pc:chgData name="Kine Lundhagen Hesselroth" userId="S::kinelu@uio.no::abcaf9c8-bbcc-4ebd-b56c-95b909ed0b02" providerId="AD" clId="Web-{A932C6C7-6D48-73EF-F140-89FAE5825BD7}" dt="2022-05-01T20:52:15.948" v="513"/>
        <pc:sldMkLst>
          <pc:docMk/>
          <pc:sldMk cId="1823849396" sldId="274"/>
        </pc:sldMkLst>
      </pc:sldChg>
      <pc:sldChg chg="modSp">
        <pc:chgData name="Kine Lundhagen Hesselroth" userId="S::kinelu@uio.no::abcaf9c8-bbcc-4ebd-b56c-95b909ed0b02" providerId="AD" clId="Web-{A932C6C7-6D48-73EF-F140-89FAE5825BD7}" dt="2022-05-01T20:51:05.681" v="504" actId="1076"/>
        <pc:sldMkLst>
          <pc:docMk/>
          <pc:sldMk cId="1502122380" sldId="275"/>
        </pc:sldMkLst>
        <pc:spChg chg="mod">
          <ac:chgData name="Kine Lundhagen Hesselroth" userId="S::kinelu@uio.no::abcaf9c8-bbcc-4ebd-b56c-95b909ed0b02" providerId="AD" clId="Web-{A932C6C7-6D48-73EF-F140-89FAE5825BD7}" dt="2022-05-01T20:51:05.681" v="504" actId="1076"/>
          <ac:spMkLst>
            <pc:docMk/>
            <pc:sldMk cId="1502122380" sldId="275"/>
            <ac:spMk id="3" creationId="{8852B357-4EE8-4C6D-8257-3C6FC80A3252}"/>
          </ac:spMkLst>
        </pc:spChg>
      </pc:sldChg>
      <pc:sldChg chg="del">
        <pc:chgData name="Kine Lundhagen Hesselroth" userId="S::kinelu@uio.no::abcaf9c8-bbcc-4ebd-b56c-95b909ed0b02" providerId="AD" clId="Web-{A932C6C7-6D48-73EF-F140-89FAE5825BD7}" dt="2022-05-01T20:51:26.526" v="510"/>
        <pc:sldMkLst>
          <pc:docMk/>
          <pc:sldMk cId="2399133166" sldId="277"/>
        </pc:sldMkLst>
      </pc:sldChg>
      <pc:sldChg chg="del">
        <pc:chgData name="Kine Lundhagen Hesselroth" userId="S::kinelu@uio.no::abcaf9c8-bbcc-4ebd-b56c-95b909ed0b02" providerId="AD" clId="Web-{A932C6C7-6D48-73EF-F140-89FAE5825BD7}" dt="2022-05-01T20:51:26.526" v="509"/>
        <pc:sldMkLst>
          <pc:docMk/>
          <pc:sldMk cId="399150495" sldId="278"/>
        </pc:sldMkLst>
      </pc:sldChg>
      <pc:sldChg chg="del">
        <pc:chgData name="Kine Lundhagen Hesselroth" userId="S::kinelu@uio.no::abcaf9c8-bbcc-4ebd-b56c-95b909ed0b02" providerId="AD" clId="Web-{A932C6C7-6D48-73EF-F140-89FAE5825BD7}" dt="2022-05-01T20:51:26.510" v="508"/>
        <pc:sldMkLst>
          <pc:docMk/>
          <pc:sldMk cId="3562818621" sldId="279"/>
        </pc:sldMkLst>
      </pc:sldChg>
      <pc:sldChg chg="del">
        <pc:chgData name="Kine Lundhagen Hesselroth" userId="S::kinelu@uio.no::abcaf9c8-bbcc-4ebd-b56c-95b909ed0b02" providerId="AD" clId="Web-{A932C6C7-6D48-73EF-F140-89FAE5825BD7}" dt="2022-05-01T20:51:26.510" v="507"/>
        <pc:sldMkLst>
          <pc:docMk/>
          <pc:sldMk cId="322077592" sldId="280"/>
        </pc:sldMkLst>
      </pc:sldChg>
      <pc:sldChg chg="del">
        <pc:chgData name="Kine Lundhagen Hesselroth" userId="S::kinelu@uio.no::abcaf9c8-bbcc-4ebd-b56c-95b909ed0b02" providerId="AD" clId="Web-{A932C6C7-6D48-73EF-F140-89FAE5825BD7}" dt="2022-05-01T20:51:26.510" v="506"/>
        <pc:sldMkLst>
          <pc:docMk/>
          <pc:sldMk cId="3254769465" sldId="281"/>
        </pc:sldMkLst>
      </pc:sldChg>
      <pc:sldChg chg="del">
        <pc:chgData name="Kine Lundhagen Hesselroth" userId="S::kinelu@uio.no::abcaf9c8-bbcc-4ebd-b56c-95b909ed0b02" providerId="AD" clId="Web-{A932C6C7-6D48-73EF-F140-89FAE5825BD7}" dt="2022-05-01T20:51:26.510" v="505"/>
        <pc:sldMkLst>
          <pc:docMk/>
          <pc:sldMk cId="2350334204" sldId="282"/>
        </pc:sldMkLst>
      </pc:sldChg>
      <pc:sldChg chg="del">
        <pc:chgData name="Kine Lundhagen Hesselroth" userId="S::kinelu@uio.no::abcaf9c8-bbcc-4ebd-b56c-95b909ed0b02" providerId="AD" clId="Web-{A932C6C7-6D48-73EF-F140-89FAE5825BD7}" dt="2022-05-01T21:17:53.841" v="946"/>
        <pc:sldMkLst>
          <pc:docMk/>
          <pc:sldMk cId="318884940" sldId="284"/>
        </pc:sldMkLst>
      </pc:sldChg>
      <pc:sldChg chg="del">
        <pc:chgData name="Kine Lundhagen Hesselroth" userId="S::kinelu@uio.no::abcaf9c8-bbcc-4ebd-b56c-95b909ed0b02" providerId="AD" clId="Web-{A932C6C7-6D48-73EF-F140-89FAE5825BD7}" dt="2022-05-01T21:17:43.684" v="945"/>
        <pc:sldMkLst>
          <pc:docMk/>
          <pc:sldMk cId="3951573483" sldId="286"/>
        </pc:sldMkLst>
      </pc:sldChg>
      <pc:sldChg chg="addSp modSp ord modNotes">
        <pc:chgData name="Kine Lundhagen Hesselroth" userId="S::kinelu@uio.no::abcaf9c8-bbcc-4ebd-b56c-95b909ed0b02" providerId="AD" clId="Web-{A932C6C7-6D48-73EF-F140-89FAE5825BD7}" dt="2022-05-01T21:24:41.879" v="994"/>
        <pc:sldMkLst>
          <pc:docMk/>
          <pc:sldMk cId="2414040523" sldId="291"/>
        </pc:sldMkLst>
        <pc:spChg chg="add mod">
          <ac:chgData name="Kine Lundhagen Hesselroth" userId="S::kinelu@uio.no::abcaf9c8-bbcc-4ebd-b56c-95b909ed0b02" providerId="AD" clId="Web-{A932C6C7-6D48-73EF-F140-89FAE5825BD7}" dt="2022-05-01T21:24:06.738" v="993" actId="1076"/>
          <ac:spMkLst>
            <pc:docMk/>
            <pc:sldMk cId="2414040523" sldId="291"/>
            <ac:spMk id="3" creationId="{FBCA2F18-0686-EBBF-09E3-00036ADD267C}"/>
          </ac:spMkLst>
        </pc:spChg>
        <pc:spChg chg="mod">
          <ac:chgData name="Kine Lundhagen Hesselroth" userId="S::kinelu@uio.no::abcaf9c8-bbcc-4ebd-b56c-95b909ed0b02" providerId="AD" clId="Web-{A932C6C7-6D48-73EF-F140-89FAE5825BD7}" dt="2022-05-01T21:23:21.331" v="975" actId="20577"/>
          <ac:spMkLst>
            <pc:docMk/>
            <pc:sldMk cId="2414040523" sldId="291"/>
            <ac:spMk id="4" creationId="{BFE57CAF-615A-D77A-387D-79941E17F44C}"/>
          </ac:spMkLst>
        </pc:spChg>
      </pc:sldChg>
      <pc:sldChg chg="modSp del">
        <pc:chgData name="Kine Lundhagen Hesselroth" userId="S::kinelu@uio.no::abcaf9c8-bbcc-4ebd-b56c-95b909ed0b02" providerId="AD" clId="Web-{A932C6C7-6D48-73EF-F140-89FAE5825BD7}" dt="2022-05-01T21:18:16.435" v="948"/>
        <pc:sldMkLst>
          <pc:docMk/>
          <pc:sldMk cId="3122167325" sldId="298"/>
        </pc:sldMkLst>
        <pc:spChg chg="mod">
          <ac:chgData name="Kine Lundhagen Hesselroth" userId="S::kinelu@uio.no::abcaf9c8-bbcc-4ebd-b56c-95b909ed0b02" providerId="AD" clId="Web-{A932C6C7-6D48-73EF-F140-89FAE5825BD7}" dt="2022-05-01T20:51:56.510" v="512" actId="20577"/>
          <ac:spMkLst>
            <pc:docMk/>
            <pc:sldMk cId="3122167325" sldId="298"/>
            <ac:spMk id="2" creationId="{00000000-0000-0000-0000-000000000000}"/>
          </ac:spMkLst>
        </pc:spChg>
      </pc:sldChg>
      <pc:sldChg chg="addSp delSp modSp del">
        <pc:chgData name="Kine Lundhagen Hesselroth" userId="S::kinelu@uio.no::abcaf9c8-bbcc-4ebd-b56c-95b909ed0b02" providerId="AD" clId="Web-{A932C6C7-6D48-73EF-F140-89FAE5825BD7}" dt="2022-05-01T12:16:28.720" v="21"/>
        <pc:sldMkLst>
          <pc:docMk/>
          <pc:sldMk cId="2123683903" sldId="307"/>
        </pc:sldMkLst>
        <pc:spChg chg="mod">
          <ac:chgData name="Kine Lundhagen Hesselroth" userId="S::kinelu@uio.no::abcaf9c8-bbcc-4ebd-b56c-95b909ed0b02" providerId="AD" clId="Web-{A932C6C7-6D48-73EF-F140-89FAE5825BD7}" dt="2022-05-01T12:03:34.624" v="17" actId="20577"/>
          <ac:spMkLst>
            <pc:docMk/>
            <pc:sldMk cId="2123683903" sldId="307"/>
            <ac:spMk id="4" creationId="{835F4FFD-6882-DAF6-785C-68CBF6803947}"/>
          </ac:spMkLst>
        </pc:spChg>
        <pc:spChg chg="add">
          <ac:chgData name="Kine Lundhagen Hesselroth" userId="S::kinelu@uio.no::abcaf9c8-bbcc-4ebd-b56c-95b909ed0b02" providerId="AD" clId="Web-{A932C6C7-6D48-73EF-F140-89FAE5825BD7}" dt="2022-05-01T11:53:41.531" v="4"/>
          <ac:spMkLst>
            <pc:docMk/>
            <pc:sldMk cId="2123683903" sldId="307"/>
            <ac:spMk id="11" creationId="{22B541DC-7610-45CF-9D4D-2C00AC6A733F}"/>
          </ac:spMkLst>
        </pc:spChg>
        <pc:picChg chg="add del mod">
          <ac:chgData name="Kine Lundhagen Hesselroth" userId="S::kinelu@uio.no::abcaf9c8-bbcc-4ebd-b56c-95b909ed0b02" providerId="AD" clId="Web-{A932C6C7-6D48-73EF-F140-89FAE5825BD7}" dt="2022-05-01T12:02:44.232" v="12"/>
          <ac:picMkLst>
            <pc:docMk/>
            <pc:sldMk cId="2123683903" sldId="307"/>
            <ac:picMk id="2" creationId="{62D7BF36-DFB2-0D1D-AEDB-39CDE73F22D8}"/>
          </ac:picMkLst>
        </pc:picChg>
        <pc:picChg chg="del">
          <ac:chgData name="Kine Lundhagen Hesselroth" userId="S::kinelu@uio.no::abcaf9c8-bbcc-4ebd-b56c-95b909ed0b02" providerId="AD" clId="Web-{A932C6C7-6D48-73EF-F140-89FAE5825BD7}" dt="2022-05-01T11:53:21.124" v="2"/>
          <ac:picMkLst>
            <pc:docMk/>
            <pc:sldMk cId="2123683903" sldId="307"/>
            <ac:picMk id="3" creationId="{620F3BCF-E65B-147C-1053-354DF185D3EE}"/>
          </ac:picMkLst>
        </pc:picChg>
        <pc:picChg chg="add mod">
          <ac:chgData name="Kine Lundhagen Hesselroth" userId="S::kinelu@uio.no::abcaf9c8-bbcc-4ebd-b56c-95b909ed0b02" providerId="AD" clId="Web-{A932C6C7-6D48-73EF-F140-89FAE5825BD7}" dt="2022-05-01T12:02:46.138" v="13"/>
          <ac:picMkLst>
            <pc:docMk/>
            <pc:sldMk cId="2123683903" sldId="307"/>
            <ac:picMk id="5" creationId="{916F27C6-1C97-E2DA-8B95-7FE04B744ACC}"/>
          </ac:picMkLst>
        </pc:picChg>
        <pc:cxnChg chg="add">
          <ac:chgData name="Kine Lundhagen Hesselroth" userId="S::kinelu@uio.no::abcaf9c8-bbcc-4ebd-b56c-95b909ed0b02" providerId="AD" clId="Web-{A932C6C7-6D48-73EF-F140-89FAE5825BD7}" dt="2022-05-01T11:53:41.531" v="4"/>
          <ac:cxnSpMkLst>
            <pc:docMk/>
            <pc:sldMk cId="2123683903" sldId="307"/>
            <ac:cxnSpMk id="9" creationId="{F58DB4FF-B599-4BB6-81E0-2DB16E4AB461}"/>
          </ac:cxnSpMkLst>
        </pc:cxnChg>
        <pc:cxnChg chg="add">
          <ac:chgData name="Kine Lundhagen Hesselroth" userId="S::kinelu@uio.no::abcaf9c8-bbcc-4ebd-b56c-95b909ed0b02" providerId="AD" clId="Web-{A932C6C7-6D48-73EF-F140-89FAE5825BD7}" dt="2022-05-01T11:53:41.531" v="4"/>
          <ac:cxnSpMkLst>
            <pc:docMk/>
            <pc:sldMk cId="2123683903" sldId="307"/>
            <ac:cxnSpMk id="13" creationId="{69BF8B83-CBB3-4214-BB85-A56C7F74549B}"/>
          </ac:cxnSpMkLst>
        </pc:cxnChg>
      </pc:sldChg>
      <pc:sldChg chg="modSp ord">
        <pc:chgData name="Kine Lundhagen Hesselroth" userId="S::kinelu@uio.no::abcaf9c8-bbcc-4ebd-b56c-95b909ed0b02" providerId="AD" clId="Web-{A932C6C7-6D48-73EF-F140-89FAE5825BD7}" dt="2022-05-01T21:28:15.977" v="1026"/>
        <pc:sldMkLst>
          <pc:docMk/>
          <pc:sldMk cId="2569547774" sldId="312"/>
        </pc:sldMkLst>
        <pc:graphicFrameChg chg="modGraphic">
          <ac:chgData name="Kine Lundhagen Hesselroth" userId="S::kinelu@uio.no::abcaf9c8-bbcc-4ebd-b56c-95b909ed0b02" providerId="AD" clId="Web-{A932C6C7-6D48-73EF-F140-89FAE5825BD7}" dt="2022-05-01T21:27:58.304" v="1025" actId="20577"/>
          <ac:graphicFrameMkLst>
            <pc:docMk/>
            <pc:sldMk cId="2569547774" sldId="312"/>
            <ac:graphicFrameMk id="4" creationId="{C62C6E6F-6827-42BC-B9BA-8580E0526AA6}"/>
          </ac:graphicFrameMkLst>
        </pc:graphicFrameChg>
      </pc:sldChg>
      <pc:sldChg chg="addSp delSp modSp ord modNotes">
        <pc:chgData name="Kine Lundhagen Hesselroth" userId="S::kinelu@uio.no::abcaf9c8-bbcc-4ebd-b56c-95b909ed0b02" providerId="AD" clId="Web-{A932C6C7-6D48-73EF-F140-89FAE5825BD7}" dt="2022-05-01T21:21:37.189" v="956"/>
        <pc:sldMkLst>
          <pc:docMk/>
          <pc:sldMk cId="1965579565" sldId="321"/>
        </pc:sldMkLst>
        <pc:spChg chg="mod">
          <ac:chgData name="Kine Lundhagen Hesselroth" userId="S::kinelu@uio.no::abcaf9c8-bbcc-4ebd-b56c-95b909ed0b02" providerId="AD" clId="Web-{A932C6C7-6D48-73EF-F140-89FAE5825BD7}" dt="2022-05-01T21:16:21.449" v="942" actId="20577"/>
          <ac:spMkLst>
            <pc:docMk/>
            <pc:sldMk cId="1965579565" sldId="321"/>
            <ac:spMk id="2" creationId="{0551CAB4-7F6A-B25F-1B33-85101E24F48F}"/>
          </ac:spMkLst>
        </pc:spChg>
        <pc:spChg chg="add del mod">
          <ac:chgData name="Kine Lundhagen Hesselroth" userId="S::kinelu@uio.no::abcaf9c8-bbcc-4ebd-b56c-95b909ed0b02" providerId="AD" clId="Web-{A932C6C7-6D48-73EF-F140-89FAE5825BD7}" dt="2022-05-01T20:27:06.953" v="347"/>
          <ac:spMkLst>
            <pc:docMk/>
            <pc:sldMk cId="1965579565" sldId="321"/>
            <ac:spMk id="3" creationId="{43494A57-A7A9-1DCB-13CE-0DAC420F11C5}"/>
          </ac:spMkLst>
        </pc:spChg>
        <pc:spChg chg="add mod">
          <ac:chgData name="Kine Lundhagen Hesselroth" userId="S::kinelu@uio.no::abcaf9c8-bbcc-4ebd-b56c-95b909ed0b02" providerId="AD" clId="Web-{A932C6C7-6D48-73EF-F140-89FAE5825BD7}" dt="2022-05-01T20:34:39.976" v="394" actId="1076"/>
          <ac:spMkLst>
            <pc:docMk/>
            <pc:sldMk cId="1965579565" sldId="321"/>
            <ac:spMk id="4" creationId="{1000220B-1B48-1C9E-9DA9-8A2F470CE5F5}"/>
          </ac:spMkLst>
        </pc:spChg>
        <pc:spChg chg="mod">
          <ac:chgData name="Kine Lundhagen Hesselroth" userId="S::kinelu@uio.no::abcaf9c8-bbcc-4ebd-b56c-95b909ed0b02" providerId="AD" clId="Web-{A932C6C7-6D48-73EF-F140-89FAE5825BD7}" dt="2022-05-01T20:34:46.304" v="396" actId="1076"/>
          <ac:spMkLst>
            <pc:docMk/>
            <pc:sldMk cId="1965579565" sldId="321"/>
            <ac:spMk id="201" creationId="{9F3A498E-A267-0CDC-EE79-C8B8306A6AB8}"/>
          </ac:spMkLst>
        </pc:spChg>
      </pc:sldChg>
      <pc:sldChg chg="modSp modNotes">
        <pc:chgData name="Kine Lundhagen Hesselroth" userId="S::kinelu@uio.no::abcaf9c8-bbcc-4ebd-b56c-95b909ed0b02" providerId="AD" clId="Web-{A932C6C7-6D48-73EF-F140-89FAE5825BD7}" dt="2022-05-01T21:14:30.275" v="916" actId="20577"/>
        <pc:sldMkLst>
          <pc:docMk/>
          <pc:sldMk cId="2208445095" sldId="329"/>
        </pc:sldMkLst>
        <pc:spChg chg="mod">
          <ac:chgData name="Kine Lundhagen Hesselroth" userId="S::kinelu@uio.no::abcaf9c8-bbcc-4ebd-b56c-95b909ed0b02" providerId="AD" clId="Web-{A932C6C7-6D48-73EF-F140-89FAE5825BD7}" dt="2022-05-01T20:33:49.116" v="393" actId="1076"/>
          <ac:spMkLst>
            <pc:docMk/>
            <pc:sldMk cId="2208445095" sldId="329"/>
            <ac:spMk id="6" creationId="{77EDDEA6-80CB-9EA0-41DB-D5A5285B327F}"/>
          </ac:spMkLst>
        </pc:spChg>
        <pc:spChg chg="mod">
          <ac:chgData name="Kine Lundhagen Hesselroth" userId="S::kinelu@uio.no::abcaf9c8-bbcc-4ebd-b56c-95b909ed0b02" providerId="AD" clId="Web-{A932C6C7-6D48-73EF-F140-89FAE5825BD7}" dt="2022-05-01T21:14:30.275" v="916" actId="20577"/>
          <ac:spMkLst>
            <pc:docMk/>
            <pc:sldMk cId="2208445095" sldId="329"/>
            <ac:spMk id="10" creationId="{72762143-D9F2-662D-37F8-9A0E83CD1186}"/>
          </ac:spMkLst>
        </pc:spChg>
      </pc:sldChg>
      <pc:sldChg chg="ord">
        <pc:chgData name="Kine Lundhagen Hesselroth" userId="S::kinelu@uio.no::abcaf9c8-bbcc-4ebd-b56c-95b909ed0b02" providerId="AD" clId="Web-{A932C6C7-6D48-73EF-F140-89FAE5825BD7}" dt="2022-05-01T21:18:24.529" v="949"/>
        <pc:sldMkLst>
          <pc:docMk/>
          <pc:sldMk cId="335343313" sldId="330"/>
        </pc:sldMkLst>
      </pc:sldChg>
      <pc:sldChg chg="modSp">
        <pc:chgData name="Kine Lundhagen Hesselroth" userId="S::kinelu@uio.no::abcaf9c8-bbcc-4ebd-b56c-95b909ed0b02" providerId="AD" clId="Web-{A932C6C7-6D48-73EF-F140-89FAE5825BD7}" dt="2022-05-01T21:34:49.861" v="1149" actId="20577"/>
        <pc:sldMkLst>
          <pc:docMk/>
          <pc:sldMk cId="999070815" sldId="331"/>
        </pc:sldMkLst>
        <pc:spChg chg="mod">
          <ac:chgData name="Kine Lundhagen Hesselroth" userId="S::kinelu@uio.no::abcaf9c8-bbcc-4ebd-b56c-95b909ed0b02" providerId="AD" clId="Web-{A932C6C7-6D48-73EF-F140-89FAE5825BD7}" dt="2022-05-01T21:34:49.861" v="1149" actId="20577"/>
          <ac:spMkLst>
            <pc:docMk/>
            <pc:sldMk cId="999070815" sldId="331"/>
            <ac:spMk id="3" creationId="{92B318B8-DE72-6676-E3AA-27158DA43BA3}"/>
          </ac:spMkLst>
        </pc:spChg>
      </pc:sldChg>
      <pc:sldChg chg="modNotes">
        <pc:chgData name="Kine Lundhagen Hesselroth" userId="S::kinelu@uio.no::abcaf9c8-bbcc-4ebd-b56c-95b909ed0b02" providerId="AD" clId="Web-{A932C6C7-6D48-73EF-F140-89FAE5825BD7}" dt="2022-05-01T20:31:10.598" v="382"/>
        <pc:sldMkLst>
          <pc:docMk/>
          <pc:sldMk cId="323109721" sldId="333"/>
        </pc:sldMkLst>
      </pc:sldChg>
      <pc:sldChg chg="addSp delSp modSp new mod setBg setClrOvrMap">
        <pc:chgData name="Kine Lundhagen Hesselroth" userId="S::kinelu@uio.no::abcaf9c8-bbcc-4ebd-b56c-95b909ed0b02" providerId="AD" clId="Web-{A932C6C7-6D48-73EF-F140-89FAE5825BD7}" dt="2022-05-01T20:52:45.746" v="517" actId="20577"/>
        <pc:sldMkLst>
          <pc:docMk/>
          <pc:sldMk cId="2174227712" sldId="334"/>
        </pc:sldMkLst>
        <pc:spChg chg="add mod">
          <ac:chgData name="Kine Lundhagen Hesselroth" userId="S::kinelu@uio.no::abcaf9c8-bbcc-4ebd-b56c-95b909ed0b02" providerId="AD" clId="Web-{A932C6C7-6D48-73EF-F140-89FAE5825BD7}" dt="2022-05-01T20:47:30.334" v="464" actId="20577"/>
          <ac:spMkLst>
            <pc:docMk/>
            <pc:sldMk cId="2174227712" sldId="334"/>
            <ac:spMk id="3" creationId="{7D45A11A-FBDB-C09E-73AC-289D00BE14E7}"/>
          </ac:spMkLst>
        </pc:spChg>
        <pc:spChg chg="add mod ord">
          <ac:chgData name="Kine Lundhagen Hesselroth" userId="S::kinelu@uio.no::abcaf9c8-bbcc-4ebd-b56c-95b909ed0b02" providerId="AD" clId="Web-{A932C6C7-6D48-73EF-F140-89FAE5825BD7}" dt="2022-05-01T20:52:45.746" v="517" actId="20577"/>
          <ac:spMkLst>
            <pc:docMk/>
            <pc:sldMk cId="2174227712" sldId="334"/>
            <ac:spMk id="4" creationId="{EA147CB0-0275-E94E-0FAC-1C1A419C750A}"/>
          </ac:spMkLst>
        </pc:spChg>
        <pc:spChg chg="add">
          <ac:chgData name="Kine Lundhagen Hesselroth" userId="S::kinelu@uio.no::abcaf9c8-bbcc-4ebd-b56c-95b909ed0b02" providerId="AD" clId="Web-{A932C6C7-6D48-73EF-F140-89FAE5825BD7}" dt="2022-05-01T20:48:18.554" v="468"/>
          <ac:spMkLst>
            <pc:docMk/>
            <pc:sldMk cId="2174227712" sldId="334"/>
            <ac:spMk id="17" creationId="{228D3A58-6BE7-4248-AB19-5BE7CE06A627}"/>
          </ac:spMkLst>
        </pc:spChg>
        <pc:picChg chg="add mod">
          <ac:chgData name="Kine Lundhagen Hesselroth" userId="S::kinelu@uio.no::abcaf9c8-bbcc-4ebd-b56c-95b909ed0b02" providerId="AD" clId="Web-{A932C6C7-6D48-73EF-F140-89FAE5825BD7}" dt="2022-05-01T20:48:18.554" v="468"/>
          <ac:picMkLst>
            <pc:docMk/>
            <pc:sldMk cId="2174227712" sldId="334"/>
            <ac:picMk id="2" creationId="{1D5AFBAB-76BA-3A0E-13FF-0E72CE823741}"/>
          </ac:picMkLst>
        </pc:picChg>
        <pc:cxnChg chg="add del">
          <ac:chgData name="Kine Lundhagen Hesselroth" userId="S::kinelu@uio.no::abcaf9c8-bbcc-4ebd-b56c-95b909ed0b02" providerId="AD" clId="Web-{A932C6C7-6D48-73EF-F140-89FAE5825BD7}" dt="2022-05-01T20:48:18.554" v="468"/>
          <ac:cxnSpMkLst>
            <pc:docMk/>
            <pc:sldMk cId="2174227712" sldId="334"/>
            <ac:cxnSpMk id="8" creationId="{F58DB4FF-B599-4BB6-81E0-2DB16E4AB461}"/>
          </ac:cxnSpMkLst>
        </pc:cxnChg>
        <pc:cxnChg chg="add del">
          <ac:chgData name="Kine Lundhagen Hesselroth" userId="S::kinelu@uio.no::abcaf9c8-bbcc-4ebd-b56c-95b909ed0b02" providerId="AD" clId="Web-{A932C6C7-6D48-73EF-F140-89FAE5825BD7}" dt="2022-05-01T20:48:18.554" v="468"/>
          <ac:cxnSpMkLst>
            <pc:docMk/>
            <pc:sldMk cId="2174227712" sldId="334"/>
            <ac:cxnSpMk id="10" creationId="{1DD65FDB-EA6D-49B4-9370-653EC0645543}"/>
          </ac:cxnSpMkLst>
        </pc:cxnChg>
        <pc:cxnChg chg="add">
          <ac:chgData name="Kine Lundhagen Hesselroth" userId="S::kinelu@uio.no::abcaf9c8-bbcc-4ebd-b56c-95b909ed0b02" providerId="AD" clId="Web-{A932C6C7-6D48-73EF-F140-89FAE5825BD7}" dt="2022-05-01T20:48:18.554" v="468"/>
          <ac:cxnSpMkLst>
            <pc:docMk/>
            <pc:sldMk cId="2174227712" sldId="334"/>
            <ac:cxnSpMk id="15" creationId="{F58DB4FF-B599-4BB6-81E0-2DB16E4AB461}"/>
          </ac:cxnSpMkLst>
        </pc:cxnChg>
        <pc:cxnChg chg="add">
          <ac:chgData name="Kine Lundhagen Hesselroth" userId="S::kinelu@uio.no::abcaf9c8-bbcc-4ebd-b56c-95b909ed0b02" providerId="AD" clId="Web-{A932C6C7-6D48-73EF-F140-89FAE5825BD7}" dt="2022-05-01T20:48:18.554" v="468"/>
          <ac:cxnSpMkLst>
            <pc:docMk/>
            <pc:sldMk cId="2174227712" sldId="334"/>
            <ac:cxnSpMk id="19" creationId="{42674882-6F5A-4093-A5A9-8383961E7D99}"/>
          </ac:cxnSpMkLst>
        </pc:cxnChg>
      </pc:sldChg>
      <pc:sldChg chg="addSp delSp modSp new del mod ord setBg">
        <pc:chgData name="Kine Lundhagen Hesselroth" userId="S::kinelu@uio.no::abcaf9c8-bbcc-4ebd-b56c-95b909ed0b02" providerId="AD" clId="Web-{A932C6C7-6D48-73EF-F140-89FAE5825BD7}" dt="2022-05-01T21:18:31.701" v="951"/>
        <pc:sldMkLst>
          <pc:docMk/>
          <pc:sldMk cId="2072941169" sldId="335"/>
        </pc:sldMkLst>
        <pc:spChg chg="add del">
          <ac:chgData name="Kine Lundhagen Hesselroth" userId="S::kinelu@uio.no::abcaf9c8-bbcc-4ebd-b56c-95b909ed0b02" providerId="AD" clId="Web-{A932C6C7-6D48-73EF-F140-89FAE5825BD7}" dt="2022-05-01T12:16:56.549" v="25"/>
          <ac:spMkLst>
            <pc:docMk/>
            <pc:sldMk cId="2072941169" sldId="335"/>
            <ac:spMk id="7" creationId="{B6BB1A71-1D39-43C5-A56A-38D33A4053A4}"/>
          </ac:spMkLst>
        </pc:spChg>
        <pc:picChg chg="add mod">
          <ac:chgData name="Kine Lundhagen Hesselroth" userId="S::kinelu@uio.no::abcaf9c8-bbcc-4ebd-b56c-95b909ed0b02" providerId="AD" clId="Web-{A932C6C7-6D48-73EF-F140-89FAE5825BD7}" dt="2022-05-01T12:16:56.549" v="26"/>
          <ac:picMkLst>
            <pc:docMk/>
            <pc:sldMk cId="2072941169" sldId="335"/>
            <ac:picMk id="2" creationId="{DD15D5CF-822E-207D-41D9-CEF26B5D392E}"/>
          </ac:picMkLst>
        </pc:picChg>
      </pc:sldChg>
      <pc:sldChg chg="addSp modSp new del mod modClrScheme chgLayout">
        <pc:chgData name="Kine Lundhagen Hesselroth" userId="S::kinelu@uio.no::abcaf9c8-bbcc-4ebd-b56c-95b909ed0b02" providerId="AD" clId="Web-{A932C6C7-6D48-73EF-F140-89FAE5825BD7}" dt="2022-05-01T20:50:18.571" v="493"/>
        <pc:sldMkLst>
          <pc:docMk/>
          <pc:sldMk cId="2388506366" sldId="336"/>
        </pc:sldMkLst>
        <pc:spChg chg="add mod">
          <ac:chgData name="Kine Lundhagen Hesselroth" userId="S::kinelu@uio.no::abcaf9c8-bbcc-4ebd-b56c-95b909ed0b02" providerId="AD" clId="Web-{A932C6C7-6D48-73EF-F140-89FAE5825BD7}" dt="2022-05-01T12:34:43.457" v="44" actId="20577"/>
          <ac:spMkLst>
            <pc:docMk/>
            <pc:sldMk cId="2388506366" sldId="336"/>
            <ac:spMk id="2" creationId="{60296ADC-6A34-6028-CEDE-186C02456567}"/>
          </ac:spMkLst>
        </pc:spChg>
        <pc:spChg chg="add mod">
          <ac:chgData name="Kine Lundhagen Hesselroth" userId="S::kinelu@uio.no::abcaf9c8-bbcc-4ebd-b56c-95b909ed0b02" providerId="AD" clId="Web-{A932C6C7-6D48-73EF-F140-89FAE5825BD7}" dt="2022-05-01T12:34:53.754" v="46" actId="20577"/>
          <ac:spMkLst>
            <pc:docMk/>
            <pc:sldMk cId="2388506366" sldId="336"/>
            <ac:spMk id="3" creationId="{67E90BF1-3D6D-49FA-0F58-0C987E7F0A4F}"/>
          </ac:spMkLst>
        </pc:spChg>
      </pc:sldChg>
      <pc:sldChg chg="modSp new del ord">
        <pc:chgData name="Kine Lundhagen Hesselroth" userId="S::kinelu@uio.no::abcaf9c8-bbcc-4ebd-b56c-95b909ed0b02" providerId="AD" clId="Web-{A932C6C7-6D48-73EF-F140-89FAE5825BD7}" dt="2022-05-01T21:03:37.069" v="691"/>
        <pc:sldMkLst>
          <pc:docMk/>
          <pc:sldMk cId="4145417804" sldId="337"/>
        </pc:sldMkLst>
        <pc:spChg chg="mod">
          <ac:chgData name="Kine Lundhagen Hesselroth" userId="S::kinelu@uio.no::abcaf9c8-bbcc-4ebd-b56c-95b909ed0b02" providerId="AD" clId="Web-{A932C6C7-6D48-73EF-F140-89FAE5825BD7}" dt="2022-05-01T12:34:58.692" v="59" actId="20577"/>
          <ac:spMkLst>
            <pc:docMk/>
            <pc:sldMk cId="4145417804" sldId="337"/>
            <ac:spMk id="2" creationId="{CB4C9FDF-8C52-47C4-E196-5129A247EB21}"/>
          </ac:spMkLst>
        </pc:spChg>
        <pc:spChg chg="mod">
          <ac:chgData name="Kine Lundhagen Hesselroth" userId="S::kinelu@uio.no::abcaf9c8-bbcc-4ebd-b56c-95b909ed0b02" providerId="AD" clId="Web-{A932C6C7-6D48-73EF-F140-89FAE5825BD7}" dt="2022-05-01T19:21:45.193" v="68" actId="20577"/>
          <ac:spMkLst>
            <pc:docMk/>
            <pc:sldMk cId="4145417804" sldId="337"/>
            <ac:spMk id="3" creationId="{BC427FF2-AC6A-DA2A-97C8-A524B01AF925}"/>
          </ac:spMkLst>
        </pc:spChg>
      </pc:sldChg>
      <pc:sldChg chg="addSp delSp modSp new mod setBg setClrOvrMap modNotes">
        <pc:chgData name="Kine Lundhagen Hesselroth" userId="S::kinelu@uio.no::abcaf9c8-bbcc-4ebd-b56c-95b909ed0b02" providerId="AD" clId="Web-{A932C6C7-6D48-73EF-F140-89FAE5825BD7}" dt="2022-05-01T21:15:31.713" v="933"/>
        <pc:sldMkLst>
          <pc:docMk/>
          <pc:sldMk cId="4293959397" sldId="338"/>
        </pc:sldMkLst>
        <pc:spChg chg="mod">
          <ac:chgData name="Kine Lundhagen Hesselroth" userId="S::kinelu@uio.no::abcaf9c8-bbcc-4ebd-b56c-95b909ed0b02" providerId="AD" clId="Web-{A932C6C7-6D48-73EF-F140-89FAE5825BD7}" dt="2022-05-01T20:11:38.359" v="168"/>
          <ac:spMkLst>
            <pc:docMk/>
            <pc:sldMk cId="4293959397" sldId="338"/>
            <ac:spMk id="2" creationId="{DFB0C604-A440-874C-E0C2-DB7B7777BD66}"/>
          </ac:spMkLst>
        </pc:spChg>
        <pc:spChg chg="del">
          <ac:chgData name="Kine Lundhagen Hesselroth" userId="S::kinelu@uio.no::abcaf9c8-bbcc-4ebd-b56c-95b909ed0b02" providerId="AD" clId="Web-{A932C6C7-6D48-73EF-F140-89FAE5825BD7}" dt="2022-05-01T19:32:52.829" v="76"/>
          <ac:spMkLst>
            <pc:docMk/>
            <pc:sldMk cId="4293959397" sldId="338"/>
            <ac:spMk id="3" creationId="{3213DED0-9A8F-5F5C-20EF-31FD0B6D13AD}"/>
          </ac:spMkLst>
        </pc:spChg>
        <pc:spChg chg="add del mod">
          <ac:chgData name="Kine Lundhagen Hesselroth" userId="S::kinelu@uio.no::abcaf9c8-bbcc-4ebd-b56c-95b909ed0b02" providerId="AD" clId="Web-{A932C6C7-6D48-73EF-F140-89FAE5825BD7}" dt="2022-05-01T20:11:02.514" v="164"/>
          <ac:spMkLst>
            <pc:docMk/>
            <pc:sldMk cId="4293959397" sldId="338"/>
            <ac:spMk id="5" creationId="{6A30A2EE-F852-2675-B029-1B386775A6AD}"/>
          </ac:spMkLst>
        </pc:spChg>
        <pc:spChg chg="add mod">
          <ac:chgData name="Kine Lundhagen Hesselroth" userId="S::kinelu@uio.no::abcaf9c8-bbcc-4ebd-b56c-95b909ed0b02" providerId="AD" clId="Web-{A932C6C7-6D48-73EF-F140-89FAE5825BD7}" dt="2022-05-01T20:16:04.269" v="209" actId="1076"/>
          <ac:spMkLst>
            <pc:docMk/>
            <pc:sldMk cId="4293959397" sldId="338"/>
            <ac:spMk id="6" creationId="{D351D846-8D53-82B7-2B93-8DE19C850055}"/>
          </ac:spMkLst>
        </pc:spChg>
        <pc:spChg chg="add mod">
          <ac:chgData name="Kine Lundhagen Hesselroth" userId="S::kinelu@uio.no::abcaf9c8-bbcc-4ebd-b56c-95b909ed0b02" providerId="AD" clId="Web-{A932C6C7-6D48-73EF-F140-89FAE5825BD7}" dt="2022-05-01T20:16:13.051" v="211" actId="1076"/>
          <ac:spMkLst>
            <pc:docMk/>
            <pc:sldMk cId="4293959397" sldId="338"/>
            <ac:spMk id="7" creationId="{73CB1483-81E7-002F-E0CB-2C857012AA3E}"/>
          </ac:spMkLst>
        </pc:spChg>
        <pc:spChg chg="add mod">
          <ac:chgData name="Kine Lundhagen Hesselroth" userId="S::kinelu@uio.no::abcaf9c8-bbcc-4ebd-b56c-95b909ed0b02" providerId="AD" clId="Web-{A932C6C7-6D48-73EF-F140-89FAE5825BD7}" dt="2022-05-01T20:22:29.792" v="318" actId="20577"/>
          <ac:spMkLst>
            <pc:docMk/>
            <pc:sldMk cId="4293959397" sldId="338"/>
            <ac:spMk id="8" creationId="{4E2126BC-75E8-7DC2-B010-FD0FACB13473}"/>
          </ac:spMkLst>
        </pc:spChg>
        <pc:picChg chg="add mod ord">
          <ac:chgData name="Kine Lundhagen Hesselroth" userId="S::kinelu@uio.no::abcaf9c8-bbcc-4ebd-b56c-95b909ed0b02" providerId="AD" clId="Web-{A932C6C7-6D48-73EF-F140-89FAE5825BD7}" dt="2022-05-01T20:11:38.359" v="168"/>
          <ac:picMkLst>
            <pc:docMk/>
            <pc:sldMk cId="4293959397" sldId="338"/>
            <ac:picMk id="4" creationId="{4E9F9465-D3BD-90A9-DD7F-43C0315FB1FF}"/>
          </ac:picMkLst>
        </pc:picChg>
        <pc:cxnChg chg="add del">
          <ac:chgData name="Kine Lundhagen Hesselroth" userId="S::kinelu@uio.no::abcaf9c8-bbcc-4ebd-b56c-95b909ed0b02" providerId="AD" clId="Web-{A932C6C7-6D48-73EF-F140-89FAE5825BD7}" dt="2022-05-01T20:12:12.172" v="169"/>
          <ac:cxnSpMkLst>
            <pc:docMk/>
            <pc:sldMk cId="4293959397" sldId="338"/>
            <ac:cxnSpMk id="13" creationId="{1DD65FDB-EA6D-49B4-9370-653EC0645543}"/>
          </ac:cxnSpMkLst>
        </pc:cxnChg>
        <pc:cxnChg chg="add del">
          <ac:chgData name="Kine Lundhagen Hesselroth" userId="S::kinelu@uio.no::abcaf9c8-bbcc-4ebd-b56c-95b909ed0b02" providerId="AD" clId="Web-{A932C6C7-6D48-73EF-F140-89FAE5825BD7}" dt="2022-05-01T20:12:12.172" v="169"/>
          <ac:cxnSpMkLst>
            <pc:docMk/>
            <pc:sldMk cId="4293959397" sldId="338"/>
            <ac:cxnSpMk id="15" creationId="{3E11C5A7-5394-4594-AD9F-CCB9AF7BEF76}"/>
          </ac:cxnSpMkLst>
        </pc:cxnChg>
        <pc:cxnChg chg="add">
          <ac:chgData name="Kine Lundhagen Hesselroth" userId="S::kinelu@uio.no::abcaf9c8-bbcc-4ebd-b56c-95b909ed0b02" providerId="AD" clId="Web-{A932C6C7-6D48-73EF-F140-89FAE5825BD7}" dt="2022-05-01T20:12:12.172" v="169"/>
          <ac:cxnSpMkLst>
            <pc:docMk/>
            <pc:sldMk cId="4293959397" sldId="338"/>
            <ac:cxnSpMk id="20" creationId="{3E11C5A7-5394-4594-AD9F-CCB9AF7BEF76}"/>
          </ac:cxnSpMkLst>
        </pc:cxnChg>
      </pc:sldChg>
      <pc:sldChg chg="addSp delSp modSp new mod ord setBg">
        <pc:chgData name="Kine Lundhagen Hesselroth" userId="S::kinelu@uio.no::abcaf9c8-bbcc-4ebd-b56c-95b909ed0b02" providerId="AD" clId="Web-{A932C6C7-6D48-73EF-F140-89FAE5825BD7}" dt="2022-05-01T21:33:36.998" v="1133" actId="20577"/>
        <pc:sldMkLst>
          <pc:docMk/>
          <pc:sldMk cId="803131128" sldId="339"/>
        </pc:sldMkLst>
        <pc:spChg chg="mod ord">
          <ac:chgData name="Kine Lundhagen Hesselroth" userId="S::kinelu@uio.no::abcaf9c8-bbcc-4ebd-b56c-95b909ed0b02" providerId="AD" clId="Web-{A932C6C7-6D48-73EF-F140-89FAE5825BD7}" dt="2022-05-01T20:45:06.894" v="427" actId="20577"/>
          <ac:spMkLst>
            <pc:docMk/>
            <pc:sldMk cId="803131128" sldId="339"/>
            <ac:spMk id="2" creationId="{274D42BC-C58E-4F6D-0333-775D2274CF87}"/>
          </ac:spMkLst>
        </pc:spChg>
        <pc:spChg chg="del">
          <ac:chgData name="Kine Lundhagen Hesselroth" userId="S::kinelu@uio.no::abcaf9c8-bbcc-4ebd-b56c-95b909ed0b02" providerId="AD" clId="Web-{A932C6C7-6D48-73EF-F140-89FAE5825BD7}" dt="2022-05-01T20:37:40.668" v="415"/>
          <ac:spMkLst>
            <pc:docMk/>
            <pc:sldMk cId="803131128" sldId="339"/>
            <ac:spMk id="3" creationId="{C4FE2FBB-F1EB-5D6D-DD36-58EF7EB917D0}"/>
          </ac:spMkLst>
        </pc:spChg>
        <pc:spChg chg="add mod">
          <ac:chgData name="Kine Lundhagen Hesselroth" userId="S::kinelu@uio.no::abcaf9c8-bbcc-4ebd-b56c-95b909ed0b02" providerId="AD" clId="Web-{A932C6C7-6D48-73EF-F140-89FAE5825BD7}" dt="2022-05-01T21:33:36.998" v="1133" actId="20577"/>
          <ac:spMkLst>
            <pc:docMk/>
            <pc:sldMk cId="803131128" sldId="339"/>
            <ac:spMk id="5" creationId="{5387547C-B27C-DFCB-09A8-4E8FFE1977B6}"/>
          </ac:spMkLst>
        </pc:spChg>
        <pc:spChg chg="add">
          <ac:chgData name="Kine Lundhagen Hesselroth" userId="S::kinelu@uio.no::abcaf9c8-bbcc-4ebd-b56c-95b909ed0b02" providerId="AD" clId="Web-{A932C6C7-6D48-73EF-F140-89FAE5825BD7}" dt="2022-05-01T20:44:49.456" v="417"/>
          <ac:spMkLst>
            <pc:docMk/>
            <pc:sldMk cId="803131128" sldId="339"/>
            <ac:spMk id="9" creationId="{D5523BF6-8865-48E5-97BC-E5F426458EA0}"/>
          </ac:spMkLst>
        </pc:spChg>
        <pc:spChg chg="add">
          <ac:chgData name="Kine Lundhagen Hesselroth" userId="S::kinelu@uio.no::abcaf9c8-bbcc-4ebd-b56c-95b909ed0b02" providerId="AD" clId="Web-{A932C6C7-6D48-73EF-F140-89FAE5825BD7}" dt="2022-05-01T20:44:49.456" v="417"/>
          <ac:spMkLst>
            <pc:docMk/>
            <pc:sldMk cId="803131128" sldId="339"/>
            <ac:spMk id="13" creationId="{F64488EF-0C4E-4FAA-9D97-A72C3AFE43CF}"/>
          </ac:spMkLst>
        </pc:spChg>
        <pc:picChg chg="add mod">
          <ac:chgData name="Kine Lundhagen Hesselroth" userId="S::kinelu@uio.no::abcaf9c8-bbcc-4ebd-b56c-95b909ed0b02" providerId="AD" clId="Web-{A932C6C7-6D48-73EF-F140-89FAE5825BD7}" dt="2022-05-01T20:44:49.456" v="417"/>
          <ac:picMkLst>
            <pc:docMk/>
            <pc:sldMk cId="803131128" sldId="339"/>
            <ac:picMk id="4" creationId="{63C6DFFD-14A7-F98B-9941-96529DF0593B}"/>
          </ac:picMkLst>
        </pc:picChg>
        <pc:cxnChg chg="add">
          <ac:chgData name="Kine Lundhagen Hesselroth" userId="S::kinelu@uio.no::abcaf9c8-bbcc-4ebd-b56c-95b909ed0b02" providerId="AD" clId="Web-{A932C6C7-6D48-73EF-F140-89FAE5825BD7}" dt="2022-05-01T20:44:49.456" v="417"/>
          <ac:cxnSpMkLst>
            <pc:docMk/>
            <pc:sldMk cId="803131128" sldId="339"/>
            <ac:cxnSpMk id="11" creationId="{25E1A445-F7EF-41B3-B20D-1112A814F52E}"/>
          </ac:cxnSpMkLst>
        </pc:cxnChg>
        <pc:cxnChg chg="add">
          <ac:chgData name="Kine Lundhagen Hesselroth" userId="S::kinelu@uio.no::abcaf9c8-bbcc-4ebd-b56c-95b909ed0b02" providerId="AD" clId="Web-{A932C6C7-6D48-73EF-F140-89FAE5825BD7}" dt="2022-05-01T20:44:49.456" v="417"/>
          <ac:cxnSpMkLst>
            <pc:docMk/>
            <pc:sldMk cId="803131128" sldId="339"/>
            <ac:cxnSpMk id="15" creationId="{9672C991-6307-48D2-9F0B-D5CF16953E33}"/>
          </ac:cxnSpMkLst>
        </pc:cxnChg>
      </pc:sldChg>
      <pc:sldChg chg="addSp delSp modSp new mod setBg addAnim modAnim">
        <pc:chgData name="Kine Lundhagen Hesselroth" userId="S::kinelu@uio.no::abcaf9c8-bbcc-4ebd-b56c-95b909ed0b02" providerId="AD" clId="Web-{A932C6C7-6D48-73EF-F140-89FAE5825BD7}" dt="2022-05-01T21:32:48.966" v="1117" actId="20577"/>
        <pc:sldMkLst>
          <pc:docMk/>
          <pc:sldMk cId="3347304016" sldId="340"/>
        </pc:sldMkLst>
        <pc:spChg chg="add mod">
          <ac:chgData name="Kine Lundhagen Hesselroth" userId="S::kinelu@uio.no::abcaf9c8-bbcc-4ebd-b56c-95b909ed0b02" providerId="AD" clId="Web-{A932C6C7-6D48-73EF-F140-89FAE5825BD7}" dt="2022-05-01T21:32:31.075" v="1114" actId="1076"/>
          <ac:spMkLst>
            <pc:docMk/>
            <pc:sldMk cId="3347304016" sldId="340"/>
            <ac:spMk id="2" creationId="{6FDA538D-858D-4779-C437-07838F74EE7A}"/>
          </ac:spMkLst>
        </pc:spChg>
        <pc:spChg chg="add del mod">
          <ac:chgData name="Kine Lundhagen Hesselroth" userId="S::kinelu@uio.no::abcaf9c8-bbcc-4ebd-b56c-95b909ed0b02" providerId="AD" clId="Web-{A932C6C7-6D48-73EF-F140-89FAE5825BD7}" dt="2022-05-01T20:56:34.218" v="557"/>
          <ac:spMkLst>
            <pc:docMk/>
            <pc:sldMk cId="3347304016" sldId="340"/>
            <ac:spMk id="3" creationId="{1A25D724-F284-3B33-B1E1-8AD6088B33E3}"/>
          </ac:spMkLst>
        </pc:spChg>
        <pc:spChg chg="add mod">
          <ac:chgData name="Kine Lundhagen Hesselroth" userId="S::kinelu@uio.no::abcaf9c8-bbcc-4ebd-b56c-95b909ed0b02" providerId="AD" clId="Web-{A932C6C7-6D48-73EF-F140-89FAE5825BD7}" dt="2022-05-01T21:03:01.116" v="688" actId="14100"/>
          <ac:spMkLst>
            <pc:docMk/>
            <pc:sldMk cId="3347304016" sldId="340"/>
            <ac:spMk id="4" creationId="{0F616E76-450A-C602-4BED-C89AB7E0E846}"/>
          </ac:spMkLst>
        </pc:spChg>
        <pc:spChg chg="add del mod">
          <ac:chgData name="Kine Lundhagen Hesselroth" userId="S::kinelu@uio.no::abcaf9c8-bbcc-4ebd-b56c-95b909ed0b02" providerId="AD" clId="Web-{A932C6C7-6D48-73EF-F140-89FAE5825BD7}" dt="2022-05-01T20:58:43.518" v="570"/>
          <ac:spMkLst>
            <pc:docMk/>
            <pc:sldMk cId="3347304016" sldId="340"/>
            <ac:spMk id="5" creationId="{0FA7E645-BC0D-8FFD-912B-2ADF9AEE87A0}"/>
          </ac:spMkLst>
        </pc:spChg>
        <pc:spChg chg="add mod">
          <ac:chgData name="Kine Lundhagen Hesselroth" userId="S::kinelu@uio.no::abcaf9c8-bbcc-4ebd-b56c-95b909ed0b02" providerId="AD" clId="Web-{A932C6C7-6D48-73EF-F140-89FAE5825BD7}" dt="2022-05-01T21:32:48.966" v="1117" actId="20577"/>
          <ac:spMkLst>
            <pc:docMk/>
            <pc:sldMk cId="3347304016" sldId="340"/>
            <ac:spMk id="7" creationId="{41547F7B-2730-5E61-DF7B-783455F28BD9}"/>
          </ac:spMkLst>
        </pc:spChg>
        <pc:spChg chg="add del">
          <ac:chgData name="Kine Lundhagen Hesselroth" userId="S::kinelu@uio.no::abcaf9c8-bbcc-4ebd-b56c-95b909ed0b02" providerId="AD" clId="Web-{A932C6C7-6D48-73EF-F140-89FAE5825BD7}" dt="2022-05-01T20:54:00.481" v="524"/>
          <ac:spMkLst>
            <pc:docMk/>
            <pc:sldMk cId="3347304016" sldId="340"/>
            <ac:spMk id="11" creationId="{5F9FFE27-C8B3-4D11-A19E-B82B810872E6}"/>
          </ac:spMkLst>
        </pc:spChg>
        <pc:picChg chg="add mod ord">
          <ac:chgData name="Kine Lundhagen Hesselroth" userId="S::kinelu@uio.no::abcaf9c8-bbcc-4ebd-b56c-95b909ed0b02" providerId="AD" clId="Web-{A932C6C7-6D48-73EF-F140-89FAE5825BD7}" dt="2022-05-01T21:32:26.544" v="1113" actId="1076"/>
          <ac:picMkLst>
            <pc:docMk/>
            <pc:sldMk cId="3347304016" sldId="340"/>
            <ac:picMk id="6" creationId="{E0C58DCD-9D4B-A4AB-5390-A93647119F15}"/>
          </ac:picMkLst>
        </pc:picChg>
        <pc:cxnChg chg="add del">
          <ac:chgData name="Kine Lundhagen Hesselroth" userId="S::kinelu@uio.no::abcaf9c8-bbcc-4ebd-b56c-95b909ed0b02" providerId="AD" clId="Web-{A932C6C7-6D48-73EF-F140-89FAE5825BD7}" dt="2022-05-01T20:54:00.481" v="524"/>
          <ac:cxnSpMkLst>
            <pc:docMk/>
            <pc:sldMk cId="3347304016" sldId="340"/>
            <ac:cxnSpMk id="9" creationId="{68F178A8-012E-466B-BDA3-CA4F78BCA9F4}"/>
          </ac:cxnSpMkLst>
        </pc:cxnChg>
        <pc:cxnChg chg="add del">
          <ac:chgData name="Kine Lundhagen Hesselroth" userId="S::kinelu@uio.no::abcaf9c8-bbcc-4ebd-b56c-95b909ed0b02" providerId="AD" clId="Web-{A932C6C7-6D48-73EF-F140-89FAE5825BD7}" dt="2022-05-01T20:54:00.481" v="524"/>
          <ac:cxnSpMkLst>
            <pc:docMk/>
            <pc:sldMk cId="3347304016" sldId="340"/>
            <ac:cxnSpMk id="13" creationId="{7EB2FB2D-0639-41A5-BE02-A5CEA697B90D}"/>
          </ac:cxnSpMkLst>
        </pc:cxnChg>
        <pc:cxnChg chg="add">
          <ac:chgData name="Kine Lundhagen Hesselroth" userId="S::kinelu@uio.no::abcaf9c8-bbcc-4ebd-b56c-95b909ed0b02" providerId="AD" clId="Web-{A932C6C7-6D48-73EF-F140-89FAE5825BD7}" dt="2022-05-01T20:54:00.481" v="524"/>
          <ac:cxnSpMkLst>
            <pc:docMk/>
            <pc:sldMk cId="3347304016" sldId="340"/>
            <ac:cxnSpMk id="18" creationId="{68F178A8-012E-466B-BDA3-CA4F78BCA9F4}"/>
          </ac:cxnSpMkLst>
        </pc:cxnChg>
      </pc:sldChg>
      <pc:sldChg chg="modSp add del replId">
        <pc:chgData name="Kine Lundhagen Hesselroth" userId="S::kinelu@uio.no::abcaf9c8-bbcc-4ebd-b56c-95b909ed0b02" providerId="AD" clId="Web-{A932C6C7-6D48-73EF-F140-89FAE5825BD7}" dt="2022-05-01T21:20:32.203" v="955"/>
        <pc:sldMkLst>
          <pc:docMk/>
          <pc:sldMk cId="3111377859" sldId="341"/>
        </pc:sldMkLst>
        <pc:graphicFrameChg chg="mod modGraphic">
          <ac:chgData name="Kine Lundhagen Hesselroth" userId="S::kinelu@uio.no::abcaf9c8-bbcc-4ebd-b56c-95b909ed0b02" providerId="AD" clId="Web-{A932C6C7-6D48-73EF-F140-89FAE5825BD7}" dt="2022-05-01T21:15:53.386" v="935" actId="20577"/>
          <ac:graphicFrameMkLst>
            <pc:docMk/>
            <pc:sldMk cId="3111377859" sldId="341"/>
            <ac:graphicFrameMk id="5" creationId="{5EB40BAC-B041-4721-86A1-042CDDF2618C}"/>
          </ac:graphicFrameMkLst>
        </pc:graphicFrameChg>
      </pc:sldChg>
    </pc:docChg>
  </pc:docChgLst>
  <pc:docChgLst>
    <pc:chgData name="Kine Lundhagen Hesselroth" userId="S::kinelu@uio.no::abcaf9c8-bbcc-4ebd-b56c-95b909ed0b02" providerId="AD" clId="Web-{63A2BDA7-8813-EC81-7E90-13010DB3A160}"/>
    <pc:docChg chg="modSld">
      <pc:chgData name="Kine Lundhagen Hesselroth" userId="S::kinelu@uio.no::abcaf9c8-bbcc-4ebd-b56c-95b909ed0b02" providerId="AD" clId="Web-{63A2BDA7-8813-EC81-7E90-13010DB3A160}" dt="2022-04-28T09:27:51.597" v="0"/>
      <pc:docMkLst>
        <pc:docMk/>
      </pc:docMkLst>
      <pc:sldChg chg="addSp modSp">
        <pc:chgData name="Kine Lundhagen Hesselroth" userId="S::kinelu@uio.no::abcaf9c8-bbcc-4ebd-b56c-95b909ed0b02" providerId="AD" clId="Web-{63A2BDA7-8813-EC81-7E90-13010DB3A160}" dt="2022-04-28T09:27:51.597" v="0"/>
        <pc:sldMkLst>
          <pc:docMk/>
          <pc:sldMk cId="2610904713" sldId="299"/>
        </pc:sldMkLst>
        <pc:picChg chg="add mod">
          <ac:chgData name="Kine Lundhagen Hesselroth" userId="S::kinelu@uio.no::abcaf9c8-bbcc-4ebd-b56c-95b909ed0b02" providerId="AD" clId="Web-{63A2BDA7-8813-EC81-7E90-13010DB3A160}" dt="2022-04-28T09:27:51.597" v="0"/>
          <ac:picMkLst>
            <pc:docMk/>
            <pc:sldMk cId="2610904713" sldId="299"/>
            <ac:picMk id="4" creationId="{F6882D74-9B01-EA0B-0EE2-DA877BD5FED7}"/>
          </ac:picMkLst>
        </pc:picChg>
      </pc:sldChg>
    </pc:docChg>
  </pc:docChgLst>
  <pc:docChgLst>
    <pc:chgData name="Kine Lundhagen Hesselroth" userId="S::kinelu@uio.no::abcaf9c8-bbcc-4ebd-b56c-95b909ed0b02" providerId="AD" clId="Web-{A0AD53EF-B791-B181-0AB5-28ED0E272A09}"/>
    <pc:docChg chg="modSld">
      <pc:chgData name="Kine Lundhagen Hesselroth" userId="S::kinelu@uio.no::abcaf9c8-bbcc-4ebd-b56c-95b909ed0b02" providerId="AD" clId="Web-{A0AD53EF-B791-B181-0AB5-28ED0E272A09}" dt="2022-05-01T07:23:44.144" v="0"/>
      <pc:docMkLst>
        <pc:docMk/>
      </pc:docMkLst>
      <pc:sldChg chg="addSp delSp modSp">
        <pc:chgData name="Kine Lundhagen Hesselroth" userId="S::kinelu@uio.no::abcaf9c8-bbcc-4ebd-b56c-95b909ed0b02" providerId="AD" clId="Web-{A0AD53EF-B791-B181-0AB5-28ED0E272A09}" dt="2022-05-01T07:23:44.144" v="0"/>
        <pc:sldMkLst>
          <pc:docMk/>
          <pc:sldMk cId="3608570825" sldId="325"/>
        </pc:sldMkLst>
        <pc:spChg chg="mod">
          <ac:chgData name="Kine Lundhagen Hesselroth" userId="S::kinelu@uio.no::abcaf9c8-bbcc-4ebd-b56c-95b909ed0b02" providerId="AD" clId="Web-{A0AD53EF-B791-B181-0AB5-28ED0E272A09}" dt="2022-05-01T07:23:44.144" v="0"/>
          <ac:spMkLst>
            <pc:docMk/>
            <pc:sldMk cId="3608570825" sldId="325"/>
            <ac:spMk id="2" creationId="{460BDCB8-731C-0A1F-67A1-F5623E37DBAB}"/>
          </ac:spMkLst>
        </pc:spChg>
        <pc:spChg chg="mod">
          <ac:chgData name="Kine Lundhagen Hesselroth" userId="S::kinelu@uio.no::abcaf9c8-bbcc-4ebd-b56c-95b909ed0b02" providerId="AD" clId="Web-{A0AD53EF-B791-B181-0AB5-28ED0E272A09}" dt="2022-05-01T07:23:44.144" v="0"/>
          <ac:spMkLst>
            <pc:docMk/>
            <pc:sldMk cId="3608570825" sldId="325"/>
            <ac:spMk id="8" creationId="{2139859F-AE48-06D7-EC86-33853EC0AF67}"/>
          </ac:spMkLst>
        </pc:spChg>
        <pc:spChg chg="del">
          <ac:chgData name="Kine Lundhagen Hesselroth" userId="S::kinelu@uio.no::abcaf9c8-bbcc-4ebd-b56c-95b909ed0b02" providerId="AD" clId="Web-{A0AD53EF-B791-B181-0AB5-28ED0E272A09}" dt="2022-05-01T07:23:44.144" v="0"/>
          <ac:spMkLst>
            <pc:docMk/>
            <pc:sldMk cId="3608570825" sldId="325"/>
            <ac:spMk id="11" creationId="{22B541DC-7610-45CF-9D4D-2C00AC6A733F}"/>
          </ac:spMkLst>
        </pc:spChg>
        <pc:spChg chg="add">
          <ac:chgData name="Kine Lundhagen Hesselroth" userId="S::kinelu@uio.no::abcaf9c8-bbcc-4ebd-b56c-95b909ed0b02" providerId="AD" clId="Web-{A0AD53EF-B791-B181-0AB5-28ED0E272A09}" dt="2022-05-01T07:23:44.144" v="0"/>
          <ac:spMkLst>
            <pc:docMk/>
            <pc:sldMk cId="3608570825" sldId="325"/>
            <ac:spMk id="18" creationId="{9DF330DE-344E-4F40-A47D-23B08D3A9287}"/>
          </ac:spMkLst>
        </pc:spChg>
        <pc:picChg chg="mod ord">
          <ac:chgData name="Kine Lundhagen Hesselroth" userId="S::kinelu@uio.no::abcaf9c8-bbcc-4ebd-b56c-95b909ed0b02" providerId="AD" clId="Web-{A0AD53EF-B791-B181-0AB5-28ED0E272A09}" dt="2022-05-01T07:23:44.144" v="0"/>
          <ac:picMkLst>
            <pc:docMk/>
            <pc:sldMk cId="3608570825" sldId="325"/>
            <ac:picMk id="4" creationId="{32CAF6D8-ED63-05B1-453D-7B2BBC2134AD}"/>
          </ac:picMkLst>
        </pc:picChg>
        <pc:cxnChg chg="del">
          <ac:chgData name="Kine Lundhagen Hesselroth" userId="S::kinelu@uio.no::abcaf9c8-bbcc-4ebd-b56c-95b909ed0b02" providerId="AD" clId="Web-{A0AD53EF-B791-B181-0AB5-28ED0E272A09}" dt="2022-05-01T07:23:44.144" v="0"/>
          <ac:cxnSpMkLst>
            <pc:docMk/>
            <pc:sldMk cId="3608570825" sldId="325"/>
            <ac:cxnSpMk id="13" creationId="{69BF8B83-CBB3-4214-BB85-A56C7F74549B}"/>
          </ac:cxnSpMkLst>
        </pc:cxnChg>
        <pc:cxnChg chg="add">
          <ac:chgData name="Kine Lundhagen Hesselroth" userId="S::kinelu@uio.no::abcaf9c8-bbcc-4ebd-b56c-95b909ed0b02" providerId="AD" clId="Web-{A0AD53EF-B791-B181-0AB5-28ED0E272A09}" dt="2022-05-01T07:23:44.144" v="0"/>
          <ac:cxnSpMkLst>
            <pc:docMk/>
            <pc:sldMk cId="3608570825" sldId="325"/>
            <ac:cxnSpMk id="20" creationId="{1F9A6F53-5F68-47E7-A15D-7301CCB6A666}"/>
          </ac:cxnSpMkLst>
        </pc:cxnChg>
      </pc:sldChg>
    </pc:docChg>
  </pc:docChgLst>
  <pc:docChgLst>
    <pc:chgData name="Kine Lundhagen Hesselroth" userId="S::kinelu@uio.no::abcaf9c8-bbcc-4ebd-b56c-95b909ed0b02" providerId="AD" clId="Web-{C9226B59-A7A8-5542-E2E0-2347B05D6275}"/>
    <pc:docChg chg="addSld modSld sldOrd">
      <pc:chgData name="Kine Lundhagen Hesselroth" userId="S::kinelu@uio.no::abcaf9c8-bbcc-4ebd-b56c-95b909ed0b02" providerId="AD" clId="Web-{C9226B59-A7A8-5542-E2E0-2347B05D6275}" dt="2022-04-30T07:39:49.992" v="229" actId="1076"/>
      <pc:docMkLst>
        <pc:docMk/>
      </pc:docMkLst>
      <pc:sldChg chg="modNotes">
        <pc:chgData name="Kine Lundhagen Hesselroth" userId="S::kinelu@uio.no::abcaf9c8-bbcc-4ebd-b56c-95b909ed0b02" providerId="AD" clId="Web-{C9226B59-A7A8-5542-E2E0-2347B05D6275}" dt="2022-04-29T15:47:11.227" v="85"/>
        <pc:sldMkLst>
          <pc:docMk/>
          <pc:sldMk cId="3293241015" sldId="256"/>
        </pc:sldMkLst>
      </pc:sldChg>
      <pc:sldChg chg="ord">
        <pc:chgData name="Kine Lundhagen Hesselroth" userId="S::kinelu@uio.no::abcaf9c8-bbcc-4ebd-b56c-95b909ed0b02" providerId="AD" clId="Web-{C9226B59-A7A8-5542-E2E0-2347B05D6275}" dt="2022-04-29T15:49:24.798" v="87"/>
        <pc:sldMkLst>
          <pc:docMk/>
          <pc:sldMk cId="3951573483" sldId="286"/>
        </pc:sldMkLst>
      </pc:sldChg>
      <pc:sldChg chg="modNotes">
        <pc:chgData name="Kine Lundhagen Hesselroth" userId="S::kinelu@uio.no::abcaf9c8-bbcc-4ebd-b56c-95b909ed0b02" providerId="AD" clId="Web-{C9226B59-A7A8-5542-E2E0-2347B05D6275}" dt="2022-04-29T16:15:37.268" v="191"/>
        <pc:sldMkLst>
          <pc:docMk/>
          <pc:sldMk cId="2639373547" sldId="288"/>
        </pc:sldMkLst>
      </pc:sldChg>
      <pc:sldChg chg="addSp modSp mod setBg">
        <pc:chgData name="Kine Lundhagen Hesselroth" userId="S::kinelu@uio.no::abcaf9c8-bbcc-4ebd-b56c-95b909ed0b02" providerId="AD" clId="Web-{C9226B59-A7A8-5542-E2E0-2347B05D6275}" dt="2022-04-29T15:39:05.417" v="35" actId="20577"/>
        <pc:sldMkLst>
          <pc:docMk/>
          <pc:sldMk cId="4179267116" sldId="289"/>
        </pc:sldMkLst>
        <pc:spChg chg="mod">
          <ac:chgData name="Kine Lundhagen Hesselroth" userId="S::kinelu@uio.no::abcaf9c8-bbcc-4ebd-b56c-95b909ed0b02" providerId="AD" clId="Web-{C9226B59-A7A8-5542-E2E0-2347B05D6275}" dt="2022-04-29T15:39:05.417" v="35" actId="20577"/>
          <ac:spMkLst>
            <pc:docMk/>
            <pc:sldMk cId="4179267116" sldId="289"/>
            <ac:spMk id="6" creationId="{00000000-0000-0000-0000-000000000000}"/>
          </ac:spMkLst>
        </pc:spChg>
        <pc:spChg chg="add">
          <ac:chgData name="Kine Lundhagen Hesselroth" userId="S::kinelu@uio.no::abcaf9c8-bbcc-4ebd-b56c-95b909ed0b02" providerId="AD" clId="Web-{C9226B59-A7A8-5542-E2E0-2347B05D6275}" dt="2022-04-29T15:37:22.818" v="18"/>
          <ac:spMkLst>
            <pc:docMk/>
            <pc:sldMk cId="4179267116" sldId="289"/>
            <ac:spMk id="13" creationId="{22B541DC-7610-45CF-9D4D-2C00AC6A733F}"/>
          </ac:spMkLst>
        </pc:spChg>
        <pc:picChg chg="add mod">
          <ac:chgData name="Kine Lundhagen Hesselroth" userId="S::kinelu@uio.no::abcaf9c8-bbcc-4ebd-b56c-95b909ed0b02" providerId="AD" clId="Web-{C9226B59-A7A8-5542-E2E0-2347B05D6275}" dt="2022-04-29T15:37:22.818" v="18"/>
          <ac:picMkLst>
            <pc:docMk/>
            <pc:sldMk cId="4179267116" sldId="289"/>
            <ac:picMk id="2" creationId="{360DC86F-73B8-6204-5637-EA7CE228E786}"/>
          </ac:picMkLst>
        </pc:picChg>
        <pc:cxnChg chg="add">
          <ac:chgData name="Kine Lundhagen Hesselroth" userId="S::kinelu@uio.no::abcaf9c8-bbcc-4ebd-b56c-95b909ed0b02" providerId="AD" clId="Web-{C9226B59-A7A8-5542-E2E0-2347B05D6275}" dt="2022-04-29T15:37:22.818" v="18"/>
          <ac:cxnSpMkLst>
            <pc:docMk/>
            <pc:sldMk cId="4179267116" sldId="289"/>
            <ac:cxnSpMk id="11" creationId="{F58DB4FF-B599-4BB6-81E0-2DB16E4AB461}"/>
          </ac:cxnSpMkLst>
        </pc:cxnChg>
        <pc:cxnChg chg="add">
          <ac:chgData name="Kine Lundhagen Hesselroth" userId="S::kinelu@uio.no::abcaf9c8-bbcc-4ebd-b56c-95b909ed0b02" providerId="AD" clId="Web-{C9226B59-A7A8-5542-E2E0-2347B05D6275}" dt="2022-04-29T15:37:22.818" v="18"/>
          <ac:cxnSpMkLst>
            <pc:docMk/>
            <pc:sldMk cId="4179267116" sldId="289"/>
            <ac:cxnSpMk id="15" creationId="{69BF8B83-CBB3-4214-BB85-A56C7F74549B}"/>
          </ac:cxnSpMkLst>
        </pc:cxnChg>
      </pc:sldChg>
      <pc:sldChg chg="modNotes">
        <pc:chgData name="Kine Lundhagen Hesselroth" userId="S::kinelu@uio.no::abcaf9c8-bbcc-4ebd-b56c-95b909ed0b02" providerId="AD" clId="Web-{C9226B59-A7A8-5542-E2E0-2347B05D6275}" dt="2022-04-29T16:13:57.747" v="178"/>
        <pc:sldMkLst>
          <pc:docMk/>
          <pc:sldMk cId="3415277520" sldId="310"/>
        </pc:sldMkLst>
      </pc:sldChg>
      <pc:sldChg chg="ord">
        <pc:chgData name="Kine Lundhagen Hesselroth" userId="S::kinelu@uio.no::abcaf9c8-bbcc-4ebd-b56c-95b909ed0b02" providerId="AD" clId="Web-{C9226B59-A7A8-5542-E2E0-2347B05D6275}" dt="2022-04-29T15:41:51.630" v="36"/>
        <pc:sldMkLst>
          <pc:docMk/>
          <pc:sldMk cId="2569547774" sldId="312"/>
        </pc:sldMkLst>
      </pc:sldChg>
      <pc:sldChg chg="addSp modSp mod setBg">
        <pc:chgData name="Kine Lundhagen Hesselroth" userId="S::kinelu@uio.no::abcaf9c8-bbcc-4ebd-b56c-95b909ed0b02" providerId="AD" clId="Web-{C9226B59-A7A8-5542-E2E0-2347B05D6275}" dt="2022-04-29T15:56:44.077" v="138" actId="20577"/>
        <pc:sldMkLst>
          <pc:docMk/>
          <pc:sldMk cId="2429895034" sldId="313"/>
        </pc:sldMkLst>
        <pc:spChg chg="mod">
          <ac:chgData name="Kine Lundhagen Hesselroth" userId="S::kinelu@uio.no::abcaf9c8-bbcc-4ebd-b56c-95b909ed0b02" providerId="AD" clId="Web-{C9226B59-A7A8-5542-E2E0-2347B05D6275}" dt="2022-04-29T15:54:02.145" v="107"/>
          <ac:spMkLst>
            <pc:docMk/>
            <pc:sldMk cId="2429895034" sldId="313"/>
            <ac:spMk id="2" creationId="{00000000-0000-0000-0000-000000000000}"/>
          </ac:spMkLst>
        </pc:spChg>
        <pc:spChg chg="mod">
          <ac:chgData name="Kine Lundhagen Hesselroth" userId="S::kinelu@uio.no::abcaf9c8-bbcc-4ebd-b56c-95b909ed0b02" providerId="AD" clId="Web-{C9226B59-A7A8-5542-E2E0-2347B05D6275}" dt="2022-04-29T15:56:44.077" v="138" actId="20577"/>
          <ac:spMkLst>
            <pc:docMk/>
            <pc:sldMk cId="2429895034" sldId="313"/>
            <ac:spMk id="3" creationId="{00000000-0000-0000-0000-000000000000}"/>
          </ac:spMkLst>
        </pc:spChg>
        <pc:spChg chg="mod">
          <ac:chgData name="Kine Lundhagen Hesselroth" userId="S::kinelu@uio.no::abcaf9c8-bbcc-4ebd-b56c-95b909ed0b02" providerId="AD" clId="Web-{C9226B59-A7A8-5542-E2E0-2347B05D6275}" dt="2022-04-29T15:52:41.875" v="105" actId="20577"/>
          <ac:spMkLst>
            <pc:docMk/>
            <pc:sldMk cId="2429895034" sldId="313"/>
            <ac:spMk id="4" creationId="{00000000-0000-0000-0000-000000000000}"/>
          </ac:spMkLst>
        </pc:spChg>
        <pc:spChg chg="add">
          <ac:chgData name="Kine Lundhagen Hesselroth" userId="S::kinelu@uio.no::abcaf9c8-bbcc-4ebd-b56c-95b909ed0b02" providerId="AD" clId="Web-{C9226B59-A7A8-5542-E2E0-2347B05D6275}" dt="2022-04-29T15:54:02.145" v="107"/>
          <ac:spMkLst>
            <pc:docMk/>
            <pc:sldMk cId="2429895034" sldId="313"/>
            <ac:spMk id="10" creationId="{B7AB8B22-1A5D-43CA-AF52-544436027BBA}"/>
          </ac:spMkLst>
        </pc:spChg>
        <pc:picChg chg="add mod ord">
          <ac:chgData name="Kine Lundhagen Hesselroth" userId="S::kinelu@uio.no::abcaf9c8-bbcc-4ebd-b56c-95b909ed0b02" providerId="AD" clId="Web-{C9226B59-A7A8-5542-E2E0-2347B05D6275}" dt="2022-04-29T15:54:02.145" v="107"/>
          <ac:picMkLst>
            <pc:docMk/>
            <pc:sldMk cId="2429895034" sldId="313"/>
            <ac:picMk id="5" creationId="{F845A032-C3D9-382D-EAA7-E4EB5614AF36}"/>
          </ac:picMkLst>
        </pc:picChg>
        <pc:cxnChg chg="add">
          <ac:chgData name="Kine Lundhagen Hesselroth" userId="S::kinelu@uio.no::abcaf9c8-bbcc-4ebd-b56c-95b909ed0b02" providerId="AD" clId="Web-{C9226B59-A7A8-5542-E2E0-2347B05D6275}" dt="2022-04-29T15:54:02.145" v="107"/>
          <ac:cxnSpMkLst>
            <pc:docMk/>
            <pc:sldMk cId="2429895034" sldId="313"/>
            <ac:cxnSpMk id="12" creationId="{3F8FE63E-849D-4207-A488-16A215D8E29D}"/>
          </ac:cxnSpMkLst>
        </pc:cxnChg>
      </pc:sldChg>
      <pc:sldChg chg="addSp modSp">
        <pc:chgData name="Kine Lundhagen Hesselroth" userId="S::kinelu@uio.no::abcaf9c8-bbcc-4ebd-b56c-95b909ed0b02" providerId="AD" clId="Web-{C9226B59-A7A8-5542-E2E0-2347B05D6275}" dt="2022-04-29T16:03:14.616" v="165" actId="20577"/>
        <pc:sldMkLst>
          <pc:docMk/>
          <pc:sldMk cId="3744603397" sldId="314"/>
        </pc:sldMkLst>
        <pc:spChg chg="add mod">
          <ac:chgData name="Kine Lundhagen Hesselroth" userId="S::kinelu@uio.no::abcaf9c8-bbcc-4ebd-b56c-95b909ed0b02" providerId="AD" clId="Web-{C9226B59-A7A8-5542-E2E0-2347B05D6275}" dt="2022-04-29T16:02:30.972" v="149" actId="20577"/>
          <ac:spMkLst>
            <pc:docMk/>
            <pc:sldMk cId="3744603397" sldId="314"/>
            <ac:spMk id="2" creationId="{FE212218-5425-944F-AD9E-741BBD3ECC6D}"/>
          </ac:spMkLst>
        </pc:spChg>
        <pc:spChg chg="mod">
          <ac:chgData name="Kine Lundhagen Hesselroth" userId="S::kinelu@uio.no::abcaf9c8-bbcc-4ebd-b56c-95b909ed0b02" providerId="AD" clId="Web-{C9226B59-A7A8-5542-E2E0-2347B05D6275}" dt="2022-04-29T15:48:14.434" v="86" actId="20577"/>
          <ac:spMkLst>
            <pc:docMk/>
            <pc:sldMk cId="3744603397" sldId="314"/>
            <ac:spMk id="5" creationId="{00000000-0000-0000-0000-000000000000}"/>
          </ac:spMkLst>
        </pc:spChg>
        <pc:spChg chg="mod">
          <ac:chgData name="Kine Lundhagen Hesselroth" userId="S::kinelu@uio.no::abcaf9c8-bbcc-4ebd-b56c-95b909ed0b02" providerId="AD" clId="Web-{C9226B59-A7A8-5542-E2E0-2347B05D6275}" dt="2022-04-29T16:03:14.616" v="165" actId="20577"/>
          <ac:spMkLst>
            <pc:docMk/>
            <pc:sldMk cId="3744603397" sldId="314"/>
            <ac:spMk id="6" creationId="{00000000-0000-0000-0000-000000000000}"/>
          </ac:spMkLst>
        </pc:spChg>
        <pc:spChg chg="add mod">
          <ac:chgData name="Kine Lundhagen Hesselroth" userId="S::kinelu@uio.no::abcaf9c8-bbcc-4ebd-b56c-95b909ed0b02" providerId="AD" clId="Web-{C9226B59-A7A8-5542-E2E0-2347B05D6275}" dt="2022-04-29T16:02:59.537" v="155" actId="20577"/>
          <ac:spMkLst>
            <pc:docMk/>
            <pc:sldMk cId="3744603397" sldId="314"/>
            <ac:spMk id="7" creationId="{B1800FEA-E0DE-4206-52A5-84D2BBC9B6FB}"/>
          </ac:spMkLst>
        </pc:spChg>
      </pc:sldChg>
      <pc:sldChg chg="addSp delSp modSp new mod setBg">
        <pc:chgData name="Kine Lundhagen Hesselroth" userId="S::kinelu@uio.no::abcaf9c8-bbcc-4ebd-b56c-95b909ed0b02" providerId="AD" clId="Web-{C9226B59-A7A8-5542-E2E0-2347B05D6275}" dt="2022-04-30T07:39:49.992" v="229" actId="1076"/>
        <pc:sldMkLst>
          <pc:docMk/>
          <pc:sldMk cId="2632794600" sldId="316"/>
        </pc:sldMkLst>
        <pc:spChg chg="add mod">
          <ac:chgData name="Kine Lundhagen Hesselroth" userId="S::kinelu@uio.no::abcaf9c8-bbcc-4ebd-b56c-95b909ed0b02" providerId="AD" clId="Web-{C9226B59-A7A8-5542-E2E0-2347B05D6275}" dt="2022-04-30T07:39:49.992" v="229" actId="1076"/>
          <ac:spMkLst>
            <pc:docMk/>
            <pc:sldMk cId="2632794600" sldId="316"/>
            <ac:spMk id="2" creationId="{88FDCA70-FF60-F2FA-4674-571F007DEEDE}"/>
          </ac:spMkLst>
        </pc:spChg>
        <pc:spChg chg="add del">
          <ac:chgData name="Kine Lundhagen Hesselroth" userId="S::kinelu@uio.no::abcaf9c8-bbcc-4ebd-b56c-95b909ed0b02" providerId="AD" clId="Web-{C9226B59-A7A8-5542-E2E0-2347B05D6275}" dt="2022-04-30T07:06:36.320" v="200"/>
          <ac:spMkLst>
            <pc:docMk/>
            <pc:sldMk cId="2632794600" sldId="316"/>
            <ac:spMk id="12" creationId="{E1A92768-C90D-4200-8975-84CC4D4BC944}"/>
          </ac:spMkLst>
        </pc:spChg>
        <pc:spChg chg="add del">
          <ac:chgData name="Kine Lundhagen Hesselroth" userId="S::kinelu@uio.no::abcaf9c8-bbcc-4ebd-b56c-95b909ed0b02" providerId="AD" clId="Web-{C9226B59-A7A8-5542-E2E0-2347B05D6275}" dt="2022-04-30T07:07:22.665" v="204"/>
          <ac:spMkLst>
            <pc:docMk/>
            <pc:sldMk cId="2632794600" sldId="316"/>
            <ac:spMk id="14" creationId="{C7336F7B-7038-4227-BCAC-E417CC3F669D}"/>
          </ac:spMkLst>
        </pc:spChg>
        <pc:spChg chg="add">
          <ac:chgData name="Kine Lundhagen Hesselroth" userId="S::kinelu@uio.no::abcaf9c8-bbcc-4ebd-b56c-95b909ed0b02" providerId="AD" clId="Web-{C9226B59-A7A8-5542-E2E0-2347B05D6275}" dt="2022-04-30T07:07:22.665" v="204"/>
          <ac:spMkLst>
            <pc:docMk/>
            <pc:sldMk cId="2632794600" sldId="316"/>
            <ac:spMk id="19" creationId="{C7336F7B-7038-4227-BCAC-E417CC3F669D}"/>
          </ac:spMkLst>
        </pc:spChg>
        <pc:picChg chg="add del mod ord">
          <ac:chgData name="Kine Lundhagen Hesselroth" userId="S::kinelu@uio.no::abcaf9c8-bbcc-4ebd-b56c-95b909ed0b02" providerId="AD" clId="Web-{C9226B59-A7A8-5542-E2E0-2347B05D6275}" dt="2022-04-30T07:06:40.023" v="202"/>
          <ac:picMkLst>
            <pc:docMk/>
            <pc:sldMk cId="2632794600" sldId="316"/>
            <ac:picMk id="2" creationId="{59A83AC2-087E-3D0D-DB33-290D99908039}"/>
          </ac:picMkLst>
        </pc:picChg>
        <pc:picChg chg="add mod ord">
          <ac:chgData name="Kine Lundhagen Hesselroth" userId="S::kinelu@uio.no::abcaf9c8-bbcc-4ebd-b56c-95b909ed0b02" providerId="AD" clId="Web-{C9226B59-A7A8-5542-E2E0-2347B05D6275}" dt="2022-04-30T07:06:36.336" v="201"/>
          <ac:picMkLst>
            <pc:docMk/>
            <pc:sldMk cId="2632794600" sldId="316"/>
            <ac:picMk id="3" creationId="{CC8C4F47-B61D-6523-A3A3-A908C3EA2B1F}"/>
          </ac:picMkLst>
        </pc:picChg>
        <pc:picChg chg="add mod ord">
          <ac:chgData name="Kine Lundhagen Hesselroth" userId="S::kinelu@uio.no::abcaf9c8-bbcc-4ebd-b56c-95b909ed0b02" providerId="AD" clId="Web-{C9226B59-A7A8-5542-E2E0-2347B05D6275}" dt="2022-04-30T07:06:36.336" v="201"/>
          <ac:picMkLst>
            <pc:docMk/>
            <pc:sldMk cId="2632794600" sldId="316"/>
            <ac:picMk id="4" creationId="{FF60100C-9DAE-FF3E-A31F-A4A5026BA0D6}"/>
          </ac:picMkLst>
        </pc:picChg>
        <pc:picChg chg="add mod">
          <ac:chgData name="Kine Lundhagen Hesselroth" userId="S::kinelu@uio.no::abcaf9c8-bbcc-4ebd-b56c-95b909ed0b02" providerId="AD" clId="Web-{C9226B59-A7A8-5542-E2E0-2347B05D6275}" dt="2022-04-30T07:06:36.336" v="201"/>
          <ac:picMkLst>
            <pc:docMk/>
            <pc:sldMk cId="2632794600" sldId="316"/>
            <ac:picMk id="5" creationId="{4D55520E-A73E-8807-34D3-4B691C5D4E47}"/>
          </ac:picMkLst>
        </pc:picChg>
        <pc:picChg chg="add mod ord">
          <ac:chgData name="Kine Lundhagen Hesselroth" userId="S::kinelu@uio.no::abcaf9c8-bbcc-4ebd-b56c-95b909ed0b02" providerId="AD" clId="Web-{C9226B59-A7A8-5542-E2E0-2347B05D6275}" dt="2022-04-30T07:07:22.665" v="204"/>
          <ac:picMkLst>
            <pc:docMk/>
            <pc:sldMk cId="2632794600" sldId="316"/>
            <ac:picMk id="6" creationId="{86A5B86F-794B-0236-29F9-FFD370855DBB}"/>
          </ac:picMkLst>
        </pc:picChg>
        <pc:picChg chg="add mod ord">
          <ac:chgData name="Kine Lundhagen Hesselroth" userId="S::kinelu@uio.no::abcaf9c8-bbcc-4ebd-b56c-95b909ed0b02" providerId="AD" clId="Web-{C9226B59-A7A8-5542-E2E0-2347B05D6275}" dt="2022-04-30T07:06:36.336" v="201"/>
          <ac:picMkLst>
            <pc:docMk/>
            <pc:sldMk cId="2632794600" sldId="316"/>
            <ac:picMk id="7" creationId="{57B7244A-7155-4C62-999D-BBA2384444CC}"/>
          </ac:picMkLst>
        </pc:picChg>
        <pc:picChg chg="add mod">
          <ac:chgData name="Kine Lundhagen Hesselroth" userId="S::kinelu@uio.no::abcaf9c8-bbcc-4ebd-b56c-95b909ed0b02" providerId="AD" clId="Web-{C9226B59-A7A8-5542-E2E0-2347B05D6275}" dt="2022-04-30T07:07:22.665" v="204"/>
          <ac:picMkLst>
            <pc:docMk/>
            <pc:sldMk cId="2632794600" sldId="316"/>
            <ac:picMk id="8" creationId="{9CB13654-515E-B4D3-A443-911DA6699B97}"/>
          </ac:picMkLst>
        </pc:picChg>
      </pc:sldChg>
    </pc:docChg>
  </pc:docChgLst>
  <pc:docChgLst>
    <pc:chgData name="Kine Lundhagen Hesselroth" userId="S::kinelu@uio.no::abcaf9c8-bbcc-4ebd-b56c-95b909ed0b02" providerId="AD" clId="Web-{D054BF1D-3E4A-05A4-1B38-1140C00611A7}"/>
    <pc:docChg chg="modSld sldOrd">
      <pc:chgData name="Kine Lundhagen Hesselroth" userId="S::kinelu@uio.no::abcaf9c8-bbcc-4ebd-b56c-95b909ed0b02" providerId="AD" clId="Web-{D054BF1D-3E4A-05A4-1B38-1140C00611A7}" dt="2022-05-02T15:30:01.944" v="173"/>
      <pc:docMkLst>
        <pc:docMk/>
      </pc:docMkLst>
      <pc:sldChg chg="ord">
        <pc:chgData name="Kine Lundhagen Hesselroth" userId="S::kinelu@uio.no::abcaf9c8-bbcc-4ebd-b56c-95b909ed0b02" providerId="AD" clId="Web-{D054BF1D-3E4A-05A4-1B38-1140C00611A7}" dt="2022-05-02T15:25:45.101" v="166"/>
        <pc:sldMkLst>
          <pc:docMk/>
          <pc:sldMk cId="2062113621" sldId="283"/>
        </pc:sldMkLst>
      </pc:sldChg>
      <pc:sldChg chg="ord">
        <pc:chgData name="Kine Lundhagen Hesselroth" userId="S::kinelu@uio.no::abcaf9c8-bbcc-4ebd-b56c-95b909ed0b02" providerId="AD" clId="Web-{D054BF1D-3E4A-05A4-1B38-1140C00611A7}" dt="2022-05-02T15:25:45.101" v="168"/>
        <pc:sldMkLst>
          <pc:docMk/>
          <pc:sldMk cId="2639373547" sldId="288"/>
        </pc:sldMkLst>
      </pc:sldChg>
      <pc:sldChg chg="addSp delSp modSp ord">
        <pc:chgData name="Kine Lundhagen Hesselroth" userId="S::kinelu@uio.no::abcaf9c8-bbcc-4ebd-b56c-95b909ed0b02" providerId="AD" clId="Web-{D054BF1D-3E4A-05A4-1B38-1140C00611A7}" dt="2022-05-02T15:23:59.923" v="164"/>
        <pc:sldMkLst>
          <pc:docMk/>
          <pc:sldMk cId="2429895034" sldId="313"/>
        </pc:sldMkLst>
        <pc:spChg chg="mod">
          <ac:chgData name="Kine Lundhagen Hesselroth" userId="S::kinelu@uio.no::abcaf9c8-bbcc-4ebd-b56c-95b909ed0b02" providerId="AD" clId="Web-{D054BF1D-3E4A-05A4-1B38-1140C00611A7}" dt="2022-05-02T15:16:41.616" v="74" actId="20577"/>
          <ac:spMkLst>
            <pc:docMk/>
            <pc:sldMk cId="2429895034" sldId="313"/>
            <ac:spMk id="2" creationId="{00000000-0000-0000-0000-000000000000}"/>
          </ac:spMkLst>
        </pc:spChg>
        <pc:spChg chg="mod">
          <ac:chgData name="Kine Lundhagen Hesselroth" userId="S::kinelu@uio.no::abcaf9c8-bbcc-4ebd-b56c-95b909ed0b02" providerId="AD" clId="Web-{D054BF1D-3E4A-05A4-1B38-1140C00611A7}" dt="2022-05-02T15:23:38.860" v="163" actId="20577"/>
          <ac:spMkLst>
            <pc:docMk/>
            <pc:sldMk cId="2429895034" sldId="313"/>
            <ac:spMk id="3" creationId="{00000000-0000-0000-0000-000000000000}"/>
          </ac:spMkLst>
        </pc:spChg>
        <pc:spChg chg="del">
          <ac:chgData name="Kine Lundhagen Hesselroth" userId="S::kinelu@uio.no::abcaf9c8-bbcc-4ebd-b56c-95b909ed0b02" providerId="AD" clId="Web-{D054BF1D-3E4A-05A4-1B38-1140C00611A7}" dt="2022-05-02T15:15:57.910" v="49"/>
          <ac:spMkLst>
            <pc:docMk/>
            <pc:sldMk cId="2429895034" sldId="313"/>
            <ac:spMk id="4" creationId="{00000000-0000-0000-0000-000000000000}"/>
          </ac:spMkLst>
        </pc:spChg>
        <pc:spChg chg="add mod">
          <ac:chgData name="Kine Lundhagen Hesselroth" userId="S::kinelu@uio.no::abcaf9c8-bbcc-4ebd-b56c-95b909ed0b02" providerId="AD" clId="Web-{D054BF1D-3E4A-05A4-1B38-1140C00611A7}" dt="2022-05-02T15:22:20.229" v="154" actId="14100"/>
          <ac:spMkLst>
            <pc:docMk/>
            <pc:sldMk cId="2429895034" sldId="313"/>
            <ac:spMk id="6" creationId="{57FBB7EA-A251-FC38-3CB4-6BC7A7C7FD65}"/>
          </ac:spMkLst>
        </pc:spChg>
      </pc:sldChg>
      <pc:sldChg chg="ord">
        <pc:chgData name="Kine Lundhagen Hesselroth" userId="S::kinelu@uio.no::abcaf9c8-bbcc-4ebd-b56c-95b909ed0b02" providerId="AD" clId="Web-{D054BF1D-3E4A-05A4-1B38-1140C00611A7}" dt="2022-05-02T15:25:45.101" v="165"/>
        <pc:sldMkLst>
          <pc:docMk/>
          <pc:sldMk cId="2632794600" sldId="316"/>
        </pc:sldMkLst>
      </pc:sldChg>
      <pc:sldChg chg="ord">
        <pc:chgData name="Kine Lundhagen Hesselroth" userId="S::kinelu@uio.no::abcaf9c8-bbcc-4ebd-b56c-95b909ed0b02" providerId="AD" clId="Web-{D054BF1D-3E4A-05A4-1B38-1140C00611A7}" dt="2022-05-02T15:25:45.101" v="167"/>
        <pc:sldMkLst>
          <pc:docMk/>
          <pc:sldMk cId="1987761862" sldId="318"/>
        </pc:sldMkLst>
      </pc:sldChg>
      <pc:sldChg chg="ord">
        <pc:chgData name="Kine Lundhagen Hesselroth" userId="S::kinelu@uio.no::abcaf9c8-bbcc-4ebd-b56c-95b909ed0b02" providerId="AD" clId="Web-{D054BF1D-3E4A-05A4-1B38-1140C00611A7}" dt="2022-05-02T15:28:06.766" v="172"/>
        <pc:sldMkLst>
          <pc:docMk/>
          <pc:sldMk cId="2483771164" sldId="319"/>
        </pc:sldMkLst>
      </pc:sldChg>
      <pc:sldChg chg="ord">
        <pc:chgData name="Kine Lundhagen Hesselroth" userId="S::kinelu@uio.no::abcaf9c8-bbcc-4ebd-b56c-95b909ed0b02" providerId="AD" clId="Web-{D054BF1D-3E4A-05A4-1B38-1140C00611A7}" dt="2022-05-02T15:26:23.432" v="171"/>
        <pc:sldMkLst>
          <pc:docMk/>
          <pc:sldMk cId="2062742391" sldId="323"/>
        </pc:sldMkLst>
      </pc:sldChg>
      <pc:sldChg chg="ord">
        <pc:chgData name="Kine Lundhagen Hesselroth" userId="S::kinelu@uio.no::abcaf9c8-bbcc-4ebd-b56c-95b909ed0b02" providerId="AD" clId="Web-{D054BF1D-3E4A-05A4-1B38-1140C00611A7}" dt="2022-05-02T15:26:23.432" v="170"/>
        <pc:sldMkLst>
          <pc:docMk/>
          <pc:sldMk cId="1019067409" sldId="327"/>
        </pc:sldMkLst>
      </pc:sldChg>
      <pc:sldChg chg="ord">
        <pc:chgData name="Kine Lundhagen Hesselroth" userId="S::kinelu@uio.no::abcaf9c8-bbcc-4ebd-b56c-95b909ed0b02" providerId="AD" clId="Web-{D054BF1D-3E4A-05A4-1B38-1140C00611A7}" dt="2022-05-02T15:30:01.944" v="173"/>
        <pc:sldMkLst>
          <pc:docMk/>
          <pc:sldMk cId="2208445095" sldId="329"/>
        </pc:sldMkLst>
      </pc:sldChg>
    </pc:docChg>
  </pc:docChgLst>
  <pc:docChgLst>
    <pc:chgData name="Kine Lundhagen Hesselroth" userId="S::kinelu@uio.no::abcaf9c8-bbcc-4ebd-b56c-95b909ed0b02" providerId="AD" clId="Web-{FB9970E6-AF36-D73A-1778-C2CEC0389D9F}"/>
    <pc:docChg chg="modSld sldOrd">
      <pc:chgData name="Kine Lundhagen Hesselroth" userId="S::kinelu@uio.no::abcaf9c8-bbcc-4ebd-b56c-95b909ed0b02" providerId="AD" clId="Web-{FB9970E6-AF36-D73A-1778-C2CEC0389D9F}" dt="2022-05-02T15:08:37.684" v="51" actId="20577"/>
      <pc:docMkLst>
        <pc:docMk/>
      </pc:docMkLst>
      <pc:sldChg chg="modSp">
        <pc:chgData name="Kine Lundhagen Hesselroth" userId="S::kinelu@uio.no::abcaf9c8-bbcc-4ebd-b56c-95b909ed0b02" providerId="AD" clId="Web-{FB9970E6-AF36-D73A-1778-C2CEC0389D9F}" dt="2022-05-02T14:42:39.354" v="46" actId="20577"/>
        <pc:sldMkLst>
          <pc:docMk/>
          <pc:sldMk cId="4255122888" sldId="293"/>
        </pc:sldMkLst>
        <pc:graphicFrameChg chg="modGraphic">
          <ac:chgData name="Kine Lundhagen Hesselroth" userId="S::kinelu@uio.no::abcaf9c8-bbcc-4ebd-b56c-95b909ed0b02" providerId="AD" clId="Web-{FB9970E6-AF36-D73A-1778-C2CEC0389D9F}" dt="2022-05-02T14:42:39.354" v="46" actId="20577"/>
          <ac:graphicFrameMkLst>
            <pc:docMk/>
            <pc:sldMk cId="4255122888" sldId="293"/>
            <ac:graphicFrameMk id="6" creationId="{0BF73025-68F5-AB29-1D4A-8E13A23AEB7D}"/>
          </ac:graphicFrameMkLst>
        </pc:graphicFrameChg>
      </pc:sldChg>
      <pc:sldChg chg="modSp ord">
        <pc:chgData name="Kine Lundhagen Hesselroth" userId="S::kinelu@uio.no::abcaf9c8-bbcc-4ebd-b56c-95b909ed0b02" providerId="AD" clId="Web-{FB9970E6-AF36-D73A-1778-C2CEC0389D9F}" dt="2022-05-02T15:08:37.684" v="51" actId="20577"/>
        <pc:sldMkLst>
          <pc:docMk/>
          <pc:sldMk cId="2429895034" sldId="313"/>
        </pc:sldMkLst>
        <pc:spChg chg="mod">
          <ac:chgData name="Kine Lundhagen Hesselroth" userId="S::kinelu@uio.no::abcaf9c8-bbcc-4ebd-b56c-95b909ed0b02" providerId="AD" clId="Web-{FB9970E6-AF36-D73A-1778-C2CEC0389D9F}" dt="2022-05-02T15:08:37.684" v="51" actId="20577"/>
          <ac:spMkLst>
            <pc:docMk/>
            <pc:sldMk cId="2429895034" sldId="313"/>
            <ac:spMk id="2" creationId="{00000000-0000-0000-0000-000000000000}"/>
          </ac:spMkLst>
        </pc:spChg>
      </pc:sldChg>
      <pc:sldChg chg="ord">
        <pc:chgData name="Kine Lundhagen Hesselroth" userId="S::kinelu@uio.no::abcaf9c8-bbcc-4ebd-b56c-95b909ed0b02" providerId="AD" clId="Web-{FB9970E6-AF36-D73A-1778-C2CEC0389D9F}" dt="2022-05-02T14:44:40.466" v="47"/>
        <pc:sldMkLst>
          <pc:docMk/>
          <pc:sldMk cId="1965579565" sldId="321"/>
        </pc:sldMkLst>
      </pc:sldChg>
    </pc:docChg>
  </pc:docChgLst>
  <pc:docChgLst>
    <pc:chgData name="Kine Lundhagen Hesselroth" userId="S::kinelu@uio.no::abcaf9c8-bbcc-4ebd-b56c-95b909ed0b02" providerId="AD" clId="Web-{26175FDA-B7B0-4612-2244-788E2319E485}"/>
    <pc:docChg chg="modSld">
      <pc:chgData name="Kine Lundhagen Hesselroth" userId="S::kinelu@uio.no::abcaf9c8-bbcc-4ebd-b56c-95b909ed0b02" providerId="AD" clId="Web-{26175FDA-B7B0-4612-2244-788E2319E485}" dt="2022-06-27T07:42:43.140" v="0" actId="20577"/>
      <pc:docMkLst>
        <pc:docMk/>
      </pc:docMkLst>
      <pc:sldChg chg="modSp">
        <pc:chgData name="Kine Lundhagen Hesselroth" userId="S::kinelu@uio.no::abcaf9c8-bbcc-4ebd-b56c-95b909ed0b02" providerId="AD" clId="Web-{26175FDA-B7B0-4612-2244-788E2319E485}" dt="2022-06-27T07:42:43.140" v="0" actId="20577"/>
        <pc:sldMkLst>
          <pc:docMk/>
          <pc:sldMk cId="2970742615" sldId="344"/>
        </pc:sldMkLst>
        <pc:spChg chg="mod">
          <ac:chgData name="Kine Lundhagen Hesselroth" userId="S::kinelu@uio.no::abcaf9c8-bbcc-4ebd-b56c-95b909ed0b02" providerId="AD" clId="Web-{26175FDA-B7B0-4612-2244-788E2319E485}" dt="2022-06-27T07:42:43.140" v="0" actId="20577"/>
          <ac:spMkLst>
            <pc:docMk/>
            <pc:sldMk cId="2970742615" sldId="344"/>
            <ac:spMk id="3" creationId="{F3986143-DE22-46FF-8A4E-EDD2E60D98BB}"/>
          </ac:spMkLst>
        </pc:spChg>
      </pc:sldChg>
    </pc:docChg>
  </pc:docChgLst>
  <pc:docChgLst>
    <pc:chgData name="Kine Lundhagen Hesselroth" userId="S::kinelu@uio.no::abcaf9c8-bbcc-4ebd-b56c-95b909ed0b02" providerId="AD" clId="Web-{CE2F3B97-BCA4-16E8-0D6F-F1CC5E470526}"/>
    <pc:docChg chg="modSld">
      <pc:chgData name="Kine Lundhagen Hesselroth" userId="S::kinelu@uio.no::abcaf9c8-bbcc-4ebd-b56c-95b909ed0b02" providerId="AD" clId="Web-{CE2F3B97-BCA4-16E8-0D6F-F1CC5E470526}" dt="2022-05-02T16:42:43.943" v="5" actId="20577"/>
      <pc:docMkLst>
        <pc:docMk/>
      </pc:docMkLst>
      <pc:sldChg chg="modSp">
        <pc:chgData name="Kine Lundhagen Hesselroth" userId="S::kinelu@uio.no::abcaf9c8-bbcc-4ebd-b56c-95b909ed0b02" providerId="AD" clId="Web-{CE2F3B97-BCA4-16E8-0D6F-F1CC5E470526}" dt="2022-05-02T16:42:43.943" v="5" actId="20577"/>
        <pc:sldMkLst>
          <pc:docMk/>
          <pc:sldMk cId="3347304016" sldId="340"/>
        </pc:sldMkLst>
        <pc:spChg chg="mod">
          <ac:chgData name="Kine Lundhagen Hesselroth" userId="S::kinelu@uio.no::abcaf9c8-bbcc-4ebd-b56c-95b909ed0b02" providerId="AD" clId="Web-{CE2F3B97-BCA4-16E8-0D6F-F1CC5E470526}" dt="2022-05-02T16:42:43.943" v="5" actId="20577"/>
          <ac:spMkLst>
            <pc:docMk/>
            <pc:sldMk cId="3347304016" sldId="340"/>
            <ac:spMk id="7" creationId="{41547F7B-2730-5E61-DF7B-783455F28BD9}"/>
          </ac:spMkLst>
        </pc:spChg>
      </pc:sldChg>
    </pc:docChg>
  </pc:docChgLst>
  <pc:docChgLst>
    <pc:chgData name="Kine Lundhagen Hesselroth" userId="S::kinelu@uio.no::abcaf9c8-bbcc-4ebd-b56c-95b909ed0b02" providerId="AD" clId="Web-{766B2060-4C76-7BE3-AC10-2E91712780E4}"/>
    <pc:docChg chg="modSld">
      <pc:chgData name="Kine Lundhagen Hesselroth" userId="S::kinelu@uio.no::abcaf9c8-bbcc-4ebd-b56c-95b909ed0b02" providerId="AD" clId="Web-{766B2060-4C76-7BE3-AC10-2E91712780E4}" dt="2022-04-28T08:37:21.291" v="59"/>
      <pc:docMkLst>
        <pc:docMk/>
      </pc:docMkLst>
      <pc:sldChg chg="modNotes">
        <pc:chgData name="Kine Lundhagen Hesselroth" userId="S::kinelu@uio.no::abcaf9c8-bbcc-4ebd-b56c-95b909ed0b02" providerId="AD" clId="Web-{766B2060-4C76-7BE3-AC10-2E91712780E4}" dt="2022-04-28T08:37:21.291" v="59"/>
        <pc:sldMkLst>
          <pc:docMk/>
          <pc:sldMk cId="3951573483" sldId="286"/>
        </pc:sldMkLst>
      </pc:sldChg>
      <pc:sldChg chg="mod modClrScheme chgLayout">
        <pc:chgData name="Kine Lundhagen Hesselroth" userId="S::kinelu@uio.no::abcaf9c8-bbcc-4ebd-b56c-95b909ed0b02" providerId="AD" clId="Web-{766B2060-4C76-7BE3-AC10-2E91712780E4}" dt="2022-04-27T20:48:47.507" v="0"/>
        <pc:sldMkLst>
          <pc:docMk/>
          <pc:sldMk cId="4179267116" sldId="289"/>
        </pc:sldMkLst>
      </pc:sldChg>
      <pc:sldChg chg="modSp">
        <pc:chgData name="Kine Lundhagen Hesselroth" userId="S::kinelu@uio.no::abcaf9c8-bbcc-4ebd-b56c-95b909ed0b02" providerId="AD" clId="Web-{766B2060-4C76-7BE3-AC10-2E91712780E4}" dt="2022-04-27T20:56:01.939" v="26" actId="20577"/>
        <pc:sldMkLst>
          <pc:docMk/>
          <pc:sldMk cId="2253188330" sldId="297"/>
        </pc:sldMkLst>
        <pc:graphicFrameChg chg="modGraphic">
          <ac:chgData name="Kine Lundhagen Hesselroth" userId="S::kinelu@uio.no::abcaf9c8-bbcc-4ebd-b56c-95b909ed0b02" providerId="AD" clId="Web-{766B2060-4C76-7BE3-AC10-2E91712780E4}" dt="2022-04-27T20:56:01.939" v="26" actId="20577"/>
          <ac:graphicFrameMkLst>
            <pc:docMk/>
            <pc:sldMk cId="2253188330" sldId="297"/>
            <ac:graphicFrameMk id="2" creationId="{1B9B797F-3A01-46D6-B213-A4502FC94A09}"/>
          </ac:graphicFrameMkLst>
        </pc:graphicFrameChg>
      </pc:sldChg>
      <pc:sldChg chg="addSp delSp modSp mod setBg">
        <pc:chgData name="Kine Lundhagen Hesselroth" userId="S::kinelu@uio.no::abcaf9c8-bbcc-4ebd-b56c-95b909ed0b02" providerId="AD" clId="Web-{766B2060-4C76-7BE3-AC10-2E91712780E4}" dt="2022-04-27T20:52:38.919" v="18"/>
        <pc:sldMkLst>
          <pc:docMk/>
          <pc:sldMk cId="3122167325" sldId="298"/>
        </pc:sldMkLst>
        <pc:spChg chg="mod">
          <ac:chgData name="Kine Lundhagen Hesselroth" userId="S::kinelu@uio.no::abcaf9c8-bbcc-4ebd-b56c-95b909ed0b02" providerId="AD" clId="Web-{766B2060-4C76-7BE3-AC10-2E91712780E4}" dt="2022-04-27T20:50:30.463" v="5"/>
          <ac:spMkLst>
            <pc:docMk/>
            <pc:sldMk cId="3122167325" sldId="298"/>
            <ac:spMk id="2" creationId="{00000000-0000-0000-0000-000000000000}"/>
          </ac:spMkLst>
        </pc:spChg>
        <pc:spChg chg="add">
          <ac:chgData name="Kine Lundhagen Hesselroth" userId="S::kinelu@uio.no::abcaf9c8-bbcc-4ebd-b56c-95b909ed0b02" providerId="AD" clId="Web-{766B2060-4C76-7BE3-AC10-2E91712780E4}" dt="2022-04-27T20:50:30.463" v="5"/>
          <ac:spMkLst>
            <pc:docMk/>
            <pc:sldMk cId="3122167325" sldId="298"/>
            <ac:spMk id="6" creationId="{CB9B29C2-1CA6-4D64-B67D-799F7C15BA07}"/>
          </ac:spMkLst>
        </pc:spChg>
        <pc:spChg chg="add del">
          <ac:chgData name="Kine Lundhagen Hesselroth" userId="S::kinelu@uio.no::abcaf9c8-bbcc-4ebd-b56c-95b909ed0b02" providerId="AD" clId="Web-{766B2060-4C76-7BE3-AC10-2E91712780E4}" dt="2022-04-27T20:49:42.758" v="2"/>
          <ac:spMkLst>
            <pc:docMk/>
            <pc:sldMk cId="3122167325" sldId="298"/>
            <ac:spMk id="9" creationId="{CB9B29C2-1CA6-4D64-B67D-799F7C15BA07}"/>
          </ac:spMkLst>
        </pc:spChg>
        <pc:spChg chg="add del">
          <ac:chgData name="Kine Lundhagen Hesselroth" userId="S::kinelu@uio.no::abcaf9c8-bbcc-4ebd-b56c-95b909ed0b02" providerId="AD" clId="Web-{766B2060-4C76-7BE3-AC10-2E91712780E4}" dt="2022-04-27T20:49:55.024" v="4"/>
          <ac:spMkLst>
            <pc:docMk/>
            <pc:sldMk cId="3122167325" sldId="298"/>
            <ac:spMk id="14" creationId="{CA8405D7-E849-437B-A084-1257F5F0094E}"/>
          </ac:spMkLst>
        </pc:spChg>
        <pc:spChg chg="add del">
          <ac:chgData name="Kine Lundhagen Hesselroth" userId="S::kinelu@uio.no::abcaf9c8-bbcc-4ebd-b56c-95b909ed0b02" providerId="AD" clId="Web-{766B2060-4C76-7BE3-AC10-2E91712780E4}" dt="2022-04-27T20:49:55.024" v="4"/>
          <ac:spMkLst>
            <pc:docMk/>
            <pc:sldMk cId="3122167325" sldId="298"/>
            <ac:spMk id="15" creationId="{B4059A5D-5FDD-4BF4-89A0-FDAD595718B0}"/>
          </ac:spMkLst>
        </pc:spChg>
        <pc:spChg chg="add del mod">
          <ac:chgData name="Kine Lundhagen Hesselroth" userId="S::kinelu@uio.no::abcaf9c8-bbcc-4ebd-b56c-95b909ed0b02" providerId="AD" clId="Web-{766B2060-4C76-7BE3-AC10-2E91712780E4}" dt="2022-04-27T20:50:53.026" v="9"/>
          <ac:spMkLst>
            <pc:docMk/>
            <pc:sldMk cId="3122167325" sldId="298"/>
            <ac:spMk id="41" creationId="{83A356E7-79A7-471A-39DB-A869F960272F}"/>
          </ac:spMkLst>
        </pc:spChg>
        <pc:spChg chg="add del">
          <ac:chgData name="Kine Lundhagen Hesselroth" userId="S::kinelu@uio.no::abcaf9c8-bbcc-4ebd-b56c-95b909ed0b02" providerId="AD" clId="Web-{766B2060-4C76-7BE3-AC10-2E91712780E4}" dt="2022-04-27T20:52:38.919" v="18"/>
          <ac:spMkLst>
            <pc:docMk/>
            <pc:sldMk cId="3122167325" sldId="298"/>
            <ac:spMk id="75" creationId="{1429D7F5-269F-7FA0-B38F-7DAD58FB974B}"/>
          </ac:spMkLst>
        </pc:spChg>
        <pc:graphicFrameChg chg="del mod modGraphic">
          <ac:chgData name="Kine Lundhagen Hesselroth" userId="S::kinelu@uio.no::abcaf9c8-bbcc-4ebd-b56c-95b909ed0b02" providerId="AD" clId="Web-{766B2060-4C76-7BE3-AC10-2E91712780E4}" dt="2022-04-27T20:50:35.681" v="6"/>
          <ac:graphicFrameMkLst>
            <pc:docMk/>
            <pc:sldMk cId="3122167325" sldId="298"/>
            <ac:graphicFrameMk id="4" creationId="{00000000-0000-0000-0000-000000000000}"/>
          </ac:graphicFrameMkLst>
        </pc:graphicFrameChg>
        <pc:graphicFrameChg chg="add mod modGraphic">
          <ac:chgData name="Kine Lundhagen Hesselroth" userId="S::kinelu@uio.no::abcaf9c8-bbcc-4ebd-b56c-95b909ed0b02" providerId="AD" clId="Web-{766B2060-4C76-7BE3-AC10-2E91712780E4}" dt="2022-04-27T20:52:32.247" v="17"/>
          <ac:graphicFrameMkLst>
            <pc:docMk/>
            <pc:sldMk cId="3122167325" sldId="298"/>
            <ac:graphicFrameMk id="42" creationId="{BE3EAD0E-1AB9-4E48-45C8-7BCD707B0981}"/>
          </ac:graphicFrameMkLst>
        </pc:graphicFrameChg>
        <pc:cxnChg chg="add">
          <ac:chgData name="Kine Lundhagen Hesselroth" userId="S::kinelu@uio.no::abcaf9c8-bbcc-4ebd-b56c-95b909ed0b02" providerId="AD" clId="Web-{766B2060-4C76-7BE3-AC10-2E91712780E4}" dt="2022-04-27T20:50:30.463" v="5"/>
          <ac:cxnSpMkLst>
            <pc:docMk/>
            <pc:sldMk cId="3122167325" sldId="298"/>
            <ac:cxnSpMk id="7" creationId="{D9D271F7-8D8C-4354-9B5F-5B4277B28973}"/>
          </ac:cxnSpMkLst>
        </pc:cxnChg>
        <pc:cxnChg chg="add del">
          <ac:chgData name="Kine Lundhagen Hesselroth" userId="S::kinelu@uio.no::abcaf9c8-bbcc-4ebd-b56c-95b909ed0b02" providerId="AD" clId="Web-{766B2060-4C76-7BE3-AC10-2E91712780E4}" dt="2022-04-27T20:49:42.758" v="2"/>
          <ac:cxnSpMkLst>
            <pc:docMk/>
            <pc:sldMk cId="3122167325" sldId="298"/>
            <ac:cxnSpMk id="11" creationId="{D9D271F7-8D8C-4354-9B5F-5B4277B28973}"/>
          </ac:cxnSpMkLst>
        </pc:cxnChg>
        <pc:cxnChg chg="add del">
          <ac:chgData name="Kine Lundhagen Hesselroth" userId="S::kinelu@uio.no::abcaf9c8-bbcc-4ebd-b56c-95b909ed0b02" providerId="AD" clId="Web-{766B2060-4C76-7BE3-AC10-2E91712780E4}" dt="2022-04-27T20:49:55.024" v="4"/>
          <ac:cxnSpMkLst>
            <pc:docMk/>
            <pc:sldMk cId="3122167325" sldId="298"/>
            <ac:cxnSpMk id="13" creationId="{76B4AFFF-E7DD-4D29-91D3-C6FEECACAA91}"/>
          </ac:cxnSpMkLst>
        </pc:cxnChg>
      </pc:sldChg>
    </pc:docChg>
  </pc:docChgLst>
  <pc:docChgLst>
    <pc:chgData name="Kine Lundhagen Hesselroth" userId="S::kinelu@uio.no::abcaf9c8-bbcc-4ebd-b56c-95b909ed0b02" providerId="AD" clId="Web-{0B6C0D36-7B6B-8B08-1CCD-6CA40EC0212A}"/>
    <pc:docChg chg="addSld delSld modSld">
      <pc:chgData name="Kine Lundhagen Hesselroth" userId="S::kinelu@uio.no::abcaf9c8-bbcc-4ebd-b56c-95b909ed0b02" providerId="AD" clId="Web-{0B6C0D36-7B6B-8B08-1CCD-6CA40EC0212A}" dt="2022-04-28T16:08:49.427" v="444" actId="1076"/>
      <pc:docMkLst>
        <pc:docMk/>
      </pc:docMkLst>
      <pc:sldChg chg="del">
        <pc:chgData name="Kine Lundhagen Hesselroth" userId="S::kinelu@uio.no::abcaf9c8-bbcc-4ebd-b56c-95b909ed0b02" providerId="AD" clId="Web-{0B6C0D36-7B6B-8B08-1CCD-6CA40EC0212A}" dt="2022-04-28T16:06:26.450" v="417"/>
        <pc:sldMkLst>
          <pc:docMk/>
          <pc:sldMk cId="607168293" sldId="258"/>
        </pc:sldMkLst>
      </pc:sldChg>
      <pc:sldChg chg="addSp delSp modSp">
        <pc:chgData name="Kine Lundhagen Hesselroth" userId="S::kinelu@uio.no::abcaf9c8-bbcc-4ebd-b56c-95b909ed0b02" providerId="AD" clId="Web-{0B6C0D36-7B6B-8B08-1CCD-6CA40EC0212A}" dt="2022-04-28T16:08:49.427" v="444" actId="1076"/>
        <pc:sldMkLst>
          <pc:docMk/>
          <pc:sldMk cId="4213011411" sldId="260"/>
        </pc:sldMkLst>
        <pc:spChg chg="mod">
          <ac:chgData name="Kine Lundhagen Hesselroth" userId="S::kinelu@uio.no::abcaf9c8-bbcc-4ebd-b56c-95b909ed0b02" providerId="AD" clId="Web-{0B6C0D36-7B6B-8B08-1CCD-6CA40EC0212A}" dt="2022-04-28T16:07:27.594" v="424" actId="1076"/>
          <ac:spMkLst>
            <pc:docMk/>
            <pc:sldMk cId="4213011411" sldId="260"/>
            <ac:spMk id="2" creationId="{E2CB1248-7C1F-4AF1-A20D-4B7E155D5658}"/>
          </ac:spMkLst>
        </pc:spChg>
        <pc:spChg chg="add del mod">
          <ac:chgData name="Kine Lundhagen Hesselroth" userId="S::kinelu@uio.no::abcaf9c8-bbcc-4ebd-b56c-95b909ed0b02" providerId="AD" clId="Web-{0B6C0D36-7B6B-8B08-1CCD-6CA40EC0212A}" dt="2022-04-28T16:08:42.755" v="442"/>
          <ac:spMkLst>
            <pc:docMk/>
            <pc:sldMk cId="4213011411" sldId="260"/>
            <ac:spMk id="73" creationId="{6251954A-25E9-42AD-36AE-E0900824C232}"/>
          </ac:spMkLst>
        </pc:spChg>
        <pc:spChg chg="add del mod">
          <ac:chgData name="Kine Lundhagen Hesselroth" userId="S::kinelu@uio.no::abcaf9c8-bbcc-4ebd-b56c-95b909ed0b02" providerId="AD" clId="Web-{0B6C0D36-7B6B-8B08-1CCD-6CA40EC0212A}" dt="2022-04-28T16:08:39.130" v="441"/>
          <ac:spMkLst>
            <pc:docMk/>
            <pc:sldMk cId="4213011411" sldId="260"/>
            <ac:spMk id="74" creationId="{87DF1E44-6EFA-76BE-6B93-16DFC0599047}"/>
          </ac:spMkLst>
        </pc:spChg>
        <pc:graphicFrameChg chg="add del mod modGraphic">
          <ac:chgData name="Kine Lundhagen Hesselroth" userId="S::kinelu@uio.no::abcaf9c8-bbcc-4ebd-b56c-95b909ed0b02" providerId="AD" clId="Web-{0B6C0D36-7B6B-8B08-1CCD-6CA40EC0212A}" dt="2022-04-28T16:08:49.427" v="444" actId="1076"/>
          <ac:graphicFrameMkLst>
            <pc:docMk/>
            <pc:sldMk cId="4213011411" sldId="260"/>
            <ac:graphicFrameMk id="5" creationId="{5EB40BAC-B041-4721-86A1-042CDDF2618C}"/>
          </ac:graphicFrameMkLst>
        </pc:graphicFrameChg>
      </pc:sldChg>
      <pc:sldChg chg="del">
        <pc:chgData name="Kine Lundhagen Hesselroth" userId="S::kinelu@uio.no::abcaf9c8-bbcc-4ebd-b56c-95b909ed0b02" providerId="AD" clId="Web-{0B6C0D36-7B6B-8B08-1CCD-6CA40EC0212A}" dt="2022-04-28T16:04:16.489" v="398"/>
        <pc:sldMkLst>
          <pc:docMk/>
          <pc:sldMk cId="1631491766" sldId="294"/>
        </pc:sldMkLst>
      </pc:sldChg>
      <pc:sldChg chg="del">
        <pc:chgData name="Kine Lundhagen Hesselroth" userId="S::kinelu@uio.no::abcaf9c8-bbcc-4ebd-b56c-95b909ed0b02" providerId="AD" clId="Web-{0B6C0D36-7B6B-8B08-1CCD-6CA40EC0212A}" dt="2022-04-28T16:04:25.927" v="399"/>
        <pc:sldMkLst>
          <pc:docMk/>
          <pc:sldMk cId="3576482117" sldId="295"/>
        </pc:sldMkLst>
      </pc:sldChg>
      <pc:sldChg chg="addSp delSp modSp">
        <pc:chgData name="Kine Lundhagen Hesselroth" userId="S::kinelu@uio.no::abcaf9c8-bbcc-4ebd-b56c-95b909ed0b02" providerId="AD" clId="Web-{0B6C0D36-7B6B-8B08-1CCD-6CA40EC0212A}" dt="2022-04-28T16:04:00.020" v="397" actId="20577"/>
        <pc:sldMkLst>
          <pc:docMk/>
          <pc:sldMk cId="21206256" sldId="296"/>
        </pc:sldMkLst>
        <pc:spChg chg="del">
          <ac:chgData name="Kine Lundhagen Hesselroth" userId="S::kinelu@uio.no::abcaf9c8-bbcc-4ebd-b56c-95b909ed0b02" providerId="AD" clId="Web-{0B6C0D36-7B6B-8B08-1CCD-6CA40EC0212A}" dt="2022-04-28T15:52:57.497" v="69"/>
          <ac:spMkLst>
            <pc:docMk/>
            <pc:sldMk cId="21206256" sldId="296"/>
            <ac:spMk id="21" creationId="{CF411F52-8F98-476C-90C9-7172C1773F91}"/>
          </ac:spMkLst>
        </pc:spChg>
        <pc:spChg chg="add del mod">
          <ac:chgData name="Kine Lundhagen Hesselroth" userId="S::kinelu@uio.no::abcaf9c8-bbcc-4ebd-b56c-95b909ed0b02" providerId="AD" clId="Web-{0B6C0D36-7B6B-8B08-1CCD-6CA40EC0212A}" dt="2022-04-28T15:53:07.075" v="70"/>
          <ac:spMkLst>
            <pc:docMk/>
            <pc:sldMk cId="21206256" sldId="296"/>
            <ac:spMk id="32" creationId="{DD046E88-367A-1F59-4B0F-B7FDA5613371}"/>
          </ac:spMkLst>
        </pc:spChg>
        <pc:spChg chg="add mod">
          <ac:chgData name="Kine Lundhagen Hesselroth" userId="S::kinelu@uio.no::abcaf9c8-bbcc-4ebd-b56c-95b909ed0b02" providerId="AD" clId="Web-{0B6C0D36-7B6B-8B08-1CCD-6CA40EC0212A}" dt="2022-04-28T15:56:55.948" v="169" actId="20577"/>
          <ac:spMkLst>
            <pc:docMk/>
            <pc:sldMk cId="21206256" sldId="296"/>
            <ac:spMk id="44" creationId="{94EA0391-ABBB-7B3B-DC55-52317A59A5FE}"/>
          </ac:spMkLst>
        </pc:spChg>
        <pc:spChg chg="add mod">
          <ac:chgData name="Kine Lundhagen Hesselroth" userId="S::kinelu@uio.no::abcaf9c8-bbcc-4ebd-b56c-95b909ed0b02" providerId="AD" clId="Web-{0B6C0D36-7B6B-8B08-1CCD-6CA40EC0212A}" dt="2022-04-28T15:59:18.519" v="265" actId="1076"/>
          <ac:spMkLst>
            <pc:docMk/>
            <pc:sldMk cId="21206256" sldId="296"/>
            <ac:spMk id="45" creationId="{7BE9526B-034D-36A4-6F0A-6F263953D995}"/>
          </ac:spMkLst>
        </pc:spChg>
        <pc:spChg chg="add mod">
          <ac:chgData name="Kine Lundhagen Hesselroth" userId="S::kinelu@uio.no::abcaf9c8-bbcc-4ebd-b56c-95b909ed0b02" providerId="AD" clId="Web-{0B6C0D36-7B6B-8B08-1CCD-6CA40EC0212A}" dt="2022-04-28T16:04:00.020" v="397" actId="20577"/>
          <ac:spMkLst>
            <pc:docMk/>
            <pc:sldMk cId="21206256" sldId="296"/>
            <ac:spMk id="51" creationId="{B4A95713-50E9-CDA4-F420-21AEA5888D6B}"/>
          </ac:spMkLst>
        </pc:spChg>
        <pc:graphicFrameChg chg="mod">
          <ac:chgData name="Kine Lundhagen Hesselroth" userId="S::kinelu@uio.no::abcaf9c8-bbcc-4ebd-b56c-95b909ed0b02" providerId="AD" clId="Web-{0B6C0D36-7B6B-8B08-1CCD-6CA40EC0212A}" dt="2022-04-28T15:56:49.088" v="167" actId="1076"/>
          <ac:graphicFrameMkLst>
            <pc:docMk/>
            <pc:sldMk cId="21206256" sldId="296"/>
            <ac:graphicFrameMk id="3" creationId="{B4225C75-66E5-4BAC-A7D3-7CD10C38D7F6}"/>
          </ac:graphicFrameMkLst>
        </pc:graphicFrameChg>
        <pc:graphicFrameChg chg="del">
          <ac:chgData name="Kine Lundhagen Hesselroth" userId="S::kinelu@uio.no::abcaf9c8-bbcc-4ebd-b56c-95b909ed0b02" providerId="AD" clId="Web-{0B6C0D36-7B6B-8B08-1CCD-6CA40EC0212A}" dt="2022-04-28T15:52:53.762" v="68"/>
          <ac:graphicFrameMkLst>
            <pc:docMk/>
            <pc:sldMk cId="21206256" sldId="296"/>
            <ac:graphicFrameMk id="11" creationId="{5FBF7FB3-216E-42BA-96E3-69FC9F12E484}"/>
          </ac:graphicFrameMkLst>
        </pc:graphicFrameChg>
        <pc:picChg chg="add del mod">
          <ac:chgData name="Kine Lundhagen Hesselroth" userId="S::kinelu@uio.no::abcaf9c8-bbcc-4ebd-b56c-95b909ed0b02" providerId="AD" clId="Web-{0B6C0D36-7B6B-8B08-1CCD-6CA40EC0212A}" dt="2022-04-28T16:03:49.519" v="392"/>
          <ac:picMkLst>
            <pc:docMk/>
            <pc:sldMk cId="21206256" sldId="296"/>
            <ac:picMk id="38" creationId="{FB255F81-90F4-A551-94E7-3830A1C154D7}"/>
          </ac:picMkLst>
        </pc:picChg>
      </pc:sldChg>
      <pc:sldChg chg="addSp delSp modSp">
        <pc:chgData name="Kine Lundhagen Hesselroth" userId="S::kinelu@uio.no::abcaf9c8-bbcc-4ebd-b56c-95b909ed0b02" providerId="AD" clId="Web-{0B6C0D36-7B6B-8B08-1CCD-6CA40EC0212A}" dt="2022-04-28T16:06:12.512" v="416"/>
        <pc:sldMkLst>
          <pc:docMk/>
          <pc:sldMk cId="3122167325" sldId="298"/>
        </pc:sldMkLst>
        <pc:spChg chg="mod">
          <ac:chgData name="Kine Lundhagen Hesselroth" userId="S::kinelu@uio.no::abcaf9c8-bbcc-4ebd-b56c-95b909ed0b02" providerId="AD" clId="Web-{0B6C0D36-7B6B-8B08-1CCD-6CA40EC0212A}" dt="2022-04-28T16:06:00.245" v="415"/>
          <ac:spMkLst>
            <pc:docMk/>
            <pc:sldMk cId="3122167325" sldId="298"/>
            <ac:spMk id="2" creationId="{00000000-0000-0000-0000-000000000000}"/>
          </ac:spMkLst>
        </pc:spChg>
        <pc:spChg chg="add del">
          <ac:chgData name="Kine Lundhagen Hesselroth" userId="S::kinelu@uio.no::abcaf9c8-bbcc-4ebd-b56c-95b909ed0b02" providerId="AD" clId="Web-{0B6C0D36-7B6B-8B08-1CCD-6CA40EC0212A}" dt="2022-04-28T16:06:00.245" v="415"/>
          <ac:spMkLst>
            <pc:docMk/>
            <pc:sldMk cId="3122167325" sldId="298"/>
            <ac:spMk id="6" creationId="{CB9B29C2-1CA6-4D64-B67D-799F7C15BA07}"/>
          </ac:spMkLst>
        </pc:spChg>
        <pc:spChg chg="add del mod">
          <ac:chgData name="Kine Lundhagen Hesselroth" userId="S::kinelu@uio.no::abcaf9c8-bbcc-4ebd-b56c-95b909ed0b02" providerId="AD" clId="Web-{0B6C0D36-7B6B-8B08-1CCD-6CA40EC0212A}" dt="2022-04-28T16:05:23.587" v="407"/>
          <ac:spMkLst>
            <pc:docMk/>
            <pc:sldMk cId="3122167325" sldId="298"/>
            <ac:spMk id="13" creationId="{361FCD56-8617-34E8-77A2-A77487169545}"/>
          </ac:spMkLst>
        </pc:spChg>
        <pc:graphicFrameChg chg="mod modGraphic">
          <ac:chgData name="Kine Lundhagen Hesselroth" userId="S::kinelu@uio.no::abcaf9c8-bbcc-4ebd-b56c-95b909ed0b02" providerId="AD" clId="Web-{0B6C0D36-7B6B-8B08-1CCD-6CA40EC0212A}" dt="2022-04-28T16:06:12.512" v="416"/>
          <ac:graphicFrameMkLst>
            <pc:docMk/>
            <pc:sldMk cId="3122167325" sldId="298"/>
            <ac:graphicFrameMk id="42" creationId="{BE3EAD0E-1AB9-4E48-45C8-7BCD707B0981}"/>
          </ac:graphicFrameMkLst>
        </pc:graphicFrameChg>
        <pc:cxnChg chg="add del">
          <ac:chgData name="Kine Lundhagen Hesselroth" userId="S::kinelu@uio.no::abcaf9c8-bbcc-4ebd-b56c-95b909ed0b02" providerId="AD" clId="Web-{0B6C0D36-7B6B-8B08-1CCD-6CA40EC0212A}" dt="2022-04-28T16:06:00.245" v="415"/>
          <ac:cxnSpMkLst>
            <pc:docMk/>
            <pc:sldMk cId="3122167325" sldId="298"/>
            <ac:cxnSpMk id="7" creationId="{D9D271F7-8D8C-4354-9B5F-5B4277B28973}"/>
          </ac:cxnSpMkLst>
        </pc:cxnChg>
      </pc:sldChg>
      <pc:sldChg chg="modSp">
        <pc:chgData name="Kine Lundhagen Hesselroth" userId="S::kinelu@uio.no::abcaf9c8-bbcc-4ebd-b56c-95b909ed0b02" providerId="AD" clId="Web-{0B6C0D36-7B6B-8B08-1CCD-6CA40EC0212A}" dt="2022-04-28T15:34:53.231" v="51"/>
        <pc:sldMkLst>
          <pc:docMk/>
          <pc:sldMk cId="2555408694" sldId="302"/>
        </pc:sldMkLst>
        <pc:spChg chg="mod">
          <ac:chgData name="Kine Lundhagen Hesselroth" userId="S::kinelu@uio.no::abcaf9c8-bbcc-4ebd-b56c-95b909ed0b02" providerId="AD" clId="Web-{0B6C0D36-7B6B-8B08-1CCD-6CA40EC0212A}" dt="2022-04-28T15:34:43.058" v="48" actId="1076"/>
          <ac:spMkLst>
            <pc:docMk/>
            <pc:sldMk cId="2555408694" sldId="302"/>
            <ac:spMk id="2" creationId="{2B376C4B-ECBF-41AF-9C7E-F13DF6B54E8C}"/>
          </ac:spMkLst>
        </pc:spChg>
        <pc:spChg chg="mod">
          <ac:chgData name="Kine Lundhagen Hesselroth" userId="S::kinelu@uio.no::abcaf9c8-bbcc-4ebd-b56c-95b909ed0b02" providerId="AD" clId="Web-{0B6C0D36-7B6B-8B08-1CCD-6CA40EC0212A}" dt="2022-04-28T15:34:17.432" v="45"/>
          <ac:spMkLst>
            <pc:docMk/>
            <pc:sldMk cId="2555408694" sldId="302"/>
            <ac:spMk id="3" creationId="{5F07D328-EB34-4F23-9FE0-E8A7777536EF}"/>
          </ac:spMkLst>
        </pc:spChg>
        <pc:spChg chg="mod">
          <ac:chgData name="Kine Lundhagen Hesselroth" userId="S::kinelu@uio.no::abcaf9c8-bbcc-4ebd-b56c-95b909ed0b02" providerId="AD" clId="Web-{0B6C0D36-7B6B-8B08-1CCD-6CA40EC0212A}" dt="2022-04-28T15:34:53.231" v="51"/>
          <ac:spMkLst>
            <pc:docMk/>
            <pc:sldMk cId="2555408694" sldId="302"/>
            <ac:spMk id="4" creationId="{879272C3-7535-42A8-864D-6F341700F59B}"/>
          </ac:spMkLst>
        </pc:spChg>
      </pc:sldChg>
      <pc:sldChg chg="addSp delSp modSp">
        <pc:chgData name="Kine Lundhagen Hesselroth" userId="S::kinelu@uio.no::abcaf9c8-bbcc-4ebd-b56c-95b909ed0b02" providerId="AD" clId="Web-{0B6C0D36-7B6B-8B08-1CCD-6CA40EC0212A}" dt="2022-04-28T15:37:01.223" v="62" actId="1076"/>
        <pc:sldMkLst>
          <pc:docMk/>
          <pc:sldMk cId="2825156263" sldId="303"/>
        </pc:sldMkLst>
        <pc:spChg chg="mod">
          <ac:chgData name="Kine Lundhagen Hesselroth" userId="S::kinelu@uio.no::abcaf9c8-bbcc-4ebd-b56c-95b909ed0b02" providerId="AD" clId="Web-{0B6C0D36-7B6B-8B08-1CCD-6CA40EC0212A}" dt="2022-04-28T15:35:17.263" v="54" actId="1076"/>
          <ac:spMkLst>
            <pc:docMk/>
            <pc:sldMk cId="2825156263" sldId="303"/>
            <ac:spMk id="2" creationId="{A204A672-10E2-4B90-AB9A-3829EED8CAA1}"/>
          </ac:spMkLst>
        </pc:spChg>
        <pc:spChg chg="mod">
          <ac:chgData name="Kine Lundhagen Hesselroth" userId="S::kinelu@uio.no::abcaf9c8-bbcc-4ebd-b56c-95b909ed0b02" providerId="AD" clId="Web-{0B6C0D36-7B6B-8B08-1CCD-6CA40EC0212A}" dt="2022-04-28T15:35:30.170" v="56" actId="20577"/>
          <ac:spMkLst>
            <pc:docMk/>
            <pc:sldMk cId="2825156263" sldId="303"/>
            <ac:spMk id="5" creationId="{D2626454-6C21-4F89-A437-3171106DFA9F}"/>
          </ac:spMkLst>
        </pc:spChg>
        <pc:picChg chg="add mod">
          <ac:chgData name="Kine Lundhagen Hesselroth" userId="S::kinelu@uio.no::abcaf9c8-bbcc-4ebd-b56c-95b909ed0b02" providerId="AD" clId="Web-{0B6C0D36-7B6B-8B08-1CCD-6CA40EC0212A}" dt="2022-04-28T15:37:01.223" v="62" actId="1076"/>
          <ac:picMkLst>
            <pc:docMk/>
            <pc:sldMk cId="2825156263" sldId="303"/>
            <ac:picMk id="3" creationId="{E8705FB3-31A9-EF02-E5F9-180B6DE9FACB}"/>
          </ac:picMkLst>
        </pc:picChg>
        <pc:picChg chg="del">
          <ac:chgData name="Kine Lundhagen Hesselroth" userId="S::kinelu@uio.no::abcaf9c8-bbcc-4ebd-b56c-95b909ed0b02" providerId="AD" clId="Web-{0B6C0D36-7B6B-8B08-1CCD-6CA40EC0212A}" dt="2022-04-28T15:36:40.409" v="57"/>
          <ac:picMkLst>
            <pc:docMk/>
            <pc:sldMk cId="2825156263" sldId="303"/>
            <ac:picMk id="4" creationId="{72D804BF-2EA1-4B6C-9DB0-3A11D8FCBA1D}"/>
          </ac:picMkLst>
        </pc:picChg>
      </pc:sldChg>
      <pc:sldChg chg="modSp">
        <pc:chgData name="Kine Lundhagen Hesselroth" userId="S::kinelu@uio.no::abcaf9c8-bbcc-4ebd-b56c-95b909ed0b02" providerId="AD" clId="Web-{0B6C0D36-7B6B-8B08-1CCD-6CA40EC0212A}" dt="2022-04-28T15:39:22.309" v="66" actId="20577"/>
        <pc:sldMkLst>
          <pc:docMk/>
          <pc:sldMk cId="300051444" sldId="304"/>
        </pc:sldMkLst>
        <pc:spChg chg="mod">
          <ac:chgData name="Kine Lundhagen Hesselroth" userId="S::kinelu@uio.no::abcaf9c8-bbcc-4ebd-b56c-95b909ed0b02" providerId="AD" clId="Web-{0B6C0D36-7B6B-8B08-1CCD-6CA40EC0212A}" dt="2022-04-28T15:39:15.527" v="64" actId="1076"/>
          <ac:spMkLst>
            <pc:docMk/>
            <pc:sldMk cId="300051444" sldId="304"/>
            <ac:spMk id="2" creationId="{2B376C4B-ECBF-41AF-9C7E-F13DF6B54E8C}"/>
          </ac:spMkLst>
        </pc:spChg>
        <pc:spChg chg="mod">
          <ac:chgData name="Kine Lundhagen Hesselroth" userId="S::kinelu@uio.no::abcaf9c8-bbcc-4ebd-b56c-95b909ed0b02" providerId="AD" clId="Web-{0B6C0D36-7B6B-8B08-1CCD-6CA40EC0212A}" dt="2022-04-28T15:39:22.309" v="66" actId="20577"/>
          <ac:spMkLst>
            <pc:docMk/>
            <pc:sldMk cId="300051444" sldId="304"/>
            <ac:spMk id="3" creationId="{5F07D328-EB34-4F23-9FE0-E8A7777536EF}"/>
          </ac:spMkLst>
        </pc:spChg>
      </pc:sldChg>
      <pc:sldChg chg="del">
        <pc:chgData name="Kine Lundhagen Hesselroth" userId="S::kinelu@uio.no::abcaf9c8-bbcc-4ebd-b56c-95b909ed0b02" providerId="AD" clId="Web-{0B6C0D36-7B6B-8B08-1CCD-6CA40EC0212A}" dt="2022-04-28T15:45:39.268" v="67"/>
        <pc:sldMkLst>
          <pc:docMk/>
          <pc:sldMk cId="163048261" sldId="305"/>
        </pc:sldMkLst>
      </pc:sldChg>
      <pc:sldChg chg="addSp modSp new del">
        <pc:chgData name="Kine Lundhagen Hesselroth" userId="S::kinelu@uio.no::abcaf9c8-bbcc-4ebd-b56c-95b909ed0b02" providerId="AD" clId="Web-{0B6C0D36-7B6B-8B08-1CCD-6CA40EC0212A}" dt="2022-04-28T15:33:52.493" v="44"/>
        <pc:sldMkLst>
          <pc:docMk/>
          <pc:sldMk cId="3021805649" sldId="306"/>
        </pc:sldMkLst>
        <pc:spChg chg="add mod">
          <ac:chgData name="Kine Lundhagen Hesselroth" userId="S::kinelu@uio.no::abcaf9c8-bbcc-4ebd-b56c-95b909ed0b02" providerId="AD" clId="Web-{0B6C0D36-7B6B-8B08-1CCD-6CA40EC0212A}" dt="2022-04-28T15:29:02.742" v="2"/>
          <ac:spMkLst>
            <pc:docMk/>
            <pc:sldMk cId="3021805649" sldId="306"/>
            <ac:spMk id="5" creationId="{63D89B90-593C-C4DA-69F8-E6802D569E0F}"/>
          </ac:spMkLst>
        </pc:spChg>
      </pc:sldChg>
      <pc:sldChg chg="addSp delSp modSp new mod setBg">
        <pc:chgData name="Kine Lundhagen Hesselroth" userId="S::kinelu@uio.no::abcaf9c8-bbcc-4ebd-b56c-95b909ed0b02" providerId="AD" clId="Web-{0B6C0D36-7B6B-8B08-1CCD-6CA40EC0212A}" dt="2022-04-28T15:33:45.461" v="43" actId="1076"/>
        <pc:sldMkLst>
          <pc:docMk/>
          <pc:sldMk cId="2123683903" sldId="307"/>
        </pc:sldMkLst>
        <pc:spChg chg="add del mod">
          <ac:chgData name="Kine Lundhagen Hesselroth" userId="S::kinelu@uio.no::abcaf9c8-bbcc-4ebd-b56c-95b909ed0b02" providerId="AD" clId="Web-{0B6C0D36-7B6B-8B08-1CCD-6CA40EC0212A}" dt="2022-04-28T15:32:58.209" v="28"/>
          <ac:spMkLst>
            <pc:docMk/>
            <pc:sldMk cId="2123683903" sldId="307"/>
            <ac:spMk id="2" creationId="{EE01214A-8408-FF75-F6FF-634ECD0A4EC2}"/>
          </ac:spMkLst>
        </pc:spChg>
        <pc:spChg chg="add mod">
          <ac:chgData name="Kine Lundhagen Hesselroth" userId="S::kinelu@uio.no::abcaf9c8-bbcc-4ebd-b56c-95b909ed0b02" providerId="AD" clId="Web-{0B6C0D36-7B6B-8B08-1CCD-6CA40EC0212A}" dt="2022-04-28T15:33:45.461" v="43" actId="1076"/>
          <ac:spMkLst>
            <pc:docMk/>
            <pc:sldMk cId="2123683903" sldId="307"/>
            <ac:spMk id="4" creationId="{835F4FFD-6882-DAF6-785C-68CBF6803947}"/>
          </ac:spMkLst>
        </pc:spChg>
        <pc:picChg chg="add mod">
          <ac:chgData name="Kine Lundhagen Hesselroth" userId="S::kinelu@uio.no::abcaf9c8-bbcc-4ebd-b56c-95b909ed0b02" providerId="AD" clId="Web-{0B6C0D36-7B6B-8B08-1CCD-6CA40EC0212A}" dt="2022-04-28T15:33:04.818" v="29"/>
          <ac:picMkLst>
            <pc:docMk/>
            <pc:sldMk cId="2123683903" sldId="307"/>
            <ac:picMk id="3" creationId="{620F3BCF-E65B-147C-1053-354DF185D3EE}"/>
          </ac:picMkLst>
        </pc:picChg>
      </pc:sldChg>
    </pc:docChg>
  </pc:docChgLst>
  <pc:docChgLst>
    <pc:chgData name="Kine Lundhagen Hesselroth" userId="S::kinelu@uio.no::abcaf9c8-bbcc-4ebd-b56c-95b909ed0b02" providerId="AD" clId="Web-{63DC9901-A6E0-3B8D-1909-CFBE4683574F}"/>
    <pc:docChg chg="modSld">
      <pc:chgData name="Kine Lundhagen Hesselroth" userId="S::kinelu@uio.no::abcaf9c8-bbcc-4ebd-b56c-95b909ed0b02" providerId="AD" clId="Web-{63DC9901-A6E0-3B8D-1909-CFBE4683574F}" dt="2022-06-27T12:16:46.488" v="2" actId="20577"/>
      <pc:docMkLst>
        <pc:docMk/>
      </pc:docMkLst>
      <pc:sldChg chg="modSp">
        <pc:chgData name="Kine Lundhagen Hesselroth" userId="S::kinelu@uio.no::abcaf9c8-bbcc-4ebd-b56c-95b909ed0b02" providerId="AD" clId="Web-{63DC9901-A6E0-3B8D-1909-CFBE4683574F}" dt="2022-06-27T12:16:46.488" v="2" actId="20577"/>
        <pc:sldMkLst>
          <pc:docMk/>
          <pc:sldMk cId="3115698660" sldId="345"/>
        </pc:sldMkLst>
        <pc:spChg chg="mod">
          <ac:chgData name="Kine Lundhagen Hesselroth" userId="S::kinelu@uio.no::abcaf9c8-bbcc-4ebd-b56c-95b909ed0b02" providerId="AD" clId="Web-{63DC9901-A6E0-3B8D-1909-CFBE4683574F}" dt="2022-06-27T12:16:46.488" v="2" actId="20577"/>
          <ac:spMkLst>
            <pc:docMk/>
            <pc:sldMk cId="3115698660" sldId="345"/>
            <ac:spMk id="4" creationId="{7B11F810-4529-493F-9E3C-45163517DF80}"/>
          </ac:spMkLst>
        </pc:spChg>
        <pc:graphicFrameChg chg="modGraphic">
          <ac:chgData name="Kine Lundhagen Hesselroth" userId="S::kinelu@uio.no::abcaf9c8-bbcc-4ebd-b56c-95b909ed0b02" providerId="AD" clId="Web-{63DC9901-A6E0-3B8D-1909-CFBE4683574F}" dt="2022-06-27T12:15:20.517" v="1" actId="20577"/>
          <ac:graphicFrameMkLst>
            <pc:docMk/>
            <pc:sldMk cId="3115698660" sldId="345"/>
            <ac:graphicFrameMk id="5" creationId="{290E05D6-1F03-4D81-891B-0D3C6CE5B838}"/>
          </ac:graphicFrameMkLst>
        </pc:graphicFrameChg>
      </pc:sldChg>
    </pc:docChg>
  </pc:docChgLst>
  <pc:docChgLst>
    <pc:chgData name="Kine Lundhagen Hesselroth" userId="S::kinelu@uio.no::abcaf9c8-bbcc-4ebd-b56c-95b909ed0b02" providerId="AD" clId="Web-{354D17B0-24D4-4C70-1AE1-6C845D05E556}"/>
    <pc:docChg chg="addSld delSld modSld sldOrd addMainMaster delMainMaster">
      <pc:chgData name="Kine Lundhagen Hesselroth" userId="S::kinelu@uio.no::abcaf9c8-bbcc-4ebd-b56c-95b909ed0b02" providerId="AD" clId="Web-{354D17B0-24D4-4C70-1AE1-6C845D05E556}" dt="2022-04-26T19:47:43.434" v="100"/>
      <pc:docMkLst>
        <pc:docMk/>
      </pc:docMkLst>
      <pc:sldChg chg="addSp delSp modSp mod setBg modClrScheme addAnim delAnim modAnim setClrOvrMap delDesignElem chgLayout modNotes">
        <pc:chgData name="Kine Lundhagen Hesselroth" userId="S::kinelu@uio.no::abcaf9c8-bbcc-4ebd-b56c-95b909ed0b02" providerId="AD" clId="Web-{354D17B0-24D4-4C70-1AE1-6C845D05E556}" dt="2022-04-26T19:04:23.366" v="61"/>
        <pc:sldMkLst>
          <pc:docMk/>
          <pc:sldMk cId="3293241015" sldId="256"/>
        </pc:sldMkLst>
        <pc:spChg chg="mod ord">
          <ac:chgData name="Kine Lundhagen Hesselroth" userId="S::kinelu@uio.no::abcaf9c8-bbcc-4ebd-b56c-95b909ed0b02" providerId="AD" clId="Web-{354D17B0-24D4-4C70-1AE1-6C845D05E556}" dt="2022-04-26T19:03:37.817" v="57"/>
          <ac:spMkLst>
            <pc:docMk/>
            <pc:sldMk cId="3293241015" sldId="256"/>
            <ac:spMk id="2" creationId="{170A06E1-2BB0-CF6B-37AC-8D954629E9D1}"/>
          </ac:spMkLst>
        </pc:spChg>
        <pc:spChg chg="mod ord">
          <ac:chgData name="Kine Lundhagen Hesselroth" userId="S::kinelu@uio.no::abcaf9c8-bbcc-4ebd-b56c-95b909ed0b02" providerId="AD" clId="Web-{354D17B0-24D4-4C70-1AE1-6C845D05E556}" dt="2022-04-26T19:03:37.817" v="57"/>
          <ac:spMkLst>
            <pc:docMk/>
            <pc:sldMk cId="3293241015" sldId="256"/>
            <ac:spMk id="3" creationId="{1CD781DA-9A4F-837E-3C56-02388DE5C4B8}"/>
          </ac:spMkLst>
        </pc:spChg>
        <pc:spChg chg="add del">
          <ac:chgData name="Kine Lundhagen Hesselroth" userId="S::kinelu@uio.no::abcaf9c8-bbcc-4ebd-b56c-95b909ed0b02" providerId="AD" clId="Web-{354D17B0-24D4-4C70-1AE1-6C845D05E556}" dt="2022-04-26T19:00:54.775" v="42"/>
          <ac:spMkLst>
            <pc:docMk/>
            <pc:sldMk cId="3293241015" sldId="256"/>
            <ac:spMk id="6" creationId="{09677A03-C22A-4962-AF1F-A5DB769A5143}"/>
          </ac:spMkLst>
        </pc:spChg>
        <pc:spChg chg="add del">
          <ac:chgData name="Kine Lundhagen Hesselroth" userId="S::kinelu@uio.no::abcaf9c8-bbcc-4ebd-b56c-95b909ed0b02" providerId="AD" clId="Web-{354D17B0-24D4-4C70-1AE1-6C845D05E556}" dt="2022-04-26T19:02:38.125" v="53"/>
          <ac:spMkLst>
            <pc:docMk/>
            <pc:sldMk cId="3293241015" sldId="256"/>
            <ac:spMk id="7" creationId="{ACDCC27B-4D50-4572-A0D7-ABBBA3D1ECE1}"/>
          </ac:spMkLst>
        </pc:spChg>
        <pc:spChg chg="add del">
          <ac:chgData name="Kine Lundhagen Hesselroth" userId="S::kinelu@uio.no::abcaf9c8-bbcc-4ebd-b56c-95b909ed0b02" providerId="AD" clId="Web-{354D17B0-24D4-4C70-1AE1-6C845D05E556}" dt="2022-04-26T19:02:38.125" v="53"/>
          <ac:spMkLst>
            <pc:docMk/>
            <pc:sldMk cId="3293241015" sldId="256"/>
            <ac:spMk id="8" creationId="{E4E635EF-6F57-473D-BE9F-61DF960B05C1}"/>
          </ac:spMkLst>
        </pc:spChg>
        <pc:spChg chg="add del">
          <ac:chgData name="Kine Lundhagen Hesselroth" userId="S::kinelu@uio.no::abcaf9c8-bbcc-4ebd-b56c-95b909ed0b02" providerId="AD" clId="Web-{354D17B0-24D4-4C70-1AE1-6C845D05E556}" dt="2022-04-26T19:01:50.216" v="44"/>
          <ac:spMkLst>
            <pc:docMk/>
            <pc:sldMk cId="3293241015" sldId="256"/>
            <ac:spMk id="10" creationId="{42DD0C21-8FEE-4C18-8789-CC8ABE206FE6}"/>
          </ac:spMkLst>
        </pc:spChg>
        <pc:spChg chg="add del">
          <ac:chgData name="Kine Lundhagen Hesselroth" userId="S::kinelu@uio.no::abcaf9c8-bbcc-4ebd-b56c-95b909ed0b02" providerId="AD" clId="Web-{354D17B0-24D4-4C70-1AE1-6C845D05E556}" dt="2022-04-26T19:01:50.216" v="44"/>
          <ac:spMkLst>
            <pc:docMk/>
            <pc:sldMk cId="3293241015" sldId="256"/>
            <ac:spMk id="12" creationId="{A4B51757-7607-4CEA-A0EE-3C5BDC2C1CFB}"/>
          </ac:spMkLst>
        </pc:spChg>
        <pc:spChg chg="add del">
          <ac:chgData name="Kine Lundhagen Hesselroth" userId="S::kinelu@uio.no::abcaf9c8-bbcc-4ebd-b56c-95b909ed0b02" providerId="AD" clId="Web-{354D17B0-24D4-4C70-1AE1-6C845D05E556}" dt="2022-04-26T19:03:37.817" v="57"/>
          <ac:spMkLst>
            <pc:docMk/>
            <pc:sldMk cId="3293241015" sldId="256"/>
            <ac:spMk id="15" creationId="{CC1CA635-2D9C-4E3E-820F-5FE35AC143B2}"/>
          </ac:spMkLst>
        </pc:spChg>
        <pc:spChg chg="add">
          <ac:chgData name="Kine Lundhagen Hesselroth" userId="S::kinelu@uio.no::abcaf9c8-bbcc-4ebd-b56c-95b909ed0b02" providerId="AD" clId="Web-{354D17B0-24D4-4C70-1AE1-6C845D05E556}" dt="2022-04-26T19:03:37.817" v="57"/>
          <ac:spMkLst>
            <pc:docMk/>
            <pc:sldMk cId="3293241015" sldId="256"/>
            <ac:spMk id="21" creationId="{B8D726A5-7900-41B4-8D49-49B4A2010E7C}"/>
          </ac:spMkLst>
        </pc:spChg>
        <pc:picChg chg="add del mod">
          <ac:chgData name="Kine Lundhagen Hesselroth" userId="S::kinelu@uio.no::abcaf9c8-bbcc-4ebd-b56c-95b909ed0b02" providerId="AD" clId="Web-{354D17B0-24D4-4C70-1AE1-6C845D05E556}" dt="2022-04-26T18:46:55.395" v="34"/>
          <ac:picMkLst>
            <pc:docMk/>
            <pc:sldMk cId="3293241015" sldId="256"/>
            <ac:picMk id="4" creationId="{BAB7C9A5-2815-D01B-C82F-1DD53DBAD849}"/>
          </ac:picMkLst>
        </pc:picChg>
        <pc:picChg chg="add del mod ord">
          <ac:chgData name="Kine Lundhagen Hesselroth" userId="S::kinelu@uio.no::abcaf9c8-bbcc-4ebd-b56c-95b909ed0b02" providerId="AD" clId="Web-{354D17B0-24D4-4C70-1AE1-6C845D05E556}" dt="2022-04-26T19:03:30.113" v="55"/>
          <ac:picMkLst>
            <pc:docMk/>
            <pc:sldMk cId="3293241015" sldId="256"/>
            <ac:picMk id="5" creationId="{EB664594-A85A-37E6-6A0E-1BCC9314A263}"/>
          </ac:picMkLst>
        </pc:picChg>
        <pc:picChg chg="add mod ord">
          <ac:chgData name="Kine Lundhagen Hesselroth" userId="S::kinelu@uio.no::abcaf9c8-bbcc-4ebd-b56c-95b909ed0b02" providerId="AD" clId="Web-{354D17B0-24D4-4C70-1AE1-6C845D05E556}" dt="2022-04-26T19:03:37.817" v="57"/>
          <ac:picMkLst>
            <pc:docMk/>
            <pc:sldMk cId="3293241015" sldId="256"/>
            <ac:picMk id="9" creationId="{6EB4793C-9ADE-507B-52F9-A521C02A1814}"/>
          </ac:picMkLst>
        </pc:picChg>
        <pc:cxnChg chg="add del">
          <ac:chgData name="Kine Lundhagen Hesselroth" userId="S::kinelu@uio.no::abcaf9c8-bbcc-4ebd-b56c-95b909ed0b02" providerId="AD" clId="Web-{354D17B0-24D4-4C70-1AE1-6C845D05E556}" dt="2022-04-26T19:02:38.125" v="53"/>
          <ac:cxnSpMkLst>
            <pc:docMk/>
            <pc:sldMk cId="3293241015" sldId="256"/>
            <ac:cxnSpMk id="13" creationId="{6935B479-7F0E-4C8A-9127-1AD1E490966D}"/>
          </ac:cxnSpMkLst>
        </pc:cxnChg>
        <pc:cxnChg chg="add del">
          <ac:chgData name="Kine Lundhagen Hesselroth" userId="S::kinelu@uio.no::abcaf9c8-bbcc-4ebd-b56c-95b909ed0b02" providerId="AD" clId="Web-{354D17B0-24D4-4C70-1AE1-6C845D05E556}" dt="2022-04-26T19:01:50.216" v="44"/>
          <ac:cxnSpMkLst>
            <pc:docMk/>
            <pc:sldMk cId="3293241015" sldId="256"/>
            <ac:cxnSpMk id="14" creationId="{FEF39256-F095-41C8-8707-6C1A665E8F2F}"/>
          </ac:cxnSpMkLst>
        </pc:cxnChg>
        <pc:cxnChg chg="add del">
          <ac:chgData name="Kine Lundhagen Hesselroth" userId="S::kinelu@uio.no::abcaf9c8-bbcc-4ebd-b56c-95b909ed0b02" providerId="AD" clId="Web-{354D17B0-24D4-4C70-1AE1-6C845D05E556}" dt="2022-04-26T19:03:37.817" v="57"/>
          <ac:cxnSpMkLst>
            <pc:docMk/>
            <pc:sldMk cId="3293241015" sldId="256"/>
            <ac:cxnSpMk id="16" creationId="{E0E62FBC-456F-48AE-91ED-3956405D76D2}"/>
          </ac:cxnSpMkLst>
        </pc:cxnChg>
        <pc:cxnChg chg="add">
          <ac:chgData name="Kine Lundhagen Hesselroth" userId="S::kinelu@uio.no::abcaf9c8-bbcc-4ebd-b56c-95b909ed0b02" providerId="AD" clId="Web-{354D17B0-24D4-4C70-1AE1-6C845D05E556}" dt="2022-04-26T19:03:37.817" v="57"/>
          <ac:cxnSpMkLst>
            <pc:docMk/>
            <pc:sldMk cId="3293241015" sldId="256"/>
            <ac:cxnSpMk id="23" creationId="{46E49661-E258-450C-8150-A91A6B30D1CD}"/>
          </ac:cxnSpMkLst>
        </pc:cxnChg>
      </pc:sldChg>
      <pc:sldChg chg="modSp mod ord modClrScheme chgLayout">
        <pc:chgData name="Kine Lundhagen Hesselroth" userId="S::kinelu@uio.no::abcaf9c8-bbcc-4ebd-b56c-95b909ed0b02" providerId="AD" clId="Web-{354D17B0-24D4-4C70-1AE1-6C845D05E556}" dt="2022-04-26T19:42:03.679" v="96"/>
        <pc:sldMkLst>
          <pc:docMk/>
          <pc:sldMk cId="1069332363" sldId="257"/>
        </pc:sldMkLst>
        <pc:spChg chg="mod ord">
          <ac:chgData name="Kine Lundhagen Hesselroth" userId="S::kinelu@uio.no::abcaf9c8-bbcc-4ebd-b56c-95b909ed0b02" providerId="AD" clId="Web-{354D17B0-24D4-4C70-1AE1-6C845D05E556}" dt="2022-04-26T19:02:03.436" v="45"/>
          <ac:spMkLst>
            <pc:docMk/>
            <pc:sldMk cId="1069332363" sldId="257"/>
            <ac:spMk id="2" creationId="{55742209-8141-4561-9F6F-8343884E468C}"/>
          </ac:spMkLst>
        </pc:spChg>
        <pc:graphicFrameChg chg="mod ord">
          <ac:chgData name="Kine Lundhagen Hesselroth" userId="S::kinelu@uio.no::abcaf9c8-bbcc-4ebd-b56c-95b909ed0b02" providerId="AD" clId="Web-{354D17B0-24D4-4C70-1AE1-6C845D05E556}" dt="2022-04-26T19:02:03.436" v="45"/>
          <ac:graphicFrameMkLst>
            <pc:docMk/>
            <pc:sldMk cId="1069332363" sldId="257"/>
            <ac:graphicFrameMk id="4" creationId="{AA449749-2E27-4146-BDA5-076ED876F908}"/>
          </ac:graphicFrameMkLst>
        </pc:graphicFrameChg>
      </pc:sldChg>
      <pc:sldChg chg="modSp mod modClrScheme chgLayout">
        <pc:chgData name="Kine Lundhagen Hesselroth" userId="S::kinelu@uio.no::abcaf9c8-bbcc-4ebd-b56c-95b909ed0b02" providerId="AD" clId="Web-{354D17B0-24D4-4C70-1AE1-6C845D05E556}" dt="2022-04-26T19:02:03.436" v="45"/>
        <pc:sldMkLst>
          <pc:docMk/>
          <pc:sldMk cId="607168293" sldId="258"/>
        </pc:sldMkLst>
        <pc:spChg chg="mod ord">
          <ac:chgData name="Kine Lundhagen Hesselroth" userId="S::kinelu@uio.no::abcaf9c8-bbcc-4ebd-b56c-95b909ed0b02" providerId="AD" clId="Web-{354D17B0-24D4-4C70-1AE1-6C845D05E556}" dt="2022-04-26T19:02:03.436" v="45"/>
          <ac:spMkLst>
            <pc:docMk/>
            <pc:sldMk cId="607168293" sldId="258"/>
            <ac:spMk id="2" creationId="{32CB8BAC-5625-C12D-B25C-3E0648D7EB66}"/>
          </ac:spMkLst>
        </pc:spChg>
        <pc:graphicFrameChg chg="mod ord">
          <ac:chgData name="Kine Lundhagen Hesselroth" userId="S::kinelu@uio.no::abcaf9c8-bbcc-4ebd-b56c-95b909ed0b02" providerId="AD" clId="Web-{354D17B0-24D4-4C70-1AE1-6C845D05E556}" dt="2022-04-26T19:02:03.436" v="45"/>
          <ac:graphicFrameMkLst>
            <pc:docMk/>
            <pc:sldMk cId="607168293" sldId="258"/>
            <ac:graphicFrameMk id="5" creationId="{46B41F7E-02C8-1B33-FB08-2C49B5A608E5}"/>
          </ac:graphicFrameMkLst>
        </pc:graphicFrameChg>
      </pc:sldChg>
      <pc:sldChg chg="modSp mod modClrScheme chgLayout">
        <pc:chgData name="Kine Lundhagen Hesselroth" userId="S::kinelu@uio.no::abcaf9c8-bbcc-4ebd-b56c-95b909ed0b02" providerId="AD" clId="Web-{354D17B0-24D4-4C70-1AE1-6C845D05E556}" dt="2022-04-26T19:02:03.436" v="45"/>
        <pc:sldMkLst>
          <pc:docMk/>
          <pc:sldMk cId="2733004740" sldId="259"/>
        </pc:sldMkLst>
        <pc:spChg chg="mod ord">
          <ac:chgData name="Kine Lundhagen Hesselroth" userId="S::kinelu@uio.no::abcaf9c8-bbcc-4ebd-b56c-95b909ed0b02" providerId="AD" clId="Web-{354D17B0-24D4-4C70-1AE1-6C845D05E556}" dt="2022-04-26T19:02:03.436" v="45"/>
          <ac:spMkLst>
            <pc:docMk/>
            <pc:sldMk cId="2733004740" sldId="259"/>
            <ac:spMk id="2" creationId="{B0DC4144-7281-4F9D-A882-FFF97C4A68E1}"/>
          </ac:spMkLst>
        </pc:spChg>
        <pc:spChg chg="mod ord">
          <ac:chgData name="Kine Lundhagen Hesselroth" userId="S::kinelu@uio.no::abcaf9c8-bbcc-4ebd-b56c-95b909ed0b02" providerId="AD" clId="Web-{354D17B0-24D4-4C70-1AE1-6C845D05E556}" dt="2022-04-26T19:02:03.436" v="45"/>
          <ac:spMkLst>
            <pc:docMk/>
            <pc:sldMk cId="2733004740" sldId="259"/>
            <ac:spMk id="7" creationId="{05BA4E31-304E-4F04-991D-53C373B65247}"/>
          </ac:spMkLst>
        </pc:spChg>
      </pc:sldChg>
      <pc:sldChg chg="modSp mod modClrScheme chgLayout">
        <pc:chgData name="Kine Lundhagen Hesselroth" userId="S::kinelu@uio.no::abcaf9c8-bbcc-4ebd-b56c-95b909ed0b02" providerId="AD" clId="Web-{354D17B0-24D4-4C70-1AE1-6C845D05E556}" dt="2022-04-26T19:02:03.436" v="45"/>
        <pc:sldMkLst>
          <pc:docMk/>
          <pc:sldMk cId="4213011411" sldId="260"/>
        </pc:sldMkLst>
        <pc:spChg chg="mod ord">
          <ac:chgData name="Kine Lundhagen Hesselroth" userId="S::kinelu@uio.no::abcaf9c8-bbcc-4ebd-b56c-95b909ed0b02" providerId="AD" clId="Web-{354D17B0-24D4-4C70-1AE1-6C845D05E556}" dt="2022-04-26T19:02:03.436" v="45"/>
          <ac:spMkLst>
            <pc:docMk/>
            <pc:sldMk cId="4213011411" sldId="260"/>
            <ac:spMk id="2" creationId="{E2CB1248-7C1F-4AF1-A20D-4B7E155D5658}"/>
          </ac:spMkLst>
        </pc:spChg>
        <pc:graphicFrameChg chg="mod ord">
          <ac:chgData name="Kine Lundhagen Hesselroth" userId="S::kinelu@uio.no::abcaf9c8-bbcc-4ebd-b56c-95b909ed0b02" providerId="AD" clId="Web-{354D17B0-24D4-4C70-1AE1-6C845D05E556}" dt="2022-04-26T19:02:03.436" v="45"/>
          <ac:graphicFrameMkLst>
            <pc:docMk/>
            <pc:sldMk cId="4213011411" sldId="260"/>
            <ac:graphicFrameMk id="5" creationId="{5EB40BAC-B041-4721-86A1-042CDDF2618C}"/>
          </ac:graphicFrameMkLst>
        </pc:graphicFrameChg>
      </pc:sldChg>
      <pc:sldChg chg="modSp mod modClrScheme chgLayout">
        <pc:chgData name="Kine Lundhagen Hesselroth" userId="S::kinelu@uio.no::abcaf9c8-bbcc-4ebd-b56c-95b909ed0b02" providerId="AD" clId="Web-{354D17B0-24D4-4C70-1AE1-6C845D05E556}" dt="2022-04-26T19:02:03.436" v="45"/>
        <pc:sldMkLst>
          <pc:docMk/>
          <pc:sldMk cId="4250527349" sldId="261"/>
        </pc:sldMkLst>
        <pc:spChg chg="mod ord">
          <ac:chgData name="Kine Lundhagen Hesselroth" userId="S::kinelu@uio.no::abcaf9c8-bbcc-4ebd-b56c-95b909ed0b02" providerId="AD" clId="Web-{354D17B0-24D4-4C70-1AE1-6C845D05E556}" dt="2022-04-26T19:02:03.436" v="45"/>
          <ac:spMkLst>
            <pc:docMk/>
            <pc:sldMk cId="4250527349" sldId="261"/>
            <ac:spMk id="2" creationId="{1F89A379-8703-4815-AC1B-545DB139AA0A}"/>
          </ac:spMkLst>
        </pc:spChg>
        <pc:spChg chg="mod ord">
          <ac:chgData name="Kine Lundhagen Hesselroth" userId="S::kinelu@uio.no::abcaf9c8-bbcc-4ebd-b56c-95b909ed0b02" providerId="AD" clId="Web-{354D17B0-24D4-4C70-1AE1-6C845D05E556}" dt="2022-04-26T19:02:03.436" v="45"/>
          <ac:spMkLst>
            <pc:docMk/>
            <pc:sldMk cId="4250527349" sldId="261"/>
            <ac:spMk id="3" creationId="{5903BA43-E2FE-42D6-B78A-DFC049C514B5}"/>
          </ac:spMkLst>
        </pc:spChg>
      </pc:sldChg>
      <pc:sldChg chg="modSp mod modClrScheme chgLayout">
        <pc:chgData name="Kine Lundhagen Hesselroth" userId="S::kinelu@uio.no::abcaf9c8-bbcc-4ebd-b56c-95b909ed0b02" providerId="AD" clId="Web-{354D17B0-24D4-4C70-1AE1-6C845D05E556}" dt="2022-04-26T19:02:03.436" v="45"/>
        <pc:sldMkLst>
          <pc:docMk/>
          <pc:sldMk cId="932441743" sldId="262"/>
        </pc:sldMkLst>
        <pc:spChg chg="mod ord">
          <ac:chgData name="Kine Lundhagen Hesselroth" userId="S::kinelu@uio.no::abcaf9c8-bbcc-4ebd-b56c-95b909ed0b02" providerId="AD" clId="Web-{354D17B0-24D4-4C70-1AE1-6C845D05E556}" dt="2022-04-26T19:02:03.436" v="45"/>
          <ac:spMkLst>
            <pc:docMk/>
            <pc:sldMk cId="932441743" sldId="262"/>
            <ac:spMk id="2" creationId="{655B9030-D3BC-422B-A388-4396543D587C}"/>
          </ac:spMkLst>
        </pc:spChg>
        <pc:spChg chg="mod ord">
          <ac:chgData name="Kine Lundhagen Hesselroth" userId="S::kinelu@uio.no::abcaf9c8-bbcc-4ebd-b56c-95b909ed0b02" providerId="AD" clId="Web-{354D17B0-24D4-4C70-1AE1-6C845D05E556}" dt="2022-04-26T19:02:03.436" v="45"/>
          <ac:spMkLst>
            <pc:docMk/>
            <pc:sldMk cId="932441743" sldId="262"/>
            <ac:spMk id="3" creationId="{01561094-6EA3-4373-A5CA-C5FFC38741CE}"/>
          </ac:spMkLst>
        </pc:spChg>
      </pc:sldChg>
      <pc:sldChg chg="modSp mod modClrScheme chgLayout">
        <pc:chgData name="Kine Lundhagen Hesselroth" userId="S::kinelu@uio.no::abcaf9c8-bbcc-4ebd-b56c-95b909ed0b02" providerId="AD" clId="Web-{354D17B0-24D4-4C70-1AE1-6C845D05E556}" dt="2022-04-26T19:02:03.436" v="45"/>
        <pc:sldMkLst>
          <pc:docMk/>
          <pc:sldMk cId="1048287868" sldId="263"/>
        </pc:sldMkLst>
        <pc:spChg chg="mod ord">
          <ac:chgData name="Kine Lundhagen Hesselroth" userId="S::kinelu@uio.no::abcaf9c8-bbcc-4ebd-b56c-95b909ed0b02" providerId="AD" clId="Web-{354D17B0-24D4-4C70-1AE1-6C845D05E556}" dt="2022-04-26T19:02:03.436" v="45"/>
          <ac:spMkLst>
            <pc:docMk/>
            <pc:sldMk cId="1048287868" sldId="263"/>
            <ac:spMk id="2" creationId="{106AAC29-24FC-46AF-8E50-F1C2CEEB815D}"/>
          </ac:spMkLst>
        </pc:spChg>
      </pc:sldChg>
      <pc:sldChg chg="modSp mod modClrScheme chgLayout">
        <pc:chgData name="Kine Lundhagen Hesselroth" userId="S::kinelu@uio.no::abcaf9c8-bbcc-4ebd-b56c-95b909ed0b02" providerId="AD" clId="Web-{354D17B0-24D4-4C70-1AE1-6C845D05E556}" dt="2022-04-26T19:02:03.436" v="45"/>
        <pc:sldMkLst>
          <pc:docMk/>
          <pc:sldMk cId="1801697112" sldId="264"/>
        </pc:sldMkLst>
        <pc:spChg chg="mod ord">
          <ac:chgData name="Kine Lundhagen Hesselroth" userId="S::kinelu@uio.no::abcaf9c8-bbcc-4ebd-b56c-95b909ed0b02" providerId="AD" clId="Web-{354D17B0-24D4-4C70-1AE1-6C845D05E556}" dt="2022-04-26T19:02:03.436" v="45"/>
          <ac:spMkLst>
            <pc:docMk/>
            <pc:sldMk cId="1801697112" sldId="264"/>
            <ac:spMk id="2" creationId="{CF7DE686-0519-4C34-9CB8-0FC2E91B9555}"/>
          </ac:spMkLst>
        </pc:spChg>
      </pc:sldChg>
      <pc:sldChg chg="modSp mod modClrScheme chgLayout">
        <pc:chgData name="Kine Lundhagen Hesselroth" userId="S::kinelu@uio.no::abcaf9c8-bbcc-4ebd-b56c-95b909ed0b02" providerId="AD" clId="Web-{354D17B0-24D4-4C70-1AE1-6C845D05E556}" dt="2022-04-26T19:02:03.436" v="45"/>
        <pc:sldMkLst>
          <pc:docMk/>
          <pc:sldMk cId="2090617767" sldId="265"/>
        </pc:sldMkLst>
        <pc:spChg chg="mod ord">
          <ac:chgData name="Kine Lundhagen Hesselroth" userId="S::kinelu@uio.no::abcaf9c8-bbcc-4ebd-b56c-95b909ed0b02" providerId="AD" clId="Web-{354D17B0-24D4-4C70-1AE1-6C845D05E556}" dt="2022-04-26T19:02:03.436" v="45"/>
          <ac:spMkLst>
            <pc:docMk/>
            <pc:sldMk cId="2090617767" sldId="265"/>
            <ac:spMk id="2" creationId="{446B9E0F-9E0C-4979-AA5C-5E8E1BDF729B}"/>
          </ac:spMkLst>
        </pc:spChg>
        <pc:spChg chg="mod ord">
          <ac:chgData name="Kine Lundhagen Hesselroth" userId="S::kinelu@uio.no::abcaf9c8-bbcc-4ebd-b56c-95b909ed0b02" providerId="AD" clId="Web-{354D17B0-24D4-4C70-1AE1-6C845D05E556}" dt="2022-04-26T19:02:03.436" v="45"/>
          <ac:spMkLst>
            <pc:docMk/>
            <pc:sldMk cId="2090617767" sldId="265"/>
            <ac:spMk id="3" creationId="{F9B968AE-78C7-4CCB-95F7-E28DB053EFF3}"/>
          </ac:spMkLst>
        </pc:spChg>
      </pc:sldChg>
      <pc:sldChg chg="modSp mod modClrScheme chgLayout">
        <pc:chgData name="Kine Lundhagen Hesselroth" userId="S::kinelu@uio.no::abcaf9c8-bbcc-4ebd-b56c-95b909ed0b02" providerId="AD" clId="Web-{354D17B0-24D4-4C70-1AE1-6C845D05E556}" dt="2022-04-26T19:02:03.436" v="45"/>
        <pc:sldMkLst>
          <pc:docMk/>
          <pc:sldMk cId="86388487" sldId="266"/>
        </pc:sldMkLst>
        <pc:spChg chg="mod ord">
          <ac:chgData name="Kine Lundhagen Hesselroth" userId="S::kinelu@uio.no::abcaf9c8-bbcc-4ebd-b56c-95b909ed0b02" providerId="AD" clId="Web-{354D17B0-24D4-4C70-1AE1-6C845D05E556}" dt="2022-04-26T19:02:03.436" v="45"/>
          <ac:spMkLst>
            <pc:docMk/>
            <pc:sldMk cId="86388487" sldId="266"/>
            <ac:spMk id="2" creationId="{AC17FEA3-471C-4A98-ADD3-45CD34915CA1}"/>
          </ac:spMkLst>
        </pc:spChg>
        <pc:spChg chg="mod ord">
          <ac:chgData name="Kine Lundhagen Hesselroth" userId="S::kinelu@uio.no::abcaf9c8-bbcc-4ebd-b56c-95b909ed0b02" providerId="AD" clId="Web-{354D17B0-24D4-4C70-1AE1-6C845D05E556}" dt="2022-04-26T19:02:03.436" v="45"/>
          <ac:spMkLst>
            <pc:docMk/>
            <pc:sldMk cId="86388487" sldId="266"/>
            <ac:spMk id="3" creationId="{02945737-2693-4BE1-A7E4-0B9E494BDBAF}"/>
          </ac:spMkLst>
        </pc:spChg>
      </pc:sldChg>
      <pc:sldChg chg="modSp mod modClrScheme chgLayout">
        <pc:chgData name="Kine Lundhagen Hesselroth" userId="S::kinelu@uio.no::abcaf9c8-bbcc-4ebd-b56c-95b909ed0b02" providerId="AD" clId="Web-{354D17B0-24D4-4C70-1AE1-6C845D05E556}" dt="2022-04-26T19:02:03.436" v="45"/>
        <pc:sldMkLst>
          <pc:docMk/>
          <pc:sldMk cId="1096627770" sldId="267"/>
        </pc:sldMkLst>
        <pc:spChg chg="mod ord">
          <ac:chgData name="Kine Lundhagen Hesselroth" userId="S::kinelu@uio.no::abcaf9c8-bbcc-4ebd-b56c-95b909ed0b02" providerId="AD" clId="Web-{354D17B0-24D4-4C70-1AE1-6C845D05E556}" dt="2022-04-26T19:02:03.436" v="45"/>
          <ac:spMkLst>
            <pc:docMk/>
            <pc:sldMk cId="1096627770" sldId="267"/>
            <ac:spMk id="2" creationId="{36A1A7F2-C597-48C0-BD84-F3425BF5A7CB}"/>
          </ac:spMkLst>
        </pc:spChg>
        <pc:spChg chg="mod ord">
          <ac:chgData name="Kine Lundhagen Hesselroth" userId="S::kinelu@uio.no::abcaf9c8-bbcc-4ebd-b56c-95b909ed0b02" providerId="AD" clId="Web-{354D17B0-24D4-4C70-1AE1-6C845D05E556}" dt="2022-04-26T19:02:03.436" v="45"/>
          <ac:spMkLst>
            <pc:docMk/>
            <pc:sldMk cId="1096627770" sldId="267"/>
            <ac:spMk id="3" creationId="{DAEB6E92-868E-4D04-A705-18BD9AC6242D}"/>
          </ac:spMkLst>
        </pc:spChg>
      </pc:sldChg>
      <pc:sldChg chg="modSp mod modClrScheme chgLayout">
        <pc:chgData name="Kine Lundhagen Hesselroth" userId="S::kinelu@uio.no::abcaf9c8-bbcc-4ebd-b56c-95b909ed0b02" providerId="AD" clId="Web-{354D17B0-24D4-4C70-1AE1-6C845D05E556}" dt="2022-04-26T19:02:03.436" v="45"/>
        <pc:sldMkLst>
          <pc:docMk/>
          <pc:sldMk cId="3178205143" sldId="268"/>
        </pc:sldMkLst>
        <pc:spChg chg="mod ord">
          <ac:chgData name="Kine Lundhagen Hesselroth" userId="S::kinelu@uio.no::abcaf9c8-bbcc-4ebd-b56c-95b909ed0b02" providerId="AD" clId="Web-{354D17B0-24D4-4C70-1AE1-6C845D05E556}" dt="2022-04-26T19:02:03.436" v="45"/>
          <ac:spMkLst>
            <pc:docMk/>
            <pc:sldMk cId="3178205143" sldId="268"/>
            <ac:spMk id="2" creationId="{136D873C-9281-4A70-A7B6-2DADA7538BF1}"/>
          </ac:spMkLst>
        </pc:spChg>
        <pc:spChg chg="mod ord">
          <ac:chgData name="Kine Lundhagen Hesselroth" userId="S::kinelu@uio.no::abcaf9c8-bbcc-4ebd-b56c-95b909ed0b02" providerId="AD" clId="Web-{354D17B0-24D4-4C70-1AE1-6C845D05E556}" dt="2022-04-26T19:02:03.436" v="45"/>
          <ac:spMkLst>
            <pc:docMk/>
            <pc:sldMk cId="3178205143" sldId="268"/>
            <ac:spMk id="3" creationId="{99ACC34C-EF75-46E6-9F56-06B283955D17}"/>
          </ac:spMkLst>
        </pc:spChg>
      </pc:sldChg>
      <pc:sldChg chg="modSp mod modClrScheme chgLayout">
        <pc:chgData name="Kine Lundhagen Hesselroth" userId="S::kinelu@uio.no::abcaf9c8-bbcc-4ebd-b56c-95b909ed0b02" providerId="AD" clId="Web-{354D17B0-24D4-4C70-1AE1-6C845D05E556}" dt="2022-04-26T19:02:03.436" v="45"/>
        <pc:sldMkLst>
          <pc:docMk/>
          <pc:sldMk cId="3435124346" sldId="269"/>
        </pc:sldMkLst>
        <pc:spChg chg="mod ord">
          <ac:chgData name="Kine Lundhagen Hesselroth" userId="S::kinelu@uio.no::abcaf9c8-bbcc-4ebd-b56c-95b909ed0b02" providerId="AD" clId="Web-{354D17B0-24D4-4C70-1AE1-6C845D05E556}" dt="2022-04-26T19:02:03.436" v="45"/>
          <ac:spMkLst>
            <pc:docMk/>
            <pc:sldMk cId="3435124346" sldId="269"/>
            <ac:spMk id="2" creationId="{7F9E2509-1EA8-4325-8A69-1C13A046B2B4}"/>
          </ac:spMkLst>
        </pc:spChg>
        <pc:picChg chg="mod ord">
          <ac:chgData name="Kine Lundhagen Hesselroth" userId="S::kinelu@uio.no::abcaf9c8-bbcc-4ebd-b56c-95b909ed0b02" providerId="AD" clId="Web-{354D17B0-24D4-4C70-1AE1-6C845D05E556}" dt="2022-04-26T19:02:03.436" v="45"/>
          <ac:picMkLst>
            <pc:docMk/>
            <pc:sldMk cId="3435124346" sldId="269"/>
            <ac:picMk id="5" creationId="{E44B5A0E-480A-423D-9852-B4BFE03273F3}"/>
          </ac:picMkLst>
        </pc:picChg>
      </pc:sldChg>
      <pc:sldChg chg="modSp mod modClrScheme chgLayout">
        <pc:chgData name="Kine Lundhagen Hesselroth" userId="S::kinelu@uio.no::abcaf9c8-bbcc-4ebd-b56c-95b909ed0b02" providerId="AD" clId="Web-{354D17B0-24D4-4C70-1AE1-6C845D05E556}" dt="2022-04-26T19:02:03.436" v="45"/>
        <pc:sldMkLst>
          <pc:docMk/>
          <pc:sldMk cId="3557376709" sldId="270"/>
        </pc:sldMkLst>
        <pc:spChg chg="mod ord">
          <ac:chgData name="Kine Lundhagen Hesselroth" userId="S::kinelu@uio.no::abcaf9c8-bbcc-4ebd-b56c-95b909ed0b02" providerId="AD" clId="Web-{354D17B0-24D4-4C70-1AE1-6C845D05E556}" dt="2022-04-26T19:02:03.436" v="45"/>
          <ac:spMkLst>
            <pc:docMk/>
            <pc:sldMk cId="3557376709" sldId="270"/>
            <ac:spMk id="2" creationId="{4A010DE8-B80C-4166-8208-9EB4F9C63274}"/>
          </ac:spMkLst>
        </pc:spChg>
        <pc:spChg chg="mod ord">
          <ac:chgData name="Kine Lundhagen Hesselroth" userId="S::kinelu@uio.no::abcaf9c8-bbcc-4ebd-b56c-95b909ed0b02" providerId="AD" clId="Web-{354D17B0-24D4-4C70-1AE1-6C845D05E556}" dt="2022-04-26T19:02:03.436" v="45"/>
          <ac:spMkLst>
            <pc:docMk/>
            <pc:sldMk cId="3557376709" sldId="270"/>
            <ac:spMk id="3" creationId="{93F382B7-0143-4785-9F74-82162E8EAF84}"/>
          </ac:spMkLst>
        </pc:spChg>
      </pc:sldChg>
      <pc:sldChg chg="modSp mod modClrScheme chgLayout">
        <pc:chgData name="Kine Lundhagen Hesselroth" userId="S::kinelu@uio.no::abcaf9c8-bbcc-4ebd-b56c-95b909ed0b02" providerId="AD" clId="Web-{354D17B0-24D4-4C70-1AE1-6C845D05E556}" dt="2022-04-26T19:02:03.436" v="45"/>
        <pc:sldMkLst>
          <pc:docMk/>
          <pc:sldMk cId="3991598573" sldId="271"/>
        </pc:sldMkLst>
        <pc:spChg chg="mod ord">
          <ac:chgData name="Kine Lundhagen Hesselroth" userId="S::kinelu@uio.no::abcaf9c8-bbcc-4ebd-b56c-95b909ed0b02" providerId="AD" clId="Web-{354D17B0-24D4-4C70-1AE1-6C845D05E556}" dt="2022-04-26T19:02:03.436" v="45"/>
          <ac:spMkLst>
            <pc:docMk/>
            <pc:sldMk cId="3991598573" sldId="271"/>
            <ac:spMk id="2" creationId="{ABA23183-6FB7-48A0-8DA9-51329B560390}"/>
          </ac:spMkLst>
        </pc:spChg>
        <pc:spChg chg="mod ord">
          <ac:chgData name="Kine Lundhagen Hesselroth" userId="S::kinelu@uio.no::abcaf9c8-bbcc-4ebd-b56c-95b909ed0b02" providerId="AD" clId="Web-{354D17B0-24D4-4C70-1AE1-6C845D05E556}" dt="2022-04-26T19:02:03.436" v="45"/>
          <ac:spMkLst>
            <pc:docMk/>
            <pc:sldMk cId="3991598573" sldId="271"/>
            <ac:spMk id="3" creationId="{5F363FDA-0046-408F-B0C5-66B8F9C80E95}"/>
          </ac:spMkLst>
        </pc:spChg>
      </pc:sldChg>
      <pc:sldChg chg="modSp mod modClrScheme chgLayout">
        <pc:chgData name="Kine Lundhagen Hesselroth" userId="S::kinelu@uio.no::abcaf9c8-bbcc-4ebd-b56c-95b909ed0b02" providerId="AD" clId="Web-{354D17B0-24D4-4C70-1AE1-6C845D05E556}" dt="2022-04-26T19:02:03.436" v="45"/>
        <pc:sldMkLst>
          <pc:docMk/>
          <pc:sldMk cId="3415995166" sldId="272"/>
        </pc:sldMkLst>
        <pc:spChg chg="mod ord">
          <ac:chgData name="Kine Lundhagen Hesselroth" userId="S::kinelu@uio.no::abcaf9c8-bbcc-4ebd-b56c-95b909ed0b02" providerId="AD" clId="Web-{354D17B0-24D4-4C70-1AE1-6C845D05E556}" dt="2022-04-26T19:02:03.436" v="45"/>
          <ac:spMkLst>
            <pc:docMk/>
            <pc:sldMk cId="3415995166" sldId="272"/>
            <ac:spMk id="2" creationId="{95A138F4-436D-4943-B159-A0B9B01B471A}"/>
          </ac:spMkLst>
        </pc:spChg>
        <pc:spChg chg="mod ord">
          <ac:chgData name="Kine Lundhagen Hesselroth" userId="S::kinelu@uio.no::abcaf9c8-bbcc-4ebd-b56c-95b909ed0b02" providerId="AD" clId="Web-{354D17B0-24D4-4C70-1AE1-6C845D05E556}" dt="2022-04-26T19:02:03.436" v="45"/>
          <ac:spMkLst>
            <pc:docMk/>
            <pc:sldMk cId="3415995166" sldId="272"/>
            <ac:spMk id="4" creationId="{C94BEC6A-BEFE-47F2-8C09-BCF34BDC1A05}"/>
          </ac:spMkLst>
        </pc:spChg>
      </pc:sldChg>
      <pc:sldChg chg="modSp mod modClrScheme chgLayout">
        <pc:chgData name="Kine Lundhagen Hesselroth" userId="S::kinelu@uio.no::abcaf9c8-bbcc-4ebd-b56c-95b909ed0b02" providerId="AD" clId="Web-{354D17B0-24D4-4C70-1AE1-6C845D05E556}" dt="2022-04-26T19:02:03.436" v="45"/>
        <pc:sldMkLst>
          <pc:docMk/>
          <pc:sldMk cId="2978871905" sldId="273"/>
        </pc:sldMkLst>
        <pc:spChg chg="mod ord">
          <ac:chgData name="Kine Lundhagen Hesselroth" userId="S::kinelu@uio.no::abcaf9c8-bbcc-4ebd-b56c-95b909ed0b02" providerId="AD" clId="Web-{354D17B0-24D4-4C70-1AE1-6C845D05E556}" dt="2022-04-26T19:02:03.436" v="45"/>
          <ac:spMkLst>
            <pc:docMk/>
            <pc:sldMk cId="2978871905" sldId="273"/>
            <ac:spMk id="2" creationId="{065EEB61-3880-4C4B-9EB2-5762D9B8D6CB}"/>
          </ac:spMkLst>
        </pc:spChg>
        <pc:spChg chg="mod ord">
          <ac:chgData name="Kine Lundhagen Hesselroth" userId="S::kinelu@uio.no::abcaf9c8-bbcc-4ebd-b56c-95b909ed0b02" providerId="AD" clId="Web-{354D17B0-24D4-4C70-1AE1-6C845D05E556}" dt="2022-04-26T19:02:03.436" v="45"/>
          <ac:spMkLst>
            <pc:docMk/>
            <pc:sldMk cId="2978871905" sldId="273"/>
            <ac:spMk id="3" creationId="{50C05C55-2530-4006-8D0E-40F653E5188E}"/>
          </ac:spMkLst>
        </pc:spChg>
      </pc:sldChg>
      <pc:sldChg chg="mod modClrScheme chgLayout">
        <pc:chgData name="Kine Lundhagen Hesselroth" userId="S::kinelu@uio.no::abcaf9c8-bbcc-4ebd-b56c-95b909ed0b02" providerId="AD" clId="Web-{354D17B0-24D4-4C70-1AE1-6C845D05E556}" dt="2022-04-26T19:02:03.436" v="45"/>
        <pc:sldMkLst>
          <pc:docMk/>
          <pc:sldMk cId="1823849396" sldId="274"/>
        </pc:sldMkLst>
      </pc:sldChg>
      <pc:sldChg chg="modSp mod modClrScheme chgLayout">
        <pc:chgData name="Kine Lundhagen Hesselroth" userId="S::kinelu@uio.no::abcaf9c8-bbcc-4ebd-b56c-95b909ed0b02" providerId="AD" clId="Web-{354D17B0-24D4-4C70-1AE1-6C845D05E556}" dt="2022-04-26T19:02:03.436" v="45"/>
        <pc:sldMkLst>
          <pc:docMk/>
          <pc:sldMk cId="1502122380" sldId="275"/>
        </pc:sldMkLst>
        <pc:spChg chg="mod ord">
          <ac:chgData name="Kine Lundhagen Hesselroth" userId="S::kinelu@uio.no::abcaf9c8-bbcc-4ebd-b56c-95b909ed0b02" providerId="AD" clId="Web-{354D17B0-24D4-4C70-1AE1-6C845D05E556}" dt="2022-04-26T19:02:03.436" v="45"/>
          <ac:spMkLst>
            <pc:docMk/>
            <pc:sldMk cId="1502122380" sldId="275"/>
            <ac:spMk id="2" creationId="{EFE949DF-3AC6-4BDE-ABB5-45E5DAFD3043}"/>
          </ac:spMkLst>
        </pc:spChg>
        <pc:spChg chg="mod ord">
          <ac:chgData name="Kine Lundhagen Hesselroth" userId="S::kinelu@uio.no::abcaf9c8-bbcc-4ebd-b56c-95b909ed0b02" providerId="AD" clId="Web-{354D17B0-24D4-4C70-1AE1-6C845D05E556}" dt="2022-04-26T19:02:03.436" v="45"/>
          <ac:spMkLst>
            <pc:docMk/>
            <pc:sldMk cId="1502122380" sldId="275"/>
            <ac:spMk id="3" creationId="{8852B357-4EE8-4C6D-8257-3C6FC80A3252}"/>
          </ac:spMkLst>
        </pc:spChg>
      </pc:sldChg>
      <pc:sldChg chg="modSp mod modClrScheme chgLayout">
        <pc:chgData name="Kine Lundhagen Hesselroth" userId="S::kinelu@uio.no::abcaf9c8-bbcc-4ebd-b56c-95b909ed0b02" providerId="AD" clId="Web-{354D17B0-24D4-4C70-1AE1-6C845D05E556}" dt="2022-04-26T19:02:03.436" v="45"/>
        <pc:sldMkLst>
          <pc:docMk/>
          <pc:sldMk cId="1346818863" sldId="276"/>
        </pc:sldMkLst>
        <pc:spChg chg="mod ord">
          <ac:chgData name="Kine Lundhagen Hesselroth" userId="S::kinelu@uio.no::abcaf9c8-bbcc-4ebd-b56c-95b909ed0b02" providerId="AD" clId="Web-{354D17B0-24D4-4C70-1AE1-6C845D05E556}" dt="2022-04-26T19:02:03.436" v="45"/>
          <ac:spMkLst>
            <pc:docMk/>
            <pc:sldMk cId="1346818863" sldId="276"/>
            <ac:spMk id="2" creationId="{91059D42-FE48-40F0-B574-369453C2EF49}"/>
          </ac:spMkLst>
        </pc:spChg>
        <pc:spChg chg="mod ord">
          <ac:chgData name="Kine Lundhagen Hesselroth" userId="S::kinelu@uio.no::abcaf9c8-bbcc-4ebd-b56c-95b909ed0b02" providerId="AD" clId="Web-{354D17B0-24D4-4C70-1AE1-6C845D05E556}" dt="2022-04-26T19:02:03.436" v="45"/>
          <ac:spMkLst>
            <pc:docMk/>
            <pc:sldMk cId="1346818863" sldId="276"/>
            <ac:spMk id="3" creationId="{EC807A67-43CA-44B7-BB97-757F6B9CF6DB}"/>
          </ac:spMkLst>
        </pc:spChg>
      </pc:sldChg>
      <pc:sldChg chg="modSp mod modClrScheme chgLayout">
        <pc:chgData name="Kine Lundhagen Hesselroth" userId="S::kinelu@uio.no::abcaf9c8-bbcc-4ebd-b56c-95b909ed0b02" providerId="AD" clId="Web-{354D17B0-24D4-4C70-1AE1-6C845D05E556}" dt="2022-04-26T19:02:03.436" v="45"/>
        <pc:sldMkLst>
          <pc:docMk/>
          <pc:sldMk cId="2399133166" sldId="277"/>
        </pc:sldMkLst>
        <pc:spChg chg="mod ord">
          <ac:chgData name="Kine Lundhagen Hesselroth" userId="S::kinelu@uio.no::abcaf9c8-bbcc-4ebd-b56c-95b909ed0b02" providerId="AD" clId="Web-{354D17B0-24D4-4C70-1AE1-6C845D05E556}" dt="2022-04-26T19:02:03.436" v="45"/>
          <ac:spMkLst>
            <pc:docMk/>
            <pc:sldMk cId="2399133166" sldId="277"/>
            <ac:spMk id="2" creationId="{A1BE3FBB-681D-42A4-9885-4646D1575E50}"/>
          </ac:spMkLst>
        </pc:spChg>
      </pc:sldChg>
      <pc:sldChg chg="modSp mod modClrScheme chgLayout">
        <pc:chgData name="Kine Lundhagen Hesselroth" userId="S::kinelu@uio.no::abcaf9c8-bbcc-4ebd-b56c-95b909ed0b02" providerId="AD" clId="Web-{354D17B0-24D4-4C70-1AE1-6C845D05E556}" dt="2022-04-26T19:02:03.436" v="45"/>
        <pc:sldMkLst>
          <pc:docMk/>
          <pc:sldMk cId="399150495" sldId="278"/>
        </pc:sldMkLst>
        <pc:spChg chg="mod ord">
          <ac:chgData name="Kine Lundhagen Hesselroth" userId="S::kinelu@uio.no::abcaf9c8-bbcc-4ebd-b56c-95b909ed0b02" providerId="AD" clId="Web-{354D17B0-24D4-4C70-1AE1-6C845D05E556}" dt="2022-04-26T19:02:03.436" v="45"/>
          <ac:spMkLst>
            <pc:docMk/>
            <pc:sldMk cId="399150495" sldId="278"/>
            <ac:spMk id="19" creationId="{F6AEACA9-B677-4239-B23F-D210DA57D07D}"/>
          </ac:spMkLst>
        </pc:spChg>
      </pc:sldChg>
      <pc:sldChg chg="modSp mod modClrScheme chgLayout">
        <pc:chgData name="Kine Lundhagen Hesselroth" userId="S::kinelu@uio.no::abcaf9c8-bbcc-4ebd-b56c-95b909ed0b02" providerId="AD" clId="Web-{354D17B0-24D4-4C70-1AE1-6C845D05E556}" dt="2022-04-26T19:02:03.436" v="45"/>
        <pc:sldMkLst>
          <pc:docMk/>
          <pc:sldMk cId="3562818621" sldId="279"/>
        </pc:sldMkLst>
        <pc:spChg chg="mod ord">
          <ac:chgData name="Kine Lundhagen Hesselroth" userId="S::kinelu@uio.no::abcaf9c8-bbcc-4ebd-b56c-95b909ed0b02" providerId="AD" clId="Web-{354D17B0-24D4-4C70-1AE1-6C845D05E556}" dt="2022-04-26T19:02:03.436" v="45"/>
          <ac:spMkLst>
            <pc:docMk/>
            <pc:sldMk cId="3562818621" sldId="279"/>
            <ac:spMk id="2" creationId="{D124E860-A495-414B-8EC5-22BA73058A2E}"/>
          </ac:spMkLst>
        </pc:spChg>
        <pc:graphicFrameChg chg="mod ord">
          <ac:chgData name="Kine Lundhagen Hesselroth" userId="S::kinelu@uio.no::abcaf9c8-bbcc-4ebd-b56c-95b909ed0b02" providerId="AD" clId="Web-{354D17B0-24D4-4C70-1AE1-6C845D05E556}" dt="2022-04-26T19:02:03.436" v="45"/>
          <ac:graphicFrameMkLst>
            <pc:docMk/>
            <pc:sldMk cId="3562818621" sldId="279"/>
            <ac:graphicFrameMk id="7" creationId="{ACC87ECA-0265-4095-960A-0774C0A9B5B5}"/>
          </ac:graphicFrameMkLst>
        </pc:graphicFrameChg>
      </pc:sldChg>
      <pc:sldChg chg="modSp mod modClrScheme chgLayout">
        <pc:chgData name="Kine Lundhagen Hesselroth" userId="S::kinelu@uio.no::abcaf9c8-bbcc-4ebd-b56c-95b909ed0b02" providerId="AD" clId="Web-{354D17B0-24D4-4C70-1AE1-6C845D05E556}" dt="2022-04-26T19:02:03.436" v="45"/>
        <pc:sldMkLst>
          <pc:docMk/>
          <pc:sldMk cId="322077592" sldId="280"/>
        </pc:sldMkLst>
        <pc:spChg chg="mod ord">
          <ac:chgData name="Kine Lundhagen Hesselroth" userId="S::kinelu@uio.no::abcaf9c8-bbcc-4ebd-b56c-95b909ed0b02" providerId="AD" clId="Web-{354D17B0-24D4-4C70-1AE1-6C845D05E556}" dt="2022-04-26T19:02:03.436" v="45"/>
          <ac:spMkLst>
            <pc:docMk/>
            <pc:sldMk cId="322077592" sldId="280"/>
            <ac:spMk id="10" creationId="{640D0637-DE82-40C3-BFD1-6867A0861B41}"/>
          </ac:spMkLst>
        </pc:spChg>
        <pc:spChg chg="mod ord">
          <ac:chgData name="Kine Lundhagen Hesselroth" userId="S::kinelu@uio.no::abcaf9c8-bbcc-4ebd-b56c-95b909ed0b02" providerId="AD" clId="Web-{354D17B0-24D4-4C70-1AE1-6C845D05E556}" dt="2022-04-26T19:02:03.436" v="45"/>
          <ac:spMkLst>
            <pc:docMk/>
            <pc:sldMk cId="322077592" sldId="280"/>
            <ac:spMk id="12" creationId="{2FB75DD2-6CF7-4105-8465-0E1F03ABAED8}"/>
          </ac:spMkLst>
        </pc:spChg>
      </pc:sldChg>
      <pc:sldChg chg="modSp mod modClrScheme chgLayout">
        <pc:chgData name="Kine Lundhagen Hesselroth" userId="S::kinelu@uio.no::abcaf9c8-bbcc-4ebd-b56c-95b909ed0b02" providerId="AD" clId="Web-{354D17B0-24D4-4C70-1AE1-6C845D05E556}" dt="2022-04-26T19:02:03.436" v="45"/>
        <pc:sldMkLst>
          <pc:docMk/>
          <pc:sldMk cId="3254769465" sldId="281"/>
        </pc:sldMkLst>
        <pc:spChg chg="mod ord">
          <ac:chgData name="Kine Lundhagen Hesselroth" userId="S::kinelu@uio.no::abcaf9c8-bbcc-4ebd-b56c-95b909ed0b02" providerId="AD" clId="Web-{354D17B0-24D4-4C70-1AE1-6C845D05E556}" dt="2022-04-26T19:02:03.436" v="45"/>
          <ac:spMkLst>
            <pc:docMk/>
            <pc:sldMk cId="3254769465" sldId="281"/>
            <ac:spMk id="5" creationId="{3E5D022A-B14E-4BC7-9D84-321416577368}"/>
          </ac:spMkLst>
        </pc:spChg>
        <pc:graphicFrameChg chg="mod ord">
          <ac:chgData name="Kine Lundhagen Hesselroth" userId="S::kinelu@uio.no::abcaf9c8-bbcc-4ebd-b56c-95b909ed0b02" providerId="AD" clId="Web-{354D17B0-24D4-4C70-1AE1-6C845D05E556}" dt="2022-04-26T19:02:03.436" v="45"/>
          <ac:graphicFrameMkLst>
            <pc:docMk/>
            <pc:sldMk cId="3254769465" sldId="281"/>
            <ac:graphicFrameMk id="8" creationId="{59141951-C323-4E8C-ABE2-A252CEFFDAC7}"/>
          </ac:graphicFrameMkLst>
        </pc:graphicFrameChg>
      </pc:sldChg>
      <pc:sldChg chg="modSp mod modClrScheme chgLayout">
        <pc:chgData name="Kine Lundhagen Hesselroth" userId="S::kinelu@uio.no::abcaf9c8-bbcc-4ebd-b56c-95b909ed0b02" providerId="AD" clId="Web-{354D17B0-24D4-4C70-1AE1-6C845D05E556}" dt="2022-04-26T19:02:03.436" v="45"/>
        <pc:sldMkLst>
          <pc:docMk/>
          <pc:sldMk cId="2350334204" sldId="282"/>
        </pc:sldMkLst>
        <pc:spChg chg="mod ord">
          <ac:chgData name="Kine Lundhagen Hesselroth" userId="S::kinelu@uio.no::abcaf9c8-bbcc-4ebd-b56c-95b909ed0b02" providerId="AD" clId="Web-{354D17B0-24D4-4C70-1AE1-6C845D05E556}" dt="2022-04-26T19:02:03.436" v="45"/>
          <ac:spMkLst>
            <pc:docMk/>
            <pc:sldMk cId="2350334204" sldId="282"/>
            <ac:spMk id="5" creationId="{3E5D022A-B14E-4BC7-9D84-321416577368}"/>
          </ac:spMkLst>
        </pc:spChg>
        <pc:graphicFrameChg chg="mod ord">
          <ac:chgData name="Kine Lundhagen Hesselroth" userId="S::kinelu@uio.no::abcaf9c8-bbcc-4ebd-b56c-95b909ed0b02" providerId="AD" clId="Web-{354D17B0-24D4-4C70-1AE1-6C845D05E556}" dt="2022-04-26T19:02:03.436" v="45"/>
          <ac:graphicFrameMkLst>
            <pc:docMk/>
            <pc:sldMk cId="2350334204" sldId="282"/>
            <ac:graphicFrameMk id="8" creationId="{59141951-C323-4E8C-ABE2-A252CEFFDAC7}"/>
          </ac:graphicFrameMkLst>
        </pc:graphicFrameChg>
      </pc:sldChg>
      <pc:sldChg chg="modSp mod ord modClrScheme chgLayout">
        <pc:chgData name="Kine Lundhagen Hesselroth" userId="S::kinelu@uio.no::abcaf9c8-bbcc-4ebd-b56c-95b909ed0b02" providerId="AD" clId="Web-{354D17B0-24D4-4C70-1AE1-6C845D05E556}" dt="2022-04-26T19:42:36.227" v="97"/>
        <pc:sldMkLst>
          <pc:docMk/>
          <pc:sldMk cId="2062113621" sldId="283"/>
        </pc:sldMkLst>
        <pc:spChg chg="mod">
          <ac:chgData name="Kine Lundhagen Hesselroth" userId="S::kinelu@uio.no::abcaf9c8-bbcc-4ebd-b56c-95b909ed0b02" providerId="AD" clId="Web-{354D17B0-24D4-4C70-1AE1-6C845D05E556}" dt="2022-04-26T19:38:05.414" v="80" actId="20577"/>
          <ac:spMkLst>
            <pc:docMk/>
            <pc:sldMk cId="2062113621" sldId="283"/>
            <ac:spMk id="15" creationId="{656CCF57-5216-4BB0-A9A0-7D94E46D7DC0}"/>
          </ac:spMkLst>
        </pc:spChg>
        <pc:spChg chg="mod">
          <ac:chgData name="Kine Lundhagen Hesselroth" userId="S::kinelu@uio.no::abcaf9c8-bbcc-4ebd-b56c-95b909ed0b02" providerId="AD" clId="Web-{354D17B0-24D4-4C70-1AE1-6C845D05E556}" dt="2022-04-26T19:38:09.008" v="81" actId="1076"/>
          <ac:spMkLst>
            <pc:docMk/>
            <pc:sldMk cId="2062113621" sldId="283"/>
            <ac:spMk id="30" creationId="{45A88CCC-E8D6-48B6-BB26-A726DBF1C42D}"/>
          </ac:spMkLst>
        </pc:spChg>
        <pc:spChg chg="mod">
          <ac:chgData name="Kine Lundhagen Hesselroth" userId="S::kinelu@uio.no::abcaf9c8-bbcc-4ebd-b56c-95b909ed0b02" providerId="AD" clId="Web-{354D17B0-24D4-4C70-1AE1-6C845D05E556}" dt="2022-04-26T19:38:12.133" v="82" actId="1076"/>
          <ac:spMkLst>
            <pc:docMk/>
            <pc:sldMk cId="2062113621" sldId="283"/>
            <ac:spMk id="31" creationId="{A6FC530E-5288-4611-8C60-0EC907206854}"/>
          </ac:spMkLst>
        </pc:spChg>
        <pc:spChg chg="mod">
          <ac:chgData name="Kine Lundhagen Hesselroth" userId="S::kinelu@uio.no::abcaf9c8-bbcc-4ebd-b56c-95b909ed0b02" providerId="AD" clId="Web-{354D17B0-24D4-4C70-1AE1-6C845D05E556}" dt="2022-04-26T19:37:51.132" v="76" actId="1076"/>
          <ac:spMkLst>
            <pc:docMk/>
            <pc:sldMk cId="2062113621" sldId="283"/>
            <ac:spMk id="33" creationId="{2682080B-DEE9-4041-AC67-536085468F2D}"/>
          </ac:spMkLst>
        </pc:spChg>
        <pc:spChg chg="mod">
          <ac:chgData name="Kine Lundhagen Hesselroth" userId="S::kinelu@uio.no::abcaf9c8-bbcc-4ebd-b56c-95b909ed0b02" providerId="AD" clId="Web-{354D17B0-24D4-4C70-1AE1-6C845D05E556}" dt="2022-04-26T19:38:57.761" v="83" actId="1076"/>
          <ac:spMkLst>
            <pc:docMk/>
            <pc:sldMk cId="2062113621" sldId="283"/>
            <ac:spMk id="37" creationId="{FE9BD75D-6127-4781-AE1D-A33F32196949}"/>
          </ac:spMkLst>
        </pc:spChg>
        <pc:spChg chg="mod">
          <ac:chgData name="Kine Lundhagen Hesselroth" userId="S::kinelu@uio.no::abcaf9c8-bbcc-4ebd-b56c-95b909ed0b02" providerId="AD" clId="Web-{354D17B0-24D4-4C70-1AE1-6C845D05E556}" dt="2022-04-26T19:39:04.433" v="84" actId="1076"/>
          <ac:spMkLst>
            <pc:docMk/>
            <pc:sldMk cId="2062113621" sldId="283"/>
            <ac:spMk id="47" creationId="{FB6163DD-1873-4113-8466-01B7EFC9038B}"/>
          </ac:spMkLst>
        </pc:spChg>
      </pc:sldChg>
      <pc:sldChg chg="modSp mod modClrScheme chgLayout">
        <pc:chgData name="Kine Lundhagen Hesselroth" userId="S::kinelu@uio.no::abcaf9c8-bbcc-4ebd-b56c-95b909ed0b02" providerId="AD" clId="Web-{354D17B0-24D4-4C70-1AE1-6C845D05E556}" dt="2022-04-26T19:39:33.982" v="89" actId="20577"/>
        <pc:sldMkLst>
          <pc:docMk/>
          <pc:sldMk cId="318884940" sldId="284"/>
        </pc:sldMkLst>
        <pc:spChg chg="mod">
          <ac:chgData name="Kine Lundhagen Hesselroth" userId="S::kinelu@uio.no::abcaf9c8-bbcc-4ebd-b56c-95b909ed0b02" providerId="AD" clId="Web-{354D17B0-24D4-4C70-1AE1-6C845D05E556}" dt="2022-04-26T19:39:33.982" v="89" actId="20577"/>
          <ac:spMkLst>
            <pc:docMk/>
            <pc:sldMk cId="318884940" sldId="284"/>
            <ac:spMk id="4" creationId="{41B91AC0-634D-463D-A829-632EDE9651CA}"/>
          </ac:spMkLst>
        </pc:spChg>
      </pc:sldChg>
      <pc:sldChg chg="addSp delSp modSp mod setBg modClrScheme chgLayout">
        <pc:chgData name="Kine Lundhagen Hesselroth" userId="S::kinelu@uio.no::abcaf9c8-bbcc-4ebd-b56c-95b909ed0b02" providerId="AD" clId="Web-{354D17B0-24D4-4C70-1AE1-6C845D05E556}" dt="2022-04-26T19:40:29.298" v="94" actId="1076"/>
        <pc:sldMkLst>
          <pc:docMk/>
          <pc:sldMk cId="1178699460" sldId="285"/>
        </pc:sldMkLst>
        <pc:spChg chg="mod ord">
          <ac:chgData name="Kine Lundhagen Hesselroth" userId="S::kinelu@uio.no::abcaf9c8-bbcc-4ebd-b56c-95b909ed0b02" providerId="AD" clId="Web-{354D17B0-24D4-4C70-1AE1-6C845D05E556}" dt="2022-04-26T19:40:29.298" v="94" actId="1076"/>
          <ac:spMkLst>
            <pc:docMk/>
            <pc:sldMk cId="1178699460" sldId="285"/>
            <ac:spMk id="4" creationId="{50FC8F2F-D5D6-4767-882E-DF49667D16A7}"/>
          </ac:spMkLst>
        </pc:spChg>
        <pc:spChg chg="mod">
          <ac:chgData name="Kine Lundhagen Hesselroth" userId="S::kinelu@uio.no::abcaf9c8-bbcc-4ebd-b56c-95b909ed0b02" providerId="AD" clId="Web-{354D17B0-24D4-4C70-1AE1-6C845D05E556}" dt="2022-04-26T19:40:20.453" v="93"/>
          <ac:spMkLst>
            <pc:docMk/>
            <pc:sldMk cId="1178699460" sldId="285"/>
            <ac:spMk id="7" creationId="{4329F30D-3F86-4986-884F-21A243BEE6FC}"/>
          </ac:spMkLst>
        </pc:spChg>
        <pc:picChg chg="add del">
          <ac:chgData name="Kine Lundhagen Hesselroth" userId="S::kinelu@uio.no::abcaf9c8-bbcc-4ebd-b56c-95b909ed0b02" providerId="AD" clId="Web-{354D17B0-24D4-4C70-1AE1-6C845D05E556}" dt="2022-04-26T19:40:09.140" v="91"/>
          <ac:picMkLst>
            <pc:docMk/>
            <pc:sldMk cId="1178699460" sldId="285"/>
            <ac:picMk id="9" creationId="{3DFF38AC-AABC-41BD-24C3-C132F7C1C5E7}"/>
          </ac:picMkLst>
        </pc:picChg>
        <pc:picChg chg="add del">
          <ac:chgData name="Kine Lundhagen Hesselroth" userId="S::kinelu@uio.no::abcaf9c8-bbcc-4ebd-b56c-95b909ed0b02" providerId="AD" clId="Web-{354D17B0-24D4-4C70-1AE1-6C845D05E556}" dt="2022-04-26T19:40:20.453" v="93"/>
          <ac:picMkLst>
            <pc:docMk/>
            <pc:sldMk cId="1178699460" sldId="285"/>
            <ac:picMk id="11" creationId="{2D66B8DE-0527-0D66-00E0-3B4780A5BE76}"/>
          </ac:picMkLst>
        </pc:picChg>
      </pc:sldChg>
      <pc:sldChg chg="mod ord modClrScheme chgLayout">
        <pc:chgData name="Kine Lundhagen Hesselroth" userId="S::kinelu@uio.no::abcaf9c8-bbcc-4ebd-b56c-95b909ed0b02" providerId="AD" clId="Web-{354D17B0-24D4-4C70-1AE1-6C845D05E556}" dt="2022-04-26T19:41:33.286" v="95"/>
        <pc:sldMkLst>
          <pc:docMk/>
          <pc:sldMk cId="3951573483" sldId="286"/>
        </pc:sldMkLst>
      </pc:sldChg>
      <pc:sldChg chg="addSp delSp modSp new del">
        <pc:chgData name="Kine Lundhagen Hesselroth" userId="S::kinelu@uio.no::abcaf9c8-bbcc-4ebd-b56c-95b909ed0b02" providerId="AD" clId="Web-{354D17B0-24D4-4C70-1AE1-6C845D05E556}" dt="2022-04-26T19:37:26.833" v="75"/>
        <pc:sldMkLst>
          <pc:docMk/>
          <pc:sldMk cId="259954108" sldId="287"/>
        </pc:sldMkLst>
        <pc:spChg chg="del">
          <ac:chgData name="Kine Lundhagen Hesselroth" userId="S::kinelu@uio.no::abcaf9c8-bbcc-4ebd-b56c-95b909ed0b02" providerId="AD" clId="Web-{354D17B0-24D4-4C70-1AE1-6C845D05E556}" dt="2022-04-26T19:19:38.923" v="63"/>
          <ac:spMkLst>
            <pc:docMk/>
            <pc:sldMk cId="259954108" sldId="287"/>
            <ac:spMk id="3" creationId="{4DD747FD-DC75-8F27-9711-42B33875473A}"/>
          </ac:spMkLst>
        </pc:spChg>
        <pc:picChg chg="add mod ord">
          <ac:chgData name="Kine Lundhagen Hesselroth" userId="S::kinelu@uio.no::abcaf9c8-bbcc-4ebd-b56c-95b909ed0b02" providerId="AD" clId="Web-{354D17B0-24D4-4C70-1AE1-6C845D05E556}" dt="2022-04-26T19:19:38.923" v="63"/>
          <ac:picMkLst>
            <pc:docMk/>
            <pc:sldMk cId="259954108" sldId="287"/>
            <ac:picMk id="4" creationId="{ABB4CFED-954A-386F-00FA-67184885C870}"/>
          </ac:picMkLst>
        </pc:picChg>
      </pc:sldChg>
      <pc:sldChg chg="addSp delSp modSp new mod setBg">
        <pc:chgData name="Kine Lundhagen Hesselroth" userId="S::kinelu@uio.no::abcaf9c8-bbcc-4ebd-b56c-95b909ed0b02" providerId="AD" clId="Web-{354D17B0-24D4-4C70-1AE1-6C845D05E556}" dt="2022-04-26T19:25:29.554" v="74"/>
        <pc:sldMkLst>
          <pc:docMk/>
          <pc:sldMk cId="2639373547" sldId="288"/>
        </pc:sldMkLst>
        <pc:spChg chg="del">
          <ac:chgData name="Kine Lundhagen Hesselroth" userId="S::kinelu@uio.no::abcaf9c8-bbcc-4ebd-b56c-95b909ed0b02" providerId="AD" clId="Web-{354D17B0-24D4-4C70-1AE1-6C845D05E556}" dt="2022-04-26T19:23:08.983" v="67"/>
          <ac:spMkLst>
            <pc:docMk/>
            <pc:sldMk cId="2639373547" sldId="288"/>
            <ac:spMk id="2" creationId="{B0DD05E2-9C58-6926-2878-9EBD35270591}"/>
          </ac:spMkLst>
        </pc:spChg>
        <pc:spChg chg="del">
          <ac:chgData name="Kine Lundhagen Hesselroth" userId="S::kinelu@uio.no::abcaf9c8-bbcc-4ebd-b56c-95b909ed0b02" providerId="AD" clId="Web-{354D17B0-24D4-4C70-1AE1-6C845D05E556}" dt="2022-04-26T19:23:11.671" v="68"/>
          <ac:spMkLst>
            <pc:docMk/>
            <pc:sldMk cId="2639373547" sldId="288"/>
            <ac:spMk id="3" creationId="{9919EE75-567B-B093-57AC-4E1801E0E146}"/>
          </ac:spMkLst>
        </pc:spChg>
        <pc:spChg chg="del">
          <ac:chgData name="Kine Lundhagen Hesselroth" userId="S::kinelu@uio.no::abcaf9c8-bbcc-4ebd-b56c-95b909ed0b02" providerId="AD" clId="Web-{354D17B0-24D4-4C70-1AE1-6C845D05E556}" dt="2022-04-26T19:22:59.154" v="66"/>
          <ac:spMkLst>
            <pc:docMk/>
            <pc:sldMk cId="2639373547" sldId="288"/>
            <ac:spMk id="4" creationId="{8E47F167-8268-D7CC-6770-3FA5DB7F25CB}"/>
          </ac:spMkLst>
        </pc:spChg>
        <pc:graphicFrameChg chg="add del mod modGraphic">
          <ac:chgData name="Kine Lundhagen Hesselroth" userId="S::kinelu@uio.no::abcaf9c8-bbcc-4ebd-b56c-95b909ed0b02" providerId="AD" clId="Web-{354D17B0-24D4-4C70-1AE1-6C845D05E556}" dt="2022-04-26T19:25:29.554" v="74"/>
          <ac:graphicFrameMkLst>
            <pc:docMk/>
            <pc:sldMk cId="2639373547" sldId="288"/>
            <ac:graphicFrameMk id="8" creationId="{7B38CA44-83F3-53F4-EC92-A2D0EFBD4CD6}"/>
          </ac:graphicFrameMkLst>
        </pc:graphicFrameChg>
        <pc:graphicFrameChg chg="add del mod modGraphic">
          <ac:chgData name="Kine Lundhagen Hesselroth" userId="S::kinelu@uio.no::abcaf9c8-bbcc-4ebd-b56c-95b909ed0b02" providerId="AD" clId="Web-{354D17B0-24D4-4C70-1AE1-6C845D05E556}" dt="2022-04-26T19:24:39.207" v="72"/>
          <ac:graphicFrameMkLst>
            <pc:docMk/>
            <pc:sldMk cId="2639373547" sldId="288"/>
            <ac:graphicFrameMk id="25" creationId="{1092CA52-163F-B3D6-8B69-32C9FD5B20D0}"/>
          </ac:graphicFrameMkLst>
        </pc:graphicFrameChg>
        <pc:picChg chg="add mod">
          <ac:chgData name="Kine Lundhagen Hesselroth" userId="S::kinelu@uio.no::abcaf9c8-bbcc-4ebd-b56c-95b909ed0b02" providerId="AD" clId="Web-{354D17B0-24D4-4C70-1AE1-6C845D05E556}" dt="2022-04-26T19:23:11.671" v="68"/>
          <ac:picMkLst>
            <pc:docMk/>
            <pc:sldMk cId="2639373547" sldId="288"/>
            <ac:picMk id="6" creationId="{18DE5E6C-29BC-1529-20C4-86F764640CB9}"/>
          </ac:picMkLst>
        </pc:picChg>
      </pc:sldChg>
      <pc:sldChg chg="delSp new">
        <pc:chgData name="Kine Lundhagen Hesselroth" userId="S::kinelu@uio.no::abcaf9c8-bbcc-4ebd-b56c-95b909ed0b02" providerId="AD" clId="Web-{354D17B0-24D4-4C70-1AE1-6C845D05E556}" dt="2022-04-26T19:47:43.434" v="100"/>
        <pc:sldMkLst>
          <pc:docMk/>
          <pc:sldMk cId="4179267116" sldId="289"/>
        </pc:sldMkLst>
        <pc:spChg chg="del">
          <ac:chgData name="Kine Lundhagen Hesselroth" userId="S::kinelu@uio.no::abcaf9c8-bbcc-4ebd-b56c-95b909ed0b02" providerId="AD" clId="Web-{354D17B0-24D4-4C70-1AE1-6C845D05E556}" dt="2022-04-26T19:47:43.434" v="100"/>
          <ac:spMkLst>
            <pc:docMk/>
            <pc:sldMk cId="4179267116" sldId="289"/>
            <ac:spMk id="2" creationId="{581714E3-16AB-D3CA-18A3-E6C79FE07CAE}"/>
          </ac:spMkLst>
        </pc:spChg>
        <pc:spChg chg="del">
          <ac:chgData name="Kine Lundhagen Hesselroth" userId="S::kinelu@uio.no::abcaf9c8-bbcc-4ebd-b56c-95b909ed0b02" providerId="AD" clId="Web-{354D17B0-24D4-4C70-1AE1-6C845D05E556}" dt="2022-04-26T19:47:29.214" v="99"/>
          <ac:spMkLst>
            <pc:docMk/>
            <pc:sldMk cId="4179267116" sldId="289"/>
            <ac:spMk id="3" creationId="{D14222F5-DED7-98E8-687B-C0882BDB4B9A}"/>
          </ac:spMkLst>
        </pc:spChg>
      </pc:sldChg>
      <pc:sldMasterChg chg="del delSldLayout">
        <pc:chgData name="Kine Lundhagen Hesselroth" userId="S::kinelu@uio.no::abcaf9c8-bbcc-4ebd-b56c-95b909ed0b02" providerId="AD" clId="Web-{354D17B0-24D4-4C70-1AE1-6C845D05E556}" dt="2022-04-26T19:00:54.775" v="42"/>
        <pc:sldMasterMkLst>
          <pc:docMk/>
          <pc:sldMasterMk cId="3382315330" sldId="2147483763"/>
        </pc:sldMasterMkLst>
        <pc:sldLayoutChg chg="del">
          <pc:chgData name="Kine Lundhagen Hesselroth" userId="S::kinelu@uio.no::abcaf9c8-bbcc-4ebd-b56c-95b909ed0b02" providerId="AD" clId="Web-{354D17B0-24D4-4C70-1AE1-6C845D05E556}" dt="2022-04-26T19:00:54.775" v="42"/>
          <pc:sldLayoutMkLst>
            <pc:docMk/>
            <pc:sldMasterMk cId="3382315330" sldId="2147483763"/>
            <pc:sldLayoutMk cId="1689410945" sldId="2147483764"/>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733912178" sldId="2147483765"/>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2340831465" sldId="2147483766"/>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2754056499" sldId="2147483767"/>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1582039266" sldId="2147483768"/>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3899493376" sldId="2147483769"/>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1855308661" sldId="2147483770"/>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3003639319" sldId="2147483771"/>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1998757814" sldId="2147483772"/>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1235875485" sldId="2147483773"/>
          </pc:sldLayoutMkLst>
        </pc:sldLayoutChg>
        <pc:sldLayoutChg chg="del">
          <pc:chgData name="Kine Lundhagen Hesselroth" userId="S::kinelu@uio.no::abcaf9c8-bbcc-4ebd-b56c-95b909ed0b02" providerId="AD" clId="Web-{354D17B0-24D4-4C70-1AE1-6C845D05E556}" dt="2022-04-26T19:00:54.775" v="42"/>
          <pc:sldLayoutMkLst>
            <pc:docMk/>
            <pc:sldMasterMk cId="3382315330" sldId="2147483763"/>
            <pc:sldLayoutMk cId="2648510492" sldId="2147483774"/>
          </pc:sldLayoutMkLst>
        </pc:sldLayoutChg>
      </pc:sldMasterChg>
      <pc:sldMasterChg chg="add del addSldLayout delSldLayout modSldLayout">
        <pc:chgData name="Kine Lundhagen Hesselroth" userId="S::kinelu@uio.no::abcaf9c8-bbcc-4ebd-b56c-95b909ed0b02" providerId="AD" clId="Web-{354D17B0-24D4-4C70-1AE1-6C845D05E556}" dt="2022-04-26T19:01:50.216" v="44"/>
        <pc:sldMasterMkLst>
          <pc:docMk/>
          <pc:sldMasterMk cId="858604601" sldId="2147483775"/>
        </pc:sldMasterMkLst>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1511863783" sldId="2147483776"/>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1217572974" sldId="2147483777"/>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812083335" sldId="2147483778"/>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2836698561" sldId="2147483779"/>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348366497" sldId="2147483780"/>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4077653928" sldId="2147483781"/>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3644338383" sldId="2147483782"/>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2348845959" sldId="2147483783"/>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4178839235" sldId="2147483784"/>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3361984584" sldId="2147483785"/>
          </pc:sldLayoutMkLst>
        </pc:sldLayoutChg>
        <pc:sldLayoutChg chg="add del mod replId">
          <pc:chgData name="Kine Lundhagen Hesselroth" userId="S::kinelu@uio.no::abcaf9c8-bbcc-4ebd-b56c-95b909ed0b02" providerId="AD" clId="Web-{354D17B0-24D4-4C70-1AE1-6C845D05E556}" dt="2022-04-26T19:01:50.216" v="44"/>
          <pc:sldLayoutMkLst>
            <pc:docMk/>
            <pc:sldMasterMk cId="858604601" sldId="2147483775"/>
            <pc:sldLayoutMk cId="3168413191" sldId="2147483786"/>
          </pc:sldLayoutMkLst>
        </pc:sldLayoutChg>
      </pc:sldMasterChg>
      <pc:sldMasterChg chg="add del addSldLayout delSldLayout modSldLayout">
        <pc:chgData name="Kine Lundhagen Hesselroth" userId="S::kinelu@uio.no::abcaf9c8-bbcc-4ebd-b56c-95b909ed0b02" providerId="AD" clId="Web-{354D17B0-24D4-4C70-1AE1-6C845D05E556}" dt="2022-04-26T19:02:03.436" v="45"/>
        <pc:sldMasterMkLst>
          <pc:docMk/>
          <pc:sldMasterMk cId="1587962837" sldId="2147483787"/>
        </pc:sldMasterMkLst>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930713696" sldId="2147483788"/>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1281714463" sldId="2147483789"/>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630623150" sldId="2147483790"/>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1793025610" sldId="2147483791"/>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1699722011" sldId="2147483792"/>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3829761636" sldId="2147483793"/>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1599747465" sldId="2147483794"/>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130319833" sldId="2147483795"/>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2664656602" sldId="2147483796"/>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2519828842" sldId="2147483797"/>
          </pc:sldLayoutMkLst>
        </pc:sldLayoutChg>
        <pc:sldLayoutChg chg="add del mod replId">
          <pc:chgData name="Kine Lundhagen Hesselroth" userId="S::kinelu@uio.no::abcaf9c8-bbcc-4ebd-b56c-95b909ed0b02" providerId="AD" clId="Web-{354D17B0-24D4-4C70-1AE1-6C845D05E556}" dt="2022-04-26T19:02:03.436" v="45"/>
          <pc:sldLayoutMkLst>
            <pc:docMk/>
            <pc:sldMasterMk cId="1587962837" sldId="2147483787"/>
            <pc:sldLayoutMk cId="2234134843" sldId="2147483798"/>
          </pc:sldLayoutMkLst>
        </pc:sldLayoutChg>
      </pc:sldMasterChg>
      <pc:sldMasterChg chg="add addSldLayout modSldLayout">
        <pc:chgData name="Kine Lundhagen Hesselroth" userId="S::kinelu@uio.no::abcaf9c8-bbcc-4ebd-b56c-95b909ed0b02" providerId="AD" clId="Web-{354D17B0-24D4-4C70-1AE1-6C845D05E556}" dt="2022-04-26T19:02:03.436" v="45"/>
        <pc:sldMasterMkLst>
          <pc:docMk/>
          <pc:sldMasterMk cId="956326929" sldId="2147483799"/>
        </pc:sldMasterMkLst>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529977870" sldId="2147483800"/>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3161417270" sldId="2147483801"/>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2598103703" sldId="2147483802"/>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1536118958" sldId="2147483803"/>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3837571265" sldId="2147483804"/>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1751655150" sldId="2147483805"/>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253099068" sldId="2147483806"/>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2963962073" sldId="2147483807"/>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2248228426" sldId="2147483808"/>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293340581" sldId="2147483809"/>
          </pc:sldLayoutMkLst>
        </pc:sldLayoutChg>
        <pc:sldLayoutChg chg="add mod replId">
          <pc:chgData name="Kine Lundhagen Hesselroth" userId="S::kinelu@uio.no::abcaf9c8-bbcc-4ebd-b56c-95b909ed0b02" providerId="AD" clId="Web-{354D17B0-24D4-4C70-1AE1-6C845D05E556}" dt="2022-04-26T19:02:03.436" v="45"/>
          <pc:sldLayoutMkLst>
            <pc:docMk/>
            <pc:sldMasterMk cId="956326929" sldId="2147483799"/>
            <pc:sldLayoutMk cId="582732722" sldId="2147483810"/>
          </pc:sldLayoutMkLst>
        </pc:sldLayoutChg>
      </pc:sldMasterChg>
    </pc:docChg>
  </pc:docChgLst>
  <pc:docChgLst>
    <pc:chgData name="Kine Lundhagen Hesselroth" userId="S::kinelu@uio.no::abcaf9c8-bbcc-4ebd-b56c-95b909ed0b02" providerId="AD" clId="Web-{A2DC55C1-F171-1824-4D36-A6762A9AE7C7}"/>
    <pc:docChg chg="addSld delSld modSld sldOrd">
      <pc:chgData name="Kine Lundhagen Hesselroth" userId="S::kinelu@uio.no::abcaf9c8-bbcc-4ebd-b56c-95b909ed0b02" providerId="AD" clId="Web-{A2DC55C1-F171-1824-4D36-A6762A9AE7C7}" dt="2022-05-01T06:18:01.027" v="447" actId="20577"/>
      <pc:docMkLst>
        <pc:docMk/>
      </pc:docMkLst>
      <pc:sldChg chg="addSp delSp modSp mod addAnim delAnim setClrOvrMap">
        <pc:chgData name="Kine Lundhagen Hesselroth" userId="S::kinelu@uio.no::abcaf9c8-bbcc-4ebd-b56c-95b909ed0b02" providerId="AD" clId="Web-{A2DC55C1-F171-1824-4D36-A6762A9AE7C7}" dt="2022-04-30T09:59:13.364" v="251"/>
        <pc:sldMkLst>
          <pc:docMk/>
          <pc:sldMk cId="3293241015" sldId="256"/>
        </pc:sldMkLst>
        <pc:spChg chg="mod">
          <ac:chgData name="Kine Lundhagen Hesselroth" userId="S::kinelu@uio.no::abcaf9c8-bbcc-4ebd-b56c-95b909ed0b02" providerId="AD" clId="Web-{A2DC55C1-F171-1824-4D36-A6762A9AE7C7}" dt="2022-04-30T09:00:13.733" v="41"/>
          <ac:spMkLst>
            <pc:docMk/>
            <pc:sldMk cId="3293241015" sldId="256"/>
            <ac:spMk id="2" creationId="{170A06E1-2BB0-CF6B-37AC-8D954629E9D1}"/>
          </ac:spMkLst>
        </pc:spChg>
        <pc:spChg chg="mod">
          <ac:chgData name="Kine Lundhagen Hesselroth" userId="S::kinelu@uio.no::abcaf9c8-bbcc-4ebd-b56c-95b909ed0b02" providerId="AD" clId="Web-{A2DC55C1-F171-1824-4D36-A6762A9AE7C7}" dt="2022-04-30T09:21:02.956" v="55" actId="20577"/>
          <ac:spMkLst>
            <pc:docMk/>
            <pc:sldMk cId="3293241015" sldId="256"/>
            <ac:spMk id="3" creationId="{1CD781DA-9A4F-837E-3C56-02388DE5C4B8}"/>
          </ac:spMkLst>
        </pc:spChg>
        <pc:spChg chg="del">
          <ac:chgData name="Kine Lundhagen Hesselroth" userId="S::kinelu@uio.no::abcaf9c8-bbcc-4ebd-b56c-95b909ed0b02" providerId="AD" clId="Web-{A2DC55C1-F171-1824-4D36-A6762A9AE7C7}" dt="2022-04-30T08:57:07.087" v="32"/>
          <ac:spMkLst>
            <pc:docMk/>
            <pc:sldMk cId="3293241015" sldId="256"/>
            <ac:spMk id="21" creationId="{B8D726A5-7900-41B4-8D49-49B4A2010E7C}"/>
          </ac:spMkLst>
        </pc:spChg>
        <pc:spChg chg="add del">
          <ac:chgData name="Kine Lundhagen Hesselroth" userId="S::kinelu@uio.no::abcaf9c8-bbcc-4ebd-b56c-95b909ed0b02" providerId="AD" clId="Web-{A2DC55C1-F171-1824-4D36-A6762A9AE7C7}" dt="2022-04-30T09:00:13.733" v="41"/>
          <ac:spMkLst>
            <pc:docMk/>
            <pc:sldMk cId="3293241015" sldId="256"/>
            <ac:spMk id="28" creationId="{7553E43E-8685-47C2-A90C-D7FB9C8E96E6}"/>
          </ac:spMkLst>
        </pc:spChg>
        <pc:spChg chg="add del">
          <ac:chgData name="Kine Lundhagen Hesselroth" userId="S::kinelu@uio.no::abcaf9c8-bbcc-4ebd-b56c-95b909ed0b02" providerId="AD" clId="Web-{A2DC55C1-F171-1824-4D36-A6762A9AE7C7}" dt="2022-04-30T09:00:13.733" v="40"/>
          <ac:spMkLst>
            <pc:docMk/>
            <pc:sldMk cId="3293241015" sldId="256"/>
            <ac:spMk id="35" creationId="{4ECCB048-FB42-46EB-986C-756FADF7A9F1}"/>
          </ac:spMkLst>
        </pc:spChg>
        <pc:spChg chg="add del">
          <ac:chgData name="Kine Lundhagen Hesselroth" userId="S::kinelu@uio.no::abcaf9c8-bbcc-4ebd-b56c-95b909ed0b02" providerId="AD" clId="Web-{A2DC55C1-F171-1824-4D36-A6762A9AE7C7}" dt="2022-04-30T09:59:13.364" v="251"/>
          <ac:spMkLst>
            <pc:docMk/>
            <pc:sldMk cId="3293241015" sldId="256"/>
            <ac:spMk id="39" creationId="{052A83CE-F8DE-48F2-B1B2-618759BBBFD4}"/>
          </ac:spMkLst>
        </pc:spChg>
        <pc:spChg chg="add">
          <ac:chgData name="Kine Lundhagen Hesselroth" userId="S::kinelu@uio.no::abcaf9c8-bbcc-4ebd-b56c-95b909ed0b02" providerId="AD" clId="Web-{A2DC55C1-F171-1824-4D36-A6762A9AE7C7}" dt="2022-04-30T09:59:13.364" v="251"/>
          <ac:spMkLst>
            <pc:docMk/>
            <pc:sldMk cId="3293241015" sldId="256"/>
            <ac:spMk id="44" creationId="{052A83CE-F8DE-48F2-B1B2-618759BBBFD4}"/>
          </ac:spMkLst>
        </pc:spChg>
        <pc:picChg chg="add del mod">
          <ac:chgData name="Kine Lundhagen Hesselroth" userId="S::kinelu@uio.no::abcaf9c8-bbcc-4ebd-b56c-95b909ed0b02" providerId="AD" clId="Web-{A2DC55C1-F171-1824-4D36-A6762A9AE7C7}" dt="2022-04-30T08:57:15.338" v="33"/>
          <ac:picMkLst>
            <pc:docMk/>
            <pc:sldMk cId="3293241015" sldId="256"/>
            <ac:picMk id="4" creationId="{F4574E2A-2FFE-E99F-BDBB-C522FD0F7658}"/>
          </ac:picMkLst>
        </pc:picChg>
        <pc:picChg chg="add mod ord">
          <ac:chgData name="Kine Lundhagen Hesselroth" userId="S::kinelu@uio.no::abcaf9c8-bbcc-4ebd-b56c-95b909ed0b02" providerId="AD" clId="Web-{A2DC55C1-F171-1824-4D36-A6762A9AE7C7}" dt="2022-04-30T09:00:13.733" v="41"/>
          <ac:picMkLst>
            <pc:docMk/>
            <pc:sldMk cId="3293241015" sldId="256"/>
            <ac:picMk id="5" creationId="{F6F8D30B-15E8-2FC7-C674-0780DCEB8F33}"/>
          </ac:picMkLst>
        </pc:picChg>
        <pc:picChg chg="del">
          <ac:chgData name="Kine Lundhagen Hesselroth" userId="S::kinelu@uio.no::abcaf9c8-bbcc-4ebd-b56c-95b909ed0b02" providerId="AD" clId="Web-{A2DC55C1-F171-1824-4D36-A6762A9AE7C7}" dt="2022-04-30T08:55:09.225" v="30"/>
          <ac:picMkLst>
            <pc:docMk/>
            <pc:sldMk cId="3293241015" sldId="256"/>
            <ac:picMk id="9" creationId="{6EB4793C-9ADE-507B-52F9-A521C02A1814}"/>
          </ac:picMkLst>
        </pc:picChg>
        <pc:cxnChg chg="del">
          <ac:chgData name="Kine Lundhagen Hesselroth" userId="S::kinelu@uio.no::abcaf9c8-bbcc-4ebd-b56c-95b909ed0b02" providerId="AD" clId="Web-{A2DC55C1-F171-1824-4D36-A6762A9AE7C7}" dt="2022-04-30T08:57:07.087" v="32"/>
          <ac:cxnSpMkLst>
            <pc:docMk/>
            <pc:sldMk cId="3293241015" sldId="256"/>
            <ac:cxnSpMk id="23" creationId="{46E49661-E258-450C-8150-A91A6B30D1CD}"/>
          </ac:cxnSpMkLst>
        </pc:cxnChg>
        <pc:cxnChg chg="add del">
          <ac:chgData name="Kine Lundhagen Hesselroth" userId="S::kinelu@uio.no::abcaf9c8-bbcc-4ebd-b56c-95b909ed0b02" providerId="AD" clId="Web-{A2DC55C1-F171-1824-4D36-A6762A9AE7C7}" dt="2022-04-30T09:00:13.733" v="41"/>
          <ac:cxnSpMkLst>
            <pc:docMk/>
            <pc:sldMk cId="3293241015" sldId="256"/>
            <ac:cxnSpMk id="30" creationId="{5C05BDAE-DE9E-4332-8C5D-69C27B697760}"/>
          </ac:cxnSpMkLst>
        </pc:cxnChg>
        <pc:cxnChg chg="add del">
          <ac:chgData name="Kine Lundhagen Hesselroth" userId="S::kinelu@uio.no::abcaf9c8-bbcc-4ebd-b56c-95b909ed0b02" providerId="AD" clId="Web-{A2DC55C1-F171-1824-4D36-A6762A9AE7C7}" dt="2022-04-30T09:00:13.733" v="40"/>
          <ac:cxnSpMkLst>
            <pc:docMk/>
            <pc:sldMk cId="3293241015" sldId="256"/>
            <ac:cxnSpMk id="37" creationId="{4FF14DA8-F5E8-4806-A804-ECE52B3EEEC9}"/>
          </ac:cxnSpMkLst>
        </pc:cxnChg>
      </pc:sldChg>
      <pc:sldChg chg="modSp">
        <pc:chgData name="Kine Lundhagen Hesselroth" userId="S::kinelu@uio.no::abcaf9c8-bbcc-4ebd-b56c-95b909ed0b02" providerId="AD" clId="Web-{A2DC55C1-F171-1824-4D36-A6762A9AE7C7}" dt="2022-04-30T09:55:13.483" v="225" actId="20577"/>
        <pc:sldMkLst>
          <pc:docMk/>
          <pc:sldMk cId="1069332363" sldId="257"/>
        </pc:sldMkLst>
        <pc:spChg chg="mod">
          <ac:chgData name="Kine Lundhagen Hesselroth" userId="S::kinelu@uio.no::abcaf9c8-bbcc-4ebd-b56c-95b909ed0b02" providerId="AD" clId="Web-{A2DC55C1-F171-1824-4D36-A6762A9AE7C7}" dt="2022-04-30T09:55:13.483" v="225" actId="20577"/>
          <ac:spMkLst>
            <pc:docMk/>
            <pc:sldMk cId="1069332363" sldId="257"/>
            <ac:spMk id="2" creationId="{55742209-8141-4561-9F6F-8343884E468C}"/>
          </ac:spMkLst>
        </pc:spChg>
      </pc:sldChg>
      <pc:sldChg chg="addSp delSp modSp del">
        <pc:chgData name="Kine Lundhagen Hesselroth" userId="S::kinelu@uio.no::abcaf9c8-bbcc-4ebd-b56c-95b909ed0b02" providerId="AD" clId="Web-{A2DC55C1-F171-1824-4D36-A6762A9AE7C7}" dt="2022-04-30T09:26:45.278" v="106"/>
        <pc:sldMkLst>
          <pc:docMk/>
          <pc:sldMk cId="2610904713" sldId="299"/>
        </pc:sldMkLst>
        <pc:spChg chg="mod">
          <ac:chgData name="Kine Lundhagen Hesselroth" userId="S::kinelu@uio.no::abcaf9c8-bbcc-4ebd-b56c-95b909ed0b02" providerId="AD" clId="Web-{A2DC55C1-F171-1824-4D36-A6762A9AE7C7}" dt="2022-04-30T09:22:42.302" v="59" actId="20577"/>
          <ac:spMkLst>
            <pc:docMk/>
            <pc:sldMk cId="2610904713" sldId="299"/>
            <ac:spMk id="2" creationId="{16B5D29C-1055-4F56-851E-52DE52EF5D08}"/>
          </ac:spMkLst>
        </pc:spChg>
        <pc:spChg chg="del mod">
          <ac:chgData name="Kine Lundhagen Hesselroth" userId="S::kinelu@uio.no::abcaf9c8-bbcc-4ebd-b56c-95b909ed0b02" providerId="AD" clId="Web-{A2DC55C1-F171-1824-4D36-A6762A9AE7C7}" dt="2022-04-30T09:23:39.663" v="67"/>
          <ac:spMkLst>
            <pc:docMk/>
            <pc:sldMk cId="2610904713" sldId="299"/>
            <ac:spMk id="3" creationId="{CACC6D56-D6E9-453D-9758-A0DF362411EC}"/>
          </ac:spMkLst>
        </pc:spChg>
        <pc:spChg chg="mod">
          <ac:chgData name="Kine Lundhagen Hesselroth" userId="S::kinelu@uio.no::abcaf9c8-bbcc-4ebd-b56c-95b909ed0b02" providerId="AD" clId="Web-{A2DC55C1-F171-1824-4D36-A6762A9AE7C7}" dt="2022-04-30T09:26:16.371" v="94" actId="20577"/>
          <ac:spMkLst>
            <pc:docMk/>
            <pc:sldMk cId="2610904713" sldId="299"/>
            <ac:spMk id="19" creationId="{9BF4B5F8-E5BD-430E-B2FC-34EC54E15595}"/>
          </ac:spMkLst>
        </pc:spChg>
        <pc:picChg chg="del">
          <ac:chgData name="Kine Lundhagen Hesselroth" userId="S::kinelu@uio.no::abcaf9c8-bbcc-4ebd-b56c-95b909ed0b02" providerId="AD" clId="Web-{A2DC55C1-F171-1824-4D36-A6762A9AE7C7}" dt="2022-04-30T09:21:29.816" v="56"/>
          <ac:picMkLst>
            <pc:docMk/>
            <pc:sldMk cId="2610904713" sldId="299"/>
            <ac:picMk id="4" creationId="{F6882D74-9B01-EA0B-0EE2-DA877BD5FED7}"/>
          </ac:picMkLst>
        </pc:picChg>
        <pc:picChg chg="add del mod">
          <ac:chgData name="Kine Lundhagen Hesselroth" userId="S::kinelu@uio.no::abcaf9c8-bbcc-4ebd-b56c-95b909ed0b02" providerId="AD" clId="Web-{A2DC55C1-F171-1824-4D36-A6762A9AE7C7}" dt="2022-04-30T09:22:49.412" v="60"/>
          <ac:picMkLst>
            <pc:docMk/>
            <pc:sldMk cId="2610904713" sldId="299"/>
            <ac:picMk id="5" creationId="{A93A5C22-12F6-49CB-58DB-930734FAADF6}"/>
          </ac:picMkLst>
        </pc:picChg>
      </pc:sldChg>
      <pc:sldChg chg="addSp modSp mod setBg addAnim setClrOvrMap">
        <pc:chgData name="Kine Lundhagen Hesselroth" userId="S::kinelu@uio.no::abcaf9c8-bbcc-4ebd-b56c-95b909ed0b02" providerId="AD" clId="Web-{A2DC55C1-F171-1824-4D36-A6762A9AE7C7}" dt="2022-04-30T09:27:12.467" v="110" actId="20577"/>
        <pc:sldMkLst>
          <pc:docMk/>
          <pc:sldMk cId="3564935508" sldId="300"/>
        </pc:sldMkLst>
        <pc:spChg chg="mod">
          <ac:chgData name="Kine Lundhagen Hesselroth" userId="S::kinelu@uio.no::abcaf9c8-bbcc-4ebd-b56c-95b909ed0b02" providerId="AD" clId="Web-{A2DC55C1-F171-1824-4D36-A6762A9AE7C7}" dt="2022-04-30T09:27:12.467" v="110" actId="20577"/>
          <ac:spMkLst>
            <pc:docMk/>
            <pc:sldMk cId="3564935508" sldId="300"/>
            <ac:spMk id="9" creationId="{9B562A40-064B-48EE-AE2B-E6D1C1BB7740}"/>
          </ac:spMkLst>
        </pc:spChg>
        <pc:spChg chg="add">
          <ac:chgData name="Kine Lundhagen Hesselroth" userId="S::kinelu@uio.no::abcaf9c8-bbcc-4ebd-b56c-95b909ed0b02" providerId="AD" clId="Web-{A2DC55C1-F171-1824-4D36-A6762A9AE7C7}" dt="2022-04-30T09:27:01.935" v="107"/>
          <ac:spMkLst>
            <pc:docMk/>
            <pc:sldMk cId="3564935508" sldId="300"/>
            <ac:spMk id="14" creationId="{D5523BF6-8865-48E5-97BC-E5F426458EA0}"/>
          </ac:spMkLst>
        </pc:spChg>
        <pc:spChg chg="add">
          <ac:chgData name="Kine Lundhagen Hesselroth" userId="S::kinelu@uio.no::abcaf9c8-bbcc-4ebd-b56c-95b909ed0b02" providerId="AD" clId="Web-{A2DC55C1-F171-1824-4D36-A6762A9AE7C7}" dt="2022-04-30T09:27:01.935" v="107"/>
          <ac:spMkLst>
            <pc:docMk/>
            <pc:sldMk cId="3564935508" sldId="300"/>
            <ac:spMk id="18" creationId="{B8D726A5-7900-41B4-8D49-49B4A2010E7C}"/>
          </ac:spMkLst>
        </pc:spChg>
        <pc:picChg chg="mod">
          <ac:chgData name="Kine Lundhagen Hesselroth" userId="S::kinelu@uio.no::abcaf9c8-bbcc-4ebd-b56c-95b909ed0b02" providerId="AD" clId="Web-{A2DC55C1-F171-1824-4D36-A6762A9AE7C7}" dt="2022-04-30T09:27:01.935" v="107"/>
          <ac:picMkLst>
            <pc:docMk/>
            <pc:sldMk cId="3564935508" sldId="300"/>
            <ac:picMk id="5" creationId="{F216E801-7117-42EB-A2EE-BFA9D5809909}"/>
          </ac:picMkLst>
        </pc:picChg>
        <pc:cxnChg chg="add">
          <ac:chgData name="Kine Lundhagen Hesselroth" userId="S::kinelu@uio.no::abcaf9c8-bbcc-4ebd-b56c-95b909ed0b02" providerId="AD" clId="Web-{A2DC55C1-F171-1824-4D36-A6762A9AE7C7}" dt="2022-04-30T09:27:01.935" v="107"/>
          <ac:cxnSpMkLst>
            <pc:docMk/>
            <pc:sldMk cId="3564935508" sldId="300"/>
            <ac:cxnSpMk id="16" creationId="{25E1A445-F7EF-41B3-B20D-1112A814F52E}"/>
          </ac:cxnSpMkLst>
        </pc:cxnChg>
        <pc:cxnChg chg="add">
          <ac:chgData name="Kine Lundhagen Hesselroth" userId="S::kinelu@uio.no::abcaf9c8-bbcc-4ebd-b56c-95b909ed0b02" providerId="AD" clId="Web-{A2DC55C1-F171-1824-4D36-A6762A9AE7C7}" dt="2022-04-30T09:27:01.935" v="107"/>
          <ac:cxnSpMkLst>
            <pc:docMk/>
            <pc:sldMk cId="3564935508" sldId="300"/>
            <ac:cxnSpMk id="20" creationId="{46E49661-E258-450C-8150-A91A6B30D1CD}"/>
          </ac:cxnSpMkLst>
        </pc:cxnChg>
      </pc:sldChg>
      <pc:sldChg chg="modSp">
        <pc:chgData name="Kine Lundhagen Hesselroth" userId="S::kinelu@uio.no::abcaf9c8-bbcc-4ebd-b56c-95b909ed0b02" providerId="AD" clId="Web-{A2DC55C1-F171-1824-4D36-A6762A9AE7C7}" dt="2022-04-30T09:54:08.153" v="223" actId="20577"/>
        <pc:sldMkLst>
          <pc:docMk/>
          <pc:sldMk cId="2429895034" sldId="313"/>
        </pc:sldMkLst>
        <pc:spChg chg="mod">
          <ac:chgData name="Kine Lundhagen Hesselroth" userId="S::kinelu@uio.no::abcaf9c8-bbcc-4ebd-b56c-95b909ed0b02" providerId="AD" clId="Web-{A2DC55C1-F171-1824-4D36-A6762A9AE7C7}" dt="2022-04-30T09:54:08.153" v="223" actId="20577"/>
          <ac:spMkLst>
            <pc:docMk/>
            <pc:sldMk cId="2429895034" sldId="313"/>
            <ac:spMk id="3" creationId="{00000000-0000-0000-0000-000000000000}"/>
          </ac:spMkLst>
        </pc:spChg>
        <pc:spChg chg="mod">
          <ac:chgData name="Kine Lundhagen Hesselroth" userId="S::kinelu@uio.no::abcaf9c8-bbcc-4ebd-b56c-95b909ed0b02" providerId="AD" clId="Web-{A2DC55C1-F171-1824-4D36-A6762A9AE7C7}" dt="2022-04-30T09:53:32.480" v="221" actId="14100"/>
          <ac:spMkLst>
            <pc:docMk/>
            <pc:sldMk cId="2429895034" sldId="313"/>
            <ac:spMk id="4" creationId="{00000000-0000-0000-0000-000000000000}"/>
          </ac:spMkLst>
        </pc:spChg>
      </pc:sldChg>
      <pc:sldChg chg="modSp addAnim modAnim modNotes">
        <pc:chgData name="Kine Lundhagen Hesselroth" userId="S::kinelu@uio.no::abcaf9c8-bbcc-4ebd-b56c-95b909ed0b02" providerId="AD" clId="Web-{A2DC55C1-F171-1824-4D36-A6762A9AE7C7}" dt="2022-04-30T10:02:36.761" v="314" actId="20577"/>
        <pc:sldMkLst>
          <pc:docMk/>
          <pc:sldMk cId="3744603397" sldId="314"/>
        </pc:sldMkLst>
        <pc:spChg chg="mod">
          <ac:chgData name="Kine Lundhagen Hesselroth" userId="S::kinelu@uio.no::abcaf9c8-bbcc-4ebd-b56c-95b909ed0b02" providerId="AD" clId="Web-{A2DC55C1-F171-1824-4D36-A6762A9AE7C7}" dt="2022-04-30T08:52:51.112" v="27" actId="1076"/>
          <ac:spMkLst>
            <pc:docMk/>
            <pc:sldMk cId="3744603397" sldId="314"/>
            <ac:spMk id="2" creationId="{FE212218-5425-944F-AD9E-741BBD3ECC6D}"/>
          </ac:spMkLst>
        </pc:spChg>
        <pc:spChg chg="mod">
          <ac:chgData name="Kine Lundhagen Hesselroth" userId="S::kinelu@uio.no::abcaf9c8-bbcc-4ebd-b56c-95b909ed0b02" providerId="AD" clId="Web-{A2DC55C1-F171-1824-4D36-A6762A9AE7C7}" dt="2022-04-30T08:51:23.453" v="2" actId="20577"/>
          <ac:spMkLst>
            <pc:docMk/>
            <pc:sldMk cId="3744603397" sldId="314"/>
            <ac:spMk id="5" creationId="{00000000-0000-0000-0000-000000000000}"/>
          </ac:spMkLst>
        </pc:spChg>
        <pc:spChg chg="mod">
          <ac:chgData name="Kine Lundhagen Hesselroth" userId="S::kinelu@uio.no::abcaf9c8-bbcc-4ebd-b56c-95b909ed0b02" providerId="AD" clId="Web-{A2DC55C1-F171-1824-4D36-A6762A9AE7C7}" dt="2022-04-30T10:02:36.761" v="314" actId="20577"/>
          <ac:spMkLst>
            <pc:docMk/>
            <pc:sldMk cId="3744603397" sldId="314"/>
            <ac:spMk id="6" creationId="{00000000-0000-0000-0000-000000000000}"/>
          </ac:spMkLst>
        </pc:spChg>
        <pc:spChg chg="mod">
          <ac:chgData name="Kine Lundhagen Hesselroth" userId="S::kinelu@uio.no::abcaf9c8-bbcc-4ebd-b56c-95b909ed0b02" providerId="AD" clId="Web-{A2DC55C1-F171-1824-4D36-A6762A9AE7C7}" dt="2022-04-30T08:52:35.017" v="26" actId="1076"/>
          <ac:spMkLst>
            <pc:docMk/>
            <pc:sldMk cId="3744603397" sldId="314"/>
            <ac:spMk id="7" creationId="{B1800FEA-E0DE-4206-52A5-84D2BBC9B6FB}"/>
          </ac:spMkLst>
        </pc:spChg>
      </pc:sldChg>
      <pc:sldChg chg="ord">
        <pc:chgData name="Kine Lundhagen Hesselroth" userId="S::kinelu@uio.no::abcaf9c8-bbcc-4ebd-b56c-95b909ed0b02" providerId="AD" clId="Web-{A2DC55C1-F171-1824-4D36-A6762A9AE7C7}" dt="2022-04-30T09:54:29.403" v="224"/>
        <pc:sldMkLst>
          <pc:docMk/>
          <pc:sldMk cId="3533797466" sldId="315"/>
        </pc:sldMkLst>
      </pc:sldChg>
      <pc:sldChg chg="ord">
        <pc:chgData name="Kine Lundhagen Hesselroth" userId="S::kinelu@uio.no::abcaf9c8-bbcc-4ebd-b56c-95b909ed0b02" providerId="AD" clId="Web-{A2DC55C1-F171-1824-4D36-A6762A9AE7C7}" dt="2022-05-01T06:05:41.017" v="428"/>
        <pc:sldMkLst>
          <pc:docMk/>
          <pc:sldMk cId="1987761862" sldId="318"/>
        </pc:sldMkLst>
      </pc:sldChg>
      <pc:sldChg chg="addSp modSp modNotes">
        <pc:chgData name="Kine Lundhagen Hesselroth" userId="S::kinelu@uio.no::abcaf9c8-bbcc-4ebd-b56c-95b909ed0b02" providerId="AD" clId="Web-{A2DC55C1-F171-1824-4D36-A6762A9AE7C7}" dt="2022-05-01T05:57:15.139" v="426"/>
        <pc:sldMkLst>
          <pc:docMk/>
          <pc:sldMk cId="2483771164" sldId="319"/>
        </pc:sldMkLst>
        <pc:spChg chg="add mod">
          <ac:chgData name="Kine Lundhagen Hesselroth" userId="S::kinelu@uio.no::abcaf9c8-bbcc-4ebd-b56c-95b909ed0b02" providerId="AD" clId="Web-{A2DC55C1-F171-1824-4D36-A6762A9AE7C7}" dt="2022-04-30T09:55:27.499" v="228"/>
          <ac:spMkLst>
            <pc:docMk/>
            <pc:sldMk cId="2483771164" sldId="319"/>
            <ac:spMk id="2" creationId="{403A4707-1CCD-A575-704D-B0CEE1C5178A}"/>
          </ac:spMkLst>
        </pc:spChg>
        <pc:spChg chg="add mod">
          <ac:chgData name="Kine Lundhagen Hesselroth" userId="S::kinelu@uio.no::abcaf9c8-bbcc-4ebd-b56c-95b909ed0b02" providerId="AD" clId="Web-{A2DC55C1-F171-1824-4D36-A6762A9AE7C7}" dt="2022-05-01T05:57:15.139" v="426"/>
          <ac:spMkLst>
            <pc:docMk/>
            <pc:sldMk cId="2483771164" sldId="319"/>
            <ac:spMk id="3" creationId="{1A6920D0-E3FA-8A0B-F97A-330F38CCCA7F}"/>
          </ac:spMkLst>
        </pc:spChg>
        <pc:spChg chg="mod">
          <ac:chgData name="Kine Lundhagen Hesselroth" userId="S::kinelu@uio.no::abcaf9c8-bbcc-4ebd-b56c-95b909ed0b02" providerId="AD" clId="Web-{A2DC55C1-F171-1824-4D36-A6762A9AE7C7}" dt="2022-04-30T09:57:11.736" v="250" actId="1076"/>
          <ac:spMkLst>
            <pc:docMk/>
            <pc:sldMk cId="2483771164" sldId="319"/>
            <ac:spMk id="8" creationId="{731B7A47-0F6B-DB0F-DFF5-B3A91B026267}"/>
          </ac:spMkLst>
        </pc:spChg>
      </pc:sldChg>
      <pc:sldChg chg="addSp delSp modSp new mod setBg">
        <pc:chgData name="Kine Lundhagen Hesselroth" userId="S::kinelu@uio.no::abcaf9c8-bbcc-4ebd-b56c-95b909ed0b02" providerId="AD" clId="Web-{A2DC55C1-F171-1824-4D36-A6762A9AE7C7}" dt="2022-04-30T09:26:38.137" v="105" actId="20577"/>
        <pc:sldMkLst>
          <pc:docMk/>
          <pc:sldMk cId="2120858529" sldId="320"/>
        </pc:sldMkLst>
        <pc:spChg chg="add mod">
          <ac:chgData name="Kine Lundhagen Hesselroth" userId="S::kinelu@uio.no::abcaf9c8-bbcc-4ebd-b56c-95b909ed0b02" providerId="AD" clId="Web-{A2DC55C1-F171-1824-4D36-A6762A9AE7C7}" dt="2022-04-30T09:26:38.137" v="105" actId="20577"/>
          <ac:spMkLst>
            <pc:docMk/>
            <pc:sldMk cId="2120858529" sldId="320"/>
            <ac:spMk id="4" creationId="{1F9D0023-FFF5-4AB9-9D1A-E043EF300052}"/>
          </ac:spMkLst>
        </pc:spChg>
        <pc:picChg chg="add del mod">
          <ac:chgData name="Kine Lundhagen Hesselroth" userId="S::kinelu@uio.no::abcaf9c8-bbcc-4ebd-b56c-95b909ed0b02" providerId="AD" clId="Web-{A2DC55C1-F171-1824-4D36-A6762A9AE7C7}" dt="2022-04-30T09:22:59.225" v="63"/>
          <ac:picMkLst>
            <pc:docMk/>
            <pc:sldMk cId="2120858529" sldId="320"/>
            <ac:picMk id="2" creationId="{2E316FFA-78AE-0A9A-876F-82B37E6C825A}"/>
          </ac:picMkLst>
        </pc:picChg>
        <pc:picChg chg="add mod">
          <ac:chgData name="Kine Lundhagen Hesselroth" userId="S::kinelu@uio.no::abcaf9c8-bbcc-4ebd-b56c-95b909ed0b02" providerId="AD" clId="Web-{A2DC55C1-F171-1824-4D36-A6762A9AE7C7}" dt="2022-04-30T09:23:26.241" v="65"/>
          <ac:picMkLst>
            <pc:docMk/>
            <pc:sldMk cId="2120858529" sldId="320"/>
            <ac:picMk id="3" creationId="{29BD8CAE-FF1E-0726-74E4-7C46BAD40516}"/>
          </ac:picMkLst>
        </pc:picChg>
      </pc:sldChg>
      <pc:sldChg chg="new del">
        <pc:chgData name="Kine Lundhagen Hesselroth" userId="S::kinelu@uio.no::abcaf9c8-bbcc-4ebd-b56c-95b909ed0b02" providerId="AD" clId="Web-{A2DC55C1-F171-1824-4D36-A6762A9AE7C7}" dt="2022-04-30T09:33:42.634" v="112"/>
        <pc:sldMkLst>
          <pc:docMk/>
          <pc:sldMk cId="919974823" sldId="321"/>
        </pc:sldMkLst>
      </pc:sldChg>
      <pc:sldChg chg="addSp delSp modSp new mod setBg">
        <pc:chgData name="Kine Lundhagen Hesselroth" userId="S::kinelu@uio.no::abcaf9c8-bbcc-4ebd-b56c-95b909ed0b02" providerId="AD" clId="Web-{A2DC55C1-F171-1824-4D36-A6762A9AE7C7}" dt="2022-04-30T09:46:45.484" v="192"/>
        <pc:sldMkLst>
          <pc:docMk/>
          <pc:sldMk cId="1965579565" sldId="321"/>
        </pc:sldMkLst>
        <pc:spChg chg="mod">
          <ac:chgData name="Kine Lundhagen Hesselroth" userId="S::kinelu@uio.no::abcaf9c8-bbcc-4ebd-b56c-95b909ed0b02" providerId="AD" clId="Web-{A2DC55C1-F171-1824-4D36-A6762A9AE7C7}" dt="2022-04-30T09:44:16.792" v="190"/>
          <ac:spMkLst>
            <pc:docMk/>
            <pc:sldMk cId="1965579565" sldId="321"/>
            <ac:spMk id="2" creationId="{0551CAB4-7F6A-B25F-1B33-85101E24F48F}"/>
          </ac:spMkLst>
        </pc:spChg>
        <pc:spChg chg="del mod">
          <ac:chgData name="Kine Lundhagen Hesselroth" userId="S::kinelu@uio.no::abcaf9c8-bbcc-4ebd-b56c-95b909ed0b02" providerId="AD" clId="Web-{A2DC55C1-F171-1824-4D36-A6762A9AE7C7}" dt="2022-04-30T09:44:16.792" v="190"/>
          <ac:spMkLst>
            <pc:docMk/>
            <pc:sldMk cId="1965579565" sldId="321"/>
            <ac:spMk id="3" creationId="{56135E1F-FBC3-D980-6CF1-6726DCD00BCA}"/>
          </ac:spMkLst>
        </pc:spChg>
        <pc:spChg chg="add del">
          <ac:chgData name="Kine Lundhagen Hesselroth" userId="S::kinelu@uio.no::abcaf9c8-bbcc-4ebd-b56c-95b909ed0b02" providerId="AD" clId="Web-{A2DC55C1-F171-1824-4D36-A6762A9AE7C7}" dt="2022-04-30T09:44:16.761" v="189"/>
          <ac:spMkLst>
            <pc:docMk/>
            <pc:sldMk cId="1965579565" sldId="321"/>
            <ac:spMk id="8" creationId="{B0890400-BB8B-4A44-AB63-65C7CA223EBA}"/>
          </ac:spMkLst>
        </pc:spChg>
        <pc:spChg chg="add">
          <ac:chgData name="Kine Lundhagen Hesselroth" userId="S::kinelu@uio.no::abcaf9c8-bbcc-4ebd-b56c-95b909ed0b02" providerId="AD" clId="Web-{A2DC55C1-F171-1824-4D36-A6762A9AE7C7}" dt="2022-04-30T09:44:16.792" v="190"/>
          <ac:spMkLst>
            <pc:docMk/>
            <pc:sldMk cId="1965579565" sldId="321"/>
            <ac:spMk id="9" creationId="{05E0CE8A-B373-428C-8818-499181F94041}"/>
          </ac:spMkLst>
        </pc:spChg>
        <pc:graphicFrameChg chg="add mod modGraphic">
          <ac:chgData name="Kine Lundhagen Hesselroth" userId="S::kinelu@uio.no::abcaf9c8-bbcc-4ebd-b56c-95b909ed0b02" providerId="AD" clId="Web-{A2DC55C1-F171-1824-4D36-A6762A9AE7C7}" dt="2022-04-30T09:46:45.484" v="192"/>
          <ac:graphicFrameMkLst>
            <pc:docMk/>
            <pc:sldMk cId="1965579565" sldId="321"/>
            <ac:graphicFrameMk id="5" creationId="{93E07A13-E721-8D15-533E-A3AC42B04293}"/>
          </ac:graphicFrameMkLst>
        </pc:graphicFrameChg>
        <pc:cxnChg chg="add del">
          <ac:chgData name="Kine Lundhagen Hesselroth" userId="S::kinelu@uio.no::abcaf9c8-bbcc-4ebd-b56c-95b909ed0b02" providerId="AD" clId="Web-{A2DC55C1-F171-1824-4D36-A6762A9AE7C7}" dt="2022-04-30T09:44:16.761" v="189"/>
          <ac:cxnSpMkLst>
            <pc:docMk/>
            <pc:sldMk cId="1965579565" sldId="321"/>
            <ac:cxnSpMk id="10" creationId="{4D39B797-CDC6-4529-8A36-9CBFC9816337}"/>
          </ac:cxnSpMkLst>
        </pc:cxnChg>
      </pc:sldChg>
      <pc:sldChg chg="addSp delSp modSp new ord modNotes">
        <pc:chgData name="Kine Lundhagen Hesselroth" userId="S::kinelu@uio.no::abcaf9c8-bbcc-4ebd-b56c-95b909ed0b02" providerId="AD" clId="Web-{A2DC55C1-F171-1824-4D36-A6762A9AE7C7}" dt="2022-05-01T05:51:53.107" v="402"/>
        <pc:sldMkLst>
          <pc:docMk/>
          <pc:sldMk cId="1408469694" sldId="322"/>
        </pc:sldMkLst>
        <pc:spChg chg="mod">
          <ac:chgData name="Kine Lundhagen Hesselroth" userId="S::kinelu@uio.no::abcaf9c8-bbcc-4ebd-b56c-95b909ed0b02" providerId="AD" clId="Web-{A2DC55C1-F171-1824-4D36-A6762A9AE7C7}" dt="2022-04-30T10:02:15.088" v="310" actId="20577"/>
          <ac:spMkLst>
            <pc:docMk/>
            <pc:sldMk cId="1408469694" sldId="322"/>
            <ac:spMk id="2" creationId="{A407BF9E-53AB-0603-F247-57F7D0094A7E}"/>
          </ac:spMkLst>
        </pc:spChg>
        <pc:spChg chg="del">
          <ac:chgData name="Kine Lundhagen Hesselroth" userId="S::kinelu@uio.no::abcaf9c8-bbcc-4ebd-b56c-95b909ed0b02" providerId="AD" clId="Web-{A2DC55C1-F171-1824-4D36-A6762A9AE7C7}" dt="2022-04-30T09:59:38.459" v="253"/>
          <ac:spMkLst>
            <pc:docMk/>
            <pc:sldMk cId="1408469694" sldId="322"/>
            <ac:spMk id="3" creationId="{8E6B3FC2-7872-5AE4-C21D-9C2E50381ECA}"/>
          </ac:spMkLst>
        </pc:spChg>
        <pc:graphicFrameChg chg="add mod ord modGraphic">
          <ac:chgData name="Kine Lundhagen Hesselroth" userId="S::kinelu@uio.no::abcaf9c8-bbcc-4ebd-b56c-95b909ed0b02" providerId="AD" clId="Web-{A2DC55C1-F171-1824-4D36-A6762A9AE7C7}" dt="2022-04-30T10:14:16.749" v="401"/>
          <ac:graphicFrameMkLst>
            <pc:docMk/>
            <pc:sldMk cId="1408469694" sldId="322"/>
            <ac:graphicFrameMk id="5" creationId="{CDEF85DD-20BE-F066-6783-1E8EAA0370B2}"/>
          </ac:graphicFrameMkLst>
        </pc:graphicFrameChg>
      </pc:sldChg>
      <pc:sldChg chg="addSp delSp modSp new mod setBg modClrScheme chgLayout modNotes">
        <pc:chgData name="Kine Lundhagen Hesselroth" userId="S::kinelu@uio.no::abcaf9c8-bbcc-4ebd-b56c-95b909ed0b02" providerId="AD" clId="Web-{A2DC55C1-F171-1824-4D36-A6762A9AE7C7}" dt="2022-05-01T06:18:01.027" v="447" actId="20577"/>
        <pc:sldMkLst>
          <pc:docMk/>
          <pc:sldMk cId="2062742391" sldId="323"/>
        </pc:sldMkLst>
        <pc:spChg chg="add del mod">
          <ac:chgData name="Kine Lundhagen Hesselroth" userId="S::kinelu@uio.no::abcaf9c8-bbcc-4ebd-b56c-95b909ed0b02" providerId="AD" clId="Web-{A2DC55C1-F171-1824-4D36-A6762A9AE7C7}" dt="2022-05-01T06:06:38.598" v="436"/>
          <ac:spMkLst>
            <pc:docMk/>
            <pc:sldMk cId="2062742391" sldId="323"/>
            <ac:spMk id="2" creationId="{ECAC77A1-8314-E031-19ED-865B518B7E21}"/>
          </ac:spMkLst>
        </pc:spChg>
        <pc:spChg chg="add mod ord">
          <ac:chgData name="Kine Lundhagen Hesselroth" userId="S::kinelu@uio.no::abcaf9c8-bbcc-4ebd-b56c-95b909ed0b02" providerId="AD" clId="Web-{A2DC55C1-F171-1824-4D36-A6762A9AE7C7}" dt="2022-05-01T06:08:34.245" v="441" actId="20577"/>
          <ac:spMkLst>
            <pc:docMk/>
            <pc:sldMk cId="2062742391" sldId="323"/>
            <ac:spMk id="3" creationId="{78FB870C-44AD-E3A6-DD97-9793E6E30139}"/>
          </ac:spMkLst>
        </pc:spChg>
        <pc:spChg chg="add mod ord">
          <ac:chgData name="Kine Lundhagen Hesselroth" userId="S::kinelu@uio.no::abcaf9c8-bbcc-4ebd-b56c-95b909ed0b02" providerId="AD" clId="Web-{A2DC55C1-F171-1824-4D36-A6762A9AE7C7}" dt="2022-05-01T06:18:01.027" v="447" actId="20577"/>
          <ac:spMkLst>
            <pc:docMk/>
            <pc:sldMk cId="2062742391" sldId="323"/>
            <ac:spMk id="4" creationId="{8FE23F7A-7B4F-F80F-4B03-BB9EB29AAD57}"/>
          </ac:spMkLst>
        </pc:spChg>
        <pc:picChg chg="add">
          <ac:chgData name="Kine Lundhagen Hesselroth" userId="S::kinelu@uio.no::abcaf9c8-bbcc-4ebd-b56c-95b909ed0b02" providerId="AD" clId="Web-{A2DC55C1-F171-1824-4D36-A6762A9AE7C7}" dt="2022-05-01T06:06:38.598" v="436"/>
          <ac:picMkLst>
            <pc:docMk/>
            <pc:sldMk cId="2062742391" sldId="323"/>
            <ac:picMk id="6" creationId="{384880AD-E352-8F54-E11E-3C4EEBD86369}"/>
          </ac:picMkLst>
        </pc:picChg>
      </pc:sldChg>
    </pc:docChg>
  </pc:docChgLst>
  <pc:docChgLst>
    <pc:chgData name="Kine Lundhagen Hesselroth" userId="S::kinelu@uio.no::abcaf9c8-bbcc-4ebd-b56c-95b909ed0b02" providerId="AD" clId="Web-{B79DC73C-4232-EB52-C558-18316C91B092}"/>
    <pc:docChg chg="addSld delSld modSld sldOrd">
      <pc:chgData name="Kine Lundhagen Hesselroth" userId="S::kinelu@uio.no::abcaf9c8-bbcc-4ebd-b56c-95b909ed0b02" providerId="AD" clId="Web-{B79DC73C-4232-EB52-C558-18316C91B092}" dt="2022-05-01T09:27:17.784" v="677" actId="20577"/>
      <pc:docMkLst>
        <pc:docMk/>
      </pc:docMkLst>
      <pc:sldChg chg="modSp modNotes">
        <pc:chgData name="Kine Lundhagen Hesselroth" userId="S::kinelu@uio.no::abcaf9c8-bbcc-4ebd-b56c-95b909ed0b02" providerId="AD" clId="Web-{B79DC73C-4232-EB52-C558-18316C91B092}" dt="2022-05-01T08:55:42.090" v="388"/>
        <pc:sldMkLst>
          <pc:docMk/>
          <pc:sldMk cId="4213011411" sldId="260"/>
        </pc:sldMkLst>
        <pc:graphicFrameChg chg="modGraphic">
          <ac:chgData name="Kine Lundhagen Hesselroth" userId="S::kinelu@uio.no::abcaf9c8-bbcc-4ebd-b56c-95b909ed0b02" providerId="AD" clId="Web-{B79DC73C-4232-EB52-C558-18316C91B092}" dt="2022-05-01T08:49:50.920" v="367" actId="20577"/>
          <ac:graphicFrameMkLst>
            <pc:docMk/>
            <pc:sldMk cId="4213011411" sldId="260"/>
            <ac:graphicFrameMk id="5" creationId="{5EB40BAC-B041-4721-86A1-042CDDF2618C}"/>
          </ac:graphicFrameMkLst>
        </pc:graphicFrameChg>
      </pc:sldChg>
      <pc:sldChg chg="modSp">
        <pc:chgData name="Kine Lundhagen Hesselroth" userId="S::kinelu@uio.no::abcaf9c8-bbcc-4ebd-b56c-95b909ed0b02" providerId="AD" clId="Web-{B79DC73C-4232-EB52-C558-18316C91B092}" dt="2022-05-01T09:05:58.044" v="552" actId="20577"/>
        <pc:sldMkLst>
          <pc:docMk/>
          <pc:sldMk cId="4250527349" sldId="261"/>
        </pc:sldMkLst>
        <pc:spChg chg="mod">
          <ac:chgData name="Kine Lundhagen Hesselroth" userId="S::kinelu@uio.no::abcaf9c8-bbcc-4ebd-b56c-95b909ed0b02" providerId="AD" clId="Web-{B79DC73C-4232-EB52-C558-18316C91B092}" dt="2022-05-01T09:05:58.044" v="552" actId="20577"/>
          <ac:spMkLst>
            <pc:docMk/>
            <pc:sldMk cId="4250527349" sldId="261"/>
            <ac:spMk id="2" creationId="{1F89A379-8703-4815-AC1B-545DB139AA0A}"/>
          </ac:spMkLst>
        </pc:spChg>
      </pc:sldChg>
      <pc:sldChg chg="del">
        <pc:chgData name="Kine Lundhagen Hesselroth" userId="S::kinelu@uio.no::abcaf9c8-bbcc-4ebd-b56c-95b909ed0b02" providerId="AD" clId="Web-{B79DC73C-4232-EB52-C558-18316C91B092}" dt="2022-05-01T09:22:56.184" v="628"/>
        <pc:sldMkLst>
          <pc:docMk/>
          <pc:sldMk cId="932441743" sldId="262"/>
        </pc:sldMkLst>
      </pc:sldChg>
      <pc:sldChg chg="modSp">
        <pc:chgData name="Kine Lundhagen Hesselroth" userId="S::kinelu@uio.no::abcaf9c8-bbcc-4ebd-b56c-95b909ed0b02" providerId="AD" clId="Web-{B79DC73C-4232-EB52-C558-18316C91B092}" dt="2022-05-01T09:23:18.622" v="629" actId="1076"/>
        <pc:sldMkLst>
          <pc:docMk/>
          <pc:sldMk cId="1048287868" sldId="263"/>
        </pc:sldMkLst>
        <pc:spChg chg="mod">
          <ac:chgData name="Kine Lundhagen Hesselroth" userId="S::kinelu@uio.no::abcaf9c8-bbcc-4ebd-b56c-95b909ed0b02" providerId="AD" clId="Web-{B79DC73C-4232-EB52-C558-18316C91B092}" dt="2022-05-01T09:22:48.887" v="627" actId="20577"/>
          <ac:spMkLst>
            <pc:docMk/>
            <pc:sldMk cId="1048287868" sldId="263"/>
            <ac:spMk id="2" creationId="{106AAC29-24FC-46AF-8E50-F1C2CEEB815D}"/>
          </ac:spMkLst>
        </pc:spChg>
        <pc:spChg chg="mod">
          <ac:chgData name="Kine Lundhagen Hesselroth" userId="S::kinelu@uio.no::abcaf9c8-bbcc-4ebd-b56c-95b909ed0b02" providerId="AD" clId="Web-{B79DC73C-4232-EB52-C558-18316C91B092}" dt="2022-05-01T09:23:18.622" v="629" actId="1076"/>
          <ac:spMkLst>
            <pc:docMk/>
            <pc:sldMk cId="1048287868" sldId="263"/>
            <ac:spMk id="9" creationId="{149A411F-839D-45A0-97F9-821C849B4295}"/>
          </ac:spMkLst>
        </pc:spChg>
      </pc:sldChg>
      <pc:sldChg chg="modSp ord modNotes">
        <pc:chgData name="Kine Lundhagen Hesselroth" userId="S::kinelu@uio.no::abcaf9c8-bbcc-4ebd-b56c-95b909ed0b02" providerId="AD" clId="Web-{B79DC73C-4232-EB52-C558-18316C91B092}" dt="2022-05-01T08:23:18.639" v="255" actId="20577"/>
        <pc:sldMkLst>
          <pc:docMk/>
          <pc:sldMk cId="1178699460" sldId="285"/>
        </pc:sldMkLst>
        <pc:spChg chg="mod">
          <ac:chgData name="Kine Lundhagen Hesselroth" userId="S::kinelu@uio.no::abcaf9c8-bbcc-4ebd-b56c-95b909ed0b02" providerId="AD" clId="Web-{B79DC73C-4232-EB52-C558-18316C91B092}" dt="2022-05-01T08:23:18.639" v="255" actId="20577"/>
          <ac:spMkLst>
            <pc:docMk/>
            <pc:sldMk cId="1178699460" sldId="285"/>
            <ac:spMk id="7" creationId="{4329F30D-3F86-4986-884F-21A243BEE6FC}"/>
          </ac:spMkLst>
        </pc:spChg>
      </pc:sldChg>
      <pc:sldChg chg="modSp">
        <pc:chgData name="Kine Lundhagen Hesselroth" userId="S::kinelu@uio.no::abcaf9c8-bbcc-4ebd-b56c-95b909ed0b02" providerId="AD" clId="Web-{B79DC73C-4232-EB52-C558-18316C91B092}" dt="2022-05-01T08:32:34.700" v="298" actId="20577"/>
        <pc:sldMkLst>
          <pc:docMk/>
          <pc:sldMk cId="21206256" sldId="296"/>
        </pc:sldMkLst>
        <pc:spChg chg="mod">
          <ac:chgData name="Kine Lundhagen Hesselroth" userId="S::kinelu@uio.no::abcaf9c8-bbcc-4ebd-b56c-95b909ed0b02" providerId="AD" clId="Web-{B79DC73C-4232-EB52-C558-18316C91B092}" dt="2022-05-01T08:32:34.700" v="298" actId="20577"/>
          <ac:spMkLst>
            <pc:docMk/>
            <pc:sldMk cId="21206256" sldId="296"/>
            <ac:spMk id="2" creationId="{5809F47B-BAF1-4ABE-A49A-C7440F453AA4}"/>
          </ac:spMkLst>
        </pc:spChg>
      </pc:sldChg>
      <pc:sldChg chg="ord">
        <pc:chgData name="Kine Lundhagen Hesselroth" userId="S::kinelu@uio.no::abcaf9c8-bbcc-4ebd-b56c-95b909ed0b02" providerId="AD" clId="Web-{B79DC73C-4232-EB52-C558-18316C91B092}" dt="2022-05-01T08:32:46.825" v="299"/>
        <pc:sldMkLst>
          <pc:docMk/>
          <pc:sldMk cId="2253188330" sldId="297"/>
        </pc:sldMkLst>
      </pc:sldChg>
      <pc:sldChg chg="ord">
        <pc:chgData name="Kine Lundhagen Hesselroth" userId="S::kinelu@uio.no::abcaf9c8-bbcc-4ebd-b56c-95b909ed0b02" providerId="AD" clId="Web-{B79DC73C-4232-EB52-C558-18316C91B092}" dt="2022-05-01T08:25:18.720" v="257"/>
        <pc:sldMkLst>
          <pc:docMk/>
          <pc:sldMk cId="3122167325" sldId="298"/>
        </pc:sldMkLst>
      </pc:sldChg>
      <pc:sldChg chg="modNotes">
        <pc:chgData name="Kine Lundhagen Hesselroth" userId="S::kinelu@uio.no::abcaf9c8-bbcc-4ebd-b56c-95b909ed0b02" providerId="AD" clId="Web-{B79DC73C-4232-EB52-C558-18316C91B092}" dt="2022-05-01T08:21:09.198" v="214"/>
        <pc:sldMkLst>
          <pc:docMk/>
          <pc:sldMk cId="3415277520" sldId="310"/>
        </pc:sldMkLst>
      </pc:sldChg>
      <pc:sldChg chg="modSp ord">
        <pc:chgData name="Kine Lundhagen Hesselroth" userId="S::kinelu@uio.no::abcaf9c8-bbcc-4ebd-b56c-95b909ed0b02" providerId="AD" clId="Web-{B79DC73C-4232-EB52-C558-18316C91B092}" dt="2022-05-01T08:30:18.290" v="287" actId="20577"/>
        <pc:sldMkLst>
          <pc:docMk/>
          <pc:sldMk cId="2429895034" sldId="313"/>
        </pc:sldMkLst>
        <pc:spChg chg="mod">
          <ac:chgData name="Kine Lundhagen Hesselroth" userId="S::kinelu@uio.no::abcaf9c8-bbcc-4ebd-b56c-95b909ed0b02" providerId="AD" clId="Web-{B79DC73C-4232-EB52-C558-18316C91B092}" dt="2022-05-01T08:30:18.290" v="287" actId="20577"/>
          <ac:spMkLst>
            <pc:docMk/>
            <pc:sldMk cId="2429895034" sldId="313"/>
            <ac:spMk id="2" creationId="{00000000-0000-0000-0000-000000000000}"/>
          </ac:spMkLst>
        </pc:spChg>
      </pc:sldChg>
      <pc:sldChg chg="del">
        <pc:chgData name="Kine Lundhagen Hesselroth" userId="S::kinelu@uio.no::abcaf9c8-bbcc-4ebd-b56c-95b909ed0b02" providerId="AD" clId="Web-{B79DC73C-4232-EB52-C558-18316C91B092}" dt="2022-05-01T08:33:06.529" v="300"/>
        <pc:sldMkLst>
          <pc:docMk/>
          <pc:sldMk cId="3533797466" sldId="315"/>
        </pc:sldMkLst>
      </pc:sldChg>
      <pc:sldChg chg="modSp">
        <pc:chgData name="Kine Lundhagen Hesselroth" userId="S::kinelu@uio.no::abcaf9c8-bbcc-4ebd-b56c-95b909ed0b02" providerId="AD" clId="Web-{B79DC73C-4232-EB52-C558-18316C91B092}" dt="2022-05-01T08:47:42.026" v="354" actId="1076"/>
        <pc:sldMkLst>
          <pc:docMk/>
          <pc:sldMk cId="2483771164" sldId="319"/>
        </pc:sldMkLst>
        <pc:spChg chg="mod">
          <ac:chgData name="Kine Lundhagen Hesselroth" userId="S::kinelu@uio.no::abcaf9c8-bbcc-4ebd-b56c-95b909ed0b02" providerId="AD" clId="Web-{B79DC73C-4232-EB52-C558-18316C91B092}" dt="2022-05-01T08:47:42.026" v="354" actId="1076"/>
          <ac:spMkLst>
            <pc:docMk/>
            <pc:sldMk cId="2483771164" sldId="319"/>
            <ac:spMk id="3" creationId="{1A6920D0-E3FA-8A0B-F97A-330F38CCCA7F}"/>
          </ac:spMkLst>
        </pc:spChg>
        <pc:spChg chg="mod">
          <ac:chgData name="Kine Lundhagen Hesselroth" userId="S::kinelu@uio.no::abcaf9c8-bbcc-4ebd-b56c-95b909ed0b02" providerId="AD" clId="Web-{B79DC73C-4232-EB52-C558-18316C91B092}" dt="2022-05-01T08:47:31.494" v="353" actId="20577"/>
          <ac:spMkLst>
            <pc:docMk/>
            <pc:sldMk cId="2483771164" sldId="319"/>
            <ac:spMk id="8" creationId="{731B7A47-0F6B-DB0F-DFF5-B3A91B026267}"/>
          </ac:spMkLst>
        </pc:spChg>
      </pc:sldChg>
      <pc:sldChg chg="modSp">
        <pc:chgData name="Kine Lundhagen Hesselroth" userId="S::kinelu@uio.no::abcaf9c8-bbcc-4ebd-b56c-95b909ed0b02" providerId="AD" clId="Web-{B79DC73C-4232-EB52-C558-18316C91B092}" dt="2022-05-01T08:16:37.518" v="136" actId="1076"/>
        <pc:sldMkLst>
          <pc:docMk/>
          <pc:sldMk cId="2120858529" sldId="320"/>
        </pc:sldMkLst>
        <pc:spChg chg="mod">
          <ac:chgData name="Kine Lundhagen Hesselroth" userId="S::kinelu@uio.no::abcaf9c8-bbcc-4ebd-b56c-95b909ed0b02" providerId="AD" clId="Web-{B79DC73C-4232-EB52-C558-18316C91B092}" dt="2022-05-01T08:16:37.518" v="136" actId="1076"/>
          <ac:spMkLst>
            <pc:docMk/>
            <pc:sldMk cId="2120858529" sldId="320"/>
            <ac:spMk id="4" creationId="{1F9D0023-FFF5-4AB9-9D1A-E043EF300052}"/>
          </ac:spMkLst>
        </pc:spChg>
      </pc:sldChg>
      <pc:sldChg chg="addSp delSp modSp">
        <pc:chgData name="Kine Lundhagen Hesselroth" userId="S::kinelu@uio.no::abcaf9c8-bbcc-4ebd-b56c-95b909ed0b02" providerId="AD" clId="Web-{B79DC73C-4232-EB52-C558-18316C91B092}" dt="2022-05-01T08:30:02.509" v="283" actId="1076"/>
        <pc:sldMkLst>
          <pc:docMk/>
          <pc:sldMk cId="1965579565" sldId="321"/>
        </pc:sldMkLst>
        <pc:spChg chg="mod">
          <ac:chgData name="Kine Lundhagen Hesselroth" userId="S::kinelu@uio.no::abcaf9c8-bbcc-4ebd-b56c-95b909ed0b02" providerId="AD" clId="Web-{B79DC73C-4232-EB52-C558-18316C91B092}" dt="2022-05-01T08:29:28.820" v="279"/>
          <ac:spMkLst>
            <pc:docMk/>
            <pc:sldMk cId="1965579565" sldId="321"/>
            <ac:spMk id="2" creationId="{0551CAB4-7F6A-B25F-1B33-85101E24F48F}"/>
          </ac:spMkLst>
        </pc:spChg>
        <pc:spChg chg="del">
          <ac:chgData name="Kine Lundhagen Hesselroth" userId="S::kinelu@uio.no::abcaf9c8-bbcc-4ebd-b56c-95b909ed0b02" providerId="AD" clId="Web-{B79DC73C-4232-EB52-C558-18316C91B092}" dt="2022-05-01T08:29:28.820" v="279"/>
          <ac:spMkLst>
            <pc:docMk/>
            <pc:sldMk cId="1965579565" sldId="321"/>
            <ac:spMk id="9" creationId="{05E0CE8A-B373-428C-8818-499181F94041}"/>
          </ac:spMkLst>
        </pc:spChg>
        <pc:spChg chg="add">
          <ac:chgData name="Kine Lundhagen Hesselroth" userId="S::kinelu@uio.no::abcaf9c8-bbcc-4ebd-b56c-95b909ed0b02" providerId="AD" clId="Web-{B79DC73C-4232-EB52-C558-18316C91B092}" dt="2022-05-01T08:29:28.820" v="279"/>
          <ac:spMkLst>
            <pc:docMk/>
            <pc:sldMk cId="1965579565" sldId="321"/>
            <ac:spMk id="80" creationId="{BF73E21A-E0BB-47E2-B73B-7B170203FA93}"/>
          </ac:spMkLst>
        </pc:spChg>
        <pc:spChg chg="add del mod">
          <ac:chgData name="Kine Lundhagen Hesselroth" userId="S::kinelu@uio.no::abcaf9c8-bbcc-4ebd-b56c-95b909ed0b02" providerId="AD" clId="Web-{B79DC73C-4232-EB52-C558-18316C91B092}" dt="2022-05-01T08:29:09.492" v="276"/>
          <ac:spMkLst>
            <pc:docMk/>
            <pc:sldMk cId="1965579565" sldId="321"/>
            <ac:spMk id="200" creationId="{69B93E58-5C71-CC90-58A8-6D4EBCD59AD1}"/>
          </ac:spMkLst>
        </pc:spChg>
        <pc:spChg chg="add mod">
          <ac:chgData name="Kine Lundhagen Hesselroth" userId="S::kinelu@uio.no::abcaf9c8-bbcc-4ebd-b56c-95b909ed0b02" providerId="AD" clId="Web-{B79DC73C-4232-EB52-C558-18316C91B092}" dt="2022-05-01T08:30:02.509" v="283" actId="1076"/>
          <ac:spMkLst>
            <pc:docMk/>
            <pc:sldMk cId="1965579565" sldId="321"/>
            <ac:spMk id="201" creationId="{9F3A498E-A267-0CDC-EE79-C8B8306A6AB8}"/>
          </ac:spMkLst>
        </pc:spChg>
        <pc:graphicFrameChg chg="del modGraphic">
          <ac:chgData name="Kine Lundhagen Hesselroth" userId="S::kinelu@uio.no::abcaf9c8-bbcc-4ebd-b56c-95b909ed0b02" providerId="AD" clId="Web-{B79DC73C-4232-EB52-C558-18316C91B092}" dt="2022-05-01T08:29:02.288" v="273"/>
          <ac:graphicFrameMkLst>
            <pc:docMk/>
            <pc:sldMk cId="1965579565" sldId="321"/>
            <ac:graphicFrameMk id="5" creationId="{93E07A13-E721-8D15-533E-A3AC42B04293}"/>
          </ac:graphicFrameMkLst>
        </pc:graphicFrameChg>
        <pc:picChg chg="add mod">
          <ac:chgData name="Kine Lundhagen Hesselroth" userId="S::kinelu@uio.no::abcaf9c8-bbcc-4ebd-b56c-95b909ed0b02" providerId="AD" clId="Web-{B79DC73C-4232-EB52-C558-18316C91B092}" dt="2022-05-01T08:29:28.820" v="279"/>
          <ac:picMkLst>
            <pc:docMk/>
            <pc:sldMk cId="1965579565" sldId="321"/>
            <ac:picMk id="203" creationId="{DDAD64FE-9750-4FD3-765E-B52116BA0814}"/>
          </ac:picMkLst>
        </pc:picChg>
        <pc:cxnChg chg="add">
          <ac:chgData name="Kine Lundhagen Hesselroth" userId="S::kinelu@uio.no::abcaf9c8-bbcc-4ebd-b56c-95b909ed0b02" providerId="AD" clId="Web-{B79DC73C-4232-EB52-C558-18316C91B092}" dt="2022-05-01T08:29:28.820" v="279"/>
          <ac:cxnSpMkLst>
            <pc:docMk/>
            <pc:sldMk cId="1965579565" sldId="321"/>
            <ac:cxnSpMk id="82" creationId="{B7487363-5661-4FE4-AE64-1549B5C9A54D}"/>
          </ac:cxnSpMkLst>
        </pc:cxnChg>
      </pc:sldChg>
      <pc:sldChg chg="addSp delSp modSp addAnim modAnim modNotes">
        <pc:chgData name="Kine Lundhagen Hesselroth" userId="S::kinelu@uio.no::abcaf9c8-bbcc-4ebd-b56c-95b909ed0b02" providerId="AD" clId="Web-{B79DC73C-4232-EB52-C558-18316C91B092}" dt="2022-05-01T08:06:03.564" v="119"/>
        <pc:sldMkLst>
          <pc:docMk/>
          <pc:sldMk cId="2062742391" sldId="323"/>
        </pc:sldMkLst>
        <pc:spChg chg="add mod">
          <ac:chgData name="Kine Lundhagen Hesselroth" userId="S::kinelu@uio.no::abcaf9c8-bbcc-4ebd-b56c-95b909ed0b02" providerId="AD" clId="Web-{B79DC73C-4232-EB52-C558-18316C91B092}" dt="2022-05-01T08:01:47.821" v="114" actId="1076"/>
          <ac:spMkLst>
            <pc:docMk/>
            <pc:sldMk cId="2062742391" sldId="323"/>
            <ac:spMk id="4" creationId="{231ECE3B-BB86-F591-9244-A160B7B68116}"/>
          </ac:spMkLst>
        </pc:spChg>
        <pc:spChg chg="del mod">
          <ac:chgData name="Kine Lundhagen Hesselroth" userId="S::kinelu@uio.no::abcaf9c8-bbcc-4ebd-b56c-95b909ed0b02" providerId="AD" clId="Web-{B79DC73C-4232-EB52-C558-18316C91B092}" dt="2022-05-01T07:51:35.723" v="78"/>
          <ac:spMkLst>
            <pc:docMk/>
            <pc:sldMk cId="2062742391" sldId="323"/>
            <ac:spMk id="5" creationId="{F77EE585-B0F3-B64A-8779-4E46CEF7A60F}"/>
          </ac:spMkLst>
        </pc:spChg>
        <pc:spChg chg="mod">
          <ac:chgData name="Kine Lundhagen Hesselroth" userId="S::kinelu@uio.no::abcaf9c8-bbcc-4ebd-b56c-95b909ed0b02" providerId="AD" clId="Web-{B79DC73C-4232-EB52-C558-18316C91B092}" dt="2022-05-01T07:51:53.614" v="79" actId="1076"/>
          <ac:spMkLst>
            <pc:docMk/>
            <pc:sldMk cId="2062742391" sldId="323"/>
            <ac:spMk id="7" creationId="{F8D349B9-1C93-3845-B848-74232E222093}"/>
          </ac:spMkLst>
        </pc:spChg>
        <pc:spChg chg="mod">
          <ac:chgData name="Kine Lundhagen Hesselroth" userId="S::kinelu@uio.no::abcaf9c8-bbcc-4ebd-b56c-95b909ed0b02" providerId="AD" clId="Web-{B79DC73C-4232-EB52-C558-18316C91B092}" dt="2022-05-01T07:51:53.629" v="80" actId="1076"/>
          <ac:spMkLst>
            <pc:docMk/>
            <pc:sldMk cId="2062742391" sldId="323"/>
            <ac:spMk id="8" creationId="{3921667F-D187-E546-B1F7-73A61C7BB997}"/>
          </ac:spMkLst>
        </pc:spChg>
        <pc:spChg chg="mod">
          <ac:chgData name="Kine Lundhagen Hesselroth" userId="S::kinelu@uio.no::abcaf9c8-bbcc-4ebd-b56c-95b909ed0b02" providerId="AD" clId="Web-{B79DC73C-4232-EB52-C558-18316C91B092}" dt="2022-05-01T07:51:53.629" v="81" actId="1076"/>
          <ac:spMkLst>
            <pc:docMk/>
            <pc:sldMk cId="2062742391" sldId="323"/>
            <ac:spMk id="9" creationId="{ED669072-B319-4D4E-89CC-1DFF462A728F}"/>
          </ac:spMkLst>
        </pc:spChg>
        <pc:spChg chg="mod">
          <ac:chgData name="Kine Lundhagen Hesselroth" userId="S::kinelu@uio.no::abcaf9c8-bbcc-4ebd-b56c-95b909ed0b02" providerId="AD" clId="Web-{B79DC73C-4232-EB52-C558-18316C91B092}" dt="2022-05-01T07:51:53.629" v="82" actId="1076"/>
          <ac:spMkLst>
            <pc:docMk/>
            <pc:sldMk cId="2062742391" sldId="323"/>
            <ac:spMk id="10" creationId="{0D45AFDC-E7AC-394B-9C3B-04274BEC653B}"/>
          </ac:spMkLst>
        </pc:spChg>
        <pc:spChg chg="mod">
          <ac:chgData name="Kine Lundhagen Hesselroth" userId="S::kinelu@uio.no::abcaf9c8-bbcc-4ebd-b56c-95b909ed0b02" providerId="AD" clId="Web-{B79DC73C-4232-EB52-C558-18316C91B092}" dt="2022-05-01T07:51:53.645" v="83" actId="1076"/>
          <ac:spMkLst>
            <pc:docMk/>
            <pc:sldMk cId="2062742391" sldId="323"/>
            <ac:spMk id="11" creationId="{E7D8A2B4-3066-AB47-B792-4401D2CB77A2}"/>
          </ac:spMkLst>
        </pc:spChg>
        <pc:spChg chg="mod">
          <ac:chgData name="Kine Lundhagen Hesselroth" userId="S::kinelu@uio.no::abcaf9c8-bbcc-4ebd-b56c-95b909ed0b02" providerId="AD" clId="Web-{B79DC73C-4232-EB52-C558-18316C91B092}" dt="2022-05-01T07:51:53.661" v="87" actId="1076"/>
          <ac:spMkLst>
            <pc:docMk/>
            <pc:sldMk cId="2062742391" sldId="323"/>
            <ac:spMk id="16" creationId="{9B15BCB9-65DE-426F-A926-147696A05C3F}"/>
          </ac:spMkLst>
        </pc:spChg>
        <pc:spChg chg="mod">
          <ac:chgData name="Kine Lundhagen Hesselroth" userId="S::kinelu@uio.no::abcaf9c8-bbcc-4ebd-b56c-95b909ed0b02" providerId="AD" clId="Web-{B79DC73C-4232-EB52-C558-18316C91B092}" dt="2022-05-01T07:52:02.520" v="88" actId="1076"/>
          <ac:spMkLst>
            <pc:docMk/>
            <pc:sldMk cId="2062742391" sldId="323"/>
            <ac:spMk id="19" creationId="{F307CDFA-3B79-4660-B220-6FA6696AF4A6}"/>
          </ac:spMkLst>
        </pc:spChg>
        <pc:spChg chg="mod">
          <ac:chgData name="Kine Lundhagen Hesselroth" userId="S::kinelu@uio.no::abcaf9c8-bbcc-4ebd-b56c-95b909ed0b02" providerId="AD" clId="Web-{B79DC73C-4232-EB52-C558-18316C91B092}" dt="2022-05-01T07:52:08.848" v="89" actId="1076"/>
          <ac:spMkLst>
            <pc:docMk/>
            <pc:sldMk cId="2062742391" sldId="323"/>
            <ac:spMk id="22" creationId="{94CEBE06-ADD3-4961-B194-502BAC355871}"/>
          </ac:spMkLst>
        </pc:spChg>
        <pc:picChg chg="add mod">
          <ac:chgData name="Kine Lundhagen Hesselroth" userId="S::kinelu@uio.no::abcaf9c8-bbcc-4ebd-b56c-95b909ed0b02" providerId="AD" clId="Web-{B79DC73C-4232-EB52-C558-18316C91B092}" dt="2022-05-01T07:56:28.574" v="94" actId="14100"/>
          <ac:picMkLst>
            <pc:docMk/>
            <pc:sldMk cId="2062742391" sldId="323"/>
            <ac:picMk id="2" creationId="{71F2900F-C097-7C9D-49A0-E02D3B554CEF}"/>
          </ac:picMkLst>
        </pc:picChg>
        <pc:picChg chg="mod">
          <ac:chgData name="Kine Lundhagen Hesselroth" userId="S::kinelu@uio.no::abcaf9c8-bbcc-4ebd-b56c-95b909ed0b02" providerId="AD" clId="Web-{B79DC73C-4232-EB52-C558-18316C91B092}" dt="2022-05-01T07:51:53.645" v="84" actId="1076"/>
          <ac:picMkLst>
            <pc:docMk/>
            <pc:sldMk cId="2062742391" sldId="323"/>
            <ac:picMk id="12" creationId="{9E5F2DD2-D5C6-C64F-85FC-15C4FB9714DA}"/>
          </ac:picMkLst>
        </pc:picChg>
        <pc:picChg chg="mod">
          <ac:chgData name="Kine Lundhagen Hesselroth" userId="S::kinelu@uio.no::abcaf9c8-bbcc-4ebd-b56c-95b909ed0b02" providerId="AD" clId="Web-{B79DC73C-4232-EB52-C558-18316C91B092}" dt="2022-05-01T07:51:53.645" v="85" actId="1076"/>
          <ac:picMkLst>
            <pc:docMk/>
            <pc:sldMk cId="2062742391" sldId="323"/>
            <ac:picMk id="13" creationId="{291804F1-5D0B-5647-A52A-B153C562D446}"/>
          </ac:picMkLst>
        </pc:picChg>
        <pc:picChg chg="mod">
          <ac:chgData name="Kine Lundhagen Hesselroth" userId="S::kinelu@uio.no::abcaf9c8-bbcc-4ebd-b56c-95b909ed0b02" providerId="AD" clId="Web-{B79DC73C-4232-EB52-C558-18316C91B092}" dt="2022-05-01T07:51:53.661" v="86" actId="1076"/>
          <ac:picMkLst>
            <pc:docMk/>
            <pc:sldMk cId="2062742391" sldId="323"/>
            <ac:picMk id="14" creationId="{CC0DFCFD-7584-9A47-82E1-27FFB1859D1B}"/>
          </ac:picMkLst>
        </pc:picChg>
        <pc:picChg chg="add del mod">
          <ac:chgData name="Kine Lundhagen Hesselroth" userId="S::kinelu@uio.no::abcaf9c8-bbcc-4ebd-b56c-95b909ed0b02" providerId="AD" clId="Web-{B79DC73C-4232-EB52-C558-18316C91B092}" dt="2022-05-01T08:06:03.564" v="119"/>
          <ac:picMkLst>
            <pc:docMk/>
            <pc:sldMk cId="2062742391" sldId="323"/>
            <ac:picMk id="15" creationId="{83CF8E80-D40A-6F05-5ABD-6B2833118C8E}"/>
          </ac:picMkLst>
        </pc:picChg>
      </pc:sldChg>
      <pc:sldChg chg="del">
        <pc:chgData name="Kine Lundhagen Hesselroth" userId="S::kinelu@uio.no::abcaf9c8-bbcc-4ebd-b56c-95b909ed0b02" providerId="AD" clId="Web-{B79DC73C-4232-EB52-C558-18316C91B092}" dt="2022-05-01T08:14:41.046" v="135"/>
        <pc:sldMkLst>
          <pc:docMk/>
          <pc:sldMk cId="3608570825" sldId="325"/>
        </pc:sldMkLst>
      </pc:sldChg>
      <pc:sldChg chg="addSp delSp modSp new del">
        <pc:chgData name="Kine Lundhagen Hesselroth" userId="S::kinelu@uio.no::abcaf9c8-bbcc-4ebd-b56c-95b909ed0b02" providerId="AD" clId="Web-{B79DC73C-4232-EB52-C558-18316C91B092}" dt="2022-05-01T08:46:58.165" v="347"/>
        <pc:sldMkLst>
          <pc:docMk/>
          <pc:sldMk cId="2302684277" sldId="326"/>
        </pc:sldMkLst>
        <pc:spChg chg="del">
          <ac:chgData name="Kine Lundhagen Hesselroth" userId="S::kinelu@uio.no::abcaf9c8-bbcc-4ebd-b56c-95b909ed0b02" providerId="AD" clId="Web-{B79DC73C-4232-EB52-C558-18316C91B092}" dt="2022-05-01T08:06:06.017" v="120"/>
          <ac:spMkLst>
            <pc:docMk/>
            <pc:sldMk cId="2302684277" sldId="326"/>
            <ac:spMk id="3" creationId="{FB7E5850-CFDF-67FB-C5BA-5B7C762CFE7E}"/>
          </ac:spMkLst>
        </pc:spChg>
        <pc:spChg chg="add del mod">
          <ac:chgData name="Kine Lundhagen Hesselroth" userId="S::kinelu@uio.no::abcaf9c8-bbcc-4ebd-b56c-95b909ed0b02" providerId="AD" clId="Web-{B79DC73C-4232-EB52-C558-18316C91B092}" dt="2022-05-01T08:06:16.314" v="121"/>
          <ac:spMkLst>
            <pc:docMk/>
            <pc:sldMk cId="2302684277" sldId="326"/>
            <ac:spMk id="4" creationId="{2B933458-8322-61DD-48AD-23D227275C81}"/>
          </ac:spMkLst>
        </pc:spChg>
        <pc:spChg chg="add del">
          <ac:chgData name="Kine Lundhagen Hesselroth" userId="S::kinelu@uio.no::abcaf9c8-bbcc-4ebd-b56c-95b909ed0b02" providerId="AD" clId="Web-{B79DC73C-4232-EB52-C558-18316C91B092}" dt="2022-05-01T08:39:02.263" v="301"/>
          <ac:spMkLst>
            <pc:docMk/>
            <pc:sldMk cId="2302684277" sldId="326"/>
            <ac:spMk id="6" creationId="{CBFD7B75-BC4C-0AAC-A17A-F24D0F249DF7}"/>
          </ac:spMkLst>
        </pc:spChg>
        <pc:spChg chg="add mod">
          <ac:chgData name="Kine Lundhagen Hesselroth" userId="S::kinelu@uio.no::abcaf9c8-bbcc-4ebd-b56c-95b909ed0b02" providerId="AD" clId="Web-{B79DC73C-4232-EB52-C558-18316C91B092}" dt="2022-05-01T08:06:34.393" v="124"/>
          <ac:spMkLst>
            <pc:docMk/>
            <pc:sldMk cId="2302684277" sldId="326"/>
            <ac:spMk id="8" creationId="{1F23FE98-3725-422F-6961-E8CAE5510980}"/>
          </ac:spMkLst>
        </pc:spChg>
        <pc:picChg chg="add del mod ord">
          <ac:chgData name="Kine Lundhagen Hesselroth" userId="S::kinelu@uio.no::abcaf9c8-bbcc-4ebd-b56c-95b909ed0b02" providerId="AD" clId="Web-{B79DC73C-4232-EB52-C558-18316C91B092}" dt="2022-05-01T08:06:34.393" v="124"/>
          <ac:picMkLst>
            <pc:docMk/>
            <pc:sldMk cId="2302684277" sldId="326"/>
            <ac:picMk id="5" creationId="{17ED27C8-A39C-E471-ECAB-C536CCE758D1}"/>
          </ac:picMkLst>
        </pc:picChg>
      </pc:sldChg>
      <pc:sldChg chg="addSp delSp modSp new mod setBg modNotes">
        <pc:chgData name="Kine Lundhagen Hesselroth" userId="S::kinelu@uio.no::abcaf9c8-bbcc-4ebd-b56c-95b909ed0b02" providerId="AD" clId="Web-{B79DC73C-4232-EB52-C558-18316C91B092}" dt="2022-05-01T08:46:45.134" v="345"/>
        <pc:sldMkLst>
          <pc:docMk/>
          <pc:sldMk cId="1019067409" sldId="327"/>
        </pc:sldMkLst>
        <pc:spChg chg="add mod">
          <ac:chgData name="Kine Lundhagen Hesselroth" userId="S::kinelu@uio.no::abcaf9c8-bbcc-4ebd-b56c-95b909ed0b02" providerId="AD" clId="Web-{B79DC73C-4232-EB52-C558-18316C91B092}" dt="2022-05-01T08:46:14.492" v="340" actId="20577"/>
          <ac:spMkLst>
            <pc:docMk/>
            <pc:sldMk cId="1019067409" sldId="327"/>
            <ac:spMk id="6" creationId="{6F0CFCD4-82B9-B41B-B603-D4D1863155C5}"/>
          </ac:spMkLst>
        </pc:spChg>
        <pc:spChg chg="add del">
          <ac:chgData name="Kine Lundhagen Hesselroth" userId="S::kinelu@uio.no::abcaf9c8-bbcc-4ebd-b56c-95b909ed0b02" providerId="AD" clId="Web-{B79DC73C-4232-EB52-C558-18316C91B092}" dt="2022-05-01T08:39:06.138" v="302"/>
          <ac:spMkLst>
            <pc:docMk/>
            <pc:sldMk cId="1019067409" sldId="327"/>
            <ac:spMk id="8" creationId="{C61657BD-3333-446A-A16A-CBDC77C8E559}"/>
          </ac:spMkLst>
        </pc:spChg>
        <pc:spChg chg="add del">
          <ac:chgData name="Kine Lundhagen Hesselroth" userId="S::kinelu@uio.no::abcaf9c8-bbcc-4ebd-b56c-95b909ed0b02" providerId="AD" clId="Web-{B79DC73C-4232-EB52-C558-18316C91B092}" dt="2022-05-01T08:44:33.459" v="312"/>
          <ac:spMkLst>
            <pc:docMk/>
            <pc:sldMk cId="1019067409" sldId="327"/>
            <ac:spMk id="9" creationId="{298721DF-E817-DC68-D179-BC40BBD8D3AA}"/>
          </ac:spMkLst>
        </pc:spChg>
        <pc:spChg chg="add del">
          <ac:chgData name="Kine Lundhagen Hesselroth" userId="S::kinelu@uio.no::abcaf9c8-bbcc-4ebd-b56c-95b909ed0b02" providerId="AD" clId="Web-{B79DC73C-4232-EB52-C558-18316C91B092}" dt="2022-05-01T08:39:06.138" v="302"/>
          <ac:spMkLst>
            <pc:docMk/>
            <pc:sldMk cId="1019067409" sldId="327"/>
            <ac:spMk id="10" creationId="{52CAFF06-4D3A-42A5-8614-B1FA47EA0F6D}"/>
          </ac:spMkLst>
        </pc:spChg>
        <pc:spChg chg="add mod">
          <ac:chgData name="Kine Lundhagen Hesselroth" userId="S::kinelu@uio.no::abcaf9c8-bbcc-4ebd-b56c-95b909ed0b02" providerId="AD" clId="Web-{B79DC73C-4232-EB52-C558-18316C91B092}" dt="2022-05-01T08:46:45.134" v="345"/>
          <ac:spMkLst>
            <pc:docMk/>
            <pc:sldMk cId="1019067409" sldId="327"/>
            <ac:spMk id="13" creationId="{60F69331-B7E7-4667-618C-5497BBB0D45E}"/>
          </ac:spMkLst>
        </pc:spChg>
        <pc:spChg chg="add del">
          <ac:chgData name="Kine Lundhagen Hesselroth" userId="S::kinelu@uio.no::abcaf9c8-bbcc-4ebd-b56c-95b909ed0b02" providerId="AD" clId="Web-{B79DC73C-4232-EB52-C558-18316C91B092}" dt="2022-05-01T08:44:40.459" v="313"/>
          <ac:spMkLst>
            <pc:docMk/>
            <pc:sldMk cId="1019067409" sldId="327"/>
            <ac:spMk id="15" creationId="{28BA90A1-6BEC-48B7-BBE0-88632622544A}"/>
          </ac:spMkLst>
        </pc:spChg>
        <pc:spChg chg="add del">
          <ac:chgData name="Kine Lundhagen Hesselroth" userId="S::kinelu@uio.no::abcaf9c8-bbcc-4ebd-b56c-95b909ed0b02" providerId="AD" clId="Web-{B79DC73C-4232-EB52-C558-18316C91B092}" dt="2022-05-01T08:44:40.459" v="313"/>
          <ac:spMkLst>
            <pc:docMk/>
            <pc:sldMk cId="1019067409" sldId="327"/>
            <ac:spMk id="17" creationId="{D7950F2D-29CC-4F1C-8AFA-D6AE15BFA243}"/>
          </ac:spMkLst>
        </pc:spChg>
        <pc:spChg chg="add">
          <ac:chgData name="Kine Lundhagen Hesselroth" userId="S::kinelu@uio.no::abcaf9c8-bbcc-4ebd-b56c-95b909ed0b02" providerId="AD" clId="Web-{B79DC73C-4232-EB52-C558-18316C91B092}" dt="2022-05-01T08:44:40.459" v="313"/>
          <ac:spMkLst>
            <pc:docMk/>
            <pc:sldMk cId="1019067409" sldId="327"/>
            <ac:spMk id="22" creationId="{4FED3B73-CF89-479C-B15F-F30CF2E10D98}"/>
          </ac:spMkLst>
        </pc:spChg>
        <pc:picChg chg="add del mod">
          <ac:chgData name="Kine Lundhagen Hesselroth" userId="S::kinelu@uio.no::abcaf9c8-bbcc-4ebd-b56c-95b909ed0b02" providerId="AD" clId="Web-{B79DC73C-4232-EB52-C558-18316C91B092}" dt="2022-05-01T08:06:47.362" v="128"/>
          <ac:picMkLst>
            <pc:docMk/>
            <pc:sldMk cId="1019067409" sldId="327"/>
            <ac:picMk id="2" creationId="{E96D853C-FFB6-4D09-5E42-D68D2C09A695}"/>
          </ac:picMkLst>
        </pc:picChg>
        <pc:picChg chg="add mod">
          <ac:chgData name="Kine Lundhagen Hesselroth" userId="S::kinelu@uio.no::abcaf9c8-bbcc-4ebd-b56c-95b909ed0b02" providerId="AD" clId="Web-{B79DC73C-4232-EB52-C558-18316C91B092}" dt="2022-05-01T08:44:40.459" v="313"/>
          <ac:picMkLst>
            <pc:docMk/>
            <pc:sldMk cId="1019067409" sldId="327"/>
            <ac:picMk id="3" creationId="{95873A34-AF64-D8AC-FBF6-BFE6609E4179}"/>
          </ac:picMkLst>
        </pc:picChg>
        <pc:picChg chg="add del mod">
          <ac:chgData name="Kine Lundhagen Hesselroth" userId="S::kinelu@uio.no::abcaf9c8-bbcc-4ebd-b56c-95b909ed0b02" providerId="AD" clId="Web-{B79DC73C-4232-EB52-C558-18316C91B092}" dt="2022-05-01T08:44:17.067" v="308"/>
          <ac:picMkLst>
            <pc:docMk/>
            <pc:sldMk cId="1019067409" sldId="327"/>
            <ac:picMk id="4" creationId="{3397452B-19C8-F7FE-D78F-8609A6231682}"/>
          </ac:picMkLst>
        </pc:picChg>
        <pc:picChg chg="add mod">
          <ac:chgData name="Kine Lundhagen Hesselroth" userId="S::kinelu@uio.no::abcaf9c8-bbcc-4ebd-b56c-95b909ed0b02" providerId="AD" clId="Web-{B79DC73C-4232-EB52-C558-18316C91B092}" dt="2022-05-01T08:44:49.896" v="314" actId="1076"/>
          <ac:picMkLst>
            <pc:docMk/>
            <pc:sldMk cId="1019067409" sldId="327"/>
            <ac:picMk id="5" creationId="{EB953ED8-7BF2-2CBB-1846-70D5F905884A}"/>
          </ac:picMkLst>
        </pc:picChg>
      </pc:sldChg>
      <pc:sldChg chg="addSp delSp modSp new del">
        <pc:chgData name="Kine Lundhagen Hesselroth" userId="S::kinelu@uio.no::abcaf9c8-bbcc-4ebd-b56c-95b909ed0b02" providerId="AD" clId="Web-{B79DC73C-4232-EB52-C558-18316C91B092}" dt="2022-05-01T09:04:07.057" v="548"/>
        <pc:sldMkLst>
          <pc:docMk/>
          <pc:sldMk cId="188209931" sldId="328"/>
        </pc:sldMkLst>
        <pc:spChg chg="mod">
          <ac:chgData name="Kine Lundhagen Hesselroth" userId="S::kinelu@uio.no::abcaf9c8-bbcc-4ebd-b56c-95b909ed0b02" providerId="AD" clId="Web-{B79DC73C-4232-EB52-C558-18316C91B092}" dt="2022-05-01T08:50:54.593" v="377" actId="20577"/>
          <ac:spMkLst>
            <pc:docMk/>
            <pc:sldMk cId="188209931" sldId="328"/>
            <ac:spMk id="2" creationId="{A9EA4EAA-7271-4B7A-D741-1863AA3959DC}"/>
          </ac:spMkLst>
        </pc:spChg>
        <pc:spChg chg="del">
          <ac:chgData name="Kine Lundhagen Hesselroth" userId="S::kinelu@uio.no::abcaf9c8-bbcc-4ebd-b56c-95b909ed0b02" providerId="AD" clId="Web-{B79DC73C-4232-EB52-C558-18316C91B092}" dt="2022-05-01T08:55:46.465" v="389"/>
          <ac:spMkLst>
            <pc:docMk/>
            <pc:sldMk cId="188209931" sldId="328"/>
            <ac:spMk id="3" creationId="{891DF7C0-315D-C434-E0E2-ADEB3EB20062}"/>
          </ac:spMkLst>
        </pc:spChg>
        <pc:picChg chg="add del mod">
          <ac:chgData name="Kine Lundhagen Hesselroth" userId="S::kinelu@uio.no::abcaf9c8-bbcc-4ebd-b56c-95b909ed0b02" providerId="AD" clId="Web-{B79DC73C-4232-EB52-C558-18316C91B092}" dt="2022-05-01T08:59:47.237" v="455"/>
          <ac:picMkLst>
            <pc:docMk/>
            <pc:sldMk cId="188209931" sldId="328"/>
            <ac:picMk id="4" creationId="{E14F228A-DEA5-FCFD-FFEC-E2C3386C7CB0}"/>
          </ac:picMkLst>
        </pc:picChg>
        <pc:picChg chg="add mod">
          <ac:chgData name="Kine Lundhagen Hesselroth" userId="S::kinelu@uio.no::abcaf9c8-bbcc-4ebd-b56c-95b909ed0b02" providerId="AD" clId="Web-{B79DC73C-4232-EB52-C558-18316C91B092}" dt="2022-05-01T08:56:27.013" v="394"/>
          <ac:picMkLst>
            <pc:docMk/>
            <pc:sldMk cId="188209931" sldId="328"/>
            <ac:picMk id="5" creationId="{BD6BBED3-6536-0E7A-3E3C-801C4FE38C96}"/>
          </ac:picMkLst>
        </pc:picChg>
      </pc:sldChg>
      <pc:sldChg chg="new del">
        <pc:chgData name="Kine Lundhagen Hesselroth" userId="S::kinelu@uio.no::abcaf9c8-bbcc-4ebd-b56c-95b909ed0b02" providerId="AD" clId="Web-{B79DC73C-4232-EB52-C558-18316C91B092}" dt="2022-05-01T08:46:53.540" v="346"/>
        <pc:sldMkLst>
          <pc:docMk/>
          <pc:sldMk cId="1403611041" sldId="328"/>
        </pc:sldMkLst>
      </pc:sldChg>
      <pc:sldChg chg="addSp delSp modSp new mod setBg modClrScheme addAnim modAnim setClrOvrMap chgLayout modNotes">
        <pc:chgData name="Kine Lundhagen Hesselroth" userId="S::kinelu@uio.no::abcaf9c8-bbcc-4ebd-b56c-95b909ed0b02" providerId="AD" clId="Web-{B79DC73C-4232-EB52-C558-18316C91B092}" dt="2022-05-01T09:04:01.573" v="547" actId="20577"/>
        <pc:sldMkLst>
          <pc:docMk/>
          <pc:sldMk cId="2208445095" sldId="329"/>
        </pc:sldMkLst>
        <pc:spChg chg="del">
          <ac:chgData name="Kine Lundhagen Hesselroth" userId="S::kinelu@uio.no::abcaf9c8-bbcc-4ebd-b56c-95b909ed0b02" providerId="AD" clId="Web-{B79DC73C-4232-EB52-C558-18316C91B092}" dt="2022-05-01T08:57:09.561" v="397"/>
          <ac:spMkLst>
            <pc:docMk/>
            <pc:sldMk cId="2208445095" sldId="329"/>
            <ac:spMk id="2" creationId="{03474ACB-26BF-8D0E-ABE6-B4CF7D659B07}"/>
          </ac:spMkLst>
        </pc:spChg>
        <pc:spChg chg="del">
          <ac:chgData name="Kine Lundhagen Hesselroth" userId="S::kinelu@uio.no::abcaf9c8-bbcc-4ebd-b56c-95b909ed0b02" providerId="AD" clId="Web-{B79DC73C-4232-EB52-C558-18316C91B092}" dt="2022-05-01T08:56:57.186" v="396"/>
          <ac:spMkLst>
            <pc:docMk/>
            <pc:sldMk cId="2208445095" sldId="329"/>
            <ac:spMk id="3" creationId="{C8109C68-08E6-DB40-0EF4-076028211E19}"/>
          </ac:spMkLst>
        </pc:spChg>
        <pc:spChg chg="add mod">
          <ac:chgData name="Kine Lundhagen Hesselroth" userId="S::kinelu@uio.no::abcaf9c8-bbcc-4ebd-b56c-95b909ed0b02" providerId="AD" clId="Web-{B79DC73C-4232-EB52-C558-18316C91B092}" dt="2022-05-01T08:59:15.439" v="451" actId="20577"/>
          <ac:spMkLst>
            <pc:docMk/>
            <pc:sldMk cId="2208445095" sldId="329"/>
            <ac:spMk id="6" creationId="{77EDDEA6-80CB-9EA0-41DB-D5A5285B327F}"/>
          </ac:spMkLst>
        </pc:spChg>
        <pc:spChg chg="add del mod">
          <ac:chgData name="Kine Lundhagen Hesselroth" userId="S::kinelu@uio.no::abcaf9c8-bbcc-4ebd-b56c-95b909ed0b02" providerId="AD" clId="Web-{B79DC73C-4232-EB52-C558-18316C91B092}" dt="2022-05-01T08:59:58.503" v="457"/>
          <ac:spMkLst>
            <pc:docMk/>
            <pc:sldMk cId="2208445095" sldId="329"/>
            <ac:spMk id="8" creationId="{6688705E-AE75-CCCF-A5C1-94CC1304FF63}"/>
          </ac:spMkLst>
        </pc:spChg>
        <pc:spChg chg="add mod">
          <ac:chgData name="Kine Lundhagen Hesselroth" userId="S::kinelu@uio.no::abcaf9c8-bbcc-4ebd-b56c-95b909ed0b02" providerId="AD" clId="Web-{B79DC73C-4232-EB52-C558-18316C91B092}" dt="2022-05-01T09:00:13.097" v="463" actId="20577"/>
          <ac:spMkLst>
            <pc:docMk/>
            <pc:sldMk cId="2208445095" sldId="329"/>
            <ac:spMk id="10" creationId="{72762143-D9F2-662D-37F8-9A0E83CD1186}"/>
          </ac:spMkLst>
        </pc:spChg>
        <pc:spChg chg="add mod">
          <ac:chgData name="Kine Lundhagen Hesselroth" userId="S::kinelu@uio.no::abcaf9c8-bbcc-4ebd-b56c-95b909ed0b02" providerId="AD" clId="Web-{B79DC73C-4232-EB52-C558-18316C91B092}" dt="2022-05-01T09:04:01.573" v="547" actId="20577"/>
          <ac:spMkLst>
            <pc:docMk/>
            <pc:sldMk cId="2208445095" sldId="329"/>
            <ac:spMk id="13" creationId="{D36FE38C-6E52-92DB-9EB9-AFA4BA6285BB}"/>
          </ac:spMkLst>
        </pc:spChg>
        <pc:picChg chg="add mod ord">
          <ac:chgData name="Kine Lundhagen Hesselroth" userId="S::kinelu@uio.no::abcaf9c8-bbcc-4ebd-b56c-95b909ed0b02" providerId="AD" clId="Web-{B79DC73C-4232-EB52-C558-18316C91B092}" dt="2022-05-01T08:57:43.109" v="403"/>
          <ac:picMkLst>
            <pc:docMk/>
            <pc:sldMk cId="2208445095" sldId="329"/>
            <ac:picMk id="4" creationId="{6BBEAE96-B61C-292D-B240-32F084B3DF92}"/>
          </ac:picMkLst>
        </pc:picChg>
        <pc:picChg chg="add del mod">
          <ac:chgData name="Kine Lundhagen Hesselroth" userId="S::kinelu@uio.no::abcaf9c8-bbcc-4ebd-b56c-95b909ed0b02" providerId="AD" clId="Web-{B79DC73C-4232-EB52-C558-18316C91B092}" dt="2022-05-01T09:00:54.239" v="469"/>
          <ac:picMkLst>
            <pc:docMk/>
            <pc:sldMk cId="2208445095" sldId="329"/>
            <ac:picMk id="5" creationId="{2BAAADCA-D74F-EE1F-3DC1-2A0211295B95}"/>
          </ac:picMkLst>
        </pc:picChg>
        <pc:cxnChg chg="add">
          <ac:chgData name="Kine Lundhagen Hesselroth" userId="S::kinelu@uio.no::abcaf9c8-bbcc-4ebd-b56c-95b909ed0b02" providerId="AD" clId="Web-{B79DC73C-4232-EB52-C558-18316C91B092}" dt="2022-05-01T08:57:30.827" v="402"/>
          <ac:cxnSpMkLst>
            <pc:docMk/>
            <pc:sldMk cId="2208445095" sldId="329"/>
            <ac:cxnSpMk id="9" creationId="{F58DB4FF-B599-4BB6-81E0-2DB16E4AB461}"/>
          </ac:cxnSpMkLst>
        </pc:cxnChg>
        <pc:cxnChg chg="add">
          <ac:chgData name="Kine Lundhagen Hesselroth" userId="S::kinelu@uio.no::abcaf9c8-bbcc-4ebd-b56c-95b909ed0b02" providerId="AD" clId="Web-{B79DC73C-4232-EB52-C558-18316C91B092}" dt="2022-05-01T08:57:30.827" v="402"/>
          <ac:cxnSpMkLst>
            <pc:docMk/>
            <pc:sldMk cId="2208445095" sldId="329"/>
            <ac:cxnSpMk id="11" creationId="{1DD65FDB-EA6D-49B4-9370-653EC0645543}"/>
          </ac:cxnSpMkLst>
        </pc:cxnChg>
      </pc:sldChg>
      <pc:sldChg chg="addSp modSp new mod ord setBg modClrScheme chgLayout">
        <pc:chgData name="Kine Lundhagen Hesselroth" userId="S::kinelu@uio.no::abcaf9c8-bbcc-4ebd-b56c-95b909ed0b02" providerId="AD" clId="Web-{B79DC73C-4232-EB52-C558-18316C91B092}" dt="2022-05-01T09:27:17.784" v="677" actId="20577"/>
        <pc:sldMkLst>
          <pc:docMk/>
          <pc:sldMk cId="335343313" sldId="330"/>
        </pc:sldMkLst>
        <pc:spChg chg="add mod">
          <ac:chgData name="Kine Lundhagen Hesselroth" userId="S::kinelu@uio.no::abcaf9c8-bbcc-4ebd-b56c-95b909ed0b02" providerId="AD" clId="Web-{B79DC73C-4232-EB52-C558-18316C91B092}" dt="2022-05-01T09:22:25.667" v="624" actId="20577"/>
          <ac:spMkLst>
            <pc:docMk/>
            <pc:sldMk cId="335343313" sldId="330"/>
            <ac:spMk id="2" creationId="{BBB007F1-1879-D7CC-0F7B-45419A4CEC45}"/>
          </ac:spMkLst>
        </pc:spChg>
        <pc:spChg chg="add mod">
          <ac:chgData name="Kine Lundhagen Hesselroth" userId="S::kinelu@uio.no::abcaf9c8-bbcc-4ebd-b56c-95b909ed0b02" providerId="AD" clId="Web-{B79DC73C-4232-EB52-C558-18316C91B092}" dt="2022-05-01T09:27:17.784" v="677" actId="20577"/>
          <ac:spMkLst>
            <pc:docMk/>
            <pc:sldMk cId="335343313" sldId="330"/>
            <ac:spMk id="3" creationId="{8A1C514B-A80C-135F-5380-4D1BA6B90B14}"/>
          </ac:spMkLst>
        </pc:spChg>
        <pc:spChg chg="add mod">
          <ac:chgData name="Kine Lundhagen Hesselroth" userId="S::kinelu@uio.no::abcaf9c8-bbcc-4ebd-b56c-95b909ed0b02" providerId="AD" clId="Web-{B79DC73C-4232-EB52-C558-18316C91B092}" dt="2022-05-01T09:26:04.642" v="648" actId="1076"/>
          <ac:spMkLst>
            <pc:docMk/>
            <pc:sldMk cId="335343313" sldId="330"/>
            <ac:spMk id="4" creationId="{5ED48165-900F-275B-EF34-AEE8744E3502}"/>
          </ac:spMkLst>
        </pc:spChg>
        <pc:spChg chg="add">
          <ac:chgData name="Kine Lundhagen Hesselroth" userId="S::kinelu@uio.no::abcaf9c8-bbcc-4ebd-b56c-95b909ed0b02" providerId="AD" clId="Web-{B79DC73C-4232-EB52-C558-18316C91B092}" dt="2022-05-01T09:22:05.448" v="610"/>
          <ac:spMkLst>
            <pc:docMk/>
            <pc:sldMk cId="335343313" sldId="330"/>
            <ac:spMk id="8" creationId="{B0890400-BB8B-4A44-AB63-65C7CA223EBA}"/>
          </ac:spMkLst>
        </pc:spChg>
        <pc:cxnChg chg="add">
          <ac:chgData name="Kine Lundhagen Hesselroth" userId="S::kinelu@uio.no::abcaf9c8-bbcc-4ebd-b56c-95b909ed0b02" providerId="AD" clId="Web-{B79DC73C-4232-EB52-C558-18316C91B092}" dt="2022-05-01T09:22:05.448" v="610"/>
          <ac:cxnSpMkLst>
            <pc:docMk/>
            <pc:sldMk cId="335343313" sldId="330"/>
            <ac:cxnSpMk id="10" creationId="{4D39B797-CDC6-4529-8A36-9CBFC9816337}"/>
          </ac:cxnSpMkLst>
        </pc:cxnChg>
      </pc:sldChg>
      <pc:sldChg chg="addSp modSp new mod modClrScheme chgLayout">
        <pc:chgData name="Kine Lundhagen Hesselroth" userId="S::kinelu@uio.no::abcaf9c8-bbcc-4ebd-b56c-95b909ed0b02" providerId="AD" clId="Web-{B79DC73C-4232-EB52-C558-18316C91B092}" dt="2022-05-01T09:14:05.403" v="571" actId="14100"/>
        <pc:sldMkLst>
          <pc:docMk/>
          <pc:sldMk cId="999070815" sldId="331"/>
        </pc:sldMkLst>
        <pc:spChg chg="add mod">
          <ac:chgData name="Kine Lundhagen Hesselroth" userId="S::kinelu@uio.no::abcaf9c8-bbcc-4ebd-b56c-95b909ed0b02" providerId="AD" clId="Web-{B79DC73C-4232-EB52-C558-18316C91B092}" dt="2022-05-01T09:14:05.403" v="571" actId="14100"/>
          <ac:spMkLst>
            <pc:docMk/>
            <pc:sldMk cId="999070815" sldId="331"/>
            <ac:spMk id="2" creationId="{297324B8-8DE4-E843-573D-AFB1A45B16D1}"/>
          </ac:spMkLst>
        </pc:spChg>
        <pc:spChg chg="add mod">
          <ac:chgData name="Kine Lundhagen Hesselroth" userId="S::kinelu@uio.no::abcaf9c8-bbcc-4ebd-b56c-95b909ed0b02" providerId="AD" clId="Web-{B79DC73C-4232-EB52-C558-18316C91B092}" dt="2022-05-01T09:13:35.449" v="565" actId="14100"/>
          <ac:spMkLst>
            <pc:docMk/>
            <pc:sldMk cId="999070815" sldId="331"/>
            <ac:spMk id="3" creationId="{92B318B8-DE72-6676-E3AA-27158DA43BA3}"/>
          </ac:spMkLst>
        </pc:spChg>
        <pc:picChg chg="add mod">
          <ac:chgData name="Kine Lundhagen Hesselroth" userId="S::kinelu@uio.no::abcaf9c8-bbcc-4ebd-b56c-95b909ed0b02" providerId="AD" clId="Web-{B79DC73C-4232-EB52-C558-18316C91B092}" dt="2022-05-01T09:13:45.153" v="568" actId="1076"/>
          <ac:picMkLst>
            <pc:docMk/>
            <pc:sldMk cId="999070815" sldId="331"/>
            <ac:picMk id="4" creationId="{FE4B8CDF-2C73-F9D5-EFB0-F5699EB30565}"/>
          </ac:picMkLst>
        </pc:picChg>
      </pc:sldChg>
      <pc:sldChg chg="addSp delSp modSp new del mod setBg">
        <pc:chgData name="Kine Lundhagen Hesselroth" userId="S::kinelu@uio.no::abcaf9c8-bbcc-4ebd-b56c-95b909ed0b02" providerId="AD" clId="Web-{B79DC73C-4232-EB52-C558-18316C91B092}" dt="2022-05-01T09:21:53.807" v="609"/>
        <pc:sldMkLst>
          <pc:docMk/>
          <pc:sldMk cId="1796652390" sldId="332"/>
        </pc:sldMkLst>
        <pc:spChg chg="mod ord">
          <ac:chgData name="Kine Lundhagen Hesselroth" userId="S::kinelu@uio.no::abcaf9c8-bbcc-4ebd-b56c-95b909ed0b02" providerId="AD" clId="Web-{B79DC73C-4232-EB52-C558-18316C91B092}" dt="2022-05-01T09:20:26.132" v="593" actId="20577"/>
          <ac:spMkLst>
            <pc:docMk/>
            <pc:sldMk cId="1796652390" sldId="332"/>
            <ac:spMk id="2" creationId="{83721B82-B419-9201-D014-21099699B65B}"/>
          </ac:spMkLst>
        </pc:spChg>
        <pc:spChg chg="del">
          <ac:chgData name="Kine Lundhagen Hesselroth" userId="S::kinelu@uio.no::abcaf9c8-bbcc-4ebd-b56c-95b909ed0b02" providerId="AD" clId="Web-{B79DC73C-4232-EB52-C558-18316C91B092}" dt="2022-05-01T09:19:17.631" v="584"/>
          <ac:spMkLst>
            <pc:docMk/>
            <pc:sldMk cId="1796652390" sldId="332"/>
            <ac:spMk id="3" creationId="{B9750205-447A-E01B-8662-BFA56802278E}"/>
          </ac:spMkLst>
        </pc:spChg>
        <pc:spChg chg="add mod">
          <ac:chgData name="Kine Lundhagen Hesselroth" userId="S::kinelu@uio.no::abcaf9c8-bbcc-4ebd-b56c-95b909ed0b02" providerId="AD" clId="Web-{B79DC73C-4232-EB52-C558-18316C91B092}" dt="2022-05-01T09:19:50.506" v="590"/>
          <ac:spMkLst>
            <pc:docMk/>
            <pc:sldMk cId="1796652390" sldId="332"/>
            <ac:spMk id="7" creationId="{CD63BCFE-DDC3-5FBB-239E-8B3478CDD60C}"/>
          </ac:spMkLst>
        </pc:spChg>
        <pc:spChg chg="add">
          <ac:chgData name="Kine Lundhagen Hesselroth" userId="S::kinelu@uio.no::abcaf9c8-bbcc-4ebd-b56c-95b909ed0b02" providerId="AD" clId="Web-{B79DC73C-4232-EB52-C558-18316C91B092}" dt="2022-05-01T09:19:50.506" v="590"/>
          <ac:spMkLst>
            <pc:docMk/>
            <pc:sldMk cId="1796652390" sldId="332"/>
            <ac:spMk id="12" creationId="{9DF330DE-344E-4F40-A47D-23B08D3A9287}"/>
          </ac:spMkLst>
        </pc:spChg>
        <pc:picChg chg="add del mod ord">
          <ac:chgData name="Kine Lundhagen Hesselroth" userId="S::kinelu@uio.no::abcaf9c8-bbcc-4ebd-b56c-95b909ed0b02" providerId="AD" clId="Web-{B79DC73C-4232-EB52-C558-18316C91B092}" dt="2022-05-01T09:19:26.709" v="586"/>
          <ac:picMkLst>
            <pc:docMk/>
            <pc:sldMk cId="1796652390" sldId="332"/>
            <ac:picMk id="4" creationId="{4BD226ED-542F-E80C-AC41-A7DFF9F6425C}"/>
          </ac:picMkLst>
        </pc:picChg>
        <pc:picChg chg="add mod ord">
          <ac:chgData name="Kine Lundhagen Hesselroth" userId="S::kinelu@uio.no::abcaf9c8-bbcc-4ebd-b56c-95b909ed0b02" providerId="AD" clId="Web-{B79DC73C-4232-EB52-C558-18316C91B092}" dt="2022-05-01T09:19:50.506" v="590"/>
          <ac:picMkLst>
            <pc:docMk/>
            <pc:sldMk cId="1796652390" sldId="332"/>
            <ac:picMk id="5" creationId="{B100CF2B-E053-86F5-DC95-88E37FA93603}"/>
          </ac:picMkLst>
        </pc:picChg>
        <pc:cxnChg chg="add">
          <ac:chgData name="Kine Lundhagen Hesselroth" userId="S::kinelu@uio.no::abcaf9c8-bbcc-4ebd-b56c-95b909ed0b02" providerId="AD" clId="Web-{B79DC73C-4232-EB52-C558-18316C91B092}" dt="2022-05-01T09:19:50.506" v="590"/>
          <ac:cxnSpMkLst>
            <pc:docMk/>
            <pc:sldMk cId="1796652390" sldId="332"/>
            <ac:cxnSpMk id="14" creationId="{1F9A6F53-5F68-47E7-A15D-7301CCB6A666}"/>
          </ac:cxnSpMkLst>
        </pc:cxnChg>
      </pc:sldChg>
      <pc:sldChg chg="addSp delSp modSp new mod setBg addAnim delAnim setClrOvrMap">
        <pc:chgData name="Kine Lundhagen Hesselroth" userId="S::kinelu@uio.no::abcaf9c8-bbcc-4ebd-b56c-95b909ed0b02" providerId="AD" clId="Web-{B79DC73C-4232-EB52-C558-18316C91B092}" dt="2022-05-01T09:21:48.244" v="608" actId="20577"/>
        <pc:sldMkLst>
          <pc:docMk/>
          <pc:sldMk cId="323109721" sldId="333"/>
        </pc:sldMkLst>
        <pc:spChg chg="mod">
          <ac:chgData name="Kine Lundhagen Hesselroth" userId="S::kinelu@uio.no::abcaf9c8-bbcc-4ebd-b56c-95b909ed0b02" providerId="AD" clId="Web-{B79DC73C-4232-EB52-C558-18316C91B092}" dt="2022-05-01T09:21:48.244" v="608" actId="20577"/>
          <ac:spMkLst>
            <pc:docMk/>
            <pc:sldMk cId="323109721" sldId="333"/>
            <ac:spMk id="2" creationId="{9B6B1923-2E80-C12B-4CCF-F39B2678C6C2}"/>
          </ac:spMkLst>
        </pc:spChg>
        <pc:spChg chg="del">
          <ac:chgData name="Kine Lundhagen Hesselroth" userId="S::kinelu@uio.no::abcaf9c8-bbcc-4ebd-b56c-95b909ed0b02" providerId="AD" clId="Web-{B79DC73C-4232-EB52-C558-18316C91B092}" dt="2022-05-01T09:21:06.352" v="600"/>
          <ac:spMkLst>
            <pc:docMk/>
            <pc:sldMk cId="323109721" sldId="333"/>
            <ac:spMk id="3" creationId="{45F7FF47-C654-B64A-0F34-0DC31783F494}"/>
          </ac:spMkLst>
        </pc:spChg>
        <pc:spChg chg="add del">
          <ac:chgData name="Kine Lundhagen Hesselroth" userId="S::kinelu@uio.no::abcaf9c8-bbcc-4ebd-b56c-95b909ed0b02" providerId="AD" clId="Web-{B79DC73C-4232-EB52-C558-18316C91B092}" dt="2022-05-01T09:21:20.337" v="605"/>
          <ac:spMkLst>
            <pc:docMk/>
            <pc:sldMk cId="323109721" sldId="333"/>
            <ac:spMk id="10" creationId="{D5523BF6-8865-48E5-97BC-E5F426458EA0}"/>
          </ac:spMkLst>
        </pc:spChg>
        <pc:spChg chg="add del">
          <ac:chgData name="Kine Lundhagen Hesselroth" userId="S::kinelu@uio.no::abcaf9c8-bbcc-4ebd-b56c-95b909ed0b02" providerId="AD" clId="Web-{B79DC73C-4232-EB52-C558-18316C91B092}" dt="2022-05-01T09:21:20.337" v="605"/>
          <ac:spMkLst>
            <pc:docMk/>
            <pc:sldMk cId="323109721" sldId="333"/>
            <ac:spMk id="14" creationId="{B8D726A5-7900-41B4-8D49-49B4A2010E7C}"/>
          </ac:spMkLst>
        </pc:spChg>
        <pc:spChg chg="add del">
          <ac:chgData name="Kine Lundhagen Hesselroth" userId="S::kinelu@uio.no::abcaf9c8-bbcc-4ebd-b56c-95b909ed0b02" providerId="AD" clId="Web-{B79DC73C-4232-EB52-C558-18316C91B092}" dt="2022-05-01T09:21:40.619" v="607"/>
          <ac:spMkLst>
            <pc:docMk/>
            <pc:sldMk cId="323109721" sldId="333"/>
            <ac:spMk id="18" creationId="{D5523BF6-8865-48E5-97BC-E5F426458EA0}"/>
          </ac:spMkLst>
        </pc:spChg>
        <pc:spChg chg="add del">
          <ac:chgData name="Kine Lundhagen Hesselroth" userId="S::kinelu@uio.no::abcaf9c8-bbcc-4ebd-b56c-95b909ed0b02" providerId="AD" clId="Web-{B79DC73C-4232-EB52-C558-18316C91B092}" dt="2022-05-01T09:21:40.619" v="607"/>
          <ac:spMkLst>
            <pc:docMk/>
            <pc:sldMk cId="323109721" sldId="333"/>
            <ac:spMk id="20" creationId="{087938AD-76BE-4FBD-B8C0-18679A331616}"/>
          </ac:spMkLst>
        </pc:spChg>
        <pc:picChg chg="add mod ord">
          <ac:chgData name="Kine Lundhagen Hesselroth" userId="S::kinelu@uio.no::abcaf9c8-bbcc-4ebd-b56c-95b909ed0b02" providerId="AD" clId="Web-{B79DC73C-4232-EB52-C558-18316C91B092}" dt="2022-05-01T09:21:40.619" v="607"/>
          <ac:picMkLst>
            <pc:docMk/>
            <pc:sldMk cId="323109721" sldId="333"/>
            <ac:picMk id="5" creationId="{FDFFF157-1BBA-B582-52EC-74C91EEB18C2}"/>
          </ac:picMkLst>
        </pc:picChg>
        <pc:picChg chg="add del mod">
          <ac:chgData name="Kine Lundhagen Hesselroth" userId="S::kinelu@uio.no::abcaf9c8-bbcc-4ebd-b56c-95b909ed0b02" providerId="AD" clId="Web-{B79DC73C-4232-EB52-C558-18316C91B092}" dt="2022-05-01T09:20:36.086" v="595"/>
          <ac:picMkLst>
            <pc:docMk/>
            <pc:sldMk cId="323109721" sldId="333"/>
            <ac:picMk id="7" creationId="{91876F91-54D6-B3BA-2947-69EA34D85A70}"/>
          </ac:picMkLst>
        </pc:picChg>
        <pc:cxnChg chg="add del">
          <ac:chgData name="Kine Lundhagen Hesselroth" userId="S::kinelu@uio.no::abcaf9c8-bbcc-4ebd-b56c-95b909ed0b02" providerId="AD" clId="Web-{B79DC73C-4232-EB52-C558-18316C91B092}" dt="2022-05-01T09:21:20.337" v="605"/>
          <ac:cxnSpMkLst>
            <pc:docMk/>
            <pc:sldMk cId="323109721" sldId="333"/>
            <ac:cxnSpMk id="12" creationId="{25E1A445-F7EF-41B3-B20D-1112A814F52E}"/>
          </ac:cxnSpMkLst>
        </pc:cxnChg>
        <pc:cxnChg chg="add del">
          <ac:chgData name="Kine Lundhagen Hesselroth" userId="S::kinelu@uio.no::abcaf9c8-bbcc-4ebd-b56c-95b909ed0b02" providerId="AD" clId="Web-{B79DC73C-4232-EB52-C558-18316C91B092}" dt="2022-05-01T09:21:20.337" v="605"/>
          <ac:cxnSpMkLst>
            <pc:docMk/>
            <pc:sldMk cId="323109721" sldId="333"/>
            <ac:cxnSpMk id="16" creationId="{46E49661-E258-450C-8150-A91A6B30D1CD}"/>
          </ac:cxnSpMkLst>
        </pc:cxnChg>
        <pc:cxnChg chg="add del">
          <ac:chgData name="Kine Lundhagen Hesselroth" userId="S::kinelu@uio.no::abcaf9c8-bbcc-4ebd-b56c-95b909ed0b02" providerId="AD" clId="Web-{B79DC73C-4232-EB52-C558-18316C91B092}" dt="2022-05-01T09:21:40.619" v="607"/>
          <ac:cxnSpMkLst>
            <pc:docMk/>
            <pc:sldMk cId="323109721" sldId="333"/>
            <ac:cxnSpMk id="19" creationId="{25E1A445-F7EF-41B3-B20D-1112A814F52E}"/>
          </ac:cxnSpMkLst>
        </pc:cxnChg>
        <pc:cxnChg chg="add del">
          <ac:chgData name="Kine Lundhagen Hesselroth" userId="S::kinelu@uio.no::abcaf9c8-bbcc-4ebd-b56c-95b909ed0b02" providerId="AD" clId="Web-{B79DC73C-4232-EB52-C558-18316C91B092}" dt="2022-05-01T09:21:40.619" v="607"/>
          <ac:cxnSpMkLst>
            <pc:docMk/>
            <pc:sldMk cId="323109721" sldId="333"/>
            <ac:cxnSpMk id="21" creationId="{1A20809E-C9E6-4146-AF55-8EB22ED7A539}"/>
          </ac:cxnSpMkLst>
        </pc:cxnChg>
      </pc:sldChg>
    </pc:docChg>
  </pc:docChgLst>
  <pc:docChgLst>
    <pc:chgData name="Kine Lundhagen Hesselroth" userId="S::kinelu@uio.no::abcaf9c8-bbcc-4ebd-b56c-95b909ed0b02" providerId="AD" clId="Web-{E567A782-0881-3912-8BC0-B6F1ED8C8676}"/>
    <pc:docChg chg="modSld">
      <pc:chgData name="Kine Lundhagen Hesselroth" userId="S::kinelu@uio.no::abcaf9c8-bbcc-4ebd-b56c-95b909ed0b02" providerId="AD" clId="Web-{E567A782-0881-3912-8BC0-B6F1ED8C8676}" dt="2022-05-01T07:25:07.754" v="1"/>
      <pc:docMkLst>
        <pc:docMk/>
      </pc:docMkLst>
      <pc:sldChg chg="addSp delSp modSp">
        <pc:chgData name="Kine Lundhagen Hesselroth" userId="S::kinelu@uio.no::abcaf9c8-bbcc-4ebd-b56c-95b909ed0b02" providerId="AD" clId="Web-{E567A782-0881-3912-8BC0-B6F1ED8C8676}" dt="2022-05-01T07:25:07.754" v="1"/>
        <pc:sldMkLst>
          <pc:docMk/>
          <pc:sldMk cId="3608570825" sldId="325"/>
        </pc:sldMkLst>
        <pc:spChg chg="mod">
          <ac:chgData name="Kine Lundhagen Hesselroth" userId="S::kinelu@uio.no::abcaf9c8-bbcc-4ebd-b56c-95b909ed0b02" providerId="AD" clId="Web-{E567A782-0881-3912-8BC0-B6F1ED8C8676}" dt="2022-05-01T07:25:07.754" v="1"/>
          <ac:spMkLst>
            <pc:docMk/>
            <pc:sldMk cId="3608570825" sldId="325"/>
            <ac:spMk id="2" creationId="{460BDCB8-731C-0A1F-67A1-F5623E37DBAB}"/>
          </ac:spMkLst>
        </pc:spChg>
        <pc:spChg chg="del">
          <ac:chgData name="Kine Lundhagen Hesselroth" userId="S::kinelu@uio.no::abcaf9c8-bbcc-4ebd-b56c-95b909ed0b02" providerId="AD" clId="Web-{E567A782-0881-3912-8BC0-B6F1ED8C8676}" dt="2022-05-01T07:25:05.082" v="0"/>
          <ac:spMkLst>
            <pc:docMk/>
            <pc:sldMk cId="3608570825" sldId="325"/>
            <ac:spMk id="8" creationId="{2139859F-AE48-06D7-EC86-33853EC0AF67}"/>
          </ac:spMkLst>
        </pc:spChg>
        <pc:spChg chg="del">
          <ac:chgData name="Kine Lundhagen Hesselroth" userId="S::kinelu@uio.no::abcaf9c8-bbcc-4ebd-b56c-95b909ed0b02" providerId="AD" clId="Web-{E567A782-0881-3912-8BC0-B6F1ED8C8676}" dt="2022-05-01T07:25:07.754" v="1"/>
          <ac:spMkLst>
            <pc:docMk/>
            <pc:sldMk cId="3608570825" sldId="325"/>
            <ac:spMk id="18" creationId="{9DF330DE-344E-4F40-A47D-23B08D3A9287}"/>
          </ac:spMkLst>
        </pc:spChg>
        <pc:spChg chg="add">
          <ac:chgData name="Kine Lundhagen Hesselroth" userId="S::kinelu@uio.no::abcaf9c8-bbcc-4ebd-b56c-95b909ed0b02" providerId="AD" clId="Web-{E567A782-0881-3912-8BC0-B6F1ED8C8676}" dt="2022-05-01T07:25:07.754" v="1"/>
          <ac:spMkLst>
            <pc:docMk/>
            <pc:sldMk cId="3608570825" sldId="325"/>
            <ac:spMk id="24" creationId="{E4B4565B-3AF5-5F29-A06E-7D71A24D0077}"/>
          </ac:spMkLst>
        </pc:spChg>
        <pc:spChg chg="add">
          <ac:chgData name="Kine Lundhagen Hesselroth" userId="S::kinelu@uio.no::abcaf9c8-bbcc-4ebd-b56c-95b909ed0b02" providerId="AD" clId="Web-{E567A782-0881-3912-8BC0-B6F1ED8C8676}" dt="2022-05-01T07:25:07.754" v="1"/>
          <ac:spMkLst>
            <pc:docMk/>
            <pc:sldMk cId="3608570825" sldId="325"/>
            <ac:spMk id="27" creationId="{0CC33214-0A55-41E3-B0D2-7AB824BD1DA1}"/>
          </ac:spMkLst>
        </pc:spChg>
        <pc:picChg chg="add mod ord">
          <ac:chgData name="Kine Lundhagen Hesselroth" userId="S::kinelu@uio.no::abcaf9c8-bbcc-4ebd-b56c-95b909ed0b02" providerId="AD" clId="Web-{E567A782-0881-3912-8BC0-B6F1ED8C8676}" dt="2022-05-01T07:25:07.754" v="1"/>
          <ac:picMkLst>
            <pc:docMk/>
            <pc:sldMk cId="3608570825" sldId="325"/>
            <ac:picMk id="3" creationId="{93BB592D-4C18-4186-907F-FDA1928D68AE}"/>
          </ac:picMkLst>
        </pc:picChg>
        <pc:picChg chg="mod ord">
          <ac:chgData name="Kine Lundhagen Hesselroth" userId="S::kinelu@uio.no::abcaf9c8-bbcc-4ebd-b56c-95b909ed0b02" providerId="AD" clId="Web-{E567A782-0881-3912-8BC0-B6F1ED8C8676}" dt="2022-05-01T07:25:07.754" v="1"/>
          <ac:picMkLst>
            <pc:docMk/>
            <pc:sldMk cId="3608570825" sldId="325"/>
            <ac:picMk id="4" creationId="{32CAF6D8-ED63-05B1-453D-7B2BBC2134AD}"/>
          </ac:picMkLst>
        </pc:picChg>
        <pc:cxnChg chg="del">
          <ac:chgData name="Kine Lundhagen Hesselroth" userId="S::kinelu@uio.no::abcaf9c8-bbcc-4ebd-b56c-95b909ed0b02" providerId="AD" clId="Web-{E567A782-0881-3912-8BC0-B6F1ED8C8676}" dt="2022-05-01T07:25:07.754" v="1"/>
          <ac:cxnSpMkLst>
            <pc:docMk/>
            <pc:sldMk cId="3608570825" sldId="325"/>
            <ac:cxnSpMk id="20" creationId="{1F9A6F53-5F68-47E7-A15D-7301CCB6A666}"/>
          </ac:cxnSpMkLst>
        </pc:cxnChg>
        <pc:cxnChg chg="add">
          <ac:chgData name="Kine Lundhagen Hesselroth" userId="S::kinelu@uio.no::abcaf9c8-bbcc-4ebd-b56c-95b909ed0b02" providerId="AD" clId="Web-{E567A782-0881-3912-8BC0-B6F1ED8C8676}" dt="2022-05-01T07:25:07.754" v="1"/>
          <ac:cxnSpMkLst>
            <pc:docMk/>
            <pc:sldMk cId="3608570825" sldId="325"/>
            <ac:cxnSpMk id="29" creationId="{5088C618-D8F3-49AF-A286-6837DCE01FB1}"/>
          </ac:cxnSpMkLst>
        </pc:cxnChg>
      </pc:sldChg>
    </pc:docChg>
  </pc:docChgLst>
  <pc:docChgLst>
    <pc:chgData name="Kine Lundhagen Hesselroth" userId="S::kinelu@uio.no::abcaf9c8-bbcc-4ebd-b56c-95b909ed0b02" providerId="AD" clId="Web-{E0155E9E-DA9F-2D31-00C4-6778FF8953FF}"/>
    <pc:docChg chg="addSld modSld">
      <pc:chgData name="Kine Lundhagen Hesselroth" userId="S::kinelu@uio.no::abcaf9c8-bbcc-4ebd-b56c-95b909ed0b02" providerId="AD" clId="Web-{E0155E9E-DA9F-2D31-00C4-6778FF8953FF}" dt="2022-04-30T08:15:51.050" v="34" actId="20577"/>
      <pc:docMkLst>
        <pc:docMk/>
      </pc:docMkLst>
      <pc:sldChg chg="addSp modSp">
        <pc:chgData name="Kine Lundhagen Hesselroth" userId="S::kinelu@uio.no::abcaf9c8-bbcc-4ebd-b56c-95b909ed0b02" providerId="AD" clId="Web-{E0155E9E-DA9F-2D31-00C4-6778FF8953FF}" dt="2022-04-30T08:12:46.372" v="15"/>
        <pc:sldMkLst>
          <pc:docMk/>
          <pc:sldMk cId="3123089595" sldId="317"/>
        </pc:sldMkLst>
        <pc:picChg chg="add mod">
          <ac:chgData name="Kine Lundhagen Hesselroth" userId="S::kinelu@uio.no::abcaf9c8-bbcc-4ebd-b56c-95b909ed0b02" providerId="AD" clId="Web-{E0155E9E-DA9F-2D31-00C4-6778FF8953FF}" dt="2022-04-30T08:12:46.372" v="15"/>
          <ac:picMkLst>
            <pc:docMk/>
            <pc:sldMk cId="3123089595" sldId="317"/>
            <ac:picMk id="2" creationId="{20FC9323-2345-C9C8-6781-597468B8BDAB}"/>
          </ac:picMkLst>
        </pc:picChg>
      </pc:sldChg>
      <pc:sldChg chg="addSp delSp modSp">
        <pc:chgData name="Kine Lundhagen Hesselroth" userId="S::kinelu@uio.no::abcaf9c8-bbcc-4ebd-b56c-95b909ed0b02" providerId="AD" clId="Web-{E0155E9E-DA9F-2D31-00C4-6778FF8953FF}" dt="2022-04-30T08:14:50.813" v="27" actId="20577"/>
        <pc:sldMkLst>
          <pc:docMk/>
          <pc:sldMk cId="1987761862" sldId="318"/>
        </pc:sldMkLst>
        <pc:spChg chg="mod">
          <ac:chgData name="Kine Lundhagen Hesselroth" userId="S::kinelu@uio.no::abcaf9c8-bbcc-4ebd-b56c-95b909ed0b02" providerId="AD" clId="Web-{E0155E9E-DA9F-2D31-00C4-6778FF8953FF}" dt="2022-04-30T08:14:50.813" v="27" actId="20577"/>
          <ac:spMkLst>
            <pc:docMk/>
            <pc:sldMk cId="1987761862" sldId="318"/>
            <ac:spMk id="3" creationId="{00000000-0000-0000-0000-000000000000}"/>
          </ac:spMkLst>
        </pc:spChg>
        <pc:picChg chg="add del mod">
          <ac:chgData name="Kine Lundhagen Hesselroth" userId="S::kinelu@uio.no::abcaf9c8-bbcc-4ebd-b56c-95b909ed0b02" providerId="AD" clId="Web-{E0155E9E-DA9F-2D31-00C4-6778FF8953FF}" dt="2022-04-30T08:12:41.981" v="14"/>
          <ac:picMkLst>
            <pc:docMk/>
            <pc:sldMk cId="1987761862" sldId="318"/>
            <ac:picMk id="4" creationId="{73913351-5C78-77E8-1002-509415924B40}"/>
          </ac:picMkLst>
        </pc:picChg>
      </pc:sldChg>
      <pc:sldChg chg="addSp delSp modSp new mod setBg modClrScheme chgLayout">
        <pc:chgData name="Kine Lundhagen Hesselroth" userId="S::kinelu@uio.no::abcaf9c8-bbcc-4ebd-b56c-95b909ed0b02" providerId="AD" clId="Web-{E0155E9E-DA9F-2D31-00C4-6778FF8953FF}" dt="2022-04-30T08:15:51.050" v="34" actId="20577"/>
        <pc:sldMkLst>
          <pc:docMk/>
          <pc:sldMk cId="2483771164" sldId="319"/>
        </pc:sldMkLst>
        <pc:spChg chg="del">
          <ac:chgData name="Kine Lundhagen Hesselroth" userId="S::kinelu@uio.no::abcaf9c8-bbcc-4ebd-b56c-95b909ed0b02" providerId="AD" clId="Web-{E0155E9E-DA9F-2D31-00C4-6778FF8953FF}" dt="2022-04-30T08:13:34.545" v="18"/>
          <ac:spMkLst>
            <pc:docMk/>
            <pc:sldMk cId="2483771164" sldId="319"/>
            <ac:spMk id="2" creationId="{F5A52140-59ED-71F4-89DA-F6AFAAC6977F}"/>
          </ac:spMkLst>
        </pc:spChg>
        <pc:spChg chg="del">
          <ac:chgData name="Kine Lundhagen Hesselroth" userId="S::kinelu@uio.no::abcaf9c8-bbcc-4ebd-b56c-95b909ed0b02" providerId="AD" clId="Web-{E0155E9E-DA9F-2D31-00C4-6778FF8953FF}" dt="2022-04-30T08:13:34.545" v="18"/>
          <ac:spMkLst>
            <pc:docMk/>
            <pc:sldMk cId="2483771164" sldId="319"/>
            <ac:spMk id="3" creationId="{89FFAB55-754F-1550-89C8-F175478751BE}"/>
          </ac:spMkLst>
        </pc:spChg>
        <pc:spChg chg="del">
          <ac:chgData name="Kine Lundhagen Hesselroth" userId="S::kinelu@uio.no::abcaf9c8-bbcc-4ebd-b56c-95b909ed0b02" providerId="AD" clId="Web-{E0155E9E-DA9F-2D31-00C4-6778FF8953FF}" dt="2022-04-30T08:13:34.545" v="18"/>
          <ac:spMkLst>
            <pc:docMk/>
            <pc:sldMk cId="2483771164" sldId="319"/>
            <ac:spMk id="4" creationId="{1572E60E-2E85-B7B3-393C-5625D2E41BE7}"/>
          </ac:spMkLst>
        </pc:spChg>
        <pc:spChg chg="add mod">
          <ac:chgData name="Kine Lundhagen Hesselroth" userId="S::kinelu@uio.no::abcaf9c8-bbcc-4ebd-b56c-95b909ed0b02" providerId="AD" clId="Web-{E0155E9E-DA9F-2D31-00C4-6778FF8953FF}" dt="2022-04-30T08:15:51.050" v="34" actId="20577"/>
          <ac:spMkLst>
            <pc:docMk/>
            <pc:sldMk cId="2483771164" sldId="319"/>
            <ac:spMk id="8" creationId="{731B7A47-0F6B-DB0F-DFF5-B3A91B026267}"/>
          </ac:spMkLst>
        </pc:spChg>
        <pc:spChg chg="add del">
          <ac:chgData name="Kine Lundhagen Hesselroth" userId="S::kinelu@uio.no::abcaf9c8-bbcc-4ebd-b56c-95b909ed0b02" providerId="AD" clId="Web-{E0155E9E-DA9F-2D31-00C4-6778FF8953FF}" dt="2022-04-30T08:15:22.471" v="32"/>
          <ac:spMkLst>
            <pc:docMk/>
            <pc:sldMk cId="2483771164" sldId="319"/>
            <ac:spMk id="15" creationId="{B7AB8B22-1A5D-43CA-AF52-544436027BBA}"/>
          </ac:spMkLst>
        </pc:spChg>
        <pc:spChg chg="add">
          <ac:chgData name="Kine Lundhagen Hesselroth" userId="S::kinelu@uio.no::abcaf9c8-bbcc-4ebd-b56c-95b909ed0b02" providerId="AD" clId="Web-{E0155E9E-DA9F-2D31-00C4-6778FF8953FF}" dt="2022-04-30T08:15:22.471" v="32"/>
          <ac:spMkLst>
            <pc:docMk/>
            <pc:sldMk cId="2483771164" sldId="319"/>
            <ac:spMk id="24" creationId="{B7AB8B22-1A5D-43CA-AF52-544436027BBA}"/>
          </ac:spMkLst>
        </pc:spChg>
        <pc:picChg chg="add del mod">
          <ac:chgData name="Kine Lundhagen Hesselroth" userId="S::kinelu@uio.no::abcaf9c8-bbcc-4ebd-b56c-95b909ed0b02" providerId="AD" clId="Web-{E0155E9E-DA9F-2D31-00C4-6778FF8953FF}" dt="2022-04-30T08:14:06.812" v="23"/>
          <ac:picMkLst>
            <pc:docMk/>
            <pc:sldMk cId="2483771164" sldId="319"/>
            <ac:picMk id="6" creationId="{F3E2ADED-31B0-B227-1D81-D1E43A95ACC4}"/>
          </ac:picMkLst>
        </pc:picChg>
        <pc:picChg chg="add mod">
          <ac:chgData name="Kine Lundhagen Hesselroth" userId="S::kinelu@uio.no::abcaf9c8-bbcc-4ebd-b56c-95b909ed0b02" providerId="AD" clId="Web-{E0155E9E-DA9F-2D31-00C4-6778FF8953FF}" dt="2022-04-30T08:15:22.471" v="32"/>
          <ac:picMkLst>
            <pc:docMk/>
            <pc:sldMk cId="2483771164" sldId="319"/>
            <ac:picMk id="7" creationId="{AB7A5967-3FD5-602B-CE77-B69E921512F2}"/>
          </ac:picMkLst>
        </pc:picChg>
        <pc:cxnChg chg="add del">
          <ac:chgData name="Kine Lundhagen Hesselroth" userId="S::kinelu@uio.no::abcaf9c8-bbcc-4ebd-b56c-95b909ed0b02" providerId="AD" clId="Web-{E0155E9E-DA9F-2D31-00C4-6778FF8953FF}" dt="2022-04-30T08:15:22.471" v="32"/>
          <ac:cxnSpMkLst>
            <pc:docMk/>
            <pc:sldMk cId="2483771164" sldId="319"/>
            <ac:cxnSpMk id="13" creationId="{F58DB4FF-B599-4BB6-81E0-2DB16E4AB461}"/>
          </ac:cxnSpMkLst>
        </pc:cxnChg>
        <pc:cxnChg chg="add del">
          <ac:chgData name="Kine Lundhagen Hesselroth" userId="S::kinelu@uio.no::abcaf9c8-bbcc-4ebd-b56c-95b909ed0b02" providerId="AD" clId="Web-{E0155E9E-DA9F-2D31-00C4-6778FF8953FF}" dt="2022-04-30T08:15:22.471" v="32"/>
          <ac:cxnSpMkLst>
            <pc:docMk/>
            <pc:sldMk cId="2483771164" sldId="319"/>
            <ac:cxnSpMk id="17" creationId="{3F8FE63E-849D-4207-A488-16A215D8E29D}"/>
          </ac:cxnSpMkLst>
        </pc:cxnChg>
        <pc:cxnChg chg="add">
          <ac:chgData name="Kine Lundhagen Hesselroth" userId="S::kinelu@uio.no::abcaf9c8-bbcc-4ebd-b56c-95b909ed0b02" providerId="AD" clId="Web-{E0155E9E-DA9F-2D31-00C4-6778FF8953FF}" dt="2022-04-30T08:15:22.471" v="32"/>
          <ac:cxnSpMkLst>
            <pc:docMk/>
            <pc:sldMk cId="2483771164" sldId="319"/>
            <ac:cxnSpMk id="22" creationId="{F58DB4FF-B599-4BB6-81E0-2DB16E4AB461}"/>
          </ac:cxnSpMkLst>
        </pc:cxnChg>
        <pc:cxnChg chg="add">
          <ac:chgData name="Kine Lundhagen Hesselroth" userId="S::kinelu@uio.no::abcaf9c8-bbcc-4ebd-b56c-95b909ed0b02" providerId="AD" clId="Web-{E0155E9E-DA9F-2D31-00C4-6778FF8953FF}" dt="2022-04-30T08:15:22.471" v="32"/>
          <ac:cxnSpMkLst>
            <pc:docMk/>
            <pc:sldMk cId="2483771164" sldId="319"/>
            <ac:cxnSpMk id="26" creationId="{3F8FE63E-849D-4207-A488-16A215D8E29D}"/>
          </ac:cxnSpMkLst>
        </pc:cxnChg>
      </pc:sldChg>
    </pc:docChg>
  </pc:docChgLst>
  <pc:docChgLst>
    <pc:chgData name="Kine Lundhagen Hesselroth" userId="S::kinelu@uio.no::abcaf9c8-bbcc-4ebd-b56c-95b909ed0b02" providerId="AD" clId="Web-{5E479D63-7DB5-2724-879C-C9AE23199FD2}"/>
    <pc:docChg chg="addSld delSld modSld sldOrd">
      <pc:chgData name="Kine Lundhagen Hesselroth" userId="S::kinelu@uio.no::abcaf9c8-bbcc-4ebd-b56c-95b909ed0b02" providerId="AD" clId="Web-{5E479D63-7DB5-2724-879C-C9AE23199FD2}" dt="2022-05-01T06:59:18.607" v="35"/>
      <pc:docMkLst>
        <pc:docMk/>
      </pc:docMkLst>
      <pc:sldChg chg="modSp ord">
        <pc:chgData name="Kine Lundhagen Hesselroth" userId="S::kinelu@uio.no::abcaf9c8-bbcc-4ebd-b56c-95b909ed0b02" providerId="AD" clId="Web-{5E479D63-7DB5-2724-879C-C9AE23199FD2}" dt="2022-05-01T06:54:46.009" v="20" actId="20577"/>
        <pc:sldMkLst>
          <pc:docMk/>
          <pc:sldMk cId="1178699460" sldId="285"/>
        </pc:sldMkLst>
        <pc:spChg chg="mod">
          <ac:chgData name="Kine Lundhagen Hesselroth" userId="S::kinelu@uio.no::abcaf9c8-bbcc-4ebd-b56c-95b909ed0b02" providerId="AD" clId="Web-{5E479D63-7DB5-2724-879C-C9AE23199FD2}" dt="2022-05-01T06:54:32.961" v="19" actId="20577"/>
          <ac:spMkLst>
            <pc:docMk/>
            <pc:sldMk cId="1178699460" sldId="285"/>
            <ac:spMk id="4" creationId="{50FC8F2F-D5D6-4767-882E-DF49667D16A7}"/>
          </ac:spMkLst>
        </pc:spChg>
        <pc:spChg chg="mod">
          <ac:chgData name="Kine Lundhagen Hesselroth" userId="S::kinelu@uio.no::abcaf9c8-bbcc-4ebd-b56c-95b909ed0b02" providerId="AD" clId="Web-{5E479D63-7DB5-2724-879C-C9AE23199FD2}" dt="2022-05-01T06:54:46.009" v="20" actId="20577"/>
          <ac:spMkLst>
            <pc:docMk/>
            <pc:sldMk cId="1178699460" sldId="285"/>
            <ac:spMk id="7" creationId="{4329F30D-3F86-4986-884F-21A243BEE6FC}"/>
          </ac:spMkLst>
        </pc:spChg>
      </pc:sldChg>
      <pc:sldChg chg="ord">
        <pc:chgData name="Kine Lundhagen Hesselroth" userId="S::kinelu@uio.no::abcaf9c8-bbcc-4ebd-b56c-95b909ed0b02" providerId="AD" clId="Web-{5E479D63-7DB5-2724-879C-C9AE23199FD2}" dt="2022-05-01T06:50:48.638" v="4"/>
        <pc:sldMkLst>
          <pc:docMk/>
          <pc:sldMk cId="4179267116" sldId="289"/>
        </pc:sldMkLst>
      </pc:sldChg>
      <pc:sldChg chg="del">
        <pc:chgData name="Kine Lundhagen Hesselroth" userId="S::kinelu@uio.no::abcaf9c8-bbcc-4ebd-b56c-95b909ed0b02" providerId="AD" clId="Web-{5E479D63-7DB5-2724-879C-C9AE23199FD2}" dt="2022-05-01T06:50:08.086" v="0"/>
        <pc:sldMkLst>
          <pc:docMk/>
          <pc:sldMk cId="3013681658" sldId="290"/>
        </pc:sldMkLst>
      </pc:sldChg>
      <pc:sldChg chg="addSp delSp modSp mod setClrOvrMap">
        <pc:chgData name="Kine Lundhagen Hesselroth" userId="S::kinelu@uio.no::abcaf9c8-bbcc-4ebd-b56c-95b909ed0b02" providerId="AD" clId="Web-{5E479D63-7DB5-2724-879C-C9AE23199FD2}" dt="2022-05-01T06:56:04.561" v="21"/>
        <pc:sldMkLst>
          <pc:docMk/>
          <pc:sldMk cId="3564935508" sldId="300"/>
        </pc:sldMkLst>
        <pc:spChg chg="mod">
          <ac:chgData name="Kine Lundhagen Hesselroth" userId="S::kinelu@uio.no::abcaf9c8-bbcc-4ebd-b56c-95b909ed0b02" providerId="AD" clId="Web-{5E479D63-7DB5-2724-879C-C9AE23199FD2}" dt="2022-05-01T06:56:04.561" v="21"/>
          <ac:spMkLst>
            <pc:docMk/>
            <pc:sldMk cId="3564935508" sldId="300"/>
            <ac:spMk id="9" creationId="{9B562A40-064B-48EE-AE2B-E6D1C1BB7740}"/>
          </ac:spMkLst>
        </pc:spChg>
        <pc:spChg chg="del">
          <ac:chgData name="Kine Lundhagen Hesselroth" userId="S::kinelu@uio.no::abcaf9c8-bbcc-4ebd-b56c-95b909ed0b02" providerId="AD" clId="Web-{5E479D63-7DB5-2724-879C-C9AE23199FD2}" dt="2022-05-01T06:56:04.561" v="21"/>
          <ac:spMkLst>
            <pc:docMk/>
            <pc:sldMk cId="3564935508" sldId="300"/>
            <ac:spMk id="14" creationId="{D5523BF6-8865-48E5-97BC-E5F426458EA0}"/>
          </ac:spMkLst>
        </pc:spChg>
        <pc:spChg chg="del">
          <ac:chgData name="Kine Lundhagen Hesselroth" userId="S::kinelu@uio.no::abcaf9c8-bbcc-4ebd-b56c-95b909ed0b02" providerId="AD" clId="Web-{5E479D63-7DB5-2724-879C-C9AE23199FD2}" dt="2022-05-01T06:56:04.561" v="21"/>
          <ac:spMkLst>
            <pc:docMk/>
            <pc:sldMk cId="3564935508" sldId="300"/>
            <ac:spMk id="18" creationId="{B8D726A5-7900-41B4-8D49-49B4A2010E7C}"/>
          </ac:spMkLst>
        </pc:spChg>
        <pc:spChg chg="add">
          <ac:chgData name="Kine Lundhagen Hesselroth" userId="S::kinelu@uio.no::abcaf9c8-bbcc-4ebd-b56c-95b909ed0b02" providerId="AD" clId="Web-{5E479D63-7DB5-2724-879C-C9AE23199FD2}" dt="2022-05-01T06:56:04.561" v="21"/>
          <ac:spMkLst>
            <pc:docMk/>
            <pc:sldMk cId="3564935508" sldId="300"/>
            <ac:spMk id="25" creationId="{D5523BF6-8865-48E5-97BC-E5F426458EA0}"/>
          </ac:spMkLst>
        </pc:spChg>
        <pc:spChg chg="add">
          <ac:chgData name="Kine Lundhagen Hesselroth" userId="S::kinelu@uio.no::abcaf9c8-bbcc-4ebd-b56c-95b909ed0b02" providerId="AD" clId="Web-{5E479D63-7DB5-2724-879C-C9AE23199FD2}" dt="2022-05-01T06:56:04.561" v="21"/>
          <ac:spMkLst>
            <pc:docMk/>
            <pc:sldMk cId="3564935508" sldId="300"/>
            <ac:spMk id="29" creationId="{087938AD-76BE-4FBD-B8C0-18679A331616}"/>
          </ac:spMkLst>
        </pc:spChg>
        <pc:picChg chg="mod ord">
          <ac:chgData name="Kine Lundhagen Hesselroth" userId="S::kinelu@uio.no::abcaf9c8-bbcc-4ebd-b56c-95b909ed0b02" providerId="AD" clId="Web-{5E479D63-7DB5-2724-879C-C9AE23199FD2}" dt="2022-05-01T06:56:04.561" v="21"/>
          <ac:picMkLst>
            <pc:docMk/>
            <pc:sldMk cId="3564935508" sldId="300"/>
            <ac:picMk id="5" creationId="{F216E801-7117-42EB-A2EE-BFA9D5809909}"/>
          </ac:picMkLst>
        </pc:picChg>
        <pc:cxnChg chg="del">
          <ac:chgData name="Kine Lundhagen Hesselroth" userId="S::kinelu@uio.no::abcaf9c8-bbcc-4ebd-b56c-95b909ed0b02" providerId="AD" clId="Web-{5E479D63-7DB5-2724-879C-C9AE23199FD2}" dt="2022-05-01T06:56:04.561" v="21"/>
          <ac:cxnSpMkLst>
            <pc:docMk/>
            <pc:sldMk cId="3564935508" sldId="300"/>
            <ac:cxnSpMk id="16" creationId="{25E1A445-F7EF-41B3-B20D-1112A814F52E}"/>
          </ac:cxnSpMkLst>
        </pc:cxnChg>
        <pc:cxnChg chg="del">
          <ac:chgData name="Kine Lundhagen Hesselroth" userId="S::kinelu@uio.no::abcaf9c8-bbcc-4ebd-b56c-95b909ed0b02" providerId="AD" clId="Web-{5E479D63-7DB5-2724-879C-C9AE23199FD2}" dt="2022-05-01T06:56:04.561" v="21"/>
          <ac:cxnSpMkLst>
            <pc:docMk/>
            <pc:sldMk cId="3564935508" sldId="300"/>
            <ac:cxnSpMk id="20" creationId="{46E49661-E258-450C-8150-A91A6B30D1CD}"/>
          </ac:cxnSpMkLst>
        </pc:cxnChg>
        <pc:cxnChg chg="add">
          <ac:chgData name="Kine Lundhagen Hesselroth" userId="S::kinelu@uio.no::abcaf9c8-bbcc-4ebd-b56c-95b909ed0b02" providerId="AD" clId="Web-{5E479D63-7DB5-2724-879C-C9AE23199FD2}" dt="2022-05-01T06:56:04.561" v="21"/>
          <ac:cxnSpMkLst>
            <pc:docMk/>
            <pc:sldMk cId="3564935508" sldId="300"/>
            <ac:cxnSpMk id="27" creationId="{25E1A445-F7EF-41B3-B20D-1112A814F52E}"/>
          </ac:cxnSpMkLst>
        </pc:cxnChg>
        <pc:cxnChg chg="add">
          <ac:chgData name="Kine Lundhagen Hesselroth" userId="S::kinelu@uio.no::abcaf9c8-bbcc-4ebd-b56c-95b909ed0b02" providerId="AD" clId="Web-{5E479D63-7DB5-2724-879C-C9AE23199FD2}" dt="2022-05-01T06:56:04.561" v="21"/>
          <ac:cxnSpMkLst>
            <pc:docMk/>
            <pc:sldMk cId="3564935508" sldId="300"/>
            <ac:cxnSpMk id="31" creationId="{1A20809E-C9E6-4146-AF55-8EB22ED7A539}"/>
          </ac:cxnSpMkLst>
        </pc:cxnChg>
      </pc:sldChg>
      <pc:sldChg chg="del">
        <pc:chgData name="Kine Lundhagen Hesselroth" userId="S::kinelu@uio.no::abcaf9c8-bbcc-4ebd-b56c-95b909ed0b02" providerId="AD" clId="Web-{5E479D63-7DB5-2724-879C-C9AE23199FD2}" dt="2022-05-01T06:57:34.612" v="33"/>
        <pc:sldMkLst>
          <pc:docMk/>
          <pc:sldMk cId="739770546" sldId="301"/>
        </pc:sldMkLst>
      </pc:sldChg>
      <pc:sldChg chg="ord">
        <pc:chgData name="Kine Lundhagen Hesselroth" userId="S::kinelu@uio.no::abcaf9c8-bbcc-4ebd-b56c-95b909ed0b02" providerId="AD" clId="Web-{5E479D63-7DB5-2724-879C-C9AE23199FD2}" dt="2022-05-01T06:50:45.153" v="3"/>
        <pc:sldMkLst>
          <pc:docMk/>
          <pc:sldMk cId="3744603397" sldId="314"/>
        </pc:sldMkLst>
      </pc:sldChg>
      <pc:sldChg chg="ord">
        <pc:chgData name="Kine Lundhagen Hesselroth" userId="S::kinelu@uio.no::abcaf9c8-bbcc-4ebd-b56c-95b909ed0b02" providerId="AD" clId="Web-{5E479D63-7DB5-2724-879C-C9AE23199FD2}" dt="2022-05-01T06:50:52.185" v="5"/>
        <pc:sldMkLst>
          <pc:docMk/>
          <pc:sldMk cId="1408469694" sldId="322"/>
        </pc:sldMkLst>
      </pc:sldChg>
      <pc:sldChg chg="addSp delSp modSp">
        <pc:chgData name="Kine Lundhagen Hesselroth" userId="S::kinelu@uio.no::abcaf9c8-bbcc-4ebd-b56c-95b909ed0b02" providerId="AD" clId="Web-{5E479D63-7DB5-2724-879C-C9AE23199FD2}" dt="2022-05-01T06:59:18.607" v="35"/>
        <pc:sldMkLst>
          <pc:docMk/>
          <pc:sldMk cId="2062742391" sldId="323"/>
        </pc:sldMkLst>
        <pc:picChg chg="add del mod">
          <ac:chgData name="Kine Lundhagen Hesselroth" userId="S::kinelu@uio.no::abcaf9c8-bbcc-4ebd-b56c-95b909ed0b02" providerId="AD" clId="Web-{5E479D63-7DB5-2724-879C-C9AE23199FD2}" dt="2022-05-01T06:59:18.607" v="35"/>
          <ac:picMkLst>
            <pc:docMk/>
            <pc:sldMk cId="2062742391" sldId="323"/>
            <ac:picMk id="2" creationId="{31833D9E-C218-49E1-E8C1-B0FBD76A9147}"/>
          </ac:picMkLst>
        </pc:picChg>
      </pc:sldChg>
      <pc:sldChg chg="addSp delSp modSp add del replId">
        <pc:chgData name="Kine Lundhagen Hesselroth" userId="S::kinelu@uio.no::abcaf9c8-bbcc-4ebd-b56c-95b909ed0b02" providerId="AD" clId="Web-{5E479D63-7DB5-2724-879C-C9AE23199FD2}" dt="2022-05-01T06:57:24.783" v="32" actId="14100"/>
        <pc:sldMkLst>
          <pc:docMk/>
          <pc:sldMk cId="1535628097" sldId="324"/>
        </pc:sldMkLst>
        <pc:spChg chg="mod">
          <ac:chgData name="Kine Lundhagen Hesselroth" userId="S::kinelu@uio.no::abcaf9c8-bbcc-4ebd-b56c-95b909ed0b02" providerId="AD" clId="Web-{5E479D63-7DB5-2724-879C-C9AE23199FD2}" dt="2022-05-01T06:57:24.783" v="32" actId="14100"/>
          <ac:spMkLst>
            <pc:docMk/>
            <pc:sldMk cId="1535628097" sldId="324"/>
            <ac:spMk id="9" creationId="{9B562A40-064B-48EE-AE2B-E6D1C1BB7740}"/>
          </ac:spMkLst>
        </pc:spChg>
        <pc:spChg chg="del">
          <ac:chgData name="Kine Lundhagen Hesselroth" userId="S::kinelu@uio.no::abcaf9c8-bbcc-4ebd-b56c-95b909ed0b02" providerId="AD" clId="Web-{5E479D63-7DB5-2724-879C-C9AE23199FD2}" dt="2022-05-01T06:56:58.141" v="27"/>
          <ac:spMkLst>
            <pc:docMk/>
            <pc:sldMk cId="1535628097" sldId="324"/>
            <ac:spMk id="25" creationId="{D5523BF6-8865-48E5-97BC-E5F426458EA0}"/>
          </ac:spMkLst>
        </pc:spChg>
        <pc:spChg chg="del">
          <ac:chgData name="Kine Lundhagen Hesselroth" userId="S::kinelu@uio.no::abcaf9c8-bbcc-4ebd-b56c-95b909ed0b02" providerId="AD" clId="Web-{5E479D63-7DB5-2724-879C-C9AE23199FD2}" dt="2022-05-01T06:56:58.141" v="27"/>
          <ac:spMkLst>
            <pc:docMk/>
            <pc:sldMk cId="1535628097" sldId="324"/>
            <ac:spMk id="29" creationId="{087938AD-76BE-4FBD-B8C0-18679A331616}"/>
          </ac:spMkLst>
        </pc:spChg>
        <pc:spChg chg="add">
          <ac:chgData name="Kine Lundhagen Hesselroth" userId="S::kinelu@uio.no::abcaf9c8-bbcc-4ebd-b56c-95b909ed0b02" providerId="AD" clId="Web-{5E479D63-7DB5-2724-879C-C9AE23199FD2}" dt="2022-05-01T06:56:58.141" v="27"/>
          <ac:spMkLst>
            <pc:docMk/>
            <pc:sldMk cId="1535628097" sldId="324"/>
            <ac:spMk id="36" creationId="{A4447B9B-86DA-44D8-A47F-C1EEAD2346D4}"/>
          </ac:spMkLst>
        </pc:spChg>
        <pc:spChg chg="add">
          <ac:chgData name="Kine Lundhagen Hesselroth" userId="S::kinelu@uio.no::abcaf9c8-bbcc-4ebd-b56c-95b909ed0b02" providerId="AD" clId="Web-{5E479D63-7DB5-2724-879C-C9AE23199FD2}" dt="2022-05-01T06:56:58.141" v="27"/>
          <ac:spMkLst>
            <pc:docMk/>
            <pc:sldMk cId="1535628097" sldId="324"/>
            <ac:spMk id="40" creationId="{7553E43E-8685-47C2-A90C-D7FB9C8E96E6}"/>
          </ac:spMkLst>
        </pc:spChg>
        <pc:picChg chg="add mod">
          <ac:chgData name="Kine Lundhagen Hesselroth" userId="S::kinelu@uio.no::abcaf9c8-bbcc-4ebd-b56c-95b909ed0b02" providerId="AD" clId="Web-{5E479D63-7DB5-2724-879C-C9AE23199FD2}" dt="2022-05-01T06:56:58.141" v="27"/>
          <ac:picMkLst>
            <pc:docMk/>
            <pc:sldMk cId="1535628097" sldId="324"/>
            <ac:picMk id="2" creationId="{7AD95469-2C98-4023-CEE1-25785C952C05}"/>
          </ac:picMkLst>
        </pc:picChg>
        <pc:picChg chg="del">
          <ac:chgData name="Kine Lundhagen Hesselroth" userId="S::kinelu@uio.no::abcaf9c8-bbcc-4ebd-b56c-95b909ed0b02" providerId="AD" clId="Web-{5E479D63-7DB5-2724-879C-C9AE23199FD2}" dt="2022-05-01T06:56:53.094" v="26"/>
          <ac:picMkLst>
            <pc:docMk/>
            <pc:sldMk cId="1535628097" sldId="324"/>
            <ac:picMk id="5" creationId="{F216E801-7117-42EB-A2EE-BFA9D5809909}"/>
          </ac:picMkLst>
        </pc:picChg>
        <pc:cxnChg chg="del">
          <ac:chgData name="Kine Lundhagen Hesselroth" userId="S::kinelu@uio.no::abcaf9c8-bbcc-4ebd-b56c-95b909ed0b02" providerId="AD" clId="Web-{5E479D63-7DB5-2724-879C-C9AE23199FD2}" dt="2022-05-01T06:56:58.141" v="27"/>
          <ac:cxnSpMkLst>
            <pc:docMk/>
            <pc:sldMk cId="1535628097" sldId="324"/>
            <ac:cxnSpMk id="27" creationId="{25E1A445-F7EF-41B3-B20D-1112A814F52E}"/>
          </ac:cxnSpMkLst>
        </pc:cxnChg>
        <pc:cxnChg chg="del">
          <ac:chgData name="Kine Lundhagen Hesselroth" userId="S::kinelu@uio.no::abcaf9c8-bbcc-4ebd-b56c-95b909ed0b02" providerId="AD" clId="Web-{5E479D63-7DB5-2724-879C-C9AE23199FD2}" dt="2022-05-01T06:56:58.141" v="27"/>
          <ac:cxnSpMkLst>
            <pc:docMk/>
            <pc:sldMk cId="1535628097" sldId="324"/>
            <ac:cxnSpMk id="31" creationId="{1A20809E-C9E6-4146-AF55-8EB22ED7A539}"/>
          </ac:cxnSpMkLst>
        </pc:cxnChg>
        <pc:cxnChg chg="add">
          <ac:chgData name="Kine Lundhagen Hesselroth" userId="S::kinelu@uio.no::abcaf9c8-bbcc-4ebd-b56c-95b909ed0b02" providerId="AD" clId="Web-{5E479D63-7DB5-2724-879C-C9AE23199FD2}" dt="2022-05-01T06:56:58.141" v="27"/>
          <ac:cxnSpMkLst>
            <pc:docMk/>
            <pc:sldMk cId="1535628097" sldId="324"/>
            <ac:cxnSpMk id="38" creationId="{2D592B85-3A67-4F07-9315-79065B1DB9BB}"/>
          </ac:cxnSpMkLst>
        </pc:cxnChg>
        <pc:cxnChg chg="add">
          <ac:chgData name="Kine Lundhagen Hesselroth" userId="S::kinelu@uio.no::abcaf9c8-bbcc-4ebd-b56c-95b909ed0b02" providerId="AD" clId="Web-{5E479D63-7DB5-2724-879C-C9AE23199FD2}" dt="2022-05-01T06:56:58.141" v="27"/>
          <ac:cxnSpMkLst>
            <pc:docMk/>
            <pc:sldMk cId="1535628097" sldId="324"/>
            <ac:cxnSpMk id="42" creationId="{5C05BDAE-DE9E-4332-8C5D-69C27B697760}"/>
          </ac:cxnSpMkLst>
        </pc:cxnChg>
      </pc:sldChg>
    </pc:docChg>
  </pc:docChgLst>
  <pc:docChgLst>
    <pc:chgData name="Kine Lundhagen Hesselroth" userId="S::kinelu@uio.no::abcaf9c8-bbcc-4ebd-b56c-95b909ed0b02" providerId="AD" clId="Web-{9EDD83E2-EF41-4C2E-5598-2AA1367626FA}"/>
    <pc:docChg chg="delSld modSld">
      <pc:chgData name="Kine Lundhagen Hesselroth" userId="S::kinelu@uio.no::abcaf9c8-bbcc-4ebd-b56c-95b909ed0b02" providerId="AD" clId="Web-{9EDD83E2-EF41-4C2E-5598-2AA1367626FA}" dt="2022-06-24T12:34:19.419" v="288" actId="20577"/>
      <pc:docMkLst>
        <pc:docMk/>
      </pc:docMkLst>
      <pc:sldChg chg="del">
        <pc:chgData name="Kine Lundhagen Hesselroth" userId="S::kinelu@uio.no::abcaf9c8-bbcc-4ebd-b56c-95b909ed0b02" providerId="AD" clId="Web-{9EDD83E2-EF41-4C2E-5598-2AA1367626FA}" dt="2022-06-24T12:07:30.584" v="24"/>
        <pc:sldMkLst>
          <pc:docMk/>
          <pc:sldMk cId="3293241015" sldId="256"/>
        </pc:sldMkLst>
      </pc:sldChg>
      <pc:sldChg chg="del">
        <pc:chgData name="Kine Lundhagen Hesselroth" userId="S::kinelu@uio.no::abcaf9c8-bbcc-4ebd-b56c-95b909ed0b02" providerId="AD" clId="Web-{9EDD83E2-EF41-4C2E-5598-2AA1367626FA}" dt="2022-06-24T12:27:58.876" v="246"/>
        <pc:sldMkLst>
          <pc:docMk/>
          <pc:sldMk cId="2733004740" sldId="259"/>
        </pc:sldMkLst>
      </pc:sldChg>
      <pc:sldChg chg="del">
        <pc:chgData name="Kine Lundhagen Hesselroth" userId="S::kinelu@uio.no::abcaf9c8-bbcc-4ebd-b56c-95b909ed0b02" providerId="AD" clId="Web-{9EDD83E2-EF41-4C2E-5598-2AA1367626FA}" dt="2022-06-24T12:28:22.628" v="262"/>
        <pc:sldMkLst>
          <pc:docMk/>
          <pc:sldMk cId="4213011411" sldId="260"/>
        </pc:sldMkLst>
      </pc:sldChg>
      <pc:sldChg chg="del">
        <pc:chgData name="Kine Lundhagen Hesselroth" userId="S::kinelu@uio.no::abcaf9c8-bbcc-4ebd-b56c-95b909ed0b02" providerId="AD" clId="Web-{9EDD83E2-EF41-4C2E-5598-2AA1367626FA}" dt="2022-06-24T12:28:23.487" v="263"/>
        <pc:sldMkLst>
          <pc:docMk/>
          <pc:sldMk cId="4250527349" sldId="261"/>
        </pc:sldMkLst>
      </pc:sldChg>
      <pc:sldChg chg="del">
        <pc:chgData name="Kine Lundhagen Hesselroth" userId="S::kinelu@uio.no::abcaf9c8-bbcc-4ebd-b56c-95b909ed0b02" providerId="AD" clId="Web-{9EDD83E2-EF41-4C2E-5598-2AA1367626FA}" dt="2022-06-24T12:28:24.159" v="264"/>
        <pc:sldMkLst>
          <pc:docMk/>
          <pc:sldMk cId="1048287868" sldId="263"/>
        </pc:sldMkLst>
      </pc:sldChg>
      <pc:sldChg chg="del">
        <pc:chgData name="Kine Lundhagen Hesselroth" userId="S::kinelu@uio.no::abcaf9c8-bbcc-4ebd-b56c-95b909ed0b02" providerId="AD" clId="Web-{9EDD83E2-EF41-4C2E-5598-2AA1367626FA}" dt="2022-06-24T12:28:24.956" v="265"/>
        <pc:sldMkLst>
          <pc:docMk/>
          <pc:sldMk cId="1801697112" sldId="264"/>
        </pc:sldMkLst>
      </pc:sldChg>
      <pc:sldChg chg="del">
        <pc:chgData name="Kine Lundhagen Hesselroth" userId="S::kinelu@uio.no::abcaf9c8-bbcc-4ebd-b56c-95b909ed0b02" providerId="AD" clId="Web-{9EDD83E2-EF41-4C2E-5598-2AA1367626FA}" dt="2022-06-24T12:28:26.753" v="267"/>
        <pc:sldMkLst>
          <pc:docMk/>
          <pc:sldMk cId="2090617767" sldId="265"/>
        </pc:sldMkLst>
      </pc:sldChg>
      <pc:sldChg chg="del">
        <pc:chgData name="Kine Lundhagen Hesselroth" userId="S::kinelu@uio.no::abcaf9c8-bbcc-4ebd-b56c-95b909ed0b02" providerId="AD" clId="Web-{9EDD83E2-EF41-4C2E-5598-2AA1367626FA}" dt="2022-06-24T12:28:25.784" v="266"/>
        <pc:sldMkLst>
          <pc:docMk/>
          <pc:sldMk cId="3557376709" sldId="270"/>
        </pc:sldMkLst>
      </pc:sldChg>
      <pc:sldChg chg="del">
        <pc:chgData name="Kine Lundhagen Hesselroth" userId="S::kinelu@uio.no::abcaf9c8-bbcc-4ebd-b56c-95b909ed0b02" providerId="AD" clId="Web-{9EDD83E2-EF41-4C2E-5598-2AA1367626FA}" dt="2022-06-24T12:28:27.675" v="268"/>
        <pc:sldMkLst>
          <pc:docMk/>
          <pc:sldMk cId="3991598573" sldId="271"/>
        </pc:sldMkLst>
      </pc:sldChg>
      <pc:sldChg chg="del">
        <pc:chgData name="Kine Lundhagen Hesselroth" userId="S::kinelu@uio.no::abcaf9c8-bbcc-4ebd-b56c-95b909ed0b02" providerId="AD" clId="Web-{9EDD83E2-EF41-4C2E-5598-2AA1367626FA}" dt="2022-06-24T12:28:28.472" v="269"/>
        <pc:sldMkLst>
          <pc:docMk/>
          <pc:sldMk cId="3415995166" sldId="272"/>
        </pc:sldMkLst>
      </pc:sldChg>
      <pc:sldChg chg="del">
        <pc:chgData name="Kine Lundhagen Hesselroth" userId="S::kinelu@uio.no::abcaf9c8-bbcc-4ebd-b56c-95b909ed0b02" providerId="AD" clId="Web-{9EDD83E2-EF41-4C2E-5598-2AA1367626FA}" dt="2022-06-24T12:28:29.488" v="270"/>
        <pc:sldMkLst>
          <pc:docMk/>
          <pc:sldMk cId="2978871905" sldId="273"/>
        </pc:sldMkLst>
      </pc:sldChg>
      <pc:sldChg chg="del">
        <pc:chgData name="Kine Lundhagen Hesselroth" userId="S::kinelu@uio.no::abcaf9c8-bbcc-4ebd-b56c-95b909ed0b02" providerId="AD" clId="Web-{9EDD83E2-EF41-4C2E-5598-2AA1367626FA}" dt="2022-06-24T12:28:30.238" v="271"/>
        <pc:sldMkLst>
          <pc:docMk/>
          <pc:sldMk cId="1823849396" sldId="274"/>
        </pc:sldMkLst>
      </pc:sldChg>
      <pc:sldChg chg="del">
        <pc:chgData name="Kine Lundhagen Hesselroth" userId="S::kinelu@uio.no::abcaf9c8-bbcc-4ebd-b56c-95b909ed0b02" providerId="AD" clId="Web-{9EDD83E2-EF41-4C2E-5598-2AA1367626FA}" dt="2022-06-24T12:28:31.144" v="272"/>
        <pc:sldMkLst>
          <pc:docMk/>
          <pc:sldMk cId="1502122380" sldId="275"/>
        </pc:sldMkLst>
      </pc:sldChg>
      <pc:sldChg chg="del">
        <pc:chgData name="Kine Lundhagen Hesselroth" userId="S::kinelu@uio.no::abcaf9c8-bbcc-4ebd-b56c-95b909ed0b02" providerId="AD" clId="Web-{9EDD83E2-EF41-4C2E-5598-2AA1367626FA}" dt="2022-06-24T12:28:35.394" v="273"/>
        <pc:sldMkLst>
          <pc:docMk/>
          <pc:sldMk cId="1346818863" sldId="276"/>
        </pc:sldMkLst>
      </pc:sldChg>
      <pc:sldChg chg="del">
        <pc:chgData name="Kine Lundhagen Hesselroth" userId="S::kinelu@uio.no::abcaf9c8-bbcc-4ebd-b56c-95b909ed0b02" providerId="AD" clId="Web-{9EDD83E2-EF41-4C2E-5598-2AA1367626FA}" dt="2022-06-24T12:28:00.283" v="248"/>
        <pc:sldMkLst>
          <pc:docMk/>
          <pc:sldMk cId="2062113621" sldId="283"/>
        </pc:sldMkLst>
      </pc:sldChg>
      <pc:sldChg chg="del">
        <pc:chgData name="Kine Lundhagen Hesselroth" userId="S::kinelu@uio.no::abcaf9c8-bbcc-4ebd-b56c-95b909ed0b02" providerId="AD" clId="Web-{9EDD83E2-EF41-4C2E-5598-2AA1367626FA}" dt="2022-06-24T12:27:59.736" v="247"/>
        <pc:sldMkLst>
          <pc:docMk/>
          <pc:sldMk cId="2639373547" sldId="288"/>
        </pc:sldMkLst>
      </pc:sldChg>
      <pc:sldChg chg="del">
        <pc:chgData name="Kine Lundhagen Hesselroth" userId="S::kinelu@uio.no::abcaf9c8-bbcc-4ebd-b56c-95b909ed0b02" providerId="AD" clId="Web-{9EDD83E2-EF41-4C2E-5598-2AA1367626FA}" dt="2022-06-24T12:27:21.748" v="231"/>
        <pc:sldMkLst>
          <pc:docMk/>
          <pc:sldMk cId="4179267116" sldId="289"/>
        </pc:sldMkLst>
      </pc:sldChg>
      <pc:sldChg chg="del">
        <pc:chgData name="Kine Lundhagen Hesselroth" userId="S::kinelu@uio.no::abcaf9c8-bbcc-4ebd-b56c-95b909ed0b02" providerId="AD" clId="Web-{9EDD83E2-EF41-4C2E-5598-2AA1367626FA}" dt="2022-06-24T12:27:25.327" v="233"/>
        <pc:sldMkLst>
          <pc:docMk/>
          <pc:sldMk cId="2414040523" sldId="291"/>
        </pc:sldMkLst>
      </pc:sldChg>
      <pc:sldChg chg="del">
        <pc:chgData name="Kine Lundhagen Hesselroth" userId="S::kinelu@uio.no::abcaf9c8-bbcc-4ebd-b56c-95b909ed0b02" providerId="AD" clId="Web-{9EDD83E2-EF41-4C2E-5598-2AA1367626FA}" dt="2022-06-24T12:27:35.984" v="240"/>
        <pc:sldMkLst>
          <pc:docMk/>
          <pc:sldMk cId="4255122888" sldId="293"/>
        </pc:sldMkLst>
      </pc:sldChg>
      <pc:sldChg chg="del">
        <pc:chgData name="Kine Lundhagen Hesselroth" userId="S::kinelu@uio.no::abcaf9c8-bbcc-4ebd-b56c-95b909ed0b02" providerId="AD" clId="Web-{9EDD83E2-EF41-4C2E-5598-2AA1367626FA}" dt="2022-06-24T12:27:43.188" v="243"/>
        <pc:sldMkLst>
          <pc:docMk/>
          <pc:sldMk cId="21206256" sldId="296"/>
        </pc:sldMkLst>
      </pc:sldChg>
      <pc:sldChg chg="del">
        <pc:chgData name="Kine Lundhagen Hesselroth" userId="S::kinelu@uio.no::abcaf9c8-bbcc-4ebd-b56c-95b909ed0b02" providerId="AD" clId="Web-{9EDD83E2-EF41-4C2E-5598-2AA1367626FA}" dt="2022-06-24T12:27:57.954" v="245"/>
        <pc:sldMkLst>
          <pc:docMk/>
          <pc:sldMk cId="2253188330" sldId="297"/>
        </pc:sldMkLst>
      </pc:sldChg>
      <pc:sldChg chg="del">
        <pc:chgData name="Kine Lundhagen Hesselroth" userId="S::kinelu@uio.no::abcaf9c8-bbcc-4ebd-b56c-95b909ed0b02" providerId="AD" clId="Web-{9EDD83E2-EF41-4C2E-5598-2AA1367626FA}" dt="2022-06-24T12:27:30.327" v="236"/>
        <pc:sldMkLst>
          <pc:docMk/>
          <pc:sldMk cId="3564935508" sldId="300"/>
        </pc:sldMkLst>
      </pc:sldChg>
      <pc:sldChg chg="del">
        <pc:chgData name="Kine Lundhagen Hesselroth" userId="S::kinelu@uio.no::abcaf9c8-bbcc-4ebd-b56c-95b909ed0b02" providerId="AD" clId="Web-{9EDD83E2-EF41-4C2E-5598-2AA1367626FA}" dt="2022-06-24T12:27:32.109" v="238"/>
        <pc:sldMkLst>
          <pc:docMk/>
          <pc:sldMk cId="2555408694" sldId="302"/>
        </pc:sldMkLst>
      </pc:sldChg>
      <pc:sldChg chg="del">
        <pc:chgData name="Kine Lundhagen Hesselroth" userId="S::kinelu@uio.no::abcaf9c8-bbcc-4ebd-b56c-95b909ed0b02" providerId="AD" clId="Web-{9EDD83E2-EF41-4C2E-5598-2AA1367626FA}" dt="2022-06-24T12:27:34.281" v="239"/>
        <pc:sldMkLst>
          <pc:docMk/>
          <pc:sldMk cId="2825156263" sldId="303"/>
        </pc:sldMkLst>
      </pc:sldChg>
      <pc:sldChg chg="del">
        <pc:chgData name="Kine Lundhagen Hesselroth" userId="S::kinelu@uio.no::abcaf9c8-bbcc-4ebd-b56c-95b909ed0b02" providerId="AD" clId="Web-{9EDD83E2-EF41-4C2E-5598-2AA1367626FA}" dt="2022-06-24T12:27:37.562" v="241"/>
        <pc:sldMkLst>
          <pc:docMk/>
          <pc:sldMk cId="4151924828" sldId="309"/>
        </pc:sldMkLst>
      </pc:sldChg>
      <pc:sldChg chg="del">
        <pc:chgData name="Kine Lundhagen Hesselroth" userId="S::kinelu@uio.no::abcaf9c8-bbcc-4ebd-b56c-95b909ed0b02" providerId="AD" clId="Web-{9EDD83E2-EF41-4C2E-5598-2AA1367626FA}" dt="2022-06-24T12:27:41.344" v="242"/>
        <pc:sldMkLst>
          <pc:docMk/>
          <pc:sldMk cId="3415277520" sldId="310"/>
        </pc:sldMkLst>
      </pc:sldChg>
      <pc:sldChg chg="del">
        <pc:chgData name="Kine Lundhagen Hesselroth" userId="S::kinelu@uio.no::abcaf9c8-bbcc-4ebd-b56c-95b909ed0b02" providerId="AD" clId="Web-{9EDD83E2-EF41-4C2E-5598-2AA1367626FA}" dt="2022-06-24T12:27:18.358" v="229"/>
        <pc:sldMkLst>
          <pc:docMk/>
          <pc:sldMk cId="2569547774" sldId="312"/>
        </pc:sldMkLst>
      </pc:sldChg>
      <pc:sldChg chg="del">
        <pc:chgData name="Kine Lundhagen Hesselroth" userId="S::kinelu@uio.no::abcaf9c8-bbcc-4ebd-b56c-95b909ed0b02" providerId="AD" clId="Web-{9EDD83E2-EF41-4C2E-5598-2AA1367626FA}" dt="2022-06-24T12:27:48.110" v="244"/>
        <pc:sldMkLst>
          <pc:docMk/>
          <pc:sldMk cId="2429895034" sldId="313"/>
        </pc:sldMkLst>
      </pc:sldChg>
      <pc:sldChg chg="del">
        <pc:chgData name="Kine Lundhagen Hesselroth" userId="S::kinelu@uio.no::abcaf9c8-bbcc-4ebd-b56c-95b909ed0b02" providerId="AD" clId="Web-{9EDD83E2-EF41-4C2E-5598-2AA1367626FA}" dt="2022-06-24T12:27:19.498" v="230"/>
        <pc:sldMkLst>
          <pc:docMk/>
          <pc:sldMk cId="3744603397" sldId="314"/>
        </pc:sldMkLst>
      </pc:sldChg>
      <pc:sldChg chg="del">
        <pc:chgData name="Kine Lundhagen Hesselroth" userId="S::kinelu@uio.no::abcaf9c8-bbcc-4ebd-b56c-95b909ed0b02" providerId="AD" clId="Web-{9EDD83E2-EF41-4C2E-5598-2AA1367626FA}" dt="2022-06-24T12:28:03.580" v="251"/>
        <pc:sldMkLst>
          <pc:docMk/>
          <pc:sldMk cId="2632794600" sldId="316"/>
        </pc:sldMkLst>
      </pc:sldChg>
      <pc:sldChg chg="del">
        <pc:chgData name="Kine Lundhagen Hesselroth" userId="S::kinelu@uio.no::abcaf9c8-bbcc-4ebd-b56c-95b909ed0b02" providerId="AD" clId="Web-{9EDD83E2-EF41-4C2E-5598-2AA1367626FA}" dt="2022-06-24T12:28:01.392" v="249"/>
        <pc:sldMkLst>
          <pc:docMk/>
          <pc:sldMk cId="1987761862" sldId="318"/>
        </pc:sldMkLst>
      </pc:sldChg>
      <pc:sldChg chg="del">
        <pc:chgData name="Kine Lundhagen Hesselroth" userId="S::kinelu@uio.no::abcaf9c8-bbcc-4ebd-b56c-95b909ed0b02" providerId="AD" clId="Web-{9EDD83E2-EF41-4C2E-5598-2AA1367626FA}" dt="2022-06-24T12:28:02.861" v="250"/>
        <pc:sldMkLst>
          <pc:docMk/>
          <pc:sldMk cId="2483771164" sldId="319"/>
        </pc:sldMkLst>
      </pc:sldChg>
      <pc:sldChg chg="del">
        <pc:chgData name="Kine Lundhagen Hesselroth" userId="S::kinelu@uio.no::abcaf9c8-bbcc-4ebd-b56c-95b909ed0b02" providerId="AD" clId="Web-{9EDD83E2-EF41-4C2E-5598-2AA1367626FA}" dt="2022-06-24T12:27:29.077" v="235"/>
        <pc:sldMkLst>
          <pc:docMk/>
          <pc:sldMk cId="2120858529" sldId="320"/>
        </pc:sldMkLst>
      </pc:sldChg>
      <pc:sldChg chg="del">
        <pc:chgData name="Kine Lundhagen Hesselroth" userId="S::kinelu@uio.no::abcaf9c8-bbcc-4ebd-b56c-95b909ed0b02" providerId="AD" clId="Web-{9EDD83E2-EF41-4C2E-5598-2AA1367626FA}" dt="2022-06-24T12:28:08.096" v="255"/>
        <pc:sldMkLst>
          <pc:docMk/>
          <pc:sldMk cId="1965579565" sldId="321"/>
        </pc:sldMkLst>
      </pc:sldChg>
      <pc:sldChg chg="del">
        <pc:chgData name="Kine Lundhagen Hesselroth" userId="S::kinelu@uio.no::abcaf9c8-bbcc-4ebd-b56c-95b909ed0b02" providerId="AD" clId="Web-{9EDD83E2-EF41-4C2E-5598-2AA1367626FA}" dt="2022-06-24T12:27:27.796" v="234"/>
        <pc:sldMkLst>
          <pc:docMk/>
          <pc:sldMk cId="1408469694" sldId="322"/>
        </pc:sldMkLst>
      </pc:sldChg>
      <pc:sldChg chg="del">
        <pc:chgData name="Kine Lundhagen Hesselroth" userId="S::kinelu@uio.no::abcaf9c8-bbcc-4ebd-b56c-95b909ed0b02" providerId="AD" clId="Web-{9EDD83E2-EF41-4C2E-5598-2AA1367626FA}" dt="2022-06-24T12:28:05.017" v="253"/>
        <pc:sldMkLst>
          <pc:docMk/>
          <pc:sldMk cId="2062742391" sldId="323"/>
        </pc:sldMkLst>
      </pc:sldChg>
      <pc:sldChg chg="del">
        <pc:chgData name="Kine Lundhagen Hesselroth" userId="S::kinelu@uio.no::abcaf9c8-bbcc-4ebd-b56c-95b909ed0b02" providerId="AD" clId="Web-{9EDD83E2-EF41-4C2E-5598-2AA1367626FA}" dt="2022-06-24T12:27:31.249" v="237"/>
        <pc:sldMkLst>
          <pc:docMk/>
          <pc:sldMk cId="1535628097" sldId="324"/>
        </pc:sldMkLst>
      </pc:sldChg>
      <pc:sldChg chg="del">
        <pc:chgData name="Kine Lundhagen Hesselroth" userId="S::kinelu@uio.no::abcaf9c8-bbcc-4ebd-b56c-95b909ed0b02" providerId="AD" clId="Web-{9EDD83E2-EF41-4C2E-5598-2AA1367626FA}" dt="2022-06-24T12:28:06.580" v="254"/>
        <pc:sldMkLst>
          <pc:docMk/>
          <pc:sldMk cId="1019067409" sldId="327"/>
        </pc:sldMkLst>
      </pc:sldChg>
      <pc:sldChg chg="del">
        <pc:chgData name="Kine Lundhagen Hesselroth" userId="S::kinelu@uio.no::abcaf9c8-bbcc-4ebd-b56c-95b909ed0b02" providerId="AD" clId="Web-{9EDD83E2-EF41-4C2E-5598-2AA1367626FA}" dt="2022-06-24T12:28:04.236" v="252"/>
        <pc:sldMkLst>
          <pc:docMk/>
          <pc:sldMk cId="2208445095" sldId="329"/>
        </pc:sldMkLst>
      </pc:sldChg>
      <pc:sldChg chg="del">
        <pc:chgData name="Kine Lundhagen Hesselroth" userId="S::kinelu@uio.no::abcaf9c8-bbcc-4ebd-b56c-95b909ed0b02" providerId="AD" clId="Web-{9EDD83E2-EF41-4C2E-5598-2AA1367626FA}" dt="2022-06-24T12:28:38.613" v="274"/>
        <pc:sldMkLst>
          <pc:docMk/>
          <pc:sldMk cId="335343313" sldId="330"/>
        </pc:sldMkLst>
      </pc:sldChg>
      <pc:sldChg chg="del">
        <pc:chgData name="Kine Lundhagen Hesselroth" userId="S::kinelu@uio.no::abcaf9c8-bbcc-4ebd-b56c-95b909ed0b02" providerId="AD" clId="Web-{9EDD83E2-EF41-4C2E-5598-2AA1367626FA}" dt="2022-06-24T12:28:10.064" v="256"/>
        <pc:sldMkLst>
          <pc:docMk/>
          <pc:sldMk cId="999070815" sldId="331"/>
        </pc:sldMkLst>
      </pc:sldChg>
      <pc:sldChg chg="del">
        <pc:chgData name="Kine Lundhagen Hesselroth" userId="S::kinelu@uio.no::abcaf9c8-bbcc-4ebd-b56c-95b909ed0b02" providerId="AD" clId="Web-{9EDD83E2-EF41-4C2E-5598-2AA1367626FA}" dt="2022-06-24T12:28:11.330" v="257"/>
        <pc:sldMkLst>
          <pc:docMk/>
          <pc:sldMk cId="323109721" sldId="333"/>
        </pc:sldMkLst>
      </pc:sldChg>
      <pc:sldChg chg="del">
        <pc:chgData name="Kine Lundhagen Hesselroth" userId="S::kinelu@uio.no::abcaf9c8-bbcc-4ebd-b56c-95b909ed0b02" providerId="AD" clId="Web-{9EDD83E2-EF41-4C2E-5598-2AA1367626FA}" dt="2022-06-24T12:28:19.550" v="260"/>
        <pc:sldMkLst>
          <pc:docMk/>
          <pc:sldMk cId="2174227712" sldId="334"/>
        </pc:sldMkLst>
      </pc:sldChg>
      <pc:sldChg chg="del">
        <pc:chgData name="Kine Lundhagen Hesselroth" userId="S::kinelu@uio.no::abcaf9c8-bbcc-4ebd-b56c-95b909ed0b02" providerId="AD" clId="Web-{9EDD83E2-EF41-4C2E-5598-2AA1367626FA}" dt="2022-06-24T12:28:15.284" v="258"/>
        <pc:sldMkLst>
          <pc:docMk/>
          <pc:sldMk cId="4293959397" sldId="338"/>
        </pc:sldMkLst>
      </pc:sldChg>
      <pc:sldChg chg="del">
        <pc:chgData name="Kine Lundhagen Hesselroth" userId="S::kinelu@uio.no::abcaf9c8-bbcc-4ebd-b56c-95b909ed0b02" providerId="AD" clId="Web-{9EDD83E2-EF41-4C2E-5598-2AA1367626FA}" dt="2022-06-24T12:28:16.752" v="259"/>
        <pc:sldMkLst>
          <pc:docMk/>
          <pc:sldMk cId="803131128" sldId="339"/>
        </pc:sldMkLst>
      </pc:sldChg>
      <pc:sldChg chg="del">
        <pc:chgData name="Kine Lundhagen Hesselroth" userId="S::kinelu@uio.no::abcaf9c8-bbcc-4ebd-b56c-95b909ed0b02" providerId="AD" clId="Web-{9EDD83E2-EF41-4C2E-5598-2AA1367626FA}" dt="2022-06-24T12:28:21.081" v="261"/>
        <pc:sldMkLst>
          <pc:docMk/>
          <pc:sldMk cId="3347304016" sldId="340"/>
        </pc:sldMkLst>
      </pc:sldChg>
      <pc:sldChg chg="del">
        <pc:chgData name="Kine Lundhagen Hesselroth" userId="S::kinelu@uio.no::abcaf9c8-bbcc-4ebd-b56c-95b909ed0b02" providerId="AD" clId="Web-{9EDD83E2-EF41-4C2E-5598-2AA1367626FA}" dt="2022-06-24T12:27:22.577" v="232"/>
        <pc:sldMkLst>
          <pc:docMk/>
          <pc:sldMk cId="4247468478" sldId="341"/>
        </pc:sldMkLst>
      </pc:sldChg>
      <pc:sldChg chg="addSp delSp modSp del">
        <pc:chgData name="Kine Lundhagen Hesselroth" userId="S::kinelu@uio.no::abcaf9c8-bbcc-4ebd-b56c-95b909ed0b02" providerId="AD" clId="Web-{9EDD83E2-EF41-4C2E-5598-2AA1367626FA}" dt="2022-06-24T12:07:28.240" v="23"/>
        <pc:sldMkLst>
          <pc:docMk/>
          <pc:sldMk cId="3140457157" sldId="342"/>
        </pc:sldMkLst>
        <pc:spChg chg="del">
          <ac:chgData name="Kine Lundhagen Hesselroth" userId="S::kinelu@uio.no::abcaf9c8-bbcc-4ebd-b56c-95b909ed0b02" providerId="AD" clId="Web-{9EDD83E2-EF41-4C2E-5598-2AA1367626FA}" dt="2022-06-24T12:05:27.747" v="0"/>
          <ac:spMkLst>
            <pc:docMk/>
            <pc:sldMk cId="3140457157" sldId="342"/>
            <ac:spMk id="2" creationId="{B1BA7CD3-5CDE-4B83-9B85-554FD83F0301}"/>
          </ac:spMkLst>
        </pc:spChg>
        <pc:spChg chg="mod">
          <ac:chgData name="Kine Lundhagen Hesselroth" userId="S::kinelu@uio.no::abcaf9c8-bbcc-4ebd-b56c-95b909ed0b02" providerId="AD" clId="Web-{9EDD83E2-EF41-4C2E-5598-2AA1367626FA}" dt="2022-06-24T12:05:36.466" v="2" actId="20577"/>
          <ac:spMkLst>
            <pc:docMk/>
            <pc:sldMk cId="3140457157" sldId="342"/>
            <ac:spMk id="3" creationId="{7CDBFD39-A44A-4B1E-BAAA-BB9611B80D14}"/>
          </ac:spMkLst>
        </pc:spChg>
        <pc:spChg chg="add mod">
          <ac:chgData name="Kine Lundhagen Hesselroth" userId="S::kinelu@uio.no::abcaf9c8-bbcc-4ebd-b56c-95b909ed0b02" providerId="AD" clId="Web-{9EDD83E2-EF41-4C2E-5598-2AA1367626FA}" dt="2022-06-24T12:05:27.747" v="0"/>
          <ac:spMkLst>
            <pc:docMk/>
            <pc:sldMk cId="3140457157" sldId="342"/>
            <ac:spMk id="5" creationId="{B82EA65D-9DDC-1948-D63F-325E3F0C6A28}"/>
          </ac:spMkLst>
        </pc:spChg>
      </pc:sldChg>
      <pc:sldChg chg="addSp delSp modSp mod setBg">
        <pc:chgData name="Kine Lundhagen Hesselroth" userId="S::kinelu@uio.no::abcaf9c8-bbcc-4ebd-b56c-95b909ed0b02" providerId="AD" clId="Web-{9EDD83E2-EF41-4C2E-5598-2AA1367626FA}" dt="2022-06-24T12:33:10.289" v="284" actId="20577"/>
        <pc:sldMkLst>
          <pc:docMk/>
          <pc:sldMk cId="3136911165" sldId="343"/>
        </pc:sldMkLst>
        <pc:spChg chg="mod">
          <ac:chgData name="Kine Lundhagen Hesselroth" userId="S::kinelu@uio.no::abcaf9c8-bbcc-4ebd-b56c-95b909ed0b02" providerId="AD" clId="Web-{9EDD83E2-EF41-4C2E-5598-2AA1367626FA}" dt="2022-06-24T12:07:36.147" v="25"/>
          <ac:spMkLst>
            <pc:docMk/>
            <pc:sldMk cId="3136911165" sldId="343"/>
            <ac:spMk id="2" creationId="{0FE4E657-582E-405E-BF32-E9143BC55141}"/>
          </ac:spMkLst>
        </pc:spChg>
        <pc:spChg chg="del">
          <ac:chgData name="Kine Lundhagen Hesselroth" userId="S::kinelu@uio.no::abcaf9c8-bbcc-4ebd-b56c-95b909ed0b02" providerId="AD" clId="Web-{9EDD83E2-EF41-4C2E-5598-2AA1367626FA}" dt="2022-06-24T12:07:36.147" v="25"/>
          <ac:spMkLst>
            <pc:docMk/>
            <pc:sldMk cId="3136911165" sldId="343"/>
            <ac:spMk id="3" creationId="{7BEE79C9-20AB-4CFB-AE49-FB9BBC9A8C4A}"/>
          </ac:spMkLst>
        </pc:spChg>
        <pc:spChg chg="add">
          <ac:chgData name="Kine Lundhagen Hesselroth" userId="S::kinelu@uio.no::abcaf9c8-bbcc-4ebd-b56c-95b909ed0b02" providerId="AD" clId="Web-{9EDD83E2-EF41-4C2E-5598-2AA1367626FA}" dt="2022-06-24T12:07:36.147" v="25"/>
          <ac:spMkLst>
            <pc:docMk/>
            <pc:sldMk cId="3136911165" sldId="343"/>
            <ac:spMk id="11" creationId="{05E0CE8A-B373-428C-8818-499181F94041}"/>
          </ac:spMkLst>
        </pc:spChg>
        <pc:graphicFrameChg chg="add modGraphic">
          <ac:chgData name="Kine Lundhagen Hesselroth" userId="S::kinelu@uio.no::abcaf9c8-bbcc-4ebd-b56c-95b909ed0b02" providerId="AD" clId="Web-{9EDD83E2-EF41-4C2E-5598-2AA1367626FA}" dt="2022-06-24T12:33:10.289" v="284" actId="20577"/>
          <ac:graphicFrameMkLst>
            <pc:docMk/>
            <pc:sldMk cId="3136911165" sldId="343"/>
            <ac:graphicFrameMk id="5" creationId="{96524074-CB3F-F712-B81F-F0CC6175AB30}"/>
          </ac:graphicFrameMkLst>
        </pc:graphicFrameChg>
        <pc:cxnChg chg="add">
          <ac:chgData name="Kine Lundhagen Hesselroth" userId="S::kinelu@uio.no::abcaf9c8-bbcc-4ebd-b56c-95b909ed0b02" providerId="AD" clId="Web-{9EDD83E2-EF41-4C2E-5598-2AA1367626FA}" dt="2022-06-24T12:07:36.147" v="25"/>
          <ac:cxnSpMkLst>
            <pc:docMk/>
            <pc:sldMk cId="3136911165" sldId="343"/>
            <ac:cxnSpMk id="9" creationId="{1CC4F248-C9EA-4549-B9CD-432DAAA78631}"/>
          </ac:cxnSpMkLst>
        </pc:cxnChg>
      </pc:sldChg>
      <pc:sldChg chg="addSp delSp modSp mod setBg setClrOvrMap">
        <pc:chgData name="Kine Lundhagen Hesselroth" userId="S::kinelu@uio.no::abcaf9c8-bbcc-4ebd-b56c-95b909ed0b02" providerId="AD" clId="Web-{9EDD83E2-EF41-4C2E-5598-2AA1367626FA}" dt="2022-06-24T12:10:33.378" v="59" actId="20577"/>
        <pc:sldMkLst>
          <pc:docMk/>
          <pc:sldMk cId="2970742615" sldId="344"/>
        </pc:sldMkLst>
        <pc:spChg chg="mod">
          <ac:chgData name="Kine Lundhagen Hesselroth" userId="S::kinelu@uio.no::abcaf9c8-bbcc-4ebd-b56c-95b909ed0b02" providerId="AD" clId="Web-{9EDD83E2-EF41-4C2E-5598-2AA1367626FA}" dt="2022-06-24T12:09:35.062" v="53"/>
          <ac:spMkLst>
            <pc:docMk/>
            <pc:sldMk cId="2970742615" sldId="344"/>
            <ac:spMk id="2" creationId="{1C2D011B-2551-46EF-96E3-BAC9882E1DC2}"/>
          </ac:spMkLst>
        </pc:spChg>
        <pc:spChg chg="mod">
          <ac:chgData name="Kine Lundhagen Hesselroth" userId="S::kinelu@uio.no::abcaf9c8-bbcc-4ebd-b56c-95b909ed0b02" providerId="AD" clId="Web-{9EDD83E2-EF41-4C2E-5598-2AA1367626FA}" dt="2022-06-24T12:10:33.378" v="59" actId="20577"/>
          <ac:spMkLst>
            <pc:docMk/>
            <pc:sldMk cId="2970742615" sldId="344"/>
            <ac:spMk id="3" creationId="{F3986143-DE22-46FF-8A4E-EDD2E60D98BB}"/>
          </ac:spMkLst>
        </pc:spChg>
        <pc:spChg chg="add del">
          <ac:chgData name="Kine Lundhagen Hesselroth" userId="S::kinelu@uio.no::abcaf9c8-bbcc-4ebd-b56c-95b909ed0b02" providerId="AD" clId="Web-{9EDD83E2-EF41-4C2E-5598-2AA1367626FA}" dt="2022-06-24T12:08:57.809" v="51"/>
          <ac:spMkLst>
            <pc:docMk/>
            <pc:sldMk cId="2970742615" sldId="344"/>
            <ac:spMk id="10" creationId="{39E4C68A-A4A9-48A4-9FF2-D2896B1EA01F}"/>
          </ac:spMkLst>
        </pc:spChg>
        <pc:spChg chg="add del">
          <ac:chgData name="Kine Lundhagen Hesselroth" userId="S::kinelu@uio.no::abcaf9c8-bbcc-4ebd-b56c-95b909ed0b02" providerId="AD" clId="Web-{9EDD83E2-EF41-4C2E-5598-2AA1367626FA}" dt="2022-06-24T12:08:57.809" v="51"/>
          <ac:spMkLst>
            <pc:docMk/>
            <pc:sldMk cId="2970742615" sldId="344"/>
            <ac:spMk id="12" creationId="{E2B9AEA5-52CB-49A6-AF8A-33502F291B91}"/>
          </ac:spMkLst>
        </pc:spChg>
        <pc:spChg chg="add del">
          <ac:chgData name="Kine Lundhagen Hesselroth" userId="S::kinelu@uio.no::abcaf9c8-bbcc-4ebd-b56c-95b909ed0b02" providerId="AD" clId="Web-{9EDD83E2-EF41-4C2E-5598-2AA1367626FA}" dt="2022-06-24T12:09:35.062" v="53"/>
          <ac:spMkLst>
            <pc:docMk/>
            <pc:sldMk cId="2970742615" sldId="344"/>
            <ac:spMk id="19" creationId="{A10C41F2-1746-4431-9B52-B9F147A896B8}"/>
          </ac:spMkLst>
        </pc:spChg>
        <pc:spChg chg="add del">
          <ac:chgData name="Kine Lundhagen Hesselroth" userId="S::kinelu@uio.no::abcaf9c8-bbcc-4ebd-b56c-95b909ed0b02" providerId="AD" clId="Web-{9EDD83E2-EF41-4C2E-5598-2AA1367626FA}" dt="2022-06-24T12:09:35.062" v="53"/>
          <ac:spMkLst>
            <pc:docMk/>
            <pc:sldMk cId="2970742615" sldId="344"/>
            <ac:spMk id="21" creationId="{B695F8C5-0ED1-4C24-877A-A9E15A1C6430}"/>
          </ac:spMkLst>
        </pc:spChg>
        <pc:spChg chg="add del">
          <ac:chgData name="Kine Lundhagen Hesselroth" userId="S::kinelu@uio.no::abcaf9c8-bbcc-4ebd-b56c-95b909ed0b02" providerId="AD" clId="Web-{9EDD83E2-EF41-4C2E-5598-2AA1367626FA}" dt="2022-06-24T12:09:35.062" v="53"/>
          <ac:spMkLst>
            <pc:docMk/>
            <pc:sldMk cId="2970742615" sldId="344"/>
            <ac:spMk id="23" creationId="{7984928E-D694-4849-BBAD-D7C7DC405478}"/>
          </ac:spMkLst>
        </pc:spChg>
        <pc:spChg chg="add del">
          <ac:chgData name="Kine Lundhagen Hesselroth" userId="S::kinelu@uio.no::abcaf9c8-bbcc-4ebd-b56c-95b909ed0b02" providerId="AD" clId="Web-{9EDD83E2-EF41-4C2E-5598-2AA1367626FA}" dt="2022-06-24T12:10:17.424" v="56"/>
          <ac:spMkLst>
            <pc:docMk/>
            <pc:sldMk cId="2970742615" sldId="344"/>
            <ac:spMk id="32" creationId="{B7AB8B22-1A5D-43CA-AF52-544436027BBA}"/>
          </ac:spMkLst>
        </pc:spChg>
        <pc:spChg chg="add">
          <ac:chgData name="Kine Lundhagen Hesselroth" userId="S::kinelu@uio.no::abcaf9c8-bbcc-4ebd-b56c-95b909ed0b02" providerId="AD" clId="Web-{9EDD83E2-EF41-4C2E-5598-2AA1367626FA}" dt="2022-06-24T12:10:17.424" v="56"/>
          <ac:spMkLst>
            <pc:docMk/>
            <pc:sldMk cId="2970742615" sldId="344"/>
            <ac:spMk id="41" creationId="{B7AB8B22-1A5D-43CA-AF52-544436027BBA}"/>
          </ac:spMkLst>
        </pc:spChg>
        <pc:picChg chg="add del mod ord">
          <ac:chgData name="Kine Lundhagen Hesselroth" userId="S::kinelu@uio.no::abcaf9c8-bbcc-4ebd-b56c-95b909ed0b02" providerId="AD" clId="Web-{9EDD83E2-EF41-4C2E-5598-2AA1367626FA}" dt="2022-06-24T12:10:13.908" v="54"/>
          <ac:picMkLst>
            <pc:docMk/>
            <pc:sldMk cId="2970742615" sldId="344"/>
            <ac:picMk id="4" creationId="{C04E68B2-4838-1F16-CE4F-F78F3494A7EA}"/>
          </ac:picMkLst>
        </pc:picChg>
        <pc:picChg chg="add mod ord">
          <ac:chgData name="Kine Lundhagen Hesselroth" userId="S::kinelu@uio.no::abcaf9c8-bbcc-4ebd-b56c-95b909ed0b02" providerId="AD" clId="Web-{9EDD83E2-EF41-4C2E-5598-2AA1367626FA}" dt="2022-06-24T12:10:17.424" v="56"/>
          <ac:picMkLst>
            <pc:docMk/>
            <pc:sldMk cId="2970742615" sldId="344"/>
            <ac:picMk id="6" creationId="{174902FE-0E5F-1D88-882E-9DA18ACBF599}"/>
          </ac:picMkLst>
        </pc:picChg>
        <pc:cxnChg chg="add del">
          <ac:chgData name="Kine Lundhagen Hesselroth" userId="S::kinelu@uio.no::abcaf9c8-bbcc-4ebd-b56c-95b909ed0b02" providerId="AD" clId="Web-{9EDD83E2-EF41-4C2E-5598-2AA1367626FA}" dt="2022-06-24T12:08:57.809" v="51"/>
          <ac:cxnSpMkLst>
            <pc:docMk/>
            <pc:sldMk cId="2970742615" sldId="344"/>
            <ac:cxnSpMk id="8" creationId="{D5750212-0F8D-421C-85CD-57B6DF1DD60F}"/>
          </ac:cxnSpMkLst>
        </pc:cxnChg>
        <pc:cxnChg chg="add del">
          <ac:chgData name="Kine Lundhagen Hesselroth" userId="S::kinelu@uio.no::abcaf9c8-bbcc-4ebd-b56c-95b909ed0b02" providerId="AD" clId="Web-{9EDD83E2-EF41-4C2E-5598-2AA1367626FA}" dt="2022-06-24T12:09:35.062" v="53"/>
          <ac:cxnSpMkLst>
            <pc:docMk/>
            <pc:sldMk cId="2970742615" sldId="344"/>
            <ac:cxnSpMk id="17" creationId="{D5750212-0F8D-421C-85CD-57B6DF1DD60F}"/>
          </ac:cxnSpMkLst>
        </pc:cxnChg>
        <pc:cxnChg chg="add del">
          <ac:chgData name="Kine Lundhagen Hesselroth" userId="S::kinelu@uio.no::abcaf9c8-bbcc-4ebd-b56c-95b909ed0b02" providerId="AD" clId="Web-{9EDD83E2-EF41-4C2E-5598-2AA1367626FA}" dt="2022-06-24T12:09:35.062" v="53"/>
          <ac:cxnSpMkLst>
            <pc:docMk/>
            <pc:sldMk cId="2970742615" sldId="344"/>
            <ac:cxnSpMk id="25" creationId="{99237721-19CF-41B1-AA0A-E1E1A8282D52}"/>
          </ac:cxnSpMkLst>
        </pc:cxnChg>
        <pc:cxnChg chg="add del">
          <ac:chgData name="Kine Lundhagen Hesselroth" userId="S::kinelu@uio.no::abcaf9c8-bbcc-4ebd-b56c-95b909ed0b02" providerId="AD" clId="Web-{9EDD83E2-EF41-4C2E-5598-2AA1367626FA}" dt="2022-06-24T12:10:17.424" v="56"/>
          <ac:cxnSpMkLst>
            <pc:docMk/>
            <pc:sldMk cId="2970742615" sldId="344"/>
            <ac:cxnSpMk id="30" creationId="{F58DB4FF-B599-4BB6-81E0-2DB16E4AB461}"/>
          </ac:cxnSpMkLst>
        </pc:cxnChg>
        <pc:cxnChg chg="add del">
          <ac:chgData name="Kine Lundhagen Hesselroth" userId="S::kinelu@uio.no::abcaf9c8-bbcc-4ebd-b56c-95b909ed0b02" providerId="AD" clId="Web-{9EDD83E2-EF41-4C2E-5598-2AA1367626FA}" dt="2022-06-24T12:10:17.424" v="56"/>
          <ac:cxnSpMkLst>
            <pc:docMk/>
            <pc:sldMk cId="2970742615" sldId="344"/>
            <ac:cxnSpMk id="34" creationId="{3F8FE63E-849D-4207-A488-16A215D8E29D}"/>
          </ac:cxnSpMkLst>
        </pc:cxnChg>
        <pc:cxnChg chg="add">
          <ac:chgData name="Kine Lundhagen Hesselroth" userId="S::kinelu@uio.no::abcaf9c8-bbcc-4ebd-b56c-95b909ed0b02" providerId="AD" clId="Web-{9EDD83E2-EF41-4C2E-5598-2AA1367626FA}" dt="2022-06-24T12:10:17.424" v="56"/>
          <ac:cxnSpMkLst>
            <pc:docMk/>
            <pc:sldMk cId="2970742615" sldId="344"/>
            <ac:cxnSpMk id="39" creationId="{F58DB4FF-B599-4BB6-81E0-2DB16E4AB461}"/>
          </ac:cxnSpMkLst>
        </pc:cxnChg>
        <pc:cxnChg chg="add">
          <ac:chgData name="Kine Lundhagen Hesselroth" userId="S::kinelu@uio.no::abcaf9c8-bbcc-4ebd-b56c-95b909ed0b02" providerId="AD" clId="Web-{9EDD83E2-EF41-4C2E-5598-2AA1367626FA}" dt="2022-06-24T12:10:17.424" v="56"/>
          <ac:cxnSpMkLst>
            <pc:docMk/>
            <pc:sldMk cId="2970742615" sldId="344"/>
            <ac:cxnSpMk id="43" creationId="{3F8FE63E-849D-4207-A488-16A215D8E29D}"/>
          </ac:cxnSpMkLst>
        </pc:cxnChg>
      </pc:sldChg>
      <pc:sldChg chg="modSp">
        <pc:chgData name="Kine Lundhagen Hesselroth" userId="S::kinelu@uio.no::abcaf9c8-bbcc-4ebd-b56c-95b909ed0b02" providerId="AD" clId="Web-{9EDD83E2-EF41-4C2E-5598-2AA1367626FA}" dt="2022-06-24T12:34:19.419" v="288" actId="20577"/>
        <pc:sldMkLst>
          <pc:docMk/>
          <pc:sldMk cId="3115698660" sldId="345"/>
        </pc:sldMkLst>
        <pc:spChg chg="mod">
          <ac:chgData name="Kine Lundhagen Hesselroth" userId="S::kinelu@uio.no::abcaf9c8-bbcc-4ebd-b56c-95b909ed0b02" providerId="AD" clId="Web-{9EDD83E2-EF41-4C2E-5598-2AA1367626FA}" dt="2022-06-24T12:10:37.957" v="60" actId="1076"/>
          <ac:spMkLst>
            <pc:docMk/>
            <pc:sldMk cId="3115698660" sldId="345"/>
            <ac:spMk id="2" creationId="{FF2CFB62-7BA3-4925-827C-489D3F93A6AA}"/>
          </ac:spMkLst>
        </pc:spChg>
        <pc:spChg chg="mod">
          <ac:chgData name="Kine Lundhagen Hesselroth" userId="S::kinelu@uio.no::abcaf9c8-bbcc-4ebd-b56c-95b909ed0b02" providerId="AD" clId="Web-{9EDD83E2-EF41-4C2E-5598-2AA1367626FA}" dt="2022-06-24T12:15:16.024" v="95" actId="20577"/>
          <ac:spMkLst>
            <pc:docMk/>
            <pc:sldMk cId="3115698660" sldId="345"/>
            <ac:spMk id="4" creationId="{7B11F810-4529-493F-9E3C-45163517DF80}"/>
          </ac:spMkLst>
        </pc:spChg>
        <pc:graphicFrameChg chg="modGraphic">
          <ac:chgData name="Kine Lundhagen Hesselroth" userId="S::kinelu@uio.no::abcaf9c8-bbcc-4ebd-b56c-95b909ed0b02" providerId="AD" clId="Web-{9EDD83E2-EF41-4C2E-5598-2AA1367626FA}" dt="2022-06-24T12:34:19.419" v="288" actId="20577"/>
          <ac:graphicFrameMkLst>
            <pc:docMk/>
            <pc:sldMk cId="3115698660" sldId="345"/>
            <ac:graphicFrameMk id="5" creationId="{290E05D6-1F03-4D81-891B-0D3C6CE5B838}"/>
          </ac:graphicFrameMkLst>
        </pc:graphicFrameChg>
      </pc:sldChg>
      <pc:sldChg chg="modSp">
        <pc:chgData name="Kine Lundhagen Hesselroth" userId="S::kinelu@uio.no::abcaf9c8-bbcc-4ebd-b56c-95b909ed0b02" providerId="AD" clId="Web-{9EDD83E2-EF41-4C2E-5598-2AA1367626FA}" dt="2022-06-24T12:17:38.847" v="120" actId="20577"/>
        <pc:sldMkLst>
          <pc:docMk/>
          <pc:sldMk cId="95596665" sldId="346"/>
        </pc:sldMkLst>
        <pc:spChg chg="mod">
          <ac:chgData name="Kine Lundhagen Hesselroth" userId="S::kinelu@uio.no::abcaf9c8-bbcc-4ebd-b56c-95b909ed0b02" providerId="AD" clId="Web-{9EDD83E2-EF41-4C2E-5598-2AA1367626FA}" dt="2022-06-24T12:16:01.168" v="101"/>
          <ac:spMkLst>
            <pc:docMk/>
            <pc:sldMk cId="95596665" sldId="346"/>
            <ac:spMk id="2" creationId="{1EB8C91C-ADD1-40DE-AA30-EFEF4537A728}"/>
          </ac:spMkLst>
        </pc:spChg>
        <pc:spChg chg="mod">
          <ac:chgData name="Kine Lundhagen Hesselroth" userId="S::kinelu@uio.no::abcaf9c8-bbcc-4ebd-b56c-95b909ed0b02" providerId="AD" clId="Web-{9EDD83E2-EF41-4C2E-5598-2AA1367626FA}" dt="2022-06-24T12:17:38.847" v="120" actId="20577"/>
          <ac:spMkLst>
            <pc:docMk/>
            <pc:sldMk cId="95596665" sldId="346"/>
            <ac:spMk id="3" creationId="{322BEE0B-DFFB-477B-891D-C3589BC893C0}"/>
          </ac:spMkLst>
        </pc:spChg>
      </pc:sldChg>
      <pc:sldChg chg="modSp">
        <pc:chgData name="Kine Lundhagen Hesselroth" userId="S::kinelu@uio.no::abcaf9c8-bbcc-4ebd-b56c-95b909ed0b02" providerId="AD" clId="Web-{9EDD83E2-EF41-4C2E-5598-2AA1367626FA}" dt="2022-06-24T12:20:08.045" v="144" actId="20577"/>
        <pc:sldMkLst>
          <pc:docMk/>
          <pc:sldMk cId="2938441745" sldId="347"/>
        </pc:sldMkLst>
        <pc:spChg chg="mod">
          <ac:chgData name="Kine Lundhagen Hesselroth" userId="S::kinelu@uio.no::abcaf9c8-bbcc-4ebd-b56c-95b909ed0b02" providerId="AD" clId="Web-{9EDD83E2-EF41-4C2E-5598-2AA1367626FA}" dt="2022-06-24T12:17:48.785" v="123" actId="1076"/>
          <ac:spMkLst>
            <pc:docMk/>
            <pc:sldMk cId="2938441745" sldId="347"/>
            <ac:spMk id="2" creationId="{431B76E1-2714-4D75-8555-CC64DBD328EE}"/>
          </ac:spMkLst>
        </pc:spChg>
        <pc:spChg chg="mod">
          <ac:chgData name="Kine Lundhagen Hesselroth" userId="S::kinelu@uio.no::abcaf9c8-bbcc-4ebd-b56c-95b909ed0b02" providerId="AD" clId="Web-{9EDD83E2-EF41-4C2E-5598-2AA1367626FA}" dt="2022-06-24T12:20:08.045" v="144" actId="20577"/>
          <ac:spMkLst>
            <pc:docMk/>
            <pc:sldMk cId="2938441745" sldId="347"/>
            <ac:spMk id="3" creationId="{1B81D196-D14E-4328-AB58-33FB29184C85}"/>
          </ac:spMkLst>
        </pc:spChg>
      </pc:sldChg>
      <pc:sldChg chg="modSp">
        <pc:chgData name="Kine Lundhagen Hesselroth" userId="S::kinelu@uio.no::abcaf9c8-bbcc-4ebd-b56c-95b909ed0b02" providerId="AD" clId="Web-{9EDD83E2-EF41-4C2E-5598-2AA1367626FA}" dt="2022-06-24T12:21:45.615" v="156" actId="20577"/>
        <pc:sldMkLst>
          <pc:docMk/>
          <pc:sldMk cId="902018417" sldId="348"/>
        </pc:sldMkLst>
        <pc:spChg chg="mod">
          <ac:chgData name="Kine Lundhagen Hesselroth" userId="S::kinelu@uio.no::abcaf9c8-bbcc-4ebd-b56c-95b909ed0b02" providerId="AD" clId="Web-{9EDD83E2-EF41-4C2E-5598-2AA1367626FA}" dt="2022-06-24T12:20:13.389" v="145" actId="1076"/>
          <ac:spMkLst>
            <pc:docMk/>
            <pc:sldMk cId="902018417" sldId="348"/>
            <ac:spMk id="2" creationId="{1BF66577-66C7-4C61-AAE5-028F73631AF1}"/>
          </ac:spMkLst>
        </pc:spChg>
        <pc:spChg chg="mod">
          <ac:chgData name="Kine Lundhagen Hesselroth" userId="S::kinelu@uio.no::abcaf9c8-bbcc-4ebd-b56c-95b909ed0b02" providerId="AD" clId="Web-{9EDD83E2-EF41-4C2E-5598-2AA1367626FA}" dt="2022-06-24T12:21:19.378" v="152" actId="20577"/>
          <ac:spMkLst>
            <pc:docMk/>
            <pc:sldMk cId="902018417" sldId="348"/>
            <ac:spMk id="3" creationId="{4A08279E-8BB2-4574-B833-66B522CE046C}"/>
          </ac:spMkLst>
        </pc:spChg>
        <pc:spChg chg="mod">
          <ac:chgData name="Kine Lundhagen Hesselroth" userId="S::kinelu@uio.no::abcaf9c8-bbcc-4ebd-b56c-95b909ed0b02" providerId="AD" clId="Web-{9EDD83E2-EF41-4C2E-5598-2AA1367626FA}" dt="2022-06-24T12:21:45.615" v="156" actId="20577"/>
          <ac:spMkLst>
            <pc:docMk/>
            <pc:sldMk cId="902018417" sldId="348"/>
            <ac:spMk id="4" creationId="{5F441704-C555-431F-8509-22D9114CE081}"/>
          </ac:spMkLst>
        </pc:spChg>
      </pc:sldChg>
      <pc:sldChg chg="modSp">
        <pc:chgData name="Kine Lundhagen Hesselroth" userId="S::kinelu@uio.no::abcaf9c8-bbcc-4ebd-b56c-95b909ed0b02" providerId="AD" clId="Web-{9EDD83E2-EF41-4C2E-5598-2AA1367626FA}" dt="2022-06-24T12:23:45.702" v="169" actId="1076"/>
        <pc:sldMkLst>
          <pc:docMk/>
          <pc:sldMk cId="2417782945" sldId="349"/>
        </pc:sldMkLst>
        <pc:spChg chg="mod">
          <ac:chgData name="Kine Lundhagen Hesselroth" userId="S::kinelu@uio.no::abcaf9c8-bbcc-4ebd-b56c-95b909ed0b02" providerId="AD" clId="Web-{9EDD83E2-EF41-4C2E-5598-2AA1367626FA}" dt="2022-06-24T12:22:36.087" v="160" actId="1076"/>
          <ac:spMkLst>
            <pc:docMk/>
            <pc:sldMk cId="2417782945" sldId="349"/>
            <ac:spMk id="2" creationId="{0A29F563-0EBD-4C4A-9F37-03CDE1957008}"/>
          </ac:spMkLst>
        </pc:spChg>
        <pc:spChg chg="mod">
          <ac:chgData name="Kine Lundhagen Hesselroth" userId="S::kinelu@uio.no::abcaf9c8-bbcc-4ebd-b56c-95b909ed0b02" providerId="AD" clId="Web-{9EDD83E2-EF41-4C2E-5598-2AA1367626FA}" dt="2022-06-24T12:23:41.186" v="168" actId="20577"/>
          <ac:spMkLst>
            <pc:docMk/>
            <pc:sldMk cId="2417782945" sldId="349"/>
            <ac:spMk id="3" creationId="{EB957AC5-6880-4DC6-9554-11CCF1D0B796}"/>
          </ac:spMkLst>
        </pc:spChg>
        <pc:spChg chg="mod">
          <ac:chgData name="Kine Lundhagen Hesselroth" userId="S::kinelu@uio.no::abcaf9c8-bbcc-4ebd-b56c-95b909ed0b02" providerId="AD" clId="Web-{9EDD83E2-EF41-4C2E-5598-2AA1367626FA}" dt="2022-06-24T12:23:45.702" v="169" actId="1076"/>
          <ac:spMkLst>
            <pc:docMk/>
            <pc:sldMk cId="2417782945" sldId="349"/>
            <ac:spMk id="6" creationId="{F4EDF1EC-E545-43DF-9D85-547A6B834DC7}"/>
          </ac:spMkLst>
        </pc:spChg>
      </pc:sldChg>
      <pc:sldChg chg="addSp delSp modSp mod setBg setClrOvrMap">
        <pc:chgData name="Kine Lundhagen Hesselroth" userId="S::kinelu@uio.no::abcaf9c8-bbcc-4ebd-b56c-95b909ed0b02" providerId="AD" clId="Web-{9EDD83E2-EF41-4C2E-5598-2AA1367626FA}" dt="2022-06-24T12:26:55.450" v="228"/>
        <pc:sldMkLst>
          <pc:docMk/>
          <pc:sldMk cId="3548529045" sldId="350"/>
        </pc:sldMkLst>
        <pc:spChg chg="mod">
          <ac:chgData name="Kine Lundhagen Hesselroth" userId="S::kinelu@uio.no::abcaf9c8-bbcc-4ebd-b56c-95b909ed0b02" providerId="AD" clId="Web-{9EDD83E2-EF41-4C2E-5598-2AA1367626FA}" dt="2022-06-24T12:26:55.450" v="228"/>
          <ac:spMkLst>
            <pc:docMk/>
            <pc:sldMk cId="3548529045" sldId="350"/>
            <ac:spMk id="2" creationId="{DF73D2A3-1D14-459D-AF09-BC80F85EAA6B}"/>
          </ac:spMkLst>
        </pc:spChg>
        <pc:spChg chg="mod">
          <ac:chgData name="Kine Lundhagen Hesselroth" userId="S::kinelu@uio.no::abcaf9c8-bbcc-4ebd-b56c-95b909ed0b02" providerId="AD" clId="Web-{9EDD83E2-EF41-4C2E-5598-2AA1367626FA}" dt="2022-06-24T12:26:55.450" v="228"/>
          <ac:spMkLst>
            <pc:docMk/>
            <pc:sldMk cId="3548529045" sldId="350"/>
            <ac:spMk id="3" creationId="{0C359930-A677-48F8-A36C-42C48119046F}"/>
          </ac:spMkLst>
        </pc:spChg>
        <pc:spChg chg="del mod">
          <ac:chgData name="Kine Lundhagen Hesselroth" userId="S::kinelu@uio.no::abcaf9c8-bbcc-4ebd-b56c-95b909ed0b02" providerId="AD" clId="Web-{9EDD83E2-EF41-4C2E-5598-2AA1367626FA}" dt="2022-06-24T12:25:25.865" v="197"/>
          <ac:spMkLst>
            <pc:docMk/>
            <pc:sldMk cId="3548529045" sldId="350"/>
            <ac:spMk id="4" creationId="{A71D6A94-0B17-4B1F-AD9D-BA0DB08CE1A5}"/>
          </ac:spMkLst>
        </pc:spChg>
        <pc:spChg chg="add">
          <ac:chgData name="Kine Lundhagen Hesselroth" userId="S::kinelu@uio.no::abcaf9c8-bbcc-4ebd-b56c-95b909ed0b02" providerId="AD" clId="Web-{9EDD83E2-EF41-4C2E-5598-2AA1367626FA}" dt="2022-06-24T12:26:55.450" v="228"/>
          <ac:spMkLst>
            <pc:docMk/>
            <pc:sldMk cId="3548529045" sldId="350"/>
            <ac:spMk id="21" creationId="{B7AB8B22-1A5D-43CA-AF52-544436027BBA}"/>
          </ac:spMkLst>
        </pc:spChg>
        <pc:picChg chg="add del">
          <ac:chgData name="Kine Lundhagen Hesselroth" userId="S::kinelu@uio.no::abcaf9c8-bbcc-4ebd-b56c-95b909ed0b02" providerId="AD" clId="Web-{9EDD83E2-EF41-4C2E-5598-2AA1367626FA}" dt="2022-06-24T12:25:41.538" v="199"/>
          <ac:picMkLst>
            <pc:docMk/>
            <pc:sldMk cId="3548529045" sldId="350"/>
            <ac:picMk id="5" creationId="{C336B404-1F2A-0EDC-D9F6-3790BED30A8C}"/>
          </ac:picMkLst>
        </pc:picChg>
        <pc:picChg chg="add mod ord">
          <ac:chgData name="Kine Lundhagen Hesselroth" userId="S::kinelu@uio.no::abcaf9c8-bbcc-4ebd-b56c-95b909ed0b02" providerId="AD" clId="Web-{9EDD83E2-EF41-4C2E-5598-2AA1367626FA}" dt="2022-06-24T12:26:55.450" v="228"/>
          <ac:picMkLst>
            <pc:docMk/>
            <pc:sldMk cId="3548529045" sldId="350"/>
            <ac:picMk id="14" creationId="{3C383EB0-C054-828A-93F8-484C6E9516E8}"/>
          </ac:picMkLst>
        </pc:picChg>
        <pc:cxnChg chg="add del">
          <ac:chgData name="Kine Lundhagen Hesselroth" userId="S::kinelu@uio.no::abcaf9c8-bbcc-4ebd-b56c-95b909ed0b02" providerId="AD" clId="Web-{9EDD83E2-EF41-4C2E-5598-2AA1367626FA}" dt="2022-06-24T12:25:41.538" v="199"/>
          <ac:cxnSpMkLst>
            <pc:docMk/>
            <pc:sldMk cId="3548529045" sldId="350"/>
            <ac:cxnSpMk id="9" creationId="{F58DB4FF-B599-4BB6-81E0-2DB16E4AB461}"/>
          </ac:cxnSpMkLst>
        </pc:cxnChg>
        <pc:cxnChg chg="add del">
          <ac:chgData name="Kine Lundhagen Hesselroth" userId="S::kinelu@uio.no::abcaf9c8-bbcc-4ebd-b56c-95b909ed0b02" providerId="AD" clId="Web-{9EDD83E2-EF41-4C2E-5598-2AA1367626FA}" dt="2022-06-24T12:25:41.538" v="199"/>
          <ac:cxnSpMkLst>
            <pc:docMk/>
            <pc:sldMk cId="3548529045" sldId="350"/>
            <ac:cxnSpMk id="11" creationId="{0110B1BA-D26F-4D88-9E1C-013E485D3E55}"/>
          </ac:cxnSpMkLst>
        </pc:cxnChg>
        <pc:cxnChg chg="add del">
          <ac:chgData name="Kine Lundhagen Hesselroth" userId="S::kinelu@uio.no::abcaf9c8-bbcc-4ebd-b56c-95b909ed0b02" providerId="AD" clId="Web-{9EDD83E2-EF41-4C2E-5598-2AA1367626FA}" dt="2022-06-24T12:26:55.450" v="228"/>
          <ac:cxnSpMkLst>
            <pc:docMk/>
            <pc:sldMk cId="3548529045" sldId="350"/>
            <ac:cxnSpMk id="13" creationId="{F58DB4FF-B599-4BB6-81E0-2DB16E4AB461}"/>
          </ac:cxnSpMkLst>
        </pc:cxnChg>
        <pc:cxnChg chg="add">
          <ac:chgData name="Kine Lundhagen Hesselroth" userId="S::kinelu@uio.no::abcaf9c8-bbcc-4ebd-b56c-95b909ed0b02" providerId="AD" clId="Web-{9EDD83E2-EF41-4C2E-5598-2AA1367626FA}" dt="2022-06-24T12:26:55.450" v="228"/>
          <ac:cxnSpMkLst>
            <pc:docMk/>
            <pc:sldMk cId="3548529045" sldId="350"/>
            <ac:cxnSpMk id="19" creationId="{F58DB4FF-B599-4BB6-81E0-2DB16E4AB461}"/>
          </ac:cxnSpMkLst>
        </pc:cxnChg>
        <pc:cxnChg chg="add">
          <ac:chgData name="Kine Lundhagen Hesselroth" userId="S::kinelu@uio.no::abcaf9c8-bbcc-4ebd-b56c-95b909ed0b02" providerId="AD" clId="Web-{9EDD83E2-EF41-4C2E-5598-2AA1367626FA}" dt="2022-06-24T12:26:55.450" v="228"/>
          <ac:cxnSpMkLst>
            <pc:docMk/>
            <pc:sldMk cId="3548529045" sldId="350"/>
            <ac:cxnSpMk id="23" creationId="{3F8FE63E-849D-4207-A488-16A215D8E29D}"/>
          </ac:cxnSpMkLst>
        </pc:cxnChg>
      </pc:sldChg>
      <pc:sldChg chg="del">
        <pc:chgData name="Kine Lundhagen Hesselroth" userId="S::kinelu@uio.no::abcaf9c8-bbcc-4ebd-b56c-95b909ed0b02" providerId="AD" clId="Web-{9EDD83E2-EF41-4C2E-5598-2AA1367626FA}" dt="2022-06-24T12:32:42.444" v="282"/>
        <pc:sldMkLst>
          <pc:docMk/>
          <pc:sldMk cId="2607429586" sldId="351"/>
        </pc:sldMkLst>
      </pc:sldChg>
      <pc:sldChg chg="addSp modSp mod setBg">
        <pc:chgData name="Kine Lundhagen Hesselroth" userId="S::kinelu@uio.no::abcaf9c8-bbcc-4ebd-b56c-95b909ed0b02" providerId="AD" clId="Web-{9EDD83E2-EF41-4C2E-5598-2AA1367626FA}" dt="2022-06-24T12:30:52.654" v="281" actId="20577"/>
        <pc:sldMkLst>
          <pc:docMk/>
          <pc:sldMk cId="2216287831" sldId="352"/>
        </pc:sldMkLst>
        <pc:spChg chg="mod">
          <ac:chgData name="Kine Lundhagen Hesselroth" userId="S::kinelu@uio.no::abcaf9c8-bbcc-4ebd-b56c-95b909ed0b02" providerId="AD" clId="Web-{9EDD83E2-EF41-4C2E-5598-2AA1367626FA}" dt="2022-06-24T12:29:35.789" v="278"/>
          <ac:spMkLst>
            <pc:docMk/>
            <pc:sldMk cId="2216287831" sldId="352"/>
            <ac:spMk id="2" creationId="{F0E9C03F-79BF-4FFB-8CA2-F7D248E596C6}"/>
          </ac:spMkLst>
        </pc:spChg>
        <pc:spChg chg="mod">
          <ac:chgData name="Kine Lundhagen Hesselroth" userId="S::kinelu@uio.no::abcaf9c8-bbcc-4ebd-b56c-95b909ed0b02" providerId="AD" clId="Web-{9EDD83E2-EF41-4C2E-5598-2AA1367626FA}" dt="2022-06-24T12:30:52.654" v="281" actId="20577"/>
          <ac:spMkLst>
            <pc:docMk/>
            <pc:sldMk cId="2216287831" sldId="352"/>
            <ac:spMk id="3" creationId="{31F40DF3-16EE-4337-9D75-3C42E3945805}"/>
          </ac:spMkLst>
        </pc:spChg>
        <pc:picChg chg="add mod">
          <ac:chgData name="Kine Lundhagen Hesselroth" userId="S::kinelu@uio.no::abcaf9c8-bbcc-4ebd-b56c-95b909ed0b02" providerId="AD" clId="Web-{9EDD83E2-EF41-4C2E-5598-2AA1367626FA}" dt="2022-06-24T12:29:35.789" v="278"/>
          <ac:picMkLst>
            <pc:docMk/>
            <pc:sldMk cId="2216287831" sldId="352"/>
            <ac:picMk id="4" creationId="{4E44DF01-B204-EF9F-B7A8-58B035061C41}"/>
          </ac:picMkLst>
        </pc:picChg>
        <pc:cxnChg chg="add">
          <ac:chgData name="Kine Lundhagen Hesselroth" userId="S::kinelu@uio.no::abcaf9c8-bbcc-4ebd-b56c-95b909ed0b02" providerId="AD" clId="Web-{9EDD83E2-EF41-4C2E-5598-2AA1367626FA}" dt="2022-06-24T12:29:35.789" v="278"/>
          <ac:cxnSpMkLst>
            <pc:docMk/>
            <pc:sldMk cId="2216287831" sldId="352"/>
            <ac:cxnSpMk id="9" creationId="{F58DB4FF-B599-4BB6-81E0-2DB16E4AB461}"/>
          </ac:cxnSpMkLst>
        </pc:cxnChg>
      </pc:sldChg>
      <pc:sldChg chg="addSp delSp modSp mod setBg modClrScheme chgLayout">
        <pc:chgData name="Kine Lundhagen Hesselroth" userId="S::kinelu@uio.no::abcaf9c8-bbcc-4ebd-b56c-95b909ed0b02" providerId="AD" clId="Web-{9EDD83E2-EF41-4C2E-5598-2AA1367626FA}" dt="2022-06-24T12:08:20.884" v="47" actId="20577"/>
        <pc:sldMkLst>
          <pc:docMk/>
          <pc:sldMk cId="1289575902" sldId="353"/>
        </pc:sldMkLst>
        <pc:spChg chg="add del">
          <ac:chgData name="Kine Lundhagen Hesselroth" userId="S::kinelu@uio.no::abcaf9c8-bbcc-4ebd-b56c-95b909ed0b02" providerId="AD" clId="Web-{9EDD83E2-EF41-4C2E-5598-2AA1367626FA}" dt="2022-06-24T12:05:55.718" v="6"/>
          <ac:spMkLst>
            <pc:docMk/>
            <pc:sldMk cId="1289575902" sldId="353"/>
            <ac:spMk id="2" creationId="{299BB4B8-16DE-2129-A1C6-A6AE691D7A4D}"/>
          </ac:spMkLst>
        </pc:spChg>
        <pc:spChg chg="add del mod">
          <ac:chgData name="Kine Lundhagen Hesselroth" userId="S::kinelu@uio.no::abcaf9c8-bbcc-4ebd-b56c-95b909ed0b02" providerId="AD" clId="Web-{9EDD83E2-EF41-4C2E-5598-2AA1367626FA}" dt="2022-06-24T12:06:15.625" v="10"/>
          <ac:spMkLst>
            <pc:docMk/>
            <pc:sldMk cId="1289575902" sldId="353"/>
            <ac:spMk id="3" creationId="{3517099E-1857-35FE-FAE6-568C11C090AD}"/>
          </ac:spMkLst>
        </pc:spChg>
        <pc:spChg chg="add del mod ord">
          <ac:chgData name="Kine Lundhagen Hesselroth" userId="S::kinelu@uio.no::abcaf9c8-bbcc-4ebd-b56c-95b909ed0b02" providerId="AD" clId="Web-{9EDD83E2-EF41-4C2E-5598-2AA1367626FA}" dt="2022-06-24T12:06:57.831" v="17"/>
          <ac:spMkLst>
            <pc:docMk/>
            <pc:sldMk cId="1289575902" sldId="353"/>
            <ac:spMk id="4" creationId="{FC714B94-1AD5-AFEE-841A-0B5C681B341A}"/>
          </ac:spMkLst>
        </pc:spChg>
        <pc:spChg chg="del">
          <ac:chgData name="Kine Lundhagen Hesselroth" userId="S::kinelu@uio.no::abcaf9c8-bbcc-4ebd-b56c-95b909ed0b02" providerId="AD" clId="Web-{9EDD83E2-EF41-4C2E-5598-2AA1367626FA}" dt="2022-06-24T12:05:47.686" v="5"/>
          <ac:spMkLst>
            <pc:docMk/>
            <pc:sldMk cId="1289575902" sldId="353"/>
            <ac:spMk id="5" creationId="{00000000-0000-0000-0000-000000000000}"/>
          </ac:spMkLst>
        </pc:spChg>
        <pc:spChg chg="mod ord">
          <ac:chgData name="Kine Lundhagen Hesselroth" userId="S::kinelu@uio.no::abcaf9c8-bbcc-4ebd-b56c-95b909ed0b02" providerId="AD" clId="Web-{9EDD83E2-EF41-4C2E-5598-2AA1367626FA}" dt="2022-06-24T12:08:20.884" v="47" actId="20577"/>
          <ac:spMkLst>
            <pc:docMk/>
            <pc:sldMk cId="1289575902" sldId="353"/>
            <ac:spMk id="6" creationId="{00000000-0000-0000-0000-000000000000}"/>
          </ac:spMkLst>
        </pc:spChg>
        <pc:spChg chg="mod">
          <ac:chgData name="Kine Lundhagen Hesselroth" userId="S::kinelu@uio.no::abcaf9c8-bbcc-4ebd-b56c-95b909ed0b02" providerId="AD" clId="Web-{9EDD83E2-EF41-4C2E-5598-2AA1367626FA}" dt="2022-06-24T12:07:20.271" v="22"/>
          <ac:spMkLst>
            <pc:docMk/>
            <pc:sldMk cId="1289575902" sldId="353"/>
            <ac:spMk id="7" creationId="{B1BA7CD3-5CDE-4B83-9B85-554FD83F0301}"/>
          </ac:spMkLst>
        </pc:spChg>
        <pc:spChg chg="del">
          <ac:chgData name="Kine Lundhagen Hesselroth" userId="S::kinelu@uio.no::abcaf9c8-bbcc-4ebd-b56c-95b909ed0b02" providerId="AD" clId="Web-{9EDD83E2-EF41-4C2E-5598-2AA1367626FA}" dt="2022-06-24T12:07:02.754" v="19"/>
          <ac:spMkLst>
            <pc:docMk/>
            <pc:sldMk cId="1289575902" sldId="353"/>
            <ac:spMk id="8" creationId="{7CDBFD39-A44A-4B1E-BAAA-BB9611B80D14}"/>
          </ac:spMkLst>
        </pc:spChg>
        <pc:spChg chg="add del mod">
          <ac:chgData name="Kine Lundhagen Hesselroth" userId="S::kinelu@uio.no::abcaf9c8-bbcc-4ebd-b56c-95b909ed0b02" providerId="AD" clId="Web-{9EDD83E2-EF41-4C2E-5598-2AA1367626FA}" dt="2022-06-24T12:07:00.660" v="18"/>
          <ac:spMkLst>
            <pc:docMk/>
            <pc:sldMk cId="1289575902" sldId="353"/>
            <ac:spMk id="10" creationId="{7C2C50D2-A64C-A575-4379-CEEDED5BB276}"/>
          </ac:spMkLst>
        </pc:spChg>
        <pc:spChg chg="add del">
          <ac:chgData name="Kine Lundhagen Hesselroth" userId="S::kinelu@uio.no::abcaf9c8-bbcc-4ebd-b56c-95b909ed0b02" providerId="AD" clId="Web-{9EDD83E2-EF41-4C2E-5598-2AA1367626FA}" dt="2022-06-24T12:07:20.271" v="22"/>
          <ac:spMkLst>
            <pc:docMk/>
            <pc:sldMk cId="1289575902" sldId="353"/>
            <ac:spMk id="12" creationId="{A540FAC9-3505-49ED-9B06-A0F8C1485394}"/>
          </ac:spMkLst>
        </pc:spChg>
        <pc:spChg chg="add del">
          <ac:chgData name="Kine Lundhagen Hesselroth" userId="S::kinelu@uio.no::abcaf9c8-bbcc-4ebd-b56c-95b909ed0b02" providerId="AD" clId="Web-{9EDD83E2-EF41-4C2E-5598-2AA1367626FA}" dt="2022-06-24T12:07:20.271" v="22"/>
          <ac:spMkLst>
            <pc:docMk/>
            <pc:sldMk cId="1289575902" sldId="353"/>
            <ac:spMk id="14" creationId="{9879B3CD-E329-42F5-B136-BA1F37EC0532}"/>
          </ac:spMkLst>
        </pc:spChg>
        <pc:spChg chg="add del">
          <ac:chgData name="Kine Lundhagen Hesselroth" userId="S::kinelu@uio.no::abcaf9c8-bbcc-4ebd-b56c-95b909ed0b02" providerId="AD" clId="Web-{9EDD83E2-EF41-4C2E-5598-2AA1367626FA}" dt="2022-06-24T12:07:20.271" v="22"/>
          <ac:spMkLst>
            <pc:docMk/>
            <pc:sldMk cId="1289575902" sldId="353"/>
            <ac:spMk id="18" creationId="{EA0B4097-B645-43E0-A2B5-B8D688E74592}"/>
          </ac:spMkLst>
        </pc:spChg>
        <pc:spChg chg="add">
          <ac:chgData name="Kine Lundhagen Hesselroth" userId="S::kinelu@uio.no::abcaf9c8-bbcc-4ebd-b56c-95b909ed0b02" providerId="AD" clId="Web-{9EDD83E2-EF41-4C2E-5598-2AA1367626FA}" dt="2022-06-24T12:07:20.271" v="22"/>
          <ac:spMkLst>
            <pc:docMk/>
            <pc:sldMk cId="1289575902" sldId="353"/>
            <ac:spMk id="23" creationId="{F64488EF-0C4E-4FAA-9D97-A72C3AFE43CF}"/>
          </ac:spMkLst>
        </pc:spChg>
        <pc:picChg chg="add del">
          <ac:chgData name="Kine Lundhagen Hesselroth" userId="S::kinelu@uio.no::abcaf9c8-bbcc-4ebd-b56c-95b909ed0b02" providerId="AD" clId="Web-{9EDD83E2-EF41-4C2E-5598-2AA1367626FA}" dt="2022-06-24T12:06:35.783" v="13"/>
          <ac:picMkLst>
            <pc:docMk/>
            <pc:sldMk cId="1289575902" sldId="353"/>
            <ac:picMk id="9" creationId="{18DE5E6C-29BC-1529-20C4-86F764640CB9}"/>
          </ac:picMkLst>
        </pc:picChg>
        <pc:picChg chg="add mod ord">
          <ac:chgData name="Kine Lundhagen Hesselroth" userId="S::kinelu@uio.no::abcaf9c8-bbcc-4ebd-b56c-95b909ed0b02" providerId="AD" clId="Web-{9EDD83E2-EF41-4C2E-5598-2AA1367626FA}" dt="2022-06-24T12:07:20.271" v="22"/>
          <ac:picMkLst>
            <pc:docMk/>
            <pc:sldMk cId="1289575902" sldId="353"/>
            <ac:picMk id="11" creationId="{60A7FBF4-3D3C-E18B-5361-97036549732A}"/>
          </ac:picMkLst>
        </pc:picChg>
        <pc:cxnChg chg="add del">
          <ac:chgData name="Kine Lundhagen Hesselroth" userId="S::kinelu@uio.no::abcaf9c8-bbcc-4ebd-b56c-95b909ed0b02" providerId="AD" clId="Web-{9EDD83E2-EF41-4C2E-5598-2AA1367626FA}" dt="2022-06-24T12:07:20.271" v="22"/>
          <ac:cxnSpMkLst>
            <pc:docMk/>
            <pc:sldMk cId="1289575902" sldId="353"/>
            <ac:cxnSpMk id="16" creationId="{51B042EF-3024-4C57-B282-1B30607FB7C7}"/>
          </ac:cxnSpMkLst>
        </pc:cxnChg>
        <pc:cxnChg chg="add">
          <ac:chgData name="Kine Lundhagen Hesselroth" userId="S::kinelu@uio.no::abcaf9c8-bbcc-4ebd-b56c-95b909ed0b02" providerId="AD" clId="Web-{9EDD83E2-EF41-4C2E-5598-2AA1367626FA}" dt="2022-06-24T12:07:20.271" v="22"/>
          <ac:cxnSpMkLst>
            <pc:docMk/>
            <pc:sldMk cId="1289575902" sldId="353"/>
            <ac:cxnSpMk id="25" creationId="{9672C991-6307-48D2-9F0B-D5CF16953E33}"/>
          </ac:cxnSpMkLst>
        </pc:cxnChg>
      </pc:sldChg>
    </pc:docChg>
  </pc:docChgLst>
  <pc:docChgLst>
    <pc:chgData name="Kine Lundhagen Hesselroth" userId="S::kinelu@uio.no::abcaf9c8-bbcc-4ebd-b56c-95b909ed0b02" providerId="AD" clId="Web-{678FD78D-40E5-5033-9A13-679A99DE3FBA}"/>
    <pc:docChg chg="addSld modSld sldOrd">
      <pc:chgData name="Kine Lundhagen Hesselroth" userId="S::kinelu@uio.no::abcaf9c8-bbcc-4ebd-b56c-95b909ed0b02" providerId="AD" clId="Web-{678FD78D-40E5-5033-9A13-679A99DE3FBA}" dt="2022-05-02T11:56:58.392" v="95" actId="20577"/>
      <pc:docMkLst>
        <pc:docMk/>
      </pc:docMkLst>
      <pc:sldChg chg="mod ord modShow">
        <pc:chgData name="Kine Lundhagen Hesselroth" userId="S::kinelu@uio.no::abcaf9c8-bbcc-4ebd-b56c-95b909ed0b02" providerId="AD" clId="Web-{678FD78D-40E5-5033-9A13-679A99DE3FBA}" dt="2022-05-02T11:49:29.994" v="76"/>
        <pc:sldMkLst>
          <pc:docMk/>
          <pc:sldMk cId="1178699460" sldId="285"/>
        </pc:sldMkLst>
      </pc:sldChg>
      <pc:sldChg chg="addAnim modAnim">
        <pc:chgData name="Kine Lundhagen Hesselroth" userId="S::kinelu@uio.no::abcaf9c8-bbcc-4ebd-b56c-95b909ed0b02" providerId="AD" clId="Web-{678FD78D-40E5-5033-9A13-679A99DE3FBA}" dt="2022-05-02T11:49:06.821" v="75"/>
        <pc:sldMkLst>
          <pc:docMk/>
          <pc:sldMk cId="21206256" sldId="296"/>
        </pc:sldMkLst>
      </pc:sldChg>
      <pc:sldChg chg="delAnim modAnim">
        <pc:chgData name="Kine Lundhagen Hesselroth" userId="S::kinelu@uio.no::abcaf9c8-bbcc-4ebd-b56c-95b909ed0b02" providerId="AD" clId="Web-{678FD78D-40E5-5033-9A13-679A99DE3FBA}" dt="2022-05-02T10:13:57.407" v="6"/>
        <pc:sldMkLst>
          <pc:docMk/>
          <pc:sldMk cId="2569547774" sldId="312"/>
        </pc:sldMkLst>
      </pc:sldChg>
      <pc:sldChg chg="ord">
        <pc:chgData name="Kine Lundhagen Hesselroth" userId="S::kinelu@uio.no::abcaf9c8-bbcc-4ebd-b56c-95b909ed0b02" providerId="AD" clId="Web-{678FD78D-40E5-5033-9A13-679A99DE3FBA}" dt="2022-05-02T11:47:44.410" v="69"/>
        <pc:sldMkLst>
          <pc:docMk/>
          <pc:sldMk cId="2429895034" sldId="313"/>
        </pc:sldMkLst>
      </pc:sldChg>
      <pc:sldChg chg="addAnim modAnim">
        <pc:chgData name="Kine Lundhagen Hesselroth" userId="S::kinelu@uio.no::abcaf9c8-bbcc-4ebd-b56c-95b909ed0b02" providerId="AD" clId="Web-{678FD78D-40E5-5033-9A13-679A99DE3FBA}" dt="2022-05-02T10:14:42.784" v="8"/>
        <pc:sldMkLst>
          <pc:docMk/>
          <pc:sldMk cId="3744603397" sldId="314"/>
        </pc:sldMkLst>
      </pc:sldChg>
      <pc:sldChg chg="modSp ord modNotes">
        <pc:chgData name="Kine Lundhagen Hesselroth" userId="S::kinelu@uio.no::abcaf9c8-bbcc-4ebd-b56c-95b909ed0b02" providerId="AD" clId="Web-{678FD78D-40E5-5033-9A13-679A99DE3FBA}" dt="2022-05-02T11:56:58.392" v="95" actId="20577"/>
        <pc:sldMkLst>
          <pc:docMk/>
          <pc:sldMk cId="1965579565" sldId="321"/>
        </pc:sldMkLst>
        <pc:spChg chg="mod">
          <ac:chgData name="Kine Lundhagen Hesselroth" userId="S::kinelu@uio.no::abcaf9c8-bbcc-4ebd-b56c-95b909ed0b02" providerId="AD" clId="Web-{678FD78D-40E5-5033-9A13-679A99DE3FBA}" dt="2022-05-02T11:56:58.392" v="95" actId="20577"/>
          <ac:spMkLst>
            <pc:docMk/>
            <pc:sldMk cId="1965579565" sldId="321"/>
            <ac:spMk id="201" creationId="{9F3A498E-A267-0CDC-EE79-C8B8306A6AB8}"/>
          </ac:spMkLst>
        </pc:spChg>
      </pc:sldChg>
      <pc:sldChg chg="modNotes">
        <pc:chgData name="Kine Lundhagen Hesselroth" userId="S::kinelu@uio.no::abcaf9c8-bbcc-4ebd-b56c-95b909ed0b02" providerId="AD" clId="Web-{678FD78D-40E5-5033-9A13-679A99DE3FBA}" dt="2022-05-02T10:52:05.603" v="59"/>
        <pc:sldMkLst>
          <pc:docMk/>
          <pc:sldMk cId="1535628097" sldId="324"/>
        </pc:sldMkLst>
      </pc:sldChg>
      <pc:sldChg chg="modSp">
        <pc:chgData name="Kine Lundhagen Hesselroth" userId="S::kinelu@uio.no::abcaf9c8-bbcc-4ebd-b56c-95b909ed0b02" providerId="AD" clId="Web-{678FD78D-40E5-5033-9A13-679A99DE3FBA}" dt="2022-05-02T11:51:25.141" v="81" actId="20577"/>
        <pc:sldMkLst>
          <pc:docMk/>
          <pc:sldMk cId="4293959397" sldId="338"/>
        </pc:sldMkLst>
        <pc:spChg chg="mod">
          <ac:chgData name="Kine Lundhagen Hesselroth" userId="S::kinelu@uio.no::abcaf9c8-bbcc-4ebd-b56c-95b909ed0b02" providerId="AD" clId="Web-{678FD78D-40E5-5033-9A13-679A99DE3FBA}" dt="2022-05-02T11:51:25.141" v="81" actId="20577"/>
          <ac:spMkLst>
            <pc:docMk/>
            <pc:sldMk cId="4293959397" sldId="338"/>
            <ac:spMk id="2" creationId="{DFB0C604-A440-874C-E0C2-DB7B7777BD66}"/>
          </ac:spMkLst>
        </pc:spChg>
        <pc:spChg chg="mod">
          <ac:chgData name="Kine Lundhagen Hesselroth" userId="S::kinelu@uio.no::abcaf9c8-bbcc-4ebd-b56c-95b909ed0b02" providerId="AD" clId="Web-{678FD78D-40E5-5033-9A13-679A99DE3FBA}" dt="2022-05-02T11:51:11.156" v="79" actId="20577"/>
          <ac:spMkLst>
            <pc:docMk/>
            <pc:sldMk cId="4293959397" sldId="338"/>
            <ac:spMk id="8" creationId="{4E2126BC-75E8-7DC2-B010-FD0FACB13473}"/>
          </ac:spMkLst>
        </pc:spChg>
      </pc:sldChg>
      <pc:sldChg chg="addSp delSp modSp new">
        <pc:chgData name="Kine Lundhagen Hesselroth" userId="S::kinelu@uio.no::abcaf9c8-bbcc-4ebd-b56c-95b909ed0b02" providerId="AD" clId="Web-{678FD78D-40E5-5033-9A13-679A99DE3FBA}" dt="2022-05-02T09:32:35.175" v="5"/>
        <pc:sldMkLst>
          <pc:docMk/>
          <pc:sldMk cId="3074572754" sldId="341"/>
        </pc:sldMkLst>
        <pc:spChg chg="add del mod">
          <ac:chgData name="Kine Lundhagen Hesselroth" userId="S::kinelu@uio.no::abcaf9c8-bbcc-4ebd-b56c-95b909ed0b02" providerId="AD" clId="Web-{678FD78D-40E5-5033-9A13-679A99DE3FBA}" dt="2022-05-02T09:32:35.175" v="5"/>
          <ac:spMkLst>
            <pc:docMk/>
            <pc:sldMk cId="3074572754" sldId="341"/>
            <ac:spMk id="4" creationId="{90AC9314-E001-6C83-240B-AD58E743267A}"/>
          </ac:spMkLst>
        </pc:spChg>
      </pc:sldChg>
      <pc:sldChg chg="addSp delSp modSp new mod setBg modNotes">
        <pc:chgData name="Kine Lundhagen Hesselroth" userId="S::kinelu@uio.no::abcaf9c8-bbcc-4ebd-b56c-95b909ed0b02" providerId="AD" clId="Web-{678FD78D-40E5-5033-9A13-679A99DE3FBA}" dt="2022-05-02T10:24:38.971" v="58"/>
        <pc:sldMkLst>
          <pc:docMk/>
          <pc:sldMk cId="4247468478" sldId="341"/>
        </pc:sldMkLst>
        <pc:spChg chg="add del">
          <ac:chgData name="Kine Lundhagen Hesselroth" userId="S::kinelu@uio.no::abcaf9c8-bbcc-4ebd-b56c-95b909ed0b02" providerId="AD" clId="Web-{678FD78D-40E5-5033-9A13-679A99DE3FBA}" dt="2022-05-02T10:22:54.012" v="12"/>
          <ac:spMkLst>
            <pc:docMk/>
            <pc:sldMk cId="4247468478" sldId="341"/>
            <ac:spMk id="7" creationId="{28BA90A1-6BEC-48B7-BBE0-88632622544A}"/>
          </ac:spMkLst>
        </pc:spChg>
        <pc:spChg chg="add del">
          <ac:chgData name="Kine Lundhagen Hesselroth" userId="S::kinelu@uio.no::abcaf9c8-bbcc-4ebd-b56c-95b909ed0b02" providerId="AD" clId="Web-{678FD78D-40E5-5033-9A13-679A99DE3FBA}" dt="2022-05-02T10:22:54.012" v="12"/>
          <ac:spMkLst>
            <pc:docMk/>
            <pc:sldMk cId="4247468478" sldId="341"/>
            <ac:spMk id="9" creationId="{D7950F2D-29CC-4F1C-8AFA-D6AE15BFA243}"/>
          </ac:spMkLst>
        </pc:spChg>
        <pc:spChg chg="add del">
          <ac:chgData name="Kine Lundhagen Hesselroth" userId="S::kinelu@uio.no::abcaf9c8-bbcc-4ebd-b56c-95b909ed0b02" providerId="AD" clId="Web-{678FD78D-40E5-5033-9A13-679A99DE3FBA}" dt="2022-05-02T10:23:15.060" v="14"/>
          <ac:spMkLst>
            <pc:docMk/>
            <pc:sldMk cId="4247468478" sldId="341"/>
            <ac:spMk id="11" creationId="{C61657BD-3333-446A-A16A-CBDC77C8E559}"/>
          </ac:spMkLst>
        </pc:spChg>
        <pc:spChg chg="add del">
          <ac:chgData name="Kine Lundhagen Hesselroth" userId="S::kinelu@uio.no::abcaf9c8-bbcc-4ebd-b56c-95b909ed0b02" providerId="AD" clId="Web-{678FD78D-40E5-5033-9A13-679A99DE3FBA}" dt="2022-05-02T10:23:15.060" v="14"/>
          <ac:spMkLst>
            <pc:docMk/>
            <pc:sldMk cId="4247468478" sldId="341"/>
            <ac:spMk id="12" creationId="{52CAFF06-4D3A-42A5-8614-B1FA47EA0F6D}"/>
          </ac:spMkLst>
        </pc:spChg>
        <pc:spChg chg="add del">
          <ac:chgData name="Kine Lundhagen Hesselroth" userId="S::kinelu@uio.no::abcaf9c8-bbcc-4ebd-b56c-95b909ed0b02" providerId="AD" clId="Web-{678FD78D-40E5-5033-9A13-679A99DE3FBA}" dt="2022-05-02T10:23:17.576" v="16"/>
          <ac:spMkLst>
            <pc:docMk/>
            <pc:sldMk cId="4247468478" sldId="341"/>
            <ac:spMk id="14" creationId="{28BA90A1-6BEC-48B7-BBE0-88632622544A}"/>
          </ac:spMkLst>
        </pc:spChg>
        <pc:spChg chg="add del">
          <ac:chgData name="Kine Lundhagen Hesselroth" userId="S::kinelu@uio.no::abcaf9c8-bbcc-4ebd-b56c-95b909ed0b02" providerId="AD" clId="Web-{678FD78D-40E5-5033-9A13-679A99DE3FBA}" dt="2022-05-02T10:23:17.576" v="16"/>
          <ac:spMkLst>
            <pc:docMk/>
            <pc:sldMk cId="4247468478" sldId="341"/>
            <ac:spMk id="15" creationId="{D7950F2D-29CC-4F1C-8AFA-D6AE15BFA243}"/>
          </ac:spMkLst>
        </pc:spChg>
        <pc:spChg chg="add del">
          <ac:chgData name="Kine Lundhagen Hesselroth" userId="S::kinelu@uio.no::abcaf9c8-bbcc-4ebd-b56c-95b909ed0b02" providerId="AD" clId="Web-{678FD78D-40E5-5033-9A13-679A99DE3FBA}" dt="2022-05-02T10:23:24.295" v="18"/>
          <ac:spMkLst>
            <pc:docMk/>
            <pc:sldMk cId="4247468478" sldId="341"/>
            <ac:spMk id="17" creationId="{904C0BC6-B04D-4459-B721-9C030C392739}"/>
          </ac:spMkLst>
        </pc:spChg>
        <pc:spChg chg="add del">
          <ac:chgData name="Kine Lundhagen Hesselroth" userId="S::kinelu@uio.no::abcaf9c8-bbcc-4ebd-b56c-95b909ed0b02" providerId="AD" clId="Web-{678FD78D-40E5-5033-9A13-679A99DE3FBA}" dt="2022-05-02T10:23:24.295" v="18"/>
          <ac:spMkLst>
            <pc:docMk/>
            <pc:sldMk cId="4247468478" sldId="341"/>
            <ac:spMk id="18" creationId="{CB2F024E-D853-479C-B5A9-08293A2D7212}"/>
          </ac:spMkLst>
        </pc:spChg>
        <pc:spChg chg="add">
          <ac:chgData name="Kine Lundhagen Hesselroth" userId="S::kinelu@uio.no::abcaf9c8-bbcc-4ebd-b56c-95b909ed0b02" providerId="AD" clId="Web-{678FD78D-40E5-5033-9A13-679A99DE3FBA}" dt="2022-05-02T10:23:24.295" v="19"/>
          <ac:spMkLst>
            <pc:docMk/>
            <pc:sldMk cId="4247468478" sldId="341"/>
            <ac:spMk id="20" creationId="{28BA90A1-6BEC-48B7-BBE0-88632622544A}"/>
          </ac:spMkLst>
        </pc:spChg>
        <pc:spChg chg="add">
          <ac:chgData name="Kine Lundhagen Hesselroth" userId="S::kinelu@uio.no::abcaf9c8-bbcc-4ebd-b56c-95b909ed0b02" providerId="AD" clId="Web-{678FD78D-40E5-5033-9A13-679A99DE3FBA}" dt="2022-05-02T10:23:24.295" v="19"/>
          <ac:spMkLst>
            <pc:docMk/>
            <pc:sldMk cId="4247468478" sldId="341"/>
            <ac:spMk id="21" creationId="{D7950F2D-29CC-4F1C-8AFA-D6AE15BFA243}"/>
          </ac:spMkLst>
        </pc:spChg>
        <pc:picChg chg="add mod">
          <ac:chgData name="Kine Lundhagen Hesselroth" userId="S::kinelu@uio.no::abcaf9c8-bbcc-4ebd-b56c-95b909ed0b02" providerId="AD" clId="Web-{678FD78D-40E5-5033-9A13-679A99DE3FBA}" dt="2022-05-02T10:23:24.295" v="19"/>
          <ac:picMkLst>
            <pc:docMk/>
            <pc:sldMk cId="4247468478" sldId="341"/>
            <ac:picMk id="2" creationId="{D2284D27-8209-3422-9204-D3ECB001E978}"/>
          </ac:picMkLst>
        </pc:picChg>
      </pc:sldChg>
    </pc:docChg>
  </pc:docChgLst>
  <pc:docChgLst>
    <pc:chgData name="Kine Lundhagen Hesselroth" userId="S::kinelu@uio.no::abcaf9c8-bbcc-4ebd-b56c-95b909ed0b02" providerId="AD" clId="Web-{1946455D-BAAC-B447-406F-B7C76374D290}"/>
    <pc:docChg chg="modSld">
      <pc:chgData name="Kine Lundhagen Hesselroth" userId="S::kinelu@uio.no::abcaf9c8-bbcc-4ebd-b56c-95b909ed0b02" providerId="AD" clId="Web-{1946455D-BAAC-B447-406F-B7C76374D290}" dt="2022-05-01T07:35:02.642" v="4"/>
      <pc:docMkLst>
        <pc:docMk/>
      </pc:docMkLst>
      <pc:sldChg chg="addSp delSp modSp">
        <pc:chgData name="Kine Lundhagen Hesselroth" userId="S::kinelu@uio.no::abcaf9c8-bbcc-4ebd-b56c-95b909ed0b02" providerId="AD" clId="Web-{1946455D-BAAC-B447-406F-B7C76374D290}" dt="2022-05-01T07:35:02.642" v="4"/>
        <pc:sldMkLst>
          <pc:docMk/>
          <pc:sldMk cId="3608570825" sldId="325"/>
        </pc:sldMkLst>
        <pc:spChg chg="mod">
          <ac:chgData name="Kine Lundhagen Hesselroth" userId="S::kinelu@uio.no::abcaf9c8-bbcc-4ebd-b56c-95b909ed0b02" providerId="AD" clId="Web-{1946455D-BAAC-B447-406F-B7C76374D290}" dt="2022-05-01T07:35:00.923" v="3" actId="20577"/>
          <ac:spMkLst>
            <pc:docMk/>
            <pc:sldMk cId="3608570825" sldId="325"/>
            <ac:spMk id="2" creationId="{460BDCB8-731C-0A1F-67A1-F5623E37DBAB}"/>
          </ac:spMkLst>
        </pc:spChg>
        <pc:spChg chg="del">
          <ac:chgData name="Kine Lundhagen Hesselroth" userId="S::kinelu@uio.no::abcaf9c8-bbcc-4ebd-b56c-95b909ed0b02" providerId="AD" clId="Web-{1946455D-BAAC-B447-406F-B7C76374D290}" dt="2022-05-01T07:35:02.642" v="4"/>
          <ac:spMkLst>
            <pc:docMk/>
            <pc:sldMk cId="3608570825" sldId="325"/>
            <ac:spMk id="8" creationId="{2139859F-AE48-06D7-EC86-33853EC0AF67}"/>
          </ac:spMkLst>
        </pc:spChg>
        <pc:graphicFrameChg chg="add mod ord modGraphic">
          <ac:chgData name="Kine Lundhagen Hesselroth" userId="S::kinelu@uio.no::abcaf9c8-bbcc-4ebd-b56c-95b909ed0b02" providerId="AD" clId="Web-{1946455D-BAAC-B447-406F-B7C76374D290}" dt="2022-05-01T07:35:02.642" v="4"/>
          <ac:graphicFrameMkLst>
            <pc:docMk/>
            <pc:sldMk cId="3608570825" sldId="325"/>
            <ac:graphicFrameMk id="5" creationId="{A7574AB0-352B-A3B0-2607-8D360BFF7723}"/>
          </ac:graphicFrameMkLst>
        </pc:graphicFrameChg>
      </pc:sldChg>
    </pc:docChg>
  </pc:docChgLst>
  <pc:docChgLst>
    <pc:chgData name="Kine Lundhagen Hesselroth" userId="S::kinelu@uio.no::abcaf9c8-bbcc-4ebd-b56c-95b909ed0b02" providerId="AD" clId="Web-{477EBBF1-01D2-654C-6F33-52AD6FBD2DAB}"/>
    <pc:docChg chg="modSld sldOrd">
      <pc:chgData name="Kine Lundhagen Hesselroth" userId="S::kinelu@uio.no::abcaf9c8-bbcc-4ebd-b56c-95b909ed0b02" providerId="AD" clId="Web-{477EBBF1-01D2-654C-6F33-52AD6FBD2DAB}" dt="2022-05-02T16:28:55.730" v="41"/>
      <pc:docMkLst>
        <pc:docMk/>
      </pc:docMkLst>
      <pc:sldChg chg="addSp delSp modSp mod addAnim delAnim setClrOvrMap">
        <pc:chgData name="Kine Lundhagen Hesselroth" userId="S::kinelu@uio.no::abcaf9c8-bbcc-4ebd-b56c-95b909ed0b02" providerId="AD" clId="Web-{477EBBF1-01D2-654C-6F33-52AD6FBD2DAB}" dt="2022-05-02T16:26:58.228" v="26"/>
        <pc:sldMkLst>
          <pc:docMk/>
          <pc:sldMk cId="2733004740" sldId="259"/>
        </pc:sldMkLst>
        <pc:spChg chg="mod">
          <ac:chgData name="Kine Lundhagen Hesselroth" userId="S::kinelu@uio.no::abcaf9c8-bbcc-4ebd-b56c-95b909ed0b02" providerId="AD" clId="Web-{477EBBF1-01D2-654C-6F33-52AD6FBD2DAB}" dt="2022-05-02T16:26:58.228" v="26"/>
          <ac:spMkLst>
            <pc:docMk/>
            <pc:sldMk cId="2733004740" sldId="259"/>
            <ac:spMk id="2" creationId="{B0DC4144-7281-4F9D-A882-FFF97C4A68E1}"/>
          </ac:spMkLst>
        </pc:spChg>
        <pc:spChg chg="mod">
          <ac:chgData name="Kine Lundhagen Hesselroth" userId="S::kinelu@uio.no::abcaf9c8-bbcc-4ebd-b56c-95b909ed0b02" providerId="AD" clId="Web-{477EBBF1-01D2-654C-6F33-52AD6FBD2DAB}" dt="2022-05-02T16:26:58.228" v="26"/>
          <ac:spMkLst>
            <pc:docMk/>
            <pc:sldMk cId="2733004740" sldId="259"/>
            <ac:spMk id="7" creationId="{05BA4E31-304E-4F04-991D-53C373B65247}"/>
          </ac:spMkLst>
        </pc:spChg>
        <pc:spChg chg="mod">
          <ac:chgData name="Kine Lundhagen Hesselroth" userId="S::kinelu@uio.no::abcaf9c8-bbcc-4ebd-b56c-95b909ed0b02" providerId="AD" clId="Web-{477EBBF1-01D2-654C-6F33-52AD6FBD2DAB}" dt="2022-05-02T16:26:39.868" v="17" actId="1076"/>
          <ac:spMkLst>
            <pc:docMk/>
            <pc:sldMk cId="2733004740" sldId="259"/>
            <ac:spMk id="13" creationId="{CEBBDFCE-273E-4433-91B2-FC94E00BF485}"/>
          </ac:spMkLst>
        </pc:spChg>
        <pc:spChg chg="add del">
          <ac:chgData name="Kine Lundhagen Hesselroth" userId="S::kinelu@uio.no::abcaf9c8-bbcc-4ebd-b56c-95b909ed0b02" providerId="AD" clId="Web-{477EBBF1-01D2-654C-6F33-52AD6FBD2DAB}" dt="2022-05-02T16:26:49.009" v="19"/>
          <ac:spMkLst>
            <pc:docMk/>
            <pc:sldMk cId="2733004740" sldId="259"/>
            <ac:spMk id="15" creationId="{F64488EF-0C4E-4FAA-9D97-A72C3AFE43CF}"/>
          </ac:spMkLst>
        </pc:spChg>
        <pc:spChg chg="del">
          <ac:chgData name="Kine Lundhagen Hesselroth" userId="S::kinelu@uio.no::abcaf9c8-bbcc-4ebd-b56c-95b909ed0b02" providerId="AD" clId="Web-{477EBBF1-01D2-654C-6F33-52AD6FBD2DAB}" dt="2022-05-02T16:26:17.758" v="5"/>
          <ac:spMkLst>
            <pc:docMk/>
            <pc:sldMk cId="2733004740" sldId="259"/>
            <ac:spMk id="18" creationId="{087938AD-76BE-4FBD-B8C0-18679A331616}"/>
          </ac:spMkLst>
        </pc:spChg>
        <pc:spChg chg="add del">
          <ac:chgData name="Kine Lundhagen Hesselroth" userId="S::kinelu@uio.no::abcaf9c8-bbcc-4ebd-b56c-95b909ed0b02" providerId="AD" clId="Web-{477EBBF1-01D2-654C-6F33-52AD6FBD2DAB}" dt="2022-05-02T16:26:58.228" v="25"/>
          <ac:spMkLst>
            <pc:docMk/>
            <pc:sldMk cId="2733004740" sldId="259"/>
            <ac:spMk id="19" creationId="{B8D726A5-7900-41B4-8D49-49B4A2010E7C}"/>
          </ac:spMkLst>
        </pc:spChg>
        <pc:spChg chg="add">
          <ac:chgData name="Kine Lundhagen Hesselroth" userId="S::kinelu@uio.no::abcaf9c8-bbcc-4ebd-b56c-95b909ed0b02" providerId="AD" clId="Web-{477EBBF1-01D2-654C-6F33-52AD6FBD2DAB}" dt="2022-05-02T16:26:58.228" v="26"/>
          <ac:spMkLst>
            <pc:docMk/>
            <pc:sldMk cId="2733004740" sldId="259"/>
            <ac:spMk id="23" creationId="{F64488EF-0C4E-4FAA-9D97-A72C3AFE43CF}"/>
          </ac:spMkLst>
        </pc:spChg>
        <pc:picChg chg="mod ord">
          <ac:chgData name="Kine Lundhagen Hesselroth" userId="S::kinelu@uio.no::abcaf9c8-bbcc-4ebd-b56c-95b909ed0b02" providerId="AD" clId="Web-{477EBBF1-01D2-654C-6F33-52AD6FBD2DAB}" dt="2022-05-02T16:26:58.228" v="26"/>
          <ac:picMkLst>
            <pc:docMk/>
            <pc:sldMk cId="2733004740" sldId="259"/>
            <ac:picMk id="6" creationId="{2B31A9A4-A761-46C2-9B33-629948D4F1C8}"/>
          </ac:picMkLst>
        </pc:picChg>
        <pc:cxnChg chg="add del">
          <ac:chgData name="Kine Lundhagen Hesselroth" userId="S::kinelu@uio.no::abcaf9c8-bbcc-4ebd-b56c-95b909ed0b02" providerId="AD" clId="Web-{477EBBF1-01D2-654C-6F33-52AD6FBD2DAB}" dt="2022-05-02T16:26:49.009" v="19"/>
          <ac:cxnSpMkLst>
            <pc:docMk/>
            <pc:sldMk cId="2733004740" sldId="259"/>
            <ac:cxnSpMk id="16" creationId="{9672C991-6307-48D2-9F0B-D5CF16953E33}"/>
          </ac:cxnSpMkLst>
        </pc:cxnChg>
        <pc:cxnChg chg="del">
          <ac:chgData name="Kine Lundhagen Hesselroth" userId="S::kinelu@uio.no::abcaf9c8-bbcc-4ebd-b56c-95b909ed0b02" providerId="AD" clId="Web-{477EBBF1-01D2-654C-6F33-52AD6FBD2DAB}" dt="2022-05-02T16:26:17.758" v="5"/>
          <ac:cxnSpMkLst>
            <pc:docMk/>
            <pc:sldMk cId="2733004740" sldId="259"/>
            <ac:cxnSpMk id="20" creationId="{1A20809E-C9E6-4146-AF55-8EB22ED7A539}"/>
          </ac:cxnSpMkLst>
        </pc:cxnChg>
        <pc:cxnChg chg="add del">
          <ac:chgData name="Kine Lundhagen Hesselroth" userId="S::kinelu@uio.no::abcaf9c8-bbcc-4ebd-b56c-95b909ed0b02" providerId="AD" clId="Web-{477EBBF1-01D2-654C-6F33-52AD6FBD2DAB}" dt="2022-05-02T16:26:58.228" v="25"/>
          <ac:cxnSpMkLst>
            <pc:docMk/>
            <pc:sldMk cId="2733004740" sldId="259"/>
            <ac:cxnSpMk id="21" creationId="{46E49661-E258-450C-8150-A91A6B30D1CD}"/>
          </ac:cxnSpMkLst>
        </pc:cxnChg>
        <pc:cxnChg chg="add">
          <ac:chgData name="Kine Lundhagen Hesselroth" userId="S::kinelu@uio.no::abcaf9c8-bbcc-4ebd-b56c-95b909ed0b02" providerId="AD" clId="Web-{477EBBF1-01D2-654C-6F33-52AD6FBD2DAB}" dt="2022-05-02T16:26:58.228" v="26"/>
          <ac:cxnSpMkLst>
            <pc:docMk/>
            <pc:sldMk cId="2733004740" sldId="259"/>
            <ac:cxnSpMk id="24" creationId="{9672C991-6307-48D2-9F0B-D5CF16953E33}"/>
          </ac:cxnSpMkLst>
        </pc:cxnChg>
      </pc:sldChg>
      <pc:sldChg chg="modSp ord">
        <pc:chgData name="Kine Lundhagen Hesselroth" userId="S::kinelu@uio.no::abcaf9c8-bbcc-4ebd-b56c-95b909ed0b02" providerId="AD" clId="Web-{477EBBF1-01D2-654C-6F33-52AD6FBD2DAB}" dt="2022-05-02T16:28:55.730" v="41"/>
        <pc:sldMkLst>
          <pc:docMk/>
          <pc:sldMk cId="2062113621" sldId="283"/>
        </pc:sldMkLst>
        <pc:spChg chg="mod">
          <ac:chgData name="Kine Lundhagen Hesselroth" userId="S::kinelu@uio.no::abcaf9c8-bbcc-4ebd-b56c-95b909ed0b02" providerId="AD" clId="Web-{477EBBF1-01D2-654C-6F33-52AD6FBD2DAB}" dt="2022-05-02T16:28:47.433" v="40" actId="20577"/>
          <ac:spMkLst>
            <pc:docMk/>
            <pc:sldMk cId="2062113621" sldId="283"/>
            <ac:spMk id="7" creationId="{6E25923C-7C76-42C1-9BC7-2493FC3A5980}"/>
          </ac:spMkLst>
        </pc:spChg>
      </pc:sldChg>
      <pc:sldChg chg="ord">
        <pc:chgData name="Kine Lundhagen Hesselroth" userId="S::kinelu@uio.no::abcaf9c8-bbcc-4ebd-b56c-95b909ed0b02" providerId="AD" clId="Web-{477EBBF1-01D2-654C-6F33-52AD6FBD2DAB}" dt="2022-05-02T16:25:55.664" v="4"/>
        <pc:sldMkLst>
          <pc:docMk/>
          <pc:sldMk cId="2639373547" sldId="288"/>
        </pc:sldMkLst>
      </pc:sldChg>
      <pc:sldChg chg="ord">
        <pc:chgData name="Kine Lundhagen Hesselroth" userId="S::kinelu@uio.no::abcaf9c8-bbcc-4ebd-b56c-95b909ed0b02" providerId="AD" clId="Web-{477EBBF1-01D2-654C-6F33-52AD6FBD2DAB}" dt="2022-05-02T16:25:37.820" v="0"/>
        <pc:sldMkLst>
          <pc:docMk/>
          <pc:sldMk cId="2632794600" sldId="316"/>
        </pc:sldMkLst>
      </pc:sldChg>
      <pc:sldChg chg="ord">
        <pc:chgData name="Kine Lundhagen Hesselroth" userId="S::kinelu@uio.no::abcaf9c8-bbcc-4ebd-b56c-95b909ed0b02" providerId="AD" clId="Web-{477EBBF1-01D2-654C-6F33-52AD6FBD2DAB}" dt="2022-05-02T16:25:37.820" v="3"/>
        <pc:sldMkLst>
          <pc:docMk/>
          <pc:sldMk cId="1987761862" sldId="318"/>
        </pc:sldMkLst>
      </pc:sldChg>
      <pc:sldChg chg="ord">
        <pc:chgData name="Kine Lundhagen Hesselroth" userId="S::kinelu@uio.no::abcaf9c8-bbcc-4ebd-b56c-95b909ed0b02" providerId="AD" clId="Web-{477EBBF1-01D2-654C-6F33-52AD6FBD2DAB}" dt="2022-05-02T16:25:37.820" v="2"/>
        <pc:sldMkLst>
          <pc:docMk/>
          <pc:sldMk cId="2483771164" sldId="319"/>
        </pc:sldMkLst>
      </pc:sldChg>
    </pc:docChg>
  </pc:docChgLst>
  <pc:docChgLst>
    <pc:chgData name="Kine Lundhagen Hesselroth" userId="S::kinelu@uio.no::abcaf9c8-bbcc-4ebd-b56c-95b909ed0b02" providerId="AD" clId="Web-{0F5FB090-AAFB-BA40-3DFB-3F8CB9F56852}"/>
    <pc:docChg chg="modSld sldOrd">
      <pc:chgData name="Kine Lundhagen Hesselroth" userId="S::kinelu@uio.no::abcaf9c8-bbcc-4ebd-b56c-95b909ed0b02" providerId="AD" clId="Web-{0F5FB090-AAFB-BA40-3DFB-3F8CB9F56852}" dt="2022-05-02T19:19:54.813" v="144" actId="20577"/>
      <pc:docMkLst>
        <pc:docMk/>
      </pc:docMkLst>
      <pc:sldChg chg="modSp">
        <pc:chgData name="Kine Lundhagen Hesselroth" userId="S::kinelu@uio.no::abcaf9c8-bbcc-4ebd-b56c-95b909ed0b02" providerId="AD" clId="Web-{0F5FB090-AAFB-BA40-3DFB-3F8CB9F56852}" dt="2022-05-02T18:41:25.375" v="69" actId="20577"/>
        <pc:sldMkLst>
          <pc:docMk/>
          <pc:sldMk cId="2733004740" sldId="259"/>
        </pc:sldMkLst>
        <pc:spChg chg="mod">
          <ac:chgData name="Kine Lundhagen Hesselroth" userId="S::kinelu@uio.no::abcaf9c8-bbcc-4ebd-b56c-95b909ed0b02" providerId="AD" clId="Web-{0F5FB090-AAFB-BA40-3DFB-3F8CB9F56852}" dt="2022-05-02T18:41:25.375" v="69" actId="20577"/>
          <ac:spMkLst>
            <pc:docMk/>
            <pc:sldMk cId="2733004740" sldId="259"/>
            <ac:spMk id="7" creationId="{05BA4E31-304E-4F04-991D-53C373B65247}"/>
          </ac:spMkLst>
        </pc:spChg>
      </pc:sldChg>
      <pc:sldChg chg="modSp">
        <pc:chgData name="Kine Lundhagen Hesselroth" userId="S::kinelu@uio.no::abcaf9c8-bbcc-4ebd-b56c-95b909ed0b02" providerId="AD" clId="Web-{0F5FB090-AAFB-BA40-3DFB-3F8CB9F56852}" dt="2022-05-02T18:46:38.881" v="70" actId="20577"/>
        <pc:sldMkLst>
          <pc:docMk/>
          <pc:sldMk cId="2062113621" sldId="283"/>
        </pc:sldMkLst>
        <pc:spChg chg="mod">
          <ac:chgData name="Kine Lundhagen Hesselroth" userId="S::kinelu@uio.no::abcaf9c8-bbcc-4ebd-b56c-95b909ed0b02" providerId="AD" clId="Web-{0F5FB090-AAFB-BA40-3DFB-3F8CB9F56852}" dt="2022-05-02T18:46:38.881" v="70" actId="20577"/>
          <ac:spMkLst>
            <pc:docMk/>
            <pc:sldMk cId="2062113621" sldId="283"/>
            <ac:spMk id="7" creationId="{6E25923C-7C76-42C1-9BC7-2493FC3A5980}"/>
          </ac:spMkLst>
        </pc:spChg>
      </pc:sldChg>
      <pc:sldChg chg="modSp">
        <pc:chgData name="Kine Lundhagen Hesselroth" userId="S::kinelu@uio.no::abcaf9c8-bbcc-4ebd-b56c-95b909ed0b02" providerId="AD" clId="Web-{0F5FB090-AAFB-BA40-3DFB-3F8CB9F56852}" dt="2022-05-02T18:40:55.640" v="67" actId="20577"/>
        <pc:sldMkLst>
          <pc:docMk/>
          <pc:sldMk cId="21206256" sldId="296"/>
        </pc:sldMkLst>
        <pc:spChg chg="mod">
          <ac:chgData name="Kine Lundhagen Hesselroth" userId="S::kinelu@uio.no::abcaf9c8-bbcc-4ebd-b56c-95b909ed0b02" providerId="AD" clId="Web-{0F5FB090-AAFB-BA40-3DFB-3F8CB9F56852}" dt="2022-05-02T18:40:55.640" v="67" actId="20577"/>
          <ac:spMkLst>
            <pc:docMk/>
            <pc:sldMk cId="21206256" sldId="296"/>
            <ac:spMk id="45" creationId="{7BE9526B-034D-36A4-6F0A-6F263953D995}"/>
          </ac:spMkLst>
        </pc:spChg>
        <pc:spChg chg="mod">
          <ac:chgData name="Kine Lundhagen Hesselroth" userId="S::kinelu@uio.no::abcaf9c8-bbcc-4ebd-b56c-95b909ed0b02" providerId="AD" clId="Web-{0F5FB090-AAFB-BA40-3DFB-3F8CB9F56852}" dt="2022-05-02T18:38:25.715" v="14" actId="20577"/>
          <ac:spMkLst>
            <pc:docMk/>
            <pc:sldMk cId="21206256" sldId="296"/>
            <ac:spMk id="51" creationId="{B4A95713-50E9-CDA4-F420-21AEA5888D6B}"/>
          </ac:spMkLst>
        </pc:spChg>
      </pc:sldChg>
      <pc:sldChg chg="modSp">
        <pc:chgData name="Kine Lundhagen Hesselroth" userId="S::kinelu@uio.no::abcaf9c8-bbcc-4ebd-b56c-95b909ed0b02" providerId="AD" clId="Web-{0F5FB090-AAFB-BA40-3DFB-3F8CB9F56852}" dt="2022-05-02T18:39:33.123" v="39" actId="20577"/>
        <pc:sldMkLst>
          <pc:docMk/>
          <pc:sldMk cId="2429895034" sldId="313"/>
        </pc:sldMkLst>
        <pc:spChg chg="mod">
          <ac:chgData name="Kine Lundhagen Hesselroth" userId="S::kinelu@uio.no::abcaf9c8-bbcc-4ebd-b56c-95b909ed0b02" providerId="AD" clId="Web-{0F5FB090-AAFB-BA40-3DFB-3F8CB9F56852}" dt="2022-05-02T18:39:33.123" v="39" actId="20577"/>
          <ac:spMkLst>
            <pc:docMk/>
            <pc:sldMk cId="2429895034" sldId="313"/>
            <ac:spMk id="2" creationId="{00000000-0000-0000-0000-000000000000}"/>
          </ac:spMkLst>
        </pc:spChg>
        <pc:spChg chg="mod">
          <ac:chgData name="Kine Lundhagen Hesselroth" userId="S::kinelu@uio.no::abcaf9c8-bbcc-4ebd-b56c-95b909ed0b02" providerId="AD" clId="Web-{0F5FB090-AAFB-BA40-3DFB-3F8CB9F56852}" dt="2022-05-02T18:30:14.564" v="7" actId="20577"/>
          <ac:spMkLst>
            <pc:docMk/>
            <pc:sldMk cId="2429895034" sldId="313"/>
            <ac:spMk id="6" creationId="{57FBB7EA-A251-FC38-3CB4-6BC7A7C7FD65}"/>
          </ac:spMkLst>
        </pc:spChg>
      </pc:sldChg>
      <pc:sldChg chg="modSp">
        <pc:chgData name="Kine Lundhagen Hesselroth" userId="S::kinelu@uio.no::abcaf9c8-bbcc-4ebd-b56c-95b909ed0b02" providerId="AD" clId="Web-{0F5FB090-AAFB-BA40-3DFB-3F8CB9F56852}" dt="2022-05-02T17:56:27.363" v="3"/>
        <pc:sldMkLst>
          <pc:docMk/>
          <pc:sldMk cId="3744603397" sldId="314"/>
        </pc:sldMkLst>
        <pc:spChg chg="mod">
          <ac:chgData name="Kine Lundhagen Hesselroth" userId="S::kinelu@uio.no::abcaf9c8-bbcc-4ebd-b56c-95b909ed0b02" providerId="AD" clId="Web-{0F5FB090-AAFB-BA40-3DFB-3F8CB9F56852}" dt="2022-05-02T17:47:58.243" v="2" actId="20577"/>
          <ac:spMkLst>
            <pc:docMk/>
            <pc:sldMk cId="3744603397" sldId="314"/>
            <ac:spMk id="5" creationId="{00000000-0000-0000-0000-000000000000}"/>
          </ac:spMkLst>
        </pc:spChg>
        <pc:spChg chg="ord">
          <ac:chgData name="Kine Lundhagen Hesselroth" userId="S::kinelu@uio.no::abcaf9c8-bbcc-4ebd-b56c-95b909ed0b02" providerId="AD" clId="Web-{0F5FB090-AAFB-BA40-3DFB-3F8CB9F56852}" dt="2022-05-02T17:56:27.363" v="3"/>
          <ac:spMkLst>
            <pc:docMk/>
            <pc:sldMk cId="3744603397" sldId="314"/>
            <ac:spMk id="6" creationId="{00000000-0000-0000-0000-000000000000}"/>
          </ac:spMkLst>
        </pc:spChg>
      </pc:sldChg>
      <pc:sldChg chg="modSp">
        <pc:chgData name="Kine Lundhagen Hesselroth" userId="S::kinelu@uio.no::abcaf9c8-bbcc-4ebd-b56c-95b909ed0b02" providerId="AD" clId="Web-{0F5FB090-AAFB-BA40-3DFB-3F8CB9F56852}" dt="2022-05-02T19:04:41.889" v="85"/>
        <pc:sldMkLst>
          <pc:docMk/>
          <pc:sldMk cId="2062742391" sldId="323"/>
        </pc:sldMkLst>
        <pc:picChg chg="mod">
          <ac:chgData name="Kine Lundhagen Hesselroth" userId="S::kinelu@uio.no::abcaf9c8-bbcc-4ebd-b56c-95b909ed0b02" providerId="AD" clId="Web-{0F5FB090-AAFB-BA40-3DFB-3F8CB9F56852}" dt="2022-05-02T19:03:41.262" v="84"/>
          <ac:picMkLst>
            <pc:docMk/>
            <pc:sldMk cId="2062742391" sldId="323"/>
            <ac:picMk id="12" creationId="{9E5F2DD2-D5C6-C64F-85FC-15C4FB9714DA}"/>
          </ac:picMkLst>
        </pc:picChg>
        <pc:picChg chg="mod">
          <ac:chgData name="Kine Lundhagen Hesselroth" userId="S::kinelu@uio.no::abcaf9c8-bbcc-4ebd-b56c-95b909ed0b02" providerId="AD" clId="Web-{0F5FB090-AAFB-BA40-3DFB-3F8CB9F56852}" dt="2022-05-02T19:03:10.621" v="83"/>
          <ac:picMkLst>
            <pc:docMk/>
            <pc:sldMk cId="2062742391" sldId="323"/>
            <ac:picMk id="13" creationId="{291804F1-5D0B-5647-A52A-B153C562D446}"/>
          </ac:picMkLst>
        </pc:picChg>
        <pc:picChg chg="mod">
          <ac:chgData name="Kine Lundhagen Hesselroth" userId="S::kinelu@uio.no::abcaf9c8-bbcc-4ebd-b56c-95b909ed0b02" providerId="AD" clId="Web-{0F5FB090-AAFB-BA40-3DFB-3F8CB9F56852}" dt="2022-05-02T19:04:41.889" v="85"/>
          <ac:picMkLst>
            <pc:docMk/>
            <pc:sldMk cId="2062742391" sldId="323"/>
            <ac:picMk id="14" creationId="{CC0DFCFD-7584-9A47-82E1-27FFB1859D1B}"/>
          </ac:picMkLst>
        </pc:picChg>
      </pc:sldChg>
      <pc:sldChg chg="addAnim modAnim">
        <pc:chgData name="Kine Lundhagen Hesselroth" userId="S::kinelu@uio.no::abcaf9c8-bbcc-4ebd-b56c-95b909ed0b02" providerId="AD" clId="Web-{0F5FB090-AAFB-BA40-3DFB-3F8CB9F56852}" dt="2022-05-02T19:10:31.005" v="89"/>
        <pc:sldMkLst>
          <pc:docMk/>
          <pc:sldMk cId="1019067409" sldId="327"/>
        </pc:sldMkLst>
      </pc:sldChg>
      <pc:sldChg chg="delSp modSp">
        <pc:chgData name="Kine Lundhagen Hesselroth" userId="S::kinelu@uio.no::abcaf9c8-bbcc-4ebd-b56c-95b909ed0b02" providerId="AD" clId="Web-{0F5FB090-AAFB-BA40-3DFB-3F8CB9F56852}" dt="2022-05-02T19:01:22.713" v="81" actId="20577"/>
        <pc:sldMkLst>
          <pc:docMk/>
          <pc:sldMk cId="2208445095" sldId="329"/>
        </pc:sldMkLst>
        <pc:spChg chg="mod">
          <ac:chgData name="Kine Lundhagen Hesselroth" userId="S::kinelu@uio.no::abcaf9c8-bbcc-4ebd-b56c-95b909ed0b02" providerId="AD" clId="Web-{0F5FB090-AAFB-BA40-3DFB-3F8CB9F56852}" dt="2022-05-02T19:01:07.025" v="75" actId="1076"/>
          <ac:spMkLst>
            <pc:docMk/>
            <pc:sldMk cId="2208445095" sldId="329"/>
            <ac:spMk id="6" creationId="{77EDDEA6-80CB-9EA0-41DB-D5A5285B327F}"/>
          </ac:spMkLst>
        </pc:spChg>
        <pc:spChg chg="del mod">
          <ac:chgData name="Kine Lundhagen Hesselroth" userId="S::kinelu@uio.no::abcaf9c8-bbcc-4ebd-b56c-95b909ed0b02" providerId="AD" clId="Web-{0F5FB090-AAFB-BA40-3DFB-3F8CB9F56852}" dt="2022-05-02T19:00:57.275" v="72"/>
          <ac:spMkLst>
            <pc:docMk/>
            <pc:sldMk cId="2208445095" sldId="329"/>
            <ac:spMk id="10" creationId="{72762143-D9F2-662D-37F8-9A0E83CD1186}"/>
          </ac:spMkLst>
        </pc:spChg>
        <pc:spChg chg="mod">
          <ac:chgData name="Kine Lundhagen Hesselroth" userId="S::kinelu@uio.no::abcaf9c8-bbcc-4ebd-b56c-95b909ed0b02" providerId="AD" clId="Web-{0F5FB090-AAFB-BA40-3DFB-3F8CB9F56852}" dt="2022-05-02T19:01:22.713" v="81" actId="20577"/>
          <ac:spMkLst>
            <pc:docMk/>
            <pc:sldMk cId="2208445095" sldId="329"/>
            <ac:spMk id="13" creationId="{D36FE38C-6E52-92DB-9EB9-AFA4BA6285BB}"/>
          </ac:spMkLst>
        </pc:spChg>
      </pc:sldChg>
      <pc:sldChg chg="modSp ord">
        <pc:chgData name="Kine Lundhagen Hesselroth" userId="S::kinelu@uio.no::abcaf9c8-bbcc-4ebd-b56c-95b909ed0b02" providerId="AD" clId="Web-{0F5FB090-AAFB-BA40-3DFB-3F8CB9F56852}" dt="2022-05-02T19:19:54.813" v="144" actId="20577"/>
        <pc:sldMkLst>
          <pc:docMk/>
          <pc:sldMk cId="803131128" sldId="339"/>
        </pc:sldMkLst>
        <pc:spChg chg="mod">
          <ac:chgData name="Kine Lundhagen Hesselroth" userId="S::kinelu@uio.no::abcaf9c8-bbcc-4ebd-b56c-95b909ed0b02" providerId="AD" clId="Web-{0F5FB090-AAFB-BA40-3DFB-3F8CB9F56852}" dt="2022-05-02T19:19:54.813" v="144" actId="20577"/>
          <ac:spMkLst>
            <pc:docMk/>
            <pc:sldMk cId="803131128" sldId="339"/>
            <ac:spMk id="5" creationId="{5387547C-B27C-DFCB-09A8-4E8FFE1977B6}"/>
          </ac:spMkLst>
        </pc:spChg>
      </pc:sldChg>
    </pc:docChg>
  </pc:docChgLst>
  <pc:docChgLst>
    <pc:chgData name="Kine Lundhagen Hesselroth" userId="S::kinelu@uio.no::abcaf9c8-bbcc-4ebd-b56c-95b909ed0b02" providerId="AD" clId="Web-{A8F020AA-A843-4DB2-93AF-E6727935B2CC}"/>
    <pc:docChg chg="addSld delSld modSld addMainMaster delMainMaster">
      <pc:chgData name="Kine Lundhagen Hesselroth" userId="S::kinelu@uio.no::abcaf9c8-bbcc-4ebd-b56c-95b909ed0b02" providerId="AD" clId="Web-{A8F020AA-A843-4DB2-93AF-E6727935B2CC}" dt="2022-04-24T07:50:48.069" v="22"/>
      <pc:docMkLst>
        <pc:docMk/>
      </pc:docMkLst>
      <pc:sldChg chg="addSp modSp del mod setBg modClrScheme chgLayout">
        <pc:chgData name="Kine Lundhagen Hesselroth" userId="S::kinelu@uio.no::abcaf9c8-bbcc-4ebd-b56c-95b909ed0b02" providerId="AD" clId="Web-{A8F020AA-A843-4DB2-93AF-E6727935B2CC}" dt="2022-04-24T07:50:11.412" v="15"/>
        <pc:sldMkLst>
          <pc:docMk/>
          <pc:sldMk cId="109857222" sldId="256"/>
        </pc:sldMkLst>
        <pc:spChg chg="mod">
          <ac:chgData name="Kine Lundhagen Hesselroth" userId="S::kinelu@uio.no::abcaf9c8-bbcc-4ebd-b56c-95b909ed0b02" providerId="AD" clId="Web-{A8F020AA-A843-4DB2-93AF-E6727935B2CC}" dt="2022-04-24T07:49:47.396" v="14" actId="20577"/>
          <ac:spMkLst>
            <pc:docMk/>
            <pc:sldMk cId="109857222" sldId="256"/>
            <ac:spMk id="2" creationId="{00000000-0000-0000-0000-000000000000}"/>
          </ac:spMkLst>
        </pc:spChg>
        <pc:spChg chg="mod">
          <ac:chgData name="Kine Lundhagen Hesselroth" userId="S::kinelu@uio.no::abcaf9c8-bbcc-4ebd-b56c-95b909ed0b02" providerId="AD" clId="Web-{A8F020AA-A843-4DB2-93AF-E6727935B2CC}" dt="2022-04-24T07:49:35.255" v="10"/>
          <ac:spMkLst>
            <pc:docMk/>
            <pc:sldMk cId="109857222" sldId="256"/>
            <ac:spMk id="3" creationId="{00000000-0000-0000-0000-000000000000}"/>
          </ac:spMkLst>
        </pc:spChg>
        <pc:spChg chg="add">
          <ac:chgData name="Kine Lundhagen Hesselroth" userId="S::kinelu@uio.no::abcaf9c8-bbcc-4ebd-b56c-95b909ed0b02" providerId="AD" clId="Web-{A8F020AA-A843-4DB2-93AF-E6727935B2CC}" dt="2022-04-24T07:49:35.255" v="10"/>
          <ac:spMkLst>
            <pc:docMk/>
            <pc:sldMk cId="109857222" sldId="256"/>
            <ac:spMk id="9" creationId="{A88F843D-1C1B-C740-AC27-E3238D0F5F47}"/>
          </ac:spMkLst>
        </pc:spChg>
        <pc:spChg chg="add">
          <ac:chgData name="Kine Lundhagen Hesselroth" userId="S::kinelu@uio.no::abcaf9c8-bbcc-4ebd-b56c-95b909ed0b02" providerId="AD" clId="Web-{A8F020AA-A843-4DB2-93AF-E6727935B2CC}" dt="2022-04-24T07:49:35.255" v="10"/>
          <ac:spMkLst>
            <pc:docMk/>
            <pc:sldMk cId="109857222" sldId="256"/>
            <ac:spMk id="11" creationId="{9F0EA5A9-0D12-3644-BBEC-6D9D192EBEF4}"/>
          </ac:spMkLst>
        </pc:spChg>
        <pc:spChg chg="add">
          <ac:chgData name="Kine Lundhagen Hesselroth" userId="S::kinelu@uio.no::abcaf9c8-bbcc-4ebd-b56c-95b909ed0b02" providerId="AD" clId="Web-{A8F020AA-A843-4DB2-93AF-E6727935B2CC}" dt="2022-04-24T07:49:35.255" v="10"/>
          <ac:spMkLst>
            <pc:docMk/>
            <pc:sldMk cId="109857222" sldId="256"/>
            <ac:spMk id="13" creationId="{A21C8291-E3D5-4240-8FF4-E5213CBCC453}"/>
          </ac:spMkLst>
        </pc:spChg>
        <pc:spChg chg="add">
          <ac:chgData name="Kine Lundhagen Hesselroth" userId="S::kinelu@uio.no::abcaf9c8-bbcc-4ebd-b56c-95b909ed0b02" providerId="AD" clId="Web-{A8F020AA-A843-4DB2-93AF-E6727935B2CC}" dt="2022-04-24T07:49:35.255" v="10"/>
          <ac:spMkLst>
            <pc:docMk/>
            <pc:sldMk cId="109857222" sldId="256"/>
            <ac:spMk id="15" creationId="{08B44AFE-C181-7047-8CC9-CA00BD385EEA}"/>
          </ac:spMkLst>
        </pc:spChg>
        <pc:picChg chg="add">
          <ac:chgData name="Kine Lundhagen Hesselroth" userId="S::kinelu@uio.no::abcaf9c8-bbcc-4ebd-b56c-95b909ed0b02" providerId="AD" clId="Web-{A8F020AA-A843-4DB2-93AF-E6727935B2CC}" dt="2022-04-24T07:49:35.255" v="10"/>
          <ac:picMkLst>
            <pc:docMk/>
            <pc:sldMk cId="109857222" sldId="256"/>
            <ac:picMk id="4" creationId="{20E8F5B7-B339-E4CE-026D-4C1F7C05BAC8}"/>
          </ac:picMkLst>
        </pc:picChg>
      </pc:sldChg>
      <pc:sldChg chg="addSp modSp new mod setBg modClrScheme chgLayout">
        <pc:chgData name="Kine Lundhagen Hesselroth" userId="S::kinelu@uio.no::abcaf9c8-bbcc-4ebd-b56c-95b909ed0b02" providerId="AD" clId="Web-{A8F020AA-A843-4DB2-93AF-E6727935B2CC}" dt="2022-04-24T07:50:48.069" v="22"/>
        <pc:sldMkLst>
          <pc:docMk/>
          <pc:sldMk cId="3293241015" sldId="256"/>
        </pc:sldMkLst>
        <pc:spChg chg="mod">
          <ac:chgData name="Kine Lundhagen Hesselroth" userId="S::kinelu@uio.no::abcaf9c8-bbcc-4ebd-b56c-95b909ed0b02" providerId="AD" clId="Web-{A8F020AA-A843-4DB2-93AF-E6727935B2CC}" dt="2022-04-24T07:50:48.069" v="22"/>
          <ac:spMkLst>
            <pc:docMk/>
            <pc:sldMk cId="3293241015" sldId="256"/>
            <ac:spMk id="2" creationId="{170A06E1-2BB0-CF6B-37AC-8D954629E9D1}"/>
          </ac:spMkLst>
        </pc:spChg>
        <pc:spChg chg="mod">
          <ac:chgData name="Kine Lundhagen Hesselroth" userId="S::kinelu@uio.no::abcaf9c8-bbcc-4ebd-b56c-95b909ed0b02" providerId="AD" clId="Web-{A8F020AA-A843-4DB2-93AF-E6727935B2CC}" dt="2022-04-24T07:50:48.069" v="22"/>
          <ac:spMkLst>
            <pc:docMk/>
            <pc:sldMk cId="3293241015" sldId="256"/>
            <ac:spMk id="3" creationId="{1CD781DA-9A4F-837E-3C56-02388DE5C4B8}"/>
          </ac:spMkLst>
        </pc:spChg>
        <pc:spChg chg="add">
          <ac:chgData name="Kine Lundhagen Hesselroth" userId="S::kinelu@uio.no::abcaf9c8-bbcc-4ebd-b56c-95b909ed0b02" providerId="AD" clId="Web-{A8F020AA-A843-4DB2-93AF-E6727935B2CC}" dt="2022-04-24T07:50:48.069" v="22"/>
          <ac:spMkLst>
            <pc:docMk/>
            <pc:sldMk cId="3293241015" sldId="256"/>
            <ac:spMk id="9" creationId="{CA22F210-7186-4074-94C5-FAD2C2EB15B2}"/>
          </ac:spMkLst>
        </pc:spChg>
        <pc:spChg chg="add">
          <ac:chgData name="Kine Lundhagen Hesselroth" userId="S::kinelu@uio.no::abcaf9c8-bbcc-4ebd-b56c-95b909ed0b02" providerId="AD" clId="Web-{A8F020AA-A843-4DB2-93AF-E6727935B2CC}" dt="2022-04-24T07:50:48.069" v="22"/>
          <ac:spMkLst>
            <pc:docMk/>
            <pc:sldMk cId="3293241015" sldId="256"/>
            <ac:spMk id="11" creationId="{11C4FED8-D85F-4B52-875F-AB6873B50373}"/>
          </ac:spMkLst>
        </pc:spChg>
        <pc:picChg chg="add">
          <ac:chgData name="Kine Lundhagen Hesselroth" userId="S::kinelu@uio.no::abcaf9c8-bbcc-4ebd-b56c-95b909ed0b02" providerId="AD" clId="Web-{A8F020AA-A843-4DB2-93AF-E6727935B2CC}" dt="2022-04-24T07:50:48.069" v="22"/>
          <ac:picMkLst>
            <pc:docMk/>
            <pc:sldMk cId="3293241015" sldId="256"/>
            <ac:picMk id="4" creationId="{6929759D-0E2D-22F5-2C85-B4FA98F79A10}"/>
          </ac:picMkLst>
        </pc:picChg>
      </pc:sldChg>
      <pc:sldMasterChg chg="del delSldLayout">
        <pc:chgData name="Kine Lundhagen Hesselroth" userId="S::kinelu@uio.no::abcaf9c8-bbcc-4ebd-b56c-95b909ed0b02" providerId="AD" clId="Web-{A8F020AA-A843-4DB2-93AF-E6727935B2CC}" dt="2022-04-24T07:49:35.255" v="10"/>
        <pc:sldMasterMkLst>
          <pc:docMk/>
          <pc:sldMasterMk cId="2460954070" sldId="2147483660"/>
        </pc:sldMasterMkLst>
        <pc:sldLayoutChg chg="del">
          <pc:chgData name="Kine Lundhagen Hesselroth" userId="S::kinelu@uio.no::abcaf9c8-bbcc-4ebd-b56c-95b909ed0b02" providerId="AD" clId="Web-{A8F020AA-A843-4DB2-93AF-E6727935B2CC}" dt="2022-04-24T07:49:35.255" v="10"/>
          <pc:sldLayoutMkLst>
            <pc:docMk/>
            <pc:sldMasterMk cId="2460954070" sldId="2147483660"/>
            <pc:sldLayoutMk cId="2385387890" sldId="2147483661"/>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949138452" sldId="2147483662"/>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2591524520" sldId="2147483663"/>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1203092039" sldId="2147483664"/>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3733172339" sldId="2147483665"/>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3210312558" sldId="2147483666"/>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3146388984" sldId="2147483667"/>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3171841454" sldId="2147483668"/>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1718958274" sldId="2147483669"/>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2202905451" sldId="2147483670"/>
          </pc:sldLayoutMkLst>
        </pc:sldLayoutChg>
        <pc:sldLayoutChg chg="del">
          <pc:chgData name="Kine Lundhagen Hesselroth" userId="S::kinelu@uio.no::abcaf9c8-bbcc-4ebd-b56c-95b909ed0b02" providerId="AD" clId="Web-{A8F020AA-A843-4DB2-93AF-E6727935B2CC}" dt="2022-04-24T07:49:35.255" v="10"/>
          <pc:sldLayoutMkLst>
            <pc:docMk/>
            <pc:sldMasterMk cId="2460954070" sldId="2147483660"/>
            <pc:sldLayoutMk cId="3479445657" sldId="2147483671"/>
          </pc:sldLayoutMkLst>
        </pc:sldLayoutChg>
      </pc:sldMasterChg>
      <pc:sldMasterChg chg="add del addSldLayout delSldLayout">
        <pc:chgData name="Kine Lundhagen Hesselroth" userId="S::kinelu@uio.no::abcaf9c8-bbcc-4ebd-b56c-95b909ed0b02" providerId="AD" clId="Web-{A8F020AA-A843-4DB2-93AF-E6727935B2CC}" dt="2022-04-24T07:50:48.069" v="22"/>
        <pc:sldMasterMkLst>
          <pc:docMk/>
          <pc:sldMasterMk cId="144095889" sldId="2147483750"/>
        </pc:sldMasterMkLst>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17416866" sldId="2147483739"/>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1936937827" sldId="2147483740"/>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981841247" sldId="2147483741"/>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1293250102" sldId="2147483742"/>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1764123413" sldId="2147483743"/>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2422019402" sldId="2147483744"/>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2165909167" sldId="2147483745"/>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4002690218" sldId="2147483746"/>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2781967951" sldId="2147483747"/>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2062455377" sldId="2147483748"/>
          </pc:sldLayoutMkLst>
        </pc:sldLayoutChg>
        <pc:sldLayoutChg chg="add del">
          <pc:chgData name="Kine Lundhagen Hesselroth" userId="S::kinelu@uio.no::abcaf9c8-bbcc-4ebd-b56c-95b909ed0b02" providerId="AD" clId="Web-{A8F020AA-A843-4DB2-93AF-E6727935B2CC}" dt="2022-04-24T07:50:48.069" v="22"/>
          <pc:sldLayoutMkLst>
            <pc:docMk/>
            <pc:sldMasterMk cId="144095889" sldId="2147483750"/>
            <pc:sldLayoutMk cId="2811162949" sldId="2147483749"/>
          </pc:sldLayoutMkLst>
        </pc:sldLayoutChg>
      </pc:sldMasterChg>
      <pc:sldMasterChg chg="add addSldLayout">
        <pc:chgData name="Kine Lundhagen Hesselroth" userId="S::kinelu@uio.no::abcaf9c8-bbcc-4ebd-b56c-95b909ed0b02" providerId="AD" clId="Web-{A8F020AA-A843-4DB2-93AF-E6727935B2CC}" dt="2022-04-24T07:50:48.069" v="22"/>
        <pc:sldMasterMkLst>
          <pc:docMk/>
          <pc:sldMasterMk cId="2668234964" sldId="2147483751"/>
        </pc:sldMasterMkLst>
        <pc:sldLayoutChg chg="add">
          <pc:chgData name="Kine Lundhagen Hesselroth" userId="S::kinelu@uio.no::abcaf9c8-bbcc-4ebd-b56c-95b909ed0b02" providerId="AD" clId="Web-{A8F020AA-A843-4DB2-93AF-E6727935B2CC}" dt="2022-04-24T07:50:48.069" v="22"/>
          <pc:sldLayoutMkLst>
            <pc:docMk/>
            <pc:sldMasterMk cId="2668234964" sldId="2147483751"/>
            <pc:sldLayoutMk cId="1458289756" sldId="2147483752"/>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3088028240" sldId="2147483753"/>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2115346291" sldId="2147483754"/>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1237470624" sldId="2147483755"/>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2051051618" sldId="2147483756"/>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2974505373" sldId="2147483757"/>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577960080" sldId="2147483758"/>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162940208" sldId="2147483759"/>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2919436021" sldId="2147483760"/>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505617144" sldId="2147483761"/>
          </pc:sldLayoutMkLst>
        </pc:sldLayoutChg>
        <pc:sldLayoutChg chg="add">
          <pc:chgData name="Kine Lundhagen Hesselroth" userId="S::kinelu@uio.no::abcaf9c8-bbcc-4ebd-b56c-95b909ed0b02" providerId="AD" clId="Web-{A8F020AA-A843-4DB2-93AF-E6727935B2CC}" dt="2022-04-24T07:50:48.069" v="22"/>
          <pc:sldLayoutMkLst>
            <pc:docMk/>
            <pc:sldMasterMk cId="2668234964" sldId="2147483751"/>
            <pc:sldLayoutMk cId="1674941437" sldId="2147483762"/>
          </pc:sldLayoutMkLst>
        </pc:sldLayoutChg>
      </pc:sldMasterChg>
    </pc:docChg>
  </pc:docChgLst>
  <pc:docChgLst>
    <pc:chgData name="Kine Lundhagen Hesselroth" userId="S::kinelu@uio.no::abcaf9c8-bbcc-4ebd-b56c-95b909ed0b02" providerId="AD" clId="Web-{4CA3C53A-0840-38A5-AF34-9E03567123F0}"/>
    <pc:docChg chg="modSld">
      <pc:chgData name="Kine Lundhagen Hesselroth" userId="S::kinelu@uio.no::abcaf9c8-bbcc-4ebd-b56c-95b909ed0b02" providerId="AD" clId="Web-{4CA3C53A-0840-38A5-AF34-9E03567123F0}" dt="2022-04-28T09:18:55.349" v="74" actId="20577"/>
      <pc:docMkLst>
        <pc:docMk/>
      </pc:docMkLst>
      <pc:sldChg chg="addSp delSp modSp mod setBg">
        <pc:chgData name="Kine Lundhagen Hesselroth" userId="S::kinelu@uio.no::abcaf9c8-bbcc-4ebd-b56c-95b909ed0b02" providerId="AD" clId="Web-{4CA3C53A-0840-38A5-AF34-9E03567123F0}" dt="2022-04-28T09:18:55.349" v="74" actId="20577"/>
        <pc:sldMkLst>
          <pc:docMk/>
          <pc:sldMk cId="4255122888" sldId="293"/>
        </pc:sldMkLst>
        <pc:spChg chg="mod">
          <ac:chgData name="Kine Lundhagen Hesselroth" userId="S::kinelu@uio.no::abcaf9c8-bbcc-4ebd-b56c-95b909ed0b02" providerId="AD" clId="Web-{4CA3C53A-0840-38A5-AF34-9E03567123F0}" dt="2022-04-28T09:16:35.144" v="57" actId="20577"/>
          <ac:spMkLst>
            <pc:docMk/>
            <pc:sldMk cId="4255122888" sldId="293"/>
            <ac:spMk id="2" creationId="{00000000-0000-0000-0000-000000000000}"/>
          </ac:spMkLst>
        </pc:spChg>
        <pc:spChg chg="del">
          <ac:chgData name="Kine Lundhagen Hesselroth" userId="S::kinelu@uio.no::abcaf9c8-bbcc-4ebd-b56c-95b909ed0b02" providerId="AD" clId="Web-{4CA3C53A-0840-38A5-AF34-9E03567123F0}" dt="2022-04-28T09:14:46.173" v="1"/>
          <ac:spMkLst>
            <pc:docMk/>
            <pc:sldMk cId="4255122888" sldId="293"/>
            <ac:spMk id="3" creationId="{00000000-0000-0000-0000-000000000000}"/>
          </ac:spMkLst>
        </pc:spChg>
        <pc:spChg chg="del">
          <ac:chgData name="Kine Lundhagen Hesselroth" userId="S::kinelu@uio.no::abcaf9c8-bbcc-4ebd-b56c-95b909ed0b02" providerId="AD" clId="Web-{4CA3C53A-0840-38A5-AF34-9E03567123F0}" dt="2022-04-28T09:14:37.360" v="0"/>
          <ac:spMkLst>
            <pc:docMk/>
            <pc:sldMk cId="4255122888" sldId="293"/>
            <ac:spMk id="5" creationId="{00000000-0000-0000-0000-000000000000}"/>
          </ac:spMkLst>
        </pc:spChg>
        <pc:spChg chg="add">
          <ac:chgData name="Kine Lundhagen Hesselroth" userId="S::kinelu@uio.no::abcaf9c8-bbcc-4ebd-b56c-95b909ed0b02" providerId="AD" clId="Web-{4CA3C53A-0840-38A5-AF34-9E03567123F0}" dt="2022-04-28T09:14:46.173" v="1"/>
          <ac:spMkLst>
            <pc:docMk/>
            <pc:sldMk cId="4255122888" sldId="293"/>
            <ac:spMk id="9" creationId="{05E0CE8A-B373-428C-8818-499181F94041}"/>
          </ac:spMkLst>
        </pc:spChg>
        <pc:spChg chg="add mod">
          <ac:chgData name="Kine Lundhagen Hesselroth" userId="S::kinelu@uio.no::abcaf9c8-bbcc-4ebd-b56c-95b909ed0b02" providerId="AD" clId="Web-{4CA3C53A-0840-38A5-AF34-9E03567123F0}" dt="2022-04-28T09:16:59.691" v="63" actId="20577"/>
          <ac:spMkLst>
            <pc:docMk/>
            <pc:sldMk cId="4255122888" sldId="293"/>
            <ac:spMk id="157" creationId="{65240D37-E13C-D8F1-47FB-8F9A145AB8C1}"/>
          </ac:spMkLst>
        </pc:spChg>
        <pc:graphicFrameChg chg="add mod modGraphic">
          <ac:chgData name="Kine Lundhagen Hesselroth" userId="S::kinelu@uio.no::abcaf9c8-bbcc-4ebd-b56c-95b909ed0b02" providerId="AD" clId="Web-{4CA3C53A-0840-38A5-AF34-9E03567123F0}" dt="2022-04-28T09:18:55.349" v="74" actId="20577"/>
          <ac:graphicFrameMkLst>
            <pc:docMk/>
            <pc:sldMk cId="4255122888" sldId="293"/>
            <ac:graphicFrameMk id="6" creationId="{0BF73025-68F5-AB29-1D4A-8E13A23AEB7D}"/>
          </ac:graphicFrameMkLst>
        </pc:graphicFrameChg>
      </pc:sldChg>
    </pc:docChg>
  </pc:docChgLst>
  <pc:docChgLst>
    <pc:chgData name="Kine Lundhagen Hesselroth" userId="S::kinelu@uio.no::abcaf9c8-bbcc-4ebd-b56c-95b909ed0b02" providerId="AD" clId="Web-{C136C5E8-2643-CD6B-9160-85C60A3F4966}"/>
    <pc:docChg chg="delSld modSld sldOrd">
      <pc:chgData name="Kine Lundhagen Hesselroth" userId="S::kinelu@uio.no::abcaf9c8-bbcc-4ebd-b56c-95b909ed0b02" providerId="AD" clId="Web-{C136C5E8-2643-CD6B-9160-85C60A3F4966}" dt="2022-05-01T09:49:18.056" v="134" actId="20577"/>
      <pc:docMkLst>
        <pc:docMk/>
      </pc:docMkLst>
      <pc:sldChg chg="del">
        <pc:chgData name="Kine Lundhagen Hesselroth" userId="S::kinelu@uio.no::abcaf9c8-bbcc-4ebd-b56c-95b909ed0b02" providerId="AD" clId="Web-{C136C5E8-2643-CD6B-9160-85C60A3F4966}" dt="2022-05-01T09:34:02.688" v="9"/>
        <pc:sldMkLst>
          <pc:docMk/>
          <pc:sldMk cId="86388487" sldId="266"/>
        </pc:sldMkLst>
      </pc:sldChg>
      <pc:sldChg chg="del">
        <pc:chgData name="Kine Lundhagen Hesselroth" userId="S::kinelu@uio.no::abcaf9c8-bbcc-4ebd-b56c-95b909ed0b02" providerId="AD" clId="Web-{C136C5E8-2643-CD6B-9160-85C60A3F4966}" dt="2022-05-01T09:33:57.688" v="7"/>
        <pc:sldMkLst>
          <pc:docMk/>
          <pc:sldMk cId="1096627770" sldId="267"/>
        </pc:sldMkLst>
      </pc:sldChg>
      <pc:sldChg chg="del">
        <pc:chgData name="Kine Lundhagen Hesselroth" userId="S::kinelu@uio.no::abcaf9c8-bbcc-4ebd-b56c-95b909ed0b02" providerId="AD" clId="Web-{C136C5E8-2643-CD6B-9160-85C60A3F4966}" dt="2022-05-01T09:33:59.657" v="8"/>
        <pc:sldMkLst>
          <pc:docMk/>
          <pc:sldMk cId="3178205143" sldId="268"/>
        </pc:sldMkLst>
      </pc:sldChg>
      <pc:sldChg chg="ord">
        <pc:chgData name="Kine Lundhagen Hesselroth" userId="S::kinelu@uio.no::abcaf9c8-bbcc-4ebd-b56c-95b909ed0b02" providerId="AD" clId="Web-{C136C5E8-2643-CD6B-9160-85C60A3F4966}" dt="2022-05-01T09:42:27.922" v="27"/>
        <pc:sldMkLst>
          <pc:docMk/>
          <pc:sldMk cId="3557376709" sldId="270"/>
        </pc:sldMkLst>
      </pc:sldChg>
      <pc:sldChg chg="modSp ord">
        <pc:chgData name="Kine Lundhagen Hesselroth" userId="S::kinelu@uio.no::abcaf9c8-bbcc-4ebd-b56c-95b909ed0b02" providerId="AD" clId="Web-{C136C5E8-2643-CD6B-9160-85C60A3F4966}" dt="2022-05-01T09:44:04.643" v="65" actId="20577"/>
        <pc:sldMkLst>
          <pc:docMk/>
          <pc:sldMk cId="1823849396" sldId="274"/>
        </pc:sldMkLst>
        <pc:spChg chg="mod">
          <ac:chgData name="Kine Lundhagen Hesselroth" userId="S::kinelu@uio.no::abcaf9c8-bbcc-4ebd-b56c-95b909ed0b02" providerId="AD" clId="Web-{C136C5E8-2643-CD6B-9160-85C60A3F4966}" dt="2022-05-01T09:43:27.564" v="53" actId="20577"/>
          <ac:spMkLst>
            <pc:docMk/>
            <pc:sldMk cId="1823849396" sldId="274"/>
            <ac:spMk id="86" creationId="{C848B137-C53A-412F-91AF-79D37562BF28}"/>
          </ac:spMkLst>
        </pc:spChg>
        <pc:spChg chg="mod">
          <ac:chgData name="Kine Lundhagen Hesselroth" userId="S::kinelu@uio.no::abcaf9c8-bbcc-4ebd-b56c-95b909ed0b02" providerId="AD" clId="Web-{C136C5E8-2643-CD6B-9160-85C60A3F4966}" dt="2022-05-01T09:44:04.643" v="65" actId="20577"/>
          <ac:spMkLst>
            <pc:docMk/>
            <pc:sldMk cId="1823849396" sldId="274"/>
            <ac:spMk id="88" creationId="{1DBA0FA7-3A95-41D6-AE21-392C08E48A50}"/>
          </ac:spMkLst>
        </pc:spChg>
      </pc:sldChg>
      <pc:sldChg chg="addSp delSp modSp mod ord setBg modNotes">
        <pc:chgData name="Kine Lundhagen Hesselroth" userId="S::kinelu@uio.no::abcaf9c8-bbcc-4ebd-b56c-95b909ed0b02" providerId="AD" clId="Web-{C136C5E8-2643-CD6B-9160-85C60A3F4966}" dt="2022-05-01T09:49:18.056" v="134" actId="20577"/>
        <pc:sldMkLst>
          <pc:docMk/>
          <pc:sldMk cId="2414040523" sldId="291"/>
        </pc:sldMkLst>
        <pc:spChg chg="mod">
          <ac:chgData name="Kine Lundhagen Hesselroth" userId="S::kinelu@uio.no::abcaf9c8-bbcc-4ebd-b56c-95b909ed0b02" providerId="AD" clId="Web-{C136C5E8-2643-CD6B-9160-85C60A3F4966}" dt="2022-05-01T09:48:42.618" v="126" actId="20577"/>
          <ac:spMkLst>
            <pc:docMk/>
            <pc:sldMk cId="2414040523" sldId="291"/>
            <ac:spMk id="2" creationId="{81FBECA2-5F9D-4FF0-88F6-3BC9C10F69D3}"/>
          </ac:spMkLst>
        </pc:spChg>
        <pc:spChg chg="del mod">
          <ac:chgData name="Kine Lundhagen Hesselroth" userId="S::kinelu@uio.no::abcaf9c8-bbcc-4ebd-b56c-95b909ed0b02" providerId="AD" clId="Web-{C136C5E8-2643-CD6B-9160-85C60A3F4966}" dt="2022-05-01T09:45:59.880" v="75"/>
          <ac:spMkLst>
            <pc:docMk/>
            <pc:sldMk cId="2414040523" sldId="291"/>
            <ac:spMk id="3" creationId="{9B9652F3-1825-4C65-A547-E158E17237AB}"/>
          </ac:spMkLst>
        </pc:spChg>
        <pc:spChg chg="add mod">
          <ac:chgData name="Kine Lundhagen Hesselroth" userId="S::kinelu@uio.no::abcaf9c8-bbcc-4ebd-b56c-95b909ed0b02" providerId="AD" clId="Web-{C136C5E8-2643-CD6B-9160-85C60A3F4966}" dt="2022-05-01T09:49:18.056" v="134" actId="20577"/>
          <ac:spMkLst>
            <pc:docMk/>
            <pc:sldMk cId="2414040523" sldId="291"/>
            <ac:spMk id="4" creationId="{BFE57CAF-615A-D77A-387D-79941E17F44C}"/>
          </ac:spMkLst>
        </pc:spChg>
        <pc:spChg chg="add del mod">
          <ac:chgData name="Kine Lundhagen Hesselroth" userId="S::kinelu@uio.no::abcaf9c8-bbcc-4ebd-b56c-95b909ed0b02" providerId="AD" clId="Web-{C136C5E8-2643-CD6B-9160-85C60A3F4966}" dt="2022-05-01T09:47:45.179" v="91"/>
          <ac:spMkLst>
            <pc:docMk/>
            <pc:sldMk cId="2414040523" sldId="291"/>
            <ac:spMk id="5" creationId="{EE455779-DBF9-081D-A3D8-8DFA9A83E03A}"/>
          </ac:spMkLst>
        </pc:spChg>
        <pc:spChg chg="add del mod ord">
          <ac:chgData name="Kine Lundhagen Hesselroth" userId="S::kinelu@uio.no::abcaf9c8-bbcc-4ebd-b56c-95b909ed0b02" providerId="AD" clId="Web-{C136C5E8-2643-CD6B-9160-85C60A3F4966}" dt="2022-05-01T09:46:34.162" v="85" actId="1076"/>
          <ac:spMkLst>
            <pc:docMk/>
            <pc:sldMk cId="2414040523" sldId="291"/>
            <ac:spMk id="13" creationId="{3B314108-EA1A-4643-AF35-5B6FF6734A3C}"/>
          </ac:spMkLst>
        </pc:spChg>
        <pc:spChg chg="add">
          <ac:chgData name="Kine Lundhagen Hesselroth" userId="S::kinelu@uio.no::abcaf9c8-bbcc-4ebd-b56c-95b909ed0b02" providerId="AD" clId="Web-{C136C5E8-2643-CD6B-9160-85C60A3F4966}" dt="2022-05-01T09:46:12.302" v="78"/>
          <ac:spMkLst>
            <pc:docMk/>
            <pc:sldMk cId="2414040523" sldId="291"/>
            <ac:spMk id="20" creationId="{9DF330DE-344E-4F40-A47D-23B08D3A9287}"/>
          </ac:spMkLst>
        </pc:spChg>
        <pc:picChg chg="mod">
          <ac:chgData name="Kine Lundhagen Hesselroth" userId="S::kinelu@uio.no::abcaf9c8-bbcc-4ebd-b56c-95b909ed0b02" providerId="AD" clId="Web-{C136C5E8-2643-CD6B-9160-85C60A3F4966}" dt="2022-05-01T09:46:12.302" v="78"/>
          <ac:picMkLst>
            <pc:docMk/>
            <pc:sldMk cId="2414040523" sldId="291"/>
            <ac:picMk id="7" creationId="{3C6B909E-E500-47F4-84F2-54D669C7EE6F}"/>
          </ac:picMkLst>
        </pc:picChg>
        <pc:cxnChg chg="add">
          <ac:chgData name="Kine Lundhagen Hesselroth" userId="S::kinelu@uio.no::abcaf9c8-bbcc-4ebd-b56c-95b909ed0b02" providerId="AD" clId="Web-{C136C5E8-2643-CD6B-9160-85C60A3F4966}" dt="2022-05-01T09:46:12.302" v="78"/>
          <ac:cxnSpMkLst>
            <pc:docMk/>
            <pc:sldMk cId="2414040523" sldId="291"/>
            <ac:cxnSpMk id="18" creationId="{F58DB4FF-B599-4BB6-81E0-2DB16E4AB461}"/>
          </ac:cxnSpMkLst>
        </pc:cxnChg>
        <pc:cxnChg chg="add">
          <ac:chgData name="Kine Lundhagen Hesselroth" userId="S::kinelu@uio.no::abcaf9c8-bbcc-4ebd-b56c-95b909ed0b02" providerId="AD" clId="Web-{C136C5E8-2643-CD6B-9160-85C60A3F4966}" dt="2022-05-01T09:46:12.302" v="78"/>
          <ac:cxnSpMkLst>
            <pc:docMk/>
            <pc:sldMk cId="2414040523" sldId="291"/>
            <ac:cxnSpMk id="22" creationId="{1F9A6F53-5F68-47E7-A15D-7301CCB6A666}"/>
          </ac:cxnSpMkLst>
        </pc:cxnChg>
      </pc:sldChg>
      <pc:sldChg chg="modSp">
        <pc:chgData name="Kine Lundhagen Hesselroth" userId="S::kinelu@uio.no::abcaf9c8-bbcc-4ebd-b56c-95b909ed0b02" providerId="AD" clId="Web-{C136C5E8-2643-CD6B-9160-85C60A3F4966}" dt="2022-05-01T09:40:39.919" v="20" actId="1076"/>
        <pc:sldMkLst>
          <pc:docMk/>
          <pc:sldMk cId="2123683903" sldId="307"/>
        </pc:sldMkLst>
        <pc:spChg chg="mod">
          <ac:chgData name="Kine Lundhagen Hesselroth" userId="S::kinelu@uio.no::abcaf9c8-bbcc-4ebd-b56c-95b909ed0b02" providerId="AD" clId="Web-{C136C5E8-2643-CD6B-9160-85C60A3F4966}" dt="2022-05-01T09:40:39.919" v="20" actId="1076"/>
          <ac:spMkLst>
            <pc:docMk/>
            <pc:sldMk cId="2123683903" sldId="307"/>
            <ac:spMk id="4" creationId="{835F4FFD-6882-DAF6-785C-68CBF6803947}"/>
          </ac:spMkLst>
        </pc:spChg>
      </pc:sldChg>
      <pc:sldChg chg="delSp modSp">
        <pc:chgData name="Kine Lundhagen Hesselroth" userId="S::kinelu@uio.no::abcaf9c8-bbcc-4ebd-b56c-95b909ed0b02" providerId="AD" clId="Web-{C136C5E8-2643-CD6B-9160-85C60A3F4966}" dt="2022-05-01T09:41:35.936" v="26"/>
        <pc:sldMkLst>
          <pc:docMk/>
          <pc:sldMk cId="335343313" sldId="330"/>
        </pc:sldMkLst>
        <pc:spChg chg="mod">
          <ac:chgData name="Kine Lundhagen Hesselroth" userId="S::kinelu@uio.no::abcaf9c8-bbcc-4ebd-b56c-95b909ed0b02" providerId="AD" clId="Web-{C136C5E8-2643-CD6B-9160-85C60A3F4966}" dt="2022-05-01T09:41:26.452" v="23" actId="20577"/>
          <ac:spMkLst>
            <pc:docMk/>
            <pc:sldMk cId="335343313" sldId="330"/>
            <ac:spMk id="3" creationId="{8A1C514B-A80C-135F-5380-4D1BA6B90B14}"/>
          </ac:spMkLst>
        </pc:spChg>
        <pc:spChg chg="del mod">
          <ac:chgData name="Kine Lundhagen Hesselroth" userId="S::kinelu@uio.no::abcaf9c8-bbcc-4ebd-b56c-95b909ed0b02" providerId="AD" clId="Web-{C136C5E8-2643-CD6B-9160-85C60A3F4966}" dt="2022-05-01T09:41:35.936" v="26"/>
          <ac:spMkLst>
            <pc:docMk/>
            <pc:sldMk cId="335343313" sldId="330"/>
            <ac:spMk id="4" creationId="{5ED48165-900F-275B-EF34-AEE8744E3502}"/>
          </ac:spMkLst>
        </pc:spChg>
      </pc:sldChg>
      <pc:sldChg chg="modNotes">
        <pc:chgData name="Kine Lundhagen Hesselroth" userId="S::kinelu@uio.no::abcaf9c8-bbcc-4ebd-b56c-95b909ed0b02" providerId="AD" clId="Web-{C136C5E8-2643-CD6B-9160-85C60A3F4966}" dt="2022-05-01T09:40:10.825" v="16"/>
        <pc:sldMkLst>
          <pc:docMk/>
          <pc:sldMk cId="323109721" sldId="333"/>
        </pc:sldMkLst>
      </pc:sldChg>
    </pc:docChg>
  </pc:docChgLst>
  <pc:docChgLst>
    <pc:chgData name="Kine Lundhagen Hesselroth" userId="S::kinelu@uio.no::abcaf9c8-bbcc-4ebd-b56c-95b909ed0b02" providerId="AD" clId="Web-{5344AE20-ACA6-15EE-E884-711461441F23}"/>
    <pc:docChg chg="delSld modSld">
      <pc:chgData name="Kine Lundhagen Hesselroth" userId="S::kinelu@uio.no::abcaf9c8-bbcc-4ebd-b56c-95b909ed0b02" providerId="AD" clId="Web-{5344AE20-ACA6-15EE-E884-711461441F23}" dt="2022-04-30T08:46:37.358" v="29"/>
      <pc:docMkLst>
        <pc:docMk/>
      </pc:docMkLst>
      <pc:sldChg chg="addSp delSp modSp">
        <pc:chgData name="Kine Lundhagen Hesselroth" userId="S::kinelu@uio.no::abcaf9c8-bbcc-4ebd-b56c-95b909ed0b02" providerId="AD" clId="Web-{5344AE20-ACA6-15EE-E884-711461441F23}" dt="2022-04-30T08:36:19.179" v="3"/>
        <pc:sldMkLst>
          <pc:docMk/>
          <pc:sldMk cId="1069332363" sldId="257"/>
        </pc:sldMkLst>
        <pc:spChg chg="add mod">
          <ac:chgData name="Kine Lundhagen Hesselroth" userId="S::kinelu@uio.no::abcaf9c8-bbcc-4ebd-b56c-95b909ed0b02" providerId="AD" clId="Web-{5344AE20-ACA6-15EE-E884-711461441F23}" dt="2022-04-30T08:36:19.179" v="3"/>
          <ac:spMkLst>
            <pc:docMk/>
            <pc:sldMk cId="1069332363" sldId="257"/>
            <ac:spMk id="21" creationId="{51B115E9-9437-F324-5974-C67DB18089B3}"/>
          </ac:spMkLst>
        </pc:spChg>
        <pc:graphicFrameChg chg="del">
          <ac:chgData name="Kine Lundhagen Hesselroth" userId="S::kinelu@uio.no::abcaf9c8-bbcc-4ebd-b56c-95b909ed0b02" providerId="AD" clId="Web-{5344AE20-ACA6-15EE-E884-711461441F23}" dt="2022-04-30T08:36:19.179" v="3"/>
          <ac:graphicFrameMkLst>
            <pc:docMk/>
            <pc:sldMk cId="1069332363" sldId="257"/>
            <ac:graphicFrameMk id="4" creationId="{AA449749-2E27-4146-BDA5-076ED876F908}"/>
          </ac:graphicFrameMkLst>
        </pc:graphicFrameChg>
      </pc:sldChg>
      <pc:sldChg chg="addSp modSp mod setBg">
        <pc:chgData name="Kine Lundhagen Hesselroth" userId="S::kinelu@uio.no::abcaf9c8-bbcc-4ebd-b56c-95b909ed0b02" providerId="AD" clId="Web-{5344AE20-ACA6-15EE-E884-711461441F23}" dt="2022-04-30T08:42:35.306" v="28"/>
        <pc:sldMkLst>
          <pc:docMk/>
          <pc:sldMk cId="2733004740" sldId="259"/>
        </pc:sldMkLst>
        <pc:spChg chg="mod">
          <ac:chgData name="Kine Lundhagen Hesselroth" userId="S::kinelu@uio.no::abcaf9c8-bbcc-4ebd-b56c-95b909ed0b02" providerId="AD" clId="Web-{5344AE20-ACA6-15EE-E884-711461441F23}" dt="2022-04-30T08:42:35.306" v="28"/>
          <ac:spMkLst>
            <pc:docMk/>
            <pc:sldMk cId="2733004740" sldId="259"/>
            <ac:spMk id="2" creationId="{B0DC4144-7281-4F9D-A882-FFF97C4A68E1}"/>
          </ac:spMkLst>
        </pc:spChg>
        <pc:spChg chg="mod">
          <ac:chgData name="Kine Lundhagen Hesselroth" userId="S::kinelu@uio.no::abcaf9c8-bbcc-4ebd-b56c-95b909ed0b02" providerId="AD" clId="Web-{5344AE20-ACA6-15EE-E884-711461441F23}" dt="2022-04-30T08:42:35.306" v="28"/>
          <ac:spMkLst>
            <pc:docMk/>
            <pc:sldMk cId="2733004740" sldId="259"/>
            <ac:spMk id="7" creationId="{05BA4E31-304E-4F04-991D-53C373B65247}"/>
          </ac:spMkLst>
        </pc:spChg>
        <pc:spChg chg="mod">
          <ac:chgData name="Kine Lundhagen Hesselroth" userId="S::kinelu@uio.no::abcaf9c8-bbcc-4ebd-b56c-95b909ed0b02" providerId="AD" clId="Web-{5344AE20-ACA6-15EE-E884-711461441F23}" dt="2022-04-30T08:42:35.306" v="28"/>
          <ac:spMkLst>
            <pc:docMk/>
            <pc:sldMk cId="2733004740" sldId="259"/>
            <ac:spMk id="13" creationId="{CEBBDFCE-273E-4433-91B2-FC94E00BF485}"/>
          </ac:spMkLst>
        </pc:spChg>
        <pc:spChg chg="add">
          <ac:chgData name="Kine Lundhagen Hesselroth" userId="S::kinelu@uio.no::abcaf9c8-bbcc-4ebd-b56c-95b909ed0b02" providerId="AD" clId="Web-{5344AE20-ACA6-15EE-E884-711461441F23}" dt="2022-04-30T08:42:35.306" v="28"/>
          <ac:spMkLst>
            <pc:docMk/>
            <pc:sldMk cId="2733004740" sldId="259"/>
            <ac:spMk id="18" creationId="{087938AD-76BE-4FBD-B8C0-18679A331616}"/>
          </ac:spMkLst>
        </pc:spChg>
        <pc:picChg chg="mod ord">
          <ac:chgData name="Kine Lundhagen Hesselroth" userId="S::kinelu@uio.no::abcaf9c8-bbcc-4ebd-b56c-95b909ed0b02" providerId="AD" clId="Web-{5344AE20-ACA6-15EE-E884-711461441F23}" dt="2022-04-30T08:42:35.306" v="28"/>
          <ac:picMkLst>
            <pc:docMk/>
            <pc:sldMk cId="2733004740" sldId="259"/>
            <ac:picMk id="6" creationId="{2B31A9A4-A761-46C2-9B33-629948D4F1C8}"/>
          </ac:picMkLst>
        </pc:picChg>
        <pc:cxnChg chg="add">
          <ac:chgData name="Kine Lundhagen Hesselroth" userId="S::kinelu@uio.no::abcaf9c8-bbcc-4ebd-b56c-95b909ed0b02" providerId="AD" clId="Web-{5344AE20-ACA6-15EE-E884-711461441F23}" dt="2022-04-30T08:42:35.306" v="28"/>
          <ac:cxnSpMkLst>
            <pc:docMk/>
            <pc:sldMk cId="2733004740" sldId="259"/>
            <ac:cxnSpMk id="20" creationId="{1A20809E-C9E6-4146-AF55-8EB22ED7A539}"/>
          </ac:cxnSpMkLst>
        </pc:cxnChg>
      </pc:sldChg>
      <pc:sldChg chg="del">
        <pc:chgData name="Kine Lundhagen Hesselroth" userId="S::kinelu@uio.no::abcaf9c8-bbcc-4ebd-b56c-95b909ed0b02" providerId="AD" clId="Web-{5344AE20-ACA6-15EE-E884-711461441F23}" dt="2022-04-30T08:46:37.358" v="29"/>
        <pc:sldMkLst>
          <pc:docMk/>
          <pc:sldMk cId="3123089595" sldId="317"/>
        </pc:sldMkLst>
      </pc:sldChg>
      <pc:sldChg chg="addSp delSp modSp mod setBg modClrScheme delDesignElem chgLayout">
        <pc:chgData name="Kine Lundhagen Hesselroth" userId="S::kinelu@uio.no::abcaf9c8-bbcc-4ebd-b56c-95b909ed0b02" providerId="AD" clId="Web-{5344AE20-ACA6-15EE-E884-711461441F23}" dt="2022-04-30T08:41:14.804" v="27" actId="14100"/>
        <pc:sldMkLst>
          <pc:docMk/>
          <pc:sldMk cId="1987761862" sldId="318"/>
        </pc:sldMkLst>
        <pc:spChg chg="del">
          <ac:chgData name="Kine Lundhagen Hesselroth" userId="S::kinelu@uio.no::abcaf9c8-bbcc-4ebd-b56c-95b909ed0b02" providerId="AD" clId="Web-{5344AE20-ACA6-15EE-E884-711461441F23}" dt="2022-04-30T08:34:51.131" v="0"/>
          <ac:spMkLst>
            <pc:docMk/>
            <pc:sldMk cId="1987761862" sldId="318"/>
            <ac:spMk id="2" creationId="{00000000-0000-0000-0000-000000000000}"/>
          </ac:spMkLst>
        </pc:spChg>
        <pc:spChg chg="ord">
          <ac:chgData name="Kine Lundhagen Hesselroth" userId="S::kinelu@uio.no::abcaf9c8-bbcc-4ebd-b56c-95b909ed0b02" providerId="AD" clId="Web-{5344AE20-ACA6-15EE-E884-711461441F23}" dt="2022-04-30T08:35:58.804" v="2"/>
          <ac:spMkLst>
            <pc:docMk/>
            <pc:sldMk cId="1987761862" sldId="318"/>
            <ac:spMk id="3" creationId="{00000000-0000-0000-0000-000000000000}"/>
          </ac:spMkLst>
        </pc:spChg>
        <pc:spChg chg="add del">
          <ac:chgData name="Kine Lundhagen Hesselroth" userId="S::kinelu@uio.no::abcaf9c8-bbcc-4ebd-b56c-95b909ed0b02" providerId="AD" clId="Web-{5344AE20-ACA6-15EE-E884-711461441F23}" dt="2022-04-30T08:37:03.352" v="8"/>
          <ac:spMkLst>
            <pc:docMk/>
            <pc:sldMk cId="1987761862" sldId="318"/>
            <ac:spMk id="9" creationId="{28BA90A1-6BEC-48B7-BBE0-88632622544A}"/>
          </ac:spMkLst>
        </pc:spChg>
        <pc:spChg chg="add del">
          <ac:chgData name="Kine Lundhagen Hesselroth" userId="S::kinelu@uio.no::abcaf9c8-bbcc-4ebd-b56c-95b909ed0b02" providerId="AD" clId="Web-{5344AE20-ACA6-15EE-E884-711461441F23}" dt="2022-04-30T08:37:03.352" v="8"/>
          <ac:spMkLst>
            <pc:docMk/>
            <pc:sldMk cId="1987761862" sldId="318"/>
            <ac:spMk id="11" creationId="{D7950F2D-29CC-4F1C-8AFA-D6AE15BFA243}"/>
          </ac:spMkLst>
        </pc:spChg>
        <pc:spChg chg="add del mod ord">
          <ac:chgData name="Kine Lundhagen Hesselroth" userId="S::kinelu@uio.no::abcaf9c8-bbcc-4ebd-b56c-95b909ed0b02" providerId="AD" clId="Web-{5344AE20-ACA6-15EE-E884-711461441F23}" dt="2022-04-30T08:38:42.807" v="19"/>
          <ac:spMkLst>
            <pc:docMk/>
            <pc:sldMk cId="1987761862" sldId="318"/>
            <ac:spMk id="32" creationId="{3F29C3E6-FB97-B39B-7EF7-065FBFF94B93}"/>
          </ac:spMkLst>
        </pc:spChg>
        <pc:spChg chg="add del mod ord">
          <ac:chgData name="Kine Lundhagen Hesselroth" userId="S::kinelu@uio.no::abcaf9c8-bbcc-4ebd-b56c-95b909ed0b02" providerId="AD" clId="Web-{5344AE20-ACA6-15EE-E884-711461441F23}" dt="2022-04-30T08:37:24.040" v="12"/>
          <ac:spMkLst>
            <pc:docMk/>
            <pc:sldMk cId="1987761862" sldId="318"/>
            <ac:spMk id="33" creationId="{D12C53CA-F2DD-5760-03C3-428E1820508C}"/>
          </ac:spMkLst>
        </pc:spChg>
        <pc:spChg chg="add del mod ord">
          <ac:chgData name="Kine Lundhagen Hesselroth" userId="S::kinelu@uio.no::abcaf9c8-bbcc-4ebd-b56c-95b909ed0b02" providerId="AD" clId="Web-{5344AE20-ACA6-15EE-E884-711461441F23}" dt="2022-04-30T08:37:19.931" v="11"/>
          <ac:spMkLst>
            <pc:docMk/>
            <pc:sldMk cId="1987761862" sldId="318"/>
            <ac:spMk id="34" creationId="{5987509C-DD8A-DFEE-BF72-2DE351AB9CB5}"/>
          </ac:spMkLst>
        </pc:spChg>
        <pc:graphicFrameChg chg="add del mod">
          <ac:chgData name="Kine Lundhagen Hesselroth" userId="S::kinelu@uio.no::abcaf9c8-bbcc-4ebd-b56c-95b909ed0b02" providerId="AD" clId="Web-{5344AE20-ACA6-15EE-E884-711461441F23}" dt="2022-04-30T08:36:45.367" v="7"/>
          <ac:graphicFrameMkLst>
            <pc:docMk/>
            <pc:sldMk cId="1987761862" sldId="318"/>
            <ac:graphicFrameMk id="7" creationId="{6B6522AD-214A-10E8-3C0C-F897B9279ADB}"/>
          </ac:graphicFrameMkLst>
        </pc:graphicFrameChg>
        <pc:graphicFrameChg chg="add mod modGraphic">
          <ac:chgData name="Kine Lundhagen Hesselroth" userId="S::kinelu@uio.no::abcaf9c8-bbcc-4ebd-b56c-95b909ed0b02" providerId="AD" clId="Web-{5344AE20-ACA6-15EE-E884-711461441F23}" dt="2022-04-30T08:41:08.210" v="26" actId="14100"/>
          <ac:graphicFrameMkLst>
            <pc:docMk/>
            <pc:sldMk cId="1987761862" sldId="318"/>
            <ac:graphicFrameMk id="35" creationId="{ED0C1AF2-1952-11AD-C0BF-3A1B8923306A}"/>
          </ac:graphicFrameMkLst>
        </pc:graphicFrameChg>
        <pc:picChg chg="add mod">
          <ac:chgData name="Kine Lundhagen Hesselroth" userId="S::kinelu@uio.no::abcaf9c8-bbcc-4ebd-b56c-95b909ed0b02" providerId="AD" clId="Web-{5344AE20-ACA6-15EE-E884-711461441F23}" dt="2022-04-30T08:41:14.804" v="27" actId="14100"/>
          <ac:picMkLst>
            <pc:docMk/>
            <pc:sldMk cId="1987761862" sldId="318"/>
            <ac:picMk id="4" creationId="{C266DF4F-3101-5FEE-52DB-FC82CDC327AC}"/>
          </ac:picMkLst>
        </pc:picChg>
        <pc:cxnChg chg="add">
          <ac:chgData name="Kine Lundhagen Hesselroth" userId="S::kinelu@uio.no::abcaf9c8-bbcc-4ebd-b56c-95b909ed0b02" providerId="AD" clId="Web-{5344AE20-ACA6-15EE-E884-711461441F23}" dt="2022-04-30T08:39:41.563" v="20"/>
          <ac:cxnSpMkLst>
            <pc:docMk/>
            <pc:sldMk cId="1987761862" sldId="318"/>
            <ac:cxnSpMk id="40" creationId="{F58DB4FF-B599-4BB6-81E0-2DB16E4AB461}"/>
          </ac:cxnSpMkLst>
        </pc:cxnChg>
      </pc:sldChg>
    </pc:docChg>
  </pc:docChgLst>
  <pc:docChgLst>
    <pc:chgData name="Kine Lundhagen Hesselroth" userId="S::kinelu@uio.no::abcaf9c8-bbcc-4ebd-b56c-95b909ed0b02" providerId="AD" clId="Web-{C49418D2-ED9D-25D8-9087-CEF1A98D2ECF}"/>
    <pc:docChg chg="addSld delSld modSld sldOrd">
      <pc:chgData name="Kine Lundhagen Hesselroth" userId="S::kinelu@uio.no::abcaf9c8-bbcc-4ebd-b56c-95b909ed0b02" providerId="AD" clId="Web-{C49418D2-ED9D-25D8-9087-CEF1A98D2ECF}" dt="2022-04-29T05:55:50.995" v="166"/>
      <pc:docMkLst>
        <pc:docMk/>
      </pc:docMkLst>
      <pc:sldChg chg="ord">
        <pc:chgData name="Kine Lundhagen Hesselroth" userId="S::kinelu@uio.no::abcaf9c8-bbcc-4ebd-b56c-95b909ed0b02" providerId="AD" clId="Web-{C49418D2-ED9D-25D8-9087-CEF1A98D2ECF}" dt="2022-04-29T04:28:18.103" v="39"/>
        <pc:sldMkLst>
          <pc:docMk/>
          <pc:sldMk cId="2062113621" sldId="283"/>
        </pc:sldMkLst>
      </pc:sldChg>
      <pc:sldChg chg="ord">
        <pc:chgData name="Kine Lundhagen Hesselroth" userId="S::kinelu@uio.no::abcaf9c8-bbcc-4ebd-b56c-95b909ed0b02" providerId="AD" clId="Web-{C49418D2-ED9D-25D8-9087-CEF1A98D2ECF}" dt="2022-04-29T04:32:06.740" v="44"/>
        <pc:sldMkLst>
          <pc:docMk/>
          <pc:sldMk cId="1178699460" sldId="285"/>
        </pc:sldMkLst>
      </pc:sldChg>
      <pc:sldChg chg="ord">
        <pc:chgData name="Kine Lundhagen Hesselroth" userId="S::kinelu@uio.no::abcaf9c8-bbcc-4ebd-b56c-95b909ed0b02" providerId="AD" clId="Web-{C49418D2-ED9D-25D8-9087-CEF1A98D2ECF}" dt="2022-04-29T04:28:15.587" v="38"/>
        <pc:sldMkLst>
          <pc:docMk/>
          <pc:sldMk cId="2639373547" sldId="288"/>
        </pc:sldMkLst>
      </pc:sldChg>
      <pc:sldChg chg="ord">
        <pc:chgData name="Kine Lundhagen Hesselroth" userId="S::kinelu@uio.no::abcaf9c8-bbcc-4ebd-b56c-95b909ed0b02" providerId="AD" clId="Web-{C49418D2-ED9D-25D8-9087-CEF1A98D2ECF}" dt="2022-04-29T04:29:41.154" v="42"/>
        <pc:sldMkLst>
          <pc:docMk/>
          <pc:sldMk cId="4179267116" sldId="289"/>
        </pc:sldMkLst>
      </pc:sldChg>
      <pc:sldChg chg="addSp delSp modSp add del ord">
        <pc:chgData name="Kine Lundhagen Hesselroth" userId="S::kinelu@uio.no::abcaf9c8-bbcc-4ebd-b56c-95b909ed0b02" providerId="AD" clId="Web-{C49418D2-ED9D-25D8-9087-CEF1A98D2ECF}" dt="2022-04-29T05:55:50.995" v="166"/>
        <pc:sldMkLst>
          <pc:docMk/>
          <pc:sldMk cId="427421613" sldId="292"/>
        </pc:sldMkLst>
        <pc:spChg chg="del">
          <ac:chgData name="Kine Lundhagen Hesselroth" userId="S::kinelu@uio.no::abcaf9c8-bbcc-4ebd-b56c-95b909ed0b02" providerId="AD" clId="Web-{C49418D2-ED9D-25D8-9087-CEF1A98D2ECF}" dt="2022-04-29T04:38:42.932" v="133"/>
          <ac:spMkLst>
            <pc:docMk/>
            <pc:sldMk cId="427421613" sldId="292"/>
            <ac:spMk id="2" creationId="{00000000-0000-0000-0000-000000000000}"/>
          </ac:spMkLst>
        </pc:spChg>
        <pc:picChg chg="add mod">
          <ac:chgData name="Kine Lundhagen Hesselroth" userId="S::kinelu@uio.no::abcaf9c8-bbcc-4ebd-b56c-95b909ed0b02" providerId="AD" clId="Web-{C49418D2-ED9D-25D8-9087-CEF1A98D2ECF}" dt="2022-04-29T04:39:04.855" v="134"/>
          <ac:picMkLst>
            <pc:docMk/>
            <pc:sldMk cId="427421613" sldId="292"/>
            <ac:picMk id="6" creationId="{D4A98745-89BA-D987-63BF-77AA05D0816E}"/>
          </ac:picMkLst>
        </pc:picChg>
      </pc:sldChg>
      <pc:sldChg chg="modSp ord">
        <pc:chgData name="Kine Lundhagen Hesselroth" userId="S::kinelu@uio.no::abcaf9c8-bbcc-4ebd-b56c-95b909ed0b02" providerId="AD" clId="Web-{C49418D2-ED9D-25D8-9087-CEF1A98D2ECF}" dt="2022-04-29T04:39:44.654" v="137"/>
        <pc:sldMkLst>
          <pc:docMk/>
          <pc:sldMk cId="4255122888" sldId="293"/>
        </pc:sldMkLst>
        <pc:spChg chg="mod">
          <ac:chgData name="Kine Lundhagen Hesselroth" userId="S::kinelu@uio.no::abcaf9c8-bbcc-4ebd-b56c-95b909ed0b02" providerId="AD" clId="Web-{C49418D2-ED9D-25D8-9087-CEF1A98D2ECF}" dt="2022-04-29T04:36:36.816" v="129" actId="20577"/>
          <ac:spMkLst>
            <pc:docMk/>
            <pc:sldMk cId="4255122888" sldId="293"/>
            <ac:spMk id="2" creationId="{00000000-0000-0000-0000-000000000000}"/>
          </ac:spMkLst>
        </pc:spChg>
        <pc:graphicFrameChg chg="modGraphic">
          <ac:chgData name="Kine Lundhagen Hesselroth" userId="S::kinelu@uio.no::abcaf9c8-bbcc-4ebd-b56c-95b909ed0b02" providerId="AD" clId="Web-{C49418D2-ED9D-25D8-9087-CEF1A98D2ECF}" dt="2022-04-29T04:36:09.252" v="121" actId="20577"/>
          <ac:graphicFrameMkLst>
            <pc:docMk/>
            <pc:sldMk cId="4255122888" sldId="293"/>
            <ac:graphicFrameMk id="6" creationId="{0BF73025-68F5-AB29-1D4A-8E13A23AEB7D}"/>
          </ac:graphicFrameMkLst>
        </pc:graphicFrameChg>
      </pc:sldChg>
      <pc:sldChg chg="modSp mod modClrScheme chgLayout modNotes">
        <pc:chgData name="Kine Lundhagen Hesselroth" userId="S::kinelu@uio.no::abcaf9c8-bbcc-4ebd-b56c-95b909ed0b02" providerId="AD" clId="Web-{C49418D2-ED9D-25D8-9087-CEF1A98D2ECF}" dt="2022-04-29T04:25:38.157" v="31" actId="20577"/>
        <pc:sldMkLst>
          <pc:docMk/>
          <pc:sldMk cId="21206256" sldId="296"/>
        </pc:sldMkLst>
        <pc:spChg chg="mod ord">
          <ac:chgData name="Kine Lundhagen Hesselroth" userId="S::kinelu@uio.no::abcaf9c8-bbcc-4ebd-b56c-95b909ed0b02" providerId="AD" clId="Web-{C49418D2-ED9D-25D8-9087-CEF1A98D2ECF}" dt="2022-04-29T04:25:38.157" v="31" actId="20577"/>
          <ac:spMkLst>
            <pc:docMk/>
            <pc:sldMk cId="21206256" sldId="296"/>
            <ac:spMk id="2" creationId="{5809F47B-BAF1-4ABE-A49A-C7440F453AA4}"/>
          </ac:spMkLst>
        </pc:spChg>
        <pc:spChg chg="mod">
          <ac:chgData name="Kine Lundhagen Hesselroth" userId="S::kinelu@uio.no::abcaf9c8-bbcc-4ebd-b56c-95b909ed0b02" providerId="AD" clId="Web-{C49418D2-ED9D-25D8-9087-CEF1A98D2ECF}" dt="2022-04-29T04:25:11.203" v="27" actId="1076"/>
          <ac:spMkLst>
            <pc:docMk/>
            <pc:sldMk cId="21206256" sldId="296"/>
            <ac:spMk id="44" creationId="{94EA0391-ABBB-7B3B-DC55-52317A59A5FE}"/>
          </ac:spMkLst>
        </pc:spChg>
        <pc:spChg chg="mod">
          <ac:chgData name="Kine Lundhagen Hesselroth" userId="S::kinelu@uio.no::abcaf9c8-bbcc-4ebd-b56c-95b909ed0b02" providerId="AD" clId="Web-{C49418D2-ED9D-25D8-9087-CEF1A98D2ECF}" dt="2022-04-29T04:25:15.781" v="28" actId="1076"/>
          <ac:spMkLst>
            <pc:docMk/>
            <pc:sldMk cId="21206256" sldId="296"/>
            <ac:spMk id="45" creationId="{7BE9526B-034D-36A4-6F0A-6F263953D995}"/>
          </ac:spMkLst>
        </pc:spChg>
        <pc:spChg chg="mod">
          <ac:chgData name="Kine Lundhagen Hesselroth" userId="S::kinelu@uio.no::abcaf9c8-bbcc-4ebd-b56c-95b909ed0b02" providerId="AD" clId="Web-{C49418D2-ED9D-25D8-9087-CEF1A98D2ECF}" dt="2022-04-29T04:25:25.235" v="29" actId="1076"/>
          <ac:spMkLst>
            <pc:docMk/>
            <pc:sldMk cId="21206256" sldId="296"/>
            <ac:spMk id="51" creationId="{B4A95713-50E9-CDA4-F420-21AEA5888D6B}"/>
          </ac:spMkLst>
        </pc:spChg>
        <pc:graphicFrameChg chg="modGraphic">
          <ac:chgData name="Kine Lundhagen Hesselroth" userId="S::kinelu@uio.no::abcaf9c8-bbcc-4ebd-b56c-95b909ed0b02" providerId="AD" clId="Web-{C49418D2-ED9D-25D8-9087-CEF1A98D2ECF}" dt="2022-04-29T04:25:00.499" v="26"/>
          <ac:graphicFrameMkLst>
            <pc:docMk/>
            <pc:sldMk cId="21206256" sldId="296"/>
            <ac:graphicFrameMk id="3" creationId="{B4225C75-66E5-4BAC-A7D3-7CD10C38D7F6}"/>
          </ac:graphicFrameMkLst>
        </pc:graphicFrameChg>
      </pc:sldChg>
      <pc:sldChg chg="ord">
        <pc:chgData name="Kine Lundhagen Hesselroth" userId="S::kinelu@uio.no::abcaf9c8-bbcc-4ebd-b56c-95b909ed0b02" providerId="AD" clId="Web-{C49418D2-ED9D-25D8-9087-CEF1A98D2ECF}" dt="2022-04-29T04:32:11.021" v="46"/>
        <pc:sldMkLst>
          <pc:docMk/>
          <pc:sldMk cId="2253188330" sldId="297"/>
        </pc:sldMkLst>
      </pc:sldChg>
      <pc:sldChg chg="addSp delSp modSp ord">
        <pc:chgData name="Kine Lundhagen Hesselroth" userId="S::kinelu@uio.no::abcaf9c8-bbcc-4ebd-b56c-95b909ed0b02" providerId="AD" clId="Web-{C49418D2-ED9D-25D8-9087-CEF1A98D2ECF}" dt="2022-04-29T04:26:55.661" v="36"/>
        <pc:sldMkLst>
          <pc:docMk/>
          <pc:sldMk cId="3122167325" sldId="298"/>
        </pc:sldMkLst>
        <pc:spChg chg="mod">
          <ac:chgData name="Kine Lundhagen Hesselroth" userId="S::kinelu@uio.no::abcaf9c8-bbcc-4ebd-b56c-95b909ed0b02" providerId="AD" clId="Web-{C49418D2-ED9D-25D8-9087-CEF1A98D2ECF}" dt="2022-04-29T04:26:55.661" v="36"/>
          <ac:spMkLst>
            <pc:docMk/>
            <pc:sldMk cId="3122167325" sldId="298"/>
            <ac:spMk id="2" creationId="{00000000-0000-0000-0000-000000000000}"/>
          </ac:spMkLst>
        </pc:spChg>
        <pc:spChg chg="add del">
          <ac:chgData name="Kine Lundhagen Hesselroth" userId="S::kinelu@uio.no::abcaf9c8-bbcc-4ebd-b56c-95b909ed0b02" providerId="AD" clId="Web-{C49418D2-ED9D-25D8-9087-CEF1A98D2ECF}" dt="2022-04-29T04:26:55.661" v="36"/>
          <ac:spMkLst>
            <pc:docMk/>
            <pc:sldMk cId="3122167325" sldId="298"/>
            <ac:spMk id="6" creationId="{CB9B29C2-1CA6-4D64-B67D-799F7C15BA07}"/>
          </ac:spMkLst>
        </pc:spChg>
        <pc:spChg chg="add del">
          <ac:chgData name="Kine Lundhagen Hesselroth" userId="S::kinelu@uio.no::abcaf9c8-bbcc-4ebd-b56c-95b909ed0b02" providerId="AD" clId="Web-{C49418D2-ED9D-25D8-9087-CEF1A98D2ECF}" dt="2022-04-29T04:26:55.661" v="36"/>
          <ac:spMkLst>
            <pc:docMk/>
            <pc:sldMk cId="3122167325" sldId="298"/>
            <ac:spMk id="47" creationId="{BC471EA8-39FB-4BEB-8C73-631D60793B27}"/>
          </ac:spMkLst>
        </pc:spChg>
        <pc:graphicFrameChg chg="mod modGraphic">
          <ac:chgData name="Kine Lundhagen Hesselroth" userId="S::kinelu@uio.no::abcaf9c8-bbcc-4ebd-b56c-95b909ed0b02" providerId="AD" clId="Web-{C49418D2-ED9D-25D8-9087-CEF1A98D2ECF}" dt="2022-04-29T04:26:55.661" v="36"/>
          <ac:graphicFrameMkLst>
            <pc:docMk/>
            <pc:sldMk cId="3122167325" sldId="298"/>
            <ac:graphicFrameMk id="42" creationId="{BE3EAD0E-1AB9-4E48-45C8-7BCD707B0981}"/>
          </ac:graphicFrameMkLst>
        </pc:graphicFrameChg>
        <pc:cxnChg chg="add del">
          <ac:chgData name="Kine Lundhagen Hesselroth" userId="S::kinelu@uio.no::abcaf9c8-bbcc-4ebd-b56c-95b909ed0b02" providerId="AD" clId="Web-{C49418D2-ED9D-25D8-9087-CEF1A98D2ECF}" dt="2022-04-29T04:26:55.661" v="36"/>
          <ac:cxnSpMkLst>
            <pc:docMk/>
            <pc:sldMk cId="3122167325" sldId="298"/>
            <ac:cxnSpMk id="7" creationId="{D9D271F7-8D8C-4354-9B5F-5B4277B28973}"/>
          </ac:cxnSpMkLst>
        </pc:cxnChg>
      </pc:sldChg>
      <pc:sldChg chg="ord">
        <pc:chgData name="Kine Lundhagen Hesselroth" userId="S::kinelu@uio.no::abcaf9c8-bbcc-4ebd-b56c-95b909ed0b02" providerId="AD" clId="Web-{C49418D2-ED9D-25D8-9087-CEF1A98D2ECF}" dt="2022-04-29T04:19:12.763" v="5"/>
        <pc:sldMkLst>
          <pc:docMk/>
          <pc:sldMk cId="2610904713" sldId="299"/>
        </pc:sldMkLst>
      </pc:sldChg>
      <pc:sldChg chg="ord">
        <pc:chgData name="Kine Lundhagen Hesselroth" userId="S::kinelu@uio.no::abcaf9c8-bbcc-4ebd-b56c-95b909ed0b02" providerId="AD" clId="Web-{C49418D2-ED9D-25D8-9087-CEF1A98D2ECF}" dt="2022-04-29T04:19:12.763" v="4"/>
        <pc:sldMkLst>
          <pc:docMk/>
          <pc:sldMk cId="3564935508" sldId="300"/>
        </pc:sldMkLst>
      </pc:sldChg>
      <pc:sldChg chg="ord">
        <pc:chgData name="Kine Lundhagen Hesselroth" userId="S::kinelu@uio.no::abcaf9c8-bbcc-4ebd-b56c-95b909ed0b02" providerId="AD" clId="Web-{C49418D2-ED9D-25D8-9087-CEF1A98D2ECF}" dt="2022-04-29T04:19:12.763" v="3"/>
        <pc:sldMkLst>
          <pc:docMk/>
          <pc:sldMk cId="739770546" sldId="301"/>
        </pc:sldMkLst>
      </pc:sldChg>
      <pc:sldChg chg="modSp ord">
        <pc:chgData name="Kine Lundhagen Hesselroth" userId="S::kinelu@uio.no::abcaf9c8-bbcc-4ebd-b56c-95b909ed0b02" providerId="AD" clId="Web-{C49418D2-ED9D-25D8-9087-CEF1A98D2ECF}" dt="2022-04-29T04:37:10.677" v="132" actId="1076"/>
        <pc:sldMkLst>
          <pc:docMk/>
          <pc:sldMk cId="2555408694" sldId="302"/>
        </pc:sldMkLst>
        <pc:spChg chg="mod">
          <ac:chgData name="Kine Lundhagen Hesselroth" userId="S::kinelu@uio.no::abcaf9c8-bbcc-4ebd-b56c-95b909ed0b02" providerId="AD" clId="Web-{C49418D2-ED9D-25D8-9087-CEF1A98D2ECF}" dt="2022-04-29T04:37:10.677" v="132" actId="1076"/>
          <ac:spMkLst>
            <pc:docMk/>
            <pc:sldMk cId="2555408694" sldId="302"/>
            <ac:spMk id="2" creationId="{2B376C4B-ECBF-41AF-9C7E-F13DF6B54E8C}"/>
          </ac:spMkLst>
        </pc:spChg>
      </pc:sldChg>
      <pc:sldChg chg="ord">
        <pc:chgData name="Kine Lundhagen Hesselroth" userId="S::kinelu@uio.no::abcaf9c8-bbcc-4ebd-b56c-95b909ed0b02" providerId="AD" clId="Web-{C49418D2-ED9D-25D8-9087-CEF1A98D2ECF}" dt="2022-04-29T04:19:12.763" v="1"/>
        <pc:sldMkLst>
          <pc:docMk/>
          <pc:sldMk cId="2825156263" sldId="303"/>
        </pc:sldMkLst>
      </pc:sldChg>
      <pc:sldChg chg="ord">
        <pc:chgData name="Kine Lundhagen Hesselroth" userId="S::kinelu@uio.no::abcaf9c8-bbcc-4ebd-b56c-95b909ed0b02" providerId="AD" clId="Web-{C49418D2-ED9D-25D8-9087-CEF1A98D2ECF}" dt="2022-04-29T04:19:12.763" v="0"/>
        <pc:sldMkLst>
          <pc:docMk/>
          <pc:sldMk cId="300051444" sldId="304"/>
        </pc:sldMkLst>
      </pc:sldChg>
      <pc:sldChg chg="ord">
        <pc:chgData name="Kine Lundhagen Hesselroth" userId="S::kinelu@uio.no::abcaf9c8-bbcc-4ebd-b56c-95b909ed0b02" providerId="AD" clId="Web-{C49418D2-ED9D-25D8-9087-CEF1A98D2ECF}" dt="2022-04-29T04:32:09.240" v="45"/>
        <pc:sldMkLst>
          <pc:docMk/>
          <pc:sldMk cId="2123683903" sldId="307"/>
        </pc:sldMkLst>
      </pc:sldChg>
      <pc:sldChg chg="modSp new">
        <pc:chgData name="Kine Lundhagen Hesselroth" userId="S::kinelu@uio.no::abcaf9c8-bbcc-4ebd-b56c-95b909ed0b02" providerId="AD" clId="Web-{C49418D2-ED9D-25D8-9087-CEF1A98D2ECF}" dt="2022-04-29T04:23:10.275" v="17" actId="20577"/>
        <pc:sldMkLst>
          <pc:docMk/>
          <pc:sldMk cId="2755742543" sldId="308"/>
        </pc:sldMkLst>
        <pc:spChg chg="mod">
          <ac:chgData name="Kine Lundhagen Hesselroth" userId="S::kinelu@uio.no::abcaf9c8-bbcc-4ebd-b56c-95b909ed0b02" providerId="AD" clId="Web-{C49418D2-ED9D-25D8-9087-CEF1A98D2ECF}" dt="2022-04-29T04:23:10.275" v="17" actId="20577"/>
          <ac:spMkLst>
            <pc:docMk/>
            <pc:sldMk cId="2755742543" sldId="308"/>
            <ac:spMk id="3" creationId="{35D64CC3-1C53-8763-8B82-2B08CCBE3CAF}"/>
          </ac:spMkLst>
        </pc:spChg>
      </pc:sldChg>
      <pc:sldChg chg="addSp delSp modSp new mod setBg modClrScheme chgLayout">
        <pc:chgData name="Kine Lundhagen Hesselroth" userId="S::kinelu@uio.no::abcaf9c8-bbcc-4ebd-b56c-95b909ed0b02" providerId="AD" clId="Web-{C49418D2-ED9D-25D8-9087-CEF1A98D2ECF}" dt="2022-04-29T04:42:17.146" v="165" actId="1076"/>
        <pc:sldMkLst>
          <pc:docMk/>
          <pc:sldMk cId="4151924828" sldId="309"/>
        </pc:sldMkLst>
        <pc:spChg chg="del">
          <ac:chgData name="Kine Lundhagen Hesselroth" userId="S::kinelu@uio.no::abcaf9c8-bbcc-4ebd-b56c-95b909ed0b02" providerId="AD" clId="Web-{C49418D2-ED9D-25D8-9087-CEF1A98D2ECF}" dt="2022-04-29T04:40:19.875" v="138"/>
          <ac:spMkLst>
            <pc:docMk/>
            <pc:sldMk cId="4151924828" sldId="309"/>
            <ac:spMk id="2" creationId="{45FC3FC6-F6A2-7883-DD14-8003C96F4F92}"/>
          </ac:spMkLst>
        </pc:spChg>
        <pc:spChg chg="del">
          <ac:chgData name="Kine Lundhagen Hesselroth" userId="S::kinelu@uio.no::abcaf9c8-bbcc-4ebd-b56c-95b909ed0b02" providerId="AD" clId="Web-{C49418D2-ED9D-25D8-9087-CEF1A98D2ECF}" dt="2022-04-29T04:40:19.875" v="138"/>
          <ac:spMkLst>
            <pc:docMk/>
            <pc:sldMk cId="4151924828" sldId="309"/>
            <ac:spMk id="3" creationId="{D70CD1B0-6C85-409D-3016-B3BD5BC2D76B}"/>
          </ac:spMkLst>
        </pc:spChg>
        <pc:spChg chg="del">
          <ac:chgData name="Kine Lundhagen Hesselroth" userId="S::kinelu@uio.no::abcaf9c8-bbcc-4ebd-b56c-95b909ed0b02" providerId="AD" clId="Web-{C49418D2-ED9D-25D8-9087-CEF1A98D2ECF}" dt="2022-04-29T04:40:19.875" v="138"/>
          <ac:spMkLst>
            <pc:docMk/>
            <pc:sldMk cId="4151924828" sldId="309"/>
            <ac:spMk id="4" creationId="{718B8803-42F3-25DD-01D9-CDE6763BD027}"/>
          </ac:spMkLst>
        </pc:spChg>
        <pc:spChg chg="add mod">
          <ac:chgData name="Kine Lundhagen Hesselroth" userId="S::kinelu@uio.no::abcaf9c8-bbcc-4ebd-b56c-95b909ed0b02" providerId="AD" clId="Web-{C49418D2-ED9D-25D8-9087-CEF1A98D2ECF}" dt="2022-04-29T04:42:17.146" v="165" actId="1076"/>
          <ac:spMkLst>
            <pc:docMk/>
            <pc:sldMk cId="4151924828" sldId="309"/>
            <ac:spMk id="7" creationId="{F635096C-9A01-4815-FB2E-92712DBE5A63}"/>
          </ac:spMkLst>
        </pc:spChg>
        <pc:picChg chg="add mod">
          <ac:chgData name="Kine Lundhagen Hesselroth" userId="S::kinelu@uio.no::abcaf9c8-bbcc-4ebd-b56c-95b909ed0b02" providerId="AD" clId="Web-{C49418D2-ED9D-25D8-9087-CEF1A98D2ECF}" dt="2022-04-29T04:40:24.031" v="139"/>
          <ac:picMkLst>
            <pc:docMk/>
            <pc:sldMk cId="4151924828" sldId="309"/>
            <ac:picMk id="6" creationId="{016F994F-2873-BBCB-6951-7E6A406BFF83}"/>
          </ac:picMkLst>
        </pc:picChg>
      </pc:sldChg>
    </pc:docChg>
  </pc:docChgLst>
  <pc:docChgLst>
    <pc:chgData name="Kine Lundhagen Hesselroth" userId="S::kinelu@uio.no::abcaf9c8-bbcc-4ebd-b56c-95b909ed0b02" providerId="AD" clId="Web-{86BEDA96-31E6-6012-B35C-318526AA7AA8}"/>
    <pc:docChg chg="modSld">
      <pc:chgData name="Kine Lundhagen Hesselroth" userId="S::kinelu@uio.no::abcaf9c8-bbcc-4ebd-b56c-95b909ed0b02" providerId="AD" clId="Web-{86BEDA96-31E6-6012-B35C-318526AA7AA8}" dt="2022-05-01T06:32:53.554" v="15"/>
      <pc:docMkLst>
        <pc:docMk/>
      </pc:docMkLst>
      <pc:sldChg chg="modSp">
        <pc:chgData name="Kine Lundhagen Hesselroth" userId="S::kinelu@uio.no::abcaf9c8-bbcc-4ebd-b56c-95b909ed0b02" providerId="AD" clId="Web-{86BEDA96-31E6-6012-B35C-318526AA7AA8}" dt="2022-05-01T06:31:00.750" v="9" actId="20577"/>
        <pc:sldMkLst>
          <pc:docMk/>
          <pc:sldMk cId="4250527349" sldId="261"/>
        </pc:sldMkLst>
        <pc:spChg chg="mod">
          <ac:chgData name="Kine Lundhagen Hesselroth" userId="S::kinelu@uio.no::abcaf9c8-bbcc-4ebd-b56c-95b909ed0b02" providerId="AD" clId="Web-{86BEDA96-31E6-6012-B35C-318526AA7AA8}" dt="2022-05-01T06:31:00.750" v="9" actId="20577"/>
          <ac:spMkLst>
            <pc:docMk/>
            <pc:sldMk cId="4250527349" sldId="261"/>
            <ac:spMk id="3" creationId="{5903BA43-E2FE-42D6-B78A-DFC049C514B5}"/>
          </ac:spMkLst>
        </pc:spChg>
      </pc:sldChg>
      <pc:sldChg chg="modSp">
        <pc:chgData name="Kine Lundhagen Hesselroth" userId="S::kinelu@uio.no::abcaf9c8-bbcc-4ebd-b56c-95b909ed0b02" providerId="AD" clId="Web-{86BEDA96-31E6-6012-B35C-318526AA7AA8}" dt="2022-05-01T06:30:23.654" v="7" actId="20577"/>
        <pc:sldMkLst>
          <pc:docMk/>
          <pc:sldMk cId="1096627770" sldId="267"/>
        </pc:sldMkLst>
        <pc:spChg chg="mod">
          <ac:chgData name="Kine Lundhagen Hesselroth" userId="S::kinelu@uio.no::abcaf9c8-bbcc-4ebd-b56c-95b909ed0b02" providerId="AD" clId="Web-{86BEDA96-31E6-6012-B35C-318526AA7AA8}" dt="2022-05-01T06:30:23.654" v="7" actId="20577"/>
          <ac:spMkLst>
            <pc:docMk/>
            <pc:sldMk cId="1096627770" sldId="267"/>
            <ac:spMk id="3" creationId="{DAEB6E92-868E-4D04-A705-18BD9AC6242D}"/>
          </ac:spMkLst>
        </pc:spChg>
      </pc:sldChg>
      <pc:sldChg chg="addSp delSp modSp">
        <pc:chgData name="Kine Lundhagen Hesselroth" userId="S::kinelu@uio.no::abcaf9c8-bbcc-4ebd-b56c-95b909ed0b02" providerId="AD" clId="Web-{86BEDA96-31E6-6012-B35C-318526AA7AA8}" dt="2022-05-01T06:32:53.554" v="15"/>
        <pc:sldMkLst>
          <pc:docMk/>
          <pc:sldMk cId="2062742391" sldId="323"/>
        </pc:sldMkLst>
        <pc:spChg chg="mod">
          <ac:chgData name="Kine Lundhagen Hesselroth" userId="S::kinelu@uio.no::abcaf9c8-bbcc-4ebd-b56c-95b909ed0b02" providerId="AD" clId="Web-{86BEDA96-31E6-6012-B35C-318526AA7AA8}" dt="2022-05-01T06:32:36.694" v="11" actId="1076"/>
          <ac:spMkLst>
            <pc:docMk/>
            <pc:sldMk cId="2062742391" sldId="323"/>
            <ac:spMk id="4" creationId="{8FE23F7A-7B4F-F80F-4B03-BB9EB29AAD57}"/>
          </ac:spMkLst>
        </pc:spChg>
        <pc:picChg chg="add del mod">
          <ac:chgData name="Kine Lundhagen Hesselroth" userId="S::kinelu@uio.no::abcaf9c8-bbcc-4ebd-b56c-95b909ed0b02" providerId="AD" clId="Web-{86BEDA96-31E6-6012-B35C-318526AA7AA8}" dt="2022-05-01T06:32:53.554" v="15"/>
          <ac:picMkLst>
            <pc:docMk/>
            <pc:sldMk cId="2062742391" sldId="323"/>
            <ac:picMk id="2" creationId="{EC4A8776-7DD2-AF15-F0BC-D4564EEE064A}"/>
          </ac:picMkLst>
        </pc:picChg>
      </pc:sldChg>
    </pc:docChg>
  </pc:docChgLst>
  <pc:docChgLst>
    <pc:chgData name="Kine Lundhagen Hesselroth" userId="S::kinelu@uio.no::abcaf9c8-bbcc-4ebd-b56c-95b909ed0b02" providerId="AD" clId="Web-{6193694D-30ED-E563-3F00-474F8D758FD1}"/>
    <pc:docChg chg="addSld modSld addMainMaster delMainMaster">
      <pc:chgData name="Kine Lundhagen Hesselroth" userId="S::kinelu@uio.no::abcaf9c8-bbcc-4ebd-b56c-95b909ed0b02" providerId="AD" clId="Web-{6193694D-30ED-E563-3F00-474F8D758FD1}" dt="2022-04-25T06:59:12" v="62"/>
      <pc:docMkLst>
        <pc:docMk/>
      </pc:docMkLst>
      <pc:sldChg chg="delSp modSp mod modClrScheme delDesignElem chgLayout">
        <pc:chgData name="Kine Lundhagen Hesselroth" userId="S::kinelu@uio.no::abcaf9c8-bbcc-4ebd-b56c-95b909ed0b02" providerId="AD" clId="Web-{6193694D-30ED-E563-3F00-474F8D758FD1}" dt="2022-04-25T06:48:50.377" v="1"/>
        <pc:sldMkLst>
          <pc:docMk/>
          <pc:sldMk cId="3293241015" sldId="256"/>
        </pc:sldMkLst>
        <pc:spChg chg="mod ord">
          <ac:chgData name="Kine Lundhagen Hesselroth" userId="S::kinelu@uio.no::abcaf9c8-bbcc-4ebd-b56c-95b909ed0b02" providerId="AD" clId="Web-{6193694D-30ED-E563-3F00-474F8D758FD1}" dt="2022-04-25T06:48:50.377" v="1"/>
          <ac:spMkLst>
            <pc:docMk/>
            <pc:sldMk cId="3293241015" sldId="256"/>
            <ac:spMk id="2" creationId="{170A06E1-2BB0-CF6B-37AC-8D954629E9D1}"/>
          </ac:spMkLst>
        </pc:spChg>
        <pc:spChg chg="mod ord">
          <ac:chgData name="Kine Lundhagen Hesselroth" userId="S::kinelu@uio.no::abcaf9c8-bbcc-4ebd-b56c-95b909ed0b02" providerId="AD" clId="Web-{6193694D-30ED-E563-3F00-474F8D758FD1}" dt="2022-04-25T06:48:50.377" v="1"/>
          <ac:spMkLst>
            <pc:docMk/>
            <pc:sldMk cId="3293241015" sldId="256"/>
            <ac:spMk id="3" creationId="{1CD781DA-9A4F-837E-3C56-02388DE5C4B8}"/>
          </ac:spMkLst>
        </pc:spChg>
        <pc:spChg chg="del">
          <ac:chgData name="Kine Lundhagen Hesselroth" userId="S::kinelu@uio.no::abcaf9c8-bbcc-4ebd-b56c-95b909ed0b02" providerId="AD" clId="Web-{6193694D-30ED-E563-3F00-474F8D758FD1}" dt="2022-04-25T06:48:50.377" v="1"/>
          <ac:spMkLst>
            <pc:docMk/>
            <pc:sldMk cId="3293241015" sldId="256"/>
            <ac:spMk id="9" creationId="{CA22F210-7186-4074-94C5-FAD2C2EB15B2}"/>
          </ac:spMkLst>
        </pc:spChg>
        <pc:spChg chg="del">
          <ac:chgData name="Kine Lundhagen Hesselroth" userId="S::kinelu@uio.no::abcaf9c8-bbcc-4ebd-b56c-95b909ed0b02" providerId="AD" clId="Web-{6193694D-30ED-E563-3F00-474F8D758FD1}" dt="2022-04-25T06:48:50.377" v="1"/>
          <ac:spMkLst>
            <pc:docMk/>
            <pc:sldMk cId="3293241015" sldId="256"/>
            <ac:spMk id="11" creationId="{11C4FED8-D85F-4B52-875F-AB6873B50373}"/>
          </ac:spMkLst>
        </pc:spChg>
      </pc:sldChg>
      <pc:sldChg chg="modSp mod modClrScheme chgLayout">
        <pc:chgData name="Kine Lundhagen Hesselroth" userId="S::kinelu@uio.no::abcaf9c8-bbcc-4ebd-b56c-95b909ed0b02" providerId="AD" clId="Web-{6193694D-30ED-E563-3F00-474F8D758FD1}" dt="2022-04-25T06:48:50.377" v="1"/>
        <pc:sldMkLst>
          <pc:docMk/>
          <pc:sldMk cId="1069332363" sldId="257"/>
        </pc:sldMkLst>
        <pc:spChg chg="mod ord">
          <ac:chgData name="Kine Lundhagen Hesselroth" userId="S::kinelu@uio.no::abcaf9c8-bbcc-4ebd-b56c-95b909ed0b02" providerId="AD" clId="Web-{6193694D-30ED-E563-3F00-474F8D758FD1}" dt="2022-04-25T06:48:50.377" v="1"/>
          <ac:spMkLst>
            <pc:docMk/>
            <pc:sldMk cId="1069332363" sldId="257"/>
            <ac:spMk id="2" creationId="{55742209-8141-4561-9F6F-8343884E468C}"/>
          </ac:spMkLst>
        </pc:spChg>
        <pc:graphicFrameChg chg="mod ord">
          <ac:chgData name="Kine Lundhagen Hesselroth" userId="S::kinelu@uio.no::abcaf9c8-bbcc-4ebd-b56c-95b909ed0b02" providerId="AD" clId="Web-{6193694D-30ED-E563-3F00-474F8D758FD1}" dt="2022-04-25T06:48:50.377" v="1"/>
          <ac:graphicFrameMkLst>
            <pc:docMk/>
            <pc:sldMk cId="1069332363" sldId="257"/>
            <ac:graphicFrameMk id="4" creationId="{AA449749-2E27-4146-BDA5-076ED876F908}"/>
          </ac:graphicFrameMkLst>
        </pc:graphicFrameChg>
      </pc:sldChg>
      <pc:sldChg chg="addSp delSp modSp new mod setBg modClrScheme chgLayout modNotes">
        <pc:chgData name="Kine Lundhagen Hesselroth" userId="S::kinelu@uio.no::abcaf9c8-bbcc-4ebd-b56c-95b909ed0b02" providerId="AD" clId="Web-{6193694D-30ED-E563-3F00-474F8D758FD1}" dt="2022-04-25T06:59:12" v="62"/>
        <pc:sldMkLst>
          <pc:docMk/>
          <pc:sldMk cId="607168293" sldId="258"/>
        </pc:sldMkLst>
        <pc:spChg chg="mod ord">
          <ac:chgData name="Kine Lundhagen Hesselroth" userId="S::kinelu@uio.no::abcaf9c8-bbcc-4ebd-b56c-95b909ed0b02" providerId="AD" clId="Web-{6193694D-30ED-E563-3F00-474F8D758FD1}" dt="2022-04-25T06:58:21.046" v="61"/>
          <ac:spMkLst>
            <pc:docMk/>
            <pc:sldMk cId="607168293" sldId="258"/>
            <ac:spMk id="2" creationId="{32CB8BAC-5625-C12D-B25C-3E0648D7EB66}"/>
          </ac:spMkLst>
        </pc:spChg>
        <pc:spChg chg="del mod ord">
          <ac:chgData name="Kine Lundhagen Hesselroth" userId="S::kinelu@uio.no::abcaf9c8-bbcc-4ebd-b56c-95b909ed0b02" providerId="AD" clId="Web-{6193694D-30ED-E563-3F00-474F8D758FD1}" dt="2022-04-25T06:58:21.046" v="61"/>
          <ac:spMkLst>
            <pc:docMk/>
            <pc:sldMk cId="607168293" sldId="258"/>
            <ac:spMk id="3" creationId="{C89B52F8-AAB6-7197-361D-D388B941AC6D}"/>
          </ac:spMkLst>
        </pc:spChg>
        <pc:graphicFrameChg chg="add">
          <ac:chgData name="Kine Lundhagen Hesselroth" userId="S::kinelu@uio.no::abcaf9c8-bbcc-4ebd-b56c-95b909ed0b02" providerId="AD" clId="Web-{6193694D-30ED-E563-3F00-474F8D758FD1}" dt="2022-04-25T06:58:21.046" v="61"/>
          <ac:graphicFrameMkLst>
            <pc:docMk/>
            <pc:sldMk cId="607168293" sldId="258"/>
            <ac:graphicFrameMk id="5" creationId="{46B41F7E-02C8-1B33-FB08-2C49B5A608E5}"/>
          </ac:graphicFrameMkLst>
        </pc:graphicFrameChg>
      </pc:sldChg>
      <pc:sldMasterChg chg="del delSldLayout">
        <pc:chgData name="Kine Lundhagen Hesselroth" userId="S::kinelu@uio.no::abcaf9c8-bbcc-4ebd-b56c-95b909ed0b02" providerId="AD" clId="Web-{6193694D-30ED-E563-3F00-474F8D758FD1}" dt="2022-04-25T06:48:50.377" v="1"/>
        <pc:sldMasterMkLst>
          <pc:docMk/>
          <pc:sldMasterMk cId="2668234964" sldId="2147483751"/>
        </pc:sldMasterMkLst>
        <pc:sldLayoutChg chg="del">
          <pc:chgData name="Kine Lundhagen Hesselroth" userId="S::kinelu@uio.no::abcaf9c8-bbcc-4ebd-b56c-95b909ed0b02" providerId="AD" clId="Web-{6193694D-30ED-E563-3F00-474F8D758FD1}" dt="2022-04-25T06:48:50.377" v="1"/>
          <pc:sldLayoutMkLst>
            <pc:docMk/>
            <pc:sldMasterMk cId="2668234964" sldId="2147483751"/>
            <pc:sldLayoutMk cId="1458289756" sldId="2147483752"/>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3088028240" sldId="2147483753"/>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2115346291" sldId="2147483754"/>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1237470624" sldId="2147483755"/>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2051051618" sldId="2147483756"/>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2974505373" sldId="2147483757"/>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577960080" sldId="2147483758"/>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162940208" sldId="2147483759"/>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2919436021" sldId="2147483760"/>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505617144" sldId="2147483761"/>
          </pc:sldLayoutMkLst>
        </pc:sldLayoutChg>
        <pc:sldLayoutChg chg="del">
          <pc:chgData name="Kine Lundhagen Hesselroth" userId="S::kinelu@uio.no::abcaf9c8-bbcc-4ebd-b56c-95b909ed0b02" providerId="AD" clId="Web-{6193694D-30ED-E563-3F00-474F8D758FD1}" dt="2022-04-25T06:48:50.377" v="1"/>
          <pc:sldLayoutMkLst>
            <pc:docMk/>
            <pc:sldMasterMk cId="2668234964" sldId="2147483751"/>
            <pc:sldLayoutMk cId="1674941437" sldId="2147483762"/>
          </pc:sldLayoutMkLst>
        </pc:sldLayoutChg>
      </pc:sldMasterChg>
      <pc:sldMasterChg chg="add addSldLayout modSldLayout">
        <pc:chgData name="Kine Lundhagen Hesselroth" userId="S::kinelu@uio.no::abcaf9c8-bbcc-4ebd-b56c-95b909ed0b02" providerId="AD" clId="Web-{6193694D-30ED-E563-3F00-474F8D758FD1}" dt="2022-04-25T06:48:50.377" v="1"/>
        <pc:sldMasterMkLst>
          <pc:docMk/>
          <pc:sldMasterMk cId="3382315330" sldId="2147483763"/>
        </pc:sldMasterMkLst>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1689410945" sldId="2147483764"/>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733912178" sldId="2147483765"/>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2340831465" sldId="2147483766"/>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2754056499" sldId="2147483767"/>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1582039266" sldId="2147483768"/>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3899493376" sldId="2147483769"/>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1855308661" sldId="2147483770"/>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3003639319" sldId="2147483771"/>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1998757814" sldId="2147483772"/>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1235875485" sldId="2147483773"/>
          </pc:sldLayoutMkLst>
        </pc:sldLayoutChg>
        <pc:sldLayoutChg chg="add mod replId">
          <pc:chgData name="Kine Lundhagen Hesselroth" userId="S::kinelu@uio.no::abcaf9c8-bbcc-4ebd-b56c-95b909ed0b02" providerId="AD" clId="Web-{6193694D-30ED-E563-3F00-474F8D758FD1}" dt="2022-04-25T06:48:50.377" v="1"/>
          <pc:sldLayoutMkLst>
            <pc:docMk/>
            <pc:sldMasterMk cId="3382315330" sldId="2147483763"/>
            <pc:sldLayoutMk cId="2648510492" sldId="2147483774"/>
          </pc:sldLayoutMkLst>
        </pc:sldLayoutChg>
      </pc:sldMasterChg>
    </pc:docChg>
  </pc:docChgLst>
  <pc:docChgLst>
    <pc:chgData name="Kine Lundhagen Hesselroth" userId="S::kinelu@uio.no::abcaf9c8-bbcc-4ebd-b56c-95b909ed0b02" providerId="AD" clId="Web-{27026DC8-A5BF-9462-FA93-E3E4799FCBDE}"/>
    <pc:docChg chg="addSld modSld">
      <pc:chgData name="Kine Lundhagen Hesselroth" userId="S::kinelu@uio.no::abcaf9c8-bbcc-4ebd-b56c-95b909ed0b02" providerId="AD" clId="Web-{27026DC8-A5BF-9462-FA93-E3E4799FCBDE}" dt="2022-05-01T07:13:04.387" v="2"/>
      <pc:docMkLst>
        <pc:docMk/>
      </pc:docMkLst>
      <pc:sldChg chg="addSp delSp modSp new mod setBg">
        <pc:chgData name="Kine Lundhagen Hesselroth" userId="S::kinelu@uio.no::abcaf9c8-bbcc-4ebd-b56c-95b909ed0b02" providerId="AD" clId="Web-{27026DC8-A5BF-9462-FA93-E3E4799FCBDE}" dt="2022-05-01T07:13:04.387" v="2"/>
        <pc:sldMkLst>
          <pc:docMk/>
          <pc:sldMk cId="3608570825" sldId="325"/>
        </pc:sldMkLst>
        <pc:spChg chg="mod">
          <ac:chgData name="Kine Lundhagen Hesselroth" userId="S::kinelu@uio.no::abcaf9c8-bbcc-4ebd-b56c-95b909ed0b02" providerId="AD" clId="Web-{27026DC8-A5BF-9462-FA93-E3E4799FCBDE}" dt="2022-05-01T07:13:04.387" v="2"/>
          <ac:spMkLst>
            <pc:docMk/>
            <pc:sldMk cId="3608570825" sldId="325"/>
            <ac:spMk id="2" creationId="{460BDCB8-731C-0A1F-67A1-F5623E37DBAB}"/>
          </ac:spMkLst>
        </pc:spChg>
        <pc:spChg chg="del">
          <ac:chgData name="Kine Lundhagen Hesselroth" userId="S::kinelu@uio.no::abcaf9c8-bbcc-4ebd-b56c-95b909ed0b02" providerId="AD" clId="Web-{27026DC8-A5BF-9462-FA93-E3E4799FCBDE}" dt="2022-05-01T07:13:01.950" v="1"/>
          <ac:spMkLst>
            <pc:docMk/>
            <pc:sldMk cId="3608570825" sldId="325"/>
            <ac:spMk id="3" creationId="{0CA61340-CFD8-462E-58AB-95B7AAC3DCCC}"/>
          </ac:spMkLst>
        </pc:spChg>
        <pc:spChg chg="add">
          <ac:chgData name="Kine Lundhagen Hesselroth" userId="S::kinelu@uio.no::abcaf9c8-bbcc-4ebd-b56c-95b909ed0b02" providerId="AD" clId="Web-{27026DC8-A5BF-9462-FA93-E3E4799FCBDE}" dt="2022-05-01T07:13:04.387" v="2"/>
          <ac:spMkLst>
            <pc:docMk/>
            <pc:sldMk cId="3608570825" sldId="325"/>
            <ac:spMk id="8" creationId="{2139859F-AE48-06D7-EC86-33853EC0AF67}"/>
          </ac:spMkLst>
        </pc:spChg>
        <pc:spChg chg="add">
          <ac:chgData name="Kine Lundhagen Hesselroth" userId="S::kinelu@uio.no::abcaf9c8-bbcc-4ebd-b56c-95b909ed0b02" providerId="AD" clId="Web-{27026DC8-A5BF-9462-FA93-E3E4799FCBDE}" dt="2022-05-01T07:13:04.387" v="2"/>
          <ac:spMkLst>
            <pc:docMk/>
            <pc:sldMk cId="3608570825" sldId="325"/>
            <ac:spMk id="11" creationId="{22B541DC-7610-45CF-9D4D-2C00AC6A733F}"/>
          </ac:spMkLst>
        </pc:spChg>
        <pc:picChg chg="add mod ord">
          <ac:chgData name="Kine Lundhagen Hesselroth" userId="S::kinelu@uio.no::abcaf9c8-bbcc-4ebd-b56c-95b909ed0b02" providerId="AD" clId="Web-{27026DC8-A5BF-9462-FA93-E3E4799FCBDE}" dt="2022-05-01T07:13:04.387" v="2"/>
          <ac:picMkLst>
            <pc:docMk/>
            <pc:sldMk cId="3608570825" sldId="325"/>
            <ac:picMk id="4" creationId="{32CAF6D8-ED63-05B1-453D-7B2BBC2134AD}"/>
          </ac:picMkLst>
        </pc:picChg>
        <pc:cxnChg chg="add">
          <ac:chgData name="Kine Lundhagen Hesselroth" userId="S::kinelu@uio.no::abcaf9c8-bbcc-4ebd-b56c-95b909ed0b02" providerId="AD" clId="Web-{27026DC8-A5BF-9462-FA93-E3E4799FCBDE}" dt="2022-05-01T07:13:04.387" v="2"/>
          <ac:cxnSpMkLst>
            <pc:docMk/>
            <pc:sldMk cId="3608570825" sldId="325"/>
            <ac:cxnSpMk id="13" creationId="{69BF8B83-CBB3-4214-BB85-A56C7F74549B}"/>
          </ac:cxnSpMkLst>
        </pc:cxn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hyperlink" Target="https://www.uio.no/for-ansatte/ansettelsesforhold/utbetalinger/lonnsforhandling/index.html#2-5-3" TargetMode="External"/><Relationship Id="rId1" Type="http://schemas.openxmlformats.org/officeDocument/2006/relationships/hyperlink" Target="https://www.uio.no/english/for-employees/employment/payments/pay-rise/index.html#toc3"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uio.no/for-ansatte/ansettelsesforhold/utbetalinger/lonnsforhandling/index.html#2-5-3" TargetMode="External"/><Relationship Id="rId1" Type="http://schemas.openxmlformats.org/officeDocument/2006/relationships/hyperlink" Target="https://www.uio.no/english/for-employees/employment/payments/pay-rise/index.html#toc3"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B04A4-126D-457B-A605-510C7B8EF4AB}"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2DFD1950-2EBD-43D5-A80E-EE27074DC465}">
      <dgm:prSet/>
      <dgm:spPr/>
      <dgm:t>
        <a:bodyPr/>
        <a:lstStyle/>
        <a:p>
          <a:r>
            <a:rPr lang="en-US" dirty="0"/>
            <a:t>How does salary development take place </a:t>
          </a:r>
          <a:r>
            <a:rPr lang="en-US" dirty="0" smtClean="0"/>
            <a:t>at UiO?</a:t>
          </a:r>
          <a:endParaRPr lang="en-US" dirty="0"/>
        </a:p>
      </dgm:t>
    </dgm:pt>
    <dgm:pt modelId="{CD1B3362-17E9-416C-8686-9DD906EFD764}" type="parTrans" cxnId="{FF5093CC-70A3-4E1F-8C29-A93199EE73B8}">
      <dgm:prSet/>
      <dgm:spPr/>
      <dgm:t>
        <a:bodyPr/>
        <a:lstStyle/>
        <a:p>
          <a:endParaRPr lang="en-US"/>
        </a:p>
      </dgm:t>
    </dgm:pt>
    <dgm:pt modelId="{FBF7F9DF-3B5D-4CD1-A192-C056789DD74E}" type="sibTrans" cxnId="{FF5093CC-70A3-4E1F-8C29-A93199EE73B8}">
      <dgm:prSet/>
      <dgm:spPr/>
      <dgm:t>
        <a:bodyPr/>
        <a:lstStyle/>
        <a:p>
          <a:endParaRPr lang="en-US"/>
        </a:p>
      </dgm:t>
    </dgm:pt>
    <dgm:pt modelId="{A65AAD9A-B079-41DA-AC88-A7236A1F5E42}">
      <dgm:prSet/>
      <dgm:spPr/>
      <dgm:t>
        <a:bodyPr/>
        <a:lstStyle/>
        <a:p>
          <a:r>
            <a:rPr lang="en-US" dirty="0"/>
            <a:t>How is the economic framework set in the annual salary negotiations?</a:t>
          </a:r>
        </a:p>
      </dgm:t>
    </dgm:pt>
    <dgm:pt modelId="{415C85B5-524C-4B15-947B-30A4CF26E9A2}" type="parTrans" cxnId="{7416054C-E608-4AA2-937B-6727E6214893}">
      <dgm:prSet/>
      <dgm:spPr/>
      <dgm:t>
        <a:bodyPr/>
        <a:lstStyle/>
        <a:p>
          <a:endParaRPr lang="en-US"/>
        </a:p>
      </dgm:t>
    </dgm:pt>
    <dgm:pt modelId="{5C4FCDD0-0365-4E66-AD03-02190D57D1A6}" type="sibTrans" cxnId="{7416054C-E608-4AA2-937B-6727E6214893}">
      <dgm:prSet/>
      <dgm:spPr/>
      <dgm:t>
        <a:bodyPr/>
        <a:lstStyle/>
        <a:p>
          <a:endParaRPr lang="en-US"/>
        </a:p>
      </dgm:t>
    </dgm:pt>
    <dgm:pt modelId="{94295B76-B580-43A6-9007-88ECBABBA471}">
      <dgm:prSet/>
      <dgm:spPr/>
      <dgm:t>
        <a:bodyPr/>
        <a:lstStyle/>
        <a:p>
          <a:r>
            <a:rPr lang="en-US" dirty="0"/>
            <a:t>What is the manager's responsibility in annual local salary negotiations?</a:t>
          </a:r>
        </a:p>
      </dgm:t>
    </dgm:pt>
    <dgm:pt modelId="{83E879DA-4582-4F7F-B645-315978C2A4A3}" type="parTrans" cxnId="{172467A4-33C6-40B3-A504-95BC00F2DB5B}">
      <dgm:prSet/>
      <dgm:spPr/>
      <dgm:t>
        <a:bodyPr/>
        <a:lstStyle/>
        <a:p>
          <a:endParaRPr lang="en-US"/>
        </a:p>
      </dgm:t>
    </dgm:pt>
    <dgm:pt modelId="{69AF5C35-ADA6-4562-B523-12AA805A2D78}" type="sibTrans" cxnId="{172467A4-33C6-40B3-A504-95BC00F2DB5B}">
      <dgm:prSet/>
      <dgm:spPr/>
      <dgm:t>
        <a:bodyPr/>
        <a:lstStyle/>
        <a:p>
          <a:endParaRPr lang="en-US"/>
        </a:p>
      </dgm:t>
    </dgm:pt>
    <dgm:pt modelId="{F2B67D3C-9944-46F1-9D53-DD8554A2EB10}">
      <dgm:prSet/>
      <dgm:spPr/>
      <dgm:t>
        <a:bodyPr/>
        <a:lstStyle/>
        <a:p>
          <a:pPr rtl="0"/>
          <a:r>
            <a:rPr lang="nb-NO" dirty="0"/>
            <a:t>How to </a:t>
          </a:r>
          <a:r>
            <a:rPr lang="nb-NO" dirty="0" err="1"/>
            <a:t>prepare</a:t>
          </a:r>
          <a:r>
            <a:rPr lang="nb-NO" dirty="0"/>
            <a:t> a </a:t>
          </a:r>
          <a:r>
            <a:rPr lang="en-US" dirty="0"/>
            <a:t>salary assessment interview?</a:t>
          </a:r>
          <a:r>
            <a:rPr lang="nb-NO" dirty="0"/>
            <a:t> </a:t>
          </a:r>
          <a:endParaRPr lang="en-US" dirty="0"/>
        </a:p>
      </dgm:t>
    </dgm:pt>
    <dgm:pt modelId="{FD8AC665-46D3-4514-B884-84163492B0C0}" type="parTrans" cxnId="{155DED17-9481-4C64-9D4A-562EBC051548}">
      <dgm:prSet/>
      <dgm:spPr/>
      <dgm:t>
        <a:bodyPr/>
        <a:lstStyle/>
        <a:p>
          <a:endParaRPr lang="en-US"/>
        </a:p>
      </dgm:t>
    </dgm:pt>
    <dgm:pt modelId="{4CECF7C8-E51A-41B5-9F84-87AE37FA65EC}" type="sibTrans" cxnId="{155DED17-9481-4C64-9D4A-562EBC051548}">
      <dgm:prSet/>
      <dgm:spPr/>
      <dgm:t>
        <a:bodyPr/>
        <a:lstStyle/>
        <a:p>
          <a:endParaRPr lang="en-US"/>
        </a:p>
      </dgm:t>
    </dgm:pt>
    <dgm:pt modelId="{8EE74142-5EDD-4729-81B8-043D95D228CE}">
      <dgm:prSet/>
      <dgm:spPr/>
      <dgm:t>
        <a:bodyPr/>
        <a:lstStyle/>
        <a:p>
          <a:r>
            <a:rPr lang="nb-NO" dirty="0"/>
            <a:t>How to </a:t>
          </a:r>
          <a:r>
            <a:rPr lang="nb-NO" dirty="0" err="1"/>
            <a:t>conduct</a:t>
          </a:r>
          <a:r>
            <a:rPr lang="nb-NO" dirty="0"/>
            <a:t> a </a:t>
          </a:r>
          <a:r>
            <a:rPr lang="en-US" dirty="0"/>
            <a:t>salary assessment interview?</a:t>
          </a:r>
        </a:p>
      </dgm:t>
    </dgm:pt>
    <dgm:pt modelId="{68858391-0C8A-4D0B-81C9-161AD8E1A087}" type="parTrans" cxnId="{BF9BB7A2-EAB9-4B32-9FA1-AA81825068C2}">
      <dgm:prSet/>
      <dgm:spPr/>
      <dgm:t>
        <a:bodyPr/>
        <a:lstStyle/>
        <a:p>
          <a:endParaRPr lang="en-US"/>
        </a:p>
      </dgm:t>
    </dgm:pt>
    <dgm:pt modelId="{6714E519-CB28-43D5-BE1D-5FD11F9216F8}" type="sibTrans" cxnId="{BF9BB7A2-EAB9-4B32-9FA1-AA81825068C2}">
      <dgm:prSet/>
      <dgm:spPr/>
      <dgm:t>
        <a:bodyPr/>
        <a:lstStyle/>
        <a:p>
          <a:endParaRPr lang="en-US"/>
        </a:p>
      </dgm:t>
    </dgm:pt>
    <dgm:pt modelId="{716CFD25-F16A-4D68-AA5C-D93BF1CD3847}">
      <dgm:prSet/>
      <dgm:spPr/>
      <dgm:t>
        <a:bodyPr/>
        <a:lstStyle/>
        <a:p>
          <a:r>
            <a:rPr lang="en-US" dirty="0"/>
            <a:t>What does the total salary package consist of?</a:t>
          </a:r>
        </a:p>
      </dgm:t>
    </dgm:pt>
    <dgm:pt modelId="{D94F0FE1-6403-4192-89F1-77922A1308BF}" type="parTrans" cxnId="{1D662752-C888-4520-B915-030B58BC1689}">
      <dgm:prSet/>
      <dgm:spPr/>
      <dgm:t>
        <a:bodyPr/>
        <a:lstStyle/>
        <a:p>
          <a:endParaRPr lang="en-US"/>
        </a:p>
      </dgm:t>
    </dgm:pt>
    <dgm:pt modelId="{3AB660ED-305C-42C9-98E6-5CF172FFA788}" type="sibTrans" cxnId="{1D662752-C888-4520-B915-030B58BC1689}">
      <dgm:prSet/>
      <dgm:spPr/>
      <dgm:t>
        <a:bodyPr/>
        <a:lstStyle/>
        <a:p>
          <a:endParaRPr lang="en-US"/>
        </a:p>
      </dgm:t>
    </dgm:pt>
    <dgm:pt modelId="{304574F2-305A-438E-8D48-845C65A32715}">
      <dgm:prSet/>
      <dgm:spPr/>
      <dgm:t>
        <a:bodyPr/>
        <a:lstStyle/>
        <a:p>
          <a:r>
            <a:rPr lang="nb-NO" dirty="0" err="1"/>
            <a:t>Useful</a:t>
          </a:r>
          <a:r>
            <a:rPr lang="nb-NO" dirty="0"/>
            <a:t> links</a:t>
          </a:r>
          <a:endParaRPr lang="en-US" dirty="0"/>
        </a:p>
      </dgm:t>
    </dgm:pt>
    <dgm:pt modelId="{D5A1B798-0F97-48C6-92DA-3FCDA2D67EE1}" type="parTrans" cxnId="{DA6698E8-DBF6-46F7-809D-2FEA329E2D21}">
      <dgm:prSet/>
      <dgm:spPr/>
      <dgm:t>
        <a:bodyPr/>
        <a:lstStyle/>
        <a:p>
          <a:endParaRPr lang="en-US"/>
        </a:p>
      </dgm:t>
    </dgm:pt>
    <dgm:pt modelId="{E925103C-596F-4F88-A3A8-3F9295176312}" type="sibTrans" cxnId="{DA6698E8-DBF6-46F7-809D-2FEA329E2D21}">
      <dgm:prSet/>
      <dgm:spPr/>
      <dgm:t>
        <a:bodyPr/>
        <a:lstStyle/>
        <a:p>
          <a:endParaRPr lang="en-US"/>
        </a:p>
      </dgm:t>
    </dgm:pt>
    <dgm:pt modelId="{E09C37D2-4C47-410C-B161-92538F00D3C9}" type="pres">
      <dgm:prSet presAssocID="{FE8B04A4-126D-457B-A605-510C7B8EF4AB}" presName="vert0" presStyleCnt="0">
        <dgm:presLayoutVars>
          <dgm:dir/>
          <dgm:animOne val="branch"/>
          <dgm:animLvl val="lvl"/>
        </dgm:presLayoutVars>
      </dgm:prSet>
      <dgm:spPr/>
      <dgm:t>
        <a:bodyPr/>
        <a:lstStyle/>
        <a:p>
          <a:endParaRPr lang="en-US"/>
        </a:p>
      </dgm:t>
    </dgm:pt>
    <dgm:pt modelId="{5E3055BA-DA18-4F16-982B-1D08991DCBF8}" type="pres">
      <dgm:prSet presAssocID="{2DFD1950-2EBD-43D5-A80E-EE27074DC465}" presName="thickLine" presStyleLbl="alignNode1" presStyleIdx="0" presStyleCnt="7"/>
      <dgm:spPr/>
    </dgm:pt>
    <dgm:pt modelId="{5CFD1F43-9962-4EEF-96BD-95261A2A1BE6}" type="pres">
      <dgm:prSet presAssocID="{2DFD1950-2EBD-43D5-A80E-EE27074DC465}" presName="horz1" presStyleCnt="0"/>
      <dgm:spPr/>
    </dgm:pt>
    <dgm:pt modelId="{20DAD0C9-F74D-4811-95DD-D9C1693C8D7E}" type="pres">
      <dgm:prSet presAssocID="{2DFD1950-2EBD-43D5-A80E-EE27074DC465}" presName="tx1" presStyleLbl="revTx" presStyleIdx="0" presStyleCnt="7"/>
      <dgm:spPr/>
      <dgm:t>
        <a:bodyPr/>
        <a:lstStyle/>
        <a:p>
          <a:endParaRPr lang="en-US"/>
        </a:p>
      </dgm:t>
    </dgm:pt>
    <dgm:pt modelId="{FA7BDB0C-FED3-4B85-A906-729C9E1E5C56}" type="pres">
      <dgm:prSet presAssocID="{2DFD1950-2EBD-43D5-A80E-EE27074DC465}" presName="vert1" presStyleCnt="0"/>
      <dgm:spPr/>
    </dgm:pt>
    <dgm:pt modelId="{BF319805-E653-4DE6-9544-8EF1B88BE1FF}" type="pres">
      <dgm:prSet presAssocID="{A65AAD9A-B079-41DA-AC88-A7236A1F5E42}" presName="thickLine" presStyleLbl="alignNode1" presStyleIdx="1" presStyleCnt="7"/>
      <dgm:spPr/>
    </dgm:pt>
    <dgm:pt modelId="{7A42E300-8D4D-4E61-AC91-7628EF4D1A62}" type="pres">
      <dgm:prSet presAssocID="{A65AAD9A-B079-41DA-AC88-A7236A1F5E42}" presName="horz1" presStyleCnt="0"/>
      <dgm:spPr/>
    </dgm:pt>
    <dgm:pt modelId="{60B7C00E-6CD1-4FAC-8E03-78753DF68E32}" type="pres">
      <dgm:prSet presAssocID="{A65AAD9A-B079-41DA-AC88-A7236A1F5E42}" presName="tx1" presStyleLbl="revTx" presStyleIdx="1" presStyleCnt="7"/>
      <dgm:spPr/>
      <dgm:t>
        <a:bodyPr/>
        <a:lstStyle/>
        <a:p>
          <a:endParaRPr lang="en-US"/>
        </a:p>
      </dgm:t>
    </dgm:pt>
    <dgm:pt modelId="{D6DC6405-57BC-4856-9BFC-CA1EDD5B4757}" type="pres">
      <dgm:prSet presAssocID="{A65AAD9A-B079-41DA-AC88-A7236A1F5E42}" presName="vert1" presStyleCnt="0"/>
      <dgm:spPr/>
    </dgm:pt>
    <dgm:pt modelId="{128F2BA9-FF0E-4DB1-A249-3C66038F4017}" type="pres">
      <dgm:prSet presAssocID="{94295B76-B580-43A6-9007-88ECBABBA471}" presName="thickLine" presStyleLbl="alignNode1" presStyleIdx="2" presStyleCnt="7"/>
      <dgm:spPr/>
    </dgm:pt>
    <dgm:pt modelId="{2F4614B9-3B64-47D3-9456-F83876EC8BCD}" type="pres">
      <dgm:prSet presAssocID="{94295B76-B580-43A6-9007-88ECBABBA471}" presName="horz1" presStyleCnt="0"/>
      <dgm:spPr/>
    </dgm:pt>
    <dgm:pt modelId="{E023CFF5-8333-4BD2-91EB-FE710171D300}" type="pres">
      <dgm:prSet presAssocID="{94295B76-B580-43A6-9007-88ECBABBA471}" presName="tx1" presStyleLbl="revTx" presStyleIdx="2" presStyleCnt="7"/>
      <dgm:spPr/>
      <dgm:t>
        <a:bodyPr/>
        <a:lstStyle/>
        <a:p>
          <a:endParaRPr lang="en-US"/>
        </a:p>
      </dgm:t>
    </dgm:pt>
    <dgm:pt modelId="{CFA583E0-EC3B-4FDA-AA55-72FAE971D55E}" type="pres">
      <dgm:prSet presAssocID="{94295B76-B580-43A6-9007-88ECBABBA471}" presName="vert1" presStyleCnt="0"/>
      <dgm:spPr/>
    </dgm:pt>
    <dgm:pt modelId="{FB8D60CF-9771-4F5F-8B73-CDFF0DE4D71C}" type="pres">
      <dgm:prSet presAssocID="{F2B67D3C-9944-46F1-9D53-DD8554A2EB10}" presName="thickLine" presStyleLbl="alignNode1" presStyleIdx="3" presStyleCnt="7"/>
      <dgm:spPr/>
    </dgm:pt>
    <dgm:pt modelId="{B5262231-CBDD-45E7-BAE9-5A3D0CF7EA21}" type="pres">
      <dgm:prSet presAssocID="{F2B67D3C-9944-46F1-9D53-DD8554A2EB10}" presName="horz1" presStyleCnt="0"/>
      <dgm:spPr/>
    </dgm:pt>
    <dgm:pt modelId="{331D5300-B346-4EC7-9026-F3113B3385E1}" type="pres">
      <dgm:prSet presAssocID="{F2B67D3C-9944-46F1-9D53-DD8554A2EB10}" presName="tx1" presStyleLbl="revTx" presStyleIdx="3" presStyleCnt="7"/>
      <dgm:spPr/>
      <dgm:t>
        <a:bodyPr/>
        <a:lstStyle/>
        <a:p>
          <a:endParaRPr lang="en-US"/>
        </a:p>
      </dgm:t>
    </dgm:pt>
    <dgm:pt modelId="{4C14B302-133E-4106-BE23-FDBB82B576B7}" type="pres">
      <dgm:prSet presAssocID="{F2B67D3C-9944-46F1-9D53-DD8554A2EB10}" presName="vert1" presStyleCnt="0"/>
      <dgm:spPr/>
    </dgm:pt>
    <dgm:pt modelId="{F96F6AC9-9580-4EBE-8411-77668734F8AF}" type="pres">
      <dgm:prSet presAssocID="{8EE74142-5EDD-4729-81B8-043D95D228CE}" presName="thickLine" presStyleLbl="alignNode1" presStyleIdx="4" presStyleCnt="7"/>
      <dgm:spPr/>
    </dgm:pt>
    <dgm:pt modelId="{91A762CA-F3C2-4CD3-8012-D45CC476FD77}" type="pres">
      <dgm:prSet presAssocID="{8EE74142-5EDD-4729-81B8-043D95D228CE}" presName="horz1" presStyleCnt="0"/>
      <dgm:spPr/>
    </dgm:pt>
    <dgm:pt modelId="{E1DC55F4-B3FF-4732-8834-BB4F9C1D8D36}" type="pres">
      <dgm:prSet presAssocID="{8EE74142-5EDD-4729-81B8-043D95D228CE}" presName="tx1" presStyleLbl="revTx" presStyleIdx="4" presStyleCnt="7"/>
      <dgm:spPr/>
      <dgm:t>
        <a:bodyPr/>
        <a:lstStyle/>
        <a:p>
          <a:endParaRPr lang="en-US"/>
        </a:p>
      </dgm:t>
    </dgm:pt>
    <dgm:pt modelId="{AB57473A-136E-44C1-AB92-41A82D3D78E2}" type="pres">
      <dgm:prSet presAssocID="{8EE74142-5EDD-4729-81B8-043D95D228CE}" presName="vert1" presStyleCnt="0"/>
      <dgm:spPr/>
    </dgm:pt>
    <dgm:pt modelId="{0C233D35-E95A-48F1-A97E-3A3F849C910D}" type="pres">
      <dgm:prSet presAssocID="{716CFD25-F16A-4D68-AA5C-D93BF1CD3847}" presName="thickLine" presStyleLbl="alignNode1" presStyleIdx="5" presStyleCnt="7"/>
      <dgm:spPr/>
    </dgm:pt>
    <dgm:pt modelId="{DFAF20D9-0A0A-43EA-AC54-3169B5DA3C8F}" type="pres">
      <dgm:prSet presAssocID="{716CFD25-F16A-4D68-AA5C-D93BF1CD3847}" presName="horz1" presStyleCnt="0"/>
      <dgm:spPr/>
    </dgm:pt>
    <dgm:pt modelId="{A7853978-7E06-4BFE-BBCE-DCEF7E9B211A}" type="pres">
      <dgm:prSet presAssocID="{716CFD25-F16A-4D68-AA5C-D93BF1CD3847}" presName="tx1" presStyleLbl="revTx" presStyleIdx="5" presStyleCnt="7"/>
      <dgm:spPr/>
      <dgm:t>
        <a:bodyPr/>
        <a:lstStyle/>
        <a:p>
          <a:endParaRPr lang="en-US"/>
        </a:p>
      </dgm:t>
    </dgm:pt>
    <dgm:pt modelId="{E95F037E-13C0-452D-A8C0-228A40BFBBC6}" type="pres">
      <dgm:prSet presAssocID="{716CFD25-F16A-4D68-AA5C-D93BF1CD3847}" presName="vert1" presStyleCnt="0"/>
      <dgm:spPr/>
    </dgm:pt>
    <dgm:pt modelId="{C366CE20-2D18-4DEA-88E2-A9281436262C}" type="pres">
      <dgm:prSet presAssocID="{304574F2-305A-438E-8D48-845C65A32715}" presName="thickLine" presStyleLbl="alignNode1" presStyleIdx="6" presStyleCnt="7"/>
      <dgm:spPr/>
    </dgm:pt>
    <dgm:pt modelId="{4A720E2C-4655-4647-B251-F8E9E3381CD7}" type="pres">
      <dgm:prSet presAssocID="{304574F2-305A-438E-8D48-845C65A32715}" presName="horz1" presStyleCnt="0"/>
      <dgm:spPr/>
    </dgm:pt>
    <dgm:pt modelId="{09AAD428-9607-4402-A07E-2F59F7FE0689}" type="pres">
      <dgm:prSet presAssocID="{304574F2-305A-438E-8D48-845C65A32715}" presName="tx1" presStyleLbl="revTx" presStyleIdx="6" presStyleCnt="7"/>
      <dgm:spPr/>
      <dgm:t>
        <a:bodyPr/>
        <a:lstStyle/>
        <a:p>
          <a:endParaRPr lang="en-US"/>
        </a:p>
      </dgm:t>
    </dgm:pt>
    <dgm:pt modelId="{B02F5DBF-D52C-4925-8233-7DBA5E321EE5}" type="pres">
      <dgm:prSet presAssocID="{304574F2-305A-438E-8D48-845C65A32715}" presName="vert1" presStyleCnt="0"/>
      <dgm:spPr/>
    </dgm:pt>
  </dgm:ptLst>
  <dgm:cxnLst>
    <dgm:cxn modelId="{172467A4-33C6-40B3-A504-95BC00F2DB5B}" srcId="{FE8B04A4-126D-457B-A605-510C7B8EF4AB}" destId="{94295B76-B580-43A6-9007-88ECBABBA471}" srcOrd="2" destOrd="0" parTransId="{83E879DA-4582-4F7F-B645-315978C2A4A3}" sibTransId="{69AF5C35-ADA6-4562-B523-12AA805A2D78}"/>
    <dgm:cxn modelId="{1FCC3CD9-C919-4773-AD20-A0CA5BCC0725}" type="presOf" srcId="{F2B67D3C-9944-46F1-9D53-DD8554A2EB10}" destId="{331D5300-B346-4EC7-9026-F3113B3385E1}" srcOrd="0" destOrd="0" presId="urn:microsoft.com/office/officeart/2008/layout/LinedList"/>
    <dgm:cxn modelId="{CB5C2982-8CE5-44CE-8D34-917CD18055DC}" type="presOf" srcId="{304574F2-305A-438E-8D48-845C65A32715}" destId="{09AAD428-9607-4402-A07E-2F59F7FE0689}" srcOrd="0" destOrd="0" presId="urn:microsoft.com/office/officeart/2008/layout/LinedList"/>
    <dgm:cxn modelId="{0103AF69-B32A-428A-BAA0-264C6C51D963}" type="presOf" srcId="{716CFD25-F16A-4D68-AA5C-D93BF1CD3847}" destId="{A7853978-7E06-4BFE-BBCE-DCEF7E9B211A}" srcOrd="0" destOrd="0" presId="urn:microsoft.com/office/officeart/2008/layout/LinedList"/>
    <dgm:cxn modelId="{7A766CEF-D0B5-47E7-9CF5-C76B3846E8AE}" type="presOf" srcId="{FE8B04A4-126D-457B-A605-510C7B8EF4AB}" destId="{E09C37D2-4C47-410C-B161-92538F00D3C9}" srcOrd="0" destOrd="0" presId="urn:microsoft.com/office/officeart/2008/layout/LinedList"/>
    <dgm:cxn modelId="{9FE45140-038B-4D26-984D-2F73EDC0FEAC}" type="presOf" srcId="{8EE74142-5EDD-4729-81B8-043D95D228CE}" destId="{E1DC55F4-B3FF-4732-8834-BB4F9C1D8D36}" srcOrd="0" destOrd="0" presId="urn:microsoft.com/office/officeart/2008/layout/LinedList"/>
    <dgm:cxn modelId="{8BB33DFB-580A-48F8-8C1A-3447C444A34E}" type="presOf" srcId="{94295B76-B580-43A6-9007-88ECBABBA471}" destId="{E023CFF5-8333-4BD2-91EB-FE710171D300}" srcOrd="0" destOrd="0" presId="urn:microsoft.com/office/officeart/2008/layout/LinedList"/>
    <dgm:cxn modelId="{FF5093CC-70A3-4E1F-8C29-A93199EE73B8}" srcId="{FE8B04A4-126D-457B-A605-510C7B8EF4AB}" destId="{2DFD1950-2EBD-43D5-A80E-EE27074DC465}" srcOrd="0" destOrd="0" parTransId="{CD1B3362-17E9-416C-8686-9DD906EFD764}" sibTransId="{FBF7F9DF-3B5D-4CD1-A192-C056789DD74E}"/>
    <dgm:cxn modelId="{C61B7B12-3EE6-4ACA-A5DD-B345B938C43C}" type="presOf" srcId="{A65AAD9A-B079-41DA-AC88-A7236A1F5E42}" destId="{60B7C00E-6CD1-4FAC-8E03-78753DF68E32}" srcOrd="0" destOrd="0" presId="urn:microsoft.com/office/officeart/2008/layout/LinedList"/>
    <dgm:cxn modelId="{BF9BB7A2-EAB9-4B32-9FA1-AA81825068C2}" srcId="{FE8B04A4-126D-457B-A605-510C7B8EF4AB}" destId="{8EE74142-5EDD-4729-81B8-043D95D228CE}" srcOrd="4" destOrd="0" parTransId="{68858391-0C8A-4D0B-81C9-161AD8E1A087}" sibTransId="{6714E519-CB28-43D5-BE1D-5FD11F9216F8}"/>
    <dgm:cxn modelId="{DA6698E8-DBF6-46F7-809D-2FEA329E2D21}" srcId="{FE8B04A4-126D-457B-A605-510C7B8EF4AB}" destId="{304574F2-305A-438E-8D48-845C65A32715}" srcOrd="6" destOrd="0" parTransId="{D5A1B798-0F97-48C6-92DA-3FCDA2D67EE1}" sibTransId="{E925103C-596F-4F88-A3A8-3F9295176312}"/>
    <dgm:cxn modelId="{1D662752-C888-4520-B915-030B58BC1689}" srcId="{FE8B04A4-126D-457B-A605-510C7B8EF4AB}" destId="{716CFD25-F16A-4D68-AA5C-D93BF1CD3847}" srcOrd="5" destOrd="0" parTransId="{D94F0FE1-6403-4192-89F1-77922A1308BF}" sibTransId="{3AB660ED-305C-42C9-98E6-5CF172FFA788}"/>
    <dgm:cxn modelId="{7416054C-E608-4AA2-937B-6727E6214893}" srcId="{FE8B04A4-126D-457B-A605-510C7B8EF4AB}" destId="{A65AAD9A-B079-41DA-AC88-A7236A1F5E42}" srcOrd="1" destOrd="0" parTransId="{415C85B5-524C-4B15-947B-30A4CF26E9A2}" sibTransId="{5C4FCDD0-0365-4E66-AD03-02190D57D1A6}"/>
    <dgm:cxn modelId="{4D35E6AF-57C4-41E0-9083-C939080572C8}" type="presOf" srcId="{2DFD1950-2EBD-43D5-A80E-EE27074DC465}" destId="{20DAD0C9-F74D-4811-95DD-D9C1693C8D7E}" srcOrd="0" destOrd="0" presId="urn:microsoft.com/office/officeart/2008/layout/LinedList"/>
    <dgm:cxn modelId="{155DED17-9481-4C64-9D4A-562EBC051548}" srcId="{FE8B04A4-126D-457B-A605-510C7B8EF4AB}" destId="{F2B67D3C-9944-46F1-9D53-DD8554A2EB10}" srcOrd="3" destOrd="0" parTransId="{FD8AC665-46D3-4514-B884-84163492B0C0}" sibTransId="{4CECF7C8-E51A-41B5-9F84-87AE37FA65EC}"/>
    <dgm:cxn modelId="{DABB464F-CF33-4CC3-AE05-4BAD04CA7A4B}" type="presParOf" srcId="{E09C37D2-4C47-410C-B161-92538F00D3C9}" destId="{5E3055BA-DA18-4F16-982B-1D08991DCBF8}" srcOrd="0" destOrd="0" presId="urn:microsoft.com/office/officeart/2008/layout/LinedList"/>
    <dgm:cxn modelId="{8C6C195F-C2B9-4BAF-BC4D-9D346AE6F7A8}" type="presParOf" srcId="{E09C37D2-4C47-410C-B161-92538F00D3C9}" destId="{5CFD1F43-9962-4EEF-96BD-95261A2A1BE6}" srcOrd="1" destOrd="0" presId="urn:microsoft.com/office/officeart/2008/layout/LinedList"/>
    <dgm:cxn modelId="{013327E9-09E3-42D2-9D24-119488D7C66C}" type="presParOf" srcId="{5CFD1F43-9962-4EEF-96BD-95261A2A1BE6}" destId="{20DAD0C9-F74D-4811-95DD-D9C1693C8D7E}" srcOrd="0" destOrd="0" presId="urn:microsoft.com/office/officeart/2008/layout/LinedList"/>
    <dgm:cxn modelId="{4A205ADB-D98C-4418-80AD-9F20DBD28DF1}" type="presParOf" srcId="{5CFD1F43-9962-4EEF-96BD-95261A2A1BE6}" destId="{FA7BDB0C-FED3-4B85-A906-729C9E1E5C56}" srcOrd="1" destOrd="0" presId="urn:microsoft.com/office/officeart/2008/layout/LinedList"/>
    <dgm:cxn modelId="{344E9002-AFF9-4DFA-A6C7-783671990E37}" type="presParOf" srcId="{E09C37D2-4C47-410C-B161-92538F00D3C9}" destId="{BF319805-E653-4DE6-9544-8EF1B88BE1FF}" srcOrd="2" destOrd="0" presId="urn:microsoft.com/office/officeart/2008/layout/LinedList"/>
    <dgm:cxn modelId="{FEC20250-5F2A-49AA-BEE4-521B1EF30FCF}" type="presParOf" srcId="{E09C37D2-4C47-410C-B161-92538F00D3C9}" destId="{7A42E300-8D4D-4E61-AC91-7628EF4D1A62}" srcOrd="3" destOrd="0" presId="urn:microsoft.com/office/officeart/2008/layout/LinedList"/>
    <dgm:cxn modelId="{EA4B2D5D-00B1-45D8-9D2E-2F2F242CCAE5}" type="presParOf" srcId="{7A42E300-8D4D-4E61-AC91-7628EF4D1A62}" destId="{60B7C00E-6CD1-4FAC-8E03-78753DF68E32}" srcOrd="0" destOrd="0" presId="urn:microsoft.com/office/officeart/2008/layout/LinedList"/>
    <dgm:cxn modelId="{764A5FC9-B12F-45C4-805C-6D9314E73A24}" type="presParOf" srcId="{7A42E300-8D4D-4E61-AC91-7628EF4D1A62}" destId="{D6DC6405-57BC-4856-9BFC-CA1EDD5B4757}" srcOrd="1" destOrd="0" presId="urn:microsoft.com/office/officeart/2008/layout/LinedList"/>
    <dgm:cxn modelId="{64B3880A-952A-4869-8C04-1B43AB47AC39}" type="presParOf" srcId="{E09C37D2-4C47-410C-B161-92538F00D3C9}" destId="{128F2BA9-FF0E-4DB1-A249-3C66038F4017}" srcOrd="4" destOrd="0" presId="urn:microsoft.com/office/officeart/2008/layout/LinedList"/>
    <dgm:cxn modelId="{1EB9EEEE-477B-4694-A873-3A080A05ACCA}" type="presParOf" srcId="{E09C37D2-4C47-410C-B161-92538F00D3C9}" destId="{2F4614B9-3B64-47D3-9456-F83876EC8BCD}" srcOrd="5" destOrd="0" presId="urn:microsoft.com/office/officeart/2008/layout/LinedList"/>
    <dgm:cxn modelId="{6A5CF5F1-D08C-4060-8B4B-0E989BB97E6B}" type="presParOf" srcId="{2F4614B9-3B64-47D3-9456-F83876EC8BCD}" destId="{E023CFF5-8333-4BD2-91EB-FE710171D300}" srcOrd="0" destOrd="0" presId="urn:microsoft.com/office/officeart/2008/layout/LinedList"/>
    <dgm:cxn modelId="{E837B6C7-AE99-4D23-9701-8553AB90D350}" type="presParOf" srcId="{2F4614B9-3B64-47D3-9456-F83876EC8BCD}" destId="{CFA583E0-EC3B-4FDA-AA55-72FAE971D55E}" srcOrd="1" destOrd="0" presId="urn:microsoft.com/office/officeart/2008/layout/LinedList"/>
    <dgm:cxn modelId="{F34F6EB3-8373-488E-82B8-2A74E8B6B9BA}" type="presParOf" srcId="{E09C37D2-4C47-410C-B161-92538F00D3C9}" destId="{FB8D60CF-9771-4F5F-8B73-CDFF0DE4D71C}" srcOrd="6" destOrd="0" presId="urn:microsoft.com/office/officeart/2008/layout/LinedList"/>
    <dgm:cxn modelId="{CA8A180B-57ED-4689-81F9-0B4AA65D514E}" type="presParOf" srcId="{E09C37D2-4C47-410C-B161-92538F00D3C9}" destId="{B5262231-CBDD-45E7-BAE9-5A3D0CF7EA21}" srcOrd="7" destOrd="0" presId="urn:microsoft.com/office/officeart/2008/layout/LinedList"/>
    <dgm:cxn modelId="{8B29DBD2-1264-42DE-9028-0A969A0B7910}" type="presParOf" srcId="{B5262231-CBDD-45E7-BAE9-5A3D0CF7EA21}" destId="{331D5300-B346-4EC7-9026-F3113B3385E1}" srcOrd="0" destOrd="0" presId="urn:microsoft.com/office/officeart/2008/layout/LinedList"/>
    <dgm:cxn modelId="{CE6E30F7-4058-4E47-8F8E-BC55BA486529}" type="presParOf" srcId="{B5262231-CBDD-45E7-BAE9-5A3D0CF7EA21}" destId="{4C14B302-133E-4106-BE23-FDBB82B576B7}" srcOrd="1" destOrd="0" presId="urn:microsoft.com/office/officeart/2008/layout/LinedList"/>
    <dgm:cxn modelId="{D42A77EB-438A-4ABA-831A-C39B634A8575}" type="presParOf" srcId="{E09C37D2-4C47-410C-B161-92538F00D3C9}" destId="{F96F6AC9-9580-4EBE-8411-77668734F8AF}" srcOrd="8" destOrd="0" presId="urn:microsoft.com/office/officeart/2008/layout/LinedList"/>
    <dgm:cxn modelId="{B65F7A20-6461-47D2-8D8E-C578693C4A86}" type="presParOf" srcId="{E09C37D2-4C47-410C-B161-92538F00D3C9}" destId="{91A762CA-F3C2-4CD3-8012-D45CC476FD77}" srcOrd="9" destOrd="0" presId="urn:microsoft.com/office/officeart/2008/layout/LinedList"/>
    <dgm:cxn modelId="{49570B3D-66E9-49D7-90A6-1D89B07FA7D2}" type="presParOf" srcId="{91A762CA-F3C2-4CD3-8012-D45CC476FD77}" destId="{E1DC55F4-B3FF-4732-8834-BB4F9C1D8D36}" srcOrd="0" destOrd="0" presId="urn:microsoft.com/office/officeart/2008/layout/LinedList"/>
    <dgm:cxn modelId="{43AA0FE7-B1B9-4C1E-90FC-A1F8041F96E6}" type="presParOf" srcId="{91A762CA-F3C2-4CD3-8012-D45CC476FD77}" destId="{AB57473A-136E-44C1-AB92-41A82D3D78E2}" srcOrd="1" destOrd="0" presId="urn:microsoft.com/office/officeart/2008/layout/LinedList"/>
    <dgm:cxn modelId="{330A4922-D100-4800-B54B-C10757C1815A}" type="presParOf" srcId="{E09C37D2-4C47-410C-B161-92538F00D3C9}" destId="{0C233D35-E95A-48F1-A97E-3A3F849C910D}" srcOrd="10" destOrd="0" presId="urn:microsoft.com/office/officeart/2008/layout/LinedList"/>
    <dgm:cxn modelId="{4BD930C1-59B7-479D-960A-64E7BACB20D8}" type="presParOf" srcId="{E09C37D2-4C47-410C-B161-92538F00D3C9}" destId="{DFAF20D9-0A0A-43EA-AC54-3169B5DA3C8F}" srcOrd="11" destOrd="0" presId="urn:microsoft.com/office/officeart/2008/layout/LinedList"/>
    <dgm:cxn modelId="{E0678418-7704-4DA2-8724-B1C69C0151BB}" type="presParOf" srcId="{DFAF20D9-0A0A-43EA-AC54-3169B5DA3C8F}" destId="{A7853978-7E06-4BFE-BBCE-DCEF7E9B211A}" srcOrd="0" destOrd="0" presId="urn:microsoft.com/office/officeart/2008/layout/LinedList"/>
    <dgm:cxn modelId="{3F4288A1-3A16-4705-BD7C-5E9F9F1806B7}" type="presParOf" srcId="{DFAF20D9-0A0A-43EA-AC54-3169B5DA3C8F}" destId="{E95F037E-13C0-452D-A8C0-228A40BFBBC6}" srcOrd="1" destOrd="0" presId="urn:microsoft.com/office/officeart/2008/layout/LinedList"/>
    <dgm:cxn modelId="{7C851860-8285-4B36-A71A-B1EA47DD7725}" type="presParOf" srcId="{E09C37D2-4C47-410C-B161-92538F00D3C9}" destId="{C366CE20-2D18-4DEA-88E2-A9281436262C}" srcOrd="12" destOrd="0" presId="urn:microsoft.com/office/officeart/2008/layout/LinedList"/>
    <dgm:cxn modelId="{BB4DC47D-564D-47AE-8A39-A742A5F75E06}" type="presParOf" srcId="{E09C37D2-4C47-410C-B161-92538F00D3C9}" destId="{4A720E2C-4655-4647-B251-F8E9E3381CD7}" srcOrd="13" destOrd="0" presId="urn:microsoft.com/office/officeart/2008/layout/LinedList"/>
    <dgm:cxn modelId="{33A1410C-FCF2-4100-A453-0EE64687D011}" type="presParOf" srcId="{4A720E2C-4655-4647-B251-F8E9E3381CD7}" destId="{09AAD428-9607-4402-A07E-2F59F7FE0689}" srcOrd="0" destOrd="0" presId="urn:microsoft.com/office/officeart/2008/layout/LinedList"/>
    <dgm:cxn modelId="{A438CB2B-9E53-49FA-BB50-829B29B18239}" type="presParOf" srcId="{4A720E2C-4655-4647-B251-F8E9E3381CD7}" destId="{B02F5DBF-D52C-4925-8233-7DBA5E321EE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FA7C7F-8555-461E-8F0C-2B93A83F937E}"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nb-NO"/>
        </a:p>
      </dgm:t>
    </dgm:pt>
    <dgm:pt modelId="{5E5D00B5-5C92-4899-98AB-986D7BE96CED}">
      <dgm:prSet phldrT="[Tekst]"/>
      <dgm:spPr/>
      <dgm:t>
        <a:bodyPr/>
        <a:lstStyle/>
        <a:p>
          <a:r>
            <a:rPr lang="nb-NO" b="1" dirty="0" err="1"/>
            <a:t>Salary</a:t>
          </a:r>
          <a:r>
            <a:rPr lang="nb-NO" b="1" dirty="0"/>
            <a:t> at appointment</a:t>
          </a:r>
        </a:p>
        <a:p>
          <a:r>
            <a:rPr lang="nb-NO" dirty="0"/>
            <a:t>(</a:t>
          </a:r>
          <a:r>
            <a:rPr lang="nb-NO" dirty="0" err="1"/>
            <a:t>information</a:t>
          </a:r>
          <a:r>
            <a:rPr lang="nb-NO" dirty="0"/>
            <a:t> </a:t>
          </a:r>
          <a:r>
            <a:rPr lang="en-US" dirty="0"/>
            <a:t>or discussion of the salary range in the job </a:t>
          </a:r>
          <a:r>
            <a:rPr lang="en-US" dirty="0" smtClean="0"/>
            <a:t>advertisement with trade union representatives</a:t>
          </a:r>
          <a:r>
            <a:rPr lang="nb-NO" dirty="0" smtClean="0"/>
            <a:t>)</a:t>
          </a:r>
          <a:endParaRPr lang="nb-NO" dirty="0"/>
        </a:p>
      </dgm:t>
    </dgm:pt>
    <dgm:pt modelId="{0A04BCE7-F509-4851-A4D8-FA00B429A566}" type="parTrans" cxnId="{9CB8F5E0-99A1-40D0-8B5D-205762A35C54}">
      <dgm:prSet/>
      <dgm:spPr/>
      <dgm:t>
        <a:bodyPr/>
        <a:lstStyle/>
        <a:p>
          <a:endParaRPr lang="nb-NO"/>
        </a:p>
      </dgm:t>
    </dgm:pt>
    <dgm:pt modelId="{C7DA6D42-5F2F-49F1-9A4C-D6C94EAFD29B}" type="sibTrans" cxnId="{9CB8F5E0-99A1-40D0-8B5D-205762A35C54}">
      <dgm:prSet/>
      <dgm:spPr/>
      <dgm:t>
        <a:bodyPr/>
        <a:lstStyle/>
        <a:p>
          <a:endParaRPr lang="nb-NO"/>
        </a:p>
      </dgm:t>
    </dgm:pt>
    <dgm:pt modelId="{D5E11CAE-80DE-422C-A41A-18176E591266}">
      <dgm:prSet phldrT="[Tekst]"/>
      <dgm:spPr/>
      <dgm:t>
        <a:bodyPr/>
        <a:lstStyle/>
        <a:p>
          <a:r>
            <a:rPr lang="en-US" b="1" dirty="0"/>
            <a:t>Possible salary adjustment within the first year of employment</a:t>
          </a:r>
        </a:p>
      </dgm:t>
    </dgm:pt>
    <dgm:pt modelId="{55E81B62-DABE-4B84-B7DB-1672801D3080}" type="parTrans" cxnId="{7A7AB056-BAF5-4FB8-8301-95D603E3A4D5}">
      <dgm:prSet/>
      <dgm:spPr/>
      <dgm:t>
        <a:bodyPr/>
        <a:lstStyle/>
        <a:p>
          <a:endParaRPr lang="nb-NO"/>
        </a:p>
      </dgm:t>
    </dgm:pt>
    <dgm:pt modelId="{9442DE1E-B6E8-41B6-B860-C2034F5D0CC0}" type="sibTrans" cxnId="{7A7AB056-BAF5-4FB8-8301-95D603E3A4D5}">
      <dgm:prSet/>
      <dgm:spPr/>
      <dgm:t>
        <a:bodyPr/>
        <a:lstStyle/>
        <a:p>
          <a:endParaRPr lang="nb-NO"/>
        </a:p>
      </dgm:t>
    </dgm:pt>
    <dgm:pt modelId="{114544EA-1700-4095-9EC4-49F26F62AC54}">
      <dgm:prSet phldrT="[Tekst]"/>
      <dgm:spPr/>
      <dgm:t>
        <a:bodyPr/>
        <a:lstStyle/>
        <a:p>
          <a:r>
            <a:rPr lang="en-US" b="1" dirty="0"/>
            <a:t>Annual salary negotiations in the state</a:t>
          </a:r>
          <a:endParaRPr lang="nb-NO" b="1" dirty="0"/>
        </a:p>
      </dgm:t>
    </dgm:pt>
    <dgm:pt modelId="{84C3D3A2-7BB3-4EDB-A1B6-C9824695FEFA}" type="parTrans" cxnId="{436FCDB8-D788-47DA-B94E-8F71AF4F0B3C}">
      <dgm:prSet/>
      <dgm:spPr/>
      <dgm:t>
        <a:bodyPr/>
        <a:lstStyle/>
        <a:p>
          <a:endParaRPr lang="nb-NO"/>
        </a:p>
      </dgm:t>
    </dgm:pt>
    <dgm:pt modelId="{C81364C8-90AB-4899-BCE5-22325BC045D9}" type="sibTrans" cxnId="{436FCDB8-D788-47DA-B94E-8F71AF4F0B3C}">
      <dgm:prSet/>
      <dgm:spPr/>
      <dgm:t>
        <a:bodyPr/>
        <a:lstStyle/>
        <a:p>
          <a:endParaRPr lang="nb-NO"/>
        </a:p>
      </dgm:t>
    </dgm:pt>
    <dgm:pt modelId="{FF87360F-0347-48C9-8608-9E9D90903258}">
      <dgm:prSet phldrT="[Tekst]"/>
      <dgm:spPr/>
      <dgm:t>
        <a:bodyPr/>
        <a:lstStyle/>
        <a:p>
          <a:r>
            <a:rPr lang="en-US" b="1" dirty="0"/>
            <a:t>Annual local salary negotiations within the organization</a:t>
          </a:r>
          <a:endParaRPr lang="nb-NO" b="1" dirty="0"/>
        </a:p>
      </dgm:t>
    </dgm:pt>
    <dgm:pt modelId="{C0E805E4-9A07-47AD-B474-132C8F8A27F1}" type="parTrans" cxnId="{661D389A-C53B-4E91-905A-D22556FEE4D3}">
      <dgm:prSet/>
      <dgm:spPr/>
      <dgm:t>
        <a:bodyPr/>
        <a:lstStyle/>
        <a:p>
          <a:endParaRPr lang="nb-NO"/>
        </a:p>
      </dgm:t>
    </dgm:pt>
    <dgm:pt modelId="{9B14D5CF-73FE-4884-9D91-7BCFAA475451}" type="sibTrans" cxnId="{661D389A-C53B-4E91-905A-D22556FEE4D3}">
      <dgm:prSet/>
      <dgm:spPr/>
      <dgm:t>
        <a:bodyPr/>
        <a:lstStyle/>
        <a:p>
          <a:endParaRPr lang="nb-NO"/>
        </a:p>
      </dgm:t>
    </dgm:pt>
    <dgm:pt modelId="{49F7E2F9-143A-4FAF-9BC7-33F578E94A23}">
      <dgm:prSet phldrT="[Tekst]"/>
      <dgm:spPr/>
      <dgm:t>
        <a:bodyPr/>
        <a:lstStyle/>
        <a:p>
          <a:r>
            <a:rPr lang="en-US" b="1" dirty="0"/>
            <a:t>Local salary negotiations on special grounds</a:t>
          </a:r>
        </a:p>
        <a:p>
          <a:r>
            <a:rPr lang="nb-NO" dirty="0"/>
            <a:t>- </a:t>
          </a:r>
          <a:r>
            <a:rPr lang="en-US" dirty="0"/>
            <a:t>Significant changes to the employee’s tasks</a:t>
          </a:r>
        </a:p>
        <a:p>
          <a:r>
            <a:rPr lang="nb-NO" dirty="0"/>
            <a:t>- </a:t>
          </a:r>
          <a:r>
            <a:rPr lang="en-US" dirty="0"/>
            <a:t>Problems in recruiting or retaining specially qualified </a:t>
          </a:r>
          <a:r>
            <a:rPr lang="en-US" dirty="0" err="1"/>
            <a:t>labour</a:t>
          </a:r>
          <a:endParaRPr lang="en-US" dirty="0"/>
        </a:p>
        <a:p>
          <a:r>
            <a:rPr lang="nb-NO" dirty="0"/>
            <a:t>See more </a:t>
          </a:r>
          <a:r>
            <a:rPr lang="nb-NO" dirty="0" err="1"/>
            <a:t>grounds</a:t>
          </a:r>
          <a:r>
            <a:rPr lang="nb-NO" dirty="0"/>
            <a:t> </a:t>
          </a:r>
          <a:r>
            <a:rPr lang="nb-NO" dirty="0" err="1"/>
            <a:t>here</a:t>
          </a:r>
          <a:r>
            <a:rPr lang="nb-NO" dirty="0">
              <a:latin typeface="Tw Cen MT Condensed" panose="020B0606020104020203"/>
            </a:rPr>
            <a:t>: </a:t>
          </a:r>
          <a:r>
            <a:rPr lang="en-US" dirty="0">
              <a:hlinkClick xmlns:r="http://schemas.openxmlformats.org/officeDocument/2006/relationships" r:id="rId1"/>
            </a:rPr>
            <a:t>Salary negotiations - For employees - University of Oslo (uio.no)</a:t>
          </a:r>
          <a:endParaRPr lang="nb-NO" dirty="0">
            <a:hlinkClick xmlns:r="http://schemas.openxmlformats.org/officeDocument/2006/relationships" r:id="rId2"/>
          </a:endParaRPr>
        </a:p>
      </dgm:t>
    </dgm:pt>
    <dgm:pt modelId="{F95DCDBF-F705-49A4-B90A-C63EAF4005BB}" type="parTrans" cxnId="{20554418-6789-40A0-9987-47AF408673C4}">
      <dgm:prSet/>
      <dgm:spPr/>
      <dgm:t>
        <a:bodyPr/>
        <a:lstStyle/>
        <a:p>
          <a:endParaRPr lang="nb-NO"/>
        </a:p>
      </dgm:t>
    </dgm:pt>
    <dgm:pt modelId="{041A9F54-0398-4316-8249-1B9E1EAEEA9B}" type="sibTrans" cxnId="{20554418-6789-40A0-9987-47AF408673C4}">
      <dgm:prSet/>
      <dgm:spPr/>
      <dgm:t>
        <a:bodyPr/>
        <a:lstStyle/>
        <a:p>
          <a:endParaRPr lang="nb-NO"/>
        </a:p>
      </dgm:t>
    </dgm:pt>
    <dgm:pt modelId="{E1DC8F4A-781C-411A-B540-533DDD1F2BD8}" type="pres">
      <dgm:prSet presAssocID="{E1FA7C7F-8555-461E-8F0C-2B93A83F937E}" presName="Name0" presStyleCnt="0">
        <dgm:presLayoutVars>
          <dgm:dir/>
          <dgm:resizeHandles val="exact"/>
        </dgm:presLayoutVars>
      </dgm:prSet>
      <dgm:spPr/>
      <dgm:t>
        <a:bodyPr/>
        <a:lstStyle/>
        <a:p>
          <a:endParaRPr lang="en-US"/>
        </a:p>
      </dgm:t>
    </dgm:pt>
    <dgm:pt modelId="{CB1B61A4-97FF-4FFF-8757-EE00E2CED583}" type="pres">
      <dgm:prSet presAssocID="{E1FA7C7F-8555-461E-8F0C-2B93A83F937E}" presName="arrow" presStyleLbl="bgShp" presStyleIdx="0" presStyleCnt="1"/>
      <dgm:spPr/>
    </dgm:pt>
    <dgm:pt modelId="{52972D78-4DE3-4F88-B0CB-4CE36E2E5A90}" type="pres">
      <dgm:prSet presAssocID="{E1FA7C7F-8555-461E-8F0C-2B93A83F937E}" presName="points" presStyleCnt="0"/>
      <dgm:spPr/>
    </dgm:pt>
    <dgm:pt modelId="{F7335943-8C94-4158-87E9-13EE90D6E0CB}" type="pres">
      <dgm:prSet presAssocID="{5E5D00B5-5C92-4899-98AB-986D7BE96CED}" presName="compositeA" presStyleCnt="0"/>
      <dgm:spPr/>
    </dgm:pt>
    <dgm:pt modelId="{1F330875-E1F8-4B8F-BFA9-3481B5843558}" type="pres">
      <dgm:prSet presAssocID="{5E5D00B5-5C92-4899-98AB-986D7BE96CED}" presName="textA" presStyleLbl="revTx" presStyleIdx="0" presStyleCnt="5">
        <dgm:presLayoutVars>
          <dgm:bulletEnabled val="1"/>
        </dgm:presLayoutVars>
      </dgm:prSet>
      <dgm:spPr/>
      <dgm:t>
        <a:bodyPr/>
        <a:lstStyle/>
        <a:p>
          <a:endParaRPr lang="en-US"/>
        </a:p>
      </dgm:t>
    </dgm:pt>
    <dgm:pt modelId="{39EB0895-E194-4188-8C9F-1500D2EA6B93}" type="pres">
      <dgm:prSet presAssocID="{5E5D00B5-5C92-4899-98AB-986D7BE96CED}" presName="circleA" presStyleLbl="node1" presStyleIdx="0" presStyleCnt="5"/>
      <dgm:spPr/>
    </dgm:pt>
    <dgm:pt modelId="{166D4126-2B70-412A-9DE4-E017A8720B5D}" type="pres">
      <dgm:prSet presAssocID="{5E5D00B5-5C92-4899-98AB-986D7BE96CED}" presName="spaceA" presStyleCnt="0"/>
      <dgm:spPr/>
    </dgm:pt>
    <dgm:pt modelId="{B751BB31-3763-4AA1-AAFF-73EB31BD0AB9}" type="pres">
      <dgm:prSet presAssocID="{C7DA6D42-5F2F-49F1-9A4C-D6C94EAFD29B}" presName="space" presStyleCnt="0"/>
      <dgm:spPr/>
    </dgm:pt>
    <dgm:pt modelId="{637A311F-5E8F-4E8E-8EF8-A2DEFD61109A}" type="pres">
      <dgm:prSet presAssocID="{D5E11CAE-80DE-422C-A41A-18176E591266}" presName="compositeB" presStyleCnt="0"/>
      <dgm:spPr/>
    </dgm:pt>
    <dgm:pt modelId="{A3DA4934-A365-4E91-B605-221D80C09B17}" type="pres">
      <dgm:prSet presAssocID="{D5E11CAE-80DE-422C-A41A-18176E591266}" presName="textB" presStyleLbl="revTx" presStyleIdx="1" presStyleCnt="5" custScaleX="139727">
        <dgm:presLayoutVars>
          <dgm:bulletEnabled val="1"/>
        </dgm:presLayoutVars>
      </dgm:prSet>
      <dgm:spPr/>
      <dgm:t>
        <a:bodyPr/>
        <a:lstStyle/>
        <a:p>
          <a:endParaRPr lang="en-US"/>
        </a:p>
      </dgm:t>
    </dgm:pt>
    <dgm:pt modelId="{A148982F-284E-40F4-8CBF-4043A5C3E081}" type="pres">
      <dgm:prSet presAssocID="{D5E11CAE-80DE-422C-A41A-18176E591266}" presName="circleB" presStyleLbl="node1" presStyleIdx="1" presStyleCnt="5"/>
      <dgm:spPr/>
    </dgm:pt>
    <dgm:pt modelId="{252EA9BA-4370-41CE-AC75-C6559E5B202A}" type="pres">
      <dgm:prSet presAssocID="{D5E11CAE-80DE-422C-A41A-18176E591266}" presName="spaceB" presStyleCnt="0"/>
      <dgm:spPr/>
    </dgm:pt>
    <dgm:pt modelId="{A4660ACB-5D18-4F89-B887-68A7BAEA2A9B}" type="pres">
      <dgm:prSet presAssocID="{9442DE1E-B6E8-41B6-B860-C2034F5D0CC0}" presName="space" presStyleCnt="0"/>
      <dgm:spPr/>
    </dgm:pt>
    <dgm:pt modelId="{E14C10F3-6521-4280-9428-F9103091129C}" type="pres">
      <dgm:prSet presAssocID="{114544EA-1700-4095-9EC4-49F26F62AC54}" presName="compositeA" presStyleCnt="0"/>
      <dgm:spPr/>
    </dgm:pt>
    <dgm:pt modelId="{9C5981AC-3E72-4BD3-95D3-747604CC1327}" type="pres">
      <dgm:prSet presAssocID="{114544EA-1700-4095-9EC4-49F26F62AC54}" presName="textA" presStyleLbl="revTx" presStyleIdx="2" presStyleCnt="5">
        <dgm:presLayoutVars>
          <dgm:bulletEnabled val="1"/>
        </dgm:presLayoutVars>
      </dgm:prSet>
      <dgm:spPr/>
      <dgm:t>
        <a:bodyPr/>
        <a:lstStyle/>
        <a:p>
          <a:endParaRPr lang="en-US"/>
        </a:p>
      </dgm:t>
    </dgm:pt>
    <dgm:pt modelId="{512308DE-24E1-487B-8545-118161E72D8C}" type="pres">
      <dgm:prSet presAssocID="{114544EA-1700-4095-9EC4-49F26F62AC54}" presName="circleA" presStyleLbl="node1" presStyleIdx="2" presStyleCnt="5"/>
      <dgm:spPr/>
    </dgm:pt>
    <dgm:pt modelId="{A5559476-6238-49EA-B65B-68F8406DB1F7}" type="pres">
      <dgm:prSet presAssocID="{114544EA-1700-4095-9EC4-49F26F62AC54}" presName="spaceA" presStyleCnt="0"/>
      <dgm:spPr/>
    </dgm:pt>
    <dgm:pt modelId="{B36A22A2-7A49-4A78-A81E-ED98887A7124}" type="pres">
      <dgm:prSet presAssocID="{C81364C8-90AB-4899-BCE5-22325BC045D9}" presName="space" presStyleCnt="0"/>
      <dgm:spPr/>
    </dgm:pt>
    <dgm:pt modelId="{4A6AB230-F6BD-4F6D-B082-CA8C157940AD}" type="pres">
      <dgm:prSet presAssocID="{FF87360F-0347-48C9-8608-9E9D90903258}" presName="compositeB" presStyleCnt="0"/>
      <dgm:spPr/>
    </dgm:pt>
    <dgm:pt modelId="{587243A5-3DEA-403E-B60A-5F5BBE700903}" type="pres">
      <dgm:prSet presAssocID="{FF87360F-0347-48C9-8608-9E9D90903258}" presName="textB" presStyleLbl="revTx" presStyleIdx="3" presStyleCnt="5">
        <dgm:presLayoutVars>
          <dgm:bulletEnabled val="1"/>
        </dgm:presLayoutVars>
      </dgm:prSet>
      <dgm:spPr/>
      <dgm:t>
        <a:bodyPr/>
        <a:lstStyle/>
        <a:p>
          <a:endParaRPr lang="en-US"/>
        </a:p>
      </dgm:t>
    </dgm:pt>
    <dgm:pt modelId="{4CECBCC0-B4BB-4A2B-9967-92D56E324E0A}" type="pres">
      <dgm:prSet presAssocID="{FF87360F-0347-48C9-8608-9E9D90903258}" presName="circleB" presStyleLbl="node1" presStyleIdx="3" presStyleCnt="5"/>
      <dgm:spPr/>
    </dgm:pt>
    <dgm:pt modelId="{0902F902-33EA-4841-A19E-569DCB5A1870}" type="pres">
      <dgm:prSet presAssocID="{FF87360F-0347-48C9-8608-9E9D90903258}" presName="spaceB" presStyleCnt="0"/>
      <dgm:spPr/>
    </dgm:pt>
    <dgm:pt modelId="{7E102B06-16CF-40BE-B338-FB8E42C3CF08}" type="pres">
      <dgm:prSet presAssocID="{9B14D5CF-73FE-4884-9D91-7BCFAA475451}" presName="space" presStyleCnt="0"/>
      <dgm:spPr/>
    </dgm:pt>
    <dgm:pt modelId="{D1957D95-56C9-4791-9CD7-0CCD63B81227}" type="pres">
      <dgm:prSet presAssocID="{49F7E2F9-143A-4FAF-9BC7-33F578E94A23}" presName="compositeA" presStyleCnt="0"/>
      <dgm:spPr/>
    </dgm:pt>
    <dgm:pt modelId="{451A545C-4EE3-40B7-8919-A32D3C584A66}" type="pres">
      <dgm:prSet presAssocID="{49F7E2F9-143A-4FAF-9BC7-33F578E94A23}" presName="textA" presStyleLbl="revTx" presStyleIdx="4" presStyleCnt="5" custScaleX="130896">
        <dgm:presLayoutVars>
          <dgm:bulletEnabled val="1"/>
        </dgm:presLayoutVars>
      </dgm:prSet>
      <dgm:spPr/>
      <dgm:t>
        <a:bodyPr/>
        <a:lstStyle/>
        <a:p>
          <a:endParaRPr lang="en-US"/>
        </a:p>
      </dgm:t>
    </dgm:pt>
    <dgm:pt modelId="{8844EA8D-C483-470A-B5FB-31CA6C6B2E38}" type="pres">
      <dgm:prSet presAssocID="{49F7E2F9-143A-4FAF-9BC7-33F578E94A23}" presName="circleA" presStyleLbl="node1" presStyleIdx="4" presStyleCnt="5"/>
      <dgm:spPr/>
    </dgm:pt>
    <dgm:pt modelId="{98AFC9C4-4661-439C-B999-DBD927954558}" type="pres">
      <dgm:prSet presAssocID="{49F7E2F9-143A-4FAF-9BC7-33F578E94A23}" presName="spaceA" presStyleCnt="0"/>
      <dgm:spPr/>
    </dgm:pt>
  </dgm:ptLst>
  <dgm:cxnLst>
    <dgm:cxn modelId="{2F36FA70-7634-4549-9410-FB9659A1E663}" type="presOf" srcId="{5E5D00B5-5C92-4899-98AB-986D7BE96CED}" destId="{1F330875-E1F8-4B8F-BFA9-3481B5843558}" srcOrd="0" destOrd="0" presId="urn:microsoft.com/office/officeart/2005/8/layout/hProcess11"/>
    <dgm:cxn modelId="{20554418-6789-40A0-9987-47AF408673C4}" srcId="{E1FA7C7F-8555-461E-8F0C-2B93A83F937E}" destId="{49F7E2F9-143A-4FAF-9BC7-33F578E94A23}" srcOrd="4" destOrd="0" parTransId="{F95DCDBF-F705-49A4-B90A-C63EAF4005BB}" sibTransId="{041A9F54-0398-4316-8249-1B9E1EAEEA9B}"/>
    <dgm:cxn modelId="{E257C0E2-88D0-479D-AEE6-25E4CE86A4F8}" type="presOf" srcId="{D5E11CAE-80DE-422C-A41A-18176E591266}" destId="{A3DA4934-A365-4E91-B605-221D80C09B17}" srcOrd="0" destOrd="0" presId="urn:microsoft.com/office/officeart/2005/8/layout/hProcess11"/>
    <dgm:cxn modelId="{F6720578-7AFA-4B15-A013-75E5BA8035C7}" type="presOf" srcId="{FF87360F-0347-48C9-8608-9E9D90903258}" destId="{587243A5-3DEA-403E-B60A-5F5BBE700903}" srcOrd="0" destOrd="0" presId="urn:microsoft.com/office/officeart/2005/8/layout/hProcess11"/>
    <dgm:cxn modelId="{7A7AB056-BAF5-4FB8-8301-95D603E3A4D5}" srcId="{E1FA7C7F-8555-461E-8F0C-2B93A83F937E}" destId="{D5E11CAE-80DE-422C-A41A-18176E591266}" srcOrd="1" destOrd="0" parTransId="{55E81B62-DABE-4B84-B7DB-1672801D3080}" sibTransId="{9442DE1E-B6E8-41B6-B860-C2034F5D0CC0}"/>
    <dgm:cxn modelId="{FA40D020-EF22-4410-9EC8-3CAC542D925B}" type="presOf" srcId="{E1FA7C7F-8555-461E-8F0C-2B93A83F937E}" destId="{E1DC8F4A-781C-411A-B540-533DDD1F2BD8}" srcOrd="0" destOrd="0" presId="urn:microsoft.com/office/officeart/2005/8/layout/hProcess11"/>
    <dgm:cxn modelId="{01F29736-B958-4406-BB34-EB1CF78C7413}" type="presOf" srcId="{114544EA-1700-4095-9EC4-49F26F62AC54}" destId="{9C5981AC-3E72-4BD3-95D3-747604CC1327}" srcOrd="0" destOrd="0" presId="urn:microsoft.com/office/officeart/2005/8/layout/hProcess11"/>
    <dgm:cxn modelId="{436FCDB8-D788-47DA-B94E-8F71AF4F0B3C}" srcId="{E1FA7C7F-8555-461E-8F0C-2B93A83F937E}" destId="{114544EA-1700-4095-9EC4-49F26F62AC54}" srcOrd="2" destOrd="0" parTransId="{84C3D3A2-7BB3-4EDB-A1B6-C9824695FEFA}" sibTransId="{C81364C8-90AB-4899-BCE5-22325BC045D9}"/>
    <dgm:cxn modelId="{661D389A-C53B-4E91-905A-D22556FEE4D3}" srcId="{E1FA7C7F-8555-461E-8F0C-2B93A83F937E}" destId="{FF87360F-0347-48C9-8608-9E9D90903258}" srcOrd="3" destOrd="0" parTransId="{C0E805E4-9A07-47AD-B474-132C8F8A27F1}" sibTransId="{9B14D5CF-73FE-4884-9D91-7BCFAA475451}"/>
    <dgm:cxn modelId="{CA8308C3-9B59-4D7C-A27A-4E22DCD730F7}" type="presOf" srcId="{49F7E2F9-143A-4FAF-9BC7-33F578E94A23}" destId="{451A545C-4EE3-40B7-8919-A32D3C584A66}" srcOrd="0" destOrd="0" presId="urn:microsoft.com/office/officeart/2005/8/layout/hProcess11"/>
    <dgm:cxn modelId="{9CB8F5E0-99A1-40D0-8B5D-205762A35C54}" srcId="{E1FA7C7F-8555-461E-8F0C-2B93A83F937E}" destId="{5E5D00B5-5C92-4899-98AB-986D7BE96CED}" srcOrd="0" destOrd="0" parTransId="{0A04BCE7-F509-4851-A4D8-FA00B429A566}" sibTransId="{C7DA6D42-5F2F-49F1-9A4C-D6C94EAFD29B}"/>
    <dgm:cxn modelId="{D51D79E2-E0A5-431B-9666-3F0EA303A7F9}" type="presParOf" srcId="{E1DC8F4A-781C-411A-B540-533DDD1F2BD8}" destId="{CB1B61A4-97FF-4FFF-8757-EE00E2CED583}" srcOrd="0" destOrd="0" presId="urn:microsoft.com/office/officeart/2005/8/layout/hProcess11"/>
    <dgm:cxn modelId="{F45702B7-FEC0-4D98-AB1D-2929B0A6D9E8}" type="presParOf" srcId="{E1DC8F4A-781C-411A-B540-533DDD1F2BD8}" destId="{52972D78-4DE3-4F88-B0CB-4CE36E2E5A90}" srcOrd="1" destOrd="0" presId="urn:microsoft.com/office/officeart/2005/8/layout/hProcess11"/>
    <dgm:cxn modelId="{946215D6-D02C-4717-9CD0-0BC846AA26D7}" type="presParOf" srcId="{52972D78-4DE3-4F88-B0CB-4CE36E2E5A90}" destId="{F7335943-8C94-4158-87E9-13EE90D6E0CB}" srcOrd="0" destOrd="0" presId="urn:microsoft.com/office/officeart/2005/8/layout/hProcess11"/>
    <dgm:cxn modelId="{42B6131D-5B5F-4E16-9847-0AD0FDA7BAAE}" type="presParOf" srcId="{F7335943-8C94-4158-87E9-13EE90D6E0CB}" destId="{1F330875-E1F8-4B8F-BFA9-3481B5843558}" srcOrd="0" destOrd="0" presId="urn:microsoft.com/office/officeart/2005/8/layout/hProcess11"/>
    <dgm:cxn modelId="{A3EB540A-EAD6-412F-BEAC-9B0CBE56C896}" type="presParOf" srcId="{F7335943-8C94-4158-87E9-13EE90D6E0CB}" destId="{39EB0895-E194-4188-8C9F-1500D2EA6B93}" srcOrd="1" destOrd="0" presId="urn:microsoft.com/office/officeart/2005/8/layout/hProcess11"/>
    <dgm:cxn modelId="{DF89E316-B3A1-4E42-88B4-9CDB925D641A}" type="presParOf" srcId="{F7335943-8C94-4158-87E9-13EE90D6E0CB}" destId="{166D4126-2B70-412A-9DE4-E017A8720B5D}" srcOrd="2" destOrd="0" presId="urn:microsoft.com/office/officeart/2005/8/layout/hProcess11"/>
    <dgm:cxn modelId="{85BC9574-7A3D-4DE5-BBAA-D3FA825295F8}" type="presParOf" srcId="{52972D78-4DE3-4F88-B0CB-4CE36E2E5A90}" destId="{B751BB31-3763-4AA1-AAFF-73EB31BD0AB9}" srcOrd="1" destOrd="0" presId="urn:microsoft.com/office/officeart/2005/8/layout/hProcess11"/>
    <dgm:cxn modelId="{E66654B2-772F-4ECF-BFD7-350CF51C9228}" type="presParOf" srcId="{52972D78-4DE3-4F88-B0CB-4CE36E2E5A90}" destId="{637A311F-5E8F-4E8E-8EF8-A2DEFD61109A}" srcOrd="2" destOrd="0" presId="urn:microsoft.com/office/officeart/2005/8/layout/hProcess11"/>
    <dgm:cxn modelId="{1A1D003C-7309-496B-9FA8-BC57483B1793}" type="presParOf" srcId="{637A311F-5E8F-4E8E-8EF8-A2DEFD61109A}" destId="{A3DA4934-A365-4E91-B605-221D80C09B17}" srcOrd="0" destOrd="0" presId="urn:microsoft.com/office/officeart/2005/8/layout/hProcess11"/>
    <dgm:cxn modelId="{EE0B293E-4E9E-4A48-A997-00AD4FFB25B0}" type="presParOf" srcId="{637A311F-5E8F-4E8E-8EF8-A2DEFD61109A}" destId="{A148982F-284E-40F4-8CBF-4043A5C3E081}" srcOrd="1" destOrd="0" presId="urn:microsoft.com/office/officeart/2005/8/layout/hProcess11"/>
    <dgm:cxn modelId="{F14DE70B-0E8F-4618-8987-FE5DC14D0439}" type="presParOf" srcId="{637A311F-5E8F-4E8E-8EF8-A2DEFD61109A}" destId="{252EA9BA-4370-41CE-AC75-C6559E5B202A}" srcOrd="2" destOrd="0" presId="urn:microsoft.com/office/officeart/2005/8/layout/hProcess11"/>
    <dgm:cxn modelId="{4C2A3DC4-A104-4937-AC62-DBD3C549F2A4}" type="presParOf" srcId="{52972D78-4DE3-4F88-B0CB-4CE36E2E5A90}" destId="{A4660ACB-5D18-4F89-B887-68A7BAEA2A9B}" srcOrd="3" destOrd="0" presId="urn:microsoft.com/office/officeart/2005/8/layout/hProcess11"/>
    <dgm:cxn modelId="{567649FA-2DFD-4A04-BBD7-10F539F4E93C}" type="presParOf" srcId="{52972D78-4DE3-4F88-B0CB-4CE36E2E5A90}" destId="{E14C10F3-6521-4280-9428-F9103091129C}" srcOrd="4" destOrd="0" presId="urn:microsoft.com/office/officeart/2005/8/layout/hProcess11"/>
    <dgm:cxn modelId="{C0D72A5D-8E66-42CC-83B8-E2191F501313}" type="presParOf" srcId="{E14C10F3-6521-4280-9428-F9103091129C}" destId="{9C5981AC-3E72-4BD3-95D3-747604CC1327}" srcOrd="0" destOrd="0" presId="urn:microsoft.com/office/officeart/2005/8/layout/hProcess11"/>
    <dgm:cxn modelId="{73F240E5-4BFC-4C7E-8605-AD83257D895E}" type="presParOf" srcId="{E14C10F3-6521-4280-9428-F9103091129C}" destId="{512308DE-24E1-487B-8545-118161E72D8C}" srcOrd="1" destOrd="0" presId="urn:microsoft.com/office/officeart/2005/8/layout/hProcess11"/>
    <dgm:cxn modelId="{EB0B9EB5-2F92-4D05-930A-BBC5E9940B25}" type="presParOf" srcId="{E14C10F3-6521-4280-9428-F9103091129C}" destId="{A5559476-6238-49EA-B65B-68F8406DB1F7}" srcOrd="2" destOrd="0" presId="urn:microsoft.com/office/officeart/2005/8/layout/hProcess11"/>
    <dgm:cxn modelId="{8EB3D742-1EBE-45C2-8CD8-75A3607CE3DD}" type="presParOf" srcId="{52972D78-4DE3-4F88-B0CB-4CE36E2E5A90}" destId="{B36A22A2-7A49-4A78-A81E-ED98887A7124}" srcOrd="5" destOrd="0" presId="urn:microsoft.com/office/officeart/2005/8/layout/hProcess11"/>
    <dgm:cxn modelId="{5CF8ACEA-E4B1-4C98-B0A2-BEBD7912E6A9}" type="presParOf" srcId="{52972D78-4DE3-4F88-B0CB-4CE36E2E5A90}" destId="{4A6AB230-F6BD-4F6D-B082-CA8C157940AD}" srcOrd="6" destOrd="0" presId="urn:microsoft.com/office/officeart/2005/8/layout/hProcess11"/>
    <dgm:cxn modelId="{C3943C3C-4946-4E37-B0AF-B9DF1AD78CCB}" type="presParOf" srcId="{4A6AB230-F6BD-4F6D-B082-CA8C157940AD}" destId="{587243A5-3DEA-403E-B60A-5F5BBE700903}" srcOrd="0" destOrd="0" presId="urn:microsoft.com/office/officeart/2005/8/layout/hProcess11"/>
    <dgm:cxn modelId="{B193AC32-1CEA-4B62-ACBE-55EA296D7F1E}" type="presParOf" srcId="{4A6AB230-F6BD-4F6D-B082-CA8C157940AD}" destId="{4CECBCC0-B4BB-4A2B-9967-92D56E324E0A}" srcOrd="1" destOrd="0" presId="urn:microsoft.com/office/officeart/2005/8/layout/hProcess11"/>
    <dgm:cxn modelId="{5D5F1C07-CAE3-4B7B-9BCE-655B4989804E}" type="presParOf" srcId="{4A6AB230-F6BD-4F6D-B082-CA8C157940AD}" destId="{0902F902-33EA-4841-A19E-569DCB5A1870}" srcOrd="2" destOrd="0" presId="urn:microsoft.com/office/officeart/2005/8/layout/hProcess11"/>
    <dgm:cxn modelId="{2C4D9C71-3EA7-4908-B961-D5127DF718EF}" type="presParOf" srcId="{52972D78-4DE3-4F88-B0CB-4CE36E2E5A90}" destId="{7E102B06-16CF-40BE-B338-FB8E42C3CF08}" srcOrd="7" destOrd="0" presId="urn:microsoft.com/office/officeart/2005/8/layout/hProcess11"/>
    <dgm:cxn modelId="{C4F49F2C-A41D-4FF3-8376-02F9120E8C71}" type="presParOf" srcId="{52972D78-4DE3-4F88-B0CB-4CE36E2E5A90}" destId="{D1957D95-56C9-4791-9CD7-0CCD63B81227}" srcOrd="8" destOrd="0" presId="urn:microsoft.com/office/officeart/2005/8/layout/hProcess11"/>
    <dgm:cxn modelId="{F18D3932-50B9-4399-A6C0-4142F34DAF21}" type="presParOf" srcId="{D1957D95-56C9-4791-9CD7-0CCD63B81227}" destId="{451A545C-4EE3-40B7-8919-A32D3C584A66}" srcOrd="0" destOrd="0" presId="urn:microsoft.com/office/officeart/2005/8/layout/hProcess11"/>
    <dgm:cxn modelId="{1422DF32-EDB6-4BA6-97A5-9B539EA811B9}" type="presParOf" srcId="{D1957D95-56C9-4791-9CD7-0CCD63B81227}" destId="{8844EA8D-C483-470A-B5FB-31CA6C6B2E38}" srcOrd="1" destOrd="0" presId="urn:microsoft.com/office/officeart/2005/8/layout/hProcess11"/>
    <dgm:cxn modelId="{9E68D67B-8FD9-4683-9496-043502C41814}" type="presParOf" srcId="{D1957D95-56C9-4791-9CD7-0CCD63B81227}" destId="{98AFC9C4-4661-439C-B999-DBD92795455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055BA-DA18-4F16-982B-1D08991DCBF8}">
      <dsp:nvSpPr>
        <dsp:cNvPr id="0" name=""/>
        <dsp:cNvSpPr/>
      </dsp:nvSpPr>
      <dsp:spPr>
        <a:xfrm>
          <a:off x="0" y="600"/>
          <a:ext cx="5641974" cy="0"/>
        </a:xfrm>
        <a:prstGeom prst="lin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20DAD0C9-F74D-4811-95DD-D9C1693C8D7E}">
      <dsp:nvSpPr>
        <dsp:cNvPr id="0" name=""/>
        <dsp:cNvSpPr/>
      </dsp:nvSpPr>
      <dsp:spPr>
        <a:xfrm>
          <a:off x="0" y="600"/>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a:t>How does salary development take place </a:t>
          </a:r>
          <a:r>
            <a:rPr lang="en-US" sz="2100" kern="1200" dirty="0" smtClean="0"/>
            <a:t>at UiO?</a:t>
          </a:r>
          <a:endParaRPr lang="en-US" sz="2100" kern="1200" dirty="0"/>
        </a:p>
      </dsp:txBody>
      <dsp:txXfrm>
        <a:off x="0" y="600"/>
        <a:ext cx="5641974" cy="702864"/>
      </dsp:txXfrm>
    </dsp:sp>
    <dsp:sp modelId="{BF319805-E653-4DE6-9544-8EF1B88BE1FF}">
      <dsp:nvSpPr>
        <dsp:cNvPr id="0" name=""/>
        <dsp:cNvSpPr/>
      </dsp:nvSpPr>
      <dsp:spPr>
        <a:xfrm>
          <a:off x="0" y="703464"/>
          <a:ext cx="5641974" cy="0"/>
        </a:xfrm>
        <a:prstGeom prst="line">
          <a:avLst/>
        </a:prstGeom>
        <a:gradFill rotWithShape="0">
          <a:gsLst>
            <a:gs pos="0">
              <a:schemeClr val="accent2">
                <a:hueOff val="-241033"/>
                <a:satOff val="-1654"/>
                <a:lumOff val="850"/>
                <a:alphaOff val="0"/>
                <a:tint val="100000"/>
                <a:shade val="85000"/>
                <a:satMod val="100000"/>
                <a:lumMod val="100000"/>
              </a:schemeClr>
            </a:gs>
            <a:gs pos="100000">
              <a:schemeClr val="accent2">
                <a:hueOff val="-241033"/>
                <a:satOff val="-1654"/>
                <a:lumOff val="850"/>
                <a:alphaOff val="0"/>
                <a:tint val="90000"/>
                <a:shade val="100000"/>
                <a:satMod val="150000"/>
                <a:lumMod val="100000"/>
              </a:schemeClr>
            </a:gs>
          </a:gsLst>
          <a:path path="circle">
            <a:fillToRect l="100000" t="100000" r="100000" b="100000"/>
          </a:path>
        </a:gradFill>
        <a:ln w="9525" cap="flat" cmpd="sng" algn="ctr">
          <a:solidFill>
            <a:schemeClr val="accent2">
              <a:hueOff val="-241033"/>
              <a:satOff val="-1654"/>
              <a:lumOff val="85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60B7C00E-6CD1-4FAC-8E03-78753DF68E32}">
      <dsp:nvSpPr>
        <dsp:cNvPr id="0" name=""/>
        <dsp:cNvSpPr/>
      </dsp:nvSpPr>
      <dsp:spPr>
        <a:xfrm>
          <a:off x="0" y="703464"/>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a:t>How is the economic framework set in the annual salary negotiations?</a:t>
          </a:r>
        </a:p>
      </dsp:txBody>
      <dsp:txXfrm>
        <a:off x="0" y="703464"/>
        <a:ext cx="5641974" cy="702864"/>
      </dsp:txXfrm>
    </dsp:sp>
    <dsp:sp modelId="{128F2BA9-FF0E-4DB1-A249-3C66038F4017}">
      <dsp:nvSpPr>
        <dsp:cNvPr id="0" name=""/>
        <dsp:cNvSpPr/>
      </dsp:nvSpPr>
      <dsp:spPr>
        <a:xfrm>
          <a:off x="0" y="1406328"/>
          <a:ext cx="5641974" cy="0"/>
        </a:xfrm>
        <a:prstGeom prst="line">
          <a:avLst/>
        </a:prstGeom>
        <a:gradFill rotWithShape="0">
          <a:gsLst>
            <a:gs pos="0">
              <a:schemeClr val="accent2">
                <a:hueOff val="-482067"/>
                <a:satOff val="-3308"/>
                <a:lumOff val="1699"/>
                <a:alphaOff val="0"/>
                <a:tint val="100000"/>
                <a:shade val="85000"/>
                <a:satMod val="100000"/>
                <a:lumMod val="100000"/>
              </a:schemeClr>
            </a:gs>
            <a:gs pos="100000">
              <a:schemeClr val="accent2">
                <a:hueOff val="-482067"/>
                <a:satOff val="-3308"/>
                <a:lumOff val="1699"/>
                <a:alphaOff val="0"/>
                <a:tint val="90000"/>
                <a:shade val="100000"/>
                <a:satMod val="150000"/>
                <a:lumMod val="100000"/>
              </a:schemeClr>
            </a:gs>
          </a:gsLst>
          <a:path path="circle">
            <a:fillToRect l="100000" t="100000" r="100000" b="100000"/>
          </a:path>
        </a:gradFill>
        <a:ln w="9525" cap="flat" cmpd="sng" algn="ctr">
          <a:solidFill>
            <a:schemeClr val="accent2">
              <a:hueOff val="-482067"/>
              <a:satOff val="-3308"/>
              <a:lumOff val="1699"/>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E023CFF5-8333-4BD2-91EB-FE710171D300}">
      <dsp:nvSpPr>
        <dsp:cNvPr id="0" name=""/>
        <dsp:cNvSpPr/>
      </dsp:nvSpPr>
      <dsp:spPr>
        <a:xfrm>
          <a:off x="0" y="1406328"/>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a:t>What is the manager's responsibility in annual local salary negotiations?</a:t>
          </a:r>
        </a:p>
      </dsp:txBody>
      <dsp:txXfrm>
        <a:off x="0" y="1406328"/>
        <a:ext cx="5641974" cy="702864"/>
      </dsp:txXfrm>
    </dsp:sp>
    <dsp:sp modelId="{FB8D60CF-9771-4F5F-8B73-CDFF0DE4D71C}">
      <dsp:nvSpPr>
        <dsp:cNvPr id="0" name=""/>
        <dsp:cNvSpPr/>
      </dsp:nvSpPr>
      <dsp:spPr>
        <a:xfrm>
          <a:off x="0" y="2109192"/>
          <a:ext cx="5641974" cy="0"/>
        </a:xfrm>
        <a:prstGeom prst="line">
          <a:avLst/>
        </a:prstGeom>
        <a:gradFill rotWithShape="0">
          <a:gsLst>
            <a:gs pos="0">
              <a:schemeClr val="accent2">
                <a:hueOff val="-723100"/>
                <a:satOff val="-4962"/>
                <a:lumOff val="2549"/>
                <a:alphaOff val="0"/>
                <a:tint val="100000"/>
                <a:shade val="85000"/>
                <a:satMod val="100000"/>
                <a:lumMod val="100000"/>
              </a:schemeClr>
            </a:gs>
            <a:gs pos="100000">
              <a:schemeClr val="accent2">
                <a:hueOff val="-723100"/>
                <a:satOff val="-4962"/>
                <a:lumOff val="2549"/>
                <a:alphaOff val="0"/>
                <a:tint val="90000"/>
                <a:shade val="100000"/>
                <a:satMod val="150000"/>
                <a:lumMod val="100000"/>
              </a:schemeClr>
            </a:gs>
          </a:gsLst>
          <a:path path="circle">
            <a:fillToRect l="100000" t="100000" r="100000" b="100000"/>
          </a:path>
        </a:gradFill>
        <a:ln w="9525" cap="flat" cmpd="sng" algn="ctr">
          <a:solidFill>
            <a:schemeClr val="accent2">
              <a:hueOff val="-723100"/>
              <a:satOff val="-4962"/>
              <a:lumOff val="2549"/>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331D5300-B346-4EC7-9026-F3113B3385E1}">
      <dsp:nvSpPr>
        <dsp:cNvPr id="0" name=""/>
        <dsp:cNvSpPr/>
      </dsp:nvSpPr>
      <dsp:spPr>
        <a:xfrm>
          <a:off x="0" y="2109192"/>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rtl="0">
            <a:lnSpc>
              <a:spcPct val="90000"/>
            </a:lnSpc>
            <a:spcBef>
              <a:spcPct val="0"/>
            </a:spcBef>
            <a:spcAft>
              <a:spcPct val="35000"/>
            </a:spcAft>
          </a:pPr>
          <a:r>
            <a:rPr lang="nb-NO" sz="2100" kern="1200" dirty="0"/>
            <a:t>How to </a:t>
          </a:r>
          <a:r>
            <a:rPr lang="nb-NO" sz="2100" kern="1200" dirty="0" err="1"/>
            <a:t>prepare</a:t>
          </a:r>
          <a:r>
            <a:rPr lang="nb-NO" sz="2100" kern="1200" dirty="0"/>
            <a:t> a </a:t>
          </a:r>
          <a:r>
            <a:rPr lang="en-US" sz="2100" kern="1200" dirty="0"/>
            <a:t>salary assessment interview?</a:t>
          </a:r>
          <a:r>
            <a:rPr lang="nb-NO" sz="2100" kern="1200" dirty="0"/>
            <a:t> </a:t>
          </a:r>
          <a:endParaRPr lang="en-US" sz="2100" kern="1200" dirty="0"/>
        </a:p>
      </dsp:txBody>
      <dsp:txXfrm>
        <a:off x="0" y="2109192"/>
        <a:ext cx="5641974" cy="702864"/>
      </dsp:txXfrm>
    </dsp:sp>
    <dsp:sp modelId="{F96F6AC9-9580-4EBE-8411-77668734F8AF}">
      <dsp:nvSpPr>
        <dsp:cNvPr id="0" name=""/>
        <dsp:cNvSpPr/>
      </dsp:nvSpPr>
      <dsp:spPr>
        <a:xfrm>
          <a:off x="0" y="2812057"/>
          <a:ext cx="5641974" cy="0"/>
        </a:xfrm>
        <a:prstGeom prst="line">
          <a:avLst/>
        </a:prstGeom>
        <a:gradFill rotWithShape="0">
          <a:gsLst>
            <a:gs pos="0">
              <a:schemeClr val="accent2">
                <a:hueOff val="-964133"/>
                <a:satOff val="-6616"/>
                <a:lumOff val="3399"/>
                <a:alphaOff val="0"/>
                <a:tint val="100000"/>
                <a:shade val="85000"/>
                <a:satMod val="100000"/>
                <a:lumMod val="100000"/>
              </a:schemeClr>
            </a:gs>
            <a:gs pos="100000">
              <a:schemeClr val="accent2">
                <a:hueOff val="-964133"/>
                <a:satOff val="-6616"/>
                <a:lumOff val="3399"/>
                <a:alphaOff val="0"/>
                <a:tint val="90000"/>
                <a:shade val="100000"/>
                <a:satMod val="150000"/>
                <a:lumMod val="100000"/>
              </a:schemeClr>
            </a:gs>
          </a:gsLst>
          <a:path path="circle">
            <a:fillToRect l="100000" t="100000" r="100000" b="100000"/>
          </a:path>
        </a:gradFill>
        <a:ln w="9525" cap="flat" cmpd="sng" algn="ctr">
          <a:solidFill>
            <a:schemeClr val="accent2">
              <a:hueOff val="-964133"/>
              <a:satOff val="-6616"/>
              <a:lumOff val="3399"/>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E1DC55F4-B3FF-4732-8834-BB4F9C1D8D36}">
      <dsp:nvSpPr>
        <dsp:cNvPr id="0" name=""/>
        <dsp:cNvSpPr/>
      </dsp:nvSpPr>
      <dsp:spPr>
        <a:xfrm>
          <a:off x="0" y="2812057"/>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nb-NO" sz="2100" kern="1200" dirty="0"/>
            <a:t>How to </a:t>
          </a:r>
          <a:r>
            <a:rPr lang="nb-NO" sz="2100" kern="1200" dirty="0" err="1"/>
            <a:t>conduct</a:t>
          </a:r>
          <a:r>
            <a:rPr lang="nb-NO" sz="2100" kern="1200" dirty="0"/>
            <a:t> a </a:t>
          </a:r>
          <a:r>
            <a:rPr lang="en-US" sz="2100" kern="1200" dirty="0"/>
            <a:t>salary assessment interview?</a:t>
          </a:r>
        </a:p>
      </dsp:txBody>
      <dsp:txXfrm>
        <a:off x="0" y="2812057"/>
        <a:ext cx="5641974" cy="702864"/>
      </dsp:txXfrm>
    </dsp:sp>
    <dsp:sp modelId="{0C233D35-E95A-48F1-A97E-3A3F849C910D}">
      <dsp:nvSpPr>
        <dsp:cNvPr id="0" name=""/>
        <dsp:cNvSpPr/>
      </dsp:nvSpPr>
      <dsp:spPr>
        <a:xfrm>
          <a:off x="0" y="3514921"/>
          <a:ext cx="5641974" cy="0"/>
        </a:xfrm>
        <a:prstGeom prst="line">
          <a:avLst/>
        </a:prstGeom>
        <a:gradFill rotWithShape="0">
          <a:gsLst>
            <a:gs pos="0">
              <a:schemeClr val="accent2">
                <a:hueOff val="-1205167"/>
                <a:satOff val="-8270"/>
                <a:lumOff val="4248"/>
                <a:alphaOff val="0"/>
                <a:tint val="100000"/>
                <a:shade val="85000"/>
                <a:satMod val="100000"/>
                <a:lumMod val="100000"/>
              </a:schemeClr>
            </a:gs>
            <a:gs pos="100000">
              <a:schemeClr val="accent2">
                <a:hueOff val="-1205167"/>
                <a:satOff val="-8270"/>
                <a:lumOff val="4248"/>
                <a:alphaOff val="0"/>
                <a:tint val="90000"/>
                <a:shade val="100000"/>
                <a:satMod val="150000"/>
                <a:lumMod val="100000"/>
              </a:schemeClr>
            </a:gs>
          </a:gsLst>
          <a:path path="circle">
            <a:fillToRect l="100000" t="100000" r="100000" b="100000"/>
          </a:path>
        </a:gradFill>
        <a:ln w="9525" cap="flat" cmpd="sng" algn="ctr">
          <a:solidFill>
            <a:schemeClr val="accent2">
              <a:hueOff val="-1205167"/>
              <a:satOff val="-8270"/>
              <a:lumOff val="4248"/>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A7853978-7E06-4BFE-BBCE-DCEF7E9B211A}">
      <dsp:nvSpPr>
        <dsp:cNvPr id="0" name=""/>
        <dsp:cNvSpPr/>
      </dsp:nvSpPr>
      <dsp:spPr>
        <a:xfrm>
          <a:off x="0" y="3514921"/>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a:t>What does the total salary package consist of?</a:t>
          </a:r>
        </a:p>
      </dsp:txBody>
      <dsp:txXfrm>
        <a:off x="0" y="3514921"/>
        <a:ext cx="5641974" cy="702864"/>
      </dsp:txXfrm>
    </dsp:sp>
    <dsp:sp modelId="{C366CE20-2D18-4DEA-88E2-A9281436262C}">
      <dsp:nvSpPr>
        <dsp:cNvPr id="0" name=""/>
        <dsp:cNvSpPr/>
      </dsp:nvSpPr>
      <dsp:spPr>
        <a:xfrm>
          <a:off x="0" y="4217785"/>
          <a:ext cx="5641974" cy="0"/>
        </a:xfrm>
        <a:prstGeom prst="line">
          <a:avLst/>
        </a:prstGeom>
        <a:gradFill rotWithShape="0">
          <a:gsLst>
            <a:gs pos="0">
              <a:schemeClr val="accent2">
                <a:hueOff val="-1446200"/>
                <a:satOff val="-9924"/>
                <a:lumOff val="5098"/>
                <a:alphaOff val="0"/>
                <a:tint val="100000"/>
                <a:shade val="85000"/>
                <a:satMod val="100000"/>
                <a:lumMod val="100000"/>
              </a:schemeClr>
            </a:gs>
            <a:gs pos="100000">
              <a:schemeClr val="accent2">
                <a:hueOff val="-1446200"/>
                <a:satOff val="-9924"/>
                <a:lumOff val="5098"/>
                <a:alphaOff val="0"/>
                <a:tint val="90000"/>
                <a:shade val="100000"/>
                <a:satMod val="150000"/>
                <a:lumMod val="100000"/>
              </a:schemeClr>
            </a:gs>
          </a:gsLst>
          <a:path path="circle">
            <a:fillToRect l="100000" t="100000" r="100000" b="100000"/>
          </a:path>
        </a:gradFill>
        <a:ln w="9525" cap="flat" cmpd="sng" algn="ctr">
          <a:solidFill>
            <a:schemeClr val="accent2">
              <a:hueOff val="-1446200"/>
              <a:satOff val="-9924"/>
              <a:lumOff val="5098"/>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09AAD428-9607-4402-A07E-2F59F7FE0689}">
      <dsp:nvSpPr>
        <dsp:cNvPr id="0" name=""/>
        <dsp:cNvSpPr/>
      </dsp:nvSpPr>
      <dsp:spPr>
        <a:xfrm>
          <a:off x="0" y="4217785"/>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nb-NO" sz="2100" kern="1200" dirty="0" err="1"/>
            <a:t>Useful</a:t>
          </a:r>
          <a:r>
            <a:rPr lang="nb-NO" sz="2100" kern="1200" dirty="0"/>
            <a:t> links</a:t>
          </a:r>
          <a:endParaRPr lang="en-US" sz="2100" kern="1200" dirty="0"/>
        </a:p>
      </dsp:txBody>
      <dsp:txXfrm>
        <a:off x="0" y="4217785"/>
        <a:ext cx="5641974" cy="702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B61A4-97FF-4FFF-8757-EE00E2CED583}">
      <dsp:nvSpPr>
        <dsp:cNvPr id="0" name=""/>
        <dsp:cNvSpPr/>
      </dsp:nvSpPr>
      <dsp:spPr>
        <a:xfrm>
          <a:off x="0" y="1607456"/>
          <a:ext cx="10472549" cy="214327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330875-E1F8-4B8F-BFA9-3481B5843558}">
      <dsp:nvSpPr>
        <dsp:cNvPr id="0" name=""/>
        <dsp:cNvSpPr/>
      </dsp:nvSpPr>
      <dsp:spPr>
        <a:xfrm>
          <a:off x="3431" y="0"/>
          <a:ext cx="1594660"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nb-NO" sz="1200" b="1" kern="1200" dirty="0" err="1"/>
            <a:t>Salary</a:t>
          </a:r>
          <a:r>
            <a:rPr lang="nb-NO" sz="1200" b="1" kern="1200" dirty="0"/>
            <a:t> at appointment</a:t>
          </a:r>
        </a:p>
        <a:p>
          <a:pPr lvl="0" algn="ctr" defTabSz="533400">
            <a:lnSpc>
              <a:spcPct val="90000"/>
            </a:lnSpc>
            <a:spcBef>
              <a:spcPct val="0"/>
            </a:spcBef>
            <a:spcAft>
              <a:spcPct val="35000"/>
            </a:spcAft>
          </a:pPr>
          <a:r>
            <a:rPr lang="nb-NO" sz="1200" kern="1200" dirty="0"/>
            <a:t>(</a:t>
          </a:r>
          <a:r>
            <a:rPr lang="nb-NO" sz="1200" kern="1200" dirty="0" err="1"/>
            <a:t>information</a:t>
          </a:r>
          <a:r>
            <a:rPr lang="nb-NO" sz="1200" kern="1200" dirty="0"/>
            <a:t> </a:t>
          </a:r>
          <a:r>
            <a:rPr lang="en-US" sz="1200" kern="1200" dirty="0"/>
            <a:t>or discussion of the salary range in the job </a:t>
          </a:r>
          <a:r>
            <a:rPr lang="en-US" sz="1200" kern="1200" dirty="0" smtClean="0"/>
            <a:t>advertisement with trade union representatives</a:t>
          </a:r>
          <a:r>
            <a:rPr lang="nb-NO" sz="1200" kern="1200" dirty="0" smtClean="0"/>
            <a:t>)</a:t>
          </a:r>
          <a:endParaRPr lang="nb-NO" sz="1200" kern="1200" dirty="0"/>
        </a:p>
      </dsp:txBody>
      <dsp:txXfrm>
        <a:off x="3431" y="0"/>
        <a:ext cx="1594660" cy="2143274"/>
      </dsp:txXfrm>
    </dsp:sp>
    <dsp:sp modelId="{39EB0895-E194-4188-8C9F-1500D2EA6B93}">
      <dsp:nvSpPr>
        <dsp:cNvPr id="0" name=""/>
        <dsp:cNvSpPr/>
      </dsp:nvSpPr>
      <dsp:spPr>
        <a:xfrm>
          <a:off x="532852"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DA4934-A365-4E91-B605-221D80C09B17}">
      <dsp:nvSpPr>
        <dsp:cNvPr id="0" name=""/>
        <dsp:cNvSpPr/>
      </dsp:nvSpPr>
      <dsp:spPr>
        <a:xfrm>
          <a:off x="1677825" y="3214912"/>
          <a:ext cx="2228171"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b="1" kern="1200" dirty="0"/>
            <a:t>Possible salary adjustment within the first year of employment</a:t>
          </a:r>
        </a:p>
      </dsp:txBody>
      <dsp:txXfrm>
        <a:off x="1677825" y="3214912"/>
        <a:ext cx="2228171" cy="2143274"/>
      </dsp:txXfrm>
    </dsp:sp>
    <dsp:sp modelId="{A148982F-284E-40F4-8CBF-4043A5C3E081}">
      <dsp:nvSpPr>
        <dsp:cNvPr id="0" name=""/>
        <dsp:cNvSpPr/>
      </dsp:nvSpPr>
      <dsp:spPr>
        <a:xfrm>
          <a:off x="2524001"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5981AC-3E72-4BD3-95D3-747604CC1327}">
      <dsp:nvSpPr>
        <dsp:cNvPr id="0" name=""/>
        <dsp:cNvSpPr/>
      </dsp:nvSpPr>
      <dsp:spPr>
        <a:xfrm>
          <a:off x="3985729" y="0"/>
          <a:ext cx="1594660"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a:t>Annual salary negotiations in the state</a:t>
          </a:r>
          <a:endParaRPr lang="nb-NO" sz="1200" b="1" kern="1200" dirty="0"/>
        </a:p>
      </dsp:txBody>
      <dsp:txXfrm>
        <a:off x="3985729" y="0"/>
        <a:ext cx="1594660" cy="2143274"/>
      </dsp:txXfrm>
    </dsp:sp>
    <dsp:sp modelId="{512308DE-24E1-487B-8545-118161E72D8C}">
      <dsp:nvSpPr>
        <dsp:cNvPr id="0" name=""/>
        <dsp:cNvSpPr/>
      </dsp:nvSpPr>
      <dsp:spPr>
        <a:xfrm>
          <a:off x="4515150"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7243A5-3DEA-403E-B60A-5F5BBE700903}">
      <dsp:nvSpPr>
        <dsp:cNvPr id="0" name=""/>
        <dsp:cNvSpPr/>
      </dsp:nvSpPr>
      <dsp:spPr>
        <a:xfrm>
          <a:off x="5660123" y="3214912"/>
          <a:ext cx="1594660"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US" sz="1200" b="1" kern="1200" dirty="0"/>
            <a:t>Annual local salary negotiations within the organization</a:t>
          </a:r>
          <a:endParaRPr lang="nb-NO" sz="1200" b="1" kern="1200" dirty="0"/>
        </a:p>
      </dsp:txBody>
      <dsp:txXfrm>
        <a:off x="5660123" y="3214912"/>
        <a:ext cx="1594660" cy="2143274"/>
      </dsp:txXfrm>
    </dsp:sp>
    <dsp:sp modelId="{4CECBCC0-B4BB-4A2B-9967-92D56E324E0A}">
      <dsp:nvSpPr>
        <dsp:cNvPr id="0" name=""/>
        <dsp:cNvSpPr/>
      </dsp:nvSpPr>
      <dsp:spPr>
        <a:xfrm>
          <a:off x="6189543"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A545C-4EE3-40B7-8919-A32D3C584A66}">
      <dsp:nvSpPr>
        <dsp:cNvPr id="0" name=""/>
        <dsp:cNvSpPr/>
      </dsp:nvSpPr>
      <dsp:spPr>
        <a:xfrm>
          <a:off x="7334516" y="0"/>
          <a:ext cx="2087346" cy="2143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lvl="0" algn="ctr" defTabSz="533400">
            <a:lnSpc>
              <a:spcPct val="90000"/>
            </a:lnSpc>
            <a:spcBef>
              <a:spcPct val="0"/>
            </a:spcBef>
            <a:spcAft>
              <a:spcPct val="35000"/>
            </a:spcAft>
          </a:pPr>
          <a:r>
            <a:rPr lang="en-US" sz="1200" b="1" kern="1200" dirty="0"/>
            <a:t>Local salary negotiations on special grounds</a:t>
          </a:r>
        </a:p>
        <a:p>
          <a:pPr lvl="0" algn="ctr" defTabSz="533400">
            <a:lnSpc>
              <a:spcPct val="90000"/>
            </a:lnSpc>
            <a:spcBef>
              <a:spcPct val="0"/>
            </a:spcBef>
            <a:spcAft>
              <a:spcPct val="35000"/>
            </a:spcAft>
          </a:pPr>
          <a:r>
            <a:rPr lang="nb-NO" sz="1200" kern="1200" dirty="0"/>
            <a:t>- </a:t>
          </a:r>
          <a:r>
            <a:rPr lang="en-US" sz="1200" kern="1200" dirty="0"/>
            <a:t>Significant changes to the employee’s tasks</a:t>
          </a:r>
        </a:p>
        <a:p>
          <a:pPr lvl="0" algn="ctr" defTabSz="533400">
            <a:lnSpc>
              <a:spcPct val="90000"/>
            </a:lnSpc>
            <a:spcBef>
              <a:spcPct val="0"/>
            </a:spcBef>
            <a:spcAft>
              <a:spcPct val="35000"/>
            </a:spcAft>
          </a:pPr>
          <a:r>
            <a:rPr lang="nb-NO" sz="1200" kern="1200" dirty="0"/>
            <a:t>- </a:t>
          </a:r>
          <a:r>
            <a:rPr lang="en-US" sz="1200" kern="1200" dirty="0"/>
            <a:t>Problems in recruiting or retaining specially qualified </a:t>
          </a:r>
          <a:r>
            <a:rPr lang="en-US" sz="1200" kern="1200" dirty="0" err="1"/>
            <a:t>labour</a:t>
          </a:r>
          <a:endParaRPr lang="en-US" sz="1200" kern="1200" dirty="0"/>
        </a:p>
        <a:p>
          <a:pPr lvl="0" algn="ctr" defTabSz="533400">
            <a:lnSpc>
              <a:spcPct val="90000"/>
            </a:lnSpc>
            <a:spcBef>
              <a:spcPct val="0"/>
            </a:spcBef>
            <a:spcAft>
              <a:spcPct val="35000"/>
            </a:spcAft>
          </a:pPr>
          <a:r>
            <a:rPr lang="nb-NO" sz="1200" kern="1200" dirty="0"/>
            <a:t>See more </a:t>
          </a:r>
          <a:r>
            <a:rPr lang="nb-NO" sz="1200" kern="1200" dirty="0" err="1"/>
            <a:t>grounds</a:t>
          </a:r>
          <a:r>
            <a:rPr lang="nb-NO" sz="1200" kern="1200" dirty="0"/>
            <a:t> </a:t>
          </a:r>
          <a:r>
            <a:rPr lang="nb-NO" sz="1200" kern="1200" dirty="0" err="1"/>
            <a:t>here</a:t>
          </a:r>
          <a:r>
            <a:rPr lang="nb-NO" sz="1200" kern="1200" dirty="0">
              <a:latin typeface="Tw Cen MT Condensed" panose="020B0606020104020203"/>
            </a:rPr>
            <a:t>: </a:t>
          </a:r>
          <a:r>
            <a:rPr lang="en-US" sz="1200" kern="1200" dirty="0">
              <a:hlinkClick xmlns:r="http://schemas.openxmlformats.org/officeDocument/2006/relationships" r:id="rId1"/>
            </a:rPr>
            <a:t>Salary negotiations - For employees - University of Oslo (uio.no)</a:t>
          </a:r>
          <a:endParaRPr lang="nb-NO" sz="1200" kern="1200" dirty="0">
            <a:hlinkClick xmlns:r="http://schemas.openxmlformats.org/officeDocument/2006/relationships" r:id="rId2"/>
          </a:endParaRPr>
        </a:p>
      </dsp:txBody>
      <dsp:txXfrm>
        <a:off x="7334516" y="0"/>
        <a:ext cx="2087346" cy="2143274"/>
      </dsp:txXfrm>
    </dsp:sp>
    <dsp:sp modelId="{8844EA8D-C483-470A-B5FB-31CA6C6B2E38}">
      <dsp:nvSpPr>
        <dsp:cNvPr id="0" name=""/>
        <dsp:cNvSpPr/>
      </dsp:nvSpPr>
      <dsp:spPr>
        <a:xfrm>
          <a:off x="8110280" y="2411184"/>
          <a:ext cx="535818" cy="53581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384F6-D472-4A15-B316-CD44DBB16402}" type="datetimeFigureOut">
              <a:t>03.05.2023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CF959-443C-4E8C-96AA-C894E7AF8D45}" type="slidenum">
              <a:t>‹#›</a:t>
            </a:fld>
            <a:endParaRPr lang="en-US"/>
          </a:p>
        </p:txBody>
      </p:sp>
    </p:spTree>
    <p:extLst>
      <p:ext uri="{BB962C8B-B14F-4D97-AF65-F5344CB8AC3E}">
        <p14:creationId xmlns:p14="http://schemas.microsoft.com/office/powerpoint/2010/main" val="2671612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
        <p:nvSpPr>
          <p:cNvPr id="13" name="Rectangle 12"/>
          <p:cNvSpPr/>
          <p:nvPr/>
        </p:nvSpPr>
        <p:spPr>
          <a:xfrm>
            <a:off x="0" y="0"/>
            <a:ext cx="12192000" cy="4572001"/>
          </a:xfrm>
          <a:prstGeom prst="rect">
            <a:avLst/>
          </a:prstGeom>
          <a:blipFill dpi="0" rotWithShape="1">
            <a:blip r:embed="rId2">
              <a:duotone>
                <a:schemeClr val="accent2">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77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D73815-2707-4475-8F1A-B873CB631BB4}"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3340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4AFB99-0EAB-4182-AFF8-E214C82A68F6}"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73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p:spPr>
        <p:txBody>
          <a:bodyPr anchor="b">
            <a:noAutofit/>
          </a:bodyPr>
          <a:lstStyle>
            <a:lvl1pPr algn="ctr">
              <a:defRPr sz="5000" cap="all" baseline="0">
                <a:solidFill>
                  <a:schemeClr val="lt1"/>
                </a:solidFill>
              </a:defRPr>
            </a:lvl1pPr>
          </a:lstStyle>
          <a:p>
            <a:r>
              <a:rPr lang="nb-NO"/>
              <a:t>Klikk for å redigere tittelstil</a:t>
            </a:r>
            <a:endParaRPr lang="nb-NO" dirty="0"/>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199579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5" y="441325"/>
            <a:ext cx="11101388" cy="701675"/>
          </a:xfrm>
          <a:prstGeom prst="rect">
            <a:avLst/>
          </a:prstGeom>
        </p:spPr>
        <p:txBody>
          <a:bodyPr vert="horz" lIns="0" tIns="0" rIns="0" bIns="0" rtlCol="0" anchor="t" anchorCtr="0">
            <a:noAutofit/>
          </a:bodyPr>
          <a:lstStyle/>
          <a:p>
            <a:r>
              <a:rPr lang="nb-NO" dirty="0"/>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03.05.2023</a:t>
            </a:fld>
            <a:endParaRPr lang="nb-NO" dirty="0"/>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endParaRPr lang="nb-NO" dirty="0"/>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90395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tel og 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533400" y="1717675"/>
            <a:ext cx="5400675" cy="4232275"/>
          </a:xfrm>
          <a:prstGeom prst="rect">
            <a:avLst/>
          </a:prstGeom>
        </p:spPr>
        <p:txBody>
          <a:bodyPr>
            <a:noAutofit/>
          </a:bodyPr>
          <a:lstStyle>
            <a:lvl1pPr>
              <a:spcBef>
                <a:spcPts val="1200"/>
              </a:spcBef>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hasCustomPrompt="1"/>
          </p:nvPr>
        </p:nvSpPr>
        <p:spPr>
          <a:xfrm>
            <a:off x="6219826" y="1717675"/>
            <a:ext cx="5418138" cy="4232275"/>
          </a:xfrm>
          <a:prstGeom prst="rect">
            <a:avLst/>
          </a:prstGeom>
        </p:spPr>
        <p:txBody>
          <a:bodyPr>
            <a:noAutofit/>
          </a:bodyPr>
          <a:lstStyle>
            <a:lvl1pPr>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ittel 1">
            <a:extLst>
              <a:ext uri="{FF2B5EF4-FFF2-40B4-BE49-F238E27FC236}">
                <a16:creationId xmlns:a16="http://schemas.microsoft.com/office/drawing/2014/main" id="{5DF6D4A3-153B-0D4B-A2FC-9B63721F8696}"/>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8" name="Plassholder for dato 3">
            <a:extLst>
              <a:ext uri="{FF2B5EF4-FFF2-40B4-BE49-F238E27FC236}">
                <a16:creationId xmlns:a16="http://schemas.microsoft.com/office/drawing/2014/main" id="{8F9FC4B3-4FF2-604D-9DE9-1EE7BED47A42}"/>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03.05.2023</a:t>
            </a:fld>
            <a:endParaRPr lang="nb-NO" dirty="0"/>
          </a:p>
        </p:txBody>
      </p:sp>
      <p:sp>
        <p:nvSpPr>
          <p:cNvPr id="10" name="Plassholder for bunntekst 4">
            <a:extLst>
              <a:ext uri="{FF2B5EF4-FFF2-40B4-BE49-F238E27FC236}">
                <a16:creationId xmlns:a16="http://schemas.microsoft.com/office/drawing/2014/main" id="{41789D31-829C-9542-98AE-CA8FB67F89E2}"/>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dirty="0"/>
              <a:t>Tekst</a:t>
            </a:r>
          </a:p>
        </p:txBody>
      </p:sp>
      <p:sp>
        <p:nvSpPr>
          <p:cNvPr id="11" name="Plassholder for lysbildenummer 5">
            <a:extLst>
              <a:ext uri="{FF2B5EF4-FFF2-40B4-BE49-F238E27FC236}">
                <a16:creationId xmlns:a16="http://schemas.microsoft.com/office/drawing/2014/main" id="{EEE34A35-CBC4-EF4E-A052-9167A47EB520}"/>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7056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D3794B-289A-4A80-97D7-111025398D45}"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6141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0"/>
            <a:ext cx="12192000" cy="4572000"/>
          </a:xfrm>
          <a:prstGeom prst="rect">
            <a:avLst/>
          </a:prstGeom>
          <a:blipFill dpi="0" rotWithShape="1">
            <a:blip r:embed="rId2">
              <a:duotone>
                <a:schemeClr val="accent1">
                  <a:shade val="45000"/>
                  <a:satMod val="135000"/>
                </a:schemeClr>
                <a:prstClr val="white"/>
              </a:duotone>
            </a:blip>
            <a:srcRect/>
            <a:tile tx="-393700" ty="-82550" sx="35000" sy="3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9810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C6A301-0538-44EC-B09D-202E1042A48B}" type="datetimeFigureOut">
              <a:rPr lang="en-US" dirty="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536118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89574A-8875-45EF-8EA2-3CAA0F7ABC4C}" type="datetimeFigureOut">
              <a:rPr lang="en-US" dirty="0"/>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37571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EF4D4C-5367-4C26-9E2B-D8088D7FCA81}" type="datetimeFigureOut">
              <a:rPr lang="en-US" dirty="0"/>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5165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3099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63962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22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5/3/2023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8" name="Straight Connector 7"/>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32692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s://laeringsplattformen.difi.no/sites/elaering/files/den_norske_modellen.pdf" TargetMode="External"/><Relationship Id="rId3" Type="http://schemas.openxmlformats.org/officeDocument/2006/relationships/hyperlink" Target="https://www.regjeringen.no/no/dokumenter/hta-2018-2020/id696502/" TargetMode="External"/><Relationship Id="rId7" Type="http://schemas.openxmlformats.org/officeDocument/2006/relationships/hyperlink" Target="https://soundcloud.com/digdir_no/den-norske-modellen" TargetMode="External"/><Relationship Id="rId12" Type="http://schemas.openxmlformats.org/officeDocument/2006/relationships/image" Target="../media/image9.jpeg"/><Relationship Id="rId2" Type="http://schemas.openxmlformats.org/officeDocument/2006/relationships/hyperlink" Target="https://arbeidsgiver.difi.no/strategisk-hr-og-ledelse/partssamarbeid-og-medbestemmelse/ledere-med-personalansvar/medbestemmelse-i-lonnsutvikling" TargetMode="External"/><Relationship Id="rId1" Type="http://schemas.openxmlformats.org/officeDocument/2006/relationships/slideLayout" Target="../slideLayouts/slideLayout13.xml"/><Relationship Id="rId6" Type="http://schemas.openxmlformats.org/officeDocument/2006/relationships/hyperlink" Target="https://lovdata.no/dokument/SPHPM/pm-2018-10?userID=98676&amp;notificationKey=05f8d4702898676" TargetMode="External"/><Relationship Id="rId11" Type="http://schemas.openxmlformats.org/officeDocument/2006/relationships/hyperlink" Target="https://arbeidsgiver.difi.no/ressurser-og-verktoy/e-laeringskurs/samarbeid-og-medbestemmelse" TargetMode="External"/><Relationship Id="rId5" Type="http://schemas.openxmlformats.org/officeDocument/2006/relationships/hyperlink" Target="https://www.uio.no/english/for-employees/employment/payments/pay-rise/index.html" TargetMode="External"/><Relationship Id="rId10" Type="http://schemas.openxmlformats.org/officeDocument/2006/relationships/hyperlink" Target="https://vimeo.com/170759181" TargetMode="External"/><Relationship Id="rId4" Type="http://schemas.openxmlformats.org/officeDocument/2006/relationships/hyperlink" Target="https://arbeidsgiver.difi.no/lonn-goder-og-reise/lonnsforhandlinger" TargetMode="External"/><Relationship Id="rId9" Type="http://schemas.openxmlformats.org/officeDocument/2006/relationships/hyperlink" Target="https://laeringsplattformen.difi.no/sites/elaering/files/the_norwegian_model.pdf"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uio.no/english/about/regulations/personnel/core/uio-salary-policy.html"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uio.no/english/about/regulations/personnel/core/uio-salary-policy.html" TargetMode="External"/><Relationship Id="rId2" Type="http://schemas.openxmlformats.org/officeDocument/2006/relationships/hyperlink" Target="https://www.uio.no/english/for-employees/employment/payments/pay-rise/"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www.uio.no/english/about/regulations/personnel/core/uio-salary-policy.html"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Piggy bank collection top view">
            <a:extLst>
              <a:ext uri="{FF2B5EF4-FFF2-40B4-BE49-F238E27FC236}">
                <a16:creationId xmlns:a16="http://schemas.microsoft.com/office/drawing/2014/main" id="{94121652-F592-7731-125C-092D34F27373}"/>
              </a:ext>
            </a:extLst>
          </p:cNvPr>
          <p:cNvPicPr>
            <a:picLocks noChangeAspect="1"/>
          </p:cNvPicPr>
          <p:nvPr/>
        </p:nvPicPr>
        <p:blipFill rotWithShape="1">
          <a:blip r:embed="rId2"/>
          <a:srcRect l="1077" t="42367" r="1585" b="1"/>
          <a:stretch/>
        </p:blipFill>
        <p:spPr>
          <a:xfrm>
            <a:off x="-13249" y="-144463"/>
            <a:ext cx="12205250" cy="6897757"/>
          </a:xfrm>
          <a:prstGeom prst="rect">
            <a:avLst/>
          </a:prstGeom>
        </p:spPr>
      </p:pic>
      <p:sp>
        <p:nvSpPr>
          <p:cNvPr id="23" name="Rectangle 22">
            <a:extLst>
              <a:ext uri="{FF2B5EF4-FFF2-40B4-BE49-F238E27FC236}">
                <a16:creationId xmlns:a16="http://schemas.microsoft.com/office/drawing/2014/main" id="{F64488EF-0C4E-4FAA-9D97-A72C3AFE43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Tittel 1">
            <a:extLst>
              <a:ext uri="{FF2B5EF4-FFF2-40B4-BE49-F238E27FC236}">
                <a16:creationId xmlns:a16="http://schemas.microsoft.com/office/drawing/2014/main" id="{B1BA7CD3-5CDE-4B83-9B85-554FD83F0301}"/>
              </a:ext>
            </a:extLst>
          </p:cNvPr>
          <p:cNvSpPr txBox="1">
            <a:spLocks/>
          </p:cNvSpPr>
          <p:nvPr/>
        </p:nvSpPr>
        <p:spPr>
          <a:xfrm>
            <a:off x="457200" y="4960137"/>
            <a:ext cx="7772400" cy="1463040"/>
          </a:xfrm>
          <a:prstGeom prst="rect">
            <a:avLst/>
          </a:prstGeom>
        </p:spPr>
        <p:txBody>
          <a:bodyPr vert="horz" lIns="91440" tIns="45720" rIns="91440" bIns="45720" rtlCol="0" anchor="ctr">
            <a:normAutofit fontScale="92500"/>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spcAft>
                <a:spcPts val="600"/>
              </a:spcAft>
            </a:pPr>
            <a:r>
              <a:rPr lang="en-US" dirty="0">
                <a:solidFill>
                  <a:srgbClr val="FFFFFF"/>
                </a:solidFill>
              </a:rPr>
              <a:t>Salary assessment interview AND</a:t>
            </a:r>
          </a:p>
          <a:p>
            <a:pPr>
              <a:spcAft>
                <a:spcPts val="600"/>
              </a:spcAft>
            </a:pPr>
            <a:r>
              <a:rPr lang="en-US" dirty="0">
                <a:solidFill>
                  <a:srgbClr val="FFFFFF"/>
                </a:solidFill>
              </a:rPr>
              <a:t> SALARY NEGOTIATIONS </a:t>
            </a:r>
            <a:r>
              <a:rPr lang="en-US" dirty="0" smtClean="0">
                <a:solidFill>
                  <a:srgbClr val="FFFFFF"/>
                </a:solidFill>
              </a:rPr>
              <a:t>AT UiO</a:t>
            </a:r>
            <a:endParaRPr lang="en-US" dirty="0">
              <a:solidFill>
                <a:srgbClr val="FFFFFF"/>
              </a:solidFill>
            </a:endParaRPr>
          </a:p>
        </p:txBody>
      </p:sp>
      <p:sp>
        <p:nvSpPr>
          <p:cNvPr id="6" name="Text Placeholder 5"/>
          <p:cNvSpPr>
            <a:spLocks noGrp="1"/>
          </p:cNvSpPr>
          <p:nvPr>
            <p:ph type="subTitle" idx="1"/>
          </p:nvPr>
        </p:nvSpPr>
        <p:spPr>
          <a:xfrm>
            <a:off x="8610599" y="4960137"/>
            <a:ext cx="3302977" cy="1463040"/>
          </a:xfrm>
        </p:spPr>
        <p:txBody>
          <a:bodyPr vert="horz" lIns="91440" tIns="45720" rIns="91440" bIns="45720" rtlCol="0" anchor="ctr">
            <a:normAutofit/>
          </a:bodyPr>
          <a:lstStyle/>
          <a:p>
            <a:r>
              <a:rPr lang="en-US" dirty="0">
                <a:solidFill>
                  <a:srgbClr val="FFFFFF"/>
                </a:solidFill>
              </a:rPr>
              <a:t>FOR ALL MANAGERS WITH STAFF RESPONSIBILITY AT MN</a:t>
            </a:r>
          </a:p>
          <a:p>
            <a:r>
              <a:rPr lang="en-US" sz="1400" dirty="0">
                <a:solidFill>
                  <a:srgbClr val="FFFFFF"/>
                </a:solidFill>
              </a:rPr>
              <a:t>By: HR Manager Kine Lundhagen Hesselroth</a:t>
            </a:r>
          </a:p>
        </p:txBody>
      </p:sp>
      <p:cxnSp>
        <p:nvCxnSpPr>
          <p:cNvPr id="25" name="Straight Connector 24">
            <a:extLst>
              <a:ext uri="{FF2B5EF4-FFF2-40B4-BE49-F238E27FC236}">
                <a16:creationId xmlns:a16="http://schemas.microsoft.com/office/drawing/2014/main" id="{9672C991-6307-48D2-9F0B-D5CF16953E3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AutoShape 2" descr="data:image/png;base64,%20iVBORw0KGgoAAAANSUhEUgAAAY4AAAJsCAYAAADqYERoAAAAAXNSR0IArs4c6QAAAARnQU1BAACxjwv8YQUAAAAJcEhZcwAADsMAAA7DAcdvqGQAAP+lSURBVHhe7P1pkGVJlt+HnXjx9vdij8g9s/aZ7p7p6VkwK2cwAIhFgETCyJFImoykFnyRZNqMH2QySibBZDJ9EU0fCH6QjALERTAsJEAQAxBDYTDTs3XP9FrVVdW1ZFblvsT+It6+RIT+v3OuR7yMzqyu7Mqsrqq+J8Kf+/Xr15dzjp/jx92vX8shhxxyyCGHJ4GZI0EWziGHHHLI4WnDKQn70CUXM1M+4AmOImomIh8S01naGf1FqgyOn8sSnALyiOz0nJLE09NpU15cp/AJRB0iba44csghhxw+Tsgkrnv6cXH8kJwnclqYh4hP4hxlciK2Twl5HpU3M6MnpqIDsojjNMc5up/yDIUExO9DkCUveDjXHTnkkEMOzx6mRC3i2oWwB6ZASuNEcIdQfwgektdZ+CHvUUoDIC+5qfJC9qfEJ/dRHg8lPIZI64rj8PAwVx455JBDDs8aTsnjhy2NDBSXppQivcQ4EcmPO5mvP6yTFDGlBEh7kjq5gMiGqSupgOyRLGsHt3B0nco7BtLjSWHkGiOHHHLI4YcJksIIYuR0kshJZj8soeOCuFAL2bX/JuAqTWdFOEF65nvTJzjJM0Hkc5IH90N95JBDDjnk8KEAQfrUx9uSyy6ys2yPxbSuTw/6AY+b4aZf8eO/JyH9yjqYmRLxEZuURlw9DMRxFz9L7eVHPF7UBSvnqWMghxxyyCGHHxRcWOPLZTLbwa8z/zgS8OBUQsHU3WMIUc8ie0G/kQKlcHR0SChz00+iIFMs8YR4JlvjyCGHHHLI4YcMmcxGMJ+I6QjHJivEt18lER43prVLBkRFmhPg2q0QWSrH91yZpOen4qef9vyB7L6S5hZHDjnkkMMnFabl+pQsn7ZKArIED91QwKOmFcLpZ7JHSMpuLqa/HGKNxJWYR508BeSKI4cccsjhUwpJ6Ce9keS7WyYedo1wHA9MBU/AlQTbgLlLRhEX1wEsrKfrfKoqhxxyyOHTBpk8P55FAlzQJ0BhpJuEw5sOPgTH2ieDTCPFwviJD6BAcosjhxxyyOGzAJkkT+oj9AZTTn6ZgS641r3p+FAJAgJZkqQ8EiRVkSuOHHLIIYfPGEzL+5Du/CQFcErcZ5cpxfTd09eeL77+8qmqHHLIIYfPEKA0HjYHppUG4SmX3Yor/U1dRxb6JSB3Ejf9dkgOOeSQQw6fCXAF4MI+k/pyKIbwA9znFon17zuquI6fLH2mIrKH8NzlU1U55JBDDp9xSFIeBeEiP6mRCAco7C+MpNjpeHnZ5aGezxVHDjnkkMOPCmTS/nuFfoqRdvDgwylOrhSScsmnqnLIIYccflQAq0EuprCmIbtBPB7g813hUsh/9Z8rjhxyyCGHzzp8j544mYgKIAEui+fnocmoSJ2eyhVHDjnkkMNnHR7WEgGKIzrWxj3k0cdaxm+cKI+TZfVcceSQQw45/OhAMiwSSBdMGxaohrjmBhcnyiLt0ELJ5IvjOeSQQw45BGTawL2kGaQ7XKF4RCiS3OLIIYcccvhRhKQYku2Q6YWkHnymCqcITyHrw9WGLnKLI4cccsghh4BpbYASCY0RF5lPKLc4csghhxxyCHCTIvOlJ/B8TYPL7BrIFUcOOeSQw48KuAXxIWFaicjF0eoB+VRVDjnkkEMO3wsxM3WibJLewPLIFUcOOeSQQw7fF6Y0RT5VlUMOOeSQwwfDtNUhlyuOHHLIIYccHg1TCsOD2XWuOHLIIYcccngYpi2MDHxtPLvOFUcOOeSQQw4Pw5TC+B6QUskVRw455JBDDk8EueLIIYcccsjhiSBXHDnkkEMOOXx4mMkVRw455JBDDk8IueLIIYcccsjhiSBXHDnkkEMOOXx4yHdV5ZBDDjnk8ESQr3HkkEMOOeTwpJArjhxyyCGHHJ4IcsWRQw455JDDE0GuOHLIIYcccngiyBVHDjnkkEMOTwS54sghhxxyyOGJIFccOeSQQw45PBHkiiOHHHLIIYcnglxx5JBDDjnk8ESQK44ccsghhxyeCHLFkUMOOeSQwxNBrjhyyCGHHHJ4IsgVRw455JBDDk8EueLIIYcccsjhiSBXHDnkkEMOOTwR5IojhxxyyCGHJ4JcceSQQw455PBEkCuOHHLIIYccnghyxZFDDjnkkMMTQa44csghhxxyeCLIFUcOOeSQQw5PBLniyCGHHHLI4YkgVxw55JBDDjk8EeSKI4cccsghhyeCXHHkkEMOOeTwRJArjhxyyCGHHJ4IcsWRQw455JDDE0GuOHLIIYcccngiyBVHDjnkkEMOTwQzR4IsnEMOPzC0BiPb7HatMFuwWqlky9WqVRXOIYccPnuQK44cPjLc3m3Zq7fXrVQp2WKjagc2Y4v1hp1t1G21UsxS5ZBDDp8VyIeEOXwkmBwe2FfefMvu7mzbbGHGqjNm/eHIbu3s2rXWnt3vD7OUOeSQw2cFcsWRww8EyVAdDkb24P496/a6Njo8sqOZgnVHB7bd7tpWp2c39tq2niuPHHL4TEGuOHL4voCSOO1SfKVUsrVa3Tbu3bf317fs6m7bbuy0bKfbs+F4Yu3BwG7t7VtrgPLIZ0VzyOGzALniyOGRcFpJPA5mi7P2U6+8ZJeXFu3q+zfta29fs/Xtlh3K8jjg/ozZYDSye52O9SfEPFoR4XLIIYdPB+SKIwcHxPYPKsRXpTSOZos2loLoyrI4VFyjUrblWsma7LKanbX9wcg2ZIUcHB6adMkjIVceOeTw6YBccfyIw7GieAKhnZ5JbnFuzsaDnvV7HasWZuzSypxdWWjauXLZLjabtlStWGVmxjY6PdseDLJcHg0pzxxyyOGTC7ni+BGFJxHQKe3jnqlUKvaF82dtbubQXji7Yp8/f87ONWpWkqXRGY7dDfXY/mhiN1sd64zGj7U6EjyurBxyyOGHD/l7HD+C8P1I/v3uz8h6UCI7VDKJd5+aeuu99+133nrHrrz8OVuZq2tEMmOHM7qnRIMDs4MJU1SHVtJQ5aXleXt+fs4KBaUirw8BHzZdDjl80oHexQ7E8QGDI43e1SeKstRLcp+WkXyuOH6E4KMqDAABPphMrNXpuQUxVtzB0aHd39617f7AKrW6FYtlK84WrDCrTjFT8Hxn0DKxkuJrHj+5tmTLtarHJPgg5ZArjhw+7TA6PLSt3sSut/t2bX9s9/sTWeIzVivO2lq1aFcaJbvUKNoZhRcqs59oJZIrjh8R+CAyfxgWIE1BwnunN7A379+36zv7djBTtHqlYrVyyZrloi1VS1IKM4qXkxniaiIT+Ie6GiuPgSyP8eTAztRr9rnlBStLwZwuPVcgOXxWAN7eG4ztbmdo7+507Ldv7tqru0Mbz2pwVSp5H/J5W/WNUuHIVqQwfnq5bn/2fNN+ZrVqC5jon0DIFcdnHD5QYcDWj7l9+jmUxnana3987Ybd3tu3arVhzWbD5qoVa1ZQHLO+g6oiC6Mgkzs9zgZcjI2JChorwJ6r3vhQcUf2BSmOxUr5scrgaSiQ6XbkSieHjxMGGiC9vr5nv393x17fHtrm4MBaihuZlEWpYoViyWYKBT9xgWlb74wacR1MxrakAdi/8vyC/dXnFuycLJFPGufmiuMzDI8j7WPj/ed776E09vsD++N337Nrm9tWacxLacxZTUqjISujqVFSc3bWamL+kjgcAc0fkHJjHWQiU53XAAf46kBnpTSuzDcj/WOE+gcJ+w+jCE639cM8k0MOHxXYfv7b1+7bb76/YdcH4rtS1Yrlqh1gZRzN2GRm1vvI0cyR+7PqOwUPH9nhZGKT4djmZo/sF9Ya9mcvztuPL1btXL2o+58MyBXHZxQ+iKyPuve49DDqYDyxN+7cs9du3bNxYdbK9XkrS2lUy2Wry9qol0tWlUldllDG2uClv2Rgk6svb7gf01WTgyM70Miqoo7y4nzDlqplV04ASR8l3H8QxZJgum254sjhWQKcdm+va7/1zh37zXfW7dZEfaHeVH+pW1HK46hYtENZ5ofiQ9b/4MeSOsxcUf1KfYep3NHhxA6kOEajkc0ovCpr/qeWa/YLZxr2Uyt1u/gJsEA+s4rjcDyWxOvbjMw+yDkzWxTRyjZTqZhpdPxZhA8i5el7j0qb4k6E65G1+0O7sbNn17d2rD06sIkUx5HcrMzsshRHBV+jqKIYX33CO0EoirA5DnSBI2/1C9ciYjrdO7JZ2SELpVmfrpqrFG2uXFTnyWijOpDN6Q7yURVIrjhyeFbAVOyrt7fst99btz+6s2u3WPxmLaNes0KxYoWSBkjqJDOSP0xNzRYLtlir2E+uNOxirWB9DdBa44Jd2+1YW4pjIqv84ECaRzKseHRoa+ojKI5fOtuwn5USWZZC+WHBZ05xTAYDO7h/z2Y7e276ubBi/CstL6oh2Uyq36zRNGsumqSfP/dphu9HwtP3P+g6CdbucGQb7a6/tLfTH9hQVsJEeEQpcJwIR43MqhOUhNOifEZP1YpcWaMm6eqJRk6Ifd4UP+RtcZXBXK4rDJECny27UkNuodQUWSuhPEo2rw5Sp3OhPLw6Dwv7qOLDcUCuPHL4YcFub2i//959+/L1HXur1bMHo0PricOLUhbIm5nZkgaubDNUvxFvM+Caa1TsV6QE+reu2q13r/qayJUf/5wtPf+y8uhbZ4ziYOpqbEcTKZDDA9Ow1y43yvazazX79YsL9oWl6iN6wrOHz4ziGHU6drSzbYeb61bY27WSFMSMNP0MSkLWhm+WpqkIDQky1yi1htnKqtn8cpbLpw8+iHyPunc6Ll078wk3PRRGt2ub7b7tKYzCIAWn3vLaHtNNML+PmCTsi8zVElZcRQJfRoPP4Y6GMrfRMkofb3pIUaA4VAYztaAfNeJ7qmZ4x0NKREFeGqxoJNaUMkKBhBUSE1/UI8HjhH+uFJ4OONWE8O545OF6ucKSrtMph4fh5k7bfvud2/a1O/t2vTexTVnmXfqFeLgo2YMM8hkP9ZEjMX5J8UzzXl5s2K9V2/Z3/6P/0N5/56r6Vcme/+IX7V//X/yv7N1hwR70xtbXAOxQCuXoQP6BRmTyi+pPqxqkfX6han/mwrz92sV59cOsMh8TfOoVx8F4bJ3r79vM+l2rqCmSOZJrIhpTUggRhrcyF8PikMaXyYfmtpGIgI/yWJDiQIGoc3ya4INI96h703Ep7PwmPHVHI1vPjkLvjCY2OjiQhcHdgm+vRfQfKozCcKc4hDSOhT38sqyFSon3NmS2q/McgmsHMb1+Z6RQlCyEj/7Jw/ORYJJxqHtMYaFMpEDUwZjzrWoAgPJYlKtCV92bbtmjFEWuPH5wQEm0Bh377vqf2K3WGxJcW06rennOVpqv2OdXf8EuNi86nXIwe+fBjv3Wd2/bq5sduzc4tA3x/QA7WsqiIAujIJnjg1eUBjhjkCXLui7FcWGxZj+3/679rf/9v2e9vZbwPGtLL33B/vX/0//V+ksX7ereQIo7rA4sd5QHMutIFkhJfYupqlfmSvbrlxbsL1xe+FiVx6dacRzIfNt8522p/Ku2yHlI9Ua2hqGxkYRMzIkIm4Q1YnaHMJNQNEw/1j9QHqSvVM0ac1IiS+F/CoTP40j3qPjpuBRGwDKvur7XsXVZGcyrjuFNMbgbC0KXsCRrI6aNSmJ+Pg2L5ZAUB9ez8rE4MAxiOiosE0oBi6lolAdhytcjIoV+sgRcc6HHpTiUg+hEmPzYyo7S8HdFpEjqjA78QbxHi7BceTw5jCWcXr37dXvt9m/Z9vA9s2JPskw0EbrB56xVrVZasRcWf9n+1IW/aMvVxezJH0149/62/eYbN+yNzZ5tqOM8GB5aF6VRKvk07gxKg+lx8e6RkIjV7v1D8f45gvmK/eLRhv29/81fs9b2tlvqCxev2F/+3/2fbeknf8G+s9vTgO7QFQc7EifqEzNSHkxbHckKqdiBnanO2guNov25y4v2L0t50DM+Dpj964Is/KkChM/W9evW/u6rVpOUm2vOWYH1imOlkSkLESkUiD/lQsoBwcJ9bqBMNOK2Yd+s1zHrd+OZUma1fALhUcoBeFT8dFwKj8WAD/bbdm1rx+7J0uhiZegen31FnvtLfEpXED5ZwyjLMf1HuKSRFFNKZfl0gLoEelPSnYXuBeGtKmFTks/b40xnJedTWilewp8wiod4l04qm9q5c2kVu08O1B14D6SvOjPvq74ka4RjGngGEj2aRrny+PCwP+ja7139p/bV9/+BtaQ0imWNaoVk6ORTjC4EJbwO2rbZec9utq6K/ku2Uj8jqv3o4fn6xrb9szev23fWu7YtK2NLrq3+M1F/CaWBHIK3pTTkY60jS2aQOfIZaBXVX87P1237j3/Htje3xfTi9GLZzv3El+zCK5+zB331Sck2+qEecn6mP8yQL2HdG6FIpHC6o7EGVEW71Px41myj533KgOO7N995x0bvvm11Ia/OApS0skyQsCYAFEdZJiILUph40tDGTiusDNII8Z5GyJbtGOlY+xj01ItkNt67Y3b3phRJO/L7FMBppeEC+JTS4KrV69tb9zfsnY0d2+oM4r0K3WBq6kBowepAWJfExBWZ1VUpB3ZOlWRyl4WrMj5bcCtSGJWCLZVn7IKEzCWZzqtSICtC5YLQ2pAfSmRGz81YVbZ0SW4WR5x8d6XkR2di4R1FgvKgw2EBHWgkN5YJ1FM9d6Q82LGyOZxoFKY2Ze06DafxkcP3Api7sXPD/sl3/jP75s1/JD54YKWq6IOZJwGF2YflGeafrA/Rx4pj2+5/1/7F9b9pf3LnX9jwUH3qRwg2ZKH/3ju37LsbbWtJYeypw+zJCjjEMpdMQVkgX2aEOHUlAYpVzj2QOesWuR61TqFiqxeZ+uOe+Hw8tMHervcbtrfPKj1TXOQDN3OtHuL5YMH06Q/qB7e7E/uj+y273v54vrb5qVMcg27Xtt583Q6ua8QjId+sVKxSrsSAFUAZzDVsICvirbev2rXr79tBVYrF72eChE4AMLHuHYLOoDQoIMIooNHArL0nBXLbbHv9RCF9mmBKcCJER2LuW9u79ub9dXvQ7lhPypQFb6wMd+JOthTC/K4spBxKwgkLfO6kZIsagRYl5JEfrEHUhddVhIvy+tq9Lfu733rH/pPf+6Z9/e33RROYXGgVioveCWbCV3oOdcN5HL46ipNBPmWgXAoIKjmOLUGpsZsLRTJSuKd6bshKujOYWNdHXSdtzeHDwWAytD++/hX7h9/8f9k7679th4VdKQ26QuCd/uFWm/DunpzH6d6MFMtw8sC+fvcf2rfu/Z6E4I+G8uhr0Pq1q7fVh1rWEu91xPd7k5GNhaMDOSHI/+BZFsLBH4If+eTntinsFr1SsnlkKH5eOndR+Mayk0JhELe/7+sVWHpKHoiXI6+gR8TRTwszRWuJ/3cmh3Zzf2xfubdvGlM9c0ji9lMBnVbLNl9/zezBPZsdDqwiZDMSxnRzTY6mX5y3XqdrN//4G/atf/rb9nf/xv/TWlgOSEUsCocgRFBTzyCx0rVbH3IIItY/UBi7Oxpm3MPUyZ7/pEGMuqdh+prRzf5gYG/f37R3N3dsz6elZlxpuBMDM78NM2NlYFkcKwvhJ5g6zGMNqgJNCHv5daGNhbu/89XX7G/9V79l/8Xf/S/tH/5//3P7yu9+WTnrGeWJo46OYjkUyawEEGHycMWBk0DCMsHgwEpBiRRQIHI8C/UOlc7XYKi3XEd0vacR146GbxO1I1cfHw46g679/tu/bb/9xt+27e53RYSRFWQxFqUQoj+dCCpwj0vEBMfwQFGEHB/t2KsP/n/2zs7rzmefZaBPvXnrgb12Z9O2OyPryNJAcbDzkKldRxJMDYbAk65RFABTVGmaiukm+BdsDaRF6ktLkUaDXXZQdTRgnZHs4ds2ZKmuqtTxxz99wKe/5GLtZNZ21Qdaqs/V3b69ttV55v1ALfl0QLe1a9tvvmGFnS2b6fd9SycvoPn8eUgypJ4jcv3qe3bjvZv2+u2bdn9vUzoF7AuVuERcHGGUBs+6y5SIK5Oi0qNsJE7xe12zzQdSHh+PKfhB8L1KIgtkMH0fob6137G37j6wBxrJMCfKVBQqcCSG5+iP8QS8SAnLcmMtA2XMzg+UBTjyN1xhYqEFlPkPKFQQC+L99U37Z//ov7Jv/xf/md363d+0/Te/YZPdB1nHoevwzoYeUTHKwrd1sj+KrAgzukKZ+LqFErD27ZZHFvbZETlGYMznesdzF1uEe2rP+vjA7kt5DBkgTMFpXOUgVh717Q/f+V37yrV/Yp3RHQmhsRUqUtwiwvEAAXrjQ2f9gEW6DEAcMhDtcTRzaP3xur2x/ge22ZNl/hmGjb22vXFL1vp+z9rjifXVt3j3AiVQkALI0OOIcq5XxKH4GIS5AsGXIx3reiibocRLZXGFGO/HhxqoDvZbNpE1WIb5FU8foyseKS+smCAAtMmUh6yOgdh+b3Ro672JvS7FwfTVswRq9omHrgTe5lvftZnWts0MehI2RyHchE2mT/zFGgS+FMmo17f3r9+x3/rGN+3bV9+28szYSs25TPJITLGmkSHeud+pqB9f6yAfxSUFgvWBHNJI1pWHrByT4rIfoln+vUrjMdfyx2LC+7ste+vefdsRXljHGCh+qPaMpCwQsiwNsW0w1jDipb6CGBbGRni4IJHv+jRDGx3C8ebejLX3Wrb17a/aaG/LjpjmE304isQFj66C/ZWH4nlXAwWCwmAZT9k6PStyJcUL465IikpEn3OrQw6yJDJTPlNr6LtYzA8Fsof1IeWxL7NdtxQTkCuPE5hoIPTq9W/a19/7beuPEPQDK0lhYO1hWaa+Ae1CAAoICzC+mV5hURbjnS4Blg8OB7bTuWE39971/D+LwADs2t0Ne39z1/YllPvCAe+4snjN1JNbAUrHgAhAwKMkwN2B8HqofgSfxjDKUzgeB3JVKQ7wDTqPDic27nZsMBxp0KS+pzh3GQ08jRxrHdAnbTBhsLsv/u+rQ9/eH9m7O/2snGcD9OlPNAwlrFkIP9qWwJalMSPudQEnpPIGJq/v41yiSOixpe1b779vr7/3jk1G0trlkhUkFF1J6BnvBO5n1+70LMPplM9DTvfpIVCB3jLoS7W3IvwJg2mlwfa9e1s7dvX+uhh97FNTPj3lVgbn4VB/1hNYt4gFb8K+uMcinzOqBIiaD+dyiUNoOwqzcpieKAmHaZLoSLji2UajwZWUBI4sFO9+dJ3IFt/HYg4eVnphPZzyceWBj2DTQ/goEx6iRJ5G+TF6m6hyXXVErI9d9r9HlRxy5RFwf+uufeva74sHdsULPeEUpCLkEEqiZ4bVtJ36APoRI3Y5lGA6ElIP1AcPhN/xeGxjvsmCmwzsxs5bsjo2KOYzAfBM4pv11r6s9g3b7Q99dx9Tu30pSTZnHGadAh5Eifj2df35sClju+N+44474nbhlGmu4sKSx/FdG7c4uj3r9QfGiSJuZfOgPxP5+aCOa3VOLG/vGOoxDAo7Gk211N+vtbq2y+r7MwLv/59UmAiJG9eu2YQpouFQSkPWw2wcb8GcOCNlF/ogDlcqWn8wstbOtr8kg2BanG/6GTEIOU+TEeHEZc86RfGn8kvxwBFEUB5iGt+y+0PYbXVa+E1fpzA+SuOOlMb1jU03qbE02MKKwhiIUd0mUNtREkXhjK21wYxid8X7H/fBMWhB8nsPyNYlVIYrBC/PrN4QjsnD4xHuBavPzcUT/PCcfOjBP8+l572sFCcnjLtDcWCJ4OO8XOokH7KgzyFdCDwEHJ0W9TTjbWRf/bbcdNc5jb8fNWgPOvbGvVdlnXVkTAu3UhjgEJow+j1gnWgy8X53MFF4NPYXbIfqUx7v05q8kMY3VaQsUBzqZ/6shF5nsGHf3fiG3dq7ZZ1xNwr9lAE8klwCFOXt9W27s7NnvaEGXRLOiAEWslG08KCzNrwID8oBqR8532Y8jsyh77F7Eb5lXc7qC1Yql6VIUMqHNux3rd/rWlVMzrMOeHKuMPQHX3sfJb/oHM77XSmzsDqGdnvvg7/v/1EAtvnEws79B9ZjW+xgYDPjkXAT6xm4ZJ65VeC+rjVqHonZR4OhE4EpptUzqxI0ug8jgGAIgeTJFAZb2hLiT+6TZ9w/djyfmEmdxzpSHuy8+gTANJPDzHyN7/bWlrVZBBcOmNLp62cgpiSps57a5O9koIiPFUcwuqNBP/hK6ihJDqA0R6dCKINKpep5MEb1Y6ILRWvOLzj+hTkphuxBgSsPT0k8Mf7jYU/rf/hxjZJyn2tF0lHcVyQ+W0XpgKE88OlAs76Os6MOvytlCSuQ348ybHW27ds3/sRu7b9lo9l9Oyz0rVydkWNq8oTmCCqnkQiCZecDNGgqxeA8AOGFUBdTumaQMDPL9OeeRuO37O3NP7I/vP6P7Ru3f9+ubr9je8P9rAafbDitLBLAN3vq6+/f27C93iisDeGCl/EQ8seghGFjgBm4GmTxtLCpbFEWPlgTPulj3Ed5jCiyXLUKOz+d19VfNUjutdtWUVqsbQdIIg8aOcijW0W+8hWPpcOayVBmz17/wO62+z4t/SyAPvmJhF6/b61bN+yw2/FDvpgaYs4PNythx4tJMUUlVCt8xGK2BCGjoMloJBogJI9saXVNYkSYdQLg02SkTjjf7UCBxLsy0RVJSJ+UE2kjVQCcgNJAeaheHwecZup0PR3P9MLW3p7dkaXB9wD8u8biqoGk6EgjEZjVlYPa4y/xMU2l9qFYXRl724UP+YGTaDWowPeSKC8Cx8Iesx3uRWizeE3+tUbd6xbJgxb+GKBAKI3woxsp2uP0g68L4shfBrl+M4WhB5waukikwqd/kIqRGNMFbI3U4FBWx4GvfUQOP3rQnwztnQdv2++/+9/at+7+rm123rb28K5w1PEd6DMsiLuCCJ4oywJdbDbt8xdesStnr9j51TO2vLDga2DwB13O+QH8q3/E2gjkGlhvsmk73fft7v637Y3137Gv3vqn9vU7v2/vbqvMsfrKJxSm+1Dw7Ik7UL9Zb7Xt1m7LerLe6UfjI47jkQKBq5TG+wFOzyflEYJct4Us/GkgnT8npmWwM+J9qWpFualMZTYajqzHllxwrGd90CTnfZdH9eczA95Xw1EuaZhZ6GqQ2BPP3+uMbKf/bNZjvQ2fNEAAbt+6ZaPtTSvw0p5bG9IL4loWb11pwK1uJRCO1/vhao4hPpSDuYHF5eUQiPCG0h5LwZQgKBJhfNK6I21KnznVKzKSQ1INZI7zwuAzhmnGBtL1dDxMtS9FdltKoyWl22daQUzECGmIYNd9GIxdZ8xrF4SzOCYECy7ugQx+A8hbziV7MDTlCQvuUzQpGIH2ZeFhzkeEchF9ao2mOgKL7zHijwfiOZ7xv6m42MoZYe6lcgCvguL491rqJvaNCzISQCZdP6Q83LGuo9G2rI628KCgl/ejALT2zu5d++P3fs9+793ftHc3/1gj5uvWG22JBwbxrkYJwc+b/PSrcNVazc4unrWd3aG99u179q1v3LObNzT6LfM+D1Shv8mf6hvQ4XjfSWFogwkLyLelpN6SBfKH9vW7/1xK6yt2c++GBNvH8JLB94Hg33BY6CkuhfHT/cFwbHe3dqzVHdjQp/E4vFM8raRM0R35MwyNABQGKJFPftwRipjV8J2Jwl1aD/H+pBgyOhTyqtW656DHNPgdWL8tS0236Zag2nGs64AIwMm6FVeRSAMmFtzp82Yb3bEUx7N5hYByP3HQ3t+z9v17PkV1JMVRkJZH+zqDi9F9bQMuhVvBbHK6x2cXUR4QgKj5Rc5vEWqxHkJ0CHQd0igolREiOoLSZURIHePYnQaNQKyvkZTvJPrhAYyK8L69zv7yrkYbrHOIgdQ2ttsy6kGxwrwwn69tqH0xaqFt4Abn4tkhNZdrF8gZugiQyoU/TgkHWHhi1rh/6KPXGovjPATwPE/5ZdZhFOYyokJRRAR5c0F5kQ7AhMdxL2oqB4nkvE3y6ZP04+jK+HTUgq95bEmLgpcoIsv0Mwp7g7Z9+8Y37Q/e/S379q0v20bnqnUG9yVM9mSlqy+VZINn72u4QIIX5PNi3/L8gt29sWN/529+2f7Bf/SH9k/+39+y3/1HbwnvKBn1OyeUPPl+KKUPtfFDofBdltkieB5IgexYu3/LNvbfluL6in3z7u/Yd+5/3bYHO5HJDxkSH0wrilAe4TMVtd/r2b2dXeuxwUR9ifVDT6MBEbxKang77apiityna+lb3PM8SSeneN+BpTsF4ZP0rM1xKkKlFsejg7nD0diGvY4/C68zOHLeP85PdaMeDIboj2QEPeTRCZhK4/ggpqo3e+NYR3nKQL0+UQBiWuvrNpLygBRs72Sez3f8aCTr20XduojRs0sMlAJO6Q4lxA4Q6AK2dDbm5xUSSpEuzu1x6VQjQNiDU+EU8LgsHl91c+eQhaXcfJvuxwSnhR4MChPd3dz0fea8lMROD6lbdVzhwa0KCQpJWFivwI4PCQDfZqtnmVqKBuKRN6zLX5R1KGEbiiKa66Un34MqK00NejahpGZL5eO6xjNZ2J/NnvZw5ijLI8khyouuGDCrzGHWFEfYO5QCuEQq78hK4o4wbZTrK/9trLDjepzk/VmCW9u37StXf9e+efN37O7uG1IY9yT01iU8OqKLlEZZSoLpKfUlpqhi4ADuUCAzVpfF8d4379i1371vu9/tWvvtnm18Z9dGQ4k39THS+8GHegYDxAWkeMv97D75+pbuWQRl3wZjdiPdtAd7b9l3N/7Ivnnn9+393fd8yufjBuj+QS4UhnhavNJXv97Z25Pr2FAyxQ8alIu0WNJy4kfCMZDyAsIKkWNdiGtkGnynbEnAj/uEuDcR7mY5Z89B/KqBMusc7Ggjf4B0KK6x72Y7sBG++veQtHKUIwq4YlLQ1zXZObndH1tXzz1toP/90CERDeh2u9bZ2lKrh2DLkY+l4daGJEQsiiMpWNAVllAiNMNHQzP+rV4/v15hrJRqtabbYJOCKMG5PZxHpDAOj+uTy+N77vGTPZPArY6ehg7PphMkvADT4QR02K3dlq1v71hHI5Wx6se2VF8IF15cSWS4YSTk89Le0TPSqykh8LNWce1Xwr3COIoNNg9GpqVxFffGfOrSExETncUVCSkUJuSOeKXwaP+LRyiXUVjER5zf58IjPZYL/yW9WuDX/CLAaCJsQQTloDRI7cpDkYzsOuKn1kQ1iaw+UzDSAOuNu2/YV679jr27/i3b7d7SiHPDeuMtO5gZaMAlHJXhBfEEYfiA/oSgl0t9CV6YkZI4HKgPSSAdia/H7QPrtkfBS3Q9BiEK8H0JBiJExjw74VAcrkB8oKcHiiMJt5btj+9bq3/bbrdet9fu/6F9d/01CbV+1oJnD6f70rRDYSSfo3n6/YF12l3bbe3Lahr4O1FMx4IT/1yA0rH+ETzN9UThifqCegfT65OhzUxGVtQ1R6DPKr0epmD9qywYV08ylTtWtYqVivNyRCtv1mrFryPx61Dl4kaKGw+GNu737bDXtSNZQ75xSP2eMlN96GvyXCTt9Ifigc+Y4khES0C4vbtjg9aOzTDdNNG4WbdZDMfiYE7eBR7c6y6TFknCCe0QnRE4I2pf/C1XI3M6xrHSSekFKazo43yzvAKycIqnvumW112Odzs+5uNIwBVTTV0xz/3NLdvjK31iHJ+iktJgYZyTbXkngwrDTDTRpxT0nNc8ayd/sD/MTDyoIqAsFMdIJq5pLvfjIu4DE5nEPsJK8brBdCG7qUjihkwCx1l4MDlAPlGD49ueDz88i5LILqMN8rlmlEfrPE6V5MVByEQ71MXd2kBxMNJL/p46Yo9O/BmC/nhgr938ln37+h/Z+t671h2yo25bI/09IWai/qMRLRaGWwGidmYhONLcKROc4EBWQK0RL9eCSPjsQIpkf6fv/OY8k4hEGAXhgxDCRJE/yigs3MFw2VrbX7KtzV+0nd0Ltt3t2f7wgZ+w+/bm1+z1+1+zvaHq+QyB2iY5M+3jUBTJsd2YF+96fGKg07bWvqyNDidHS4iLnw+xkOBz9TPPR853m6EIdJ8NM2XRYvFobGuFQ2uKCysK18SwDaGHb+yDZrBFpbBMUAw9ZVuRpeeRAvibDT2sT7YGY+v1pXilMAqygGaHXSsN21Y7GFhl3LfKoGu1UV/Xsvol+1jf9bbpjz7QHk6sy2LnUwZvw8cNiWinwwOZZ+2dHTuQRoVAvptKECOigr9z4Iu4SWEg4fCdgUNADtmKK1VbEjNztHeBc6d8VJSth0A5yvMyucDD9xsRn3WIiOeatBn4c+laPkGmhDiKJGvH04KEl8cBChJLY6e9bz0xICOXsWxVFsZjswAjymw0qHtpeop2pb8E3lQBDOHl0mYYnSpwnTnyCXREJ9CV9UQ33/7sV/pTgkPVx+/zGJ6EkCsiD4cPnPCBew6kOxH40QkC5Md/hAWpBVCfCx9XeCTlxZPUlDx5y5zF8j1l/PTHYD8c6A579uqNb9nrd74mYXxTVueu9aQ0hiMWV8dhadBvUBpZP3Jiy8XAgWDCYvTFcr2k7iREQWjodjBje7yJnCVz+smRnn/oTbaAZw2+RZGNu79i29d/w/bXf806mz9ne/f+jG28/5ft3p1XrKUBz97gjt1svWHfefAnz3bdI2OuxGvJukiOa95b6YuPu72+lEbH9vb3bWdv3/Y4cUEDI+4fusLgWXGnlAhje5TIrBRLU/3/spTFOXWQZeG8wblfxVl/OZajdPjAGZ9DrgpXPOebRtRXJ5Mj25er1nlhlr6jARAnTy/Mibay9GQxjGVVTIZS3LJg+AYH+bHTkLOs5kqztqAR07LodaV0ZGtehhI4sRhIH/pMxNNWHRm5Px5IhJoOT8f1RLDOzraP3iGSJKOll76CuQmoysxNOIdmzhOQ6aGUD6/ai/lFNKwUP7ANRxlJcgGkPwZFpvwJk9brlCVOI6qUZDofz1dkYZ2DOj81SAUEJBwBhBn97bXbtikLbZ9PvKpODCwwSw+lNFASkNcFudL7KJCFS7XFcRlIdUFCk4AY15M2rgEX4no+lQ4DBhOm1GydHshXKJMs3q/YPaNLT+8PRw7pmYgjHM94noqjmZ5GP6kaUYfswuGkPilEWurtrAG5dR1zyoLsJjtaoFBH9Gof3/z0QlcjzdduvGbfvcfU1H1d72l0uScLREpjduL0LsyiBKIP+GI2n+nN2BmbADYAh2ADNCEUy3UNNKRxoCORDMR6raGCGc5AtIJOKx7SHfcAAsq/tfFFG+x80Q5GdXWLkizQgo3HRRnnDdt98Dm79d4v2IOdurWG67a+f81ev/d12+4/feWR+s20P+1cacgNxhrZS0l0UBpyO3tt21L/6oq3+WAcyPBpKvq4HFtpZ+U4yWJp9tAuV/nM1cTmeR+jXLEOfa9ctXK1IVf1tVkGssilsnz6r69hiA+7yn7u0nPxTpUQuLR6xpov/Jjd3Ov7O2ljycOxlNpgpLCemdVguFSRhcIRS3piT3Qaqh/PVYt2RUq/iVUpAsHrDJS6owO1Mdr/tAAW+ljgcYRLbiLidEWwgTQ9CuOQeTkRFMYGycfKgwDciWBMlodPcMupiKGEKCWhNKrloi/SBr/rh7KSFHKJpp+QchFWucdSSv/H4OGs3FQ2QeKVpzsR9mnuriLLxwF4YEpue7dlu+2uLIwYwXBo4YSRvuqXRpMA+HXUqdJMU7gyVnxKQudPzTkGXRBHGtjQw4pkZM9g1CHzJ2wQoGNlEfgom3gmILUH//jxLOA8LSfsO6R4AGE/HU/Yk+vCk+knMTF183ZSZ0bLAhYJPb3XPpQJpwFzrk9aKP80wkDC5M1br9s797+t0fu6lEVLg4d98UVXOOIoirpNDhbEE03hqux9KKaopujpP56dh+EDBEylFu9s+D3RFeHa2Zf1z/ORWrgMxIJmpiY9FsXEPWU02n9ZCqeU0Yu8XE3pqqAyZqyzN2933/spu7e+KuWxY7u9G/bm+jdsZ7DreT0NgEdO+9Nh2oXjpeF+v68BUNc63a61OBtvd9f7FrsSUSysXeAzveQ7p5jSk4A+K0viAlubJwNrNhs2KElpFCtWqM9budawElNQEvCcVcUiOH2TwwtLCsfpFwXryKKr/9nfsF/483/WXvniT9if+jf/HTs4+4IUlwZkDMAOhlIwbAWmHkfWFzqPkHlSSEcq86jRsP2Zkt0cHllb+D0n+tVIQxvlemyYyWj0tCD1uWcKpwmXHEQL/0hydyhmaskkk4ZnPtFf+pPy0KNK4mlIC9OG4JYLCeF5u1UhNmUukBE26xt+ei5TVTwXVXDT0hevEPRSMpx/pWFFLHCPdM1iNwokPePPHQcEUCQLOmT3UBrZ1NrThmh3QArvt8XcOzsaYbLbg10bagLzmz7aoJN6TXUPpYLiiIVM0BUuxIf/kZA4MhYcoyuKkgfuCSkFdJBHPeIPNMoUzu57DOXJS/klP1SL/nhWDqGSFEwCrgF+yZM05OXXWXyWxIFRlS/MO2SiCdaQ81j94PuzaiilMWXF/DHK49MIHAny7r137K2735HS2LKhLIzRwUDsO7Rhf97aO3/Kdm//Vdu7+W/Y/o1/03bv/CXFXxROJGzoN4ITa0M/zgACaCJ+qTewUoQr+qcsFHUam3TY5eNJlFwDCD3sAzl/PvIB++FHlrwE57vaFMefL6Trmp0/FD4elGz95sv2YGPF9mUt7fXu2Fsbr9nuoEVtPhKkfjLtH/Od2pUcO5PYPYW10e72rIW10drToGzX34saI4tcaWBt8Lzw4XJJClbh1aLU9GRo8xLe3dmKdVlTrTdtRhbBTFUKRINXLL6044x2o8T5oBnfs+FYHT7Z/M7Mon3x//A37F/+f/znVvjFv2Lv7Y18MRx5xWafsfo5igt+ZzBFf2c6uqiBcYEvlVY0UFCZ9ycztqlEi1IenDgN8LXPkz7ydCC46BnBNLEe54KALEqJePt76hUs7ijOCRYN5s3kiTQ8HYa5RZO5J8xjVoTjFFs0sGgKslnY45OmNQjH67EICOURCiMpi04cVrgt85jvbbQ00tmTw+JBibDY7eVBIVEAJ+bnX5FTThF4nr+egbGeIbi1IQW3tdOylhid86do3kCcxHwp9RFm9Rcd2EdH+ktCG4rTiQEXpBF0iCcIyJfjXnT78GEWR4X8xDgIBhYOabaP8rP8Mi/8dHEKiMZF3VQfeCJLCxb9403y6SzwAX6kxFcaaJPBcSiVJZ+6knealfJndIPH2LK8J6uW00k/TUCbb23etjfvvGp7/Q1Zm3s2OuzbaFiw9uYXrH3/L9rB7pesMFqS0CmKLYs27l621p3/jg2654WTk3UvXkxL6MqoK5Y/sHKddzG4pzSS8vDQcIC6BQJ/gXrCiXbxwx9v95fqm0RkDoCDdCWi+AYXEZq0o0HBNu68YJtbGjWPWrbfu2vvbn5H4ad3Fty0vEkO2cJiOAPWQX+gsWPPFcfeHkqjpf61a+1ez2UP1nw8J27Ute/0lN8sHGpkf2CLkjP92aLtzUgWSXjzCetQGJzMgIUPPuMaPOCw6BBjbKUdS3EU1Yl/ZbliN6RM324N/b0RP0xS8tB3WClMnQuqB91M3d6Vx2yB6Xg51rEot1Kx7YOCBkVSHryrI9qh9Kj/04TU/586pIpO+8m5QhAiJkIKjvcA+PgSX/dDw7P1DYFknGorU2+2WbdKs2klEcjjcIQr0u6EoYBc5H3gi1Kc+Dpfr4lwUEfWgG+blZUh5jCVY20pDpXp234R+Bo1o1SO2CHVEdPy/Q0Ujep6rHhgfW8PvjcrrnHcJ73f/6hwkkfCH5Dw19ZIaFujor4En59FpaI5CiHjSbno4jyqJ2BTFxQen0lmFJBPX5DOY5SOa0W4Iw134j+AwPHFySW7OYSAaDpODzMfnPKG0QF8ghkmoz3c0A8CkeVGhLzUkK6ztPrhTJ+kCCMePJAP6xYn+QFeb/3A2KnJnobncP4Xz/KGbVvC49MEW3tb9sbNVzUyltIYydKQ0ugPqrb94IvW2fm8kFVRmxloSSgLMUwLOZ5HFWuv/4JyEELAp/OB7kmIx9AAnIqX1P9KvjjOHDxqN9KO+sLYVB+AGk4REZUc8J2nogRrLlyXsISi/oQDquh4Kzh1UBzU6HelPO5ftl11ybaUR7u3ae9uvWG9H3CrLu1I/ulwDFTl1Da3NgZDKY2+706kX+3Jkt9ttWR17PqxR5xWG9NT4ZSJC2++gj9fPLIFjqSX0G5p0MYp3CU51jFQzgxg43gk3j1Tm7E21HANib1OboDwI/jl1Yr9leVZ+++dq8Y7Gm4liDfl8JGTvPAnaSYXmEt9hkNKeTnTP+mMXJQCaaucA5WJRcN7KUr6VAE6PzM4TSzXoKcco2cIxPoGO6L8VE65GT4Ju7xstbmmNaQ8mHaaaTbM5uZ8bo8DDcPiECpBPswoc5BD8fzDJ3KXL56zMubxtKWBQkA5qIME5XgeF8+juT3sEkyEQyBnDOOOe0gjCOH0J8A9XSBASfsRgWIeBXRMzuLaFmPv7bclODQSUWIMjWAO6kU3zvAuB1vynPdUOT/6AFyJ9NynKARArIkkgcAzpAifCPzjbIDMx3NFT15yRNDBOFk1WTYAoXARe3KHUsPF3agFWEzxZIufFE9y/IYfQDhaprTKKBaDI96p4oWqhYpwC0b44igSlO+nAdhB9eatN2yrfd+647aNDvrqMyXbXn/JOnurLgxp10h+0IN2o1yDqgfjFbGnBAtIcSSFIwiABebySxXxyGwmYOm3ws+oz8DEEZjhXGEIIp+8uSOO8xBitdK4a/OLNxTij7SKp+94Cv3Bg+p3PDs+mlh7v247m2etPehaR1bUXveBvbfD9z0YlHx4cB6c8gHC3h9Se8SvvOA31KCRnZxMVXVkdTA1Rb9qqX+1NDBjay5tj+fFQeRJWO2c1XVjVoqjVrah+iRt47ypiiwN3jmjz/m7MsgUx1vw9EQ4Y8oLOjFl5+mEiheaqASzn18qWk3PMxCkrt635FP+5GCkPj+UmJEsO+RVhVAsDSmvi42yu0alJPFYtrHqg0VSleV4gomnB4lnniokQk27RLREOBxmIotSLEhxjPBkFOsbfBC/2mjYnBCwJETUpUQKKIy5eTOOsiiL+d3KgPkyp/w49PDC85ft4plle+n8qv3yn/5zVmNxnLULIfxI5uiBfKwSZKxPbyl/t1xqdWFZjvQqzx1pXKhMo16Rao/HHUsyfDnWOGCwpwTgLUEKs8tja2vbujKnebsUoZDeZqVz+pZLxQWz6jl8D+Kr8xImnVyyOALIn04fIS8OJ/AtuNk94OSZeH4gJRHV41rpdDEWnlPRXiYwVV7KHmyJ/d0RxqV7ZBrp49fj8LMAijLFEfCyshgvWy4GdGHJcIccw1Emp7qyw4rSP9mAUnjv7nt2f/eW7Q9bNpx0JbDMdrcuydJYdmVNG6MlND4GQ265S0hjWdislPms+kmGG0/myf3XAaHGNAtTVfBOGhAwwKPvxgMR50gU+FvTEeKO4uVk9Sye+yN12XuqB7u72EkURTlvyqE8klDlzeydrTVrY/CzpXjSkXV1w27t30rFPDFQx9OO9tCOicrjMEGUBy/78e5Gp9sJq0Nuv7Pv28xJrwezlsUf4aLax2eOa5JVR1J8vO/Eojefs64r7vJc2S7VYnMASoKFbWQe+ZUldxoa9C5KxrDOQT/EIqGdiJuB6hYL8KhgiTm50uHIZrHA+ns26e7Kb1th2FXc0Mqi+k8sle0vna/aGVmL8xUsnKgxSiltFHmaQL2eKtBYAOIcE0vh5EDeRCNzX9OQIO9KYfTkBuxVxjJQY2uyMBbEvAtqda3ZtJnFJV9wwgTzqSkcQl8I96//4RztZl/61V+23/h3/4f2b/+1f9c+/wu/7EKUhfBDlTWUpcHWNjoHzOpYxXIhX5QRCgTlgU/+fnxoQhHMnoW9jZmD77kmT7dOPpoQSvh7FIC3HXZ7SHFMmFZTfWBM5mGTiD1+WoFg8ql6exrhzO/hMkGuH0aFpI+mRC7xPLf5TSVELgno+IO+cKpw5ClHHsJDPKU0ooELCN1IaQBydLR5OHwPZwmO0xKRxZFnKj+LOk6XnvV4T6Q2yfeidRVkZ+QHDqJsLDa+G43/SYYHuxv2/sY1jchbsjR6Mfpsr0hpnJFgUt9yxEBnFEYxRvdqK39OOf2XG/clwFk5gh5hCQRuoLvaL4S44lB/8m+PKzee5daoz5qjAglN/lzkH+WSWnHcl6CC3qXqvq1c/rItLF9XF2WaqqikyldCjXl/54nsGuoNejO2v1+R0mhbb9SyvpTj3d1rttXf8ry/H6S+c7oPcZ2cKw051kKHkgWDgfA4GEoG9dx1uvKlRJi+6tHHeM4zoVmODZ+q4k1wZjZKUhaHsoqGI6YM+xL4B3axWbb/2YsN+7nlkr9HwfT7RINK1iuK4rWaNHxVz1fIRw6l8ofrA/vd7bF9vTWxnupWUjkljdgqsmpqh0OrD/et3tmxSmfLSnvrVti9Y0c7d8xa9+2gvemnYm/1+q5EyjwnfLIOA03jXDpHxVODJFGeCiSCTfuPUhp81Q9Lw7fAiUgQjDimqSoa8TfFiJytWq83bAZLgy1taX2D6SmwgLKQ4Ge3whFa34V/zcqLK/bKr/66Xfm5XxGh1bxs7WLCQpdGTZxjBQHd9ITZWbDyKa8sb/JJFgflUCbNoU0wOgRI18dO1z7cg1Dk+3QBPNLJeEFpc33d+p2uHaquEyk3hAaMd7pTQ1kf0dExERG+owWfeBIEHInJ4loP48kxAvIy9RdZ0ll0gyTZs1lShwFTf+CTJP6AOhv1EUSa6Hy4LDqENz7PRJQ/nPKFMaPmUR/8dI8qPHR9nAF5Rr7hEBYRTyChKGuK6iDFoR+sDl6g/KTCYDy09+5dtb3ujqy7rvrRULxcts7ueV+6o42OOfAkB43AEVHpvZ2CrI3m0tsKO1a8/f4IfvbrOBEu6BLlcuTh2NT/aASPRZqEYwr2U179cY/xrLBUhG3hW4K1vmUrF3/Xls9+S2OyXQlbZS7x5tyltNTX6yg+pfswv4811Ud5yOroybq6tXPNBpMnOw8O/j3tjuWQ+v8IpSHZwNRPX4PKtLOqJ14eSC4NZYUw0KRV1DParVqTF3n4ESO0UsCOtrYUXb9jRwdxKOu97sSu7bF+KjfoWaG7b+XdLZvZvG2D+9esv3XXdvZ2VIYGzFIqv31r1/79V3fsb11rKd8Dn0SpSbY1ZNmgOKrjvs0OulZQXjPMzrRkdW48sM7dG7Z38z1759137Pfeet921u/b4f6u1Uc9axZi8IYVBJ6fJtD/PjIkwgAQ5jShnFjHSiN2MfRFpL60e0cCnfUNpl0YldSEsZqI0qzWbLaRjf6ZPgIFMKRbCVIUYBZkJIeF4FaJ0msE4WsZTEGozAMxwEj5wzDUAef1JS+UA3nhyBfnO7YyqwaWoSeRF2zCcwhJtckd8a6EFI/nLPaDQcIhkML4qqHjkB0fra0d3553IPN/rBtsxWUExZ8DidUmRG0c5RzAqM7NV3VmOkDgLUxhSkpV91L9dggHnsd5mLiUBtANGBKLkcgktLhBeSgHT0ScPxTCghZhI7mdpPjsCY2VQ0EkJ0q4T6HHZQqoA7XjPr6TUPFZy7yslK//yKGgmJpytAovqU60mzWOrnjOn/0EAruoNloPJOQ6si5HPj8/6CxLUNVlKYW16RaEeNidnnHnSmPWZksjW7zwDas275NScUEHBw8rByLkw0ecQVWugSP6cvAWUzsszsYz8Zx/AM1L90t3DuA+pdEjxfKeT1utPvcvbPXyV2xp9ZrGgl2NhMuiIWc08Z5JyZVMoXJdberKquIdio4URtd3j93dv/2B9JnuL8kBLo/05wcSKpzkEMKa6Tdf55BjfZU1DfcVz8zEgKlt8Ya3TeiIL2GSHxt4ZLHIkhhowFEvF+1QlsDB7gM7aK3bHQ3u/tO3Hthbdx/YkRTEwe2rdnDjTRvdfMOGGgBMtmUptLeszFcSD2PLLW6307Mb7BBQCdCxJDlUrNat0Fiwg3Jd9ZM1siuFwTR1u2MjLCNkgspr37tt/fu3bFblr8gqfb44tgVZQ1jSVSxI5NtThI+c2zTBnEiZP+0SsZxQEuD9IS/bME0lxSEE9KRAsDbgtYKIUdNoulSX0mD6COGNwHMhDzMnhk1MIvGkMnSDiFAybM+NBH4s+wFKQ3Vgh4R/FtPro2dIT/VxZEkZsl6SNePled4C/DRkjV4RYY+PDuZWDHFPG1QewmLrwaZ/GYyXiVAaVAdLw4UBCkHVpVp+dpCeiSmAiIsvuemeLo9H8n6Pp6PS5AcoqxPI4iJKFwoQFdM9Esb6YcQWEHEwPQuFTh86m3xQRh7xLAKKcOQadQklgfP6kLfCTF4OdZHe9m5PFNYNzveJic3IFyWCmvdnszrigOATKStIxbUcfrJ6kIe8ROnfLfmEQVcjzDubN60z2LPRZOjva/BubK+97Iuy0B18syDL7ppj5aGRvVSGxlL3be3K79nc6qviB8wT/Tt++BMOIBgAjeKGsFKQ4mCePG4BhygO4YidQjE4UDp/JuVFIPPJRnmB3dg1pIxmDqw6d8Pmz/yJLV/8sp158Z/b2Rf+ha1d+rotn/+OrVz6ityXbbZyTwqDhf+eBHPXBvJHk55ttu/a7mOOJYG+034CZE/y3ek+Pn0JRYhyQB6NZXkMR7wHo2vF+Sdx5TMTwu4m/5SDmhE8TAux8seiycBaer6qAevzS/O2qnoWpCgGt9629tvfsp3Xvmrb3/5Da73+Fdt77w3rtjZtUijZzNyKHdTqPmBJSptJ51mFy1yrzrTlUEr/oFS3Q9IvnrNBbc6n1fa31m33wT3rbW3aQXtfg+6en7rR3peVJn9u9sguzjOoAB9HvuZC/3+aMMUaPzhExzxxx4SSS0oDYoS1wVwg6xtsgev6K/49mXiMCDjaYFYEqVSrvhfaBTjUwupAidB4kIGEE0GdcX3VEwQhZvBh0gxJEEZ5coUpzOme1M+/l6xRxqGYQ5WDsyIPKayZ+pzNsFBO2d5z9DSL3imNZ5blz7Wcb9OjTigOr8NHA+r4kC/HlN7m5oaqoQ6s8sdyCG06boz0w0do+IU7/QtnRRhffrqfFiVdAHgRWVq5BAS5hSwBgx7WDy4l8zhdNSu8aRx50q3Ygri6umrxZnaU4896PvF0Ul5cJUcKyMkJv0wS8ILe9vDANrtSmp2Jbe6PNPIe2PbeSKMzWWDdQ9vvS5EMlV5k5FlvY1bBEBsBUTPIxC+gRF7f4ByObOGraZ80uLN1W23dkfCUYDscyrqU4lBbR6OKtwW8s9jKcRaxboArSZjt2fLlP7bl575s9cWrioOKtJlc9aOGB3/RZzNeiGhXQo0G23pDPDjtJjPqBsEJsYwb+EwOIMYxqgcoJq7Sn64PUO3Kv7JnleZ1ay6/avNnv2YL574qhfJtKZa74lfWHnh/QgPL8b5d275uD7qb1h627G7rtoQh1Ho80Kbkjq9F23BMMUkuaXAaR5MjB0auMHjBzk+fZaCp/o7M6ktxcBQJh6vGlJ+zjOfDeuwusot0KqNYrNmhhHrr/l178PZ37cHr37Stt1619p3rPh01M7dklYsvWv3yS1Y/c9Eq86s2KytCPVNYCtmSTt6lztCKT8EeyB0VKzbbXLDSyjmbLMmVaz6ltru1ZZ3tbTuQHC0cTawq9C6US3JlKV/xsxQ9C/gNWS7ynioEZ/yAME0gIF3jUBihNA6cGLzVGlvf5JhLZG0jW4jqd7P90nIIcoSdH9ssAXS0uGK2uGYzWBGuCOREZJx6k6RMJvhVzpErgqQMVC8RAkcHG4o5OkONEMQMO519227v+dTPpNv2OUhxkCsjt1aKUlQIYNqm+h6K8LTB60ecO4gdbkbM7BYHXOVd5slhGo+nAdzs7u7a3s6OM5Of7a+yvDT9JKUQylGMiO/SU3E+CuWtceLY3YIyjq4PIBs8D38+wgHkLzooYXT/ABjGhYxi+GVh/ud/5qesWCo5yinjpRcu2aXLL/jAIZ5Waq9Oml7CQuDOiSMN2weHKnBPTL/dQ1GMbavVs9Y+C5caGcpU52yf9OJWvzuyQXdo3Y5ce2Tttkx5KZmRlMmh8kCpAl5d2ieP0qlVQNSNaz/KQXhGGX9SAOGwsbuufoMglUDViHZygP3VF6L7qn224OxCTbQtjay5cM9WrvyBLT3/31pj7TUr1jadL/lL7fbTXD2U2soYWmEhDD7kSLxaXSNjIczRoZ8D4RPheiIxhDvuH1/JUQ514Y8I7vrz9JEskV/Tt2bFL+LDmaEVimrPDH1JCTyNZIYsK5Tk3rBj1zbe0+Bhy9b3JJTb60rw4WBaHuF4HwKZxBZXpppQDjEDEX46Ot3f0BY/IPD5kJN/HVF9yr/HTkOUz0jpOhLYrU5XaTSYae3a9vambd2TZSRrYLC36+krCyvWvPKKzb3wOWuevWK15rz6CidasIEh3pWJQXbMiCBjqCv9UZ7qJNrIL5YqVp1fstqZ81ZYu2zluVUplKK1s+mqoayNsepz5ArwUPgCf4eyNorWqITCfpow+9cFWfiJgMYlSISZtjScUEICc4ljOYjAzinWN3wRSgRhjaPb7bjWb9TKdqR7ZQnwpWbdd1MVGk2zuUUf8c8g4JWfsBJrGBIc4mRKh2PFmBIJUk4nb32LEVEgipuoA/Zkiu6pvL7yGem62+75CZhtjRpYmC8oLS/LzPBMUj6tlrUfqOOKydRCnwpAKDuojV4fOaaLnOeL6mwLS9mazA8GCa/JpzMyInrv3Wu2q9EF5xANGYmoDB/lS1CrFqKkmLvC8QMlFyb0QGbbeDGI41dcoYAnRjjq3DQjKQrSoWfo8nGoZIzafU6Xjuy5sQbBMzSUSHISGsT4l65ctrMri7Y2X7Nf/dVfsv/+//ivWX1lzUngCsOfDkiCO61nAFzz1bKu2rzPiaBSGh11RgYZmTYK+iLeEHrCvR9nreeIdVBjIgbckb8c1dcFI2rGyt4+1T+NvjKV5g+QnhzqEhKcaPrDgmm639m6azc3blh3ID4dSTiM2xpxa/RakPIoPVADW1ab27b68m1rrr5lc2uvK/yur2UUKxqFsjgKkdVSSEaz8cGDl+MX8AO05r7CYoYF9bs7rz+wd17dVNcLDJcbJfvJP3vBavPloCuPZ/n5FNcxBE7jN1zwHQmjXMe7nvGmEpQHMMAjjhT+tvVsRUqsYB1mKdSPywX1KymbC0uXnUenIeENIOyOP/EP8ghlwIADS4FBLFtw2dre7ccAFn5jBoT1Vi9PsgoLtr6yaosLC2GdkIfazrrSSDKJLwR2JG+2Wzu2L1nR3d+zfqetsg+tVG9affW8NS9csrIsjOLCspUqVe9f1DRooLwUpm5eb/1BLf/aqfMgyi6m+8Bh4nWXQU43UUz36aYcrTSrvl+WNTIrR1+oFAt2caFmP746ZzUpkKcJP5DiSEQ6JlDmksJwQrnSiCkqn0Nk14IrD6wNCXD5fRENYo2HI5urVX03AkeB8BJNs1EXEspSBhpZ8f1dEZSdBAOZZ931B9a5f896m+t2KMsBwTjD7ieEjAgaAl0kyRxvwVYlVA9RHrt70gehMLoaLTBV1t7ZtdbmlrU2NmwoJjhUeaOdbdu7v24tjiEpM19/6IRwkaJwcJAUitrobRajq+KuOFAgTwI8/zjgHnV95823/LsXMNpQjHQgk5TvhsNEYzqucFASvnhjnj7l22GVrR95AJPxxw2YzRUH185/Lkg9jFP+YRXoQsA1T3tYiQh5Ps7kWbystOde/jH7qV/8Ffv8z/28za2ciflVysrSAKmVIaSjA6H0BsJnV52w3TuQ3g8+YXfNMVaUV5wVBH8hVHixCsESxzjw5i5t9O9N0CCVm1pAWrY2osq9/rRbYW+B/9BpSR3t4eC6qvL+OOE0/cEvC7Y3H9ywjb0NKQ5e9pTiOOqKxdmGLT4o7MiauGeV+Q2rNjatXG1JMA2EC4naotrobRVO1MYYAGRx/NHuzHd+VthD/syMK47ta7v2xtcfaNwlESQcFsXbP/ZrZ21htaoupcGh6pxlE/nFDzEnYeeB6DPeQl07DRHmojfdFAsSuXkkP0gRPFOalZCVomCqhmN1+gPJDOFkNDqws4sXbaE6R44P4Y5wunZf/5SXnFsW6q8cagiPIfQHDFAUZr3VneLYkssCORtPysLF6to5hixhkZCP4pkywzpoSVF0+ww+Y3F9Rv2wWJ+z4vKqLZy5ZNWlVZtpzEk+MdCTVai24cCRv5lP21XfGKzNWFn4qsjBj2zX8I+v6T7X3jKlYbAInQ78qCWVJ9lXUT2rKqeusqtSUCWlaUiOvrw6b88vz+k6o81Tgo9kcUw7FMUJkcLSgEi+toGSYGpBhMHaYBvuAE2vMMRiBNColtXgip/LMpQy8XxEvP6uhPqDB7Z565bdu3nTNu7esd3NDV8knpElUBQBiyrbP70ohDs3qlymruxQPjTSvdmmtC7Hl0gg7SnPbY3e92VedllQgoFQaqpXR8qJo91ZZBrq+YkY4UCk4zO0vNHpIkV1oxw+3oK1wbZDFqxnahUraGTB2TE/CDizn/Jxm1Jo169edaaZ0Bm4p3qx84t3OXhHuwDDyiEsMHl5sagqgRpvscKY5MiPGNGvEcB6TijzT31mceEiPWH/y65D/hBDTmJlBaipX6ucgjoHU4oog0h1ApFOecv3fHWbdnDsR1c06fQP1InVcTXAYBqATouA8f3vSsM8c1nKku3a7oumlUpRblbhgm8fLZX4ZovaJcGp5D7qCpUQ7aqqcD72FF0xcEzPJUWaQuPI6ya4/Rgg0TlBugbHm61tu71xS1byrs/vY20cHI6EW96Z4ZOhbdFugtzA2PT2QnufKqJ5+CBZRPN4tZncueXIV0xSJJHGQx7HSQ37d3r22h/ctqEENRZFUfh9+V9as7ULTbE+fZyM9ByP+5MCz9cDXpbnr4ALbfVHtvROpIjC6emR0h9qsGM1DcrUP4vzVi42RYNQGrOFkvhgxvqyMnhbGuG8323bfGXZXlx7IYp6DKS+k2SSC3zVwT+3KrmC4vBXAiSbBnwlj1kILBBklMsr3hqXfS+FuXjmgpXVlxJfokT4H4g3u8x+UJbwDf/P1ufN5pftaHHZ6pIFVWZMihp4ghvSZc/6Oonyw6LQpfDE4jj4gw8pg0EVCXUth++gJNDXd8xBM+GoUq1LYTStVm9Yo9GwmvoGO6kW62X7/LlFuzRfSxR6auB89CTwKGZPcYlQMJabhSKSKw853tL0RSh3jBxgBMXJ+YK5CMaofgbLQIJhRwL8+tX37ep337L3333XbkpprDN/uPHAt9euzTfs0oVztnzmvAyCakxb4ZjKQmmgygF6FPdrdZmLS7Z25bK9+MILdvnCBWtKmTBy6snC2JEy2pI1E2+Ndq0t5cK8IR+VGotZeXuaHVpuxWDVZNbGoRwMxpQNgtwl8RPANO6m/QQo5C1ZQ2wl5u1aH+mpPD4X6dM1YqCFWsnOzTft/OKcnV+Ys4urS3Z2edkW5hdsrl63pgRBVczEVBuC03GjPLws0KTO4ApDwbA+xJCZc+WieBcOClM7Z21dRjhlgQIN93ALHgbyJD+KptP4OxRDWRqM9KQ0aONYI0zaC6+QsCS8+tccUdzqEP6BHDWkJCVRlUATu8jJV1wFi0Fh7lcqqr/uMaWOpcabANStLmIGHuKautAGlDLfaWa941lBlHfSZ4DT15wXtbu/LWXaETsPQmHoPnP0jnt8Dc4IQwjIqSjf9RSLwMQTSZ5BKEQRgx6hP8rz6KAjNCGtfj0ML1cbIZh41rNQdsOOeE73faoTOiLByIB89OuggMcoP6wKdieNehPrtzUg3B/bqCs3QHFIiMuCHg55GRgZoBG+ulXlaM7mShdtvnxeo+SqjZS/C0jRHjy02uv23duv2XZ/P8p7BEzjM4WRLbHwHL47x4qnCuFMiMrTAvclGyQPdvf33FrwM6Fot+7AiySK7/3I+peMKdbmrNCYt6O5eavUmjZRPB9V42h0+myahWFHlg+uxe8HvJfBVnDVp6D7vFhIfX3tQ4py3Nm3sfqGH3Iohxzi/L0CG4hkYZRUVk1Kqtyct5JkHAM3X9NS/eeqJVuuaTBHU54ygIMPDd9LjBOXNHsoDhaZ8LE4QlmMxqEsePHGfQk+n8aSY+qqK8fonY8RHRSk3RXfZWqp07Pd7V3b397yxZ+VZsNeunje1s6es2JjQRJDSoGX9UQIf9mGHuTsAAcLZQhyGBxhgPARos/o+RdfeM5euHzZzp5Zs4aQXpgtWx8m2dy0/b19jTpiMR+sM7qdVX1gFTXK3aGufUufyg3FoXs+TfR0yJTwCp62NzZVpMIamSvS5+ARkMvNpr3y3EX7/Csv25VLF23V52MXbUGjnKbaNCfztaE0vEhZqzWsKSUyp5FJo16VoBXzqarU1musfLkOayAJgkjgcdllPKO7Sg+A6QzbDsmPDhmQ4kAN+Ti/KJYpqvaARUYpDSlotpf6y4zwjjoYvYRD40ooC3XQ2HKKH1ZFUWSFvKxboAikQ/woaSYK+Toa1+CpyE1YQPF8E0FU9Smpgo/pdE9AcxAmoTima//0gHYnvCX6nnYA07d73T0bTgbCx1D8pXqqblQ10mEDYwVrMDAjWhYawosGRqwBHMqyEOoOJzM+xmGTgL8cikLx3IOeCCDo6LRWGDwEHaMvzy/V/Q1yHuK+z+fvSZErH8cYmenG8RoKsX6t/JTGN8UMpCw6UgzdoU1kuWDpzRYqUvAaIVeXbK551pbmz9nK/Hn3m/VVDQKboldN1secLVcvSonMi5YSyhpZ0wHZHXZ786rd2rhBLRwS3oDT4aBuhLnl9zNHPb3jck0LlDjxPk8SHkmwb2+uy9o4VL04/FEWvPDCdBFWPmsLR3LFkkb16mMTKYwyJ+Ry6oTy8EV3ybsDWUwoEN/RJTe69Y51f/M/ts4/+U9svLMh5ZHRWI4B4aEGDf2v/Ja1/u//W2v9w//YDvdbzufc9wGaghxq2JyTpaZ+PasyiyVZaigyAS/9nZ+rSnHQG54+RClPAIkwQYgIw2jpOpQGDqXBQpTcsc+2tyknhOIQ0PvtjiMFTTsWUbrKemd33/ZkefS6HZ9KOLu0YOfOnLHG4mLG1AjSrJPDAPSUZA1IqKsSugHrgHASyWf+T8J19dw5e+45WR9Xrtjlixfs7NlVW17QSEG2Px8mOlK9ZvV8RX5T5TBfyELUESMIaTc6Mwew4bOwCyE5mNEtnCeEaZwmP4Uxp1uyfhBmKCji61IGl156yVafe94OavPWPZy1ngTGiLLFTDAzn58sqs4lKQgc5+gUXdKG4EBxVMvEqd6qOwIYZqBUWlBWJH6mMiKNfLDtGFdEqmOKS8ege1+UP+0AcnKnZ0Ul64yPpDDYoj3wUSeKMeahEe2HqiNrNrFY7daSfF84xLpQ5bAwUBTCevYaWdSbrsJkE9d+X2k5koy2prryZbQmi4nULsM39WTfPsrjaUPCFZDCXuapMG6/17Y9jaiZwmURlv4F3nh7H7FWKTXszPwVWZgva/BwRUJ4RW1rCK8V0YiX6TTKPJI7VIMPZt0S8SlVFLKa5opEGYawh/YhJCmDa7G0BJKEkYRPCFDqJ17cP7Rhryy+F2YRYggphui6x9oTaagrFhPWxEjWBF+u8+91qy8dHjD9wztVHP2zb4PRlqzM+9bq37ad7g3b6l2zje5V2+y9a+u9m9YabtqF5pr99NnP2edWn7fFqkbY6r/7/S17/8HbbhlSb692hrvTwADF/6ij+8KDp41neNzbLhcDJPlqF+FDtZFZhfbutu/GJN4HMSgNhWfVx3x6VkoN5eEbVhTH+hsdivKQEbQ93lYf2hCZJHky+Bd/32Ze/V2b/cY/s6PXvyprQ4SRHGEKy3l0656Nv/rPbHL9DZtcfc0m25z5BfVDGaoUq4l/2Wrr3x5iUKwyWdOrKN2CrI1LixosYo4/A0AWfCiYJkoK4ycHw2B+ecf3zp9c7KpidJ7iQjjIwWDysUDaLEiLyZgr5FOkXZmuvkClZyHWkoT6IqflNudc2zvn08GVhzIKJaG8kpshnnqCZXwcAKdIwM9KUy+srtqlSxfspecu2UuXL9mLzz1nr8gSeeX5K/aS4p+Tkjq7vGSL82JYEcnNW68zbaL+KA8ILRygyMQ4nv8PAKdxmsJsGeb4A7YPshaxcHbN5l982UZzK9Y+0IgGJi5VrKg2lflUpSRkpSamqhasVjlxFV1XNATHMY0DXtgOOMvoXc47jOLALM5nxelIcslP4vR0C7nmecAFTRY3Dek+eZPKp6j6Yxv0ZGnIZHeewQm3dB4W/GL/vJ6knnJhaUgByMeKoL40BaeoY4XBGUIojaQ83BJRYva0QybawZBiKDQ3WQfSPaehBBGDgBG88xQh0ROYpm3ypx0voGFt9AddKY2h96v0NEJhSaPyswtXbHHurI9sq9WK1TXSbVSbovmcrhviA/GC2sXggFEpeKQ4LwMFIlqQ57HToEMiR7G4ggu7yjwjfzCoZxTLd8c37zXtvWtfsvu3ftrareekFOZ1PxQGP3THGGGjMNRHNBhASLtwL6gdONPIu6B2zaqvy7fCQE5xXM8MRJe29Q+2rD26bZv9d+xm65t2f/9Na9SK9jPP/7R97uKPWUPK4/r627bVfvQZVtP4ZI2FRhKmjlwCXiV+Ulg8wC5F/yQDVoWuuQumBu09WR0bwgtKO7OA5ao+sAG/7MeUokBwy/Ekg0xkEwvozErEVBMykiVvKaAzFyWDVqx2/oqVl8/4AAe+98Gh0h2JnqXnXrbqlZet+XN/2ndmHWV9oyAerYuXsap9o4sc/QMepy+wvnFxvmYX5uvevmcBT7Q47sjP/ORCYYQLhZDN42FlyLEQ5WsZGsWzuBVrHdK8Cg8GvOrP1ty+TNmhRvxz1mw0ZeLqWumZ+8PkWpAptjw/b3NzmIGYYxKWTtYguo968JEIVDGrpxLCEVkiQL6rSvnKlx0QvNbPYlKj2bB5ucXFBVuRgppfWLCGlEulXvNtbsauKQGKgtEDO0uwjjjz/lCMU5JyKa+sZSbqh4NpfCY/OQDL7eb167Zx754z5YqUW+3KC7bPbhNdh6IQ86p+x/P+cj4Sh4lUZT9iHoGpJiMgfTuq4kGJz4dTlHCS0BJsz31EiK65EESNYFQPeBoyyS49bVIapEnxQApTF0QRlsmerLbdNjtYNPL0KSpZcqI3c8G0CeGH4KKTIgSxONxykqNtjPi8TcoTpYGCSfPPyff66R5hrxkV0YWzCTyjCNrVUF7wLXeYJigLt4zkkmD5KPAoGif/tAN4U/zu1l3b2d9S39HInBH6IYOnoi0trtrS/LIVJURnZS1aUQM1CdvJTE9+X1YvwpddV7LnCmoPR4YI24czB9EV9OPrE2qfv+fjeArBEy8OytqezFm3u2ad9iX7xm992zp7bcehsCql/bzNn/mLdjh8xXqtz6v/LmnAsiv+YwtqpjRkNTItxUARIeeYL4gzVKbzX0nliabsgCso7O9IsKlBxPRjyPG9fspQiubgSHJj0pYi2ZQl2LO1hfN2bm7N9js9O7v4nNxZkEkFj2Eapz6tQ5/VKN8X9VVH5BLnVPk6a+b87CrJJhbF+yNkFYNWlB2bTYRD9fHq4rIGXrx4qfzUNNYS+FaMspRf8F1OWCBl+iMjHFDsTCfOUhWppWrl17PnXrDS3JIdfu4XbPaVn1b94L64e8QUaqVupRe+YNUv/YpVf0JpanXvHyikisqlH/lhi3LQh0ETlnVdODzXrNjPXlqxl1bnnwoPPwq8f30/SEwNpPC07wRyxZEpEWHSp6tcwGYWh5DvcWr8cbqpZzjSmMXp2PuhxipPtltWhLCqXEkEwRpBcA+Vr59TLyblKAT9uHZ3p/yVoT/vww18rrG/NWpnGsvDykvSyQ9QLEgpVVlIXlm1hbU1a66sWHVh0YpSWP5ZxkxpQNbYRsjiPyNkGFPxdAgOZHxKSgMHTpjq293ZccWweumyFc9dtk0OmxN+yqoX2295kYgpKJQFzZG8c4HKKJvaMJLBh9mSk0Htu4eYvoKtfMbP6yAU4csBSQGgRMKPNMfgdY30vCfhaYjWrwtnuQQId/LDMarvaEQah8ux9gWfqHOKnjwTO0YiLW3h+8w+RSVHPtRD/+Gn8JSDh3iWzoSLcTTxkR+O+jG9yDc5UGR+3pBwjmP3DFsuPypM0zb5ibYpnK7dia86vY5c2/sMceBisblgZ1fP27x4dFjoWmt4z7a7V227d832h7esN9kQTlsSbl2N3DWCL4rHcRyjXmTnVShacMUgwpHkFWICWAwjHFCPg0nZdh58yW688Rfs7bd+2dZe/FUNqBbUjdQXhVCsFw7FtBksskMb7L1o2/d/WdaRBOBR1q+hIUpY+AsFpeQqGJ96sD7g24XlUBRYj74IrwQe5/c1ohc9GAyVJQ2LZfU569j+4Jbd2vuGTWodu3L5go2O2Gl24Dh6LKju7vlvAMKU9jg+9Cz1RFlx0i39Cbnji9/US8DwotfadqtjpLb5wNWfmbWmBm9VdmvqOQQ5u0KZ3mIKlB2fyBwshZkD1jhCTrFbdFiq2eBLf85GL31Jlq/6ungOGjBwcb7gOVmPM2tXRNdZO9AzaCtRQBQLq4N6wesoD+LpJ1gil2VpPLfS9AHUs4KP/B4HzI1CiC24MI+EOtNSQuCxxYFGR4OPhy4M0+I4UxS8GIjjfQo6+TkJbojIGgXIqWiEySdgWaCGmDE6ErHFdErmTElHAEVKrgD3iZBTGgeqq3pNegMbdHs+ivVIHjpOqzgsC4S/Oohfk4BnIeRUW33hT+1FWPJ2+6yskpov1mO6kx0ZPx6m8fdBji3C7737rtXn1HlXz9i22jczW5YV1HB8+NfGmJIQs4hvfdTGHgofhSt/BKY3T2FhxcNF+XScmC9XHdQ5KAup6tdypANz0Q7SxbOPguNoBSLHE/Ar/ZCXd9bsdkcKlw/xt/Y4UXTofKNK+AjV52srJVkYGjQgOEQHXxRX2Du2MvEpBdXb5Y3y9TZxrbx9akt/QoX7qeJqrtfFFYYCjPAA0njH070Rykv0Je854Zeyf1BwnJ7yP8iBeNYztlpb9mD3gXUGMdLnfaZ6s2rdo33b6t20vcFd6483NYDS/cI42FXCdVb9hG9o+KjdXVxjZXANzqAnMtZpm64DPYo4sPbOy9bZ/DkJOg2YdL104WWrNZasuXTOzr74M3bpp/6M1TXC9/cIeFb1Phwuqv7Cd/meDByO8YkBXeAe+lCafOE0yicy6qNsoh7J+SPEx3US6JGWMtX3DgZ+5LrNsjFZgrK4ZEu1JS/jGJdTYfqs+xIOMeiLAW2STb5Jh4Gt5A07+vh+PgcfuoxSPAMp6o3wZ4BRnlu0iixiLI1YK4n20Bh2WKFMsI4rjnfJBrXf66R/2kc9CPOsDw5Un8BV4MmB+9QbbmWQqxD87JaGBsMF3XOlga98Sjjdq0sGXJK18XNXVu2VM4veN54VTNX2gyERwpEgSAQJl42YphxzdZiu/rIQTtr3dJpwjE4ivKnR9eb2tjM9IxMFnHC8TMZxFAMJbKY1fH1BzBnmHWgXghT+6nev2n/4X/5je+PtdwPhUVWnGHOu/59/8tv2N/7uP7C33n4HDlUa1Z37EB7J68P1opQBHJ2QrjRZ/Xx6SnXwuXg9S/kc/VFU557lOx4fglAJf4/GYzB6cihZLK4jWT87ao6/T4ICPR4ZhTBlesrn/dUotSBzIagRfQhFJfN4CF5kt5Li/GUjtZ1nHRFZ9RmFI2CJIj3RhKPGsCx4fzieMPaC08vDkSZodJKO8FA3/e3c/sAHFP4hfuGVrc28rOZbI8VT8JXjhac8TCmhMCLklPcLn1POgPuRgvozKkvps2cUoJ9StyGjfHhJRfC1NP8GNPRltPgR4TRtk5um8bQbjAa232fROI65YEecVQ7tQeeGre9ds1b/jvVHW7KUBuI30bUq+pdjvt37jIQW20bjWvwBjxCGX1AeOEdCTG/gs0OLKa2DSUkGyo/bfHnV5iSBmBaszS/by7/2P7Cf/lf/1/a5v/TXbOm5n1QeDO/EAxBSz7PQ3t19xfqdc0Ko2iHis52aaR7uqbkhwDLyKMZxAAT9sgGAflAQECsUmpz4EmGM0vC6qy1YK5Ojni+o39j5uv3W1X9s13dvK2MaFJA4IZWTrqcBheZraOCnkPqSBiuSAT5ILcmap1wSKwO++DeS1bG7tS4ZdKg+xOAFBSc6qO6slS3qmUUN5jgOnWl21lk5jii4XlaCMnJlq7xQGNJiVFL/cd9JQnHwunzkE4imbKyMWfIQnzCdm3y270KRivr0Qqlgzy837OXVBR88PktwvHwQJOQnSMwPnDB9CqdOERbItOPNUJ9vzJ6PrWfyeUZh8aC19tv24P4DRyrMwhyi760XQ3KEMTuLfCubBA2jAbdsdB35FezL33nT/m9/++/Z3/yv/2vb2tikUhnyJdDk/7Ov/Yn9/S9/2f75H/wenBpUAsFQH5cxn//SRJ5VALKiBCnLv4mufF0g8oyYrSSLoCCT1bf3PQYS3pIDwBXhaT+5CaMijXoOKjVr8fasCvSX/LAyxOjOuBII3tdQGvIlOnzE7XP8cnQ+7yDyw9KIZnMUh/s4xRWzNFTfOzkCRfUDD6AENo46h9JgKooweEkAXd0nbfbHqIzn6Tq8hwAteU4yxeeTh4NYQPWP8WuU58pB7Y7zehR23gkrwNeWHDfgkjoERH0EtDWFM/D2qrzwT+5xDXDN8RFtlb0n65etvkwZMB1BeT8IJPoGvgLS9TR9cWG9xjQdo8/eoGft7r6awoaGunUne3av9Z7t9G5be7iuOu2LzzT6rIr2WBhyCFZfyJVj+sVf5sQRVqN9hJ/RS5Xw+kBi+qrH6mK2eCQFfsYuLr5of/nnr9hf/eUX7M//3PP241fWbHWuYnMNjspQWj2DsA0e0cNkJ8F4MKzZqLckGkrxasTON2+iXShkJYIJoIBP+crp+nhQgPN66FfJUB70e89aEdzlcdrhbcqUyMR6yrFrG9237b95+7+x1nBP9YLKUbXTkDXd2+vWjPLwqTKF00CMtYl4sbTiVgV9DfSFU5pR3zob921/f1/8HnWZ3u3HS7cxRSw80QLJClwS8ijW4EfVweuiFlIXv9Yf7Zajv0T7lUY/PlVLbztSXuSX5Tsr3JcVX5Hib6pTX5C18fmzi7ZcZ5/hs4XA9PeBYwJn2P/ecHQEVwKpU/h1io/e7s9kPkFdeB5OaiGdo0kebKxbe7/lDESnOBTSBhIeA40K6dBsl0SIY3mwwM4zjMwhws++cMl++so5q2NUSugE9lWW0rOo+j//K3/OfuNPfdF+6QufQ9L5fQgDRN0yYcHwU894p1A4zFuVTQenfCXlfYADMU252ZDimAsr5bg9D8M0rpLveDl1nRztoW137t63HZFoXyMcrC5/p4GRpMqKaQg6GgwHIWFIrAr5ypMwNXLTNl2L+RPjco940sOYCB2YFqBaSdiDJgfd89E75XmE8KrfDGMR5sGUXuADhSxdSku+CGuUBVuyeSN4Ip8FSB/BkYXCM8I3dENpuCIBN+BepqdYwZWPYj0/8qWcrGLZdbhUHdqKYiUJDnwA8Bm03O31j3nVLeXjhn94mKZnctN0nXbOU16O+Fr+QDho9zhOfOQCa3+4ZQ/237dW7651hxtqS1eKQm3wWVTRQn3Dp3DkaBCk8zjdcyErAiOIHDIva7k/IzbyfLBYZjVaPRrNqc/U7HMXmvZLzy/YX/iJVfvv/vwF+41ffU6K5EX7iz/7nF1cW3RB6eUqb8+WdjIoHFZDcTAIEJ2OZYG3UZSQoJ058qGNnoUL9bTycKUQ2UR++qFJcUGSKMdxS1gOXmWgNDzYt0ZlYjdar9nXbn3bB3XHbRakML/JAdTdneMrXKwTFq1ajk9V1+Q4psgtOX9KQl6Bo/0d29u8L5qMdC1rX4gueb+KNP4dcOohV8isjln5zJ3EQEg4oS0a/B2WKubrorO4kmRd0d9hO5KPZYcFSZ903haOo09I1pGf8vJTM5Qv1saZWtF+bG3Bnluai74MXSjnGcETr3GkyoCAk46RdQK52FIpASsGYh4x3tlQmPlCtxJw3OcdDsWzODpgTnFofA6VAwjn6zVbXlykNAqShxmXEds7RYSjKjATzDZjl9dW7Zc+94r92k990dbWzogoEEH3lQcm4guXL9kXX3nFXn7pZbiKh2mQiHIQIwKiRCB/Qzybf3QrQwSjTSguPiLP9NQh2/BUz8bZM1ZZWhMmJYIpK8s3+aeJlwia3DQeA4dYGmPb3Nyyd+9vWKtQsoHqxFHz1Xrdd3XwfkNJDF5mN4pwIb4PJYFTsZTsZrGHA1eA//KjKkX9Ip4aqghXTkKjKwuELkl4lrAnci92kmSX7kenUR6Zz4Pk7Hlk1+HFaGp3OLHNnV3rtve9zQhr1hM4SgTl6G1SOsr2UbQcSuVEUIaS82z1A3f4RRTmwijFKSsH6knduUcdfGzgDZMAwoIV31WUgrd6GQgtVWvWlPD4sAANT/vJPdxXTpxPi4mv2ILM2VStzp51hh3b6j6we3vvycrYsN7BprFttaShbJH3bjQAikXcGFi5pYESAE/ZdeJDpwLVkQfavO9wH1/CjnhPIG096i/b0fBF+/GzazZX1ShadxYrs3amUbKLSxUpjYZVGzXr9o9sd7/rj0b7aBvTZrck+66rjw/UNjDtlKAAT+d9lzIV68JadSCRK7iMrl53nKdVfFZHXR63B586kzNyh0N1C7M1u7l5z37ywk9bo1zP6pXhXvXzWY6kyOSSnPKBYDYgxLKN+HDEseblR97AKNRBf4zyWag+kEXIWqMvoqtO1Afe8oD8GETRB6kz0bx4ygGlRRujFEo1DTYrrjyOCrJRfLEKP0YHyC6mHb2/qXzkU8mVRTZ1pXqwIM5i+FpFSuPMnP3s+WVbnY86URUg8PX0AUo+MUCQE/9hIvlRCAhXNdZ3WeCr0RAupU+gGEd6YgoUApr89v371um0VbsQ/My5j9Sh/VOPTHEMNSJH+ShfRhmEWWQtF2ftCy+/aBcvXnTGQ/iHhGAUwO6LGVtaCyGviilOJp+nka+8xC2SInEyLkyJsnCLRmlQfIwMScbWO86KqsjSqM5LwZHfSbMcEk4SpOtpN83IoWhHvkWZFyLfv3Hb9o4K1h/FKAqz2Kec1MF854ko5woj+pY7iIlPOsenXExToVDk66ZbJI6cANIBRGF5UGOErisS90MIsAMphHFYMOQLkJ71J2HOFYUL5SyedN5rBNzz+7pkOdBrqrzFGLohHDCgGErojOX6Axv2uzZot6y3u2NduU5rx/rtPQm4bnTcEZYZL+zJUlUWvNCHox446gBQkuNBjjC4oF4UTZuhAxe0c7/f8wEGmx98elXpPgx4Ho/xoS8+NE70PhZM0Fxtia3pA1kdQ9vqbNrdnfdtr7dp3cGO6iJxIxy6YpDPbE9YFeIDOd8QIX5g67JvyRZD+Nw9Pg4l4+kknHXtysbrRp+kf9J+WR7Vlo1m9lS37201+JoT4s6vNHydQYUH+cQL/M1IehcKe8qr5/2dTx94u3FqK21nQHSgPkxfCwsy8ONOnEFeIQcy/lKdXal4m1EsCqvdofiS1cPnZodSFnz6d8devf26ruHaE6C13mIi8cjP8RnPY1GwddZ3UkkpcxYa1kZNg8K6Bms1DdQoXw9F/5Ff7u3b6N57tiu+ZPbB10awWFQ373u0BW7PZAxWWId305BbwnVZSmdW+Rbk8EtV+SqzKJ+DXcu1qhV57aBSs5ly1a0SV6LKkpmUovBYkuKozR7ZMusaSw37wuqcLUiB0C6QC15p57MCaPRYoPDvB8fEh/+yMCOO4AwaQKKH0yVwWkJMZwiIEwR6sLlj9x6sO7NxRg0JYxuuFAdOAhafIyoQ5owMYh92TF351k7FQzjMOlUonOJd2qAoUBI45jz07wpGSuNIHZXjARDkCBDyJswWYF+kVz0P6KQw1kK2tuEtmWrYFJy0+8QlZZEEiSsOtYf6s9Pjwb37GnV2reNKV5k4k4txERAlBEQIjFQsAtAFYhZF2LfdyjXk6nqeOBeeYmqnh67JGoVA/fkD8CGdo4y6ZulIn0ZUdA5nHH9WXuZHB005CbKAe4pPaVhMdKZWQXwGlw9qcfT9pLNvA5TE9qb1Htyzzq1btnvtHdt483W7951v2/3XvmX333zNtt67ansP7lt7Z996bT5DzMIy39MQCVUGCo4ysbrEPaaxXMw9y4EHUAdACz/iRPXgBcu2FBeDEWjt0yte4w8H5JV8pzFtc/4PeuNcYYj3jgciWNsoDZWLxbHT2bIbm9fsfuu+dcd9Pc9mAdXXZbUC6icIBsLEiQ3lNBSQS9tI6S9p5xndya0M0dxH3dSRelEfv/YqC1cFCa8Nq9Y2lP+j24xSvrnRtXs7rRDoHkta1anYVj22lTVWOkoYxSDfneihn+Mv7smN1N6D0UAKJEb5KBhG1CizxCc4BDvKDn7z6VnC8D7vf9APJOjZDcaG6ka1YH/03h/6FLbzIPw1BXBEUhq4E6WhfOlX9GmN9lnn4LDVBhanLPwqlr7ieMbFmhx8VeU9m9vv2daOlIdusFWZUydKwj0DMBasfZoYeo/6oq/oqT+OzvFy1Q5/1yprrR5zOkE3lJPnoTp6fnqmokF0TdcVybSK0jUUv6J6v7AspbFSs2UxNesy4CrRNfHks4AfaKpqujPQOZinjVFFOEbqPlpHsIth4hpBjDu59mkrRvRyPjcqocniKM8oI1teXJD2r2YFZ1o0IUMIctbQT7BIiAt/21UIJq6A2UcPA0QQnoFIPpxGLjjRBCI8B4qhMNILjD6dpjr4yFDt5DOPzIUfyowsipnqy0tSHIt+Pg0v/XlHpU5eRkAiXMLZQ3jLnC+Mgie1HSGCUHnzu2/ZbqFkXUl12oCyKFXL/oZwvcaZNAgKtRXGk4sdUjBhjHgIV1WfhhiUb7ijdDi2nFG4uyPGQ+rUeo5rakz76OT03fTxGOKVfTCjwqDMW6S4CCuge57Q3RRNsgAezzBCBjdQAwHPC1x72zsuRI6ksAvDvvEhrnG7bWNGclIik37fpzARrFiUfGZ4Xx11b33dWvdvW2fjnvV1zWnK6H9XE2oznxmG3HTGkro5W5SjYuGJu9ReudGBK4mhRvosTE9UB3AHzc/ONW1BuM5a9FhINAam6ewWNnwFjbN+gdJI/I8QdWsDJ/rz/sbbd96yqxvfFX56GnFKaJTVjqJwo2aVqyUraUTJWh309+kmNTDm4OXTYPG9CqcmciAkqwt/ajS3eCsZYVxig8VsxY8vadaWXWixW+mllS/YUnXB25MAHrnZObDfe23ddvb4jIFwzGha+TEkqTbfUf2+o0GAaKi4wBi/9EN8hC6FRx92JuNh3Qo+kZ+1A4HufKL2cLQHZVUQ6t5e6EqblV4KjvRkJ9Gvew1b3962z537kq3U2SKsG4JED+d3yk/9DpmV0YZBKQNNFJyv18qnvr5zUumQA9CMPHydT3VmAFLlk63jA+sXK/6umR+RA5/LuZUo51PGlK98+dxCSVaEK3NVLywY1V9lFEUgjjhiDWNywDsbKGENnFnPUDyfgz1TOLCGja2u9nN44UuyMl6ZL9my7i3Nz1mzydv+MU2VZNG0PHqa8HTeHAfpToSpjoGS8FGGrtUxEJDH9xWXdkW5wMRKkM8aCDsyQDbHFbMXmrUOOoqisjLxs7og3QTgRqTy0QICPEYm6lwipHqfht9SIOooznHBdZGJ6uwLVrxfovK9rl73UBj4A7WNXV10HtY1+KRtVQqtubRoBV4elDA/3teeOa9bBglPyTm+MudlCTdMVfhCv9q/LWvrxu271pMlw3c2OC6eESU7PRoqiyMmGGlhcTBicSUhByPjanJNtbEqHDBygYH5YmA7tUGIBG2EGUXyxT0+M9lHiLpj9K0O49MNSi/cIqRo0bQD8E/YMkLECbteLmFEBHdcocnnojeZsZ1WHCg5kWVV0OizoLYXJEzZXggNha3gDykN32uPUnGeiRErX41s7+/bztam7dy/b/t3bttAlsqQlXMJxCM/FA/hg9UVuKEugLqlK46+8kUpcVozU0UjCW86slpu5+fnpThE23jkkZDo/EE0DqUR6xlB7+B5rMtwMQpf339gr976pm121q0shVGS4mC308zRUPQWXRsNjWqFV7UJBKMwfIeR8DpfWbJfPPOv2lxp2e73rqrOwYNxii71oE6o1YIricXaOQ3IljWSlqApVT0P5vyHk3XhZs3ONF48/iYJ7edolm/f7NiN+7viUxaFFal8mT4plnatufjHqusd3VNb1Ub0AtRHYM6o33FEOnVywZxt003MIX2V0UWZ6p+6+Khb9Puly3/Vfv3sv2NfWv5ztlo/Z+uDd4VHaUCloQq+dVt/R/41wbJ1J2UrH83b586+6Dk+RBf+wAXhRBs5rEDvi1yjWNypTu6IwyqV7GLLNm3TtSsOnPBbGA+sM5poYKZrDXJZUGfB3BWfLBC2u9eESgZ3bsUKr35Iqa75aJy/6KcB64x4m4ETLwea5JEYxeP4dERV5awoj1cas+LlQ6tXZu3K4pydKwyseTSylYV5W5I8wlICf9OyCPcs4Ae2OJJjLjg6SbI0sg4ixxyuWxIKJ6URwlmCObvHtW/HzBxaVhk7M/FpxnkJ58X5hdDicJvw4OVCYK8RjIYQleKQkPWdR/JneeMb6yM5xUeYePU8EKp8VKC/4+HWj+qV3krHcSCZKw3lfcg0AHlLqzeXl2NOUqOMmUpd5cec62n4XlzBlOH7CFRlhuJEaYXiunPzlu2LEfuq30Qdk3lQTGhM5gZv0cvyYFHcjxZRu7EsEMiMrmHGeTEmwhJ2wYEj/+aFyiUCZdFV520PJ9buDCR8u7a/17ZduY6sgF4S1Kqfr28cqQ6MYpRnUggA+RJyKpD1FIMSTNNFuKN0SzdQWH0pqla3Z/ubW5ycZ0U6jtoKbnxx2juTeMF5CyVGp5XLeE0/Ss8IMu6xBZQP8Oxubfs3nwc720qrSpWk2Mvsq48pO+qPtYEb6D7zzr2BrBUGCBxh3msfK9tLGrAsCt9PAqdpnRzCLvoGSkODBNGac9iwNpiiQnnd3Lphb997U4p6KFbFcoZdqfHALQ9eiuTDjuCW4zr8fDHRZLl23n793P/IXmr8uj0YXLW73bdcGCMAfapIjfV1B9UJOiH8RkPOhWup/H25PdFabZ8M1V/lbN3u77Gj57zKKRufzIBn3rzRsrsbu96PdemCdXa2Y3OrX7Xa/Jveh6DDoZTHESfhiofF0H78/6FocyBcHw1EV/HdjLT2AQeFig+xgLxuqrSaE+3TD/TtHQ7tC0t/QZbzGVsqPy9+N7vVfUOlkxCloedUkThGvmiDyaz1uof2yy/8vPKI/qi7/uf/pBVeUB7eBzN+8qODxEe+rkU6ZAtpuOC+6hgygbVP8Z/iyR0dXj5kwDNUf5JF3NPgV3KCwZ5v8kCBoNyVnmVu5ehtZBLErYyDoX+1dAZFIR6wUd8t71nxB+sYZXFqReWVlfZy1eyCTI2a+v387KFVWnesKfycXV2xpcUlP6rJF8Uddw+7ZwFPQXHQeSX8ky/nnQQFkVzWaXCuKIQIt0iUlpG+71zQvUOEBT7MpLIQrHyffFHCem5OQhpEQACVqx9fc0CBYBBjzrKoVfIFpxilQyFGPBoOidEySwNEcg0FaQ/CmxG/fJSGr5lkzgWTiM9Oh1AadWssLIghQqAXFpY06mOv9/cS6GEcPawwHlYa7Cg7mba4deOG7av9A9WXsnkRiTahOOYaKI6wOLAoaiqTfT9uxstfJH0WBhDSXQnFPZU7UCfd1yj91v1Ne//aDbt+9ZrdfO89u/v+e7Z+86a11u/b3s6Gf9iKY0DYJgtNmTfnexhpmyeKgnxjlKj2QZHptmfBoFSWTnGEmRoby5fskLAU7Tv7drC3I1xopOWjLXUehA2dWzwylPAZSNhgiWLV+tQPvu77C6DUz8ujHiyUBl45TXhXCmTY2lX5JTtgeo9daKo/O+J6qgwn87bacXw+/NfzqbFe0Fl4vLy0JIvj8YrDeTDzpx00nqb3iaUh/hJ9+xmd+xIUflabcN0ddO2d+29JebwvXEvfSTj4mU1yMzMjj4sznlAaTNWo0eLBigZHP7ny5+3z839e7Z/Ye/tfs/udd4TuUMKsNyCYDxHSMhsmPQnAvhxCHvwp3rc8Z3gDn4dHGkyMX7Pr4oeNVtPGMzXrjWfs6s0d29nrSlhSp7Esom2bP/uH1lh6Q31W7RQ9J331XdFrRu07HCjcVz/qahAiYT7p6n5P5XTUxzQ8H7ehv+oxUHioekjZoARiEBZ4HYx27d7wujUra1YryNqenbfW+Ia1hjvxwif1FYMhYxrFRY3uK/Zgd2B/5sf+tAYA0QsSXfiDF6ctDscRzsNxfZLeH/ZnmNl26wTn/AfXhyhB9pQPR1Yb9uxwf9d6O5vWlWKU7SyiwZOcdsz6xoH3WcrCqmZnFEoHBeEKgzUf1kHkV9UX5pRnUdbMjMKLhUN7rin+VVzvwU0b3HjTFmV+nj9/3j+lsLAga0Ny4bS1AZyWS08LnoLigAj4IRBRHDChC8ZMaUxPU4VyUbrjeMLBvLETS2E5Ze6CquvCo+efs2w2mR9E+IdA8pGACMALbZxaicXBFBUm/JHScECZU1h5HftiCR/hqM4wEIpjqA7M5yNZWENhMKbynVMSmkcSOMwVsBhenZtTWbRbGn91zQr1po9spokEToBH4SnwE500TU+5wsh8jl3B4uir3AOcKo35yxbchsrn+ImKRp41jTj5zgQLaDGfitLQqFSOmrDLqafydoSfHSmmjd19e/fqdXv1a9+y91/9lu28f9V692/bSIpist9SB277oZK0bdTt+hlSLBqzO6dSqbniwqpz7OlHt0CjRscRBzi+Aw3emRIQR8dLysXfgZEGgeZYFcN+3wYqk/WFA3USrE6mjfq9ofDEtEfiL+UhvHtHn8rP+U98xCibo1fcElECaNna3rW9+3ds0O7YmNGzaNlTHh0Jqd1217Y5sl/l+xpHp+XTZXyqlA/8P8dBl49RHNM0Tv5p53TGqW7H9BaNYwMEU2NhaTBwanV27NVb37KuLAE/BaCIAIX/J/Inbn34ezsoDgkfX9sQa1dmm/bi4i/aSuWy3ep9x77b+rJ1xy3hTDhngCZBPWyrvZsD27q1a5s3tmzz5rpt3tq0rTs71paQ9VMd/DBBtUU4hc74VrwtAf0n9vbNd+36/V3/ROr4QHkX72rw9IbNn/kDKzfvqPUxBXWgfnog62JWdJ1IYYylncd9KSvJRZTUSAoCh6IYocRkmXDNx6EmbSnvfflSLm7iHCJgQ6a0B/ftnd0v29Xut6x9yOcFBtYZrKtUlKPKpf5HvEuhwWVpQZZz137lxV/XQLLkdDgGgnJJcSQ6gSyP4/axHyjgGr6CnYnzdtKH9YwPYhTPTU+juJIUweygbUdb96wr3mpLQXdF/45ojqppSLj7oEg4QomMNUgrH0neMaUox46p0syhzYvOWCL18owUptmaBFxH/fX2d75uB8qbE7svXrxkZ8/IEpO1MddoaDARcuhR7lnAByqORxV6jPAsHIoDwR+d5Vg40mFQDHJMPxwrCTnSo7lDUYSFEYtT4RgFIZ0oXk2XCThQB+/aHJ9GlPXhu0fE4NgaooELTt4DYCEt1ZkyXNBQP/IUBzOX6G8ie1ijWEb7ElJ8RrKnDjwSef0dDRQPjCdlNCMhMlvlfKi6m5vMO1Y4Zn3tvDove63VkVFQU5BwdIKfYLhQnOowlKWyY4E0BAkbBPj2yJZGyyNJCqwNEMAWvaqUxjyKE+VVja1/vjNJf7Pi2iUpr4rSo/A6Is2OytscjOzB1q6989ZV+/ZX/9huvfYtG27etSMpBaYDo/OosqIbitRxLuaV3PLFapibk4Eb85zNE/PgKk43wbs8OS7pNLSevALzIl1GAzzSskESBUKYYlS0RozKRwEsPTq/f9sEYYfgEe0VpfShBPSIh71clUPZXn/8rNTYBs534dldBF8oDyXmpNPtzU3bvXdHFlXLp+OG3bbtamS4u7VpfYU77ZYEbMs/mTrQM/PVkr2gkdycrh8H030ASHR2Wqsu3geywRKKg6kprA1f15DSYDGewQr039zfsNdvvKqWSFG4cqBVA+FoZGXRm6krGbZ+mixKxNc5hPgGn1Bd/Dm7N7hqv3f/P7W9zl0he8ZGPQ1Ctoa2c7tr99/esM2rW9Z90LURwrkn4SztjRVyJJ5jV1KxXpKVTp/K+Fh5w1uFWVkW9ftWqL1mlca3bW7xO1ZffiMUBgco6g9RC+7Zgiv2sYL8sSyP8UC4Vz0G4kO+AHg4ET8fMAKXU9kjKY4Jlo8sk1AqGrTJEunt9Kyz23ElciRLB8bhjfXRZN+2B9clhDecd6A18gOlVDisim/n5Bp2KOvml175Mz5NNA2pPyr0MO08TEsy8IDaj68f+D454njGeRIfp2RMKfMmOYNNP01CbnbUtZndBzbe3ZQC7/lXTlkQb9YQ8oFrpsLjhILogyKv5BgDA14XPLQ59f3m0djuvv0du/mOaKA+f/HsWbt8/oKdO3feVlZW/MNtvP902tqYds8CntjiSHBCCMIhGLn2F2kQBCDFrQsEt5gAzSqEh5LJOpnuuQWisJvU3FNH8y9lKa0eCjqq8Uyz7GtEXlXPqWvkzRwip+XyDgflMh3MghRhymbx3ddQ1FnHIpxv95RA5HONvCcwVucdKU++OdxjRKjnOBb5kJ6ZuQJlKF4VlXlJvcSkYsjahQtWbCwdK41p4pA+8JC1MXPgx5VGZl3gfGGUEWg2ZbG/tyezVqNvmk5bYMBy1epzTZufa1hdjMR3trEsfMeGHAvjtHtfZe6o0252e3bvwZZde/uavfW1r9ndN1/zM3ZEFMep00PCGUXu30wXraAfB0rSTo5H4Kj5Cms5q2esubAkVJSdBqmZfIM6zo0SUFc8fCUgPl0DUBBSEomv7D2MQGAax8ksJR0SURaeOg7WlmSLDeRYxOaDPScOK1PtUJiRIryDn4k80YjlLHVM1QW8s4AKPfjK4O52vBPClySLcgftPfFCR8Km7etDlcUVtwpWpDBeWDvj3304Dc4PGSRaH9NbhSPQgvelODKlkSwNtzbkfJpKjkM+idtsP7Cr995yS0Kk1ABFdJjR6FUKpCSBznfVkYMoEJSGf99dCSvFmnWPWvadzd8SX/OZ44m1N9q2cW3Xbn1nw+69vWXtB1KUEtwjpo5UN5RqpVay+ZWaLZwRjVeaVp7jdFfKCJp6G2kT6prv7nKKLiMEEc5vZYLWf52AHikSSgFRP12MpbD5LOxYSmEsC2MsRTFUHfqqI47jZvjQU6xzkI0EL/QlXW8s5SGrc0eKdU99WHnM8M0Q3U/TmGzeOHAFeKS+2TBJBStZ09bql+0nr/ys8Jc4QqD6UfuMY2lFFoqqU9942TApiCmfARph+dHfRQg9hNJgQp0BDsqDviqqSTeG8uDaC9Sgeaa/b4X9betvSJGIH/yLfbrP5xqYKUGm1eSqwh+fkUDBVDjQsbVrt99+w1qb67YkBXHx/Dl7/vx59/ly6aqsDXZZgvMkhx7lngV8aMVBBVKnmfaj0+BD0KwDQViEQiYsEbjH5p3fD2EVHS2e9RGkh+VIR1xWjrOAymenFdMLKJeKtCwI68sagUaqTdBJ+fgWSzqrC2TmkrFY5Et4sBsnxTHi64uQfDnvoFyWpSHkZ0qjJ6G+tb1tWw/u2aC9rw7e91FABWF64TnvJBR8mjAJJ8ml9vp6DmVJUCTFQR19fYWw/M7+vh/+p+ZLcUjwKf+ClMXc3Lw1eGsc6wOhzlSF6opj59WuRo6be227d+uuXX3zu3b91Vdt6+pbUhg7vmA50qjPpwNVBxdoGqUxUiPsOBfmOMa6IqumurRszfOXbfHS8za3vOZMzhY/iJDJFbXLf0+6nysL3dR/isMnzn39BHXIJnw6nXSYHtU1lqLaxY413p5lCuyQDqg0SuKjsrBCpDTES4R9i7R8+AzyexmqB3wDzzHNxhvobD3mHoIEBdMXLnb3O9aWX65UbFlK+fzyojXXztqmRsAszK9JSb+wpraXH/3meOJLYJrGycW7GnJTdIa+KAl4DguTLzvCg4R3e1t2c+N96U0WUzPFwTSVWJG1DSzOwqyUIGRAQMjnfQBeftsb3PFF5+62rIt3NuzGqxt2960d29/subI4HlhVZ6yxUrLFCzVbeW7BFi9K6Cw3rdRQG5UfVkY0CDJGGNpALSgdfKJ47nPb052kJcJfUlW/LPq33kU5EWaiEcBAiqLbkRXUHcnSUr8UT7L7zXkRurKA70zPbiQpKeiq+/3uQH1CeNqXMpECGXWHsoYlS9TesZTLAdNaB2VZOzUrHtWtNrtkP3X5V+zM/PmH5BUMkGoJEHY3RUcAZeE71Vwx49R+VxYMzqANO8TYLRWK23lXyHAeg2eVh/Sbwiha7imN0kEwnwIUbw52t21/Y13KsGezavis+K3kvtxY7et3bbizZVs337P7169JMYofxZ+XZWm8eFGK48I5u6Dw2vKKzWfbb5PSeJzyeBbwoRTHdOGnO82Jo9Mg8OlIMbrxKSgUiMKJ8TzsWcRzXKQ8oKbuihZx7ceAyJ0goeCWxMbunnUkzJlegZBMUTES88PVFOcvGalD+kejGPHJ96kChdtSHnTk2CUhZlRNDiVAZipljfRl2XS6du/+A3v36rv27ttv2v7+ruIPrDRft9XnXrSzr/ykOmHDiQScxg0uCZDkEGQojTT6dAXiwoRRGRZH+Gwv7SoMMOpgJFNQ3ebmF/zM/5rqyOmdKlX5sCuqZ5sbW3brvev23muv2603Xrf9Ozdk5nf8y3oIJywLH5nLcVBiTzhiR9EExcT7JzUppGUpizPnbOHKczZ/5QWbO3fRGiqzVq0Zlp23Ve1MQn/aO7YwPCbArRHw4gmIiU5FHNEoEfBWUIfyt4JRgoxWUR5S2j5ak+9vCKuTptEgz5KXmqJM4JSwOLwMIuOG+z59onojACJWgk35cM06GJ2/Vq/a/NKSmUZum6IRp/UW9NzFhQW3OHipaxqcRzNItD5NcxQZPIi1C++5pSGBwCAGS4My3Npg0CLHFGVv0rZbW9fFywgojaALKI4D9KkvjFdUT44U9xfEpAxRiJwZhdU56gxs8/qOXX/tgd14fcda61IYUoBuxQvrvPvRWClLYVSkLBo2d3bOGssStDXeiEbgBR6dVk4bUUf5uqIPhHMXrLvCICrwELhIgz3kIjf9YECVidKbKUpZi3RuIYqZ2b2GhYG1kPDm0z3ICN3HbjzUA/4BJdUfGlFoX32y2+lLcYiHO+pLXQnkQVWKYtkWZlesKMVROmraauOK/dRzv6LBFYfHRP0Aykn9NLVIUZ7G5YrHhVJOisFp4YoChUF8+P4SrviHt8W9fvQNeAwlkeGAUuJaYefdE1dQnsyojPZ3rL1+zzelbMsS2VF4885tuZvW0jWHfrJ2cXZt2a6cO+NK4+ULsjbOnnGlsTA3F1NUKt/7UuY/yj0L+IGmqhLRE9BhnBCZcsB3ZlC83zgGOj3Eyi4zwiUQap1B+ec5t0Syx7nHiNd3dShyv9u1bY2ymTukvBpHm4uA5Ieg5lx9FIMzq659ZCqiR3xMq3FsyLhUtj1ZIZtbO3b75i17/9pVu3H1Heu0tm1ByuLCpYv20hd+3F75mZ+3lZe+oAFxbL+lptN1T/jAPxYilCs3YfTpyuzEMdJMo9BkhXR7Xesr3gW156PepB5YbzaM724UlScLva2NDdu4fcfef+cde//11+3Bu29Zb2vd12yYikJhDDWyAy+Y0n39sEjHDivekuG767O8FyDroqaRdUNKY/HCRZtfOydBumI1KamSlAodJ+bT/R9qRZvVQ/ijySoiIxfxSpddkwZFwzOOGu45ulAYwejuS3mwZTGUP4JC5XGPzpspjxRH2QiXKEEjcOVFGNqCd3baqLt6nagfAxn4hekAnmC6AUXImV+Lywt25sJZm12ctz3RiJ1kWAgcXf3cyrI9JwuE3XOnwfkGNxVO9MZB66A3o+pY24DOMT2FAhFtRli8CotO/j7TwcDu7dwAUy6AZ1ESBaaVFOZdjhmNRln3kFLhnCp/X0mDmf2Ntt357rrdem3dNm/sy/oe+yABPPnOu2ZZNJXSOF+1hbWq1ZfqHsc2X9Ic8qa36gxh3LpQ2U5X2kYcIeXnTsA9wgh1v8Uf5fl9f9h5xknkDVEUvphCT4R88MEkF7h4LsqUpcb0sngUQSwO8ClVhDRfhGQg4P2lDz5F/ZEyl8VRKy/YhZVX7NzyFQnWL9nZpYvetgTUD0hxXl8vL+IpHz6k8aSJKalMSYgAlO8KBEUhHuWQUXYZcjQJsx4MLlzR6F6cckHjyT/a5dcZ/+K7BUKfUj4+5UjZPlcnmusptl3PiT9XlhbtvPrmC+fP2MtSGi/K0rh0ds1WpDQW55u+Scb7kBz9B5hWHun6WcH3VRypEskHpsNARhsnvjPHMVPgThrivv5BluMyu8ddb7SIFmmJy55VPmTlj8r53CC+iIuQRNju87axOimffq3Vql6sT8OoPtGhg3FT3kxnzFQr1paJfPW99+36+++50li/e0sjmn2razR25vxZu/zCC/bC5z5n517+vFVXzqsz8tla5s8fJlCCaQGCO1EaWBhTU1SsbWSKw6eqcLqmoXSeeKdBz0vZKIEdyLo63Nu1vszc7du37Z7qe++9a7Z95451dneNt+39WY00eTmORUdMYxaH+dZEX3VJ74SU2Zkla6K+tGpzYsyFM2dtSaOYxUVZHc0538GVGJDORQthP0br3tkyWkAT/QdwnQKkVgKeIQ5ahwXCf/aXwp6O0bM6qdOfMuRLsPlUgTpEHOSna6X1+zxDMXqORVIxnJcTAiI+eIOlivJw0H1ejOLcIRRGqVGz2VrRaktzdtis+doWU6oDXxMb+QLky7I2Lq+sev08C887/OT08z309q23aUpSeR2/q5EpDRd8mXUZU6UokZFG3WNrdTf03ED8BQbZT8euNhSfeJ2pK8WjNJgPPxocivY7dufVddt6d9t6e8qbUbqe8hNvNeKvzZWsuVKxeVkbzSW1fU6Dgapw6nhmwZ0dYypFgytaR1OjmVCG9tFgBm6pvdyLNCgn/uhXfs+vyIP8oTd1UUyg7ySNCol3Lngu8vL74cmn1eJ7KYyZ2ZL4ouS04SgNrO4Q6ijUDDcS2vW5FXvp+Z+zL730L9mFpRecT4FEu+k+Sj2Cr7OqHd+Tz7+cW6UKhIUhH2XhTvVBSWgAx+ADpcFRJOHHTAD3vTzn42iXt1OZY4FwD45nGpo0ztciOEqJL5zW6zVbkiWxtrpilzOl8ZIUxvPnz9nFtVUpjSVZGlIaTAdKDkHL1FeT762hnKnws4AfeHF8GoIBIEowE1SgvuGiEUkp4LzBCAUYgWsh9fhNWEcG6eWTD7k5welQKAzyRNBoVCXHbipGMd0e36/uObFq1bqbcUnAqwD3mTPnm8CcTnl/p2VXZV3clyDudzqu8Xnrc3553lYkTM/K0jjz3Au2dOk5qy2uqdM1NOKQlnfFcdKWBKmDJTdtbfCeQCiNmDZz5ZEtiCfHGgqja7YUx0dwDrOjRCSQ+j3r7+3ZjiyN1taWtff2raf2kobpCjrqWBYGaxhMTcH0rBF0lA/vTbAlpygrggVvPpHbkKUxj7m7vKyR95J3yoZ/VVBKAwQ71oXJDOfekRDgWRjnf1l42gFqPinluKZ+RNJheSrohyXg75xkLtHKdUyawnJeQJIGTwhBwTORSDlRS/70vFf30BpljVDV0dnKCx5QSOD00sXzdqCsHuxt2iGnzLI7j+3b4p+YZ5eFLDrxrfEfP3fO1hY4nfnx4MIzc9CBqSFoHWsbWBqiKXQWbbE2pmnt9Jbi6Epx4HMm1WFhaHvtXccJO+VoHf2iKPrDA2yVnj1QfK9g6zdbduf1DRts9ayiNCPRGQVI/6lIKVbnNWpdkrBdKlljUYMFKchilRFq1L0gxcFxI2mA4ltBFe9k41cXxDuGdams04//OWRx8Zyre+E7NpPE9HRYgdwFVyKNp+cJLpW90yw0fAhaL8/D9B82aVRdoJLP3PySXbxw2b+7vnb2RVs885ydv/xj9uJzP2WX1l6Won9ZuGMaF9aInIDpMODXXi/KU5jbWRLnYSHJ+dp5Dj4NywOecuWh+qA42IDh71gpzHHs/joAikVpfXFcZdA0b2tkrnLg35P8nT/1DKdCzGtAxxvgPjXlSgOnwasGdef8Jb8FazbooyV/Dr49HlA9wgHJfxbwRGscH1yRIH1KEj7XGQHkY/YhANz3UWWmMBR2c88RQrqEmIyAyisEGH6Kky+HYGChkLph/rdkfey29qyDYKYz6wkWkPsSDK3ewO5vbtvte3dt4+496+3vebksOjdEuPnlRVs+c8bOXpTSuPKcLV+8YvXlNSvXJWTEJF5X1fEEH/4bTKKy8FMYpcHI04XJOIRF2n7ro8/M4nCnMJYHQmRxcdGfRXgweu30+n5i8ID3WVwQxctwwqz+BCqLKRYHhakjFeu50hBepAxKbOPVSKXenLf6/KJGoBq5yBRuLsjyUNuq1ZpPf/izCOUMQiyQXeAaepC3f3Y2gu5IRhrf6aU0+B7veYGf8KFhzB0jZCJPElJOlKEUHocXHcP5B/pCc/k+pRJFqoPKlwBi7l/DBJuvzFpdJjzvDzGYgJf4MM/c/LyfL3Z36574oiNrQ4pybtEXx5Wx8CxBlSmOJaX7woULvvUbgJ7Jf5xzWmNtMEjIrI20IM7UY7I2sAZjJ9UoNmYozACANlcbs7a1c9dkT1CY727jC42zvJms/KszZTvoFe3BzX3buL5to/ZA+JSiFO+CT+zrAlu1m2VrLOA0GpcCKdc5aZWNHF6MPPocA6DY3AHOmQbyaVHHKoCvtmXXoW+iXh4fKPEofqCIT2uKpigcn3pR3eK20qstni5pC/hBnisOPcssBTv1grIJmG7jxVcpvaKUX6Vhly59zs6ceUXxC1ZtLtjS8jlbWbxgZxYu2GKd87ZCDvjTmT8Nj4qjCrjgxXg+ySyc86V8+oZ/1liyyU+oUBihjwKJNTMUCdNaMfj1jR1qE0qT1isjsvdyqKc7pXX+lOxZXZy3cytLrjSunF21K+fW7ILCaxrYMTXF7ikvS/LnuG74Xt9woA8cpnYm/1nAD2RxTFcoKp1dHAOkCIRz34WJEIv29m8jC2GuKIhzpKM8sjiUCtcQgnRco1B4Vvl4fsrdiZkRGuRxnziYFAHMGkhLCmSHz9FqlL69vWU7uzu2x3euO11nYo4m4Y3L+nxDJv2KrZw7Y2ekNNYuX7H585c1WlvxM/c5+pjO5qNulYWbhiRAUBhJaSRrA+sipqqwNpIACRfxmQWiMAunzhiS35tb234QIG828yxvx7pyUnngEwamrXxBj855/IEdOV4A5IgUcbi/i8E7KNXGnNXm5yRQ5q0pQVrD+mDxW2kYKSWLQlmpDDp/KEQYEfxSLj+0nftce5ynwMtwkuHHaS5CMYImgXcYFAYGhKfx6HjML6BrPMcdj1JbTlyWt98Fok7QkUcqur9UK0tgC89SACRCGJEfO8a22jsaOOxbba5hTVlbNeGDhVwlCHqB34OxnReOPnfxslWFF9r/KEj0DpoHrVk3g944FANKPhS96JvR29c4RGN/4TQL87IlQmR+vq5BwpZ4YuAvMi5I4K+IRotScKXZqrV2utbeGdruZssOpHBc6rrWPBIdJcj4KqAUZ6WJxVEUfUXXetnfmOf9j0Ba4KPMsTsanQcusaAZMDDwcREniHaHkiYuMK4ECmVh4vXvR9IIh/RFj0IJkZc/J1BWCVeerWgScfhy8RadBwHnHZUBX9ZrzZgemuXF3rLqrHof8cEjs4b67OL8ijUqTV/XWKgtTNXtBE731elrD6teSY74Nf+E1SbnWXzah2xyeRRyCt7hwEmXYdxTp/UNC2L6OGqEPHHkJ9/jwRP9m8GxrEG3NBq2JmvivCyN51AaZ6QwpDjOLS/LAlm0OfEA71H5WovnG/2cOiY/tSW5dP0s4UMrjiepEMwZ6QLpCfEsBvkBYCgLGAI/aWwQg7LABEzXmeOjRREOxPmoVflTAr8+0qAcxcWIVte6R0eILcEsAsbIh+cYMbDFsaZR+Jy0/MraWVs7r5HLpUtuZTTOnLf63JJG6nWVHesaPueuMoBpHITwCIVxojROFkjDyjhREO4U5++X+L1wTG+wC4fPUmI57e7s+qiVdlOet02OL5TxIqCaaby8SPsY/agmSme+NXACQ0nZVTRKKWsEzTbbshi0Pjcnq0OMyE4qMSOdEzq4ZeeNiR885BKmdirbM3esRjCwf+KD8UgSvlMghSPCgWB6KgRT/CE5Uln4CBaEyQmukTbhpyjqGBMbh34eVU246cpCYwQLfnCIsCPdGxyMXIDW1Bnri8uOA1ccArZ+spGCxfUX11bs5fMXxUdZhQVJ8J12iea+iypTGr6Lzx1WR7IoQ4mExRHxYYXEDiteflxZXbXVJVmE1Vlb9a2WDeV9ICtkyzY3Nn1r7UAWM+tesnEkfFj/UB0l80tSGLWGBFmtoJG4rI66wlX1GVka7FRj95QecnyAz1kJYhRGktbRR1Eeapcw5rFCbtxFQWdtdsRDraAFoegX8J8ormeOmHZzrEd5PMtTetzziHA8T5q4oZziwutXlqXRrMd6m8/l0+f5Kh58rfIqdd3nEMqmrObanJ1fvGz1cliIQOKZ0/40EOcuhVVZBLyklIepfAh+2ohseViWufJQ3eh7viMQ2STHtBWWQax/sIAe3/fg5VKOaef0B9YpVmRhsM32rBTERfHcc2dWffH7/MqqrS0t+XsbflKE91HJQ3Agd1zvR7jUrmn/WcETWRyPq9R0fLhA+ImLBh8jHuUB0v2UVxQITmGNDN3kc4KEVve5RAijcCgPmEeM6sRUmV4wZUPrTBujODJEQ8ywZJSXBEtVxKhJgDYxAdfUWc+ds9WLF2zlkkYt5y7IylhV55tXJ4zROJ0sOgclRXsSJAGCS0ojBMiJtRHulOI47TIF4haIBArHh7MraqwwwoO1F0YpvMsxJ7MVxeedjM5Gu7N60S15651pNX/T3aep6jLzpUCkOFgcZlsvyoQ8wLNPGSkbtkWSZwLP2mmn+ypbGIgORVnZPeAYHxkxuBt1EXCP23InYthr7j4WAeBFk3QqT+LipTPSZ20VkH9anGWUzEI432NmmgoagEsehuZ8IAdeQLCzzbeM9cUpotBXOIAHeQZrgcEFJ5l+XgOIiytrUZjAhVwGD9Ebh9KA3onuKAzRMVxSGuFD15PrWDD37dhS/pPDsY+gy9UZ6/S3rdffs93dDdtpbViv2/H2MJrFUgGnKIKw3sKaKpYlsKQ0yhyCJ8fb5jMV0VZtB8WB1cArA6ySRu74WWz86V5aY3Trg1sqN0C+54OvgF/Sn9Un6Ysk80LAy0S/UBg8yepwfHErwiKVBjvOqfGYKpj4AS6hr9elNNjQUJSVjxwIoSyFWOVdppp/iXB+flHKVSPy+qIUxyVZaQ+/czPNS9P+aZi+TyjJKGTYSZi2ZuEMR7hQHqEsqDc7H33XnvpdTfw1p7ouSN4sSlEsq9+uytpfW5SykGI4j8JYyZyUxkVZG+c0YFiR9cGhrnUpRz+mHZmXlel1TP4pl9ow7T9L+EiL49MVPF1ZrhOCYeBoeGjr5LgOxRBamy2goURAFiYq94Q0hL/HadSh+56vOk0asfLWM4JF2SlNWBxpLpByUACsY9TEcHx8aUHEQmmsnD1rK+fP2eK581IkZzQiX5SAlWBmXhVFxVyw8qEtyZ3AiRDBoTQQ8mn7b7I23JJICiJzWBsIl3Q/0p64UCLc42OTZj/9Mz9tK2I0iodxnFnVpmpdCkDKl/IcwCsjTOqO0qs3fW4fJVJmw4B8LCgW+FDE4FeI9PnxALWF7kMzFUU/dxzKERm6QX8KPIQPwvylOB5M9wTcI8rzkPPisrw8EBfhZUGAZ6JGnoNuyEnw+CYMTxBvhvNRm7oEKOtBPER9fY+7cEHbeCmNr6qVeftenbIiJQqvUVgoANFMeF8Q3X/i4iVbbM55+QkSjafDKA1XHNCcnVSZteHvboh2KIiTAQPh8FEeHD3ia11sy0WpjIfivbqtSYBgrfb6m648eLOfdrDe0uv0HS++I5Dt1PB4UaPzqtoqx1RVuaY+IgWKImFK2DsEGHTcCo8K0C9iYZz+o2hvlKNNcepvUgYoWSw/cI+VDtoBpqXAGQNBFAbTLn5LD1MSGfEFvpQfThU+9j0en5RJkfhFUBia1GUJMk0YU9Wqb6Y0WCiv6V6twUkKDZtXX52rL9jK3BlbmzunemP1nAKYyb3wgelwgsS36R5+snzdiZ9Cfimc7hOn/pb6h69/qE8dfwgKCwPrgunGhTlXCCiNMxqwrq0s+XoGJ9uelSw6J2tzbVEDWckmpqZqNQ34kIXkn8rKnC5P6sVFVp/p8McBT6w4TldwuqLTcdMupq5oeNwLJKAMQHwoERTDiQUiplGnJz7WOyKtM332zLEF4MwHoUPI+Utj7iNglac6Hh9BYlqqKY2/IFOQz8eunDljy2fP2NzqWSmTZTFk00piTBZM3cJBSSmv6XacQHSGaQESo89kcWTTVAgIfAkSFyIoAw/Ll8CIdMmRPlMa8n2RVWH8tTNrtri0LPyEBYbV0GjGS4h0LNKwM4g68j6LGmBH4ApGdqUh64l2yfmbvbRPaXge4eFtyZqHYCeIuKZD0OwiFqPjW/flBT4yX3HpGnPegbB+vPNxwc0EnkHc59/L91Se0h0CxsWW4zeEC78entFIlQv9UBrfXGaKirfIfVpK7UbY0l4xgJ8EUGYNAIE0N+87y1CmzlcqXGSTk3oR7Vjf+MKlK/7GeFIQCdJ11Ik6ICQPwlpxuofS94MyXXHI+foUPBCKBLqy28otj2R9ZMqDY0DWzp2xSrmmOku5i0YsiDZlHfGBMw7AFDnsSPUWYV0xlEp8ix7lof5SVf8oC+dY5KSBd+WByRjdQw/1O7mYqgp8J+ymWQKPFGZRDKwtoExSNBYG01L+4qZjP0uuTECVb8WnL0hde4Tfl1Ukmns8NAKH0JG0Ho5U8Gq1rIENgzX1PZ+VEO184AffM/ATPmoaiXNe3fzcklsbZxcv2mJ9xdt1GrxuGXjbpvwEwbsn7lFxLrxxIoDzNL73jZN4t3BVX5Sef3pW9WVKea7J1NScLeMWFuUWZHnISYkQDgtj3uaYBVH7mJriXRGXfVk5qSx3/KXwlEswHX6W8JEWx0/7AOHvvU4Nh2lPBH8ojek4Mas6u1savhiNn93HoTQ8DDKTr7w9r0hHetL4NrlKya0M3oJeyKamlnmJRkpjce2MNZdWpVA0Aq1pBIpwLbEIrny9Lo9TGlkngemnHErgxLGbCgESzhWInFsTEiKMUFM6375JeikP4lxZMIIdyieNnsG6OCPrCIGFkuHIDUQBCkCN1b9G1sqjVNEoRWk5UdeP75BlURYDl3WNi0+MxogShQPTY7VlstyZEkBoH7dY96GRB/1vSsDIn043DSdpIsxfEiURz08AoSO/RKDgMxrN8hZu+RQpAselvCSNMO5iy7/xrFE302wj6ADd1S72/SNoUKAoyxJTcxI2TFExdYdV5ou5nn1YiyUpgefFHy+fu+A8AFDvRF8ghY8HCigO0QgrIWgbzq1JaJ7isCpETwYNcaqBfBSHLA0GFCgPjhZZXl2EnFIkfTuQwK5VOX35SM8NXPD6W/IoQ6V1a0OKo8SXAmVl+NcCFc/UnBrnSh+68ggoVVSgXZijnwVFdE2boE+iF5DRhrbSD4JHoDt40T3QwXOu1FGinlo+igGLgxLFmkrK9A0JWIsjmvqQ3n05eJDRdbkouiS+VGWxFlnY56yukvox060VWY0VWRwojjmfplqyC8tXbO7UFwunwXkva8/j/GlI6R9ypwS3y64sPuRPOJc/aoPPBsgxXcU3dLA+fJpZgzosijkN+gjzxT7eDq/TLskrHzS7/Il8k0x7qC5TLtU3wXT4WcMPPFV1uuKPawDh5BzJ7odgjimsaUSdhIMIOBQIaWGosCJcuyMgJRjxSxKK7IVmwbsKIUSYBlpc2nxeCmNJpuAKo3a5Zc6aWl61+vyy0jPXjZXB9A2jqahX1POEWR4FSYjgEDzJIexPrI0QFq48MiEyHoUycKWgkSqCJxRE9tyx43wpKRK23+rv0uXLXi7P+tTKhEXZmBbA8VIRdfUpukxg8qlKpqSwolAax5sMhEPaiAxQKz1fmskOJa6UU9Z2BI7oQVjx+FmCzOMvEzz8cZ/64IdcPgEewPNn48KVhSLw/V0d4vTnA1JJFscvgglryoUS17zkpxGqhAvlRYyep/1qE/yChTErmiK5ZqVEyuq8DA58qk64YGDh5apg1BDfAqlrBP/j2fqGinGg/OQnN21tpLUN6M636VkUT9ZFTEXqOvNxvuPLr5O1gfKAP6QYpCAWlub9GJRD8cLu/roUkxRDuSpaj6Iuah/neDGAKpUPRWPhQlYGSoPvcPOtDl6eFCK8fX5woOoPDTmC30fxTk/ddrw5ATJqgPugQKJj3AlpT14eST3w5QInkZbcjrf1Kp4s6N+HY/qFcKa2xMu8pFPehwhf1augAVux5haO8y79HifFERZ2vOfAZo5KjelmFpjVtxtsUz1jF5auWIVdYt8HvE1TPnAclk/4cc75H0dSlw1xHVvKQ1alAbDLrcynr8XsSbSDfsi6BRYxgxvePo9tvXJYcso7ueOyp8LTLqr9iLZ8TPBU1jimGwOcjsclBARiHvZjGivFheA+JkKmPALB8hl9SFlg0mHK86Z4kw8sydTzraYyAXlHAQuDtYzlNSkLjSQX5S+snNX95RMrQ8/7ArjyTtZOKIzHEytBEiAn6xqZApBD6GMZhOJICoNpJ+4rjnTEM8VBHEqD50iT3fPpKuXJswgmLI6KRjAxwo2yyTusG43mdC2MuwD1zidGRWnwTRFXGihc8Cf8qjHenlAECutZl/M00e9xcQK+2QDfb4TA9T8mv0+l5drzzYDgMe5UTjyXxU097j5tOI5DFDGyJy4ENvP7ngdKJMOBX2c85NsgNUKFN5iSO0LACmdYk3ytkTB4QdZRis/fC7czwvOZRtM+f/GyRrHNKJ28T/k46uEv+znd44XLRGOUglsTOCkHX78iDM1dobC7KuJRGgMpDNY3xroPrVnnmJ9vugAe9Nu2vvvAFYu/LNjbd74vV3jTY6J2YFBicUiA8R6UKw7xr3Ch4br4mRdgw3LC+mC6iD+nDQME8OZ/8hXnNCHsTygJYdosAe+WBbgnnr2wXOu+/xPtKIIewqUi/EwtGOpA+MIpQSGSBx6lW9jVVZzlOHTVNfW3rO8zQGStIL1wV2aTB8pDSpWRe0MDvmZj0c7L2uBAQxTOh4FjPvS20ubU2ql7gsBHuJBPU9fU1fWy6pndx3cLD/5LCkRhV4BybGxw5eB9kDQxeEsKJo7dId/IP+RglDtdfqrbtA9Mhz8u+EiKA3hUA/CTm274dPjEpbgThIUlggvEugKBkTQKgYn8lFgJAZ+GkoXRZFsti96yMBaWNBJZXrYlzqqXpbG0umbz8ueWZGXMLYr55qQ0asdWBgRFaVDGdB1S/U7DtABxIXI86gylgUuKwwUHYaakXAHo/gHfnwhF4Ycy+nQVU1WRxp3nEUqBRVueq0pBLqsdCC3KjDqE5eGHSupamHcGnhFTsonAFQedSowZi43qkGJc2heNyeglhqV707O5kzq4EOAWSexzD+fAYyiNDBekDxDO9OfXuh96xRNH/eQcp4QjiafFj4cywZXl63Huh9JAicSaB/lQbuTnPKMHwyKd9ZEdmwOY7kDZ8iGqYlnKQ3HeVs9f5ZKXcFhS26+srtjLFy4LP7FFF0iDg9TGNF0Un4INuifHIAHl4b4URPAA9IywT0nhM22VKRb/VKvCB4cMKsY+rbi8zPsIR7rXt06v5S8sckT5aNRXPQ59jp+XQ4+Oxhq1qgNLafjUTuZQHLzcxzqG11nPOFWcl8M5vgHHrXzoKp94nC9c++1Q1Cgy5xXSZvllmfs1PrZbHMQYmiStd5AOxQGgVHhEGl18KvpIebgghstUP687ApdBnAtZ+nw4pp05kqNabVqjtmjzdV6We8mW6iue94eF1Kc/jJ8ckGTCiZJTXblO8V53heXog9PO7yHH/DobGGfx6dnH+QDh0y7BdPjjhI+sOIDpxjyuYafvn3YnyMJlI48pxeHKQ4zk1gajDwn/apVdFkxNaQTCjgR3izYnawPLojm/YnVd13S/qpFkTEthLrIALuZ1pZHKOiHktDsNSZBMK45QHkmQnCgAtziIcwWRKRcUCte670eFK/742sMoliwvwsobxULdzl244Iybyvbys7ocz0Prz6eiGH0WJSjVRscryphRDcqDNnvbQvASQoYSFaLbe7f/I0gSXvyWp480pCUlN0J+gBu/8rhIF49N+ylvIFJFqSmSfNLUld8jX9orn7YC3COdqpZ1YI1h5TufiEeY6qhpcMCCo78EB050jwfJK4SinGjSlGB6me8crJ7xvMk3QbQpK18uTVGh/J3uohEL5ElppOkqpiSxJAhDc7dIUByuNGRFSGkEr4TSgN4seC8sLfi6wMEh6TuuYFQLlT+Rfyi+LfiAie91zBQ4ap3BgnDo/QYnWom+DBh82kgNjvvR9oAI8A6MvwczRYsjRyxh/XjbGaQ4cRWHr3sJdygLrAyPR6GM0bYKQid/hOT+foyHYxZL6eA/DWoUilL5Cx5TT3el4Qvx8sEJ50AxAKC/16tzVq/N28rCebu8+pJVS9/7zZQPC877cin8OB+cpjBV9jg5/HQ/9ZHp+Ol702lS/LT//dxx+RlMx/8wIBtCPh043ZDUuEe5aWTiThREmHFshY1zYcJURVnUNOLA1RtN322Ckphf5PiMZbkVm19elZOFwQF+iyv+EaLG3ILSz2nE3nDmQ/H4ArEz54nSeFQdUxtOQxLap92xEsl8ppRQFoxSY8SMwKITySkffEbQdEyfv8/uR7qTtHzLZK+1Z3u7LfGtuhtVYtTpXY9fzyzrlaq7YnyLsvIpKh1TB0zHcKSGCzoJNF34abuzqmdBPuljATM6fvpQkq687l6frK5eshfnIeUVfqqv7nhd4o+riA9HXuEjeAhHKJgR582Ti3zwJVDUrpIUox+ICJ+kUanC7MbzaRzoK2XBgIDrpi9Czsk1rcrLcMr8mJq0U+3FX2rUbXV+UXiSGFV9gJP6PuzC6kGBBL4S3WNbbtDdP1Dm8UHz5Pxk2AyX7itOF54vNet1+7a3t+95YTHMSUBWUP7iU9pKu1Aw4MQXzsEWWchRL/8ynTvlL3o7immL/yQxTdkqk3ao+aCAOvMdEv+wl9eZa54PHFF3EsfJttRbdTgcim+GYkOUBY5nE25UnMKubBMO5IcSQntAZ/2JduEUlkKkfb5xQfRk6q3kruSK361GyQLeIC8VK7bUXLV65eSlvyeB6f4NTPf1D+OSvEiyI10jv6bjUrxbIVPPpvjj+6fCj3MJpsM/LHiqigNIjWT0k8Jx/TCSpl1CeFIehH1O0F0oEF8cw9KoYGmwtpFcQ8pElgeu1pQ523Al4YpC93lhyKelJEjIh/ymyzlZWzlNONqSNUoQQgPmn/ZjMTCURCYwCMtiQGggAOhMmPreiXB0Ws9Q4l2dVxkd5zmdr3da7ikNAqDf69u9u3f9eeoXnS/DZ6qsHF7kqYfU+VEKzAD7dAPCgPn00dAO5DhiQ5LIz0KKd2GUd0ghzwNHeW7VcK34GG3SAkarKs+HqAG6cp/bhLBWIh/Cag9/3p7kPLXukRf5xjXPeNCvVDZXyozpKBRF8IVoKOdhCRufzoDGKAjFJXozZYfAYZDgWdM2cAuO1Xa+/bwyP+fvboBvL1M+7XVaZc4Vf+ZcMGfO6a28fJDgcVxn92mznk1plCLyg+6eJsI+zaPKcRIAX4HEIgGDTMvM1/kkKgqTufIY7KCgCrMVtY+3y/U0qOOTrK4EVKYGCHzsjDIT31Fu8JyQqGuvI+3hYZ4hjfjDxBMzmRLxTy3L51vYinBaKFJpObIf3wtUHnLcV1sODiJ/5ea8H33CK3jSdmitZCjqWBBX/3PFEfR0BaIwU9O+tskMAQqENktx8Lb48tyalWSVfBRIff10+LQseNT1tMyYvn6cU8KHrk/nOx1O1wDhBOneJwGeuuI4ge9FAv5pZKXr6fCJUA9l8rASocPgwhI5caFY2GFFmPtJUYSySBbGSd7JTZcf11H/cA9DdMLwY0SpzkFHUec5ViDcozOp03mn8vsnzz3kvPNyIwQVceplx2H+EMBMYW1tblq3242KUEkyFKD8AuLaZblng9XBgqU6NXWRMGHHDs6/7608Dw8kBHRvVml5A9s/IesCQvXVs0nQUpYLUIL6O8YM1WBe24vmh+cIKqx7idYB+Lr2X/KIcvw5/6fdHszwEsLG66I4SRpXkjE/zPsBQS+ED4ImDQhY2/Fdd+KZGcXz5UCnB/l5nnIoTOU9X6vamqwN3vY9Li+DJHRjNM9AIJxbGhmtcWMGCghq4RGhHjQ/oftxW9RUfCxIGqrWZn8qS0Tma28cOdMRjSmPdyga9QVrsk7DSbGywmkTj0PkUokvwNVsLPnNQY0YAsGTuBDkXpTupbpikXiBWX2cTgpgIVB/lI4CoXhUnyN4BL7x5+Aj+J5ryoAfKCP8ZKXiky7RjvLc0HClov6lusPTSAVYA5qqdx7Tkx1zSYH42iZ9WBYYU8wV4WF57qwt1JeVoTJ4CpB4NMmBBEkeTIdxKV1y6f7p+GM3FT9dznT6lEeKB1La5D5JcIKlZwzTjZ9GBm4aidNKY/o6TWHFLitcKIS0eJaOJolFtXBJkEzn97Cj/Ag/DCd1TeCjJRcq+KlzTjk6lDpWdFCupwSHdyz5Piqjw0YeKZ8IR/6RLsLHTj0PIc4XAjfW190C8Ho4/sCnCOl+Vmfdj46pHz2Xdg7xkpt/b1zCgHoeCzjWUFS3qgblxRkWi5MFEnn5VJbSuQSQYwosBL/KpC4IAoUpzpMoLrUZAUm841m3mDYjgs5EiJ8QOJmf8MGf0rIIzvw9jSQ95ZCP76AS3Y4PjlP+sTA862sEOAQPuJxkgs/xSC7gQ9c1pVmRpbE2vwTFqY3j2+vg9VBqrp1OEe9TLvhy4DCmp6QwhB9XKlMupQMfkVfKN8vbw+IJhb1lamOv3ZPV0ZYykNBWPG9yzzWXrNGYj91hGnFzbhPZsmuqXJqXMG3qekbtVHkshRyV5eIoELJWcc6T/v4PfJqVD+2DD4gXjoSn2KUXW77ZdMFGAJRYtEXkdJ9nHY26h4t8o61RnlsWuo7ySR/XYdWqr/Pn3zOn5bqGP9wCQQ5kAwAGfLRXjnYzReXrG/PnRbt60PIZQJJFCbh+nEuy5FH3pt2HSTMNj4r7JMFpifnM4TSipq9xiRAf5EIhTMc9vF7xwW6a2I8m5mmIjh2+CyD1jOhAJy5GtNEJCSNQUofx9P5sJjAy9z0KQk4/0en4V1WI8v6hevHFuI17992PfLkRwBxqJORBypFTZ55xlykPphcYSSJIUR4+mpTwQEAoXBJuqozcJcxKEticiOVLmNQpyycUSggS337JfRXtxSc/q0cISJc2fh07oQRKlNqa2pHwSNvJQpRxAXMk4eK5UQfSyVGG71BhUKALFIafh+Z0zd4cl6BRUt/N5LTgecpCgcqVxT+L9aqdX1qy+UZT96njCaTywkU7oo4hbN3pOrlkhYQApbwMR9zL8kEB4etHbYsyaJwrX/CjVvNdFb63wkee2KKrJzTqrvnUK1Ox1WrDLWp2yvFuBVYJlke1NKd8RC1G9fJRHL6V1vMOXKLwvT6ZkD/BOfWFX1V/+AN8McWqZ6Nq1Ft5ZXyJ0iWMMnKl4umIU5hns3Z62X4fHiB/7qt+TJdRH2WNACLkAwtXHNCQ9SgNAuWYjsLSKvO+R2HOVuYu+DEjqZ96Gc8IHiUPUtyTukc9exo+6N4nDT52xTEN04g67aaFfbIaQmEkBZGNStyd3Dt9fTqPZGFMl/VBkBgzdQQcwi51uoeEyHE4BAjfVg5lQqfCqc/wvAJJmGRS8ViopG4Q97iOdDzPzq2d3V3b3txSntmjiiegfugd0Tsp6SUIVJGssyIIFC9BJG3hnZhD/Xx6BSUih+LgVF7e82DPf1H58CU6pnMozBdJ3aU8mZKQr/shBL0a2CMQVvVh7n0m8OI4AF+ki/ZQbccj1+TjN1PdlQU//IMXLzOe80jA26tyREvKg5OhrW/ZlqBBoVA238nwJ8hb9UeRSsVYs1L2Y8vPLK24sEr1Ou2gC5ZQou2xJcm18g4rI+El4kiXLAnPw9PwTOCLtijkzcCqgnZ0RLfGdK+z35d1yfsdog3tVzSL5WUpEL7cx8ib6TmUKqchHx1Bs6orj+JMXbgTr8v5S9xjPS++CRxn9ceRb4ZTauIj/tKs3X2rbw+u9sRrKGjF6T54pmrQJO2QgnZQe/NmR46PiulaN5ymCUfkLz5RQGXpNkqDvJQvLVa0503ZXEe/V78VPeIdB1kbouWM1WxmdMGaheft7MJzot2c5/9xwfeTFdP3P8idhu93/5MMUOwTAdPIm0ZmctPCPimDFDd9HXEPK4aU7vu5aUidfjocjo6cCYJjF50xjcB8qsrThvCIzp9clq87z13PRzkBup9+9S+xoD89xy1Rq9vp2MaDezYcyuogP/8jnZwEPr6Xo3qE8pCwRHBICCFAXHkonFwoFerOW+qxXdTfZcjqj5XB+gc9n6kLNdSdj1IZESsPFBp14ZmMglF3eXEtwas0E6WNabyoddRcTs/FNFUIJATssUDGpy5ZWtBGnsRNqJ/TLUphcFBh+lK+l6lnhRIJomB0hB72S61YtOV6w87zFcTpRXEcZU05r4/qQV5JIMbggKmfUBJxnaUB93oueCEJ0EQP8kTg0WYsN+pDvSgdYAqvYKPe0DrbZr39mo3GtEN0Uht9d5Wsa1+vw8Ji1J5ldyglwkrB7ExFFworXurDyw0axVRVKBDVQ2FVRs9khauPoIzm14rWWEB4R77el5QP+GYR39uga59ClBu0R+5IHPgiDVnrmnLIRAMIVzxeDOWgDIImfnAiii4rRypD94tqKzsfsaCaVug9Z1VbtTML5+TOeL2mgbI+LjgtM067R8Gj0uE+zQDtPlEwjdRpJD/OfVilMO2eBKKzn7gQJNFBwmXCIRMq4bL76TmF0/P6cZeEocdlvgfVfehkgJ6KPsKQlJD+KWd7e8d2trZDOPlzIQRUkJ7Gj3DMW4+lMMY2I4vCcHred8QgxJnLzqarJKl9Ab7T7lqn082EogSOhq3McyM0XBz780f+KdPJcGi3r9+03t6Oyop5cZQNazlK6Q588wJhe69l169ds/3Wrtc3RrtYJcIFbSa18mT+HUHpihjc+rBZ+WSOnVUA+AP4haSsebDfn08JUyZ5pXhOZiorIdNuHL0xV63Y2vy8Wxv+Jr3nA84C30ELaATdEk3DJUUBfo7f3XFFR7ye83TwAjzwMB+QP2F3lChCQ1rq6xNy1Js/5d3b27NOa0ZCueG6nnxJ7N+uRvDOcBqsqx0XzKqml4eC9iPc2TUHPRSnAoPuWMA46of+P66jHHUUnlYuNGzpfM1m+W6x14ZiEe7Bw/AmpeJz78KPz9m5V6R8vfzAlwJerisL0lE+NFY+rthECR6mPFdCxw7a0Z9RJKLWuGlHvStSJAu2uDBv58+uWa3S0DPkp+dVn08aJBkz7T6L8IlTHAkehfzTcR/WJXjUveQeBdOMSTg5Oghsn8J0RLc0PEyniU7mQsc73MPPc01njvjsnucXHY4/bsQ0UQhBHiGOuvbaHdvc2LDBoC+BQJkIXJ5XEtIJKNcFf7bYGcpi6ErEpy4kSFyY6NrGIymQkTrqxE/t7fd6Nuz3pRikDEaxFuJTWl5n8KWRoUbt//zv/x37m//H/6Vtvv+W8lP+XgfqHAoMYYjPDqeN27fs7/0Hf93++d/+m9brtD0PT+vyKdrnuHKhG4I4CT7HC2mVyvfDe+KgAfkztVYvlawiJQApffFe6XkhsKxrRGwoPlkb5aItNhp2ho8lNeZ0h+KVIf/uRxtwDwlW5Zlcsi5cWXg9Q9FBd1ceXtUsL/7ISy5oRLzq7vey5nPib6oHEWrPaNyREm9Zu122QU/KA3nsz/GP8uDFTvloHmiCUpHDUuNok/6g55+nZfec41CPprUJpozwvV0oEpXrbaMN4Ff5kifVYS0FHCtRlO20gK91T7zpB48WqQM3qTzPoAZQBALS6dqb5gov1p6I9vT+DOWh3lEYWFNSGhPRpntF1uOcnzJ7/uyKrSwtej39Ua9cDj8s+MQqjtNwWtCfdilN8h/lngQSY+I/7KLj+JRLJti8A+oevm9FnOpckQ/X03khKIggnvt0IC/O4z1IFHV2KRmjN4C7CJBdWRytnV1/a5myKcDz8nSkV0CdjG96DFlonYxiMVxC5Qgl4dZIWCRYHiZ3yCgVJYKycMczHLYYb8L7bhtZAGww4JO811//ln/mdH51zac5WFdwkA8uaIT/6brOezaVit349p/Y/vp95RFC3gWUPARC4AwBS5sCN7jUPpiVdQDF6JrtwzNWkYVRnUWI0mrSRT4oiari2OlP2KespOyasjbOSgDxWU7yC/yfQCoz4qlLKIqkNLyeTmfRHh6QC16IdG5xkV7PucuskFRnJcjyh7TyvRRVDlxknk9dYen196TEO9bdb9poUFV+ivcnAAQzKhHB7phxn1/yP5yojm5VSrmNVa4ehiY+teVVoV5ZXXw3lhRhNp3l+J6qD8iVYR/09QhvhudHHvFuT3pEf6me7isO5ZApBJSDQ5qiOv4LK8OpNalLaTwvRRMvbp5dWbDzZ1Z9W26USyNy+GECHPeZgKQYnlRBnIYToXEC6doFmwsP0oQ/bWWEYDgReBEXYReE/NGfPLss7H48E2VwHfcA34oqF+lS/IxbBVuyOnry0zQZN5PAzXJ24cGLZYNuz6eWDocDub4dSZkccXz3SNdSGLwUOHGlEdZHTGFhsUjwyPc1Ddqq/BGQjUbNzl26aH/hN/4tWzp/2c/HQsDEn8QXU4juZpXHxF764hftT/8r/5pdfOElP/YldkIpbXqGUa58gNoTwk9KA2Hkd/3yQNaELAn2+0NvlInSOB5VR9IxpYXCmJWUxHJDvNbLs7H9dmnFj72ehhO8hwsFdkJLnzoDz/gqw5WF7jMtlyxO5wPSEnalktWJPMQriDuFvL5ZUwXCVhamjgTjEuuhK+Wxbx1Zf539RdGIbba6q8e5D+6O1wYkiJPwndWfp3GjMvvCoVuZUuiuyHTbHe2h3rQv6hw01j3qrCyYTvMaoTm86FD0M2ggv0cbFReVdoHC2kcC3xWne0xXFmVt+D2/ndHdW43iD98Oa3bY5STomgYaJVtdaNrFc6t+FDl1ihpkheXwQ4PPjOJ4FuCdx5mV8IkQSUojhfFDodDxwgpJab1TTj2TFIg/L1ES6bwIQRbIvOnuEVGZAuFPHbC1vW3bW5v+prELM8r3/KPuvi4gClMnTmkd9Ac+/30wkJKQAjmQQjniOnOEwwKRopCwQYhEfsqReuqPfs/aCce3/Nv/3r9vv/5v/U+tXGsiLfQvMTArASZJyNqTN0DDZx9c6u9P/2v/hv1P/i//gZ178SUx3lH2vk2kDyWCMtE1jjianOEiSg9hDhZ85w1Kw29G/QLP1JGpKhUvNyvHebJllTNXrduZxWWbrzdU/gl2nQb4KXzsYnQbCiH8hGfC8Y5DKG1XDO5IS12UxpVK3CNOEV6Il+PD/qwO8vxYGBwXRMuptVLmbRv3OxooHFhvf0kWAQKW26Sn+3Idk4LEspWVlwV514MiUxuwJpi6fKh9VCH5yTLiARw5UxVX/h5wOoLyGdHUfRzlZvFowGgSP8pDkcTHgjdrGyc7qUjoCgNl53/RjsPeBbHMgiuNpWbdLsjSWF6a82eyakX2GXh9p/wcPh6A83J4BEwzZDg6YAiHuEZ4MO8fQsSdC4tMaHgnjI7oguP4uUy48Jddu8uuVaL+Ih/+joWLX4V4IBrHDqjt9U3bb+351k1/nueoC+kE3nHp0KrLwQG7pobGh4FQHBPmwHV9xEF6WBkoDZ8T//+z9x/AtmZXfh+2zjn3pJtf7NxoNNLkwAnUjDjDZEqkgilbLluucpVkyRZddMmyVZZkW5aDbFm2VUXZslQWLcmULIqkSArkcIacAQnODAfAIE2jA9A5vH79cro5nuj/77/2Pve8268BzAyARlr3rrNzXnutvfb+vv0JzdgKO2Ibyo9HJsqRq1itEnljmS01377LC5jtBV/74esi2vmSJm91TyVQJmI+LV8f0YnFxU70+x3feuqXN4V+WogyYFJqt7uDClAPMVXalwfk9pSbOhZGLrO+Jc+7JmgbFpzqdzZ0lqVhnF9d9VfXTj9+a6ju+if7/NjWlxMRXLQ9Hx7IrZ3ZtqXKTrpQ+oJVcyGtHNkWM0+BfnJ17l42+sBcpsMFk+m+xmc7jo/2Y/+gGcf7a8oDsVdiqK8mrNaF5uyw4GZPgrKvPpC+5UPwiBH1KFpF1kNRoS26kPrhxFuRWWg4jvs5aXX2xJ6EGbYU8nJLiJjxy+Ho/KgNdrslqk/ZpqJf3EY/Liw/Cw6NjtzUZXJ0Lprjc9HtdGNdGsbD58/EuXMrST9KSen3jdn34X2D7wuOAg8ixupXibWihYMmQXXnKrSaTDyl8/wkbjKbjKsJKtMTFsPZ6wfmUd328/SqFv5PsHhncCP2dnfi3p07cbC3J+ExLPUyN3AkVu9oAbxtjx/bUdzYyuoT5HbWerdWakvJNKgvBVaBUa9q58bd5gJfGOzFVBpDg2swxJTZfvIXCLlkUBO/KfeCTF9MV97ut2DpLChuR7yiFf6sr9KSji+9EZZlibGw0oX5qBr17CTZokB14xNFudpXfdXZaBneklJ8b1GpDb5jSWEd1XNtacmf62Sf/DS4KwHazL/MKvwr+pFlCQa2q2wvmHbGPhlz9Z+FO70zVdbK17+lRDXLLcOkYdlMGSfhpBtNdiTgt/1S4P7uYgyOeLIoE6HYIUjzBChX7fTSgsao1dI46c8vAqorVB0hNQBg4GWcbVYalVNZg/r1f9MaBukkNDiAYVAoXuX6sWAVyRghzqycEEg9oD2/nNtxHzAc3KnFOybNEC1xID7Nc4/GVIJu8HD0JPDOrCzGQ+fX49yFFdEKcaGDrC8Vyipj/z68XwCVfR8ETIJ5qJPqfmRyiRGwcisMIZmDcG5bIjWP6q909mPiFLv8M27GN879eeq5Psk4MSvYWX6IQn02796NjXsbcXgoLUJ5O7b8K7BahBHDbCjX13wPJGR4hNZnGAgc1VVxi0wjlYUGdz3l9dZtCw4LCzH8BQkOkC/stSQk/F1vBAfaQweh0JIQ0Xqy1/Tk73WaoWjR6fCNbKHCxC+i2VYcC42280Co5FUTqakg9Gho/iXQJ/OCG60izzGqpkHzzaXEuBqx2NMKlu+NS4glW605FSj5pBV7Cv2aP+NkrQbBYLv6DPcMc/yTBhhf/HLMc9FQ6KCiB5VK8p9iAuSHmuFjVFzUE26gHY82tSLfiT3e8dhZUV24uNGs2osD/tAM/Y1wayQI62UJSjFkVvR0RxFw+UQdJZbSXC7uxOpGU/V2FZIho0qoqyShy0LA44a2GCdF9kG4e5nhFd00tMBQfmNeKFS9WlVY1KeowIbaMkRorMaZ9aW4KKGxtr4oGlJ+XkCo/jOQn4pQLd2X34f3B3KEv8ehEuD85K6CZD4smUKNkwxjxiRkWih45Q7TqEJhzoSZm5HUPE6jizJUu+chdXF9FAenbfyky1tWt297y+ro8FjCI/Oqca11aALCRAGeBsqPC6F5sD2V5xo+ZFcKkL9MjwCBKSyIOYiZc3Ek2oMFBNpDO3rdBQkFCQcJib6EwlKfdyUizsl+XsJirRPR10IfXAIXIhaFS/JflAABe0rfVV5dCQ8w7x8TQxFzAmh+noXQ7GyfF770qfo2tY1EWkBfM4Y9SSuExpJM94UZUfbDaUgBDo8l/zqmJ+NVx3n+5URrmCVu0kaNP28Wu/58XYtLoU3UNSchDJdVffVLsyJ14wGGzRge7cbuwSQOdlcUkgw8z4SUC+2SPd/xgOlrfBaWoi3Ng3Gkfv7ksBYL1JfHaU+2vfilDkkreYWPtAUWDLgREL7uPDVMC3toQIKfR3IzDXSClis/lb3Q7Kve0g1H5K5wBMRUCwMJNZDDcjSjdmMtFlsX45w0QoTGyipjPy75vHu86Mus8/fh/YLvC473gJz0OcHNQDThk3GkP2hmYf8TdLziB9OZhc37k7bkkUghYLpVutGMUbZk4bYY7ZKZLEjxNLEO9/fj7q3bsbuz60+NekvMkJPPW07SFhjxWg+2tjgs93YVB+QSJL4NlRU1cZSab1xPxQTGmuoIDzSBeibR7SE4pD1IGEhRsNkDVcaq8FHVseIjwoeEF4RnhGvCVeGKECGCUHFaaSo9CY4FCZF6UaX3ywtmi9U2+kZ1pPMQFlyRArtkhcwZB0Kmqwqt8+2WXt/xzADVF9nh94PzxCRM4wDWMazjZA2i+M+Pe9LGHFrbzLT6d3HEV0qXw7hWQJbDujFhhpjW+hQnzxUIIAHay56Ex5043t+L7Z2WFgkc+5OBVu9oAORkQYCwZWrTZ/RjX8KDPsjDad+kywKHdim5ImX/Ihw0xtYkhc1OX9j1EYS4u+wdaZtCaXBNDXhTWmSrLdSYNfl0rbUPtqZEIwuLSsR9WdRC4yghopG1BrLQ6Ko+XY33YvQ7K1pMPB5n1y7G2Qtr0lrRzg6Vh8ZSPyDtIpcKpgM66PvwvgEj8n14AFTCrGZlEKeZBFsiZrSye197poUIlVSG2AXuZDwpfEpa8ir5VaZiFlHnBAxEk8QTG7f8bfJTIzmBff12NprH3u5eHCMIlLdXrgpmUrOK52P5uNn0plzuqOL6koHQh+U8bSW/IecfYi68Mz6kQKWvh+PJIHIbA0YnZ5pCmDfPz8A2xKps53M7a8IzwvViEi454XCj8tCCVvkrj4W8c4qP+sDI4CJmbP7L5vvgW+3j5l4+/cqljEomgpYgUdyuhM4q36fua9WreMC8EJqH2t11C4lQp2C8PGaM8wniPhlnaSj4qwyjBz3Tz8ZRpkcWN0JcRtZDTiF9qYa6nbSA3/xRLoyf0vFJVrF90dhuDI5uS+PYj+2NhThmm5F+gWGrrxCOvi2YkSiHzi2t7NutxehI87DwkAaQZ1qZpyStt50aGoCGBMR0AVSItIdJcyw/VQPBoPAm51BoIRLsrW4RLrg1VsG2JvdotZfU14uqs+I0tQiQ0FgQNbQaXFS4GD1pQYvtVWma6xLqD/niwtWVJQm0rTgabCmdxlL18U3XRSACddyYk7RzfhxPj+n34ZsLOSLfh/sAwoQQMU8w/UHNuMI0cgXqDx3hxvTWuiYjdtiFmQl+stv7hBFVITLL18wl87chH6YDTCZtQjz1Q/28vYGvGR5Jp7G1teFHdPf2qvCAKWjqaaLBjPtaLfLNdvaOKxPk5T7eNOZFwfEwH8nNKzXyOg22brxtIAbn7SKbLtKTnOrB+7ziF3K1B8LgQUB9iUdy7Jik4WyCPFAICKC+nHuwNQJDpL7moHSMOrk5GfoLhm0xVISGV6YKgmVy19YKX4qUpnHIU2Rqh7/rUATHacDHPUk3kj0/jAFOlecxE/pcw2PDWBaT2I4DvQidKvPkp5rW+uyBIwWvmTyMkbbhR+P1L96e/ZMVKJYy1ip/MmZL8lbs7OwJD8RsNWaKwh1QYG4zJcPl/Q7epeCN7XZrOTpNzhy4ANK5qbHZ7x4ECwy1oKURF8aCJMzCxBpFS2OB0ODGAAsPu0FpHurvhmiLzxRPoTW5RXSqA5cxSmg0FrUwWJZWuSJhsRpLvbOxtHQuVlbOx1luum2O4t72G7G3f6ssHLjcEC2F8WJ5AbgzXGX31/fhfYXvj8DXAckgINy0e4VpJgLjr4JADNQMBCaTe9+5HSCUmfEKOg52tjQyTcUEzQ7Zmc9ZrG0FxECYPGUSnaRLpsXjtBt37vo+K14O5PoJzjzM7KUasP3T7/e898+KzgWQh+rLU1a0gVUo13awlYXwQJOijYrkMrJelEnZWPFTunRIWOXjn18NCCUfCBCehUn6+X4gz5ZWvh0xfbQFh6kuXA/fUt8hNDrqDH+TQ7E5w0E4LvV60e/2Y/PwMO7s7ZuZdcnjqzAcl1mqTL1snasP44Uf42c/B5Mm+8NoBm+LMf0ZL6HqBsPz9yaK26tmoQUIfk5W4mcWaXc+mTdl+BB+tB0He7dj8952bG9rrA8PvAWlpX8++cZ5FOPr8w71sAQFTLi9sBzdljSCaVu0Ap0qPwmsCU/dSatoSCg01OcNCRGEBNubvt5ETJybapst5Q1DrzfXom4qbQM3AgThjHYqO4JjobESvdZa9DtrGhdpGH2+LXI2VlYvRLe7FDfuXY1Xrz0T2/u3XV5+gI3tNeqv/BjZ0if0Qv6dQPp/H77V8H3BIajMYZ4IzRTmocRBEMBE/bSMtyuEMFa2qTC9BcQ+bZrWSMSIT/bEERjz9ppv2lVQoqoi39kkoWoVlZXi41vqbE95lBUvZxZ3b93y9ev7Eh5HRxyCK5HCNBvNUNA6jN16EM1k1SQlcw7KOTDn7iqtZsejgbUShIhv2VU7XWe0K5tq44jHRiOGKuJYJW3JvKmwDZW5JXNXuFfMbeGxsLabunNO4Sc9aSvtEno7RR7iU4qCEMafz+EiNCQwhGkm4+XjTUtqT0/turO/Gze3Nq0tISB91br+sr/ossqM5qA4qZLNNFzuDMuf2RfxC5KXtQphvuOAPYWEBQUoYcE7KqykeUw1r/8nXt0CTM3KWlFBtt5cE5eDyfkNYyna0qJg9+4k7tzaj3sbd2JrbzOOeSdHkVstMe0FFgdqt4SHV+5oHtL3FppL8l8UDUt4SCOYiOkjAPKMI+sJa8h+UOfLydnFAhoEzNzvYBCuUSKO6yY77aYd1hh60V1YjcX2eqz0zkgDlIaxfC5Whf3+StzdvBNffP5T8dzLn4nN3Zsau24sdhajJ7Oj9HxPhXGr41QRyHp9H95P+L7geA8wQ5tB2vEzo4fps4VjuxD/gmYu8st4YNUq4PYwv8J0QeesX9kBr1jT6klSV6aatV7FeYUqp9GREm0Qt3oqDw69b9+4GXdv3rbwQPMYUg/9Vc2D9yj4TjeM1gJEgsMCsL4UKA2EK0hgUCN/v2MgwQEOfYiOgBoOxnF8PI6j40nsHxWUfXswibvCO5Ikd9RXt9Vnd9T+DeG27Eeqy1BmHjYjdGh79pG3YxRmIa2yeH+BslLTGEVX/cRHpywwWK2L2bW1Qu6zWlWbrm7ci3du33RXwJD96VH3nTtI3mnOw4wpge8OLn2cCPsFMD1GDkOIq28RDgV9bmBmjGBIIUF9QPbw+UAR3xH3fj6CBIECk5fp8S+SdFYf9w/9RC2zTtNhSHg04tY1rqC5E/c2b8fO/o63GlN49Nx+f0lPbulv6ttmHGqMRrKPJEjGUz4Kxa4VY8GZDZpVCuqqWfN0lK9uZx/N21+F3glXAi+gbKd6tG8xVvuPxPryY7G+8rAFxmJvNXYOduJLX/6t+PwXfjUuv/NiHBxtq33j4D2gxX4/ehIe/jQ0dUZb8rggoNJMyPZ/H94/aP0fBMX+PQtMggozps7EYCKUCZQ3zebdTUxKDo/94pwYG3votoupWesgDG0D4QLzw82qvEwuTzYhX3hLrSXL8jshxDfjLBNTWGo2my6ePvoxy6pzCbBTE7v4UWduSCUt32WHycG0CIbhnjCoFExMUtXO4fhNxdR4qor3KRZggDBDMi71RcjkTbsTCZChtBS1BS2FfhrQB9MYKOxY2ohx3BBKYKgMtrJ4P32gOLgdFz/3A4+M0teDOFb9uSqlwZmG+npBbapaBnXiZlza1GX/XfW9dPdOXLt31099wYjYtrqwsmqhQvtSwJYOqoBTnUsPm3mCpX02C6aQw6RtjGMZT43XjGaMhMktJFfc+smxZHEAyPSfyka7qv4pgGxVUqVTGL3uODYTMElCEaPhxML1eMgHmCTkR0dC9ar6xi9gWpNhnDkv4BvsjTgYHHkLj6eiGgsqQ4oF2oYLp1J1rAuYJrV4mGocTKMaBxBaRgNl7HnUN0YSfpNu9Jvrcbb/uA/BKXN3dyteefPZ+MpLn43rNy5robGvMnmnpx3LS+vx5MWn49zaBY3ZSvR7HKD3VW/VXTQKnSJ0Z7Q6vwiQ+a7x/D1B9v+JCXwj8v3uhO8LjgIQX538QDVnTEOTA2Zm05OGiZKCBKFhEz/CNLFgfk5ru5hHdZNXQRiuz0IKVoEycyuteY2IGZMVboXZZMG4b/Iko+EfxkTdDvcPVM44uF/Kkw6moPiekGwvmElkmtzSEpCfypyY4SST5hMNLIJ91QqP8A6kCRzuxwiNZn8vjvb24mB3x7i/tRX7u7txyBNe+/uKxxUnErLSUGB0FhxanQ7UN2gbaENDv2MgN/0pjYbrUXipcSJmuCCG1VW5viZddWsj2PTXXGhGV4yR1x5fu3k97mxtel/ezKfbizO8Mb7Ei3An2x7ZvPtNj7f+6WjssxX0DOUuY5jjl26exEJYkG4m6J2+5KMxbKhLZSNz/3o87dJYYVEdUP3VJIcS4vGAgdtHkai7XQKEi9NlbD4h62vopxIGHhstbNR3x0cHMZDmyKF1h6ed2JKStjBAe1Cew4n6VbKkheCgB8mMovhRnvy5ObSFtkPjRs0DLRD84qhoXp2hMNHagC1HCfBpN3qt83Ht8mWfv7z6xpfipVc/HzdvvR0H+7uq69CaWJv3f3qdOCuB8dTDH4uzqxIcixIc3SVrSmhhJ/T63gKjmr83UN2P347p/m9IdfulmOz9cowPvqhG8zTZo8pbEtW9/H2Yh4aIGxL8nobaBcmsmfTJIGaCQkyMrZ7j4yO/NDfQau34eKBVkyanMV+my60bVnxc5VGvIk9Bk+5cjXNV+cw9Z2eVOEsn9ASFSakOWac5xgQLotq4PYngOnicEDkTHwYB00NIXHjo4XjokYdjbW3N21MwU1Z0CAXyoa48oUPchTaPWnajIca7wMp9aTV6Mjus7FUP6obWhfYF06h14496mJlSA1WH60o4LOUKEl8vIgGGEEMj4MoRP50jpiD+4IN1cSP3xb76m222BZWxIu7bV2v49GueAehfCTg431efX7p509oV73+0le/i4nKsynzq7Nl4bP3sjOnMMxzAdRa6f1UO/U2bBmUsUoDlNS2mAVDMmHHz98wdj34Qenwz3aCkzXj4HzsP4jveWHRjd9IN/mgypGfx4QWITVb4WtmziMgK8+P/dEpojELjNpCQ34n+4iS60iI0KIxC9JeXhBq/lbVYWl6VUFF8tN/GKPYGt2Nxta1xHavfxPS7vPGvseBFP9EGtw8zgCrCtJRP1OGVNCWJYn/3n2/e5XUP0UtjJdY7T8Tnf/3vevy8zSoGTJox1/JLg+32u9Fd7EdvqRc//IGfi5/40C/EufWHpSGuSHtE0CPoOAdC42CLD8GfY+h6FDswP55fL9Cnx3svx/HdPx+Loy+q3Tuq/JBViTQ1CQtpTdPpD0Vj+X8YsfgLKqOnVL/7cr5b4fsah8DMWAABVkaSKPrRT64wk4GnxpHorShNBlZidVsjNQ3ZNanyIzma8E5PfvKzP3EQUmnmSrX6zZefqB/XD7plEmN6rxnTTn61amR1pDac+KVJHlyRPtDqfSghp5nsbR1ydRj5Kzp1P5B2Qj3MaMV4eNLJlwaqfc2jwxhtb8WRVvV7QrSKw+3tOJKGcby3GwOtJofCAfdmSQM5xq4wwo92FU9pdzc3Y3drQ+ZGbCv90YE0FgmIZJ4wXxhrMlM+VMU7JV2thtc4x1CNqS/jxNYFbb29sxNv37jh76X7ipJuNzrSNHhq7IwY08NimH0JJ+LOr1jfC2qfe5wYjzImHqfinglwwYmdPsSOb4Z5DEpx2CkbJ1Wgd+3WmKUpP6KrWT5gJyPUCvJUGn41kk5vkL/tMlkT89QU23zN6UBapBi6MuQ7G3xXZXBwFHub0gIPpRVKCxkPp9HtSgxL4+A6k1Zr7DOZpoiLP94DaYm+fEUO6O+Wg6JrBJTQdhYMPJklO3G4SiR4M3zai9FOI15+4QULRHW82+TzHwk1X2xpXIi1lXPxw0/9bDx2/mmNmQRGezG314q2kZjCowqL1D7ceLt/tzAZHsSdt/987F/+n8dK6zMSYPsx7ak/+wsh9TXfW1mQFGxel0T+RMTBC7I/Kf8LSu2Cv+fh+4KjgCdaYQYAL96x4ouD3Zjs78RUk246OLSAQAiwvQIzZtJ4JVUERwoNGEgRKjAW4ex8Q8y5MqJ5YVHN+3DGKOAoVCoNJrcq7BDA8XATDudxJOJkuDLTv8pSBJjzkRg1DJA4ZkoK90pbYQdi5GgTC1p10o782FPenjs4PIwj4eFhvvPB9hMH6bx17i8IYsfUipqD9JEYjJ/K4sVCrnI/ZMvqYCZcjrZ2JEQkhMT8+eIgq3wLZkxW8WyzaAx6qnuPNrqBmvgy91Tmldt34va9u66vz2EkIBakybBFtSzN5qHlFX9/w+c6aivMB0jmk51TzQr0hYU9faY+cR8UexUieXbh2P5zDuRpv8L4ZRLL5RJmxmce6nqYEcKsWT3jRzwCzRwVrrg5zvqnTCEtJ9/i7R/i0Sof/o/F7NXvCAQlULDGVf03OJbGrDHY296Ngy0xSbVvTZoYaUejA6VGo1Hu+uGDTmNpSHy7ZXwk80h5HGtMjjWmRxLqnF1hJ85AdM+5luz+/PBYDH6yIN67HnfevB3XL1/VPOKBAdVRgp6n9qCrdk/ajDRXzjN++AM/Gz/4+E9Lo12TppTnGjwJxphVbcN95X7JcUvMDjg9fl8dpn558sar/6cY3vp/xIXV7ehJ45r2OhIKkhaqXx72uMJ+JLkhodqYvin6f1Zh5+T3AZk84vy9Dd8XHHPgySkC9RTduhfx2jPRffbvR/9Ln4illz8dKzdfi87+Bo8sxUDEMxJxjbRKS2GCwEgBYuYC80G4wLCZkIXpMEOxzwuKyqjMajQPql1kK7d/Z6YnjYMJc4D+mFSOknHsdmDxTKFI/fCHAcJIEBQUBfOjPmy5HMLAxTQWxYBhOggIHsH1leuKQ5rcRlN7LSxpr7C036bSse2VB6i1TzJ+bsHILgGD0BkeSxhJO9mT5kLZCAEYKXv1iuw3w1uK2yRvVfZAGtPNuxtx9dZtfx0Pv3qdCtpGV8hX/s6q/g+t8nZyz21O5qO+oj8KzNsB7+WXvs/+ksk4gdgJw8zoyqDY6eL8UZ7pgZnMH6fKF9byq91PXqmt9ZzJTBIPp5FJXJXgenrQFV+/nDNVgeH6YJejw5bQRDTJVhiaG2MlpP95XFpdKOGufh1MYkWCg8exJ2ONQxlbn2FwyA0OJDBGom22tqRNDDmfksDgnGpwpEWEhBHazERCxbQgLWY64VHdbiwunI8rX34jjrf3pH2UNqvCbIl22KaSRrG6eDY++uiPxY8//Q/H+tpD0jR6Eiz9fJpK2nAVGPPaRm5RnSBQza8Fk8lx7G98Me688W9Ga++vxsUzWpCsaPEkARYd0QgPT9CJIH1P55YxcGdPxQ8GL6v/VyRgPiT/723h8X3BMQ8iFB5DHb/9Ukz/7n8R/S/+cixsvB2No51ojA6jJaHRu3spVm+9FYtbN8VYGjHQ6mjAtg9MpTAeP4JrgcG8roKihBkpzD8G+RAx7ZyeOuwknMmBiykCHefEOXHDOIrLHn4yh7+MbJN54HqoALapyJ/zGDQDtqhcT+om+0DaweJizwz+WFpCfbTUWpjygMmYmerP2w9MNvQA2kAexV4ZMTXj3qiOkHQID5+N0EcwKzEutBpvpUmgsUVGnSmf7amG6niwvx8b0lCu3LgRW1tbEipchJL1QmjwZjiPdPZUxorsD6+txtmV9cKckwm5Px4A8/45PrQBh+pa/PQzC5Nj5iZp8vTS1/zJaq1DZadGUVABMMJ8EbAyRvwU16vr7EunIy+ZzpMCKIu+YGxdYCJlAfi1JFE6rOh5emqE9qEA6GmsPCYqU0Kly0uAolmesltZX1V/H3ihMJIQmBJfOB1oHoxF0xIaCJHRUWocw0NpLgdg+iFI/BIhB+M82KC43dZqxGE3bl2+LAGxECu9pVhp9WO5vRgrnaVYXz6jsXlcWsYfiB/5yM/H2XOPSmggMPoSHNI2fLZSBQd9UgVH9l/2IfRGm0vjvwaMBjtx6+3/n4TGvx6L4y/EhTMSYEtDEaWoq7siodEVJ6yaBsICVEJnX8dAxnhLfSN+0Dwb0X5aYd4k/J6E7wsOgQlQONYkGj77m9H6tb8Q3euveFHBEymaaSYs3qg1lx4cRW/7VqzfuRQLuxss4OK404+JJmy+pwGDLswF6SHAmfzmhAH5jwBHwZ5mnQ+aLqoA//lnAq7MhL9Sb/06TfoC1Sx+MBoiCPzmtQryOwbygjnz2Vh/j3zM6j0nDatDPq/KFhIvB/JSFxWctS1z8+G0JzP+CBM3xz8FUrj0JYi4CoSnd6oAc378yW4hIwGiJbLymua2Bm1T/Tbv3I2r12/E3Xsb3kJRDd0P+Z6EGI3qxnXsPHLbV7qLy8vx8NnzqlvH8U4znor6mfUT4LHAFBZe7fq5njUMu2OoD4nHn/LxVhP5qSwLiyo48Kd8/G1Ptw+MbUeQ5OPFlUl6i0bh+PNio4xZ/lXTTAFCLaATN8WVxmy1Gx67HsK0xQt10sQkKDj3oZ8oF1hcX7FgZTtSg6LkqoNENS8L8t2MKTtenNNpMcEWFYIht6c0fscaqmO0VAkOhk3+bFWdXflAbFy+7UXA0spqrJ87HxcffiweffjJePLRp+PpJ344Pvbhn4knP/DDsSQhwplGPddAYNyvbSS6f4vpcRNkG9L+1eD4aCsuv/znYuedfyfOL+2ofuqTnirM43kSZKF5yzbVVPnTeUkXJTFjPnPrB5od71qARPtj6uiL6f89CN8XHAVGW/di8Nlfi4V/8Nejs3VNBKUJbfVVhFGIChrJMwQsmuBazi3t3oklaSDjg30ttJZiLBRXTAZTkb9ir5D2gnApgbPlx3aIOM3cM09mRLlmUCDxSlwD8a1+lPCKZE8c/cNkfHajSZA3qspT4fixvcFWEXGo3/qZNUUrGgplKx7Zkx1aBRnyvgTvWbAPwoq43tfkFvlHoDTIz+3dPVkmFkrcoeU+KHEsOBx1YmbJC4kcah9sb8flt972lRoA7eGFv9wDR2i0vbLtyN1vN+Mx1fmxCw/Fola680IDs6avUG34zY8NgDt9Sj0LzOxK7L6dQ78VLtMHwaqjTVBlvwstOBLrOzU84WZtZC6Mp5E83h4rysx655gynggLOfRPmC126J9+0qKHyyLzwsgUUjBdtEzsy2vLuZhQThxIm8aUnKek0D6dEdlb9eKfH41SIQQO2nPbchpnV5+I9mQ5Nm7dlkbTi+WVNeGZWF07L1p6OM5ceDTWzj8WS6tnotdf0hgvS7hLaJQ33BEcvAx5omVU8/5+xs/1+howGuzFq8/932Prnf9ACwnR8xLfhFFbuyNpGprbnWX1UQoN+h1UZ1uzJv809FPcNLgx5cVY0XtjWcLjR2Uqn+9B+J4XHKL9GFy7FKPf/K+j/cVfi/bBPdGCNAwxLT5iZKIyERUC8n9xQ+Ai9q6Y7tLmtWju3ou9/nqM+nwrIXNPRiPTmgduGUpavOuPJ7G8jS5BE9huleMwUPaZ0KD8avefI/Nr4z60L3NC8ZQPMFWdQfzqCpQ6so3k73OIwa+sLPsRXKrudiharrOJLKfSMYmPjgfyzYNbXhictcuFe+NK5TSDCxN5TLUlP7IjT+ftP1LDBCWMpOUtL4uhiIncvH4ttre284kplQVTNYMRIzSToU3TUSxrNf3kQxeEj0ZfTKnWrSLgPjsF1W9m+rdC9qtvzXWbKmTbSDLrf5n0I8zO9URgWMDBkPGbq4/qXf2TSeIufkVo5A232DNvM7ZajsutdaXPqp0tPhn2IE0GIAvSO/2habRGtqd4HJrHdS24kRMChJHpU0C6fGs7PfJhD1udn9Mp6OzaI3Fm5fHYur3pMVlZ4bsaEhqr3EsluwQIfhyCLy6u+tqRrlb8fl/D5xr1QByNg76SkLPgUDnuI7Wf+pdyvxZAW6+/9J/E1Zf+3Xj4TITkYyxKYLR45LarBnCuobJ5ydUCw3lChznvmNtqXWoiDDeEWmKgmTF3Gh0JDmsd33vwPS04IK6jN1+M47/3l6P7lU9He7QnYmiLqNoWGlAtk88rEM8kiAZigrQ8jZ0PcXiqZXF/KybbEh5nH4lJd9FENoOZVRb95yRO00LCZvqZuWB1+clI0l6ZE+FOnOkcGYYi05nzj11AGucvu+Nn/l5ZcpAtDQOtYpZCP8yR/CrgNM6cWffh6gloatEWMtI/fchBuLKUnb5yDQwWNgLy9QMA/BW/2jdeOduSWcJ0+xJWvGvCJ3Hfeesth6nG+lNkpWf7isP6BTHK5V4nHr5wNp567NF4TEKDx0zNeMWEap+e9O39bvtRdDGpW7UnFA5JySQvLmyZPtMmo8OdY5UaRAoGhBsXNaYgyTBfMSK8T2gU5pj+xE3/midjKEu6a7mlLpRNj57UT0DHlra4z13Z4g8onzzDOvb5EMKDuhE3eeRc/+ivpLLpbEo4V4RcPP/BWF99LA6386lDBMTa8plYWz0nwbEeq2gdEiDLCI7FtVhCaLSXoo3QUNk+EC/9kP1Z+4YW0uYsqyJQzfeCrY0X47lP/Stxpn8QZ1absbI4jl5b2kZnHFPmd2dFxMYdXdKmVS794TF2tvpR+TOALuhDOoYtveOjaHAeNO1H9H5A0bkL+qvX57sNvmcFBxPg4NKrcfh3/1J0XvmitIbDaPAlIVRYzjUgWmgBSoJg68wBmMQGeRImrJO7K+GxNziO44tPmShnhJj/juvkzrb4z/IgjHxkVyTiVSaUzAm/MpGcV7GbaeHj7NJvhul2GHb91fxhTvj4vRI/fZOPVfqiRvnxciMv7q2srkgDUVtpbsnIQkBWa1LypG6p4hNefhxPoEln3gUm11No1i/tpM+tnk6vF+fPnwuuMHnxuedif3dLqz32z9lC4/vhTTEfxTm7Gg8/dDGeePTRePKRJ+Lc2Qs+i4H5ZH+d4En705yH+bDT4dS5AmG58BYTIU/9+Up57KX/GascL5gg/Su3NQjcqSGlVpGMscbHnfv7WV8/IebVNnHIFzPb5cUDYwd5qkzTjPsyKztrgkys1Z31n4tTAnkC6/jgUObU2kdvkTMHzjkyX+KULGRmW7iAkEdpL5x9LM6fezLazeU42uNamEksLa/F+spZCYoUGggLtI3lVTQNhMaqhPuSxlGCinMN2krbaeNs7EpbVbbdrgBtzJpU872Ac8YXPvdvxWj7c/HQGt+b1wKjk99rCQsPdhK6mQ+TjOxop0wuarQfXmznivYq/fHgTGNwEFPRZmPcienhvZgcXNUcGESzvS4i5gs0X71u3y3wPSs4Dm9dj91P/lcSGr8T/cF+tCQ0Gt2iaTD2UKsIeQYQViWKpOTkLLIme0zC5kA3du7F7vknYrK0aj//kYRJD4owcRNWBcJsohAfxgATmQ/Hr4R7/1yTy3mX+JhApk/7SfiJ2+Gy23S5ycDIw6tNTX5Wjf6YkwTH/v6+t6uWV1Yd5nVtyQ9BMVulF3sNq+BwmUZHy7iOX8zaRhjX2bNnzURefunF2N/bkfaxKCbVi+XlJWkhq3Hu3Jm4ePFCPPTQwzIvSiM6J4YkRiRml1se8wyoMACVUfvgQTALw6QNp6CG84uVHkwGnibhHpdZf6p8BATbVhYICAaFFXve/VXilLoiOBgPCx78nFZ2jUsKodImxlrmicDKsa/oes7sVVC40jLtLAJEcfiVJ+OK5nG4fxRHB4MYjbk0shOd/pL6fzUWl8TwhctL0hxWzsfK0sXo986ImbZjyNNVRwPVXwuMZWkXq9I0vC2VW1PLEiTL8kfT6PeWoyehwaO3XLrIzQX1nQ0LC5n03ek2VQSq+Z6g8bv88n8c997+S3Fx7SjW16ax2p+oXAmBjtSEBWmRDQkCEMHgXhCoDzz2lE2/WVgUocHDAzwBwFUpPM2HH5rQFEHyTkwPXo7RzrOKd1c8ZFlZcD9X0t53K0gDe8BM+S4H3lS+9cmPx8JnfyWW712LxZ4ERE/qJhqHJrWJU5MSInLn4Ia+cLDC1qTFwb5n3f/1XBxPY3w4iD1Nwpd6D8XWz/3pGGlywIS5tmIkAgRZzfOyG6s9nymw4hfhcjDN+yDE4ZFeHnGs4YmySyPgXqKRwxRH6Bfm8Cdv8pGfX0RUmqIXqN78YqcpTI1k6EwWm/otYsHRa1zauri0FI88ptXlhYuKzjkIT47B+EuU0j84nYPc+e5D5kN/ehoRbw4owWHCbrdnwXBwdBSXL70lJrYXPV7m6/VVfl9MaEm4HKvr67G+zqqWLZBVMbQVx+lK6OSFfjCfE8YDs/V4Fpi3A/Pkj/00WpCWPjXazjipfXbT1ylsbbIlh6n+9uPGIHEZT5keR+6T8hjmmPmaEjEk3NCArzsp9DEY1etNwCNfd8LVN8eDQ7sHxwfSznjz/ljpwYHqwhmVxog6+Rlb2sa2W7bVdg8eI57tpsKMlV/YE93zgl6eKyHo8sp9PoSVdt7shuFz5UtX82dZgmFZ47Ric1naSN92mRI+aCfd7qLGSNpMOdPwGRVmM4VpLh4w0dJPhEVFoJoPhqmE3vW4+sZfiJ3rH4/+wrVYWx7GigTGUlfMvoemofQS0L5SBERYS3BB47inPMaMH71Cn7jPlEb9qI6VEwEiP7kbmn8xUbpJT7gsTV1m8yGV8wPRWPsF8ZKfFC95Uum/OwXI95zGwSTZvvRaHH3mV6N7++1YQs1EaHSluiI0RMCcYUCiyRg18EgFiBa0QHFGSF0iiHDkoUkffiEqV2y8bT7cuBNTrbgamkD+UpoI1Csq5eHJworTflpJVlQZnrBsVbDSZDIprr/i55VnxnOaUievPIvb1cOPlRP++LnCGSfN9HcY+eNW/qShLFbHrl95Egcmx1UkBwdH0j660V9cVFwa7inmfNLDnvZL//ypZTmevSg3y+CFvZWVFTGRhbh2/VpcvXLZb5vXu6yWlk+EBvFWV1djlVXsUjIrzjTyWyKFAZW8axm1vHlzHub9HhQ+DzW/1BhlhzToM6WrWkCOFybl5/ZVbas1EY0t2gXxYMb2F+Y2VsU867AALOOdtJJ+XDduOiphPj9xnUrbGXE1BazaBSNiv+KCptMu0+2oKB8xTL/IKcHlmwPMOMUsSTelDgsW1It9jYnGYnVZY8KW1BLbUtJOeJpK2ra1DNF+r7MUvBXOdenWCtE0ZPI+idtmzLaf1jaA0+b9gHAfxNW3/qu49vL/TSv/X43VxdtxZnkUK9I0FnmKqsdBthi9ylFHiushIPgKJucbPDGobPAHKb/FE1MfE+P/g8JF+e2qmPzIGeBqcHMlb/k0uMJnV2mOhPTRvrzvqL9uqR+5AXhdcb77trC+5zSO0cFe3Pq7fzUWnvn16N+8HCs9EdOiVgtiVFAEDJSLzrD7wzTqHj9ZUQGBwf09LCmZUKxA6EG78RchtxfjSKr6nrSPDWkfm+NW7F94PAaPPh3jtQtehbKKZOXqVSarUE3Q2R1YrG5sz5Wun6O35pErXFap2FmR+tl6x0UbqZh+1jpY5Wp15NWkGQKVrUPO5MSU26ZYDu22v9CeMJzcxoIx8jnXRTHtM+fYw14zg2MKuZ/4K1nPJjn5uDthfMkkyIfHcbn070gCaXt7y2+Nkx6muSRh0u2n4FhZ1gp2WYJjdUW4Gmsqc2V5RYwpNY0egkN1SmacDNp1L4hfVqPU5z2gToN505qCzIrWKIqf+7X0b9UmTuJjr+nTPvPzGJA249er+EFrGRpHHovGnlqp7GisaB1CXto8HnLZpjSPo6J1oH1I8/AlnEO+XZJayngkTUTah9/gVx2tBVr1LG3UX45w1i97CFpIoccCA42AA+xuu2et0PeAqd/7EhpL1iYWgxttuVQSzQLaQKBw71Svx3kJL/d1ZXKegYDnMBzBVzWNQhNla25ecACnzfthGpt3vxTvvPIfxmjvMxIS92K1zxN20+gtTFWmGHlb2kZHbVJb+DpiqC5TBAaC1xoGwgKhITpBiCw8EpOjj8bw3usxOdiN0cJKdB7hOpS3Io62/DSVOjNR/ehtK5CtrKnST84or4eVl3Dh8YjOD0b0fz7N76JHd7+nBMdEk+3g+d+O8Wd/LdpXXo7O3ma0fOWAEAJCaJiARLx254GvVxr5b2KBaHhfgskmTmDi4dI3VitezXD5m6bhUO6RiPNQ7p39vdg4Gsb+0tk4+NCPxfixD8dYE8hCwIy+MBDs8mOVZ+ZfhEcKGOKcCBFMC4+SBuTaEKcV0yFuFTrJuBJpA3/8e0KWOamW2p4mnkzgDMMrt+UIytUvK94uzFsMnre20ZS8F69w95WiV2bpw3fV7VhaGdstfGEQxpR79mJQyotzCmsabFFJmC9Ls1lCcLBFhbaxopWthAfaBswJbQWGVFfqJ0woGc/XKzQq1KlQzRNBcILzfvP2FCJs4ck9JzQcz37qg5nJOJR+kdvjrrS5kChbV6CYUb1lN2/oRYhwQ29uTR0fp+Dw1lURHJgWJhIg3PUFcjMvNGDNQWWCtFC1cTuxqaK2ue8YF40HW1OcdbTVz72Oxtlbh0tFcCzFMoIDjWJx1edMjAlIWFfx/XKf0ltYaGzzvIdzjdSYcrzmxw2Tscrxq+P2oPEbDrbinTf+07j79n8Z3eZVaRlDCbKpym9o4dGLxkhaQFt0z2WFLc1R5nJLjJv5qXL8RFXZmrLgYL4vsHh8OnaeeTEObm7G/k7E5u4kWo89FB/9xYux1L4cfMDMKyW6S2OHo8FLLmxj4dZ842bdiIfES0AJkPbTMV38KSkeEiDN747Hd783BIcmynh7IwYv/Fa0XvpiLNy5Eo3NW2q9BhmCgVhFWGkXosZXN90jwqWToF+YQn2mmzC6ryHGbQ3EiL8Q5smZh+zcZyVF1x8x2jk6Nm73z8TBx346Rk9+VAKkM2MaFghisGYkypfJjulwwnBjFmHBtdu8vYvdKMbi8w9Wstw5VPIEYVwwqsrUXH83RNUF6wSV6W0w+To8A/WjtqajYIES1z6yz9IUAzdoZsCfzHzHge0aMZH2gq8j6YtB9TXp2QpbWuoJxZyscSA4VqVpcKax5G9tIDS4NmO2RVWYTzKgLBw78CDG815QpwPmaXvFeYHxbr8qLEo/i1ZmfiWOxwE/ufHz91oY74oaM2scY40lwkJuBIe/4ij/FByceUh4DIrAEE0dWXgcpvA43ldYah/cCTbg404sIEQv1MHjBA0IeCIr/ZgK2Yd8mZDzCxYE9DOPSCM00DJ4eQ8BwVYhmgfbUalxaGw4/O4uOq2vEBGjtrBgO7EIDW9LeazuFxqmjznMut0/duqp2Nr4clx68d+O441/IOE1ltCYiibGsdSTuf5D0TySdjAV12+qj9E6PJfbfmfDWofsvBtigaGy69kGwiTiqXjtl96K5790Od65pvTHo7jw9MPxJ/75D8Rjj14NrXqSvuEBSR4CBAfzSWVprCRd5KUypzxp9ZjwEeUts/sDEUt/TILkw0qj8r6D4bv+jGOiiTR8/YUYf+aXov3687Fw71o0tu+YqLQcMlFZu+B8AztELERoTHl+r6sBFlMjLkSWAANNgBHWp4McXveURZiNNhODJ62UnSYppMIXz3orneiNDmLhnVdjfONqNJfXYmF1XRNNq3YmlephZmgsduVd/TJOTj7qmk/vwIiZcGgD8o9M4y0HJiWrSCYkf7ZTTYXjV5A2nExaTLyKv//wzvAa5rxnYfxgYBEzmvN0LFm976+6w/D96VreEO/BmKRpSGCAywiMeqZhLaNuT6XQ4HO3PIFVhQZIXZIBUc79+LuBGr+mhaGezqOGzZd3Yk+GWN96rsg4ZZwTv2TSikd6jXP61fEtK/PSPofVOLO0lEdYKZ++tZ/qS5UhRfgbbajCSyZBbhHRhLz0Vs9roJ0FMdLsY76fkhpgX4JhqQiLJTQ+hMUSAoNxSf9eb1nx86kprjlpc9Ott6fUFhAhQttqG9xPtR0nfUmdSg3trjCZDOPaO78Sr3zpX43p/jOxshixuiQtozeJpQ5PTmn+TO4p4r7aI/pbUFuZfH7RD02DOawyy1YV9G9UXdShKkvCJZbi1399HH/+P3sznn99EG/fGkV7sR8/+gfPxrmHDqxRKOasXvT5rLoIIreDmU7Hqx68aW77QGl3JFNuZvmt84qrOn2Hwnet4GAvcnz3Zgx/5+9HPPepaN+6HK3NmxG7GxowDSRCQRMRgoFw/JY4fkIEybSrQT2/GnFxPaZnlmO6XA7PoRBrFaioyifpJ/PBAfFAiJooqQbLzxNek3phFJNHb8X0qeuxcPFIAqQZ3b3dmL7xsq+sbp29GAtcA660TCwzRJtlor2Lccz5SWhgQtAWOCUe5dsOQRNOPB+eZlzC3QRbi7sgnsXIH0+S6ldM/G23o7j1X+qCLybtN6MX8i0GGBNaAze0Lmk1y165zzKWZVpoSMOw0FiJlcKYeDS3roD90thcO8Fa71oXt//3ADV9heqez/9BOF8PM0Mjdczx9Epb45XjmfaaxguEYq/tstDAFFrwlDHPLi/l4qCZ9rMhNsWvEPpEYECwMlkVW/uhMSUW8Ups5Y3ggcm3TjQNhHqvb00D4eGtKAkLNA1rGdVP2ghPTnUkNNie4nHbFOxVAKbQML3e11fVzPa4RqdMYDTcjzde+wvx+rP/2+g1b8X6YlPahoRGVwKjw5kGV9Xkd+lPhEbOc29RNdmmYm4yp5ShTFtwU7b7lUVgL95+qRe//sl88VTKWrRXevGzf/hMPPzYkTzKlrTnkIxa1/sGIfNynmgfEwkcDtG9rSVzeFtu5dN+SGbP6b/T4LtScEw4NHz7hTh+4W9F88aXor11O5obEhiHu2qxInBpoSaHKDmJSaa1DohJjNWP5T66Ho2PPhHT7XFsvv5O3L58Kw6khi5dXIvGYe5nQnBMP9MKBVdiMQHlpJgF8uTVymGMf/rViLXDaKzsR+uhrVh4fE+TbxoLV6/G8Or1kK4dC+tnYqGbb/JaeCifnGiFUfo7AbhzAsKAcuVZmJHi87ZyXZXOmBhu1yeR+qf7pJq2GNJTOdvuyWUzw2pch+Kpf+dFeY6UaRFiHKB7xSmtjb1utqUQGr1yAI6WsSREaCxJaLA15aeoyiF4rmb5+mDHWFex2SeJrl/BrNr95u8W5tM/KM/T9nmcr9M8k0ycC4dpeeyIJz+hBQRIXqUvGVvGzlpliZMrXYX7l3pgE5+SvxyyFPEg05qGr71NjSMFCfk6haNjR3P1Ybi1DWnFCA7RIW96o2X40VoeSrDQYFzQAFPT6HSkaVig55NTYD49lUKDNnG7wqztplfMrMc8AtUEBoPdeOXL/2G8+eL/Jdb6wxCZxEpXUwWB0Z5Gvz0OPnroFC21j3MNBEdLbfe5BhoGjaQfWcxpniv/7CsldD3KXG0uxvbd5fi1v6V5SobqquW1fvzML5yLJz4gps+NpgQ4D+Y6QMRSdyP+cjuYcUB4cL+V0h4p3V3V4WBTZcmvd1H+atB3GHx3CQ6N0XD3bhy89hsxvPYrEhCfj8b689GUhG9eQyhoJBEQCA0RS7pFNMIphFC1kL60i5/6QAyfeSuu/+3fjuefvxTPvXQt3nrzRjz94Yd8C2sMR6IRtgAqsYhQTFDCvJNDhKO8meD4McX7g2g+JVUVZUT+ImNVRyulMwfRefw4uoOdGL3yRoyPJQDWL2ils+Z4pGeS5Uo0J1xdjZ4IFVBhMzdpTiZnNZlArhdVVTXxw172lah2GsoHq+P5J+22CJ1uZpawYq+QTANhJobEdd9sTcGQEBpayabQ6OchOI/cSlCssPVh4SG7EOZ0IjTK45wlz9pu10+QbUms7t8PzKd/UL7VDzzdzw8KS8SemMJC4biJI5z5YfcYFtN+dTwpW3RKNdKR/Z7VEhSLhQYuBIUYKhoHVtyGkk6gUpy/39cQfSMEFhEcCAuNAdtUPDXlx2uLloHAyMsKq6ZRhIYERb6nUbUNaFVlqe55kWJdDNU+OcEK1T4c7MeLz/z78dpX/t24sN6MFWkZS5p+PbamNI+6MruaQ56HEhicaeRhuBru+cyBt+a22qcKyFrmvqLXcUjtAw/GoBdH22fi43/lRfcSRxd9NI5fPBNPPS0BMMRXaQzMc4HrWvLMn/SDP8zi8tjufkxfORvx/IVo3JLkO9qO6Eh4LLNt9Z0lPL5rBAerqsG9q7H31t+O4favigBe0LhdjelgWwx4J5pXJdm9tygiqcTDJETDwI7AYIyxa4XRePKhePGXvhB/7fmr8fdubMWz9/ZiS2X8qZ/7SHQnSj9CZVX8QifWPDQRTD8iGtMSPwgpE6j82NI8tyWhcKBiRFJURVH42E2rOYnOw0fRXT2O8VvvxPDGXjRXz0Xn7EXFZeLBNMrKU3X0i1I2SQvBY093Co80XS7bU9QFe/2zW/WZg/Sa+8NDZvm3fda26kMYfg6TnXJVD2tLaruvRxcDSaHRttDgPIMnsdiiygNwMSZvU1WhIfT+OYfgKTTMzKStOO8iNCgXM+tR61brlebvF+bzBE6X8V72as5jrfP9mGM1Exoe5+LGJF0dR/vJ7rxBiE2Owr/SUcpGYghSRKTWkWb6KDfTROaDyZgh3HlQAW0jH1LgMkKE99Liqtxg3Z7Kg/AUGiCaYHnCjfFGaIhG3R7ln350TxUAAP/0SURBVGal4Syvtg90nU6ZfBf8xWf+o3jpmf9zPHSxL8EhemiOLCjYFOi1JTTQLPhjsdZC09BMxC6tnGtFfBiuPvOWFPNfZaoAIX1XECAOdVGc0fHF+K//s+djqGzotr7Um5/5Q+fiwx9V3w3YcqIvAdJgkh8Geal8BIbtpSzblKaxH/HyesTtZdUVp8K2DyT9lOcawoP3Pb4z4LtCcPDkyuHdN2Pv7V+K8e4nozl+QwN8J5qj3eiIkDpMtnce0hjyNIUGtGLRNjy49mOgZZ5djIGEx1/561+Ij794LW4fDWJvJILttuO//8d+OFqoq2MRqUHxBUnsIg/ytAc/qpvzhiAVj+e8VZ/mYxyQpR/F8QEeT66xhMDSILoPSzPZuBeD125pdqzI/ZjkTyfjkL8S2a6J6K0LM1ImJ0IkzTznAIkrlPDISZp1dX1tQuSz6gqqg8kBuROefjkZ7G0/vHHYLH7JJJopLBAabE9pFcq5BkKDdwF4QodrRHwQzvYUwkPMCAGC0DCj8kq2V4QGj3OWFyhhTMLahtPoGhXzGwnz+QPVXf0wqV+1z/ufNkELgGKnX/WbJmGMl8dNftDJXJhaPks7Y7zK9z6FUT/JqIoJTkt5/Dmt3EKEhTUDbyFy7qTx4UzDW1GJvjakvMyXb4Mvp9DgzKmD0Mgzp9yi4hFezjPmhQZlJ863G7urW9wV0j6NN178K/GlT/3v44wW6Q+dUx2kpTbGu9G3xpHnGgtoFzSULSo0D841OONoVaHB6kxIz2FH+yB/mzxRlXaXTj2UZjR6OP7Wf/FsHEjBoPe6KvCn/+Fz8bEflItDDzwzgVAOVPeZEAHSPet72dwk1TeuLEXcyHfG1DnevYodaR3dUREe3xlnHt/xgoMVweG9N2Pn7Y/HZPe3ojF6J5rDDTHhA61GJDR6Yspby9G4yaBw3QADZm5t00QqArKf/iGyxkMrsSsi+8t/63fi5saW4iQRPL7ei//Of+MnY7qnFYIfv1PhpgiBJzEWyFj+/MsDO6u/KZrHRIQ8kqawvhmNtQOFsYKGGVA8z7bIPtGE0kpq4cJxtHki7KWbMWl2ovPIk5rcPcdnws2QuhUz979VZgmrEzLtJ27qOA/pl81xxYuRUZXe8YUlfbpLOv/Lr4apLBi734pGYIgpdTgML9tTfZ7QQWgsLRotNDjHkMk+em6JaGWpuGgo9cWxKjDm21XLq34V5u3faJgvu5bzoPLxA07Xt/oB8/4nCB2SXnb1NCZCgf6FvbHNk+HkQZz88z/ZYzJ2pCc/8uBX8XMhkf3I1iGPQbMlxTsXfpmyp763EF+1oEBg+I4qm7yrgbbBucaSxjOvEGGLygJDgsc3HrBgEPO9X2hQlzp299MmWPuiAvabVz8dn/u7/4oWG7uxvrYQS+Kn0/FmLEpQ9Eet6I20OOlOPFeAfF+jCg7lhXahdnpuFyGRfcu2NPZWzk/QfYxJ3E4MB+fiE//VS7G5wxwP9VErfvLnzsYP/6jyHRxSwZKviz4xAYWZLXgeMUY4iF/Mgcq+vCimpTC2G6gLWuDBcUx7qv8a73mwNfHtDd/xguNw4+3Yeeuvx2T7t6M1ui7BcS+ak32psxLi7WksaDDi1SeisbcsoZGDnY/dQigaVhOTPOuWlYi/8fha3N0ZxS9/4vnY2OWJCDF1UcNT55biH/9DPxKB4LDKrzSADdIX0xw48yXIwgpAWI20XJJwaDx6R4uLC6rDmiIciab4YBKaB8n0I3f7/HEsjKcxeulejJRn5/EPxoImOsTuQ3BrH8pLbcjtjILKJCctYdWUP7WhKrIbKKfQcwIW6o6txIXtON9sk5viMglzLNkLY1J9fF0JK1hWnmJMeRCeT1AhNNie6i9pRYumgWYhYTHTMsyYTs4zUmjkHnkyvneja1EakH2R9m8VzJdXy69+X839XqhYMktctS/91dYyrtWd8Wo4NFPsJrsyHnKkBsq4tKR9o/2pb9WvfGipJ+bPGQWPOPel2dZHbREcCAxuul3i3Rkhwp1tKg7Dud02t6jQNHKMEB5tMWu/5IdwKuOTWMcvaTHrfj9WwH6wdy0+/Xf+5RjuvxlrywuiiWm0p8M4e7MXZ95UPd5aifblFWnli2K0UgukpTeavCWuOan25/sammdFYNjT/SN/oYWvy1XcWdmlXqrraHAmfutXLsfNOxxoK7Vo+Sf+4Nn4sZ8UQx9KcJAf4KnCjyI5GyYT5eBV7VkOgHbRWB7E9J4WsndUB+Ij3FQme4qNwTCmy51oLF1QWCnj2xS+owXH0c7t2Hzjl2K09Rkx2JtSY+9ZlUXT8O3oXQ3M3ZWIS48rtoiGwTCzhZCgiBxYzBnyOO4TZ+PyO9vxq7/+ldg9hKlr/aCBffrCSvzJn/vBiH0RlF8CFGJUwpnZC9pZysDql4ZkP9KKoyMCfHI1ov8DqvO+ArnrRoUU4eEslGHrzCA6x+0YvibhMRlH74kPW3jAHMxQPCGFcmOmX05GY7GrZdle/5F3+gOutn1lS68Mcx52pB9/0Lsj0V/8Z/lE8TsmwmQkqWlwtpHbU7lFtVQ1DQkKP/9vlNCAgSmcKy1gbN7ueIDQmLWr1umU+e0CD6rnaXc1HxR2P2a7c8wzjpkwfrVvGHcEd3GzsPBYeDyk8YESFt6OKkKDcwojmgaanu+XYjwkKBAWnDlZaBTBwYF4d8XaRo8X/BDs0jTy5b4c+zyLK3USntCo6k39+SttOG1m+CS+8Ml/M65f+rVYWWxLC4pYFY09/uJKnH11JbpXFqO12Y3YEd7ma5siyEf3NI+GSZsqv+FHb4XQKYICP9WDuUik3NyC1ktdbCbts1U1Hq7E5z95O966vEOQ8/nxnzkbf+BnVZkh72bgh3emNaaagaf+iYBZ3C6R8yW5OLxf1mL0quY+ZxzqGxF6mgiPoRalZ/ik7TkSf9vCd6zgGB3vx8Zbfz8Gd/9BtMbXpG3cVcfvaOLwIpBW5x0x4LGI5itPSS3RQMBAQRG3x1ITK88f4H6VqOTuKM0HzsdLL16P3/zca7F/jHah+Ar64cfW4o/9zMeK4ChnHJVoiICdyKYQ7PilkZmIMoK3S0UomxDHrh/7jfY5EcymwiQ8VH+SWgEiudytlWF0tlZi+M4N3lGN3lMf0fxQPfWXq0omRjKRLDIZjTMSYscPmPlXe1pIllb+cBPNfZbxcjsMT+qVcZJx0X3JpCp20DTYMy8H4RYY3GlkoSEhAXIAzqE4jMpCg/1yCQxJ/PntqcqAwKzX/eg6F/P3CzxtxLYBb+vn1RLq7cEgJrxrs7cd013hwV5MDg+0KhVdaCXKavprwYPqO2+v5mn/+xG/d/eBx1/M0IJENH3fWCB40QQ0FmxJIZDZAqy3DjMueXstj9lWIZ5nGis2eVt/zWEckvtdjXqmoQWBt6hEh7xlPjvTmI3VidBQze+rc4VqnzfffPGvxvOf/vdVv1EsdpqxPmnG0y+sxRkJjOZA80YLK44KZ8/f7kmAPC0Gf0YLMU8YzjcUAcKF5tmy8vxg3hPOv+LYxMavC3f5xJ2MluOZf7AdL7+qhai82JX+0Z86Ez/z81rwDSWkMoXTnNj5oUzmP3Z+xGPIX/H8cAICBWNZ/APzijQPJrTGzXmpjr4HT56Ns9x5JR7xbQrfkYKD6xk2rnwh9q//vWgN3oqFCUJjWzrFgCdpQwtdLTg0AC89GXFHkhsiRlBAxBDXzFRm2E0wQgawK4b8+Nn4nc+8Eb/93FtxKAbCDaNtxfuJpy/GH/qxD0bsIjiU1oQDBcybQq84yDedBGXYnMmWFY/kLdyT8KCO+h9tKFjMiz/Fo3pEn7aH3pPu3DobRzcuxbjdj+6TH1XVk3nXCZpbVKQinfxot8MLFn/amhN7PizzkqPkBROgewozwpQ2lltkCjNzYgskt6V8uCqG4q0pzjJ8+M3jtlVQ5MH3DOVnzWMmNDg4l8BoceeV8izMr5Z/sm2TWGHe/nWBJjAXDA6Pj2IoIcC34rnJGOEQsjeEzSONr8L50lscaoUpQdE4OoypzMH+fhzvbMXx9nYcb0gLVBzosaX2u2+/Rn3m6/9edre3uE/wJI61C4+hkP7Bz+NVBIYxH0rgSScLcsZF44P2B9b7purjtn2ERtmq8oE4gsPnGivWRvhiX4e3wiXc8/r6FO5+3HauXNOkhUiOm2o9qzdwYvrXdoB2HO5ci89+4n8dRwdXYqnbiiXNgA++uBZnb3O2BzESURPP9tLX4040fkhz6AJbyhpej4Gwah/8OS7IRBTK7XqUujAfbFccxnAyWYqvfG4/Xnj+dhYhZv6DP3kmfv4PS0sY7eR8Bgj03MZhhoAlDeedmsYsgcsvac5JAG1p/t+RFuPzmFJH6sx9Vz3FW2PL6tvzvOM7UnDs3r0U22//ajT2X46F0R2NrBju9CD6HT5lybmGxPjbD0VcflhhdVCUkMlmopPDhIKnALP6oXE8+VD81t9/MZ595Z0YickQiyx+9iMX42c/9gFpHMeiE40+qwijIijchRAZAgDwn+Vd7CZg7CKqoYjipoiH+20eWlSQmNT4WMEqE+LWH2sW4nJ43tm9oDZP4ujm2yKqs9F99IPOOidrMhQmRE7anKx24+84hFOd9Et3jY8wSDsMAMbtl/c4q/CqFbuYEatXCwkYEWcX+SROrmJzNYtW4Zf6isAwyn4iNMScxIxAGBjp57UMysw6nWB2X7YHmLd/NWCldyRmv3fndmxfvxqbl9+KvbcvxdG1yzG8dSOGd27F8N6dGEkIcJ/Z9GBXK9vDaKJxHGsshgNNZK0AJRwozVfHyN0aSeM4kuaxcScOblyJ3bfeiP2bV2OEkIGhqk2G96hjrf/p9lT3aZgP96KAgZ/z83iq7yzgLTRyuzDHLren0ABTcHCmIaHeY7uKR241PqAECAfgPOFmYVK3prjhttNXfmwhMk6Zv88zhF5IMEbUA8bHyln1UQVn9attqDBvJx40+ZXP/r/i8st/R3Q1iX67ER94YyXO3VqMLpOPl3Y1F5ytyiKNMhGDVVk/diviLKt4zRWepCJSKd+r+FlZ+MuQOzUNJig2olN/0pPNcrz67Ci+8Plrzmasof7oj63HL/7xFWkcXLFOXsxLEmYexSEEit1OTJVVoruO2NiWfmhT8381GjviUerXKjycJXsLZ9mVOJ/xv83gO05wDI724u6bvxmTjWelbdzQRN6W77boSsSmvm/zIfprWsG//rgGWZPXTy5o4GCkEBx2Exb+SoqfB0wO4qCyPHE+Pvlrz8aLb9309d/yFSNtxM//yOPxE0894icgZkAepE1qEpBv5pX+mMU/LSf+EO1A5l1VfHspGktiVt0tBbFdJQGGej0dOaumdOv27pnoHK1plazV7t1bsfDwk9E+97AIDcGS7WKS5CSubU3/KihyOyPjgHWlaK2hCAk/QisBip2Vqq+fQEDwpBNCApRGwU22HHjzToa3PRAWRWCgRfgAvAoPmfkmOHvpGc4+e9eH4CmMYEi5as26Zd1re9Ke3ZfmA0F9wSWBuxIE965ejXti6HtXLsdA/RVbG9GSltEeHkd7PIz2ZBQdCYS2cSSBoL6WoEDjaChOIBzYkgJlb4yG0US7UPE+bLYAXYie6t3hEExay7GEx+4br8TO5TdjgBbDy3Bi0q7ze9R7vm3AfDsfhHVRkNomqP6hzxymcWQ8xUDBKjjYpuJNcN90awHPk2uMJbcbIzyKBlJuv+VLfdYyeGpKaU0XRRBhzl7s83hVeqpC46SuYG3LewE0uXXry/GlT/25ONq9LiG2EA/tLMdjN85Fnzuv1M/udFb1GOTl/MRwH9NY/YgWj0u8GY8/C0XNJ3Nq3KqP6gVDzjQCB6Wfb7Z2OJh9OZ0uxqUXp/GZ37riZNxi8vQPrsTP/9GVWGhIU2DRyKTM1WLmW6xy+N+FZGUz3HWv9qwb5x2NR+/G9BbnHew+qN7qR9eLdHLGmTNyL8vy7QXfUYKD1ePGlRfi8Nbnonn4ulZ9ktiNLWmlh5oU0ja642jePBuNVyU0jhdzEBhgxqownxwYTFD+hNUBFXE2eC31wlp84teeiTfeuZNn4IK2iPsP//ij8cOPSH08FCPxyqESR4WST/WvQfarDgFp7ScDhgMOVN/rynt3XZNAq6eu6tJZV7iYVYzE8DrRuv6ImF5+RGmwcTuGYmadxz8UC0urhWmkUMhVJ6vPugItW01lot+HCAwxATMFCwxpEsbUJmAy9XoQtAlWqlVQ8OZ3CgzsWr3KREh4C2pey5CwwGQVa0RoKJ98eupE0wBPC415dH8V8zQgLLZu3Ypbb70ZG2+9FUc3rsd0614sHO5HVwy/r4nbUz/01N6e8u+pn3rKqyP/BbQI0UL2A1tOKoMxYlwkTPzOjvKYDqSBiNHYrTALbEVtKX5bjIrvofd5Q155tbip9s7N2H7zVWnHb8bwYD9aars1kfdow+k2zrcV+2mUr8e79lkd69QAsj/r2NIuCxExYp9RsK0oodCRJpGmFgJsgcr0JYWY9U1wBAfCHSFYBEYdoyw7mXNduGTdHtyOdwP7/4N46fP/n7j65ifVj2NvUT1990OxtrAaPdFkvvle5oybrR+Y/VRhP7IR8SGh5IV6XWEgcdA8SJP1Kp5C2UmretuNvQRhZJqVuPJqxG/8vcspODTcj39oKX7+j6xGv6u5OVYcJ6gJnbLUUQnmy6thGARXi5pExo2OFouPS/BtSTjsSaOhXmxdSQgiA+M8WgdbVqrntxF8RwmOw517sfHOp2Ky87IPxBuxoxXgVnTU17xJ2rkhte41CY1Bn9mcg8Y48idixz17/FZ2D2KxGzXpGiu9mJxdjb/9q8/G29c2YoK/xrm90Ig//qOPx0cfljZzJMFRwWltOTFtF8J4MAFoyf5UqPgBlI8/BAxxQDxXytnMsdpxrNXIzeVovP5oNDYkIMSVeF9jKkY5uPlONFbPS3g8rWzZV1aLlLdXnzOGIgYirMIjhQkCg9WjGAuahQSFNQy0Cw6ofd5QtjWsUaRmwWOb2Hl5D2GB1tAvT0nVg+/comKfvGoYKylE5F4WsqrNrSmYV257fC2hAczbK/Cxq2NpB9deezWuffk5LShuimEfS1CMJBSmEg7T6CMsxMy7yrej9GgGCAo0B6MGN4dE5ZoWlDEf5WGZickYAgQRESiCwxyFk1OVNz3ci6m0lKm1kokXGotoIzJ5aez49o3Yfu3FOJDJVtKC+qVqwPPwoPbOt/u0f+JJn7kP5a7bR1WA5DlECg8Lgzl7mikcUshwhqFxcVgRPOXc4mScMGHKxT2rywlWqPZ8e/1+QOBs3PxyfEWC42D7HWkYzTi/ezYeGz0mrXAUbfVzYyztT+Wq0mQiVELcmiqNf+h6xENoAWSmAJ6o8qO4KhMh4q0rjbEHmRIZQ8XDrvGW6C9xa52xd+L65XZ84m9fchYM96NPLMY/9Itc76+6WHAAmMTHUET7KB/bBPYnjtBRiUMMOQjDUHsaC1qQPHFDbVJddzTvfa5BfWSsqX4rZ+VUY7+N4DtGcPDdgjtvPRPH957TRHxbw72p1d+9aE2PY2mqVeQ7F6LxlpjrhE9CKoGJQf8ias0a52FNlsEwEckyi4dbKAnUWF2MwfJi/MqvPhNXbm4RwWPcFUH/yZ9+Oj54VhrBQAzFUDLMRzTSbWrAr7qrUcKqH6bLLk7CYEaarPY/luq6KaGBMLwlwXEoNx+MURhMH6YXw6H642YsPPGRWDj/iLJKYqsTu54VeBtKEy1XjzJZFZshwBhyG8JnFggLVp49NI2iYXgbQ3YfdCMw5EZrkOnD7yosOFjFtIaRL/ShZXirSvHB1DJOBMaDhEbFeQZUsQIfhdrf3Y1Lz30prvzOF6Kxvxsr0o5W0XqUZ1d92dWEtbBQ23mwgcdUF8Rd+OhOCgwBjAgGJCapQpNWGBDRGrcrWxuELvCnfMbZHEpjJQFhoVG1D/knk07BviCmtKA0C/JDcPV5NFn5jHd34uDt12Pvylt+v6ezojE2Az5p33x7v5r5YKx9KCEiey4W5IYWqBt97T7nbEJjgICwKT/GAxpBs5DdT0vhr/rdPz4pRGo5qo1NytcPPfhV4USAoG0M47Uv/cW49OqvSkAMoq98nth8KpajFy20xckwx4F5oUWNM4f20Sh+6m7ED98R42VMFKD6mDlbYCAsNK7Ed/8ytiWMcqkqgYRjo06KZ6/mcty7ejb+9sdflp+CVdyFi734mV9cifMXmHdaVDg/J047abH6J/1ztmMnU3wK7WAn0AhNKr+m8j2/F41HFXioBeMB+1SiyRWlOSuh0XrI7m8X+PapydeA/c3bcbT1thgqT1BpdTfeln0/FnfFzL7yaDTfeFiDwMB7DakUDJZHy+NjghbR+BFciKREmcWrqJX34HgYh4P8CJPTEktBfRYCMArnkf5m9l5VFICIav6OhEVoN1bCqptwxa9uTPyYjM5HTk0cBzIpQDErYsHkF8WMutt3Y/LCp7XS3i+Hn3PaAmcRxWSLKZ90EhPXqp/tI26gXV1Z8tXlq2tr/u7F2vpqrK+fEa7HmTNn4wzm2TMyz8b6mfNxVn5nz8iNefZcnDt71nhWcXA7TGlIv7a6rvzXJUB4B6BuT+We9YOExruZIC09AR6T3d/ejje++Pl45q/8xTh4/ZU4I4F+Vsx3bXlVAkNrtdFA5lhCg60jCQ2Vt6DwloQhDIcXOVlITNkCEWNsqB42We2xOvUTLnLDCLDXyW4opsdcdUMjsXYimmBU8CONGFyDfXkhX5jkttmecH2pF+dWl+KM+n1pdBRHz38mbn/yb8bB5ddifMSLZffDg/pjHk+YdwqEPKyuJn2c6DMOLRC63qaS6W0q0Qj+drNlKLfiEM/p7ssr7SkwUmjcXwfGCbd74T1gaoGRQqOYSrBz78248tZnYni8l9uIh6KTSS+aWhx4m5A74Sr9UwDpRjIvHkV89F40etL+x/OlYqeM5AVVG7O/o1Eu/8pPv74cEVAcrKTE3tWiyNNQTszDQy1W9lQXt5V4BFIn8ilts9CC/wgo13FA+bi9pQ0OKXbTG3SHcBMNrG5E42euRvzorYhzO6Khe+Jz4nvwu28joNXf9oC2sX397RhJaEwnG9Ga7EZzbxCLV9di8bnHonWLL20xlCiBHrYZ+CoB/eUAFk8PfomH1cxcCHGKGQ+GEwsOYpCjz8Jkb/OLp4lAph21C+WBv8OKHT/HA7DXuCWOCUlOx8dbhDnQhGAlC8NyfjJJ5ugQJqs0KdhiSn0xveWO/L7829JMLklzSK0CxtwRw/LLXkVgdH0mIY0ARAtAI+DsYSm/rLe6IqGxJga8BtNfk2BAOKSAQGggGOy2gMCNAMkwCxWEDWlXz1gAkV+eayxKcKXASEZ2omlUBjTPiHKS08wTEzyQhnH5y1+O3/nrfyXufenzcbHfiYuq70NPPBkraguH3Auj4+ioI7saX2+/SAtqPvqYtMjVmB4fu3+5+sXCQuGqSK5kxRhtRzP1EKnsGs6kpi4eT5Bg3IxLMooMYyzlDwMgrZgxgoM8sjyh3LynsrzYjRUxphXGAgHypU/F1uf+XhzdeMefNz4Np/sCfDfzRnhUszL77OtZn8/ZH+Q/H17Tp6BgrO4X8GmnXqzsax2znvNQhQVdVO0TTSjmNN9Cv/POM7F95/VoS4NA+10/OCeNsOWvFlrIW7uggNK/yBHuAvxRLSAfZouK/pe7HkZa0Bdh40lTkLq6jhnPsxt6UNwZ12D1j60xFL3uljo7euztDWNvmy3qzIecEogA78kFHeEpjJRnjYQ5m/tyyO5XAzQH1Im2ewudeo95n0ta1uOb0fihGxFrWzE9lBAZyp61/LaA2ppvazjY3ozBxq2Ybm9FY3cUCzc60X/ubCy+8nC0h12tHtWh7vwyoPyIUPwkFYPECpOBqkQEmJBoPm4h4Yy0/I8H+RnWzKxEVTq2q6xxEFDzsrYhEwqreduLMMyC81CSOOMKTk99RPg80cNEIFiT2AQGU7NwI7HitBribe3oKayrVfboud+MxuBQ/CofbYVRJ6bdFwxKiOTBNttPiWw1+QBb6GvNjSlIVv0hJQkUI0JBWsSKBIO0CIdbSykfXBJiLiofzjF4aqdTBAZPZp0WGhUrI6oIzJu8aHfjzTfjub/zy/HWb3wilseDOK8yEWLr5y6yFIzJ7k40jg68M8wWUa4yNeYSEryPwSE5mkEycPmJQVlY0K+MuwUGZapv6XeHVSx9z9B44EDFJR2Cw+Elrk8zHVF21YFwCyaZ0nAQJNZENCYLEiB8KrenseIb2d3te7H/uU/G3pe/GCPqewpO90/F+xl52YpSW+qb48n85zWHE2RM0EwS0w9BcX+6zLcKjiyr1iX7GvM0VCGRdj6RKyYtRs138PmMMSGH+7fj9pVntVY6yEsTm9I2jldE2gsS9Ic+K8pHZOlrleGxEf74VgSH4k22FEvZdXx8rweUgDCQHcFDPfRvoL70nf443yD7Uk23KXcrptHqqp2yunUyD8R39ri7yppMETUsHoAqIVj4UVeclGHvUrZpSIip/mVb1E92qZ+9fUZFyJcvBoLsNIBcR6SFcoykhfBFwW8ToF++rQHi2793U5NpM5o3R9G5vBbtN89HaxOVWhE8uoke+DJoDJ63pYrbFw3Owmw5sVc3KOFwLMY9mbK3etJB2PsMvFc2wkqMRv04D0HNagY1Xo0sIC5WNAuXj2cNUxlsf2j1nKtaBYrZ1RebcsIqrswmAkL17cGQ3nghGneuKCpnGhx0IjAqpgDhKanqx3ZWPoI5L0jKU09zmNpJfSLqRFsB8x0AkHcx0CzYFsutMsq4f/V6IigqA/pauLe1Fa985tPx5V/+G1pwXY1zK0uxpjqsSLvpLa9pdS7tTMKypQnrz/OWdJ6gdOWeVP1r70SIETPV3bd1RN3nAsYF5sK2CKA6IpSdB0h+jLkFOag4RuKU+AgI8nbaYgfxBxFUbElYiwGxS4j1JOTVd5wv8bDAkvpt+vbLsfP5X4+Dt155T+3DbSz2as7jCYOv5km/V3uORQqGFA7pzjS4T9J/NXwQnBYYVcNAaKQ7v4G/t3E5tu+9HZ2mhGhnOTpTYfSiwfkSn2iFEdPJlIO1rTH6ca3Ef/puPo00Uv0YjDIufqyWfqZuzBuPg/w8UNQV1JxiXqmOuByXqNAHfqXuaO9kQSTCD/ZHsbOlMkt9HJ9A4lOOAcbPnMZt0ZJ26iWTBawzc1lqUH0Aw9ud5NVRNNEHwo8Pb/ENDwmOmBxqMSkNa8yZa9bv/Yba4m9bOD48iGNWYLu70To8jsaxOvR4J9paeS+YMMpgaJRngkEDWP88kQUpRDKeTQbcRFIGQl5ezbebMSjEbhojSD90VJ/VKv54GovdiQHc9igm5VBees3i2tSP/SGSCiWtJqyJips4YWj2hiBJo1ZRfzHjqZgzN5z2VOfOcBCTr3w2WryPYGadq8bctqrCA8wzj3kmX7EeiM+758Mr5p1H4Lw9hVV9QYzy/RKhmVViZTbvxZAAm+q7W29fimd/5Zfi8md+M5YlFdZ5xFflLUvT4ayE9y0QGG2NP1oGLMT5gnQYk9FPOdUn4BhMTVYOIuFCXi2WMaBMJrdXg0JoxMJDOKMv/GEAhBEvmYFBXvavJmGOC5YVJStLqIh88DODk13j00R4SKhzgI8g7h7uxNGzn47d5z4Xw00xjAfAfH+dts/jSV/Pj0P1A9lbB0+nmY9zP6okmZSXWAFWWTUNb0VZYFR7FRoj20fDg9iV0BhZ21iT8FzW1Fv2eZAiCBkjCJ+xVCGL8vsJ9cVP86kBhXFtj+dWjmE+LVn7W8lqXfG3h8BMPa2puVeQnbKou8M1d8hOdrzJZnA4id1taIcAdjdKBHcAeRWExlyn7NMZTyKYN8KH0oA1vrxoOt2XBiGB1DhejsboUUX4kPL8AcVfl11tMc2ygIQPaBE0uik/6vD+A736bQ0HOxsx2JZa6jd6B0KEx5EYRjILA4MoN3+MkMeJHw3sTOuoVGBgYGVYCBQkHdSiFfyIU3GFEcWoH5L7DdZ5gn4XKNIsiJSyOH8IoKADsRcreGLJEaFA0rMtxm2cvLpqopdfaWv0utEQM23AvGHobIG88WUR4j3Nn5NtitwiynOPFCKYJ5rHiTaS5om9ussz/3bnE1E1r3l71SxOtIzUMEAYUTWT8aiZxV7dgCeamMZbz34pXviVvxl7l16Pc2trsaj8weWVVdVBjHY01LSa5FNLtFV9Qn7ua1bpYkbTI01KNBLyV9lmKsSZMfTqZiWInb4tFcFiu37wr1gjePzxY7AA2evj3wK2QDLPkzIch7Gb4kZwlDow4IrbkDBckABh+5HvXCyq7ydvvSjt4zfi4NJrpcz7Yb7/5vvztD3dJ4LjxI84We2Me3/8mseDUCnmEFD9+Fc9EyfGqmEk5jYVV74cHWzG/tZNLa616JG2sdBaikZX/cAc4219/hTWmErbPn8ck58S0/whaRq8ce2u0A8MGjvdqzrD7Xks3at2M965umWiBLXTPkpvzElnk3LJsNnKFz0Jgfmzc43GMRqp/NI/Dqhl0Cf8u29SAHnrnHHT4mU62I3G/mZMd6Q17GAXnR4q7HgppsMLiZNHlOhxIU9Q8cZ4T3b4za5Yxp7WPHdkP6C09x3ol29bgMiOdrdiJOERR3saAFaRR1pVi3FQ8xxvoSzCKQfkEJAHVoSAvWoI/mE0q1n9CihuJSCSwKgpwzxDTq6nXtRkzxQUCshFfjB155uhaZawB4GJrCK5gxhym+KUzqsW2ZUPbyzbpgrBd4jOfv10ZT2m6+eiucx3oBejdbATjSuvmuCTaZ8widwuOmHsVaDcj2gLFef9T6dL+2nBMF/eaawMB3uF6ldxOBzGi7/1G/HaJ381Gnvbcf7M2ehLo1qUsOAMpkv9xYAYFz9erHbSZT63YD8YYXHMBGOVxuQlUHnTe4VG3HnUwQmFFbCaEdR+J5wA3KS1Y85PCLiMYjpfsLoJK2nxr3UwFuFhf5lqmyS2tY8F3tDvd2NpdTXau5tx+NxnYvuFz0sJVRsfAPRdNWv/vrvfT/q5hr0X1vin/SrOQ25LoVVoCPSTwiJxLG05t6XyzJD5PBqBQ03ne3G8v61mQ2s9ydKu2t+Io7WB4rFN3Izh+jD2fngzDn7mZkw+dE8N5JyEPs2yDbbzg6AAVZu6MKh9rfo7DnYPjpCJ5GFUm5yGNqaZAXnFjH8KIjj2dyRB0FYct0RwQuz4sVjFMvGW23SgRczhZjT2tvI7Psdt+a+qs1ZkLomn9RQH8lUfHe3G6HBb46y53ZIQ6TwtlCDhS4bj/bwIFc2jFvY+Ar30bQMnq5XsGLapBluS0rvb0UDTYO/z+FCMUUTNxGVimksWohYx1IFDaDB+4OzHkx2HTAbbE1tOCIs84ETSOKZiig4rQFSYFW9U2wFoohg9iPKzd01TTAx62GVRBsQsN0k807SaQH0FK/MACAf5KZPR8Smw1MvvGUgDiLUzMV1di4WVleB7C623XlI/DWcTHpxn7rmvXfFEGKRg4ams6peCpvphr3vgXwuT8dzPbCoCNWweBkdH8eVf+5W4/Onf9PUf62gXisd1Hou9XmoWaj9j76vD2fJgK0paBe31ZYS4lZe3qxgwYX4aWEh5ZiTF7XEBa70IV2rHS39VVGZJA9R88Hf8Ync84qSfbeXHwgsgn/m4YNU6ahnq46k0Dp7IakrLQ4DzXsySyp288ZXY/MI/eOBju6dhvq+B6p7HB/nLx/5fL9R5CmmeaBhVaMxpGAVZGIxEt8PBYRzt3Msnp7jUsl5r0mrH6JGj2P7QRtz7oTux+eN3Y/eHNmN4kVW2+smDlmXyNFVjrIUcZwPsDlAJ2TmAhxPztJQcJ/Hd72nFvz44Q9/XBQYgX/9SnEgvkwuRFfvb4zjkkVwFo6c4xWw8a/7KgfpIUE6PpVkcbfjizDhCkCisCD6EG18phOc0FzRf21oQLxwoq9uKd0kCRTiVoGhKWHbWEtGkxlpE08b3GRiJ9w3mBUUlwnk43t+LgbSN6ZEIR0zWDKI8PcObqh4okFYo+WyFaSJgaPV7XwtLGo8cCWQ16qdeI8DqVQw5mZuzszePeLIFlOlKwhqBOPaq/qTBn8JxFEOTJ3xGI1V8KPtAcQcy+QA+d0U3eeNdwoA3X1mBkZ4slZZJ6cmBBwLHT15JeHSlzi5qBbOyFh0xmdbW3Wjucavn/SvGeXyQZlCFyYP8T/t9NazlVmZUEZi3z8PhwUE898sfj5vPfFFanZoi7amtdvIxLjSOjvqBMbfAkP90MIiJ0JoY+SE06BPGR3FAtDMLj+J2X9pOZyozsI4NDqzkNY+MJ/5KNvNzXpjFPe/3AHdqwAiHGj4Xl4yr23WCoYkOuGtJwrzZ6cja8aPUy13Zb7wdG7/9yRhppf71QO3vB/X76bCvhe8FOW9P5nAKjqppSLso2sZQiKaBxjE82pNyeFdDNtaYdiUwetER3fN2eqMzjaNHDmPvsb04PCcBQPcwCA3yzTXWaNSwOVVgYyxhO1T/Kv/GSEKVMy00zvGRwpWeRZdXkq6mDTWI35lQP2mfBE+JyDBwGwUhqoKTHB5M4pDtJTn4Y5srcyz5Sdr4ZUXxqelQ2v8x75qxS6IcOKdRv8SEw25pDxMthht3lccNFXBNeFlk8qaE6Bui268o/Itqx2eU9otqo9zT1+T3hmTGFZWk9r3PQJ+8L/AgQTEPENvR3k6M9iS1rW2Mo3ksoaFB8SOXjqVfJp4nIM7qb2vaXYwDKbS4y2Dbu/jj15a9oxV2VwxKKwKCKtHwuoST+fyDJz5kr+DVTvVQCqwkws/CQsSzJ4Lha4L7Iu5DrYzx4w10kDdRMXelhu7sKa6Q74AgRBAgoNpsolZ+aBu8NW5TyyKezmksLUdT2gcr8ebdK+Jd6gvV4TRjr4KgCoqvhfPpqnvev5ZRGcxpBObtp8FC42/+tbj74vPRl3bQF6NEWOS9UhIa8mO8NRoiCiakmAEalSZoi5U5Y0f/qw7emqSf7qMPmLbQ20LY8SOIH6W1u+B90+GUf8nbbkzbM5rB/opjDYdyanyVQbazNAWJW+3UT9pGChHFxS5tI4r20eBcqteNZY1zZ/NmbH7278dwl+f9f3cwPy6n8euFOm+roJjHk6enitBAWLAFI5O7xIa2D+P4cCcGB1zmyWPDalurr27jjjAovGHNg5U5F3syRAzv3tE4to/HsTtqxdG4mes8+pAPOcntZx54ymqkVTzzCSEy0eJiqnlFICZtVZp8byL7Pr/OmdqDW1Z+oOlulznnaB4akWocHTO2ElbyUA2JLFAs8kYTmIhGR4o42NEcZ54qPu0wHSjcKG2kKTrmhb+W4i7siQQ051u7tkdH/KGjxVDzptK+rvY9o3w+K/ytaBz+HfGQv6py3t/3OmrLv2VQiew0zBOgelkLh2NNju2YspoUEXIdAXZNqWQWHk0cpJaajD2H2QhhmAxnRckyP1nnO736tTXIUh27IjI+CFXnOryAe46SQaVn0oLykJfB9ZDbKxyVOxDRHGllgMDYQ2AIERaaQH4bFtNtzTRsw5k6VQXNJoXLD8KjIEX3Y5yEk7fTCRBKlEdYry/hsaKKitFs3FG9tAJTnR+EbDk9yP+98KsJBhA47QZOu08D21PP/Y2/FpuvvOiLB7nfifcaOjI76oO2kCs7moyv+sfXhcju6zxoJ5kgTBiPql2Y+SrE5RacuXFW/2qfAwfphzxqOga2RnPeMA6ZtSzMeSTcaYt9Fge70HFKOLTk+PgJScdiA3Q42ofC2TNhu26RT+8uRmfrXux+7je0qGK/+xsDDxq/94L5uXoiKDjDyHOMmdC4D3ObajQ6isHhtub3kcZTixC1kStOKJd3SNhCgj5r9zPiGzuN2NpvSlkXX5g0rFyyVTUd0VeaJ9LUGwuPqL8uihakfTeWlFDzQsLD70X4SSTmZUGBmT5l8FOR9jMM4jKthWmcOa+FCSEKYqhGElojCSbGy5pF4TvwGVeKh1gmKm/EeYTKRKCRnYWG4jcVs6U0Qq5JMaJKswXe7se0uySBsRLT9qIXDNOOBBTFLUjANKSVjJ+X8Pic+Mova4H5H2kCfUmBLuFbDu6mbwWcCIUTmCfAecA9PDqMISo511xrQBpDERpPyyjMi3tGTP91ollAzOVFEL+zrarZhFA4UeoEzugnoPT9xkjKh1YdpQjMDj9Z8Ek6T24SFaBsCFYCYnoggVG0C7QD+8PoQeehhDD8pbWI9fM+5A62nZg8BBNHkw2abwxFYEO5rben0JoxJepEW0RosbgUjX5fhKUVjFZ188zgNH4tYVDxQfGAB/kBD/J7EIyG43j+b308Nl75ciACuMepr/Yvc+W3mGVfKl5Xmoc1J8VvadJRF5/RaCXu7OlXhWZ5sjJGri/9VPoHcFXcqelnE79q8lPD9WMaor9lJ0+gtgcTZm4hgCm3y6mIOw2HEWfmj1t2jfEsvCJF1jwYU+jF8YmrPKgLB8mLfT8o0N7ZiL0vfSrGLKy+wXB67OqcwpzH3JYCT56c4mB7JEHBeUbiiX00GsTgeF9zWwtC0TZvW3MPVpanMTTta4wXehrjbhyOFuL29tS7u7z4xzf5W2K27e5YphaT3v8XDfhb4wiIXaVn+0dzj9We54fmIltEbgKMvtJHlgl64eF68Djsn5Xfv6c+fir+0B97mESZlcyHH+3GhYc0HggJxkj/LOIIQ6thcTM9PvBTn9MhwgXadSQP31TCw1/45Mkw1T94cXmhG1PxAa7ACbXbmqaQ2wcamB2Fc5aphRIvOk/jqibPV0T7n47Y+wviL59Q4crvWwxQ6jcVKpGdhnm/GqfiRCtL3iYd8dU1CQyEB49Z+krrpjqZQ0QnZEQ9bEqnziNPUKEYJkicRHECAMccJpdOO4/aSQfmRbkWh1by9UJW5sT5Fih5ukwcKodPPvrcgi2mAwSGkO0nTSLnWxl8V6uJHlclixjIk0dGNZniSKtHqbdSVUQoqr9kypT7uSFIlTMlD62wfLhG+VSMrQwzNvKWCfFpRapZqjqwlUFYQjLXE3yQ34PwveLNw3v5vyeo3V/5e38n7r34QnSVpt9diPXlpbh4ds232S5ppcX9SXxtrqVZm8qE8hdyDbw1LoSqivPCwBNfFpgC/VAZA35m8vhRN0w6DyjxbGKUNIbqR9waX3Afw8E+51e80m5L2qmP63Q/5nsAJQ+HywQQNBUBtFznpbhURWZL2sfiykosbN2N4avPqi9Ec990qH2RiMAwXWquzs4zLDBSUGBHyxiOjuUeiPkfxZFofSDGOjraF+8lbTaa1TuLArar6JtJsxMbh9O4t6sx1sq/s6rF3PIoeoujWFocSvkaqQ8kePoK7ysPVuTNLfGFPWGmkeQpY685Ud/dEYOFdmD1+StorouR/08U7b9W/L8sj39R+BPRWfqX4p/+s38w/sU/86H4gY8sxn/vn306/uy//uF4iNctOJcUMIbuDfgA4zQ+1PTV4vZYdDhUuWOV7ytRKImYxYodGlAdfbuB+JmFBJoXB+bUnQWDTfzFK9o9CREJlS5p2IV5S+P+gub5X4vpoTQQt+9bB1D4NwWqEJiHeeEw765Q7WMR3zFXSXAA6vONofqvH90PfDj6H/uR6P3Aj0Xzwz8c8cgTESvr3qaxOs+kZBIKTCDkh58nXhoOhxOVgbQnVg+8LMdjX4Xjw3AFERNzRF48WlHj4xbBIDCqNjFFUCA4uHbd+5saTOKyZw0RkxZBwSoRrYB3NIQNDvNQLcifJ7vYMuuq5EWlW5Sd2xUlzDh8m3CRY4eVCcQmf/Kk7pQDc0HzgOHt8xlaTQ61/0FMfd7/a+E8fK3wrwnqtze+8Nm4/aXPx4JWg4vSMM6srsa5M+vRErNhm4o47EVzlxH73LmFwbaGVqO001qbomlgZoJinpHDkEHqZj8YdbHzg510dBqGkR/ykWk7Jm6g2CnbkckfP41FLQvMjPQvrOUDpMU+Q7zwI12hC5cFqhDnDWr8/U6CTPYwFWcKvalPWv3l6F94JJrb92J6/U2Fiwa+CZBzkrmEPZE3wGGWuU2VW1WjIjgwcfOtmKEFxzAGou+B5jE4RGgM2EIiDxi6QP3ITbYwSNj5jc1bMZgOor8ScVaL/jNrU2mi41jWmqizJNr3Sl3zzR8+UT+JqU6ZE21FWOABk77yQnsXs4UZI5DK+QP91ChMNg+36bc/JPyoUAu6/LCH4EOxcv5fin/23/iF+PO/9ifif/Fv/0A89WHmu/hN+x9RtB9SPvqDB7CgFY/yobwWiI2J8uDsxU98qY5Ii4IuEi8LBSF1gwYsNJVuRiP4CaETeBv8g7ZIE2OBOO2Ix0wvqcxXo7H/KxIen1TGZP6tASj1WwKnBUR1V/u8e6QVCtrGRKsT1D8eNV166kPRe+ypaJ/J9xakS4qqzvlx1MS1aIgJ8VTUtINUTgLw6pQOZcQYEKCuEGpHY+BEK9DKnisgWAVzNVVNYsHhyQ2UdEx48tGEsdCogoMVP8Kkbjn4sA6iFYGJ0BtkLELIC/cw5wqinNIXLgdBgvCQEGksc2C6oCLl7orIrXmVOqCOAxCa8m74bEiCaQ6+XoZ/Ot48/n6BN8KvfvZTFp5Li33fort65ozGepCP3FJ3maIItwsGS7f7JT8mH360GU/aKrQAoV9dP8KYdArDbjdhlA7UvhWQngDiCn1QWv2cd6bNWaJ0uK3+yKx1qGUZiYv/HLoOGLidUfEvJtZZOULaCGAv7cvzLSGPoLZyATGVMG0trWk+PBQNHqrYvKNEc237BkKSZM5RhAXlnGxR5bkGT0iNNA/GonOfZ1jzGGhKHGtKHMXh0VEco20MD0Sqx94+sqah3Lx1FGKKzaU4UJ7d5UacuRBx4RFpGp1xLLZZYEjLkDYeo13F03xjcdVmwbgqc1nzSIgp4eEXAC08FN6QAIFJI0gamj8SIH5kFwECYx9vyOv/KfeGsIIbLBr9kWhs/Zlo3vgBEe6T0Tj45xSmuM1/ReX+o7JrDhZhhBD0QfxYbRkJeYqqjqXHVn44QYbJ22d1vAgD52jJWidmJsjrVMDUTixI2J6bSHiML6lunxD/eTGz+xaAavaNhyoEgEpwX4+9Igfj42Mu9xrH0vkLce6DH421c+djeXVFfFMdKbXXL3vtcQbCVhareDFJEa87GvVPjN9qHQTmiSnTExVkcGQyBwALFZXNobXK5BByrceLSZnUY6f4E/J1/MzDQomJVIUDQoMDcNyOR74yXSeIACYoBkU+CA0Yf/FPotIPdm+qgvLzXqryQ/3mq4ArUl17CzHe2onJofoIAqIe1B3TiQSapHG0m/b3gNNCoeI3Cw62t+LyZ/5BHG/c8f1Xq6vrGtPVGIrxMay8T8Ktv/TLRNoa72zQFVwtg6Yx1djQwtpfWdViMdKXZYwA+eUjlwVNBwUN1a10uOhrW/iZszvfgvaQSTrnh1fVaN4DZ+WWvOYB91xcCy/sDhPWMtBaxTSScaiPRG9Tvm/OChTGyFNWvCT7DYDT85K+qHYw75yqmsbEAqOeYwwsLBK5821wfBxHx4dxfHQg1GKQd220GDRN52Cqudyv1tUCXdpK824sLx1KA51Eb2ESy91J9GW61zgfkCCZMrc7KyksrGHQB2gYMkG7ERYwWMXFbe2NuSIad5tKP+M/+Zzwi/KjTqrbWPyEJ6NYnJ39hyKe+L9G49H/twjxT0dsic/cvhnTrXcUT3bGj/wmAyVV2oHcx0IewUWAcAW8NJBGPbQ3H0ILQohhT23LdfFYK82cAPH7Hqo38zLPYtK/0dQCwgIEfqO6DN/WBJPWMRFf/BaAavGNhSS0hGqvBPde9nnksT1WLRyIn5Gm8cgZrUiPdqJ963IEKvmdKxq8WxE7WmHtcRUJN6Meihg0aDBROhyKpIM7GhDOAazqlUGBYBggS2y5jbLTFcdivvdENGL+j58TY1P6fqcZF9Z68VNPPxLNPisMERcMRkwshYbsCAoEBltUlYEzMVTMbPKXsvLpHxEvJtzSxKI4Fega0lfCtmCRWcuUE82Dl4amd27ElPMU8iZsNiGFCLLDb9xTN79fGIuRvPPsF2Pv6js+v+DFtr5wcnDgw3BfJaJxcvPFgGgywBUkKTA4HGfbin6Rvyd9TiYLO+PcmOKWiZHjUCyekMWN6czUX5Rst2uQ/saTSZx5CGS9b9ywOr8Sp/oDs3KLCWCvdbS7Im2Rf62CPXHLwSrZdCx6pp2YonsjadB297ZEB6LBbwAwFyu4eP0ksrrOc43Z9tQ8WoCkpjEYSHhoAcjTc3ypccgOwkgMVmlZFLp1anMTJtrpxt7gFSl0G7Ha4/O+jVhScxEeDW7E9WEyfaC2S1h4398rcBirckJLtZAQDVnIFn+ErRmxEGAFIpqavROl/4aY/PTmp7PvYOJoKu0VxVUfz0NvNabrT8V0Twu253sxvfKICFv50kG0x+9qgBoPNA8JkelI4byvdchrBYdyyw6/UFO0LJIpi7fsmLf6ZywLDUPj3op1WyR81IbZwT5xaCvaaFMLxOkNlfNqTI+eybp+k0Glf2OgElaFap830z5PgPWQLf04gGYVw71Ua8P9OLN9IzpvvBBxSSrYHQmOrZspMPY1QTgfUB70o5krHWhhILc7Xp1r5iz0EwsQhOxGxbOQcXUSGbvpUUwHEk7Lz8Yf+ada8af/yeX4b/0T3fif/gsX41/+H/+gxlcajlcQhfCouwjmZDsKIkj/GXjgZXqwE/MjQRCGAkwAxXT8NKytqD+yfkqnfyPlyZNvozcmqu9drX4onzBNXDMYymfPFa3MGby/APO/89orsfXqi37PhKvce0Ier22IybA1CONFKIxhgKqyD0uF6i25FaZ88jwjV/d+IxzTfoQK6WPiY7hP8cYsYQ7GJGAO6mScpa9I2jk/TLsF7lbVJWuW4Y6COZdfRcdJI+0VKQNaBOf8AdNYGc+61Qodu/5q+1Q0tLtlQeuFhS/N02LBWzG/N8g5mlDn5Wx+qh7MT29N2c4iL7eqUnBwnoHWkecZCAu2qWxKgAxlQpdsazH/Wfkz7m0tyLb3X9L8uhGP8Z2XtUVpGnyIi0NztZ2np3hyqq3+brP1xEpbfeB5nP3nVbnnVTUZA/WPxisXGfSfGqVsco5q4YUpoTS9ISHx69dz1+KrAen3bspg3qnPP/uRmL76uHgG+bFtpAjMVYiDbpQ9t8NUFwTIWGMn01fBs8hj52S8r3ZLu2G+sn1HQo0lf4z3CX3JBzftKu3OD5Bhp/x7whvROH5W5X5jNM+vBt+QT8fOExs9Vp3V/0FmxXk3nwQd3r0WzTeejd4bz0Xn+hvRQFjwstBAncu+YFsdptUp3zXgrMBnGYV4TCwwFJtCCIaJTuc6nsw6qSGaynA5EFtSZ3/o9Wh87AsxXX0pzn/0VvzEL07iD/yxSTz14zvROndN0URY3DWz11VyDsFUf+XRkKYx0aSgeqZR/9A26iU7yEqJ8lW3+kEmF12IwAkx3ZZiOh/FAd1V+AlhJsrfzFMCq9HlskOtkmiTV6NqD4K0uxxx5qL85H4fYf/O7bj2pc/HoVR8LiZcWV3xd8snu7t+X4NPmdKuieqPIPYVJ+qDKjw4+8DubT7M0ke2C91PXlliyl2Ein7SNGZdZv41DNPCADwx0kKnCx2vlFPSJTOS0z8aS/zSluEEFTvoqHYX0wamaF9u+zhRprSHwwGZjC0A7XjeyI98WSyIWTe6WoE7nmijq7HnpdHM9fcApQ4FTuZrCo76FNVYCyUEBgIkD8KlaXAAPtM4Dr1VNfTTVGKSYtYrEgATruIY8aGmiRSNxRjEPa1xno2Hz/ViWUp9p70f/R6PaEvzlJbRaIvGeRSVbbmqbRStwija8dc9TQv0JpBjQlswWLzkFhVQ+4++lPUz0hxuKPxDPxmxygWD7wEsHK9rEXtVi8vtu1rIbkS8owrHQTRWN91HjYHqNRJtIjRq97sCxSo64slIqtLQapWDer/4qHb4EL/EqoskKIl46hV8ZWp83ebcviKu22ZNU/0yVX0WHheqTd9EUE///oDOqpDENW9/N+ah2pyWgVsmH+w51ICMvvSbsfDl34725ZejcedqxN6mCS6fNGJCoJ6JSBAaJh51XmW+aBf2g4BUCUwzbZmkBYkHnhWB/OjPRTz9oxEXtFL78S9G40el3SwdahCU9kgDcqSVzqHqqjGZdrWi+MhbET/3bEwf16pD7fRKn73m40GMjrXS8qRSAOndD/ox0RSzCA73Ou5CHK6s20FYweqHoJitYsgYP1BWBTVWOABUX/LyH+nUn45H3biWXRP4/QTG9d6br8ahhIdIPb9CuLQYowNNNvUV38JGqIoKNMwjNZkVI9sXKSxsqr05SQRuNw0v6P7Ajgm64xNO+1V3tdsUul8Vp45HDQNmZTCFKUf1ZfLXPwdl+WmKLksY//zMcsNSsfqSzqawjndF2llphoLY0qCuuL0QYj5oIcOLprzWzNjz3tAumrEY9e8SmI9ppv005mF4ahsIjPuERjnjAI8530DT0NgPZPqM4/hAi2rOLVlZF41DDHCh15Mm8k6s9hlzxRndkdwflnWeelJah1fUXhByVkAAc1x8wIuFXDxYC6X76H/3Hx0KMG78AsoHwWpU+TDhO9Jebqofufbn9c+q724rTHV0quyPNNWvhxviSVpAvvVSBBevqt3BPVSfkdbxymMShhortAuExixdMZjD1kiKXejHkakS48YLzvRNpUX1t18ybK6Lz/1xkd2flf2PKF+EA3GUnnaqLxq+XYKMU+uIwRuyq23fRFDJv3eAmCqctkNc1f4grALERKhVyv7l12IoodF6+YvRuvFmNHck0S0wRBxCVDLfgurVpDKGMJhAXnXQgdVOHOxz6HMOxa/peXz3D/zxiD/xP4rGL/yhiJ9+LRofFEEA3qMUnjQn7VMRKE8zrYpQfkZq9RMaIOhLk4QnqoZafXEfDybXRs/Sq62usA0RlAba76GoXier1gxLBzhLXNIL3F6ZmnT2c//KPNLqDS1seSWmfWkYEJXDhOpXC4/3C1TPvRtXY+fq5VxdahyW11RPBKzq1pbW0erx3Lq0Dbb5BNklMIHSdjN92k4A/kwYofrP2obHHAZS4uCHvWZGn83SKy52Bytf++HFjyPaO+MILdSUt0zmOPM005QynA5zLo1t1a46yrTAcb0KU5uvI2GzfE7iua41DmU6npDxLdGNtF/Cw98dgTbYAuGWAm9ZsVL9/cHJnGWuMm9zO7livYvK72xoLiBE0DIGWkwNZY7YopLg4HyDx1W9tQt96r/dW5ZxJK1zoGkpWp3sS1hMoqV6N0ILOM42GBCGjTHmzKEIjrpopD/9xFHtQ59JyXRYSW8DU6j+ReD42vuFXjS2zklLyPDpq5+P+NxfkhD4+9JAvhTTq1+MuP0VaRava55pETvcz2vRD3YlRySYERwIIbU7vqAV/k5fTo0Rb7W7TNWD8w61NYWEsJyDcGW84wn9SD8aw0T9Y6EAaOwaT6qe/5L64f+oev8Z2f811f3HFCZeqAKsQblNok9pY9Mmc10L7RFvmaue30RQ7X93MM/8T7vnEZgXDg9GEZ5WxHtX3ozjFz4dzTeej/btK7HAwMDofbhd9vHQNOTliVWFg1F2CMbEIiuCoZRv03GFxSsPHzU4YlSNphjtmgbs0VWFiChNeAIPskwLEeKTp/5l+hsBS1o5/cilaJzlrIV2soIiXJqT2sWhIS84edUvewlMAqEeuCFq2lLbUZmE49oilJ/bpXDQ9SMdppAo42FMd7X6GWgFf+5heSueJrIqlYStFd/7BYPDg9i+8rY0skMNzdSfrWUbanh46G9v8/lU2jfhXANQu3xYSvswZfAYLk1yc90PtN3B+UNg7R8zkGK6v+ggmTWD2p+47VfQbllNYALGY3Xdb/T7nRllU0IS7Cjpap6OxNgQBohW5uta4ykNGgk1cx0Jm4VjCkjnF1YcK037Qceyi35zLghZFHFexBM20BrjTn/uaw4d8lRdzeOrQ52z83P4/rla3SdCg6erRlVo8N6GtA22qtAyQW9RgUcSHBziKz13ziHc0CRbHS0agssqJVSmR9Fu8o0Vxrw0n/5EeKjfprwI18xHa3Nbh7FGOxUS1b90CL2bv+lHNiqTsWqtCaWZL5zVuD4l84fk/wFFpl/Vbwc7MX39i9H44q/E9Lf/uoTI34jp5/5aTD/78Zh+/ldjqkVtbLOqz7nl9zewk/+2xuQW53aldOov70SEg/w5H+VpK1/KKD+ZaClT37FF3yA8RqoKpjDEn+JnhReEtPFxNfmfUVMuei5YaNJG/9NPaKQIjltCaU7fRKCnf88wT2zVfC+8nwhzr5QVyv7t63H4FUn6Sy9G687VaA/2xVxULbamREH59JE619SUxGJBAHoyqWBQZehH4ULiWVjgljeDW9C3prI6e/sFrSJEBK0fi0b3n9NAnCl5CMjDTAGr6oC2UbLKVYPC1kXsH+ISMvKdmth5fLTk4O23VEFBUY8EFSvtutdqwoKRYM7KTcNuvGhf0ZLywE9u0pAvcSmbevI0DStM3hpnhcyqE6GByaPK7wPQzgON7dEGn7zkfql8cmoi5sLb323OqYinfuFsC1Avi5dmvyNAfB0FE8QMVqFuP+G4iYUbA8YiP4en2/GcrtjtJo061nGwY845GBToRprb5OAwDl96JbZe+HJsfOUrcXRNqzgYMn3vsSEzpaPMOlYGmVhnTtzVgXe6Z2czNYzsyKdGdViJ47YVBMSwuK4jtXEJjorUTbRok+0r3u/gIZLfNeSctQ06FtYtqvn5m3dTSXCI4VnbRuMwSniI7kbSdodF4xgJ2abyE3JK3+JMTjA5Ziuax7HH6nouOFQzmbrMM/qC+d8UXSM0PPYyNCdVq+xLVm6e88THDQoQrsI811D69gclLKQVtM4om1XF4pzyULncEyIE6Dsh85QPx928Im1DWoYWtXFJWseLX4j48mcjbqF5KD5zmbzd31leHGg8EA6gD8RFuyhSxw0NQ1MCVHjQjOFeK8b7WggfSNgfSiAeyTzS+A00rgNeMZDAlyCZDr8sXvWfK3P1URYi/FNq4o/IVFn0Ac3F282Gz4gvjcXX+NTsNxEKJX5tqARUodofZIIQV7XP+1Wi496ao53t2H3luZhcfiWaEhqtwz0zFX+TQJOEbR0I5+QLbUITEohbBWJauCiumWsJgwjoUZg2dgYYu8K4PCwOxWxvvKo8HlL6HzAx5dgoHquGbI6Austgm4rnsh0m1H+c2dfKdM+EvCCiBxXDUNvscn0ZG4MqgVW3FBymAp35PJAxWNLKzr6ut2bUH7P3NmgL8YjKSgXVWf03XdaqCiJGcIDv0xnH8HBfi4Ib3pJqaKJxCM4hN/u2C7RDY2WaYBJqXP2NFYVbYAh9plHMum9d0Q8FWHgQJ03HB2yqf9yvZTTwmoXXERLM/MoPbrZ99vZi/8WX451nno3P/Man4xOf+PX4zCd/PQ62mMDkCwruS0++YMlnBqfsCuOv5JBxSxsS8SS0+M/TNOEUAaFCQwbFnacj0zq0JoQmeAKRpza+BnhLbUaLrkRx1/l7IjRSiKTgyC0qmRpHhAYv745F4zx+bSHibap9aR8SYFqZ8y1/VUgakua4GN3ogNXxQR5PalwpEvRWJW1vLclU3FKXrJva6JUcQuMfEf63FcQ2LfMq+c5sG8f9qPk+kIA4ENM/vCvl5k5M919T3zwX0ZPJ+UXlD2qH+40nwKQx5yPPsqsdwU3dB3vK60jF0KeqRwXV1d9BH0ikS0iM9hpxtNuI3d1mbGw34t69Zty504zbd4W3Zb+2EHeuLMS9a53YvtWN481eTHdUzwMJDz4jcaxxO+aTEh9X+X9G+f6r6qc/pyL/inpB5ZTFbG5tZZs97xl/Lnf0B5++eWAy/FpwQlAJ1f0gcx5PCO0EfZjGExfHx7F9+c0YXnolphIajd1tHpiSDNBAwxy90hZzYdIkHau2slREWLCN5SesJLFxE89V0Q8rfZqnMr1Ccx2FxFOaGB9rZSGiBbSimTalvpKeySlwdEw57cUoVQ+2rzgI4+P5K0eqTkvZLvg21w6Cj2gqlievTJBkhid10cqMFRf941VODXOBFJaGmQVMkomgCuBFDOrfQPCVcEdmxY5mwRZff0mreBEWfhA3EyFTfutA7Tq8ezMGO1L9xTwaqofHVROPLRQeyXW76AuNUza3HIIrXtrVv2qfa64f9wADYSxth7FUO5kAszigEpKBx0AmOEt/Es9nTbU/ZR7dvRcvPf+V+Bu/80z8xc99Lj7+3PPxNz/92diVvwc2a6W4pBNSOONnGiljCpBvFpp2nLiL6Vh13KFV4pwQHKEChdf8AOcjhHZgdC6zxDG9FX9rmxp738osZvd1wuk5TLYpNLDXOZzbVKltIDxABAaP56bwGLJlJQbsJ6vQPMRsrWkz3nXhMNjTAoNDZgkO5d/w92lUnqrvfpgyV0TX3u+vcyXrYWj8M8L/nSx/WD0gDQJ/JYbefJsy/UFfHGoVv383GptixndU3h3Zt7eDr/JFg5ukOXshb6VH6FIO/af25BXtBdkWJj8LZtxZHx9iLwnPSKAoaCjhsbvfiDubwo1GbMmE9A+3m7G/04w9mTtbzdiW/+ZtxbnaiptvLcTN1/qxdWk5jm9KiGyJ4vfUloPrEnKfiOnhf6lx/E+E/560kGfUNhaEKh+6waC9rhu8jfrL/k0ElfrVAeKZh+qeNx+ENexEYJQVilcmo9jf3IjDt16Myd3r0dy8K8WLlaiqU4WGmQL//hEyqfEvcfxmaMYxVmICIAJPJghJpjqSv1lc8oGpHrwtB/vAEjwgycimJK+QzanpZeL2lQJyttRGlcNLUawjYZAIEOKOKdfEKGQF6EmdyATKOpNfMW0nU1lhSA89FdM/8CdFlNIiCpAfMS0AWXnTHxAJZxkSyA325BEcHIzDONBwPBO/dYC2cXD3dowPtfI5PPIdVM0tHl+8E809TViEB9s+oNo70xbUcIkMOlUoPxqKaQbN+EtoVsZJHDoKfxn+cT52FMDPvZVAXIAoTieL80RAEVd+6tdrEhD/39/6rfiLX/hCPHP9Wrxw63Z87uq12EDjqIyFMTNh1DxJrzrB8O6rA1DrcBIGXdtmIWYvQbHMVTnD5W+Um3qXuWFaog6MN2+NH4hBct51JE24Mjst0MSlFBcG/LuH+Tmdc7gKDZnqi7ybCoEhU+VV4TFmu0o0yFf+hqIBhEhTzB/6bXKhn/ppfCRaGO1p/TWMtuYKwoPXNtgOdtdip23UffakE5605efVB/+8TL7NzTmHRlD1MWM3E1V8NIdd1ePGXhy8ehDbXxnFxpcnsf3KNAZXlWKLfpRgbUOHCBzNS+aoBYPQY535uS/hGfK7Lx4mN21+RIuK1aH49jT2ld0mgoINBrJiGNgUGDUkVFrCBblbcSTz6LipIWrF3l4rtiRMECLXXuvEzVcWY/ONhRjcULtEdo09CbcDaUvH1zVvZLLwrfWgX1xPWb0F17X5zYRC9Q+GKgAqVPe8edoOVkGBWd289MMTFzyix2pk98pbMZCmMeF5aA0w10q0FtAgxMDNAJyrkIGR4UleJg97u0tSTbly2OVnHRxWJ5m9GVxZzJjlx4RTfPMcnr64+1mph/+s+vxvKpQ4Al6q8moHuyY3iBW/eSYEjBXXtDTxofhQbRwwgSAoAavnY8JYtcAkeTMdwpY7Vy7Kj8nP4Fc7/h/4aDT+6X8jGv/Y/zIaP/5PRjz1B1QdhbltGjLqYuHoQrxN5++WICzY5lNZUyaNVn4pOFT+twDqWB/evRNDLbFGB/sx3rztveKmhEVLYehjXG7ILaJMSLNstSuFh0ahrKBrU1NQKJaFJFhJVvEq88cuQ9QnO+NIWBoOIApgN4AH/sWscXBrNXx7dyeev3ZNPEdMR2My1Hjua/Zva5XqxzYNJACybJumszmo5c9DcTKE6SC9TLUtn7IrbSLI9SMTTKCYDhdygOqLMtWXfpmMxYLcO+I0rKbZpoRr8cjortxZoQdCzqMTwH2CyfA9j2eIliFGqfxHxnJHFXYvDvOsY6j6cN4xkds0r/w4GGeVPtxj20h0oSo2QQUzzH4cnuqg2QNm2JozCA8zbgmG4H2Li0Lq90XlvWMu3aAPBmrvnsq9MYqt5wZx6wuTuPtixPbbEz9tuy3eu3tLgmtbAkcLwMZ59Z8kFudtfpkSZM6ovjBnzzXK5YZqWT1OjEXhLX56a03YV5w2Ly1yw7ZiLOT3Q44GzTg4bEkLUdnb49jclAC7p7oJtzdUp82JFPGG1n5tTdklscMlDVc37l5vx/XXe3Hj1W5svSmhc1PzZluLMT70xnznVm0fpCMo6SP115RF8KI68ozMbx6UkfnaUAlr3jyNlahOuxEiPHExEkODoA73tQK4+lYMtzZiLCJnP5MFNIzWuTMBQQ2MsiFAqIGCcXT7ET/yRyL+1L+sgVo1Y0+mTqeVtAw2CXFzffmFx8R8PxaNp34gGo99yC/FebtnR5Pt7U9HY/fPidE+o/jkRR4g+UEcQgHl2D0PGisOv8ZKdCii4gtlG8LbR+O4MwAnsSn1e1vm/rEmCs/YHwgxtQThE6gWFBAkpgWOytjVcmXtCbVVwrG9GI0nfjzrlD9pum6yqq2u281rMb2nWVHz5C1YDkiZBEWQfaNhfuxBYHJ0GAcSFoODAy2MbkTcuRELqg9DZxGscUR+cxja4e4huZ0efw+hhIfc0IzzZNzBTJ12r7gt/QvIT3FLjHSzMLBgERK/Chm7JYicZ8KsawkT+F0c10R/VEF/eO1u74pBMeiOVsySD2NQ8k7Afz6ikPZUBGp9AOpPEmO1zNuFNZ3zkpszgVqG8zkJn/KRJz7oxdkCNLEtYcIjsb8LmB/b0/OaxZGRcfLb4EPZZUpYcL7BXPfTVcfy14Jm5C/ywfAB1VvpRvv3YiKh5oNwkSgPBTXFyHl1o17f4TevaRYrapWdvAE3h+sShpN/S+n+kuKLmfqsT2O0dWyt4u3fHMTlL460bpmISWtBc6CE0mz6YgmLPfGcjvKEjD6mvuFKEy0SvIL3Yo6yhLiZP24/ZWuczJfwE9Kirha8j2nOdiQ0Fkexen4cZ89PY6XvisbBwVgCYxD37grvDOKuzM2Noeo0tLl5byBZfxxbG8LNQ9HZ0K/lDAbd2NtpxcatZty91o/bb67FrZcXYveS+OgNCY17KnNH4+zHg1XUaFXd1Itx40JM2/ktkW8WVCp/F0AgFap93qx42g1WgVGFhlcgWo3ki0Kj2L9zK47v3Yoxn4Y9OtI4KS5pGTjFV47ON+eLfiquno34E/9CNH7+fxCNnuwwRSaMw0kjVF5mnJgAg41Wc/NSTK+/kVeX7MpN/H0R360VjZBUZq8ylJezUX5CE63zSPcM8eZ5QamY490FqaYijKNh7Eylcrb7cdRficPequxaOci9sbAYN7USuD5qxd2jaRwfavWEANmX4OKDT95HVT1ZzVL3u9djeum35YcQUNiSVg8ITIiZcBN2oi+7o+5oG9fUxntiFtZw5Gb7ylc9K+43EOo4nwYm1mDrXgy0IhpqQTC8fsUaRuXZipGPWQr8Jjh9LDtbRbYpjHCGxucdJKrlOBPItZgnmQpkWpgQLnuhB4SDU8/XlSRyZ0qFO25BQ243LhTB5CFX/IFwR7MZmi6J07SQwT5XxgzmIwoxXJdsN2VVA5tqnG6A+ljazqGFEnbaX+Kw4pr1BXEIx6m8DsVM/VSb6EOLtenWV39EM7U+qjhXD2old8WTuT0W35Qp+mQ3waa0jdy2krDwdpVMUP6cu+EPeNzJQ4sMXp6dDlkokLfKF3m7K4vgqHMuF25Uh17Soi/eUZ7/G/GMv6y4YpxDtW9/O46vTePqp1rxzqe0mr+lfJWGTYwzF1vx+Icb8fiPTOLijwyi/6TmxprmBu8/PCb7BzdUsIQDwgCeQZ8ZmW+5PUXZPNrrg3ELFlWDs40/Kr7ysOrHHF3WIunMcfTXR7EuLWRNi39/u1xxxyPRkRaSY+FQbQZxs77bl1Db3RvF7uFQ5lFsbw2lhagvaeuCtBDxmm1pKvtbq7F754Nq2w/GnWtPxsaVs7F782LsbjwZO/tPxN7RYzHu/bgEmBae30SA/N4F84RT7fNmxXn3CUGdYO6BVoHBHTapxu7feCdGe9v2Y79UkZVRMUVkZowlf/c4uLIa8U/8z6LxwT+IpyYFB1685l8Gms1EGCZpAZ7IYiKwZcNTCjwhIWbqQYcYIJB9xblzVuqyukFE6pXPfYQqRP2bCZCC/MDhdkSRm/18WXRpORora750bHR4FINNMU5N2v27G7F5664Wf/fi3s5+3DyYxNsHjbiuOb2zq/ZvH8RUOmyDe4ZYGZrpi2D/7n8e01/6t2P6m/9xTJ/5JdWBYlUmBEs/ARJY/nY5afBn9cFbw9wazKS08FA4bf4GQR33CnX8jao/ZxvHO9txePmSmZW3JWDCZuxKIERMABoBuQsJljDQPLLVclo72L9wuUJzlYLVj/E3VDMzQmxgcx7zcek/IULDMfUzi0c6GfkuCWkyjIXN1va2nwJzXiB9TqCjyeJ6ZJoTIG41axgmCROqK31OxxHWqK5fNRXuqMVuLP3lNAV5TBvtk3mwIebI6vQ9oeajX9X1BNM9m9uac7ywme482/CHmWTngQdrHkWIIFDQ0nw9ifrOB+SME/NPZMm9TUxdZMpEjNQ82QJEWOegq0UlZMrpywGHvy5N41PCoebvdozv7sTWl9tx6W834s5L4xhqgcZR6dmzjXjsg6149GOTWPrIIFpPKJNzmrcr7eDretym29CirvFzb0Z8SIsuNA94CsRp4YC7ahu0kboTJmyrMv/wG9H46JFvs+CFwunickxX1Jizh9G7OIjzD0tQXWjE2TOtWFlpSdtp+qlB2lLZEAIFtsfO4tGeNCMWlwMJif2RNI5BHMre6CxFb/Xx6Cw/GZ2lD0Rv5afi7FP/aqz94H8a3af+o+g+/u9E55H/VfSe+tei89A/lh31TYQyax8MEMtps9qB6oaA5u0gmgYENfT2VGoaqLDHx8dxKIbK9za8KkGCqyPJdvYUEoODh0EdwCA99pFosH3Do3C3X4/pF/+GerowTU6eoD4RrzUWifDp9p6ISQR1W3hjM8bXpRbfFbfeUvo9MVU+6woxbJyLxpWHXPeGkiIoZkIDNGBPw0CvbWulcvWC5FPb9y51uz0/ejrc2orjvf3Yk/awMWrEhibDhgb+9sEgbmwcxJWbG3H56s14/cqdeOXWbrx29zhu3TmSFrYf4y2p7XxdjC/98Rjg5VcivvypiBc/rQmvuruNwrqypu1QHMJB5R1KYI15ioa4MAoEEWnoz98n1PGdt592D3a2xJe24+jWzTi68nbwbY3sM/2YsTi6+9d2C5Vk3kBh8/JODcTdr6aawTPZCKdIozJw+fKDyWPP6pyAg0k3DyW+0E/DZKQ0Sx4LqvdCe0FO/KkHrG4a2xLwfufE8Upa1wFrprVJ/oZMX7O3aaiO9KhVzPYL9U+MWd617YDzBqEBpXC5J25M3wpbaQTgWx0w8a2NmN65Lo+S7xzMj+f9gN/JeOd5h4SG/RAeFRESLAQHFhYpNHgKCZMnrvJ6dXEIpVPN9NNCwx81NW8kPMpUxpzK7TlvlJ32wWEnnJMoghm6wngTfXcjBlcGce23unH518dxsMVDNnyupxEXH27Fw080Y/2xUbQuaC4sSVBw6y1XsTeFvto828SDNo0/8mLEL74m7UHzp0dFVK41H5Wl4n1lFEh8aSuNP/pKND6secqDOupzv83OAU1HAqSvBIvH0V0bx5lz0zh3TlrPWiNWVa9ev+FjWoYVnsf0nCA8pB4do4FIcBwONJ9FawfSRI4O2OpXlZY/EKtP/COx8sF/OpY+/N+Nhcf/qWit/eHonPmj0Tn/J6N34R9V835YQ885xzcXoK4ZPIh4qns+rNrBE6FRViNCCw3hSA0/wRQeAzG1oVRowpmEvsKAziNfrfD4y0JK2XZqENYuxnTnVky/9LciPv7vRLz2BTOjQBqzktHKe7J7GEc3t2LnnXtx+83bce3VW3Hl9Vtx9dWbceMrV2Prubdj8tbNiLta3e+yutdobC3F9NKTEXs9D/78gjYd2DXCdTZjHYgy335UQuchCbNeLC0LVce2BCMMbtDqxIG6dn+kwVf9DlW3YwmzQ2kVe9s7sXlvO27euhdvv3MzXnn9Sjz32jvx7KXb8drle3FT9du7didGWmmEiMePLzJREBgggoAVF5NOAoN2N44QHuPYl5rrFSWahg/HIf5a6d87eBwKVHuO+RyqbgdiUEdiTntvvZJbVIV5eWFgzJrkFgfzUX7kJZxtTYHVXwn4HkF1n0BxmUHKdBr5UbdZHoBM/Gwt/g7DP70NjnMSl7fbOzyoofGnZLE2mY3Ylgbl7Zb7iCTTJBQ3nIBi7gsT4MTf0RSnBKfhBHOGLDWP+Xa5/oL7hEMNz+k868e6hcU7CPvSlo72Y3j7Wm5hPQAopnZXAmOrHpAnWCHdzPUiMJj3CAjNZw6YUwNJTcOCQ3Hw4w3ybA5iRyAtNOVBbt+MDrmzDrpoicxVrr9pIUri/Sn2nPw2damH6G18bzc2vzyJN39tIW69mAy4Iy1geakR5y+2gosUehc0N9aEXfUDjN0qjQp1e6gM84vxErNt9CQIbkbjv/lMxB/Xou2JLWkmqnMfoSNc1Zy6cBiNH7wb8ae+EvGxLWkafFhL6Q113Ol30W1HvKk/jP7KONbXJTjONGJlrRmLi03JFulNbGExPvA/mqfkINt2Q3lozenda85mDo+lqZz9ydiLh2JHC1/fTOEtu/cHktIE84QBzBPLu+0pIKrQSGHBPuWJ0GDFkQJDKAbmD9WLsXL1wARNA6JTPDMR0tN57r2ClIdpQlE1d+9F/Op/EPHbH89tJ4WhXTTQaLYOYuf6ZtyQsHjtjbvxyo39eHtnGLePpz53GDQXotnueMdDvS7mKiJQWlZhDakZjWsXI174sIQIqxDFgTFgwukAu4X01r5WLa8+EdNXJWz4YMAZKGI1Vtf78YjU3zOdlrw17UWgx9IA9qV9HO0dxPHBsSbOsdorAYeWxYSTRsCbtbu7u3Hj5t14WULk2ZfeiedfuhKvvXgpbr5+LXZv78ZwXystBARvlh5JOG2IoG/fiemWwjZ342D7MO6gYS2fibh3S4IDbUPCgwnCiWNhKL9bePe4vxsrDYzEjA42N+Pw1o0Y3rst5stb306p/4zj3hQzy6sSyDPRfYtFEdz9NvXHKpClmTUQgMiaMMpvFtF+BXDPMi3gOEDxL2E5tHNu8jQXGwdvrCM48EpIDWj78FB0DNOR14xpC2eCBHvxrjBvNxBnPp5bmt52+leQ9cqAOn6ECREamDTC9ccslSUu/YvQqEg4W6GiveO7t2N4852M+3VBjrNtMs303VWYomPmMHO52Jn7mKZvuxEemANpxHuKp3zkRztb7UXVSTTEapt1jkh2eNSIZm8lRu0LMeFqDq7l4DryicxJW6hx2Z/E/qX9uPqZhrSMVuzdlKhRM/kA6PJKK9bPN30c2j6jwpY1Xtysy+RFW+GpK4+z/HzhIm5M2shNtytClfPk3Wj8489G4x99OeIXXk/8Ey9H408/m+ZFtT/y4RxvvZkulZef/MKt8tTGaWfoA/NF1WN5VbJnVYJN2F9sRbvX5JPiuRXrfs4+9nAzT7Q4HAqPxy2xrKW4t7Efu3tbylZlcrHh7Dbdbz1QxXdBJRQgiWWecJLBn9irEEni8eGYCMUCo6L8/HYpdjFL9kedFkEjE+FpgnIx7r3q0MBgl+X5T0dce0sWTWKt5FlpIzA2rm7Elbdux+tv34lLt7fiztZ2bG/ci33heGcrFo/243wM4qL6eX25Hc11HuNFRVXnQywUzCHFGx+I6e/8QMSlh6RJaISPWekqHKaAfVNE9c75mD774Zi+8CEFqR687roo4l8VsV04F72Hz8cjF9fikcWFeKSrFU9vIZYkSDptCZP1tVi+cCFa3a4H3ofD3soxlSQvUHkHB0dx9dZGfPnSzfjS67fjhVeuxxvCa29IG0GTurYZd9Tmu7f24u72MO4OmnEzOrHdXo7lc+ejxVYEOr8np4i4J4ZBU36XwPhUOLGfjPs8sv9/tLkRBxt34+DK5VwMu100Kk1s9jNjZB2Pmb/5HgW+eMkG0u9i3h4rmB+T0NVQrJp3ddc0Far7Pr9iZiHOPh3kJRt5El+020bj4KVShzuBq71zwEpP/eq0NUOZoiUDBnY75V/aCqJxpbtCDav5CGr8+bjz7Zj5l360vcQDqrOGGUtczc2WtKWJtKbjK5fE47SS/hqQxWbZ9425mKRNzR22q1KYwAOK3wwRIFwzIrvm/sHBvniAFkASKvT3Qo/3k9rWNsYcFGuhd3ww0UJLDLi5rAUn73qo/mj4w25MDntxdHMUd54/jMufHMctKQaD44mfQO9Lo1halsDQqh5cWFW9xbCD73i4K1QHmHpKvWyc20PjGFP5WQDAjLWAHGOq3If2o/FRCZEP34vGo2gfoosJ9eZeKmhHmTsvpR8daMqxqEUYMf/Ep5h7qsNCbxKL/Sm32Ui45VZav696SnjweREeN6d0zEZHvIE50VgQaxJKG5q0ViV4jyWXBt4CbrSUUaHd9wNcMkRQodofZJ7GE6GRgiM1DbQOBIW0DGGeb+Q2lf0Uhw6C2cC3ERwjWXiJTkOrcWUgXOAcMtDyU2fC7CeHw9i8vhWX37wVl65sxA2tuLc1qY+0qhpqYrS0ij+vQXu634qnpAWcXe1Ge1EqpZj57LEe8vWEkgkhAVceiennfjQFCMLhy08JPyB8OuJLH5G284PRuPQYiROZlDA1Luvr92K6shyNsytxRvjY2mI8IXxkbSkWRQi8/NTuL2qRoAkgYvO+Paq6cqIPhqy6qIuqZHLURNvZ2Iir127Fq9c24pWbm/HyO5vxyvXdeG3jKN46aMTVQSMORXUrayvxgUcvxNKdd/JA3O1RXy6KiJk8p79k9jWAsa1Q7TnmyrqM92z8MbUYONqS0JC2Mdi4Y6JHOCIWZgyTFRSNM2ZethNmK/EJSfDldUXbSFBqS1e56XenVWwYQU0E1PKMxQ+ofoaaZ41TwjjAF3KPVo/bBTw6yp7KKniP764Ms2/vK/M+IMOCGERU3t6SSA+708wfZ2XhU/qrxsM0AyltrmU6Dm0o6D4iLiirImI4L8JYjsunqbnZUn8d3b4Zgxtfj9bBODnDOaC/EbyYpe+hh4ryM3o1iOCo5lga+H4c8qCKgG90tyQ4Wt01BafgGHl/X2u0Kwex8/al2N2cxv5WI3bvLcT29U7cfm0SVz83jeufnsTuFc0ijT/D1JXQ6C/lSp53ZRdWVCkx6QZXjXu+CxH41IM6w9TtDccWjWFnO3wmQARNtA8xZ64yGa8nIjAaMGwVaj5FXvSBykIYornQPyrHFyAqX9MOFzV2VFfVaVEyibryMdH+YiO6bFmp/q2OaETZtiRM8iuhLY2f6sZnZtt9CZNF78o0udOL61o4q6l09D5AszIGoNofZCbezzSqP/a6TYV9JKbHnua8WREBAxGzZTnWZMAcKY/UPJLQTp6lrgNDCqGY6+4tBMaNeO2tW3FtYzcONZHZAjriHhmtZtY6C/GB5V48vdaPC2cW1b+LEhh8n1eDwamZiYgBlo2bNlUulfDTHi0NuNTixo1zMX3p6Zg+87GYfuGjMf3KUzG9fkGrNO6MggCVhoFlqQDgpoYwOgmQWOnHkvCc6nFusas6iQnyzeW7t0xgvlKDA1ivpltuam2unzKjLsqyzepD+vtgezN2NzZjb2cnjg4lII8HsaUV/tHd29HZvBXLW7dj4aaEhlZ0uWWgcdIqZ8wVCG0RPB+++TrB/VGAsaS/5scZqPaKw4Pd2L93J/avXY2xVrIIDm87VkYmhi9qMRvGW61zPmJljsv5hlkbSdQ3FhAgGhnVmdWJCDIyeQmrFkH193jIV/mWkATHVyT917CT9soTJqty2WZDS1Sr5X2Sw664GoufzL+g21hQefhgmpUobvJ2GKmrWYB4Bo2xjezjkyjFNu/nMpS38826plkQoFqkkH9eO49/iaewtto21lw5vPyG6ES0XMDbH85/HnBTr3QBHOZaGOCJna0mufHLD3FBE5rjQtOHeQYMW/NUC7odrqFR2vHgUExyJXpnHleu4gMDnoSScPGTROPYuj2JbQmNzZ2etOxeXPtKK24/04i9V5V2Xyt4eKeYLWcFvaVm9Fea0VuRW4zZL03zMkjpkqyrWiMzH4iAz0jzYddgwpYQ4TB6UHbHgVdAf6DmtezE85mPhQbxCkIPCA0LHsqhf5TE9K00vA7PdfGak52eBIhYRFcCAo2jL42j221GW8Kjq3YsqE1NzXuf7UlwNMVj2p1lCQsJDzWClwtbC3w6elH5nx6vbx24a7NDHozzDKK6T/vX7Sns80ICrO9ucMbBy38ICjNdNRrBMRIOlW4gZucdFgawME+I3t/alXO8exzXL9+N1968HW9dvxdbB0dmsuTJoC9KX13vdeIRMeuHxbSX+cBRr5uPyZEXtEDZDKpWyGguZldtaQpsiRCmerA3q/W/BlqExV1U4AITrKwmALYxuhymKx11BZUW9FByxWevHUtSa89J03l4bTmevHA2nnji8VhWHTsiDDre2hfpKgEwEVUPMAWpwqBR9S/vRnCwvr29G5vbe3G4uxM9ESoXBubxrRiC0tSmjtcOYoIm1D1jAvxaUMe7gldmgmzWyVg/CI93NmLv1q04unfTbqdTxa2NiBlNNMYSyflQitro8ywzNlXNTU9L/gH6heF5XOgQ/5efYtofCymEzohexV7CAczKEDFAxt7hxXSck3gcji+IMymawuQnfw7690U3bLUYCLPpSCXv4kk1XA8h6e1dwlxGQXdA8aM/ZHoM7K5IunkESphNGQhY0A6Bo2V8indfuk5TX4ezoDIGt6/H8O5NPA2nxz+hujOvpCxs8ADZhdjddaYXBIZMTXL7y37y/oPGXTxgd2dLUVKw8Kh+e/3RWLz4dHSWznjrqt2XuXg+Gt0LmtursXe9GXuXRnF0ZRjjTVGQyuGMu70gRisB0etLYCA4pAggNBpa2edV7K5qVtkoj8rwqZfrzlxXVPnzXQzHo8McvwiCUlejYrPwMw/BNBJPYVyLUsupgNugUtB8pAEtSHh0VUfOY3rSOPqwqUXVX9hVWxba3KChhSZ8TwvblvhTU9oGPJPP6LKoWehw8SOC4/2D+zQOoLoxYQKVoNJdzfTHTKGR2kYi7sShEOEB1q0q+pLtGh4p4PG1sUw+2WvBofQIERgOHdVoSk0bjGLrzk688vYdb9nc3tyKY624eVacSczLWn3pq+dXluLCcj/O9rsaDC1HfBEgRMAgz6PylrDxS3Mqx+cMXF0C8k0Dq4fJsNwTntxCHoHgBZ+eBoznv1kRmIAUi/qC7h8SCcR8uIBxqdt2nc5IkPSnQy2GeGNayZWWaxhMdJ55JatCt+RjZotFTMILWdl5OgvtSuIu+hJQbAApJ81V+q2mV1+e5UM4q6rv2azPVwHyrebJ+Fb3aRpQ7gURbDxifbi1GftXLsWIm9yUzgJDFqYa7zUO5DdSxWgX/vlHXVVZId1rRohpKOPiVTkxNdFLXANGsTpc5Z3ASTyvMLHPgmtczAynvzIvftKfx3H9HXR7Kw9MwRH0KeHhPFyGMCPJL93J5/2T/ul9Atjn2lmx9EjWdx5g+vjZLH73xZG9hte41b8mwB+76oV219PiZcxj0+9wZpjwrnLnYNaHRpguFuhNpjBHO+cCfv4TbRAXDQVaF2sW75U2sbepBaIWbvqbjI6VSoxw9fFon3kkOsvLMdV8GWnuH+6PY+f6fuzf2I/h5nE0R6q7msENutxCjbLe1WrdzFdTEiHC9PWX8GpTLCyUCPTEEIrXU1VVpywei516q85o6zZZQHpCiYp9NsLZjOzWVFg8QN20EUGCAEGLUW5OQpksAmS3n5CCrC2IfaiesJAUfI1Y8tYVbeKBAc1p8Y5WW9qGFzA9Cw+0R3YgOkrc7K4rLxr7/gEUZYApVJhnFPOYDCVNM46yYk6U0BCOJCT8sg/CpAgNP4orZIXNQXlzcclXp08QHOoUTcU41hgcKt0hAkZlKEOtqg/jnVu78fL17biyeRiH7DEP8tlwvl3N/SzS8mJpoRnLksTrCA0x6CZbRiZ25YM2UIEmKl9V3C9FkU8SuPwRFmw9oU2YKkWNCAk0C5saZcKg3pqPUURDfiBuBfqFNxgfRCDhsaj69REYR3uqZ1PCZEFMv2nNw9/Wpq5UV4wSVdj0aqZJM/JsAD+7VXy30/K5SUdpmdR+Fpx2kk720dJhjLWUaSysRPTzIzDvBYzne5mn8b6xZuzVf77Q8PbN2L95zSvKUmtNKYSetEqLtuJH/ZSPG0tExpC2y4HJH6ETTzT6WeUyWYnsdADmvF1AFvlzYnefVr8aX+B8TvJwjJkfwItjC97SUekK5y/jDdXHnNvdHz+nEFU2OHJxVD8ss/pULGB//ot/zRao0WwqgD6p9vmIdhJe/Goc+WW+glon+Zn5aPyOb12NCU8oFvADGzWeQamrs+ZpgB6gN0yKzbJSS1WZsvssEoHBnLDggE4ncXBwoKm3L/pAACnI/EIMtXs+xgt9TRvNNc479vajJXpqNSRaNBeYDryU6WlVt6m6EoJs8RSh0WBVz3DUOo9ksfCoKD+awFZiqXMKBvga9WEOFw2Ctqi+uXDCTRhCopje7s4+QHAkXQMqR8Tgs6GCfi+MgmU0pQ0tCGkD9easgw+Sck7TFk9YEM8A25jiHWBL9NgR32hr3relbTS73OStjngfwVQ/zxwquqEmkPvxXcxj5k5BgV9etczLQOk2lue7eSNyYXFZDFVrZq3ix2LGh4127AzHsa8OPtCgbopw3tkbxos3NuPNe7txe+8oGZHKhBhVERMSH3xqya8jP/V7dCUwFtA0xJBNPHUsK8C5IB7Vxw+MD45N4AiXPMwiAQnZRtHAaKLaRFgwaQFzvyQqI2mcBwSVk8G9ygGXqVxMSHVaElGsajW1JkJgS21FAm7RT1yJWKR2t9QWJi3VYyXOe0fJVJLhsuVDOF/E67e1ShFjazPRGRf6n2qp7lRpfPZIfavV26I0jv45ZfRuqONZ7afNimiZdbwTc8FQx3a0txM771yKY660kFupVJfEscaTceMva0fv0o5qP/lxybTXhkz6HGFIw3C7/wnPOOR3AvJTeSdhBfCq/gTVKDarpSKG/IQ8tcJ2FZEJYUwATLbZZklcr0xGbkDmlL+UTZgDT9ffhFLizfzA0hf8UvcaxXUrDtfdlgw3gQjZB8ZNWa4bDAyPCrLLm/ahUXEtzNGt/GQyfZ5xT+KnEKllFZuj6MfRTHHFTHeGQQU4MTNuuht+AXh3Z8eLDoepDB7P5zOz7fZDmtdLWlD1hWKamuR+3JXMaRJTUbgg+m9r4dRFeEhgcN6Bv48liEthvAeCsJi9gV78AfMQaCvnrKvhPpTpMOLLRKsgvITlU2JlsUlaCY98aozt8iwjBYaS2p31z7JlFsHudWV76jUpwqNqHwjCrtqVQkNjpMbxlcyu3D1hR5E6XQTHepYza9C3Hh54OA6U8bdfxfuEhCZ1NWfCYY6hYI5mGseJAPF21II6QKK2qY6YqNdG/ZXYby/GtlYcdyVR3xkvxKs3t+LW1m7sHSutqMEfMtJk1nBZArNS78vd1SSgU+lwTzmYNRMHpmMikJ8HuiKNUiaEq14wO+wc8vllO8ySph7S+30R7PJn7Dlzqasq7FkGAQxmOg1INwkQvpXekQBBUCxLiKAdLcnNNlZfbsLYe+ZDRi3eAZHg85UXFlgQXDFQVSVgFhW3L0TrAnxupEI9HqLw0dooGh0J59UPSHBJgLhCFYlaK3hinzdZZdVxZrV1MrY5rkY0SCEv/G1fe0eax4H6MPuIP+rE3HGe6hu6hzCaRTWSjdrT7UuftKJlOUj5kyahxhUWq3Hmj53yZWQmNr0dVuPib3NmkVEDgbRbQMOJStlmoELOkLxwmcVP/5obP8l4sKh1JewkELNC9sAMZlaVb5Pf4lnT2wRq5FIX+88yKFByoR62CSy8IEsYlLithD03VN8PJ+keBORGCC2zSeaml+QRtN3dxoC7L6hjxqN4Hsff2d7S0HL9D5SScHy4I9wTQ5KmPG57K3l8JDp2nkqr+ng6aX6gbXDGwREjyPaPm5YVSyANmfMVPr9IKCxbSBYmrl/Gq4jBj7fWqPYsDvMAWkTjUAACBD+ER6U5GDlbYsq7fk+84fKE1nAUDuq/uSCNoyMtS8KD9UkKwDwkZ/ut3Ze7J56mBWZPvIEHNbrikz2pJgv9s+IDPPGlkXCF3x9Qi9SeuRok4yhEUAA7TIROMnNSh52sPpORpICAmVSTbauTw/JkNmnuSbtor52N3spq9JZXort2JroXHorx8nrc3DmKG9dv+y3rlkQyb0+aKsQo20spbNjGWRBV9MRou+p5OtZPkDAK6KycR0D4tAEsDE0VFgEJ4WqYqo+Zk/wRArltlULEREM6gDA5Z9/QcL4E8JMChDgIF/cbBKKBtbaiumkJEU1hT7goQljRpF2RveKy/LoWLhIGCA/TFz85TVvya6Ouqg+WFIc0CBCr5gaNj5Cr3ceLxzGSEG50zkdz7YMKoy6KQbWMNc2Jfd4EKxMA8/K5k8XB7PFq9R2P4W7duOGxGmtiiTpc35Gyowv9GKnGhe5Qbq4KJcEEkjGlB23NWhIdAdpSGqVAaJd0CZCrHOZCmASUCeQf3DKx45TbSf0D1DQChwO45zGj1Gj2Ulw7ZXqrCsd9gt2hJVK6yR5nqUYpThZLTvDEmJkCC7q0pf8sb5m28pO5Zfg8VksBWel7M9+Zf5pt0Rwf1BrevSMG/aB3OkoZJX72JKOY/jb9jz9jkG7QwhOGOgut7qa3sHf3d+OIF4GZa8Rgv151P9q7Gwfbmvu79+L44MhTMNMniiw0P9JkV7kpxgtJuM9aqhHnGwozfVAcW1VC37QLE8dEiBBmP5mupuzCvIn3BGcLRBA7FYIHwCdsp5xSltIiKJxHNclnlqf+6SPVk+2qFqbYFKzKOw5Fi+Kco6cFJryCHRTGCe2w3dOc7y5He/EhtVnqSQHn+T7ATOPAPI0wjIq4KxPx1og6LMPmVqGzVWmmmffzW6QiVPwOxHA2GmzwLUejvxjHYha3N7bi2tuXRTg7oiEx0dX1aPYkKBRmJqMJx5fDuhI2uNE42Nf3XIHR4DaTEmFY9+srjanI7TNRM8hm/KDcEIEEnFcQrB5K2zztZarRM8yVD/7CkmUSg430Ioi42FUx39OPC0oXw4cIFqVlLHaldRTtA60Dd19Ew7kHAiRfQFMfSDh05deHkERcaCy8UNhn1VUY0Em1kuGPlwfScM5Eq891KE9m4AOA8TxtnkbGluftfWWExm+2/cgCANTkv/3OpdjbuOU45JSbVfm4tbKQqTqVPvVZDmUJ02qbf+kmAwEwZLUFr9Kb6V/jnFgMmddcvPnw+ahUKC01ked0WuRXFgWzR4RliuocVy4iiVSyzk5f4gPOhh8JeTUg3YIUkNUsfVsDgZl9Lh/DXCTXrZQLkFdWJ8G0UGEunqym21J2gkz5sV0FrY24xZiPbM3BTKgXqHVPP2iO/shwj57yqz4lhn7TD2v6ZV/ie3B4GHt7u4W+1Kca74aYIal2t2/GnrTY4UA8hL4mMRq4phBkgdbN5YLetlK9mO55VZHCVC+OIFKjAGUHESAWFMV/rMTz4bYrI2N1V5xzIxCKUPB3PKiewu0mnIHlE9OzvKgcqDwE1JX2KLbHL9cetC01KARHCgq2pSQ4erJrvnekeXR7i9JEVqPJmaWfkiyZvk9AUzx44Lz93YjwSIEwj1VI5PUCJziydpFaScbDH7v6Uz/bw0m83VqPV9sX4qXFR+PVtafi9fWn4ubqxRidPR8L0j74JCwrdbaoTDkilHavF53FxVhg1d3vyZtVjPJWHRljNB1rDGwg8sA0uixNo2CAyV4FSBEcqTHgL6SdMt1mTMWxSo0pP+dF/s7DdDATKg6Xj2w5VyXo8qkt1UH2qYVHUwIAgZHCY0V+S2qftZDq35dd5lJXYQiVInBWFJ9tLrbnTHwqj2Koh4WGcLii9rTPSNt4LKa8mes63Q9Zz/vNxByrNOs41jHN8URgMLZsOYyPDmL7xjVNIrYUsih3qeqhXLIP6DuKYVLJhAmZEQkR9ngDlrHZm5mRuQTxINEy4wwlDuB89YNpb/1kYYm213QFiDPn57G3paCAXs2X7tKLCV6q7yddshxHTDoAZ3WVWasLqg6OWszqnXBic9pSf+LdB64zJj81VA7coNt5Gkqg89SgzOyKK0RZbWtuTPa2Y7R5v+CYh1p0hSyJ/E7KJIqjlU7K/XfccmC1ocWD3DSTc86d3QM/MMPTgHSYX3bjKcqFtjRa0Y/SsClAKWWNpLT6cTdBQwqjn8mbcKzkLzfFOqHrA8peBYo1D9nnt66oghE7/iWe7dUtJC8LBM3pWd5y278IDMoin5p3jWcgMAEfBJ+/r49gVNt4Yoyzzrb6AAHCI+Ft8cCO+BjvcnSWH1EXrSkXUlPh9w/UuhM4YSDvxioATnB+u0poszKbuj2V7hovn/6RXfFh9jymeSydEzxsL8dGZz2uLp6P/Y/+UIyf+lBMFlekkfDWJCdgEJaqKwHCY3sTdagZj9AHscp7CJPTksMrGQQGmgf9C7UqjgLSjV3lJ3VqpSysZxizePJLN2lSGyE+fYFfHpQRT2jhoolBfjVesetXxRfhIWLgaTIetevJzeO0HHKvqm0IhGW5fQYi08JFyNZWX8TkJ8ckfNiea2l2qOWeQIBK9GO7o7baz5UI/fVYuPBRFdx2+Vln29I+B3V8wdyievcYzzQMkHdyuAWYx3B3tiMO971fTXMhaKdTvn4ajDzJjz5UVWt9cWCrCJCmAtFgMq4rCFQ7eVU/t64AFZh3V7DX6dIABczyEdyXtPYJdck09Dd19Ls198UFyMup9CN0Z5SyYAwY8jopXQ4DOVZ7AeILZ7zmNLg+pAFPyrgvF+pAP1Vfu4VOW9LIzbZoUwsAPqhGzJPxSUhn+t0fAuAjLEVQYZhJFgElZIDpNHOftYlzzp39nTg+4iNOc3NEwqPV6pqR4gcyvciYfCsfnodZNxOH+hCfIarNN5Kw2PFHaGBKGEyrNmJmP4ekqeZMOFQ3+RQ7pgVGdWOfi1/rAcjfQyErvWUBgMahxvEkH+dqbSFvhjd5DHehowVyN1qdvrSN9WgvPaX4WgyrcTPhLPA8+RaDt6rmEcCszCP9034aUyjk2+ApJNjOSiFxgiUMJlRMCxkhe/IIEQsS/FXO9u5hbO8cRnP9fEzOPxoNaR7NnoSHH4WFuETsYrQL/SULDY9XIUqePJIIiIHKGe7uhj8Sg9BBrzWhqH1m6Dl0BqwqW41MdDiRCZOJvTIl3B60Ehc7fyWeTcBLJEwREHW0eq16SFtCE2pIePCuAOczfmKCbSqEhLQODs15mZGD/74IqC+B0hdRcRjOFpWUjvAb5coaML2rDn70lXOPzplorzwWzbMfPGmHwC3gx3Ay3ieY7apbkB4zCYrRHPIOw2BwFINjCQrZORgf7O95XAHvWbuLMk/GFbu1CbqLPq8V11ilfzKWZBWATOqt8pxZ9ZshfVv6twJchT6vWVSo0WoFcKu8+8GeJa5+9E8MHgn2AwoOOKnhUDSUOThBgUznYuwkLo4ah8Bin8WZ/aSf6yUs9TMTJE2JMktvo4RVoA/n22V6Ln1nGijxa5SSlq24Fg8/7G3FhNuU5/M0pNsCxQNbMlDfWHtwGcWvZJ8u/SqIZLSj9oWfkBIC+weHscuH3EZ8yA0KZntQCz0xzKbnrLPweRnTj1TemnLqUlapUuXTthOXQACzVrHaIVWbSqTJU88kfIg+EwI1HmEynZaSKQR3tRe0FoIptOBRcE1XYZZOcZUWemIqcD6TdCaB0exIcPY0xztaYyI4utIwJDS6K9FdkrbRO6/4WoB+GwCtMNzPROZxXggkc6yM5URgwFgw2QMv21SgwzIeTARhYRP/mh9EI3e+UzG2GntvYzsOOBxfXIoWZx2Ly6lxCK1hqJPZAmr1lqx5TOSPwPALcyIKxowVOAe41nJoppiwB0/lq+BE7LyurrrP/BhSKLKGY1a37coESgZsr1tdpMNLP+SHaVQaiAwhQh14ZZQVhervF5k4x1D9exIQFftaCSIwFrFLWPIeSE9xoS/viYrYeCy3MjZOEHwgzZuz/YeiffEjMe2dVUtKHe4DxhTv+TFOgcHqz2Pl8bpfaPAlt5G0DNA3AMhv/969aIx5dyPPMdxFLlU+dFXpM9z0AmV76s8mSwHVJx9blIW+LHb6k7ztT7qKcCTA3hn3xH/OrFDjAZhOk86MNucupie1/GGaFUk34gWwEqkmyYHJcDxNA0A1HSaTcOx417D7gEgFSnn2s1mAZDjpIwC3+xkalsPhJR3+eEF7c1nYU27OCdn05Euc4/0Hf+Api2ZM8zcFFJgj6pLq2OEnkzFO7UXIvzrTFKABJRbuo+E4trlbjqerNP8JaEhDbopxNrXC5gEYsiBbax3OjbzvB5pIcppvUPxZVco0dFVdx4pyEx/0lpX8hI1ymM5V7j4H8TZVCadk51NR7or4V6xhtaYunzyUX5VwDgPlNiY/48S/IWwuiO9JaCwgNDpLEhxr0V7+gBacK0pfK/D+wkzjANKOcEg/sDL/1Cbm3TCYIgS+DrRmodGdaRzFP88kEtnyAm7f247NzS1VSCyRp6Q63ZhaQLRiog4ei+AtKJgQ3b6ER1eMsxn+wqDyhtBGSsuLhHbTlmYKHbe1MPrZhBMRm3jlrh+kTywTpSLxiQeKcVah44/LIPhISxzHd1NEH0kkJiPKRKhAK2oLVwt0hDyK25GwQIikmQeXvCDYtZYhVVYTyW/NMtklTNjvtaBUVhYamozj5aVorj0e7Yd/XMVDpGo3Fan1mbcSVtCaAivPOj4eiznkKarBcW5RSYvjmfupJvxQDIe2ozan6iz24PwQRBpjzFlZNF91xqI+YWtiUhiJF2uunizuLypJPFn//+z9WbCtSXbfh+WZ53PvrXtr7Koe0UADAsigDJhjUCKt8UG2rJD94BfrweHwoy2FTWrWgzXLdihs2gqFZYdsh+SQRJMSGQxJpCRAQEgkxkZXz93VVdU13vncM8/Hv99/Ze6976kqDKS6uwpgnrN2ztPKlWvlyvy+/DQJ0xbMIejWWWU8ZcybUBLojl+j33/sUebE9DyEe0bjVqo8fsQYbj/cDk05+BPNT+JDT8RJs3RmenbCOAjRls1RecutGbaGPFaaigHx2p0xs/kSrr+XLaT9QqXLOQ1hebx5WkjKjQ0tOQ6+8a/gSGgvf9hlqq8VQvl2LWUMY4C/PW9PXYyeBU4FJsQw/91afrJ/0A7ybR7nLTyCOhUci97N5P1yvQoXNdK5JlUL/lgm68lMSxi+XxM0U2kRAmkEjeklsqEZ6J+kGek7ZPuq0qfMkWcCxE3y66eHNlYYZWuStuK80sQ3yoULwi/wXypIfAzMiwzpiDA/j5ah1qXGEVxst+WNl/Mp2Cu/GULlg5ylxx+V+cBWVe1zDyitoMJqJZrzDAa63MM/4grCNJKvwqsMbOMUINgy6nFXU+U13JHyS2tH7e7DHbSP0xLSC2obrNY9zBuCAyJz7ed1JX6u1bODvNnr6phyLSptYCLJrHwM0Ml1pWQX38QFiEuAg65LJkr+MAEnP/9zMIsChQVCwpcHfYwXPNQz36azPPKYtxcZAquGwGjJS3+87iRpaYefrvRFMw/McxhGv3wbPMIjto8dZ35khW7YUhgChAczkLbHo6+XK+vt6sadtvLCT7Wr7ZfSAJvgj67xZ3/HVlL6rp/2Ff5rjMYWVcaS/nqtiFrGabaq0DqAC+H4MOdDFmMbU4N4tMyqOiCaK2wIFV19Qpk5RgaHVdnL0fuaUrTqBzPylHmKyc04Y/QLIwtpp0nKVW3AHQu6ot+uiC3XFGp4gnGHCk3T97Qa3/3JOEsHiehgOpMEzE+fk6dDL7PcWCO802KFdZO02t0dY9gAy5YRTcO0rqT5SRpgFGrT8Lsg8XLMiw/5pOwsXmdyYts/aNo/+uhf4tPdwlnHXNkTwWWbKkZzcOQh+QELvrquPiVC44tLm21l/SYrbZgpWSWfsZMwMgfVmHhx92kGLbN4cQoyPYNHmbcZTZ88MxkT1+OHtnE2wjqkDBoRN+lC34b1/JM6uns0cDYtcaWV4QQUGO4SXF56OwHhbqUjFCI05r1eBHthpfm9kqXVZ9ri9heI9kEXK/14GEc0ZkzgEEJAhq50m3UXFLMvgTF52mZiFwyBMLUNxy30cH5ij/AclCXsqr31/oP2+MkT6gOxEBPL8wiQTAT8lyC7VtslQC4RHhes0k/dUoHJp1zK8XOMjo3+nKmQPgKqAgvS94xo+SeMgPbIGCnTj+3rnmgaQ9uAgeaWUfNqw3AUKjlsF04JUyOJ3jzq6n1aZqWxCoHQbgciGoVaB0DQZK4TnMdv3VqQCfj4ISWlmTkUV6Buoc7e+bG28qk/gCBdIxbj2Nkvq7Te+Cmz93loBo6xdoD+RYBgq2mU0Ojvbgj09+y47vo62dtFiIAX/yyYfmlZbl3ToN1pJgmMR+hRvqvqLKwNJk52Utpd7zQ40JgkJnEdf+bRpABNCpmGmz/GAN1AgkwzEnUzkJxwABwUAxRqS62S2JfCe239mMLysEa5um3/MIbZVzmZODdBFdzzA+YZbq0qpLs1vS79PSowEsTf458qR2Pb3YzqAcmXH6LAOe3LVxpPj9vFzNUj102NKkD68IMKDJ5SdyBBlRY/lGqq3nT+DCNv0hjGj1/583MIRyeHTJt61Dt0whxX61ha32oLyyU8DFbZE521WMWWHCjDOEnDb5WLZrWP8+5OXE/zlLHNw0QAdHsIgQ7RXhQo1FdnID2d2oPz0ZWtfsszrvffXseZPNSfttgOMWTbKu/VFXPXa9oRFnMKjYX12PMLa21+aTtbVIuAi2YLrH5c78wP38wPxlGN6pODMGEqAAaUAIg7cVNBEeY/yTOTbmL3sqO59HQdKo/nEbbFDZjL9vDxXnv/3mMYFYzJcXCyRnCAaAgrN+tCnudQr6tu3V6Y6KcW1WTyVBP/Cg/B7Zhsi9kWo7CpTEfSFfhjZdjGKxz8njl9iMAwjLJDwYOKJ7ZxwBAu9Cfl0ewSQrhTvASFwzTW5ZNf9Mdgp7jCoZKY3onNhENyuDVFKaHnrFYoTNstu8vV9bbw7Att8zN/sM09A5Fhxpimfz21fxkDfdjF1MG9d+04TvTDsTinbUK9HV5PUKllnHu5JCtuzzku3Ko6mH6DO/jWUF3OlYJzwSDrqTaNMIVSAmlLLBkzffPa6LklFwd6nGROs0r3lIkX5M6sZieCJFYPixk2JsH8BHBTuQxUXKQh4GH7xlZ75YXnYHTSCuGkU2vdWl1tn/nsZ/KIeOUFpAk7XVwUwBgn+GP8AMsXKrJM2mEve94Qe3djihbi6mnLGaM/aYG4gQg1AXdPnyKTX7unNwuuaFL0+dz7o+hrziNS1jC6SWzzuy+UyH8FVtsnY5RCkyjNMCZ/EWAEyDDNyq9a55Ojy7brWcf5EbSH8JAOLZP0izDO5TUEiAsssmZ6sVrKlNMNCeXRXQWDTSJc4TGdlrQUO/2nPNcy8dAA06ch1Zi0N7enm1Yz4sxjWtodITIAHH31Kwvtl355ER6l3+T+dIiwKHeEC3110argUNNgFYxboeGnZwVfHfBsZ42mbjDnN9ry+qfa8s0vMR+2KQ/eVYSAodw07kdn7BEdYYKI+NizwKDM+EvS64bB4K8Dce0SBMMfSJpK5wp/CBTD3DaaCAxG0K2h0kQMh2hAkN/c/f69B22HVW20kbQW4kN4KDjOYRJnUFPONkh7St48cYDwUOvwvANUU1fVFyVCgrQgBj2EBhQBDQ+R4XSADBFmGVsqVDAMijWtMM40IjRm46gHdyZgCMk6ht3LduxdsdhO/BJUvkVhMvLLA3OesWCYk40JASgscgeU1VLW5eJym7t5u62+9Jm28rkvtasliC/9HFB9LeIXqN82WEAX4mN8zmlHAW5wqIA49UuLahkKjm57t9D58XE7covDflNU0Uo6mG6mg71O8S6kaoKKdtyaKL85bFIMCKgPODmx9A+AVAeMwBEfZok9KQQTyiZQRBoXo6N7TIuztnH4N1ic0J+1jfX2D//9f0/7n/29f7q9cvNGW6eizz/zTPtf/cP/UPvil36SMmmf+aHl6iTG/FVIxaVtvT1aI0xjm9JmxkY/YzRh1t0aTKKw2QNjcFemsuMedQ4gyPKsA09pcqbpYD9NlHZUeZf5pDOceLaqGCiOPP6ZtxZcFW5RplcwWIW22asIFkEMQppAHb43kmwa+8u8tYmn5/Pt8cEpWscB00vB4XlHamOol1grIjhWt9BAWJEvQvcUUtMNGqK5BdAXWkEUflaRIUnAuIsz8sDYr5jKrrryjpfD5nrHrtgo2uHu81/+a3Nt7xj/5EaGWUNYTxsgzdvv1peoU4bBjrcCwwR2QIGRbNB+JSGGMD9/e+W3gATPLRAac6ugZQ3+hcaxyEJw9U5bufWlNo/wyDxO7l5RbBvxozMzb45DCDbwGjwtPFyxF7OZCBBGadaeQs8TplQQwQKUtjLiy11bVLglUuqVP9x7ctDee/A416jbDuit1EMiS/ArPNyqgmACxHl5IkR2AhV5RnJGmTLY0zAqtY8qP2cDjGbKdVRr36fbBLjFRB4SjIRlGy/1fiT0snTzHxhx1JuyZTwrtJN0534O0rI7rQ0Ga4D9CxF2t+GjCV7FcgFzbRvbbfH5l9vaZ7+IAHmWOpzEKaAb+jf+UnbhOttHFFjjUGMy2W5kFgluTZ2i8SlELvy2++lJHsWNJnJyDPiNZSask8XBsTbKHY9p+mevio6sl1DqHHvu9V1yBprxjNB0YaDAYEXvi2BBimMagYF7dAtvMeURgJ00OE0XXPMfBmCgptsGie/hJtyV76T9thMk//hPfqn94//L/0X7l/+3/3j7N/7MP9H+pX/if93+5/+Tf6QtI1QyUr2Pqa+3M+54Z8JtV2ysIIC4CRhsnG3Q9HBDTV8u3N0zjGkYp3DHEAVhIQxpVm4pV+xl+W/atNe8BvdwvJat1nHFeOZTAzHGDFNu85jNn/ylDGxxKVD+SJPu5w/BAfPMG/gC2cWGoAnOgd3DeRgwi5SzQ6Yc9IXwKDq378sIj422sAKdL68xdUrbMz7aB109Q2jYdD81qwCQLFnzJE6/n+A/O2Tue35xUuATVNXOMpZ3P+9B2knMiJiYawGg9I/93GX7+/7YeVteFA+EyZQwnnnWvMVEeADOETSNy8slqMcvf3rvHn25WgEPq/j9UMI6gnaTxeJ2W7nxxbaw/UXQo3Ap3PYCgQ807oduPnA4XiAzGYQwGMwMsw/IZIZQmK5WjQtzNj1MMpoE8ZW/yigNYwD+kR6oOmkZINN/496j9uTJbpiYc8QPAHnAfYl2cQHBF8xHaMCC2wkM6FLhsbLezlFPXaWfIKxOqOcYweB2pds7CpZ6d8S5R5lxUK+VhOIA2hWwQdpJ0/2BHh8wrofHlhlQmYyRaDpacW5z+D4HbfZdiNwSmixdqFm8yemX2oVZZbRWnUeMO/gBrEvU+PnbL7SVlz/Xlj79uQjNym1V07Gc2JSW8RxgfYxBxhB3CQ3PNaZnGvq9yt5tKg/GfXzSA/M895+yaRuNq1qtHRf1CdYbVNgn01q/KDEd/jAX+pYvIhJYDIYwyqdQAzJHCKofE5XHqjCj1uG3ZEzSgH2jEzWbnsYML45iymOa9wgHAZzcfO7Z9rN/9I+0P/X3/j3tD/3hn2vLfiw6cTJmR8b6BPKNpuiXUUzCJhEYw/T3MKtLlRM2U+YpD2bksU7xwjgEPDvzZlY5pWPgNTtAxhshnzRw0OnNz1WvxetKNfTfv0vSe45XZqYBlsUgDnoyroSF7al4abd7kpOUGefgNuUPwUFeI4Ty5ff8YqE92p/P9/ZPz4+Z98wL+howlU8cLawhQLYjRHzyKgsMqnSanrKKOlNoiI683FfuCAziHS5IuEG60LF9pX7CxtmF4Ksj/+g/cNk2+/FgjM0cdtz8OOyBuXbjxpXv9CY40R0NYzTtq22MjdC4QGico21cXC1iL+NfZU6vUn1pG35H3DMOzzXcorpC25JvWOzUTH1Fu1P7h2mkcDo2JQyhBIN2Z/QMoMxlMJ1oDzL9pBt2j8tqoa9cB0MiTQmYni5+hUa3RQ42CYMoJ4jt8F2FR6zI3370uB3kQ/cyWdpFuIfk2r6j4fmGguOUATqh3SfY5wsM0NJyO0fdPff9DyjDp69Ml0d5SadKLN3kTVWYlC8gXrkdJWFQT8AJYpsEU5OGBos2zGwawobbNCPOfoGPULhGwUH9V1CyW1Q9ZdEieWWuLlyquJqUERbEqWX4FFm0DRiEGsbiS59tq698ps1t3aRYV86WVuYplx7iwsA7fh2LCCvHgbakPcy4XFKp0KCNColsVTHrLnwcF/cQLpaXRz0t3rJTlb/VK8m5UFP98M+w8BP7Kp7I771JCwtuS7g6JQHtqTjYShIzO1kEtAXqUnhoMlkETWqe2snT49Ke68awkcY+YKfiMgl1Q1yuc3RUcAzXCW2SVwgN9LIThn/QQIoacWVpFwYqyaSNA5KJvk3cAmaULR25jPab3aeHaAjYPtV2sN/guBEeeZQcvObrcT7Gbp4IGPoROqzGhEaAtIVqAgihzMFrBkol0n7hIU/GMWOnV1uAnkhSaciD4KzWi1u75JhVWDE5xpVKB8OzJXtnCI9DFnjgWVpz28rmBtIKy6BP8wiO+XXyymxlwsS7TQU5qlGc+yIf9eehBgWIwsI43EkDKjwHdWsrwkMtBNuWbN9SjFWbZk26lQ7rID4TFDCvh449j9Ga8pUZ5xoXVwoONY4F6l/CvQKU0Lhwi2p+izHbaovrL7aVWz/FAuBO4ZkyZssr36jpR2euaRxTpjIgzKVP5HqPo/zXYQiPyVZUhMaIn+aRMQ93/EAYl3VZp8iSWiZ1z7U3Hh22hzu77ej4KFqC7MdPwio86rFUBgbw6SrBj0KdOGcY3FPLRDWsw3MIDQZ14UEZRKuckqB9qulXHx62P//mo/bohBLCnBgg8moVH8Td26WR5n/+rcftz3/7LklIINOgHwHdJlNY5HAdv5PHt8cNt79QcJg25Xk+M943iVAQKD99wp0D/x4eTcQDdQTF/POfamuf+VxbfuGlvOcymjvGzoDrYxmcCmnDLCjsS5gFFBwKkAgNhMcQKAgPn7TySTLHTTxQEwYHHrE9tsLGNkYWBrqJcx84bAScu2+9urbGam8521YLXcDn0WvPdhQUjBlSpUAc2kErjT3cOoYZbsO1/LGF1coyPU3ihLQoNKGxD/WI9WCkvQxxOsxwh2MKmF7sB6rqMLZGRrKJkRlNIvjRbxnWIcj5vMH24KCExMFRm2NBpTCb8yk+ccs4Xe3t5ar0dnzcrojzvaIwLt8VYK5oahyeNmHsjPkHBUfVbxczpuKk53eR6BhP8DDBT2YnYGcKr/apHmcud7qpIbluozxIfni41naPztEU1DygO+mSRDnTk/mS2oWi2zeeCczBdOeuoHvfiVB4AK775Bk5mKZgBYjdumQiGe6U9FtNChDzZPhMb9eddDZxdEmDP2102zMqbDfV1W7KEfIhvcPnz8DEBYIsggM4v4L/XCAsBATGRGgs3GwLK8+31RsIjc0XyGdDKEb8dxyXldbo0/MjM5MzDk1pGU70qcAojWIKg9F4iD1lOiMM4E/GJBEOiGAIY7qAAZ0zD3qYdXUGRCSIMbfTttDiisSF4CGD/Obj/ba/u9dO+3lH9gn7E1Z5p4MM0TwYMOgiEMEBDGacz9OaV6GTz9e6AqAtUNuPba+0P3Bzra34GOgs8Uzw0wdLSrN/lPPfe3ar/amX/TQrcWMSUV4q0z1Wexao0KCdTkAZcx4oII0vKsZWuJKlwugL5ef73IZRfvqEQPOLiZebtxAar7S1Vz7fVl96pbWNLejURkuoHzQ2RaxOBIgg/hUQGY8SEhEUCglW2jkcx6/QqKeoTisMuCRe+sj6jD75Z72j7tRF22k9YwxDAifer7XM5Ftm5Hx3wL3qwV7ULNNITIQ2wiMr5oUOChL3BBAsESAShemigeCOQLGkbnQP0KRxo3Ua3EYZNpOuWoNJ2tn0mKQrTTdu64894x9GBmN2iyNuIpDKKgP+CkZd5u8Jkp84BYZfqvQjWXu7re0jFI6Oi64YB5BLe2hT18SCRsocj1LLeE+AQ+bMITR+sr7ZLp57sbUXXm5Xm9tpm9WnBeGkcs9hbIuR0kvNSv9sVwSG9STO5la6pJ+AxUMjFOMQWV79VVj/GSnze3ax0O7trbX9Y7dFj/BDc5QrnSgwZMB5B8JDZff+vaJELcQVPPF5BLdYCTDtm08liuosfE3DQBjnwtEnstIHBY0Tj7CnBwoD3U6CIkCwJ2ANZeIiYd7ZcDwJyIt/l/Apt6quFuE/zAA0jcu5DapSe9pibXS7Lay90Ja3v9jmNl4kG3ksCyOahmY27DKz7h++CbUXQymCKBrQL0gfFTdWq1PowqL7J2lgiB4uZgVN/HRLC+juccDuKIfQE1bEGKKUuEQdgwJp2sJ2//iyvbez144O97P6DQNk0vpCYM48mDwuGNyG8hIMNQ3fMFBoHNMH3/dwFEwTVZWVrFtYfuP8hMl5E4L4iZvrbWN5iWb0eoOAIKFWoGlKHzDaub262G6vQ8BSINFJry0T0XY16Gx2e0oGY73BjSxVoVBbUD4Vpnip7TMF3lVtucXd6dnzGhjo5cZ2W3j+pbb68mfb2qc+zWJlmya5lZOhTLXDjHE0dDIG4njGngh+n+4C8p0NBYUC5VQBopCrJ6ry4p+CW50fUwfbOGRe1BOBbp2ig5+sUEm7PHfeVp1wYUwKjUXQ0RkuxraMPXA84M33RBS61BN6INz+mUcBLESAECZoaoYlaYz9Ttf5MWwmTiFrVOUdgbRbJ/ZgZ/H3NqYcwnNDq4sOtb4IMtuFnbYQl3pwJ9s0b5VoCf7wGyTpxh51JC8QHKBR+HGsvZ02hyYx51aZy2nzmmbUaTbnwCKtBr+eZ7j16pfjltZX2+rWRlu7sdVWtzeRveDYN7U9n0J4tJ/+2bb0Yz/Zlm7cIm+fgxNTbUxYH8t8/Y6leca2Gl9/JtUfRzwTHGZMZTPpWwISTyf9wVtbWGXm2uHZcrt7sNoO0ahOuvA4oz45QiCCQxvt1MdYESCed6pV+W6EJFYvATLXIyTEUWkeViuNKiMh+RIcdo+0DoPQm1Um7U1naogK3Qhrwyp8gNXorL7h8j0PBNpVo31EniE8zi7cnkLLuFqnmjXahOBYeqEtrb3clje/0ObWn6ccxnVUVIV9wKQtP2LzEYfjAsQR6Awh0JlMYIbpAE7+ySO4+okfxFjxxg13t5kIhkvwIUzqq48hAREaDjZYmkNTIfyNg7P2aOcJWvth6okEdtIwiXJYDsKzXcXgj/MO2E/8yJ0wYnm5W0PezOsg+fLc0ekZWn8xS4VABJzxYoj+O062JkbqMpLVi1sBk2tGBONMp5AwjrwhAvw67f+5DJm2K1DtU64gJ07hoLBTUBxTdmlQAMzBj/crNPwU7PyzL7ZlzzVe+kxbuHEDJqFQktCoE1MT1WaLz48A+wdk2y8anxpEH8usVkvjqO0qtQ1t4hQuCG3zei6R+3UwMn1X1Y6raMi2Iw4ZzSKrzpXVNSbGjbZx69m29ewLbe3W7bbM6tdtqjW3qtZWWXGttqtVr5aRGdfTVXn6TCbsalCwb/ZVhq3wUBNJuupzMafu1oj+p0zFm6L23WcM5Q5eMElXkiQhKde6ZdguBKw77ehtmYTRnhRSJZlb14AYA1O29KJVzJgBYMARlmoTCorDgzZ3cEQYlDAK0tCG0jJoI21KCynPzw9cITDGbdLeTDDnAxReFLp9O9/6X/ArcuJ35wHwuK3cebHd+bk/0Z75iZ8hi+PZ+4td77cAEugkHJPJMQPxEx7gx7mbtlavo5UG731x4J0sFaMv+eLuxewerrX7ByvtEM3jGCHntpWauStxzzWhvrgjLNA+IBrawPzw3QjPETznQHuRZkAttFiIs/ZJk2mCKNftMMBigErX/EDUdWNQdSekELdGG0Fi2ycJLBdbbeP8fIH2r9CmNer06al1xq62puaXX0JoMI83X2Ehu01fFIDT8fww87TW8UH/D8vMPI4rkQy7VqQyk2IABdlamkDFDRjCYhImE5oRLjJKt6sG0xKyleUqCiY79kzTno60iI20CReOA7jrG3un+WbxyfFxGJTMJVKa1ZSTqd4qL7U121YMosJDreMIhnxEm05kzPhzPR+TUMZ8zGT1Vt2xdZS94UEAwQ9tsj7CYsdN28nTE5Qt4chIwUHcCjbi7NsZ/VdoOc9oRvCj4PDG1RNwoLCzTeaUIeZ6Fdp3seL2FELjuRfbCkJj7aVX2uL2VsqOxiXzlBFar3+2ZcY4HtWGEv6TsaPOjBHMSuFQ14sgHFjpux11rhCJYCG9AiPpWAG6nw6u3bdWoIR27ZOdssswreWVtXbz2efac5/7Ynv2sz/ebr3yubb14itt7c5zbQNYf/b5toIQnL9xs82pNeX6/FVgjYm7yooeiGbh+FbfqjO9b2Hi9FtI/8W7DZkxadcsLsROjWdFjvSGAMlfYLoy2IYrFPww9Ngyi5BQYNDOjY3Wtp9p7dZzrbF6d+uwrRBvsykh9fUqYsJlhF4H5VcQP+B7cp7hOYZ0JEEkuX2mbs3oqzRopMJTYZGFhG3TBi/SpxpGzj4QSGqn4DVbgeZ9qAB51FZPj9vcd7/WLt56rZ7I0jgBqD/zLJNB+gmFpak1V23YDNCMERxhMBkTbN3xQjs4KI0/E86MCatz3Q/3N9r9vaV2cHTcTtC+TqG9LLJkrDkrcOvKfMyRCJAKv7zw4FnNg7hzt4hI5zSFHziFNWrFMVYNqEBkvPEkynSgOuklu3xZsMMieJgXcAOjqPgziJXJl/surlZp8zr2Bu1Vy7hBNAJ88U5bXPt0W9r4fJtbfZ5h8RFdxqvvHNT5hmBZAr8TPGpm8fqjMQt/9s/+2X+hGIrAQAY6Y5nxh/GHkeB21dxhKhi625UpkJfICMvKmnRhOolzNYsAgUnVPvppGJaPAoY5dWL18ViZbS0mXaswtAzMMUQwD4PaDP17qOrFYDBPECnLtR9YZKlBrX1YVdbQCYOILUVkkCvMlXO2WAxwFWcemSB2HzacSZk0STccJkjAsJgStKmEL4JRxkaiHICLHyceZfl+RK5/p568wEib8pCGdZJHgeE1KnnEktX60p2X2uqnPtdWX/hUW1TTgInNr663+ZUN3OvkgRlITCJsMNkZM8YygtvxdOwyJtrT8wsFw8UpAi5hHRAUeZoq9rHTtN3c2miHd++2k50d+k2baesaDPT2S59qL/4df7C9+IUfb5vPPAsPRdNAOKxvbra1ra22Ql8W/AQwbZ/b2ETLQFjI8GR0tj9MeQgE3AiIbImNMTZNn6ARKIT7VnLyahJPeLykCy5kGtIHZaWMjp+k4cexTX57Uu7uTfnRJhQYbk85Hutb7WqTVePGNmNzs2AV4UGf6CTxm5UnZYAb8Y7HMg3yNyQ4AqzfuhgPNQ3vjprzLIOxqrYlixkqrzSKMwumaDrgIGdC4g6/tgJEHIrP+HFbieVpxJmGtmVb7PigzR/stvbem7kttzE2llFz1LMu6CD0gv/kJO6JVipkHktLRVdDk+UnNJd60k/rd9PJvqQ3T+Glemgoc/1UHJ63pfmT7Aj6ky+C0m/HcuTShENYdIIqvI8mXuvICIB3bYqiUqeKwyvk8FuyES2gK3movi3T9gXaHqGhm7BRtWkMj7sgb4krvC585HaFBeoGsIJwkyZeYK3xUgmNtZcIX217hxfI+U3C0QbVEL3gEMEfgE6l/UGzPrZeboH6qDA09CMwooDOgmAYXdmC41yCxPBc2YHbFeVgQFOYWcFeD5dRIizckspHliJAIKQcmAqmqbS6rbge06RRIse25bcmnrPNLZ23ji7be0/22+HeXq1+STGfQ9Tad75cYCVMeoWEZx7m8ZAtW1fa+BVAbhW5JeQWlu98RDshwO0uGfjIazlFGWUopgC3bbV18ROQz9cSHu3MePrheY8HlZkuUKuCVLCuCA3rgTCi5TDxz1kRXqyutasNBMQzz7elT322rX76x9rSsy/kw1ZqGU7qPEkF44jG0U1wl58yjmeEopBxcRxrbAQFSAmRAt22bWxLjfABOXgFnEGWN+/Hp5653V7+6T/Qfurv+QfbZ3/uj7ettY22sbLcbmxutE2Y6DrCYWV1pbZIpDgXBxfogceHMEhW1jIYsSYTjMAQSCi3wD/dljHcWQ2EPqAKh6Wnq7iimqnJKMyMXjfJ2EOHINF0d1BoeWoZ9Kdt32pXz6BR3HkZ9x1WiggNBHYY9XVjvg00D4R9Q8g3t4+oSlqIo/4JoG2MecLEAbTcDvfBidtTMF/wa0McuzDgzBEpG2N/wf2c5xYRDLQ7QkJcDCCN7VMQR/g5R8Qx6bLAEChLwY2mNwfN+RGhlfe/365+45fa+cP3J3QThHR3tafTlH/6MbotMH8pPi1lKPvYgVvDcj9WUvXU4KAgyTGMF37nw/0nG+29xwvtycFhOzk5YHWO0KINzpeLbE8z31ndZ5tHG4btQXQOoy+YUz45dcacPKN+0Gcdab5tpQFBgxrFEq1nqNsyfVWj0F5mTJbItIQb+0ohskTYouEIeeMSBih4ECJ5EpDxz9nL1XLgau4WQuGVtrz2+ba89WNE32mPnpy09+/vRlvyQZGMYeaxuNHGgKv8aRcqZ0yF/6jMta2qAd0veiUQBkqhUavoYjxPgUStAMAtcVd4+UeasUWlO7blSIQAP7HrrKPqqXYV4rRti0Zcyfy/d3De7j55wkJpP6tiW+uqewgPP56UlwMpxq3LCADy1/bVJcLiMltXp4BbRR5V6D5VS6LPCoDRRoWo5ZQAKlZkWYYRJZ2nvQoGJ4eMOv2GCKJR4FbbUAuTKR+dnLZj3MeU7VmL75Z446/vnWRbipXs1Y1n87jt8sufj6Yxt7ndTh/ea8d332kL7luvFdNya8JJmUPbbtIkx69DCWZwSltqrMZYIAQAhXmNk/6ZcN0R+KRPmgr3nipKa4s3b7bnv/R3tC/93f+D9vKP/URbPDpsS4d7bdtvJDOBlmlTXdg4x5ySGVD3CUzxFPDgm1UqDSxwYO1D+uHkEcqUxtEh6bDtpPimX/EYFkZZDKqMZQGZYK42y52s1qkrzFs34bFN0ieqbUFQt2dfbO0ZhPbqlskwpIv92xi3jLYQINsIDxh3JrplpvBRAGPEuORcI++L+NYabsJqLthGu1ltlOnnIFwtI8x4AMwx+Ot+3eJDXESoAjKnCBfc0VScL/gt2np0r9XW2+r5cbv6yi+38wd3q5XE1zmk0P3Jl9j4qxzHo4w9jJCQPoNTtzdhlNjBhXGYFBGKsgx/p39uRz3Y3Wrff7Dc7j46bIdHeyhlh5lPPlnpVePe93SZQ3L8blflCSYXbMDFAuB21XzsCGpr89zDpq1Q51rB3BptF1YFBQICAuFxtWI4bV4F99htnfTr0PIawn0FGlbAqI0olaB1dwy8qPDyaoM2PUcdX2gr2z/Tltc/006Oj9r3Xnu1vf3u+6T307AIa3cLHJ8IDHHVNYu0dBjx1+nyY2AyckUEHwIyTAUB2kEJjGKIQ6swjVtLiUuYTGrACJNpDWZVjEuG5GQxzMkx7qcaf0gz0KTLtg1CdOJXWzWHSIPX9s7aPd/vODxkrp0xSORzRYXKd8WkcGWuABg36Co0FAoy/2gaOI7w51AaoDUs+k6b15OEkeMfW1i15QXgrnYRjmOyiiR9tRphRb+8DiHxQOGLsin38NCnRRAaxHtdyimM/4L2Xqyut6stGMwtGNTzr7SlFz/dVl5ya+rl9GP3tW+0o6/+Sls92KnDT18AdH99ssquds2aaiNA/RHofRwiDLQ75CEF2lZXwjjWjlEJjoIaK8OMz5kTwvqlz32hPf/SS+3y7Tfb5d23cuW7LfFFSvNRUPH7NKYwl+/H+1RSxol+ZCUsMzMhEKaGHQYHGCYS85GLFNTLquAYcDvGIHksQ7dhw5B4HPZWxpFZU35HL3GJx5g9HbANBvBjmbPl/nZmnr4qPDYR9GbrjCsm5bDcGELDdzROwS/4ltZsh9X6W4sDGGMXDsV4BftZZU3CYF4RFENImUa/OB+ah3QjjkeYacXjwDt0ucUMmPvGr7aLJ4866guHuSm4t6xMZ3JpA0wvfwiIMNASFLp9oCJbTTD4ka5jvc8j7SpPE9rlzwXZvSfr7dXvL7BKf9L2mQNHCJBTFjAu3q4Q0FeNOQ9cxg2e0Dw8KPeQ/PIcQdLf8/AxXc0SGgIKG/SIR41jDXpVYCgkgCuFhlrGIrUvkWeZsrJdSfkKV8/k1lciTKKRrHThIe4XfbN9k7wvsMD7Ulu/8dNp2913fr19+zf/vfbo/tdB+0pbQgv3wsws/sR5P+NI/21m8FkwNfq780do6qkqhiYvzMTgN6xDBACjMxEQEnUY4UeATKa7IzhGvh4mAwujggkRGOYSTcb6INy4aYOtEYUhJEAyIzJ+ftPOJ2eX7TtPjtu9R0/aCZPOsxNTzqN1zHXm5H1O2XICFBYToGqmK3YdlE/ezqZtp8eqw/SZyZW31B08JlYG0RqwS/2e2q6K/ZZ4bv+FaSYt4TnjoZ9nCIuca5yVpnECcZ/RTgXGuXvmN59rc8++0hZfeKWtPPfptvr8y23p9rPt5GC37Xzl19rpt7/S1s6O2wKrdFsxt7oBnUmgUn6Zwo2OGrsAdQXHY9xmbIXGlYIimgSCN3YXHtgRHhEkhCt4cPutkJtMnnb/3Xb0+rfbyfvvQfzLOWsJRVO2Wvu4oNF3NOqD/MzSMCRArSBMawZmGX6AfoC/CgPEPP0pQ58sc9Jf/L7BZZ5RtuWZP4lMVVSDL6by8TvKjGWsjplwD6q9u8LVpGX9zRg/wOOiwL6ARxl00TU/qrpqGZ5p5KU9xsHx6m0bdjTK0Bm2+QK20Xb1soTEiz/qGn5hCObEAcFRx22EB/NFt3v0eSqLMBZfm7SnfffVdikOwLNYtE1BR/66odzsxwPz1FWr7i44DAt4HrlIswpK87BNJUAsq8rr/YohvNe1sz/fvvfOSXv0cLc93n3Q9g4etUMvR3RhS3lXrPIjQK4QIL7rkfcnStOI1gF7ICnab33nRh4fmvEpKrecVujrIjDPHFssTSOLNBZo+SZQaEoNf5m6WOh5JcgSdJ+HOah/hTJ8D2zJ3YDn2uLGH0SGfKY9efhW++5X/nz79lf+g7a//0ZbXNluS2uea/jRJngVgkPciyt+QMfAbGEjvXcsP+D/0RnRljGK8AiTL8LIdpEMBr+xMvVoD4TnbiLSlFCAwQRwE5bV5oDkL8iqt4dV2Zbpmh5kO+kJsx1BjkgReR2JMdiudMf8rcd1W3uEBPj2k8P23sPH7Wh/n1UzE0/EQvg+jujhtIeodQ17CZBsD1Fd3arrNpWaFTbMNBoJwsPvTEj8vnPgba2uDIRFD+RhnHlOHveCTNO6sH2aKBOEBvpmtBM2Dw0gLOqA8TxbZGesuCZaxubNtvDM89DZS20JWL79XFu+4x76Stt/47vt4d/4xXb42tfQhk/a8uUZNA5jZkLPLdeB+IQxMJT0OqgSLxHEfYwyjsMGIhycbAoG3bMQ7bKPKfiIoCed7V+gnlv0fQ1hdvrwIQMxn8dqXbHmEUkq9hzDLxguwjxcXeaaeMEJJaMS0uZu63dASVPh2gPoCEHjEHwaIEgvk/XqxB8v0VVmjX3cBpmGBFk1m86EISbD6Wsya7ptODhhVUK0aboZyX43ZmktfR11hK7Bb841FBqAQmOMwxgr+yRNFW7IiJ2tu2Hs2iReeyatdSTen+7XLbMWnzIsBUjGAltNxDi7mvhFeOJ629rfaVdvfCtFW5J0ZvurSmwFBZERGoJjT18jPIB56slhb9zMF1fYCpAAaawTE012oJ46Ikzwy5uW4fSrq2tt72i5Heyctt2Hh+3xo8dtZ+d+29171I5Pj8AXi7wFmbzXk/uSndtYah4IkPN5Fm+X7fQI/J7Ie6jEakFBnWGIA4SFWoNPTrnlJP1YVr5vA34ABZ7vZsTQ2DwB5TzEFr10DgStt8vFl9rB/nl759t/rX371/8/7e5bfwN8sfBCyCyuv9RW1m6A7nXQz+IPPGcBCLiVF9rouJzyQHFupR8PkxELQ+6N0xSzl/GI3SLgYiYKDyYY4RXW05Gs4qYEP+JkPjiC5CSUMDpxaCIICLD62RU8P2ldmDAgr8iE0d3bmZzkfwxBfPvxQXv7waN2sPsERs1kdC/VvUNXC+7lMii++BXhQRmkKI2DAuLuEzZVW7TbB0xkBccCjHFBIdFhDuaZwVY4MBlcnc17SElmGaXNlMn6NI1k5jJHfNTlhKjLCrSNrdw1tXD7xbb47IvRLpZu3srLWGf7T9qjL/+N9vBXf7GdvPv9tkx/1mHNqyDL7aAF+pQJSP2ZsCAqvLTjw7rEebY7JmOCTf+iVdCeMKhofvZbAVICZWgag4HFTzpXZ5uM39zjh+344BBNTgFaT0Q5ecJA0vdO8PHXWIYviBQh2yi6Z2xXwxNwAgvGdTuLBPqCM1sahsVIC4Sln9XXLCulOcNqJLvdwSislDcWLJiUAdRHrhJAVC/PA3xoYWJGsb8r0zOlbOpwj8UbmH1fw8dfobcsqNJut4QZE9zSfvoLXhSCdUMAxvDRp8wVYASZJHYP10zwPYvf7hfnwTvMS2Fiea6uXSytrrb1je229uC9dvHwAck7zQGOr2XI7PyccY29tnOv7h9zUTVPWQuZLwoq0mSBJbNkXmHnU8iUUeMS1Ee4a8TJmPFr0v3yrbZ3sthODy/a4e5pe/Jorz148KA9fPQeGsndPLrrdlWT2S+glasZoIVcXCy18xOEx7G4pVzrGo/YhgkpGOh3aE2TBIBB1k6fPaNz7DK/LqAVFpfSx/lphH7de6Wmg3DbO22v/fpfaO8iOE6Pd1DoVtrSIuO5+mNtZevTbWV9HcGxCprhTc5l26wWFhzWnJ6aKX/WLveP1vTDcZCFfR0yFyMQZgWGca5EBRKYVuxqGzcLhJXBza/JNdXvEghK1CBr2BJdmH4xosEYC41VALkYRMNHWa09Ob9q39k5am/cf9R2d/wAFCs4IovRo1rK4CBkt64872C4YeQQEuBVJG6lQSb11B1lekXGnBR2rqih5jAUoTOb/vhebAkvfQ3rTr888TCtZeo2vyXl5l6f+b/9Qpu/8ym0jefawtZN1NotEs63R699s939G7/QHn/tN/JY5DJlb8BQV5mIfjrWbaE5VoFjlcdPIYH/wnKZuCZCg7Fyu1EhoJ/+6s55h2EdogH29NN0TFzKXmFiXD28l4sPZQaLMBWZi9e82MMauyLqaoVtqnaBkHKbdITF39sf23S6e3yYkrZJ6KthcP16yyUJgvMcfegNzeERkgZgnKaTrMYnZZAmAiLgeNa4JaU/jiVjl1tlwUvegzh6Qpjl/k0aL0hCAKd422TZCgw1jhOYXYR1zSvHxCeHMg+Tmd/gRjyQd9KnCot/Ei4Qpq0fencRVXRS4dHCYig3+fAH34JumShuhQmLpKX1tbYJ41t853vBgV+qFCYH3dBiaRNTgRGhAX0s6VYrVyNPOPRrOuajgqS0kRIkVZ6z25Zp8zv6RL0rTM7F5Rtt5/IZBASLwJPLdrx/0fYenbZ77+60d96+1967+1bb2UOA+NTegtvVm9SzTTlbkMhKdgZn74RzwwOmwDg4Pti6fefDSMZh7vwIRrELLzghDM7Bomvu8jT+dg5dGO9DHqZXaJyvtLOTubZz9722e/d1Ckf7tgtugc99ti3c/BNtfeu5thKhsVqLToVo37qrcap5JNSCLEEfK7PwZ/7Mn+nvccwwjECtSCXmsfqs843ObLSBrFS1A8Nd6Wa1EAWJ21iZMN3v5AyjCpmAHAcSV+19iqz8lJu4QqZpisZNq5V47DMGfO/sgnl43BaZiH7HW20hKifxkxWNdVp9GAGTkxX9AoxRhdOrMbyvagXCXkZ9jdqd8klL+tSVCcakig1oVHVdMRufiVjB9tMtsGOBiXTho5zPv4zAeAGBsc3CCCFAO/cfPWz3Xv319uhbX21nOw/JfkVbFtr60nzbXltp66vLedN6/gt/R5v7A3+caq37aSJL5dYZxoej476ecJMxlSaR5/F1ayMYB3hGlHQjLAe1TJ6Tw3Z1923wdA7BrwSWVyR8iB3CX8IWPNPwWoslwurG23lU8WImhR9XtOJN/AywHz2skBfIudKkT3QmbvvlOBisX4Ntf7FCDRks4wSNtvnMpLPSPmWGP0lMax09vcbyXDCs+W6DTPV3a1im7D6sl/pSPi11hXpYlxZeebWI84v5Jk16LuYYRhjLZAEXPtLXmBOFM8IGDhM+cKt72IQFdFdrTBNn+pV/5ld3aJwozlPLgn5MPA/DPKO9Ryba3O48wNW7ba05nwXlDJ5l/NaRZhBUC0XjLdBwIyrSsTPNMAZXw/IfR3ULgTG30Y4umK0wb1f852eXyOArUIkQ2T1qD3cP297RGXR4xvyXIaN95HFd5sIVzH6eBd0y5S2pvacpFEw/cXhnVVpi3fZBHuUcoH8uVot/ITQQIrk1Asgb52eUf7aGdn6j7R1stp//G/vtF1992B4drbTd01vtYv1n2vaLf1e79dyPtfX1DebPJm1w7jOPFtyuUuuosS5tDndsx3xAx0S3f5TmIwQHhBDCUBDIeKbCImG6QyQKgGm+0jRwXytvhDsQBMQ2b+05a9sUBgmmLVKCrDBshrDjKETjZDBdCKqnNU1Ii18S+cTUIYS0d1IrOVfpSzA6VzihB5vAxCgoovCAeIW+bUJIazC4FWCRZUJUaIlpjFPaY0OGO4HldwWeACqw/cknA6QZHoizIjnz2f6Xv9AWnn2xLfjCGGkO9vbaW19/tb335V9px++9DRGetUWY0yrt3VgG1paAlbaKe/n2s+3qZ/90m3vhsxEsVJI6BhjEf/1I4PSvLnZjvBQMLgRgALmyGn+FISD6OxuewUSAJM682F7drdA4OETdXqWbS+DHsx2FRt1qu6gGQns93yjBoRBRcABu4ZE2B3/O0s4AA2F+ndk5tqLPfoz+aIo46It2D4vTdDMMMfFA8vWw2fQjvjJPouKNraPoMe54/QFSR2/f6SHax15rx7sQGlrIEfYB9iG24cIJcOahuk9J4d57BOwxHNA6RYTuPXTf228Xu7t5oc6HMsYLswqQqrILjsyHITgGrkwAzOKvJslMvGE9XLB2y7JXxPtn/2SOk37b3/TffuvFZs7O0XZfBPXx9zPfZyHcBYk05vyuc03zDeEh7VO2f6maH/9pU5z1U2FQc7Wlm+TrzvxWeZWcOPpyMbfaDi832v75ats7X8BegkEvw6hX27291fZobw4BcgaaPdRHQDMHXNmDYebAKZoL5TllKQsSTXt8hN+VP0RKE5j7PjB0qY2Q8lqTPNdPfz0gVTvx/ZDTBZTJBRZZi1Sx3k7PNxFaz7avfXuhHV7dbref/8n23Ms/3e586mfarTsvtc2NzbayttEWV7ynyg9TrTGsq+FPbufVp6OZW7FnwbYVfBzMb6FxdAEBwofWMQSHMBUYRTT6U04Ih3DcYwVS+8YS1dPgBBINIYbY7nXyK4KYECU4SjiYIBacuNIDFQzUH4VmC91J4d1UT47P2tHRQVuCUa6slLqsmmytapa2X0JfANaYf+tQkO8eeD5hOZmkMVURWVJ2+QXiyVspTGCh9tuUli/TvozgOEE1PX/5i23+hVcoY6HtoVW88Z3vtK+/+mp768232+XuTlueuwjT9WB5FWa7TpuFVZk1q5S5v/NPtss/9KdCVMV4qVWiSnuqffMyu+C9xiTjJjPqboVCBEMXFvGfYUe4dE3E9DAJ/e3xw3b23rttyfumbMdKbVPJyBQWahdL4FQBooa3rBDBzqOXQB4sIF32tyM8ZHSulGmwzNAw8TgZTH+mxpFOyCR4OJK4nEG37k5nYab4axgwhRPHZlJP4gzX8qdoocJNC+gxbYAf37BWS/DMw0dn0RTyGK2238mIv8d5xYdpY8O8KC9bi9YhXvf32yWC4ww4RePNOECnCnfpclRpHp9M8+JC58JEExsJ7OfEHnjU391dsASPjgHjQUSyx9ieiUnnyxo4UTiIN9okPZydHKF1INC2boRWpPUxz0uAYJPT8gP9p5olA8SmPfahBMYI62nS0sqsW1sBZKNGvL3JLKY8H8XNI8/znhXU461jDvno7cHRVXuMADlgfBYWr7LoOb/wvS+EM4tD1x6wlFToTkd9J9xxIo78V25dneP2/CJP1JDmBA1wCAzcF9jnaBxnZ6vM9Y12cPpie/jeZXv+hRfbC8+91J65/Xzb3r6ZmxWWmcdLy5s014NxX7iEJwHjbMhD8vG5aOf5VIBUGzP2HwPTrxzpAw+UMCghEULAH0YCJKynKc1C/5RoBAd4uCtdH3Qs0+HM4Nv9CQQxuAARlYNlRrQOVwkO8iScQtokf0bctP4WkDJ+64E02gFM+xGrjnMmtecEi/2KC6eL+8iaXPnNSnwZddVXCFKG5DkmJZAnPlKsHejhmEkfO/7sYm3R1YrMF/5OztA2btxppy9+vj148LC99s1vtG9+7evt3XfeyYWN9vmK1bwd8NYataRl2qrwWPUJrmeebQt/1z/ULn7uT4fgZMrZJ+5480/jdgOtoS30S7dj1McuwPiNbagIjjCq8tfWFeFqGbEZb9p2/ua3WZHRFvC25tvfCDIFn6ujaBlqHLjVRBQYmbQwqDw8YBuxI0AcSPoVRhah5wpaodH94hOrOlL9CUL81S9i469xSEzGb8R16DQRwtF0XFSOSc4KT3o1M23jOqR+y8DSpCzCYeogrAD8pH5wmrxx97osO/GCWZ0jMDrjzKs2fHjULvYPkDdHMOO6YNNtX2nPhZPjKD25aAoDwV10Txma3sQ+QQA80quBuD1Edwxy5Y04d9F054XWbt6hfoTdaL+mJme5037AokyTvijIpKVzFKnDdsyi4uq5F4iyX53ue9vso1nJOJmLziUd1RfplnDt7s7CMElML64twfZUSf6axGYWvRsAroCF2L6TUZqDC78VQLfgvD1HABwdqaVctRtb0O85PM1zCvKMOe7LwqLDj0Fd+JVA4OII4XA03y6PfSJrvp0fUxaC4gw4RXCcnczHPkdwnCA4Tk6WsG+03YMX287OZdvYvtXWEbCrG9ttZWMLTWMrW1TzfgI3D7i43YuwY5ycTyUoaq6M80IaV32Ou/r/cTAf0Dh011mGgqHcQziMNJUO28GFQUZQSFikkc5kmsbbaZz8DoLSrs472EECyJJW6hConv2XIYbHBGH6OwJNi0veQPTEVKwCIKnIYx2m0edC4ao9OTlvj1nd+R7EEswuj93SRNu0gNBYhYGgvTbf9SmNp8oZpdtDSVm3fSrhIA5sT29NoSPhebQXOIXZHLOKOX7m+fb1t++3V3/jy+3+fVbxTD777yp+dWWlrbISWbx1py0gJFZv32lrz7/Q1l7+TFv76Z9ry3/iH2hzn//JtrC6CaEtZQUv0jzktGZ7WdimbkfFhjLpfcR4nDlNhAerxtqm0j/sCi9towRHPtb08P12dvc9iH8DwbEM0bOqs6/AEoQeUNOgPWobCpJsTyEUFBqTQ9POJCIoyFPQGRq2V6e09fXSTEVgeqLlGOjuiLVjPhRhEukrAHMb6WdNGIJtvZY/o2g+nT0s2Q2YKUevPwalDMCwSRkCYZMsE0eZkacHR2jYBgWHAujkGG1jr+3v7uY77qdqfcRlnqVflS+LtXLmQYtJORbsJEkdvZ/WFds5RZjzZXmlzd24jdB4seUuLQW25R/uYSkQKMviLFdbo52xELf6CUBFr/vm1I5O28katAjN2l4rdkx0TjUH/nTThskj2YBzfIRPwPYGX9A0+TLv40rraih1xBCeLW3jyz+vH5e2GNGTuJQTi76qgVzlrHB9bRF8+/AMhVK4j+d7vn2CYDhBUKg8Hu8zZ4HDg/l2tE/YHsLneKEdI1COTonDNv3pGXEIj9NzNY6VdnKJtvHkOYaYhdaWWoaCA6GxvtXf3WDhh+BYUNtQQ3I+MyaZI5O5Uryw8CLO0gvc6dXHwkwuOZyFyXaTxAIBlSAod6XpzEkmxV8IvU9M4x3MMgxoJayB7LbDWQiRABzYIpwgTLdquYjjL6zRuEpY6fPn5OplG48zREMZlc/fxE5c3kD74Ogkn6H1G8tu37jVssgEWbo8mzzuWgIrFaVOGXTeeMZONw0jLo9HMtA1/VihiJ+OL90+4usLf6ek2bvxXPuV3/x6NBD76N6/2z6razDljc22ur2db1zf/vSn2+3P/0S7+eM/1TZ/7Kfaymd/DI3juba45sf6WaHAoPNElfiznTTR+sV1cA/IgLNNRTvqUBzBQB9LQCBIutAY2scEiK8bc2FgrIKPvvt1hAPaz8pazjfcovIqB4VCzjEUGAoPtQ3xiBDJqkmBIc7idkIMQTIjOBQaaFMetM7dfqHN+aSZT8LkZbt0p4y29BW/SMdB3yIwwEHCqKcMcYYlv2FSJ2HiZOSLsbAKn9bVw4YxXBqw7JRpgGHmwT3qiZk4Km6UlXSA9Wjsh34WFD5+e/rkST5OlqvDoccT4Bgh4s3PJ+DhBOEtHWX7auSl3MlcsEzdMpbE0Sa73ePVMtpLn8vXIoNvcxhuWQgOnxCqpvITITHa2X8kdoWc9ER/68EJ2nh80s4oW004+cifLDYhduHMxWHms3SQtkEDzk/aUFtv+gmXnrFrq9r8NrPmWPzd1MF6osuYAFO7EXa9+/OrIX33KGwgcUhvoW1teR2IcwBBSJyfl5XsPJbKbmPfccwHFw+u6hkGBQUahsLjUOECnKCJnKJ9nPiOiFtVl+vtfOFn2sOHzO2Nm8xrYP1GW0ZwLCs0VhQawGIdiI/HlWtb1znT54+4EG/ih/brTh9mkfEjNh8qOAbzy9MSCdOvsBhpyh0CxBBS/omNC9s8IRL82qFv3LUVpZuwLiTyhjGIi8YxkBdEVlr9OoK8EJCsukzs68QTN5A8+hUmick9UQc+Q0+ejdUVyBWtg9VUBEgGzVRVlzXN+94F7QvQHj/fmhbImOmn14vUVewQIGW7BebqxgnvFe4nS2vt3tKN9sZbb4W5ukpfpkyFxtrmRlu/caNtPfNMu/HsnXaDybiJe/3GzbYM+F7H4vrNEhquTiQyt3doR85bhG5EvWOj4CgtQ1uhgc2kr4PXrlFE8yhB4qFs0pPWsGxX7TxqB298J0LN6xFyNYKrVeqTwD0ID9AXBUjAcWP8aixrIkTrIK4ERxca9ONqg9XvHQTGDZiPDM5+0D4v+Qsig2H6mP7oJd4OmkZm5WTSTT/ySGvehdDGrxFH0kTy9/LMH3Rh09+UYdhTRj+JaL+LgkzageNEdXcVVFacM+H8Z6NmBA1TAzRxeyv0/uPHMKJDunKRA3IXFvlyX54OZGVPf7LleebZFONoPtruY+OhZ2mSCq9XlcrFgde8i9+nDHFyRnEmHjQ2K/0Dgm9+BNriAySphzIvWamfeEDOeC699JlpflthlZNZ5vwRd85jgHmeeY0/K+jQUqePhEMjznVwbp6UFHtmnqcCacLYqi9jrC5GWORIDysob7qFQ9t76tbX1traCowe2vH6n5OjSwTHVTs6uvKrvO4iYqthgCZQdAKrOEOjOEY4HJ1inywhPBEYaB55LJiwEy9XXPh0Ozz7bA7uIzT6FpVCYx6hsbhYQsMDcd/DyvZUHkdWSwcXobfCUwmO4kGa8L+PkVn4J//Jf/JpwRGBUZBVjlqF7kw+kD9xkyYBFVYj5GCX0zEPAnDLvLPyAGoF0g+giV+AeCJpZTgdIn1lkCIrceSnpCEEiMW2TohGy0Dj4ra+RMUd5KcN/OAq36T1bRPBobCYPz9uS25X4c4WXfBAApiez337udtx9Xi+hpetBQ+bXbnIdCUutQwmN32UnE+Z7N6FdbF9q73pId3O42xN+ZSXHzda29ps69tbbfPmjbZ953bbvnWnbdxCaNy61ZbzMuDttrC+zYoeYiOfq6WxSqsVmv3sBEVb0yfGrLQNmYxCQAGi8FBYTAXHU2cfQM40IlCIg1kdvfndvIjom8Pzy8vgz0muwCoiH1tVJewN62NH3z0Tydj3cTSf6rhPVfnS5JWX/j3/6TbnFeQ1MGVYAbaDHUhOxNuXegzSK7rnaHuEggfUERDuLeD26SSXiONywCFUFFAayggnDCO0zF622AuBJNEkqMKxgl/KGWmMj+kOw4ybmFl39xFfbG9Kd7P1Q9bt/OCw7e4+ibCQ7oxz/Mb8U6gfq33AxaKZ0MdsH5MmpZOuUDgaWGWXoc8upb0QU3yMurGvfBve24mTrocPY7pMfdtSY5BgxvXy/LSdHR+0U+ftcy8ypGiNlFJzkH9wn8N8GiWNTuggbsKkBfy1yGDhoW16wkwv3uUNVZblVplxpCZMJMRsm7FNa78y8Q0yY8VW08rvfLW4zfUVOVsE8inCA6uUK+nUq0uullkMwgtMnG9reNMt9uUSZcwxXi4YvcbEbW9ofPH5Nr/1R9FSFtr6+i0Exjaaxmbmz4JCY2kDXPWnqBAa+RyEi60ID+d0nzPps3a5p2G9Mx8T80HBEYDpdKIpjYOU2pUHo6s6MrozHWTD6i8CQ5d24kVEIaPsAsPzQtFAXpAFdGIqYjSdRCavsfRqjW48/neodlYayuzhFVmTTEg2+rSy7OOurMigHN+BVhuQ5nwpMB+EIuPx0SmT13umzll9XKBVICCYTG59nZAu3zKn0lye6PYeFUTbQKvxC4OnL362feP770CVl9n28XG8NT/pubUdbWMTYbF563ZpGgiM5ZtoGFs3sj3lW+JOTt/1KOHrikxcOApOqBqNYIP+DG1D8PHPCAXGsbQghUMH3E8JDRhU+ckLY975xquiqy3mqm0EBwSeFRF9qy0qGYBCo8azNIxiAgqTGmPHr9IlrzZw9eyLbY7+ZTJIXNSdx1h3H5cQoK0RALRHyCWAERQwQQXFyVG7Ojxsl3u77eLJTjvd3a1w2u6Y1iWQK2F8dLbqGIKj46kjcOoPdH9RzMRKeIgGO/g3sPsrUEd3DnfZCZqUqykmLJH5p8Z0gPDwU6kgKVWZPnQqDitVFgJ+I+WI5fAROHK76AR6dEFjAxVCJK8KRz/15EkwcCs+tU/Q6A6etDk38inP5NP+93zBlSAnVXAooNA2aJSz6/xovx1C5+32c1lRk5CqoAOghIXuoon4pduED7qYMsspfRStjPleGop9t1OG47ax6WdaPTUgzJA8cRYXkLDylT+tTBlHJ2fQMPN+wwdS6JN1KljVzAi/YF577pSFM23108x1Z52XJTI/mD+WHnTNrdT3wm/9YTSS9ba8uhWcLK1vsjjcRGhsUKSCw3nsrgHpnc8somYPxCe8z74DxRd1a1cvPk5m4Z/6p/6pCA6NzGZMZkP067bZEShJVUZfJkTvUwYJd+x0uga+EFNEZILBYKJdEF8rD6FWrjKWrGBlVNjGkSEEVci1Esql7tSVP90Gl88nUCq2Wpx2EZasCclGAnMCQQFD3t5Y65PDLSdWeXQ7N+mS5hCBcYgAOGSCHkEwZV/GrX2I7daXB/B+A92VnRg7ZfWsULm88Wx7uHGnvf3m9/MC3/L6eg6b17YRGgiIjWduta0IjmfamkJj+2Zb2lRobGWLzHOFCA0IeBCVUJPkaaPAl+nW1pSCw22ogmgS2K7ehXGmkcPwAG6YRAQJTPjJN1+NVrSAkJtfWsmkzrghWEujqHFSE6nxxJ8xckwZgz4pxhiW4GEsV5msMBwnTt5z8B6kx3fb3KP7WQFHaNCGaB+eWKpJ7O+2S993QEicPHrYjh4/bgcPHyFnHrWdnZ32hBX7/sERWc6ZlOBs3esm1DjEh8wPOghNGESYJv4BmCDTdN0eyO3RIL07utH7VNAIsHxs04+8MXhGO0Y4Y+R20cHhSdtXEDgmpDmHYWdBAn0Zdgr9uYWVxRx5HaNj8h0iPGVwxzBCt0qzRUjdg+4nFdHnK880xK9bVDB+BXGan/Z0iF+c4e5t9f2NES/jjBaEkPddqfnbz7cVFjuasTAcNDAEQNFA2fyUe9AENDShj05TNc+hH+qKINGmHDy0t3hIQKNw0J0h7e3HpP/ROEaY3Mq0xhXDF+cKi1Xm/lK2StUqxG9tO6dc2gaHAOy3p6r8SU8a5uPS6m3m6ufAwc8y/5mzCIiVdTQNhMYyWp7vangQvujV6QJCY3FyrtG1jZl+F88svIWXBWiaPx8zE42ju2NKiIhAiC1u7UL9aL5uPekUfgdDz1A5q/OFBAkqdndLKIthLAoOoRBXZxsQnoRk2hBUd5s+xET+lNPLDzCGNjBtKT/BuAzriKeNkFzcPThheixnA4buXn1ehCPeO6W8jPCACTkREEzWQyZRwqGdI4j10KelIKiTS68tYcIz2S5oQPK7teUz2p/5ifbd9x5ksq9uKDA229qN7baBkNi8pdC41dZv3STsZltmFb7AasWnpxZ98iLbU7UHGqabhg/b9lcvNBkfGQRtGBrHBQwogkCB0AVFaRdTmA2LW+H48H7uyFqBAS/6RE6YsPPIb2vUWAlO7DGGdalhgQwsYwNOx2rSMbMf+b4FArHtPW5zfuthd6fNqUnQ3oACw+0Vwq7QKE4REAd377Xd9++2Rw8eRFDseqi8v9+OYH4ntPmM/rmFI4Vuqa0pOBC2MTLCEHCHiRF3hpXv6TjcszjWPexZ9zA6zR5bB5DiLEdbZ3fLkB1L49PX03YOnR1Ka76p7wqXhGqsOc/wBC5j7kMYZAGySLEc2nBCv48QrgdqIsd+ofEs/BJMg3MrwZhU7cE2qN3NtlGcj3YHVwMMwwa32RYzmvpsUzQO6/Hzv3eeJcJ5ZH017gw6fuc6fmklfmlFepAOpB21DsE0zmvn+gwknfmKzoqx2mXntKBfwE1TI0S0C8mxdI2wwbOGLfr29nyaDSUjB9bLXStgzua8ZYlkLG5od50l2o6ltrTi01F3oLFX2sqNn2rzGz/O3PfetrUIjSW1DRZc9fRUaRq+r+EtuD5AorbufBoLq/QxdvVn2PZLo//jaKJxdDfjL7XE1d1Bc37tSGiru4dWMSBMvYfrXhzhM4gpLaPcRVBFOBEWYUgzDKgzqJE2docioqoLR+rTaeuyVYGLWP501wCQJKbSkd84PDJMzx22N9fDNF1tODlR0PMM/CUDn0sJIahLVguCd15dGQZh5JZbCMrvfrjrfMZkOz1ncuFe+fQX28Plrfb+O+/mEHxte6utb/spVYRFFxzaa4RFaGx6BYnqrUIDldZ9UHED8abfEFQ6ks70ydCN4xVhzyQfgmMiDCI4yj0OwIfAmAgO0udzn8Qd3bvXzh681xa3brZ5JoN3dsmExqF3VkvYEfSMb4X18aFttRiodKGTpKX99CV4R4OYc9uEuiaMijpydsGq+BIN4uj+g/b43ffao/fvtcePdpjke+346CSPMdtez53qTIDpDZ7WWOFtg+MNYF7hRN3ZvyE+XMI6OkPpP2X1MoJK+th9ZXQMfAv0QdqJMc7E/mR1q1uDI+E6DZwkLCthGPBNR9o8ffEzyvkODHa+S68fYeA1/OcKfPCUcbWtLiSgxYWVuurbR75zjkU6Bcj+/gGayHHz+hi1hUX6NGE90R508KNtebMQPM3YpjchdmYTYymNnTFGR2g688+/1Fb9yJVpw1jpG3QwO98H0695Xna0jKQxTjd2wrqbuAEjzSTMOTBscBk+QCvzyzyxvQPFWtM5YnylSxhuBfL+wSka6yFam/TkV/t8mdCrzn3XYrODW8bPgPMX2vzyy2jhn2lt5RUWjBvwiYW8n+GZxhLaec40FBhqGj49lcNw5jI8I09RBdQ2xAX9Dd7sZ/VpCI0Bafno0MfILPzT//Q//ZTGUQbEhpi6N2Z2gOwU+OWntIFpx7P9FILR3cF0IZwSBoEQSeUrxjMlniA18SVYIkySh3p7+gmiYxdicdE24rTi1y5C0l9uPdX+9IU+OvH8vOnG+moYaAbNtigsaIMX+dV3sWFGtIsGRt1UsLjFDMvNPmm+OEiZ7ocuv/RyO3/ulfbW2+9ARMsRGOtoGgqKjZvPROPwW9yrQ2ioaUS1lehgDF1o1GG4/aZuyqXjdnViSmD06REBMEBB0AUF7rpGHTfaUw7NhyCBUYUpYev3+pWDe++3s0f32+L2rdwuPE8Z4ku8e5iZx24JcFxr7PoY0XfHKUKfcMfQ9mbcYOI5p4LxqPQXjRXzhDtGw7h8shPt4tE7CIz799uThzvt8OCgnRKnwDjDPoFh+b0Umavbi2sI/c31jbaFNrex5kQFb4TR0MKVDU891idQNUGGl1NCMEBfRZUZ4dcBk3IAy5TYkrXiDM6VInEYh2180mAmYaQB3wxOBGZ9z73OMI7Rpuzz+J63D2PkW/Dn9XCG45V9ebcxYUJqH3lAw/Ek3sd5D48A8GTeecbWMynJJz+jPU/hRbcNNLyH2TbsOWhGXLryzsKK8VLTWXgOwQGo5U6ZHuBctZ7MYeczduhCmqg5HaYpbYww+5OFhnwAd2z9RUclPHpc6gGPqUOUintGMrYd68b9bPwJxjjWfuzNIQOBBBCHZR+Pjs/akycHbXdPze2qnZz6Ut8SGu1qO0VAnLft2MfnK2gYtGNuGUGx3tZ8cmq9P26rprHk/FXL6EIDHqKwiLZBf0rLKsERzYPGFQ8TF5ZrP3pr4+6N/5iZhX/mn/lnIjhkPk81ciAb3Btc6lrNk6GSZrAJ0P5wGMRRhJMnKAibCpApgwkhGQYRVfppXOrIYRl+0sSm/hBVJyKbS4reh86kEiJtFWMtgqGfM8RkOiecjGgdxrO+vkacuSpB3nsgvooNlfZ6EwkDVregdAKy8ETlXX/xlXb17Mvt7uMd5t5FDsAVEutoGgqMdQSH21UKjSUPwVnVL+YgTcKDwDpDGCstPFU3daQZtgEorVBjCzy/sK1uUbF6st3UnfMNgckdgaKgsN2ki1YSoSGYRoGC4Hj/vXay86gtbqJxeIV8Z4QRFjBkx2eR9kRoGKY9xqm7Qx+kKTowXL/tlqBosm2XMSEIzp88aTvvvdfuv/NOe3QXgfHocTtCw1BQnB4fBc5P0DTI48dvfIt9ZWmx3UKDu3P7mXZTnG4wYbOtV+MjroIzK6PemBl81W8aUvEjTlv/JK+B3T3SGCbDnTUOPvGjqhDcKD8G2/xh1PRbgRk/9KNgoH9+AyZP7GGfKSgUEKTNd/j9y1gxpqYDb/oXwIdPvTne9VIp1E74GfF+GfPIp7EIP0OI+MSg51PBjdCbNekXzcqY6BhhaauCCmzRR7vp4+g+HOJW1arfwddNveM8Ioww447d53nN5z7Phz3CAj39JI1+3b08yk1Yyq8+ZJ5mnAsG/3I2lEu7tteSBqPfPlT6SptQygmvoQ8Xl/XU1NmZ79CwrvHlwSZtrUSrULtwW2rVN8E9z1hlwQfUe1Zrra5L9+W+EhpuN9cWVd2oUIKzhCU/4GDUbZvsq3bBx9VMBMcwU2ZUdnAMOHXoUjxBeDrmuNnpPqhCJxSZSRFBhRknkURgaOs3HeDqfjZ8orbGNm+FJ0y7l5fyg3TbYjlFR2FQtttBwA5Dn/xp6nC8oCb7Kas5V2gWoPBYZvBrEsAYbSP18UOYhEc5oCc4SbtoO8Sx5JuiL6JpbNxoj1k5yrA31DIQGDnXiPAgzTaEp9DY3KqtqTzyKtFNH9Or+p6utxhvgWbY4T8wotknqqJdEGYbZoVDPtkbATEEitsgdSjrEyMKn0M0jkMfHUbARYB15jErJLQ97yihbvsKD7axxsp0PUwcEl7jRJttsMwPgfEAYfHem2+1xw8etb3d3XYMnB0ctrMjr+JAqDBzqTr5FAyrCPfNjbW2tb7ebtxEIG8ycX1cGC0oWiF1iK+CIMmfAvf549eLnWDDn6b5HlFW7A4VQLLhN30P63nd/qgo/ImSSjA1SNiFywgOE+imj/mIk30FfATXw/AsWoivLUiZYG9f/CwQWOwoYNR+F1dXKu9pPQ2kBnKu1uK7IMCxD3igiajZrGb+UHf6VeWlfQNsU+pCWEEPuV7eyaWfDOqMiPE299yLbfX280mfcWWsLbOYHwCd1Bwdc7kgK28WIHngI/RR87/SFkMtHjDcMt2ipaShLZPtW2dxx3mGhfbbpUzQtLfsGgXaxp8hxrOUSh4z51wui9ZFFm8ICIGF3LLbT25FCQgLtYuhYRinvaTgiJbh9pSH4NIjbaesbOv2OX0dDwHqTj/ShzSm2zar7I+jWfhn/9l/NoLjIxtJuJOx8Fudoo+x7XAx7hrUKdPoDEYkAUNADOFQYRU/IAjtIDFNwkmfVUuvYxBQDXTVGaQTXkQ4BsJ2DkKeaXd1KQQ0PP7J2Hx574jV7R4CxPcxFpYW2ioMyo+uODHrlt0iCld6PnG0vAUx3YDBbt9up/iP20I7ZELbnmxPbd8s4QGTW8OtwFhBYCyxanGVUucZvpXtC0H0OczPhtof+q7d23/djG0qZm4mr0wm2obCQEExwhQeCowIDpkR+dQ6FCC4K50CBAZB+NHDh+0QBr7CSj4rPCsjXZg/f3mJcWZMMh6z7pk43bWYAGzvGeVT9oP377a3X3+z3b97r7afYHine/vtAoEhQ3Ra0+S0za4vMqnVMtZXlnJtxIbvwKyt1xaMQykeqI/Gle35hgPOf35klBr6kQzVqzLhJIZjjeC4+QnRzERM3KRPPkzCyowVbBnc9DuGfgRs5wRMAqMD7/PgJZ/xVVgwRnl8GkFeGmMJEUtNvIxeQ36vAVG4SpOueHN1DLjMAoGyXW2PbbDcYkBen0Dz0cElx7Q3r5DdtSBBP2nzKDRO6dBwhYb05AfJFl94uS1B+/a55lfR6YDM3TBHaWEwf+d4p22Fh0KhhxUz1SYv4boVIM6HzO2Uo3vMcfNal2630oLQmfGwL/4bTjqD/ClvTMpO2wcfQrPwoJz57VNRS8KqQkJhUQJjZQgNtQwWfR6EL+XpKc8z4A/ZMaitqXG2ofCrOWEfB/S6XSDSnupHWjWxP67mt9A4RuPxV68CNbB2ughj+EXKlHkMfw26RKOK7MCIqHyPGuYzRWS3HbjZ8LGqIDwCZ5JeaW79Epj+2bYUFEHYZOKAEJs2xJVJEOqp+GGTJRPN9y+8+mHv8Lg93j9qT5hoh67amGy+r3GKcDiBGR1h76HO7hN+xNLllHIuCV/eWK9DcDQLD77XbpTQWEXILKtlRGhIcAgNBdAQGvYFoLFhftN+2O4pjPYOwZExc5UJI/AsY/JklUwHZuBEr20shUOFT4SKAoO8MqQSJpftdPdJOzw8aKub26mLFgDgjXS0inbym/bavhqvjBltss1ZtcnI3DoinS2Wwe3t7rX79+63d996u919+x3we1h9xXhv0wUr4rSTusaLqKrxXmniBYtqGpub67maem1tLYfiNZYaV5rURP2oQpEVNKjKD86wjdPQx5iOy5BCd5btTwfTTOrQ3Z0xI81sAd3M5jMa3GXfQ0/8gGm0GQOFh4JDTSPv3ziG4GJsMY5xlj4z3mYkf8IUONi5vJO+TcbaNCajGUmTcxLCSbd3UGcgHgOskGjO1/PRyKw7GqaCw/aSPvUINhVQmF0yJiuf/lwY50Rw2B8gdGul0oTQ6aToeczfovUx70P7I03oCzqKZmG5hhWdTYQGduoI06Ve8joCttGf2OAueBdsoy01i7HygeSgvPAZ2yGjV2iwkAMUDF5KuIzgyAWF+H0Hy0dtIzRWXFCWwMgTWX5TA9zmcVv6WNpG354afdZOPweeev/sgy2Kv9wfZzPROGZNNb7sdCZhiaq4dHgKIY4MpsifMkDB7YwQAfHjwDcDhLuEh+kllJ5Wfy/PMImonr4ybmg0uqkvYZU2ZfTwYmDk7W4bjys9qTZLNHamIISvU0aDKxa0lUsKWQkeIzR8acjHHQ/cO2b1dszqzWftsw6kHX5pcBlmtrYJU0NYrG5ttbUtNY46y5AJL/vUFGrudD/UJ6fc/6TdQK2uyk77O0HVOEzN8E+ZCRMjgoCJL+MA8i4H/tqqKkGRuDCVEhoDDFPbyMt/2qz6j57s5gro7LFbZ6/Dp+VEUMaTdo63xOsRa/BAP3KtetpPGyn7YH+/3X/woL377nsRGLtPdmgzZZDOvXOvFr90m5A6aqUsmyeexUGuZkForK2ttrX1tWgZble5PVUrNSoBTzHiy9baYNrkAbKN0JvADCzGCtI4baNm3N2MLYwp7rEnbszETT7zfli8YBx4UzhcZ2SpxKaLYxk6NDU0DgVnvt+fsUvqGHtDDMUSR9kpEjvjajWkcasr2qP1JG8xdunEa07cmnTB4nsie3sHSQc2WQaRjnJSqIUxFhAFeKzFjG1wvPLuz+pqW/3sjxfNpqtFqxk50uh3V6DmYA8bNB2a6XNVu8/d8JX4iwdEgFhO0llJxWtP3dZVmBGdkeG2VLyn/2l12m6e8WZ54bHwMtpRc3EpN0AvLZfQqCelAObCii/1raNdKCwiOBQavgfimYZCo7SLp7anIjQou8/p0prERdUpvtI3W1QdmdgfZ7Pwz/1z/9xEcMw2eLYT6Sj2ABE97IAD2d0SxkSCh+H3PEEccdrD3QVCVhMJ62UHyq/tFglFVlqZRSco66gB6OUmzLzms179ZacN9icDZM86cUFY8QOKD8lpCJvZPlqGYRJF6oJxLa6ssPLwXpqNEhhbmxEQawiN9U2EBvYKoMDw+oEFVi2+EJTDM9VZoMordR1H7NFeQTPcs2GaIThKWJQ9hIQwtI0Ihx5WIGMawkXmAyPoQkPbp6j27t9nkmwQx6o/c68ETHAzJhxOn6aKEMFTiwAA23p8uufh4512Fy3j7nvvt71Hj5pXiIv2BSYn0zqrWr+Ap2Aa2yspk3LUNFbBszfzriA8VlfAtVuGamgKWnGGqfHuY0TeVNDD+WFMHXlMGHVPo513G5Kw4jXJSrpwIfFtWJU3MQk0Pp7uNw2g27KHSdbOwMLI7LWBpjMfaY2Dmc93oRHGHLvGMFuL5LOPCoyUYxG2S7z1cbRuHws3vARHj7e20JTzZD7Cw0s+dV+B4939gzwG7CIgj9FbF+B4ZOKlo5SJreaRErdvtdVXPp/wGPNZPvZ0Ds9Cn0tPxet23jrX9TMP3L6yrbTtqfmc9tMObf4SbrMMSli5Y3q/g4e0tuOM+C7+8j/KlKdk+9n7o/xUrmcbahpoFHWOwTx2uwphkTBsrxFZzlxWcPTtKQSH4HdP6tFbhYZg/wrS7+Bgdp5XWzTp4yfAROO43tjqzDRs6i+7OjwNFxk1kNqFnOmgF8LCUK5BHa6SDnuA4SN9rUR6vPYkHFtiSry2/nKbrtwOjG3r7cMdXiD1SDvp3pSISAZREZvwSmcey0iZ1OUTT7kJFmGxBKhhrLIK9gMteU9jcwvBgaYhIDBWPbjN9QNbbd79+BU1jSKyrEy6Bva00Kg6ZyHt6faseUpwMDFcoQ5GI+PJCjNMBdAvY8btSjJpTOujuYM5GU+6Jdrx5O77TJIVylWnqocJrEOGZFvyJEg1onAnjpkoRDZfQtvd32sPHj3OS3tPHj5sxwdHlO1WDURHv+lstrKuEC7eMWU/ZLA+reU217JfPES4rPnJXAU04Cdrl5zY4FA6GCgJM9XQBjBWg2lc8EorSZi0WW0aN6AzbesWDLMZOvmpPD1tjO6ypkaPmbplmYIecW3bBN0y82FGmamTcHDval+oMynHRqHu+Oq2j1WXQtYx1UjToQH/cOcb+/TZrSkZZvCBcczyLg54k449RD87PMw4LkHH+weHeXJN3DuPLTPznPigxLZQVnrq9qr3VPl9D8Kdd5rQ67DFgeNhvcSHN7joMwxwbofedQeK/keaCqu5nDymp6zSYqq+4MOytfOfUSMcXATvYmUIUMPS+qSlsGpb2geTh8HnhVu0h2gbq8zXnGWgZbDoyxaV28tqH8YhOLKltbiCoHAhw7yOsJBH9fJwV7+qfxGI9kVcxK42pOWxbVbZH3fzkRpHGTsUHHf3IALDph0fMIuMMMTZ8AnCpoRRjB/oaYqJdsZPXLY7TBMiM20RVgkL8xnWbevKQJnP+nseqSTtwArddOKRriSzEJd/9pDfpLXD2pZRfRFyYCbA0FbWWP0iDFYQGmocCgm1jVW0jjWEhWcZy4Qt4p5X3e3nGR6ehbDcnnKFRZ8oPPbA1wDNdfcwYRYdSkDgjkCYBZiQtkwIu1amHXqeITQS39PJPA7QDsRltAzxxJ+4dEIaXltUtCeTUeaxEIZ3dHjQnhzst929/bZDGUe4PZyVMU6N5dTB7NWJW1QKJoiR/qlt5PZghQUT2S8KLiMsyl9PnQ1mAkIybjJX3cFOnBVHool7gjkdZtIYl0ZIDLavpzLvsEfGp8KAWoUYkOAY2yTYHutImd1OGLbJGfeki7EswsG7giWCA83Ds42Mh37ymsQsMk7DCKlu9L6EFmiX398Qm1dokZoJK+1tKq2OMRQ3hJ+fHtOc+bYCrebdj8OjyYLOfuLq5yP1wMKlggXaXnrplTa/vpnyr3LRpqVRv3PTP7xFuzUG0oz+2HH38OthmQfDDTg+2v0vrwXEVNmp13/xMImqee2awE67+BmRyUJ7JyWGnwDZYnUXwUUh83oIjTx2q92FyRAc7hoserZR280lNFwIKjSqzCxu0i/9AwdC9dk2FY7Ssrg/KWbhn//n//mnzjiqI9NOPO0WquMDChkf9Ff68g8YxFECYBoexjwTF8aPLREqPEZcHcYSl1UJ9Rkef6XHmTojVPJHgIGmddLYLicQxFRXdXeiws5jfOZNu6ufMsbRPlcjJThkYmobCo0hOFBlmUxxMwF1q2ksMrHqqQufnCoCk/HlPCMqrG0bxCUUDmfho8wQGgGZPvZEKOiX6cAghtBIGIxprMSe+tZK9sSnaWXgbiGdeViNX3z5n21H/IIfvKoxrHaa1zeXj8jnmcY+2obMJi+sUX4EO+mDYEwOtg0nXz7qxZ8PTeSjUGgbi4BbANEwlvonacUdYytNUHHwZoH0oDOOjkcr8Md422ca/BXur33CFv/61ZTSRwvpphJ3u5sRJph2JnnqsqyEW/4wPZHh9t+2a2ssijEB6cSrdZBG4Q9OSuuoMVKTtOx57AgAsxGuK+A4E+5dUm6TuIDKVlXXONJifzSps+jGuSOefYpNOvebMEe4D08QJuQPdq2btvi4sE9meWXM/O3bCI7P5jA+3XL8KHdCr9ih304bAf8yPt1PXLagHccxbs7vZJ+GEWjIpCwTjPIqcWLz57/4KFrQXQH8YmxjcYVBi9Ztv+u8tT9+63aUj9tu3GjrG/UhJreZ89gtc94D8aWlOhDPhYXjKaqU4aJGflU8Kwvhp4SG9fa6A7ptW7Uw/fuEmGgcsw3+qMZXJ6/D6LwI+mD4dYQ9JSwSri3D78iWKURK6+/CQKatICC99hiYMegToNmpF3cRo/VVvY5LVl64M++AWP44AZ0cPSJtxZW8tsH6ZVgyMVa9S26d5IDWbSrfHEXTQICsIiTyQSZfCGJ14u2YC6TLh1sQGm7LZBvA/gVsp8Kj8JB6Z0DzlL+HpTO0cyI0bDeTfKpBlNBwy8q4Eg4wn66NZNvDVadh8Rs+wrQBwmTWx/t7YfoEUC11wVTayVkOwvOmOG0SP15v4f1Jroz3dnbawZNdyrrKi2q2pfogE7D59JW8rmo9O/EjvoRksWCZedSXut0SzPfMcRtWQsPVXC8rdsfNxMgqUknGDoIJo04o3qzITZY89Kl8ZUiX9AN6HUkjjjUppLsNN950ST/ienjydboK9DwxvQzxOuIzFrQ0gsOLNmvbEWcxWOoZ402yZLEYaVehSKV4bctS9ultTi4o1OhOgAkZs0k7sCnDp/qcm+JazcO71s6OTyOoHBfb4QLgTAFz41Zb/tRnEB7PpRGF/wFWYVsHSNfTsMGwx4Ks+MZ0DmdcZeyZG1MeEKGRKOnEdCk0NkG4pUXCqwGT1ox6ky555SduIRUt+cnjWgyuMa99PwPtAkGxtnkLuBnB4ZzOexsKFOaz2oaP3/rp12gb4C7bztk9sGzbbX9qN6Hq1m879FefCU4rjY+r+z8pZqJxjA5orrt/a6iBFKYEMMLLPcKvw4iLEDBPwowz3EE2zvDu73niTx2AhIafwPILTIYwDkwswviZzLaynLQ1caN1MFGTY6TFlkglhGgKERylbawoNDZ9vwOiUmhIXIEKG5pGrhDpQqMO3yTYIrDgxn73fk36NgNlyp7+2nibXUxkKhxwB4rxZ6tDxiMjSnwdiMuUyl+MSkFhOsGnyCJQWF361NLp3h4Mg1WmCPOpH79sQ7yMfLTx3L107Aua5lnG+fFRkru9YdosFgKmr7HyYHtFwUA6WG56ZbyCQ83Cp61K0LpoAD/aoQdSiyfKEAvVhspbWxgpqcJJR6YiAIP96XaSTvxypJSmp+wUqgAxfweNdmWeptEW7PR1E0SMsrWlt5lwt5PAUYx+3GH2ahrQpFpHxrhSRPNQs3BMJ2M/ARLYTNrofWpqbQxuaQx9LgT/vbmBhEsnLBQYb9slrXuDcz4L4Hhn4cAiAKHhAmHlM59rq5//Uq47Mbfl8OvPxB3ajWcKFaaz3IEeXnOh3INOhj/uiW37ob3koyzT8Eco6af+4iPOK9KGkUs/pJLBZy7X47bZllrbZj4DahcIjFUFxmYJD88r67OvM09XLbkQLKEhjVpewHqc39Kp9dKW2YXyaH/1ZQYnurr/k2QiOJ7uwNTWXHfPQiHE8ELIFEG6BwzEPZ230kzjhiAgIPbso3xSBU7CK72ekbfie16IJW6DMjDMhRGHGetRpllNVCcVdlTbrEBrjlnm5JzFlUm2qZhQXnWB0PCRvNVNH89D48jZhgTmygQC83FbVyYIDa8jz75phIZE3DUOyi7iLhxoD+Cnk1D1K9BbHbfNtt2YMP8wEAUBvcI/0SxgPPFHKBgH9Dh+ElYH6R1kPtE2imHRqnbhm9tuV1H+FQLkyuf+aYN4oXWp229fXNKs/UcPS1jQvtQP+A6e/ZPpl7Y4NIrltryEFkEZ3mycHhLvuYnnGovGgbMSHJWvVnKmtGYzeK7CKrvjyPaqddk+/Rl38jqgBiWLP72MCvMng98jMbSnPMAIS2L9PYB6J27TJ093p7wZf2isuzXiX2O4YDHa5mF8Ijh8uir5FBp9fAXGJU9aOU76HUPKzdhaleCiBBx6JuRWoIHRRcSDf7bbOu0DDml9MGnPVnyPxAc4lqFvv/lxuH8Aqq9yCeMVtH/z5/5oW7z9bIooU66i3+Gv8gbM0njGMEmsezZdpan44bdtFe7cthyJSr9aWPrUIS8Em4YxN08WfNrOPbUCNIs8AbXSn5Ry0bd+I6CwWPN8EsjTkF14ZF6jhdTZBovBZReC023nqdAYmkaHuG0Hc733o3Bg1wrvurXzW55PlFn4FzA6RuOftu2gBF+DNYzu2XTXwfQZ1I60D0vzAQhizVd5CCiidoURYsJNXA3IDNFlDhs/ykr1tnjyl0lpN3RlAjtpJwFTN4nSjl5PGB6EseRz3asrEByahttUaBsKCp+c8iA8W1TAorBej+qFuGSCQ9OACYaQQky0qkP1txqdsPxVWP0lquJpp3+aseIcQqNsGbbbG8W4i7l0N1BCRIZEmEIkgkKBcZ74+GfAt8NP/ZSrbzUrOAC3mNQMFICe6ahpKDTgZjTKOguf2XoSh5lUQm1PeWaxKj7Bw2JP61QawmVZgeHKkLR5AYywKY5M2dHRDy3i9qfj0vdDIjRwO4n56emGVlJpzd99+G2HdnnLYZqpW7yL/zI9Dnz2RD2/aUca7OHt/ZzEDf8Iw842lWOj4ACPjpGmxqfGQ+2uPsglnqfjKs4j3KUbBTN06hNpvk/jWVW0DhojfibzMnjBn7EsXHlpp5qFTfJ+NR833338uB0fHSCg5tqdn/0j7caXfqYLHbtrWXay3MP+sLCyzefcnbpHepOUXWMtTMZd0E0bw5hNkzabZtCIc1Uakj5ddLgNpebF4s0HKxQYCIAVtAZf5lOTUCisuT2FgFBwrAPZoopdkB0E8iyubEZo1NmGT1EpNEpgDKFR83va/ut9kX7tyuh3XN3+pJmP1DjK+cEODltT7kpz3f1BEGmz8ME0g1CGO8gefvJMVhjxa/f0/OEqN81IS7o9fuovc4KfBE5M0pqX+qJpdGZf21NdYCAQ8r6GT01JVH69zxWJxIXWkcNwhEq+mBcCU9Oo1UjdoTSI6um+p8/+pREVz88UbF//CZ+JkVEUhLHIsLVlIjKZ+GEk2vqJU5i4BRIGMxNWbhmTafv7A4R7YCoTvzw5bZenx+386CiPzdYkmctBqi/Y7dy7VyvlamXalhUgcdEunMxAHmWO1sbKj3KXHE8Pg90mJG/eISCP6RUwY+UYOgAPxejESeEjuKQvqVWcdTvfhI+zC+uncCmesYLIyhN/ShnIrXQ9YmLCfCflYCaDMfw6/QFMY/xIIu41CetgmFkn/rLzkIbQx9WxqDG8RH7X2OTN7T5+AceUOh0XC926fbu9+BM/jv0MTNI3oGV24IIqQt/iThxDn7kKQ9uxpl7LkWbddvXGA7esHj980O781M+0V/7039fmV1bTlQ8zRdOz7vJ80Bb3uPUa1u1JntiOt20dc73saBX6aWPxiKKXMHD6IM1lmxOtKZot9gptXmVerjA/fTpKYbC27qKvnoBcx95gHiswIjS2biR8GaGSe6h8jN57qLIYVGiMxVBtTY0FYbWn45e2Pw29b3S2bLtZ9ifRsMiRYsvUaryMTplMuSFkOinxDnuEjTzaYUrxFkPT1l9ppvHTtNrF8K67h51JoequXwaH7cTx0Pbce3mcTK7EvE7BQ9rYfhNc233Zk7x05jPq3ih6dnKUr6adHx628+ND/F4EdwxzhEGSP6s+aHYwvhX3QtdXayIhOLxUb12h0d/TyB4ohJeDcM81UIez/wmjzIEZBF37rBAMxKURb0LCIKopMTlpksKfiREPE/zRPnErHsa20vhIk/iovWjwQpwr1OAAO5fmGU4a74syj4edOfQ8BzfGn4IX8eQX53B7cL1I/MHd99vBvbttjrAVJk4uabx5oz1GaJx4NQl9ZWqkra7NndjeIeXKzzOLpdUlJq8TFwbmRCepdzNdMgZX+XzpXFtGUNRhuMKGyclqWeGR9LoVBE5IINsSCeuTlHEiMW4At7e3imsPPgvvMiFxi2BRIHW3YeWn4bSXplMO4UnvuHS/CYwznYuOCAidtlxjWFlVGMYx63OAwSi/bumLcRwCs9IVbee76ubxoQLo8QR8u1103K9I94r53FxwXN8fPz42zWnGNvUGFtpzP/lT7XM/+7OZI25ZZjzWNtAeD9qJGsTjR3WZJH5pK0LYplC3OJOe/Yzxxq2buRnB+j//9/6Dbc2PNv0WpujU/muXf/CIctvVEZff0DGhlRcYGmts6dw453oXnhGi0nxstGABGrq4OMtW6cX5CeEugAqCA9I6b+wfE9yK6fPY3gIWmevuDjhv6X/mMDaESxyw4Lsx0Bb07HwN3WFnPgftnaYwNad1azvftY1xvped357+k2pY3GSk+kBOTYIxDtYYfM11W1NuB1/3NGwAvh4365+FIpxihlN3bOM70cxuuUg8Xq0wuVE0DBJg0nknj/YFRBXBoVuhwSTTjuBAgLh/73PsvmdgnjwBBF352Gm2VlhZqPJ7xYBMT8GxjrDISgV7JeccqLJMylxWOHnstlRlV0XF0CQygJ4PwgrovpLpDUKjr0mFm1+NOBj4o/MlSLsAjdDoEGEBHs4UDNrgxsPMCA7TZFIVfkqAmEbBYRrx5EV44EW/zAhGdXVx0tZg2OdPHre9t99plwf79H29bb/0IkzsqO09epA2ZXuJflbL5cEIASZNnWegZfhoLRNxGTzmuhDSezeV4LcinITuWRvukz2ugMfTbHl6C8i1Mx2P2uJ1aD+1eq4VoG8eq22I00UEEAnSnrTMyaqbuGxbUW/CerjjQWTyJE7jQU0YAMZBMK1mxDs2JonbfFgCeCGqjG7GIAJHgRHmCWD7p2CJRmOwQkYtj/HwXEHBcXSo4EBQoPUdKjhg5N6l5udj/RZ+mKhtp00y/Rd/+mfa9osvBqcr21txb3/2C8HT+d5+8H66D/73cSNAzo8O2uWRC6mjPDmnIFbb2Hz2hbb64qfa6p3n2uL2jXTld2OKdsue5SF2VKf+KX13YZGwmvu6M//xT576AyZaGOD1KZeX0LwATUPYSaNdCy3cvTwh4zSvrfYiXc3Qj4/Wqn0xh/340tw8AmMBvwtA2l/aBXSCW3Cgh7v8Gunz6XjrDc0aMkn3yTZdcJSZccYM/2z41O1AdFccT/vL7YBN81T4SHsdpoMrU5wIDm39xoVwDJNo1DxgcnEXg1TjKAaq8JBJupKum0HHh3AumIgKkiEwzl2hQHA+p+7klr078DIrD2l92iRPUqHur3kojqor83SC+titT0/NR2h4ruHWVO3PS4hDaIThdeKahTAa66JOAoKjQVYdlcHBsCd72sFD2V5PEWavzYo1GpdCIn7xok1/e9jFSeEmgiWCRMGr4CBMgaoQIfwM5qTQnQff67Tm+P3328nD+2372Wfbyq1b7fH7d9sJjMcG5+wCGFshizDbnGHAxO1XVrzgJlczEL/hdh/uwwcPw7CincCsfGvcbayaxAqG2noowSFjL3yWBiFOCacOtRI1EPHvJDctCZn0xhvmClEcV7g4D9j47o8gwR5lT4FOaZvWoejjNLENNI/jFBvGbxRWpSHcOLUJ44REMp7ZqjMMRmYa/r21FokRDVhtwpuDFRx+cc+bm703zRf11DgM84NKHpBDwaHF9Tt32u1PfzpX+HvdzQZjdePTn4Hx3yw8iV8ZoTRqSzInjsN0Lxlv63UB5fmA96p5bsdAkPJvzQw6Tr+7s8LKX/M/od2tPQMKWcKntF+4rPlvep/+8jynn+OJ4whphXLVU8b57dDgd9sLnEQYuKCIZsG89bJCb951wQC4oIiGEXow75i/ug0fbm3j4rsWPrV/L5inBIfmmvcp/2/nvh42YNb/tHuapmAQjIShgBjuCn/KBsIIXXnIQCV8YKy8MyEUHmGOTMSos8QjNKKREJc7e1RxXbn0iZ2X0Rjg7J0iOHzKx4Nxr7vIwfhG7ZWq+qtlRGhk7xNgggn19NRYpRRhDVszJbYpISY8HvEyuzob+KLP/THN9Jf+D5U9fdZNvxUcQxMTFCoTwSFO0n/CSKN2ol/hmnQRHPgpQ43jzLMNVrVLtGGdsDlWvB6aXtCXx2ggXlnh87RR+QljyoE/n/u/LMHEhLZdm2sr7c7NW2geq+C57hC+deuZCIwLv71BOasyfnDuGYe4V3C4NaDGoeYRYd7r4Sc4lKHLALPHraBRU4nAqTI87I3mQnrzmk9hHjQrOMR7wsqdrScZSNISVgkrnSA/SpiWP5o+TsM/G5wwHLrBBwOHu5iaY+o5RvyOtWkcZ+hwrtOogkON4+TopDQNhIWCxG2rvGzJ2PgpgDNowi2lVYTD5vPPt5svvNA2bz7TltGQb+Bee+mVCFVxFwY48KdftzbV/6DNLE1ryi9tf5S78HQd+MkcmH1AIOERFuLXNIVnhQYjm3HJ0DAm0lKNTY21C5Kak1Bw7AGmw+75ap6WYJi6p2FTW1OOydyeRvyeMB8QHMPMBl9P8lH+abgD3F04ZuM/3O0glz0VFM4z03y04NAO84zblQcTTmbJZFIohJkyYZ2EQ0gkLG61DGCsWLAlNMnEQc7KGWa2DGTfN9eM+KLQag7APST0ee58TxiGlYMymJSMp1bGQhHfAH6KnEKMuCDg+jNs8tPNwGHhqfrdJ0zabN8KZgXH0BgSjt9zjCFEhuAoLaQLDuKjlRGWx2/1w7BOWdlGcLidR5lL1HkHAXAThn9CGQ+///12erBLF5iWDJ+CwvJOzmiHATY+0NrGylJ77tbNtrW5jSYyl7FwS2oTIbQC7k7RXDzv8EJDtZQcPLoqBn9uM2UsIkhKoMv8w+zAIwjHi1shQ97sQyNoTB+GMASHYyGYB9uxCLqJzzjEP3MGYhqN6U2oHzqb5BusdvRVZuR4aY9x7FbCWQ2D6PKYXhrWje02VT4ApSAxDVqgGvLQOI6PvJ0ZIeK5BnCg4NDNOJwyzsfg0y81rt9+tt186aW29exz9SgpGsfNz3yuLW5td2Ha8ZBVdPVzgOGa9P0HbMa81wz3NKzoftC8fgOy4xDBoB+0GeZ4GG6Y+XraqSl3etR/qnvX+9vH3DGowNgV5n8tKkLrV6OMHl+uGXeZWf/1uN8L5iMFh+Z61O/Gr/u6f9izbn4nYXqH8HCAKgxtALuEhgJiuMuufc4SIjLLYqwlFOJHiFxFoAyGSxz+EhqWo6bBP+6wiEwo+Am2K12fBMoTUsKq1wsIahm+MSowIWVqnZnVY4K4JUIKmgUJDEf549bbGdCHGPtY+Kn2Tb7NkD6WYJgKjhIGCgKZ+BCgiYOhGxd3Bw9UIyR6fG3f1VZVtJAIDvwIjzoTOmmL4Oom2pbfZz95stMO93bbwSGMDCamYKKlUZhy8Ejn8qw94DHB9vpqe9bP5aqhiSd65vnRBqtit6iOHj/Oh57WVjzQVlgoEAbT9+XAISDIa1yYfWl12XYhzG2rvIRlPsC9+px7ZDwK14ZTaNLz08eDxthI/DLwMP+eJyZjBCgkdCcCyPh0o9eyTGOwaZLOwROgM+hO3pdyEgawaNHOp1ndppKeFeyMi1+lzFkGgiMCBDx71hHtQ02EtMafMM4r29s5y7jxwotY7jdhAAD/9ElEQVQt1/pvbuYsav3Z5xtEHDyU4BBXhcNZ2vxhCo5hir7LDPcHw4r+y655b0CdfZTbaDWLJLtmZvsz3Pkd/c0PONAVm1JGuox7meGeFjdxTMx13P0wcfnDNr+l4NB8WPRvFzbc121cuK+HPx2mYHB26S+YdRdEYITpdyHS/SU49Hfm6iT08MzJaRr8TlrDzENAyuCnFooYBzuMCzuP3SkUVPOFxWWYkVtS/RzDySeD6u5iZmVLWNKN5YXotAdxGpEU/nR3tzVpUzkyGUa/88ZwhEYJjKnQKCGSLan4iY9g6BpH/BWXLSkFgwIi+RQSJ9E4IjhY5Ua4JGw8SIAWYxy273K4eo7WQpz1uC1o63P7Kn1VWIRJJ8x+evA9326tr7ebG+u57VZBoJB1228NQSSzPN55kkdy1xEoMrZcpBgmX4IjwjyCo6BwLgPUTT1jHEyLRhM721xOelmCY0uDKOMXvvFa+9Xvvdmev3Wj/cP//T/U7tzYSrgCQ9tvUEzGRNsxlOHbU90x0o6kddHefPe9dv/Jk/bFV15ut555JgLA8ZukE8CVNJdxhc7D7FIFGDK9gBAYGqLnF9mqAu9qHwoLzzkOoomAL+IPT46yJbeBlnHjU59q62iE3s68eft223zhhbxXxKongmNoHQN34m3Qe1rR+ztLiz9oM6H1boZ/NrzczoH4sJ375R7GNB9o9Uw/Cs1P96/skUaaLTu/I/haqb8T3Pww8fejMr+t4Bjmw5J9eNYa4Nm44b5ua3Q/Ha4w0O0kncaX37ipf1aAmGny/kLXSpzQJRwMU1BYsOnLLrrjB7f8JC9Q4ZC5ZFXs5HLF6oSLsJAJyZCII6xWbU7CAglmgMxFhhka6hNU81H2dTP6PdyjPwUlJAeDmQgNbYUD7hFXW1UlIOoMCIDxGJ44BEG2t4bgMMx4hcXZcR2Yxw10AZIn0FJeF84IJpmg7KeEBjicAHw4eJhrawjhW37FD0HhmVG927HcvJreg3PPO4739nIdyQrhERjg1SfUxO8QHNEmxCnuMD3HgDoi6DNe+IUI/mKYA8s+3PCf/Mqvtz/3136x7SFAjfuZVz7V/s1/7H+aZ/4jPCiDCmpVagcmuR0P3MZpiD86PGz/zl/6z9p/+Nd/GS3uov3Mp19u/5t/9H/YvvSFH0MIoGGEvmos8yY3Y6CwqPMNC+FHulRoOK6MQ7RB/I6JmoZ+hcf+4VHONQ7dolLQEneERri8daNtPP9i23z22bZ+82bbuHmjbT33XFu8caM0Yxc8M4Jj9tHmIXQ1usse/f3hmUHrw8z6p27x2F0zYRNb51NNH54+D7v/o9zD/G77/6PA14/adJL57Y3IuY6gEfZ0+DRshM/6hetM9mm/hDwNK0LXllm49VB+J4FQb2YzITrTGG+Njqd4fAzUK5B9FDTXIXvdQL8y2etB6ibM7ba0eaOtMAFXNv3oEv71GwV+NnKF9F5X4AH4si9LORnHKm52Qo7JaFvpC+0Mg9M98NDtgZcPNzUZKn4qQGJ0PjWphBKeOSxMQPd3IauwyVaXh9UKIMIqj8JoVihhmybbJ30rL3H4BdKn7LQptVd/4hp/ZXqqpDOMnO0Ixrp/XCvnE7e3qNP2uKWmex4Bsry12U5guCcw2bOLK6De28nb0r0tgbSdNtsX+2kdpJvEm77n4YdGkoKGzjF+/823XmuPDg/8UgN1nbfX7j9ov/H6W8wGdSSM/UwP7K8lC91KhyrM+n7xy6+2f/e/+q/bgVoBQve//dZ323/15a8STemO38hDGzI2tkH82ib6XQJjOj55M5x09ku3eS7Agw8apFVVRPrlmZKCYQUB4RUhi57BicPNzdbop9VV/eZ0LPTo+pC+pdQfncncmJkPs/6pu2xBHlBu51efc51HDE205iQ28zN8hf76+PflzoN2/tZ329mb327n732/tcM9BLmPF0DPqWda5+8Efj+a37HgGOajkHU9vPxPh3+YexZmhUXZI24IjyKQQRSzwmNAbS9NhUedT3TbVa7gVsmK1zLUQbcCZRl/7rLJh+eF1Yng8eM4blV5B1A+ZE/ZkzbYxt5eftLWanNBhQ07HY+dsI80Hx7nPJdVZ7rLOMPEgfAhQoELGJY8qYSGcaaTEZFJRtSZ9WC4swJDewgL0wjFc8xfwH/8MiHdpq2OUXzANpjI5pDGFk7Sz7UDVsv7MFgP2N0Gs3630nw6yPx+8GqeMXGlrTA5pwGnMPczGGyeIOow0TxlwtZqv0k7hOToO4WkXxauVkSl7XPPP5/Hhf1CYdIACpCB9jyai8m7YiLOfHZJ24KClNbOTs/br337tQgg4x1T+7t/5AullGfyhGjxa1nn2uS33bTZp6guztQIAQUkcQqQyVvi+sURdZ7bX4qyGDVOW6G2seyjt5texrdRT/utojnRhcL5FKoZ2HEOOpIGKu7jYCbzppvhN2jqFmqhVlC8YvhrDgKMMYhqcwd77ez1b7aDX/hL7eg//Ldb+yv/37byy7/QVn/zl9rSr/wX7fI/+w/a+V/7j9rl13+tzR3tf8Ts+9tm1vyuBccwYwCvm6fDZwf6g5AUHxo+hMaswJgllKnwmNoKkqngCERguB2i1lHXD2jHj/DIHVSJU6AgKPD7kSZhwUNaAeGRbwkPDeOpOms/fBCp/nJX2wtw934OfGgPM/pc0ANnTJ/v5cijujKB7i8vTplQMegKG4yzmEIYR5hP98OMolkQJlOdaCIy5M68snrXDVM3XTHYVFaMj4qoATtOzNP9mjTF5LQ7f3jOKWMPreNQ4cEqXeGRbTXqyAqbIhZYOft0ky+4ZcuGcAXHGWmGBuK23CVMeNwim35QftoukM72j227EorGX7X/8c/+gfaTzz/XVhgnHxX+2c9/tv2JL32x+jUaPdrfu2T7q3vTPnoY/+nnn0XLrQsWbectVvs//vJL0A7MG9xZp5qFW1OlaXQtA3e1p3CvRlFC0W2qDrjtr3237PSLesXVKfELbvndutXydTpwtrjmQsiXHhEKVBthTx7HLTQgkH/8DlM0+fEyY05Mzew8uQ4zc01gbmK1y8f32/4v/dW28+//W+38P/2P2vJr326ryHMvIGWl2Br23MaNtvjCi23Jp/le/0a7+oW/0tr9d0GPmP7b5qPM5JLDv1kzBuu6uR42m+66e9jDrZn6r6cbbuMHscjEK2wiaMLYC8o9trnKXf6C8RSOgsH939j6TWv8EArdztXOCgfd/um2HRPirnZVe9PgHl5hmuv+Mtf90K8coFxhNGGAEHWYiABTCfMJ89TdGSkMJww/bsLOYU4y0M6QLvoBd5gqYXl82XD9OfPw/MM46lCgJI9lyQzdXpER2Sx+MslqBWuX7IUMlx72LvmTUCzf8yih43sceeoKIQ/ScfexUhiDWx8JdlXu2FwpfAYuYlnWcF83MOnQA0koR+FedFA4vwFz/7t/6sfbsze22s9+4fPtH/tTf7yteb5hWebzf3TEMgT82ZijDQmmg5b5yrN32v3Hj9sZWsPtra32P/qjP9f+kT/2h9uS6cG7Wk7OM2T54i0Co8YuAvuiC4+MUR8f3OddC4kgAUrrQogwLr74d04jlm7camu3buftcB+99SaDhSVos+MvWzTaQDFT8EC7yi7/oEHtWffHxYx2zbbvI81IA22ffv97bffn//O2+PBBW2VRuLZxkwXJZptDK5tbWUdorLa2utGu1rcYI/IwpyHENnfKODGejUVj29pOmX/bfND8jg/HfzfmepG/G39WyjPRI+5pe7iFzrSSb7pKcLWVIceu1B80E5KQ4GL1kEGAcSYmYU463RU14oVxqJjf7i5b81HujzL2cfS3BEUJjIlwgLnIZGQodRgOU4ntgXc9FTXC8wSV4UlLPlbxefTWsFMPu+vg+wImnZcH8V+60sf2yos8YUV6bV+iDNgOIIIM26/FjfaGvdLHjpHOqFRtsRUKhM47IkzWrZWl9szGetuA4a2xYs711YTJ8BRMZ/t77eLwGK1xIXde+aRbmB6MMd8mz0uD2ECetsoWotuHhEX4d7/v4qh5Gk/9vhiX9qzCHIgHoTQVG7c8xAZH8BCWbasB9jE2dGZChFldKzPX3rv7gHYstmefvZXySmiIA/vKeML058C/j4JPBIX4A6Rb/dGODEdgKDg8w1BgGO47G4eMx+HREe7TNg8DXHv+xbZx+3ZbvYnWsbXZvBPMx8fVlOdy/Q0aCHjLVq3COVpzXyApVMQlfY5Qtc/2Ld0v+xNnoM2Lvd12/Ma328Fv/Fpb86t+BLtA8SzIxYlnPyCj3AK0QY/z7yKl7R3mzf22udXaT/10ay++wviS7m+bp8wPRHBoPqzY62Ef5Z+GO6m66wNxH5V+MN1pumEMd1IMe9Zk9WWepyZPgU5+r8VVrGGzZf1O3LPG8Gn7ywz/EBrCWKHmTALmE6EAMy+BMSM4OrOPG0ZVwmDqzzUr0SiI062QIP1UcJyQvwTHKOuyC466SM53YGSM1ZYIa9qW84OO81q0298SHBEiCXOlS7x+jALkBgLj9hbCY90LIzdye67MTuHgI7onu3sRZOP74+IrWiX2eFy33vHob5DjlzFWWDHIXJKI7SWKnknlDEzmKtMkXIGR8cFWO4nAMIw2TgSHBiavQKle2kPGRpfRg7m4gDEdUAKGNPoRCL6x76PgdZYxHdMsCAxzQYBdWkbZ9VLleZ6mqrfFT9vV4nJbuX2nbTz3AhrHrQjChWX6uWy/lts8K2xhCA7P+hSeflZ2ok0DdV74SRYc4Fh63d1pZ4/vt/N777eTN7/bTr7/Vtu88QwLjfF9FwUpAgI3KxOERwmRvOxJ37MNK/1Kx5TX9hEe+m/dbO3Hf7K1Fz7VUFl6nX/baH5ggmOYDyv+twsb7mmYzLM7n3JfTyvBy2wTNGMqT31bRGO6kb7M05Nm1h0X7u7ETNLmx0nXw5yEiaHsSVWVdrZ/03KnZjZ+tk8fpnGM7aY8TqsNYz9ltRVBEmEAzAoO7NIsDFMI4PZ8YbhHHiZNAQIDMG+2sMgfAdJfnHT7yu2q3FrsFgzNVXAoROr74cV07bv4CH6Cw1l/EkQAPLO20m7f2M711msbaB4wvbz5zcRXiJ3u7uf9EW/mzfXg5LGMfK8DnC+Jd5jAuPNq+sQb8fjzMIPCZLE0EfOOq7fDNIl3e8exdAwjPLDzMqCJR2vt4xhYx10h4ViBCxceETZJQ/s6PvJ+hkLCsQN3tZXYt6rA3xAWCooID+JznoNfjc+XAI9O1Di80JDxoP3Lt57Ji31r2MtobPkWPLDk7cP0aS5ndmstHxJDyOTzuzLN4KWERmljn1DBgfC93HnUzu6/107ffaudvvVGO71/Nxqd33pZ9VYHt54YB+kg25XQgYLDB1zckiIiwt53YLIUcJwEL0s8RniA/9y6jFBuL7zYrl7+TJt75rnW1rerDb/PzQ9ccAzzYdV8MMzJNg2XgHU/7Z8KBv1OwNl0w60ZtgRk2deNaUf4dLtpTBrLqrCU61K5F+GKdxQ9Jp4BJ/t77eTe3Xb+ZLddHh8m//L2dlv71Kfa4o1bFl6ZPsJcb7e2YB9nBcdkmwqmIpPPdkZnMhEcJ768R9wA4hOOW2Hg1pPvZwzBkTfFh9Bw/5ywaBtAmJ3p1DawPeCN8KI9NKTjpMZNW4bZ+WxwWX/gKfhkIuIRlfMmEx+kdwvq1uZ6u3PTT3ZutnW0EN/j8P0D03vxnteSwE2Z/+JbhlfiyTIWAQWH18OEMbrKnmGSESJqGUvG4U67XHz6ljplub3jLagKDCACIIKAVLbR9NVUTH7ijxMG44p1QjfDNpLwq3NAgeDYKSg67vTXlpSCg/HJuOLPokDB4Qt+p9miUmCodfhS4tIzt9sqsPGMQmOTWii/1Vf7/IDTQjQOhIYvqvrgh08TuuqWQUbwiqPSyvLNEvppk8XfB+fAx8ycHKJVvNdO3n4zwuIMDUOt1L55prQMo19K06UHBQP9sU/pIHYIzz6G+Ow0Y17p1AQZCLPyDz37Fj9jMPJebW23eTWPF15pTQHiVlaE0+9P80MTHNfNR1U7G65bGIRc/hrLMoNhlble5nX/dTM7QabOcpT/evysH+KEoGTKj77+tbbz6lfa/psQ8/177Wr/pF0dHsLY5tvaMzfb9k98sd35Yz/XNn7ip9rcxm+9Yhltrr4WyGi0w2zCcLowkMFPBIOMH80DJpNw/IlTSGCPbacID7SNEg513lHbVyU08k2O5NHt1hSMjfrywp8TC6YW4SWzdCtmbMlgxFGaj0MBMvCrpSt3S2nHPeKwKcMbP25tbbTnnrmVq+vX13xE2m8huCIkiUJx/wCBfJy8CgSFiCVX2ay4o11MBYdutyqG4MhZh0wG22bncW3SebNuzkdwT7YvgDpgB/jPuNgnQgzIKKWP2OBDFNiSq8GXrAB85bob7DxeKziW2Z5CQMD0HDvHtG4rNp24R2gQnruoGC8XBpcKjRs3csX5uttT4MgHHHxJU8HgU1VqGwuuthEYAb9WZ1yeDCwc1BOCCg+Fr9qbIG9UcCggew+7/bEwx/vtDEFx/Obr7ez9t9sldGDbHT/HYBGcLoALRq0vJshDfybgqA2hoe1YpnuMX49nphmQYB/EaN5crPDw3MMotRRwO7d9s7Xbz7b2LMIjAgR/p+vfT+ZHJjiG+bDqr4d9VBN/J3l/p+bDJsr1sOuT6u63vtXe/Ct/pZ1+4+vt4t132+khjNjtE1Z7i3AQV8IrK0ttZX2trX/6hbb2M19qz/3JP9nWP/tjyf9hZrRfexYmq9RAMZ0ICIWIjD9CoK6m0I4AMXwIi+6OHTfxaiYKDtzmL6EhlLZh+nryCsFBnVScVbNt8fFTuaVti5CoVmN3nNH3+sM58Xu1S4Vo6YrfLlOWW4m3Njbai8/eaRus6Pz+ybIMECZhIrfGTg/22+XRUTEJJn2egiPWwtRC8v6OgkOGqduVuAIDrcIDUg/IZZqOYYQL6fKlQMKJKOai1mG7cNvGaBSOA2EZ+zAKGm1k/US7ABlJ6+6dmllt64E/+hZtAjzmbAPb7T6fxKpbihUajI39YzyOz9E0wLtvhxt/peBjxbsGw1pD01ha3yDuuB0f76V/q6vrERh5jDzbVCU4Suuw//3dI/pa23iliUVwBMBj79uAj4VBwzj7/vfa0euvtbO77+XQ2o98ZQjAVRYu0KQv9i0qExj/QV8JcImi5Xj1BUEER8aKcBcehulnDBJn9tCjY+nWlXUQoC3drG22Bv4bgrohwNud5xEkCJC1LSsCfn+Yv+XHcf9WzYcR6vWw4f/twkfch4X/zcD1sjQyK0iqvf7Xf7l95d/799vBV15tF+/da6uLq0SuNkib2EVgIVsdi4ZDUKdP9trud99o+++81bY+/am2dOt2yrtuejUxo86pAIkPGi7GLWFHG4HoI0xkUtoyIuxLGJOMK3vnPY0vm417qxRCk60omRn2uI4+j+ISZ/6cZ8gIZXqpu9qTyTXctrW3d3ShvD2cNM5fRYvJDfc8pPJWYsv2Cg8FmQIjT0bB8PJ4qZNWfwSA+GUuuw3k5NaA67x46EqfshynXFECyDSFYpiUEQbjdk1tM3o+kH1wTTWumiRjSovxWb/9MEIGYzL89ADbvIUfGVmEjHjquAq+hn+AggP8BsB3bU2dtyP67pvzeZCBdL5v4Lc0IjRu325LaGLHh3tt5+7bbQ6hEG3CPgXEEQIB97gSJwfhXUCkr0AJXNpM+92e+jChMewfiQHvl++/2Q5/89fb4be/1a72dkMLCvqrk34GAc48P6oraeibW3T0lZ8aj7hLMOTaIBYYJKwwbfDWlpmb6wgCH7t95k7VLc4lVPP1P5BBBGHSQlRKykZwtSPawUKmHR+QD/8KwsR6fx8YsfCxMNcJV/NhYZrZ8GtR1+J+55C8/n1Y+PBLdDCBd7/69faV//A/am1npy34Bb+5ZSa7V4uT+MqXwXCT7pSVijeYHrnlAMGf7h61+7/61fbGn/+L7eLJw5T9QTOtc9ZUG2bdgH/UI9gurTA0HTL5pmAppi+zCvNXWHSQMUUw4K5wtZppGgVNCY0qw62RlOcbzwou6+7t0ZFm4GB9ntW5bHdiTEO8uwD1kEJYbsKHncNwnA8fPW530eB2dx7DJA+iJdkf57M3ACwx2Ze2t2Gom9nCyTsOCkkqzMEy7c5ZgQxIvKT4YpDVCOoKYxGDeF1Rkk+GlXaZR3xp2z7SunXlyv8KBmQfE64tiJNL3eQm3QVx54B2vc0+bYdl6h8v+9l231o/gD4O0fa8uNCrSyAnL9ZqizcQGnfuoGncbgura+1wd6fdf+3biZceqw1pdcd/uas+w7ptefkZ5inPx8cc7bfTV3+17f7KX2+n0ADiMC/oum10AaPOtSEkU/hlMYBmUbdTKxSci8Q6tjmzEnyCasQBMv1L0pzR/+MzGD/M30dwdxEAflFmbsnSKw22C0AGvsLyxRncCg3mdPM7/E92W3vv/dbe+F5rb36bsnZI83vfiI2PnbnONDUTZtlhap4On0KP7sawYX8UUNSHphlG15N799qr/8l/3BZdFSMtVo5P2yqECfnyx0rW9iT1mK4S37x8L19pO2cCPPiV32h3f/G/TqrfiXmqDU+1bQwghTOhTBVGAcgEs8+uAJHRd2FQ5xPYMv6EydgqLoIhfqALFMNjyxwVKuYbdVgfleqq7xTgQSjE8m+sZknhr5O60ldIsekCTa4WhxmcMckf7zxp78E4Ht+7Dy/ZrytIYPDml+F7mO11MYubG+3KPLT3lDFxKyjbeEzu0ZchBIzLmKSBFoSxPbh7zBTkHbRXIeg3zC/nFoGFdrm43C5hRhfzSwgGv28uKCxIT1r0jdrZoAyFYPzDTRvyhjn4VMCNs40cgl+oaagtgmcPrb1L7eYthMZzOQz30HvvwfvtvVe/3E7pz/yqmmy1tQ8zQB8onx9qBRwj4Xdgxnj+KM3Vw/fb4a/99XbwzW9mNZ/tNPHK2M/T52X8hvkYdl7ODX2pCcrQHVNmH1qJDwHU1qMAox+g4HBgHYwgjDyu9tQc9hACChEHbmgniyuUNQPuIiAwrmhPtrYEtR8f332MwHjnndZe/05/8/xHj88fpPlYCg7NYI4fZabMU+iBT5nZ+Eow7A8z19NeN4afHR+3b/38z7djhMf80Wk7e/gkWzqi0buP1iHabWALIpXMFlmpeOi7slQfhNpYXmobq8vt9OC4PfjV32inEtiHmA9rw2z7FE8OnKsvKFQWUTD82G6bhGEGapU7BQ/aCYfwSzjUdta4ckSG2xLmFpZbXOTpWgaFpfyOUauL7faPbctkBhfZKsItU8bT+zQLtrOyV/v1AE5wJv4xZTzZO2h3795t9+/ea3tPHrPAO8o2XGonnSvK3DW2sQEzR/Nwm8ezHhkyq/Y8bUZ/z4C47V/wUrXSqDDznEEQUu5arV8goeQrEQora+3ylc+3q8/+eLu6/XweiVVYWadpvH7KfN4lNcqYuKlHyJ9+2jbe3ThHGNsuD8J9aupUPMOg5rduteXbd9qqH2S6eTMr6ofvfL+98+XfQMCctYXtrY5D8Vam96hw2iEhQXXV/1Em45nx+VEZcP7O6+3gy7/ajt9+q+W7546RZ217e60dHrV58JVOudpHMtf1/dIVdGAnZfhqfQ6IfSEuzF/hoZZQM4Z/3An38WRt/MM9aNSyTGsY85YJXC8OIrxTHvR05T1nfcss2gdthGARGvfRPNA+3nmjBMvvUSM2P9Zmwix/S8KepvmbhevmeryT692vfb3d/ZVfactoDaePn+TFuCWIbokVioJjGXttaandvLHZnnvhTrv97DNtDYLznG4VAvUDSFt3WEXevtVOdh61o+9/v9f24Wa2fk32qOMPeffw7k8SmVMxgvi6++n9ddgY4MQsoeJ2lELE8IofwuUKjlgCaMQBlEmNqdCnjhQSk9WfAoOJlfOCTEjCtIkPVKPTtipluKmDcl3ZG+5TP+7tH1LWDhP0/fsP2vvv3Ws7jx60Q7QPD/6jMVkmQmbRJ7C2t3O/WL6IR7wXmp+Sxlt2PTPwUeW8Q0EHskWHPfqj0HCKK2Tc3tI2TQ6yFRKbN9vc5o22cPOZtvDKp9vcC69EoIhl8wd/2vyMLSID4i9ZO6nPO6lSPoG2td7RQEMijVdhLGzfzP1TahkrW9tpx7vf+mZ75zd/sx3hXkCgiB9xl4+d0YbAqDconQr27Ao6Vv6J3wn+p2aWxn7ohgXJ+fe/2w6+/mo7evf9di4DVsDv7rZL5tgczHkRnC2AK6gi51s+OqxmL0wuosQ9YWelLlIO4Q6ufZMm1ThCmwqDlTrg3tose2x1DYhmIj6lW8CDdOb2nIJkCBzapPCIBuJ2qraPjT983NrbbyI8XqcNUuLvPYM2C8V9gs1/V83/rSfOVdt5/fX2y/+P/3tbkajRGK529tsqK4ptmNb6xlrbeuYGK8SbbQ2BsXiLFeHqCm2DuXh9+CEr4XuP2umT3dDxJXFnMOytz3+mbf3cH2nzd14g9IP1hxnMQA6zYR45tGZ1fcrq2i0cLwp0pe1V5d7vpH0OQXv7a56uSrxPWbEax52X+4Bz0hl24eO52JZX14vQZvJfwNByyO4jiWNyMn/cPihGNASZAWX7F6NFm2VtYWO4i4sSpbsHJauB/E7elUneOh9QWzD9MkLi1tZ6e/H27bbtHU1oGb6H4cGvmpBvl58e0Z+jw+BndX29bcAQ/FStwtz3QnyxcM0305fr5mS3PepJGxmDjIOWpEEVlhfAFpfb/EufaUsvfCpPJdmH872ddv7WG+3q9BjGgMghLIf0vY9+Gz5tYoFR24DgkHQ+8nyGoPBx6GPce4fHbZ8xcrvd84z5za22jLBY2dzMexlHh/vt7a9/rT14922Y22q78fwLbX1zo62wAPE7+EtqWyureeS4bnyuCzt9iiqP5voipYJVPMHslvJ4ro8ky3zVCqv/eVhAHDgG9l9Xt3+whvF96/V2+M2vteN33mlnu/sZl3lo1Pd8clVI2t2fhPNwnHblqTric2aVMQIyltiG4S4BgNsxyRjj1qaMvDkOfbStrXahED44bPOPHrYG/YT+LmH2oXeM+Q3U1okQG5p3tB9p2jGnXl+8jGCRTuALzY+Dvfhya698tujr95D5xAuOjzJ2S+If3ftdTwTy+Qiq2zkHr3+nvfNf/KesKI7bLSbu+tpyNAzfWPZN5ty0qSorsQ4ik3jDATES1yA041B5Q5e3n21zvhi4favNsZpty658pvlG27WFcZhdb3PL/I8REl5R3gWIzFMhwcQKc9JGQCg88kEgIC8HKjTIGz958tIfdoX7dNVxu4wwAWi3zZB5y2RsWViMbkG8Yhs2ujsxab8rbWy6n2jDKNPyjK0x0ja+HK4lzafbuGQnXhxswTBfZELe8jO0XiWOcPDdjBzepy+s/Mgrc/SFsGXwuYrK51vnKzDQVQUH7mXGK08XhSFRH+ldwctg0ibjAM3cLTSNZ55nVYlA3d1pVwinNNiGOa62lf8wENpY2gX9U2i40GDMjPOdi5PjGg+/SfLk8LCdutWysdXmvOEW2lrcWA8eHj+837796lfb7t5uPsy0vb0Fr0MQIAyWERyCgnNRwQEjzM3O0KGQx2+x82gu7ghY3yJXWMIoJ4LDp9WoP3gYfbVfM/YPzIAnv4Vx8PWvtL3XXmunjx5Hc18E/46n18vU03AlPPJ0XegBRJ/Vk2vSXTQB55rjFmGB37bLqA3X2BXDKeMKXMzdvNVOV5baW6++2r72a7/Rbn328+0P//E/3JZpQ7ac1BJcCMSQ2bqcw4IGf9rBQm4SDkiD3n/mGUuEE+4r6HROwfGpT9OG3p7fA+b3rOD4XRuJAWac1fzxQTt7cK8dvfNWO3zze+343l1obj7fw15joq4sITQgaLdlstKBIEOog2hDqP4AEFP8mgmxdRsGccXK+UrhgeCYu3Ezt3fmsb7FerTPg3UHyKxqG3mhzKduJhrHVPMY2sepmgSMScERoaHmoXBQ2BhPnNpGCYsuOCwTW23ER3MVTL6V66o/TadfTtxc5WA36Z/MRm3CbaoSA72rcZLPRotXt1SyIjesxzvZetkUVpb7KqSdMC3rLIfB8ZvVlegzrMCfAXcbMNQVbA9MfQpMTUz8ZqVKuiUYi9rKKozI6yhWYKBepKjg8BPAzuV63LcYk3UEMHlznM6mn1SsoLQdo1XD9NT5dWgF+xftUC0RcDtLweZX+xyT3QNobH45C4YrGIzfILHNpyeH7e47b7e33niD/lzm64grxC/bZh8GQBgsQ4d+r700DtwwKd/hUPuIoIgAmWoc8WPXexwlOPLmOP0eW4w1BFPcT8bgB2FA5sX999r+17/cnnzjm+34/oO2THsUGI6j/YkWxRzLezbOMQfKOeZATLZ/aKNzDshTcoLN1ja9cdJU3ESoCWxstnbndvvyX/rL7b/8y/9pe+3hw3aF0P4X/y//x3YLDa/tAWiKoU1p1PIc9KFROrahYxwuDkY657PaiK2i/WofEF9tg9260dqnv1B3Xv0g8fpDNL+/BccVkxr19Pxgr50iKI7ff6edvPt2O7l/j1XNKYrBYrY4ViRgBQXMJ98ilzDx5wqNEHQnzEAxwbLxDzqRm4QRYbt3KtolNm0Fj1cY+Dy5QiP7qBA5TO5KP3AFIV5RnyvZvKsBE5IBTbepyq99fozAOKqwYwTEKYLD7SuFxoDSPAiL4ECzYDJGy1BwIpw8NFdwZGLYavpdc9RJPJ/zCP9yKM7EKsFRnY0vk6xAt4zTCSczrUlJnGCalDTFVcRDJlhCw9xiOo79sz2bjMH22krbhLmusWqXwc9RvoxaBukDCQqPZfKs4vcOI997cCWr4ND2nqfkI93Y6igBUlWWpOh+EaDbJhswj9h0L9w4AhOVLs2lnzn7sD2xL4Jn3wTPLbentPHOnXa1vtkuEWBe6bL7+EF7943X2+NHD9KWbDsJCo0ICgRANAyERbarAOjT7R0FSMD09HG8PZ4PkpE3b8+T1pW753J1FqXQ6P0Hx7PC4gcpOC53H7X9r325PX4VbeP7b7c12quw8KxsiXaNPkXjYFxyTqZmIR2EXjC6aaJ9iDtaI+k0zp1ECjr5MZ3zCm3jgnn9//xz/9f25//qz7cdyruB4Ph//Tv/t/YcY5DHa13sqSW6Qur07/im7tCsXtNIxwoLw/UznzPW0NBE86BNCo/bz7T2uS+29syz1Z5PuPl9KTiuYJZnXr/8/tvt8HU0CjSLi4P90OYKhLsKYcl0Zu9FciLrDvOSQAcxDoIWdAsSlOlmCV1bMN+wJ6b7FRKr67UyQm0Pz5JAFVBMpivihHPizyDqPIkT4aFgKAGiNnEWYYHQQGAIZydHJViiaQzBQTjCcbxFnqenYGr5Ip1Coz/Ca1tDIrQvT7HILOm35zc2WSbubyyNaTPJdDqR4uCfCQVesoWjNgIjzcF7F6IpJWV0xh3XCLNebf2ORTG5aDuEbTBWm6t1uZ0rVet2C9FtKbeqwFy0jTVX7DIkwozPIgC/QiYvzjFmCucMJ+WOfqdABsMh1a+2lUVDovjxP320b/wlD2XZP/ut8ACXtfXnU58nWeWes1g4Jd3+/l57+P677e7bLFoYL69G9013PyKmhrGyoqBDaGR7yi9X6lZQeCGkGgW0qmBZ1q9wUWhYBhoHTDRv31NWNA76qaY1zncUGiU4bLPde9r+79pcQYsH33q1Pfq1X8254Qp4XKNfjqOCIoKDNo8rUpZZtWfhQBvFfQ2OY+Bc7ANluPNOv3MzB91W5vgZRjzpfRJu7saNdgIN/9l/5V9vf/Hnfyl42V5cbv+/f+ffap9dIa+P1jIXalsZOu3jGyM9U2SERKdr7dxzpYnwIMx5YxvpF4NQwoPFTXv++da+8BMQLIvET7j5fSU4ro4P2+nDB+3g7Tfawevuq96HvuZZEKxnRbp0dd4WpZPAeLNYQhQsQSIEBoFKUPoxXkCX1Y/EMyhNSyZMWVlFG2DhcXeTcqqMEKMqsfUpKJjwWbWY3HAJ2jKIO1vfaCfEH7XFdkydeQzVFW0EBIIETeoEzUNNQ+FhuI8T556qCAv8/T6qs2x/ITgoP5oGdflEkd9hdqvKg8iwdtpuF/0pll39sEuZo/Hpth/FNH3KKKsw1fguPGJ3wZTuksY87ioEPfXDH2Fx46M6nY5Lxelxi6zC3RtfR4B4EO4lia5e/caHh+OLlL3ulg4T2W0aV7Fh/uTNbbKWQyGWk/KUEKPgpPLXvlevjcw1KMQX0+1JYTIpFxBfCRIUmIDaxjnpFRZXG5vtEYuVhw8ftnvvvdv2d3ZABG3tgiwCTiGgYIjGgaBg0TA0CzWQ+vwxNmnra5algaiV2C+vEzd/bBnxRHCoadXW3KzgmBUWPxDBwWAfv/md9vCX/9v24GvfanNouVsIT3GaN8Bp26JPKSLUs9Vme4mU2jK3xlyxrfpto5A4gHyZO6GRTkw9Lk/gIZDmthUcl+1/96/8a+0//q9+KRroKun/33/u/9z+4J3tdrW7n1t2IcgCy3Feig7n9giPm0BpO4Kjhzn91VYYbwayzalt0K4rBHnb3Gxzr3ymtc98nsUh8/oTbH5fCI6ro4N28uBuO3zzdYTGm2gXB7nHaM0PCMGAl9dYGcBML3efQMznNZEGMXYGESNDMVzCVDUWdcSH6XSvP/m4T1iGq04JiDK6P2XBOLNCNSTlG6+nCDFpmVRZ/ToZoomspOwc3h0ewIzO2zkT4YSV6xFwOIcAITqCgzTRQBCU7qln+6prIZ6HRHAAufQQoZH7kBQcMvWJ4HB1hd9mjYnjBLaNcWvwl1XdG8a+dcGhRpG9ftyZZL183Zc+CuwKzXDzWE2vKtXMFB5eYJhshoiJABlp8tzpfFtlzG5trLU1mOgKzHSBemEXoE8m2lfajqv5zcx4VvtKeKU0gu2y5fqnEFA7CT2Qxqd5FExCGDIQ0qBMPyMbZkzuCBrG0GLV4k58jNtSobk9cP71r3+17e08yfsnliPNRRNSaCgMoj0g7NCm6lzDMw0EhNqGAqVvQ8lks5XVBYVnHXW+UeXkoFwmDF3a/2jRCg/qGwJjuIf5WxEcH8VSLh7dQ2j8N+3eb/x6O3r4uN28cTNnG+LZT7fm0XbwkJuRWQSID3EonjNeziPbyZ//GSjBeMeGPma+Wr/xycf4dY3Dl/jaje12QZX/xL/8r7W/+J//AnhbRHDMtX/7//B/an/kFTQCt6pYXKWMlJOKcPd5qRt6SVzo2HTQ7yQMm7GO7RygznkEf4QHGu/czRutff7Hc1V7EfUn0/zI76r6QZpoGO+93fa+9bW28/VXc3bh0xo3n7ndtm/fbmsb60xYCIpBnmMiLzDQ2cN3NeB+KASc+/o7wZI4BBA3BJRVDCDz9xBbFiNxO+miZRgXhkAY6vPkrVYni/H4mdVAJ3gJyTKNtxzDJE4PAyVG2wHxxUYIXO7ttTmE3bzXHNDXfCSIMvKmM+4czNK3vPOALSMPXvwhTTENqkxba4KGqTCJw/yoJweTMhz67dvaud6hh2flqn8mbdxA+q7go1yhrvsoW5dufPhpTQKqLXF1f/6rgTTa9KYxsDSEWaM385Yfk693QetZUCY3CfJuhmGk99vnJwgtLxQ8hFEcIUS9Gsa7ony34sjvoqOhHRF3DK6PELx+svVYv0C5h6RXMOcjS3kfg3AWHtlCjFAW/2pVXmboOxwXuWZkfmOjvfb699o7b71NE9FexCOMT1CA5CwNOsmTXwq7rnmUUNCPmzR5THUAfoWE+YYwM2xs+UhLEZrgbjJG4OQ6DDPr/u3Mb7/2ZD74+PE3X233vvKVtvfOO4zPWp50y9k1bREHOQwX7I/tM2dvb2jeMOxUBy3TYovO2CY+4joFFhief37Mq2CRLqDvv/qL/0375mvfC07M8g/8XX93+8wzN9vcEQuzmS3WAguxbA3+VNrjqgGFr4Ez8zrVnG/OvbQF3JPHBdXcFRSY88x6+/+TaH5vCg4YxKlPbXznG+3JN7/aju/fz5M1N7ziHFU1T9QwiCUwLqKazsEwMvAKDIj3CiIr5sdwO+EkWBm5RCCxydwzITuRakxPXjhAJiqzuKcn7UgXfy/HvViFBowgz32jOVjmJI3EOuyJAIEYqWOOPqi1oE6gUR21ObSQ+b3dNg+DkzFeUk7OEzrxQ77llsj9DZ13Rk59YSadeZVQKBgCYqxWsyKexHXB0dOFGSl4ApRj+XJxBQeQyaXfOumTLblyHyyT0vBEdaFQbS3jmr/GorzGlYmLcPtmrHNWQeiBuekuwI/xOaAmgXjxqhDvEvMbGL4nco4AqbfNfddCxl+XDubb34Jpkq628PLtb/y+VOib3/XuDAANnSBMfOHw5EwhQXrbAPPwrfW8h6Ofsf7mN75WTAQ8DTyP22t9Aqoep1WrQGjgz2ExYz4ESGkTJRSMLy1FGyAst+B2O8Kjj0+2X+l/jVXhdBaGmXVfN7+doLgeL8N0AXf/y7/aHr/2em4O3kDr8muMjqvbfgq7CELbKv3YHuMhDdPQ8MzBohXKp47J3FOjcPStV/qij55nFK0RlTTmx4ZZ+zXAv/qLv9S+/toboWH5+9//J/5k+8Lzt4sP2Px0wczdpBzr12P9o2x/CiZrIImwG3lM4mx7Nxl323LjmWrbJ9B8Mlv9W5jLo4N2gMB4CJHuvv7dvHF6A/Xw1u1n8jitmkWuCIA5uC013BlyB3cQ4xjQEAuEaJwMm4lYGoSTbppWgRFhwaSEA1Q+YQiNlE0dggSeiYktYdkOn+iQghUe3tgJA4hA0abdWZ1Ij8c+MvgEG0FBGUury6j2K22ZtizTj7XHD9vGe2+1VQTnEuV50Kr6n6vGSScD8gA5h6qU7fZGwK2cbIfUtkf21D8A15iX2yRhaDO2QjkAAyM+K2DiZhnZcPsdjPmFZdAj4yxGFlyCo+AXO1OQSaodEG+iTiPzwEIslFfUAvUGuDIZ3BGbCw/JfUG9Z+DJu55k/BEAYfDEn6ONdEExtq4cmggX4r1TSkGQ688tD9v0CptcG6KmgoZyeHTY9g+P2t7hYXtycNAe7x+0fYTKoRoLWqHt2HnyJIImj8OKB/HiATftC4hLcRa8dtx2f7S+IcSBIRSm72ZIc8VkhRLggPiUGYs/STv0V+bDhMR15q9/wHUzG/dh8Zf0fff177Qn77zXTsHLGkKdlpDWBUWNexYWpBUsItoxDp/Yw1H/KZow+0EeaSXzKe03sujAUrJzaTh9n6R1vsYUTmyrScyVu9lk5iNt3EQmn+WQSBiG4Kq3B8aiUsOSv9v6oZOa490+PmqXPrm5+zhZP4nG7v+eMeePH7Xdb3yl7Xzrq+1id7dtsLLb2t7OEzUe9Dpo80j7Bd0IjFwVEKHBgMP46xZUViAyewTAFZM4AmNMRDUEiS+E1EGKiYDo2sWEODE6DQshAZRnWeXGFviPaszkaj5Hvo9QOEVdVsDZzlRhGTjUhtI23D71cVFakozat4lXYSwrEOw6TGzz4QMEyNttmTL9IFI9feMhKwIEYZM9cm33y7NnjtBwdRvwkLXCCnp6yim/Qsitkhm45g+jg+nl6R7tCSg0YGjYbskUyPRmAHwpNOxbbLo/mZ9Odv86/hUkblrIJ8IIgFPw5paRV5AvgJe80Yvt3VJ1pIIQQSqoDTiufstiyZfrSKNAcwFgLWppxa0QIkz6fNaVcn3PxbuwfBs/n+wlXjphxKKt+P6Mj0G71bWnEDk6bgfQ255PtYGDBw/uh8Fnpe0qO7gCT+JKYRsAz6QdeNVfW1ikMW8ETvlLqyg8ZlsxOKyFzBDAE6EBLX2YoPgw81sJg2E+LG42n6D2v/PGG+3o4UPaLtM2DdjtK/PRPs30rKm3sSSAGbBn3KbPfDNddzsP9RvPoiCrfZyV1R9tAPxle3bEEei4VtE9neWQLgJgPOo76pq0oYclHGPHrEB6TTqMyaAd799yJZKHQ3Bfsai4ev8d5rH855Nn0sVPvGFAjlll73z119vB299PpzY21nNP1LwrFwZunjTzTPw5B819b8JkQNkaYvJJGDl7YCLnXEINYsZdhNmJRAIVpLHhl7BCuKQzTL/xRbWEGUe4/pEuhA9Yr2EaCcmrLEKYPb17ovGb1rb2Ngu2X0ZBG/1o1BpMch17Hf8WWsn63Xfa0sP389a0wiXvAOBeRljkQHUIkaegBEius4gQgal2YVICSM0CG8YWu/sHXI+P9jFARtdtmWZ9zhW/TNB+ABHS4GtodLOMztUhmCi0xgyHaUqQyJB8M5vp2pa3ttqS3+WmLQoD2FK7gGNYjsJr0ad6wIsv4HnVh1/WU/PK2JiaijIEVhE3AidCB3oCx2u3n2srwLxXvd+41ZYBz7fyuVfA92RyTkIeb/31cetHjx7SV/oNfRY+xIU4VutTgJWwzrsNM3ibFcolmLEnuCv6jUCKu2sb1Jm3w8GLW1SFy6kgEezjLI5/O1M4KbjuH2Ga+FnE7L35Wtu/d7edHRwiLBlf330hWfis9abuDtPsGD2Gl1UuwpJH2gCfk3nZ51RAP+kUHrYnQFYFle7gpuabwf6eKzjiGWVXbfFP6hjuXk+oqJJU40zTnQMP5tGptgENZDGo8IA2rh49am0HrWOk/QQZe/+JNr4pvP/Gd9rON15tpzuPsi3jo5ew1OylKiwEGbKfHZWQvRgte4wKBFcTMLAr3IITLoQRG4jK2t3xAzLrQUAhQAa+E2StTvrjf/oHsSnAJJwY0kpdE0LHbVusSwjhm8x0Pf8A6w4oONzC8iXB5eSXcfj+iQePPpIqHm5QzCYr3MV33mwr81dtFSapEKmndDp0zaOECQKC8rINNQswr6GNBLz3yDBtv3gIA6ttlWJk8Y/tFxnjLNDu2q4yvYzTVTdAv7L90hlgaXniYrrVIgPMlhR/oiiebvzkp1NQxu09ULuHh2gSfn8bfJnMfObH4QMDPra8++hBrm7ff7yTq1rURsTzVLtkLC0z5RarGDVmW4jyDp48aXs7O7Etc2x3eSDuNpZnHufkml/dQPs4zFZaCYQhoLHBvRpP3tVQSIPzaB2CggT/RPsIgLvgsLQNt1CH5jYESPAHPeWcKX0pJFwXEr9ToXFdMGg+ICiuwdnOw/bk7bfa4UOYJGZRjZ7+B8QJ7RrfgCdHGL3NqaY6VhiabrvjJr4H4HY08BsmZI5WSUmTQgx3PHue7s/5ivWaBKNGmWzJ0vNrxJuBhplYb4CfxBFu8mFShumMx7Y82yRNuItgOe4WnLCwgT6v7r1fwuQTZuz5J9ZcMAl3v/uNtvf6d3LxmYfevsA331cabk/lUdKz89yjv4BTBhQm7XUAgM9Xj8PvCA1hEEvOKhQSEuSAQRAAE3hCrBEwIx+EOoSAdRlumtgzZWUy9zCHIrbpjNfGG4M7FnaIknjbadkwizk0DCRGQZgJK2HCNmCaG16OB5Pa3nvSFt58oy1dnHXNozQDGZLCw0dXsw3V/TnnIF5hEqa1KtOHWcnkuvYRv6te6hqaRYRHjxsah2H5fKtp9dNO8ywIfcWcrSsZIuMXzYM+yPwiRGT8A3/0P3/4a74Ws5GJZFcjoR5In7cHjx+3QzQPr+bI9hN5E0t6LyC8gMkvQBurlLUorXiAjUbq+ywRLxkvBMcYJ8fBMrBkcjIb763ym4++B7RsA85ZmJjMtNZTzUnW5e2tdvfu+9FgaxsPXIhPBYYCooP4j5ZnXPA3o21QT3AcuwRHBK5x4Ephkm0r8Ubbh8AtAYxt42xOt4cRJx9lhhCYNbNhH+YO0PlDhMbuvYft9OCISqFXcZR2MLb8DQ0u+XsV4k5nzmZsZvBvNn4cE7eP0n5TGeZ8MKz7tSwP+sli0DxjDJU1hPvSJL4Y70Grl16lJQP4USiZz/JGHdY5yslDHfoJT/m6TYo/i5kOCddN2Wo10lme2qJ8tI5LaPRqd5f4T5YZuPvEmbOj/bbzna+3o3e+3xYYEL95sehY4nZ7asGBwe05hnuKvmCULScFxkqdY9RZhkTAwEZgULD+wfT1D4IZxKEdt7b5tIspPZXOzBKhRiIOweEe6TTaqaeXZV6ZZNrSy9E9qYc8I91og2lsI8wadaIAZiND8cxjDcGhANmGed6Ayc2/8VpbOD5oq2gkah++31B3IaGJaAf8jvUIry2ulWgiQ7AoSLqgiUCRwQFoEkNoyBTn0UaSpkO2yXRTTmk2aB4dzJdVuMKEsSzm56Qf+O8MANDLNEx4zjgM4D9B+TN2LofU7733fraNckZAuckPpC76N3BoEbl2xVWhRZGmDu1l8iXgsrgwYWcwebOePCsErUFbfmM+CxWHO22yXPKQd35lPYflPtYbwQBOfX8oFxYG9x1wTzQP2jcESc6fImwKv8FX1/rchithi+Zhe9P2WaFBGyCeuNMsfuxjtz/KDAEwa2bDhntAnlzrdgA623n3rXakJubDAMlU+XQMZZGWgc9E4CvBPEmXBie4AqsD5XalLkTzwIzwSozLtIy5dq8zacGTnzjwnZukSlG16jdVytEhD9EBiUzqBadVj7RY+UkIaAgbbdbEwk8YPcytDGobOdvp/MkF79WD+5XvE2REySfOnB3stt3Xvt3OHt7LU1MZVwgiW1PaEJN7iEp0CdL7ikoDgAkB48A7A8sgZy9dzwe0C8ME3eYHZpl88pWRMGIkTJ2Wbxo9uqULZ8QsAUYYCN0/6hmgYEsawjWpG3cIE0gdHZgMARhvNCEgW1cwrbX11ba+ttK2EBbbCNH5N77X5tFABqPKlePkG/vq0TDC2GVqw6/2oZCAiQJ1cOtqGFvGqhbh1tRyHfiWdlFMNytj0s27RaVwkdEljwywyqitLrWOzghz9lHaRzSSgU/AbcCBAq0JTp2j/uEW1aRuT/b32htvfr/t7u2lLNsaAQDOwoTX6wCdhhTOqLM0Txhv2gMu8adO8uQcDPDRbLeiDtR6EQi7B/s5DHdrKrcY0wYFhrfdrmzfaGf4PRQPPnyRjzojNATGRSGisLAtuYNKoe1YdNwEX13AKqCrbQgL2lbvbRBPuyJsgSE46oyj8FOCYthlrguPIQSKuU/N9bDr6WaFRmzg+NG9tv/gQTvaeUKtME+rMv1M0Xks2whA8q7mkJa2x2N8cO/Y6zdzZ+iO/iTc4C5IdDv4gvQw5qRpdVCu92N520Caj9/v88vM60Dd8rWJTJnV4Ai0uCnHxva8cae9RunHNjKLCP0GAPivvNmXMq0n38A5ZWG78zBPWn2SjJj8RJmzg722+/pr7ewRUtrzCsIUDm5PzTvwqoEwxxx+M6B5kchVvMwV93hpbwzmUOEng69fxqEhPJpEX5mUCbVUOgnLeLFokkB3DGKN3/qwInhG2LCB0SbrnQXrMD51jDQjXfcrLPSbJuH4DYOxZEsE8KVHNYt1mJPfD7mhVqbw2N9FILj69Y4jhcgK6Xw6C8Y1K0BgVAGYVsKBCA/iw8i0ZYgys87ksjWlMOnhJSBqS6XiC8a5h+Vl+yYCBMAOY2Ts8m6JDBCoVXRB4QY0iEscMiBiMkR5jNN/0vmC3hvf/3773htvtF0ESbZx7IMCyTZ5xqLg7MxXoSUzDv6pb2yXzdNX+6fwEPLpWoSAAkgh6N1Rhi1vbLWVrRv5Vvj6nefa4cVZe/j4QZi6+Kx7pkrrKo1Df7nV8iZ47ngvDcNxEAq/wZG2bWbBY7sjMATb3EGciIOpmz6JrW7PmiEEZs2scBjujwqbaBoC8+/w/ffawaPH7WT/gKFg/C5h0EBlrfbwU+MErqOdZaxL8Ccug9vrMzA2cytjk4wF9K8KqjyZt8kavaPn63lh4KsrjB+4SrkE+X0cBUfFw0PUQGavEokwwYx6Q2TYk3qI785qh23CBhJskHYEEUKDNkR4nHWt4/En69HcT9QLgOes7vbffD13THlZmm96+4SC+9MLEojPYsMk5hhwBUYus3NrSgIBJucNDOF0FWNYH2jBdJoMusSNm2rCqLX9iY0ZaU0ziEgw7SxBD+KaTTPqChFi0i4M3lpR9/AiN4zxRlK5QSO9ft3Dr2FV5oQIg9ULgYZp9DSGuYV35rkHq+GlzU2awtSmPWGc2FnJxt/DZJwybmzdue+JftYTPDJ3GbuTHpv4YvIVFqYQN5B22G/dhumnRRN8Y3dI+2lX0vin3bufNOYp32RIyocxvrgOBjdl+c7F4ye77dHDhyzwPKR2v9l7p+wHbYY+7F9W8DDmwcAVDNEA1BTWEQxoKT6BlQ8ubdSTWMvYfsJ23ruJEASX0N0RNPrkyWPWN6ddc6tysm0XN0IkQgO/W3/YCoicLUUDVCD53k2FK2CjaUTYIjgWFLA9DPyX5lF4jzABCr/FjIPP4EX06J9g60NNmGo3wz1rD/fQMgbovzg9bjvf+np79Nr32tHjJ2j98wi9ohsPyH0sN4/mSkPi3zYTV+C4YztfHX/pxKb647whfdnEGx46MMx4hA75KSREEe1xUIXhlslYff03v9z+xm++2k6cGyT8E3/n39n+4Oc+3eb9mBM8pbSFyjayZzstRrvqosNAFyoeliSf/t4e3QHCUw62D9DYB9oT7Zh+ZJvxzifn5txPjODw+xB7b73ejh68164OD3Ku4fPRnmVE04jQOM3dROMiu7xUNoQFUAyqBjRbV4PxeKAlEZrWgUsaoyrtYGoxIVj9pJUoRxyTtvw9j+n044yReFJWzzMIWkIbdegnv66EYfwmRFyWa5qUDaQcw0Z9JpZou43pRSSKVD2d5dXTSReox+e7e23pmdthgMVgXF3LiJzUhcNM5s6IdEeAGCazHf7ktb+UHbf4LrvcMgBg4sYOqCV0gULz8sZwgDg6E+YmLmMTbm90J9b46qDhTsJKb2A3I0HcelNqOz09b/v7+3kZ7+Gjh+3xzk473NvL8/ziQC1KAShTri21YuLZ3oLB+66FY+M9U3u7O+3++++2hw8ftL0nO+0A+vReMNgpzBIBoIBQY4iQUMMod84xFCiWr3BAWNX2lBqFwqLCc46hsDBcG60nmofti7BQ2DFmwmRsSijrL3w+DUFHt6+bIRCGGf4hGGbdTwuNqcZxjsB8+M1vtB00vbPDw2yZps2hFxYpzDUFne0bQqNohTjGO3dVhcFW+6c0oN1pP6sI+wDYLsOkL/Be6YBqLE7jSAeO/FzsN7761QiOY7eoMH/0D/6h9oc+90qbP0Zw0H4yFVjurEkbrNM401m33p7emUZ4UVlFJ32iwZWajO2nv/neC/0zkdehzN+8lUXHJ8F8IgSHl+Ltv/d2O76L0DjYm2xFKTRAf5v3QBOhgfyOwBgrr2xR4VeyZ+wkQsrLKsSAxHUIIRImselWsNTQV/ggzBALBqbJLK+8yUcYE6OItftjdHemZv5JGG7TjPoswwCJKREQmXmStkDaq0kEmEeii3+UiwnRu2WHZZx2nJQUt5Ooyo3wYFKf+0Tas8/CyNbpDpNY/GGPt5EzqTtkdeiE1x9hUhN+omH0cN8ZMK3tTH3atDPMjHoHk8ifYSOeJttlAiuf7bbZBvE3cDLC0s0Zv2Z03cBJDJ0vRll+ncmng7rdkz9BaOwfHLZHj2F6CIEdBMruzuP25PEj4HG+ef7o/j2ExDvt7ltv5YNLTx49akcHBykjjD2CoGsUQoRDCQrPlMYTVHWWZBrTy1RnhEi0iy44ALfVJlt+4H5Attp0Oy4ZE4U84a7QFfyOh/i6BqP/AxcfZYaQ0EyFQ4FmCAn99aZ9vSTpjcsn9++2h9/5Vtu9ey+fJs5tBUDoi7ZlnvY2hqYyDEUTWTxIT52upYs0mLA0mXSxA4Z30N0hf0XwlY48KQcB5idjX/vWN9p/++tfbvvwDXrUfvan/0D7uS9+rgRH+gf07c7yY1JHtWkSloUftuDPCI8AwTI+4fxGcPQFJH2vbfPOe+RXaKze3vtJMB0LH18jUR7cv98O7r7fzg9269AboaGWIeT9DN8AV8ozHlmxMChDaNT9UjAcwkyQwXKQYw8wYwcp2PhBILoddeM0prVshQQTHw5RTzK5RbG1UV8YY6JnZePKopvkNq+uUWfcHWKoxxVJ6qMPFTiJnwiDATZRLcm+hQjtcz/joO8JM840EqZbBX0C+/itT5ZseTgMY7x843ttmbTusefjVWFuuPsKOU/2GJetlmJwYzsljDJhdZWJEIbHJK1D74JaWXt2IROsttT5hvv2laegmOYIz4F53KQNg1TTKbuYo0xBnBR+ZDwx4gv6CcPkb8xpo+MUoYnTktGYV+bFpCaxL/DtefC9u9t20Ux2d3ajpXjbsOK58KBGMZi8uKizinpiai2wgnsFPLvFZbifu41bvGZrynTYK4Tl6vQSLqVpFE5Kw1BwFGR7ijHNqj046YJbupH+O06eBjs9zFOemFmhMGt/GOTerS44/LBYrl9BYLgIcRvweOdhO0YIX3gATFsCjoGFpiGU09swKTd/TAHcXkOfQ+3E+0ta/XoSXu2rSUCcZQqVONGVrYfJK5K34vOUGngjNvRy6NOXY46PsofgSWGATN/5OeqI0d39WlVg1TvaZXPjZUykLYSrZfg5gdwaQdv8fv0VmuvTZX98jVj/WJuTPVT/u2+3c+91YTXgN8B9GiEHSxBshIZ71aT1cUhXL04SR3GcFbhKDRPFTtyMv4Dk18M0s/ZwayAAZnJ98J7Je8Jq9N3vfLd971d+rb39m7/RDmDCakChpE78HyjLMhLW/cP0+JCP7tk2DYIkLPFZzVBF4hEOltnV+wiOLjRy4RvtHYLDQ+AweJiTH9HZhJFdvvMO8P1i2DJC4vJSWphYrZoz2XK1d62gFRgyfu+wKiZKGAzuqYNvbAVIDs1lesZZh4ywp0n6pJVJUrawVGWZvgQI5XhPk0ySfsg0J1oO+AhjzEA69wov+ibMoMcXbRinDY6wTT1y9OjERjNysgeIA58KlazqaUMEWYRFCYzZJ6XywIFCQ/8awgCBYbxCI2HGK1wSbnwJj2gbCPUhOIMvQFv8BA+CbYjwBAeAOJhof7T3w7SN6hW/cT9tBs40wz1rz8JUYNTFjd7zlc8Qex8XGuzx4UE72n1SV/e7GzDqTjugSXGOWzGRGoiKYMEjVKCe4e75J5F9cWVZlu0Ucy4IplFIyBPw5xJTsySc+sCPc2PZByKcH71sn4zLPPpQ0+uehZk+xS8r1R3QbRDh1mc1JuEn2hSuemyb9gF5GfIMQXx41K4+IU9X2aWPrbmAEPfff7edPlFogNCz/uSDElsbbWMIDd8EdTWq6eRYY2oPGcgwlzBeB7V3exCekAHu4TGWOgZeBtNN/MTBuOAW7e1vfLv9u3/u327/6r/8b7R/8X//r7V/9V/619t/+Rf+Qjvb3yM7bbQpITRs69F0qxg7MOJsTy8/bZX56x9t1t3D7E/8nfgmfRjpxIVqOczF7aN6OMAwJgzgG+ZqDGoWah5rMPWz176bKxAUDhEcCIjs6Qu64x/MTagtmaSVySkEOvgyZmkhJUiyTUEd9cJfZ4pA7mXq7hIeBSWUpuWGYTrZe/uLYYIH8DfBBRDGBGR66u/IDkUM/CcsIeUkXBT600Nr2HTAdcJoAZnxeMIqQiOCzfbRToRsXpaMrYBYbavrCgYFhFpH1zyMi0BRUKxjb5QgAafiogRG9bvwRljwJli3QsPtnr4lq5t+KjBG/7PdE6/+0ecyHyY0Zs2ssBj2LJTQGNoGgoOFnOePfoVSTeMQ5udFhsf7B7nGY3JDc/BcUAt5GpgArc5MjQPSF8cxj1YZRgbLmMxf56P5MYYLMuLBF9QKdGt3CKMmLlerO4Z4LcMRt879CI5epiZ1C0lY9qgr9cmHnN+403CS2L50EBh9KKlVwZnTXUCmjZU/bcOfmy0O9q3sY29mMPXxMiJ2//69dvzoYT68dOmlhCJbbUP7Ar/vJJA2e7wySAYs++ZjIGHckqTejJbGDDWrcPSwEIyJtLBDoNOgGukOIy9wunfQ/vJf/fn2b/6lv9L+k698rf0X33uj/aVvfLf9wje/la/vhTBSOSAhkj8rYOtLlUyAROvH3Ymq2gYkbzej3tEo0+tPX7UN48cwcAFHK0HR77bK1p2TBoEhyIiiecCsfNlvw9UuE/30m19vi+B3cZGV8KJbUK6mZWJCd3eI1oBdzL3CZKKlIeCmvhICQGzTVNgQINnKMr3CIfmHH+0o7iE8gAkT7cxbm76HoQu4RYPAdBRLhc8+BvXX/cGZkWWSgvCAf4lX48C9IF15tgOz7n0qgUF/wJ8vQ9aLkyUUaptqqmHozlUvQwOZgO9zrEXDU2gU/rDTz4LSMMRV9Xt6vkHfFZ6eJ6XvHQe0swRG79foU4cPM2Hs3R6gGZrFCBt+P/ilUPAKei979ONhfmXSm4EPYXwehp/7cIBpzZOyCyiteHL3TyISpBZS4H+ukEna3u7MIeys1vXnh3+Z+FRIBGhfFpb9PJTGFCRLja/TZRSx68fRUo0/gFZPW23EPSmjl6MJTkdibOdlwipPPRbunHTbHJswfrGrgHwa2kDK9ZslzfOyT4BJHz6O5sgtqof32/neXr39rcoLcfiorS/5XUoQ2DnTyGRxkjMQDBAeSpAAMyRxJyzMABhu7TBbk/TUDnoy+WOB+nEnzKBeFhN8Z3e//eZrb7THtC/7ygRfAmcm7yucZCRLyifvYEjVFgvsfrUP2pLVc+KTqeqaDQt04hSIK2EEaCxXwSEBm098BHBHS5oKDxmQmodnGt4g7N1W7TGC+nvfCgOTmcuol2BgBV0AwMgEV8MRBjK6nv4pkOnFXXHeI5Y9+uR31S4DlDl2xqifdMkjcw6zlIEiPEzX48aqPwfxusU9/Z7iVjwHGd0GFQBsaIqnMb4aLfEYB+EmxhkGHGYMdEYd5m3bFKLgK4/Xds0rL1NGQHTBEW1j+IlfU7iUsBgam32KUBSP9jVlC+Jn9F+76h4wtqeqjdjgIFtr+sUDnRiC4qMEhmYIiWFrhpC4LjBKaNT2VG1RKTj8uNVRtqiO0DYO0LS9yuUMph2hAThPvRssZcrDqQofNSlGStuLQJkdD4zhzG5+6A/9ij36YrlVBKa3PQUZ3iECA3CnIgIEG82o0Wa39TLXNNhPdveqKCu3OMsqx9PuNN6wSp2wSdtwz6I6vGXUQ1xMn+PxEm9ZtCtaB4vi5jsdtv1jbjrmPl7m3A/ao22cPXmM0DjOo7a+FZ73EUIcIBiidaIUAfSVYQYQQhRw59sZMkuZpgSXARQc3T7CPc8kbHZABU0IgHTUNbGZ1Pnmws4T+DJ10S5LkHg2YRLWMoosM+ux3A7WPQFy2d64iU7bsAOGDXg6LIzBvAqICJGeNwIET9qsuwsUmJKg2i6TypYITMwtKz+pe/bmG23u0T2YGYxNpk58CQDSh8FPYTC6qUDRP8sAC7JqNj/uaZoqu84MsMMg+4o6eawDJhm3wsWzkgrPc+/kyzsjnYlOnsKy//zU6OkR0+K62zGGjxT+zZpRjmUqnDrTpl7b79vv0ZyAaBwKDgWFQiRQgqO0jC44FBTL9cJgvTioJjXFhzDZ+op71CU+pkJjqlXQ5zn6HrdCYtjVk+v2h5lZYaEZguI6fFBwqG2c5ebfE4SE2oZC43D/oB2jcXiRqC8Ajm0q/plKCg/KSnkVVsC8SV8UIJWGFP9/9v40yLYsu+/DVs55c85881D1ah66em6g0RAmUiBBSgqKIBmWaUfQVgT9wWEJJMHBJB0iAUf4kz/ZliMcDjOsMCXZskmKkGkFKVEkSGLqbqDRQ3V3VXXX9F7VqzflPNwhR/9//7X3vefdyldV3ehCvSa4Mtfd87z2Wnvtvc85Sq+5rvH0ATkRATQQ03OdI6ADFKeYWLBXhAlzqI0GggBRXREeo34+pAhbpdvY2IgDFmTkn5n1DYM1D0z9VN6AvdbDUNLiNs+Rs84/5iZzFLf+aaPrpnzM04TspBxJcIz4fPThBrXk4QKIc3dtNTrCIxHhsVYHI0cn+YCfiUjEW7UNjUAKDa7zMcmzORDiYLAYxGI6kEFXPnWAGUzrqDWcnxLm/EoYdg+6zEIYTJq2hAdOyN0HXZJpc2Im/ka1CUOI3fkkgeREKH4mLKGJquQNYGKt5RqH4jTdFWmrE5Zw3O4P+qC6SzrZ/QS0Vru+IYXWgbAQ4R68+nKMq77JvApD8zZUCpN0Z9gAk+FZMNRVdPEnH9+OsikGWBhh3XYZ88F3MsqKjocdwQLTtGAZpK9agBkPwrvZDxWwFr+Gb4H00cjZdDLigeofH4Yr/yyrmqoDDL8IDN8oQ3AUrIfcCAu/BwwtxOcb3JhKTWNwBTcxBahQfu5DlZFaRrN/2I5FiCEgVA+1OQUI7c62NzHb8+4WPwiaguI0tNAQ8wX5miEaxb7ohDlgbaMj1Hz1TSoJjiM+fCJQbZRe+SMsjAiHos0QShVtJw7zGzP5QN6synycCVMJIeA5JT83zxlg0S+JS5urt93kq4lZNY5eL/vOzD0Xne1uJ7Z7CmdeVHAepfySrcF1KXlWN+E0BiQP5pvzl/9985sE+kHwIBxJCpattmP16bH68mGHRi89HLDf3ou2hMYhQoNBZqXAAFloiIBZNaiD67XJvPUi4mTAGBAGh9WEJll/EN1MBq1i8XcYoJEz1jyExCEuYJPRlQnB2G/E1w/55nQFCJeVBAwjtR/SkafCbJR8yau0pw9NwdBPW8BbUw13IXiyAfKmSAl320o5DpdJX9yH0jjQbMSQcMMUYWQ+zBYDmxLzOl5bi5NbbyUzG2JeMDNvOXkbha8L5hcGEQ59jaQyP+wwRwsZ5WF3xUGeibjlbyxlgsSjTPsNwqrgYLsKAShPMwOvIdX+ZJwggAZS7dlxDnecZFzY68rdDNpY6ka5tEl14c2qFrYWGmgTqWWkppFnRvj7tejy8zuopGn4g1Hyo9/8ehMLiyKIydttpKzSXsxaPm0WM8KedeJ2V6mrcNDehKb9NOgzZAFMuglVWIBm4MLmFtWR5iA3ptA0wF5H5u5utHe2xZc7fo7D6elz1YOi+H4J21F1CPolamIQbg1Dfe/RoGqyHyN8LDxg0CUt7WIu9OcDOeHn0hzNRrEmyAajpp2cPW5t+11VjJ/LVD/yVcftXRh2SdXPwIWm3ZOYfmHuCmueDlQY87CPuEu6/HpYZuW5qX/GS4EIrQre3i7C42GH2vsPBbCa2ZPQ6G1uxrEGmO//enuqrFS4ipuChP4Xe/CEyfHoMwEPGsxRpsek+IMAA6eJZ6h+Dk+rM4doqp9RbgA/0pfVwkFXqromSSOi72ZzZmDBhR8m9ZTLecviiWEoFuI4b9UZBuiJIX/czXoAfbPEUXi/7c18AAz8eDaF/kBYuAyZYkonYoL2kxvmmzetOLsQU1M/H7113QfmubVUGBtY7D7zMMNLplq3XBwOsxf2n9doYsmjr1HInoyS7Sf5V+1DfsmsM38ERdYBv8y/nndULcTbVrS1PI0+ACYqBr/CYgCexDAQxsl9Dl0Vhl00jVpmvsgxNY3cphLTRxgU+xTXchEQEhZoGT7P8E00hYPOJ7WLui2VfQIqb9pa/CysLAwT++ct1NN1zLGvOGhLadgHABg88ZvComIVGlVw5Cd2QbSNXh6KS2i09/asdfBOKp7jYCsLyvYtJcbC+TFllKdM5w0Sx7UYQLJ//TIMboZiMPdVvrecMoNkxPj13UQlQeaaW8fyB/HHShr4x8ZaPH7mbFxYXvYVfnjJ0txCLE+qUPKs9FGBLPgpfMA1dJlC6uQ0gNyFfrLyQuZeFSIOkwmSnctJe/9MlG1585SHG9SShwd6uzuxu3ovDrhFxYG4+pIfHpjxcxusZDTwyQfLakudXwUIrck9UFkQHgwMdsDh2GVhteAELkCIUex4M/C24MYEGibMVsBHe3hIjEkMmR6XFcmUwi04yMb5VlB4313yww3BgASRzkElHKhu6lKRdtpUIfYrda4m+fTTSEA4E6GFKqtzMWnSEg+EEWsl7Nepi6lNiWkdb23Gyb2bYspicIrT1xSwi8ndr0FkegsQmbxfqT6LgUBCW8h9fJ4nSS1mHM0C5uh8SI82A6NOQQbmGwDknhCKaWdaoQVMlm+hAUNVvep7s6x5qH2J8nd/QSfZJzlmttp092DIg/1vp691cDlFqBYNgwcosbMV5dfTG/PKbW5VlUNw2fP5FgkXYd4cS+FhQaG6psDItoD49beiqEO105bShibWeld7hdP8ADO9BiAYKtQw/KrwqJoG128RHBYabFP1UuPgGm4PbO9qMdXtn2/w6ib6H6brXDUGTJEsTT61LGkUxEewoJkwFrUe/Jqpyt1f6RNGJpi4M/cC0H+BvnexEJW8JOQWVchf/5//ufgP/8yfjj/7838q/o9/+2/ERQSDhYBMz2VAdrQZl5VOwixDXI9Sn1JvQzXVds+t+mwVoDBvr4u+3C+kBZyH3OyoINwecmj08kcLHLbtrq/F/vZWHPXacaxVDVoG2gar+GM6U4PDmGjYTJCeGBoEjxMTBLcmYV3l2K8SGgzVERko/LELCDOUcDv143R4CE1MTpzxy0QbaBxJAMTg5IVnSmr0tAghIvxxVTtmqbdmm0LIW6brhF1IGOkxDPIj3BOmgPOwJe0Ok+lySrtcHqYQYhZDSlPoOELZYWIweJj9qIT38a2bMXZ0UBhorsL72zcVzfAz3GZxpx+YK+iqReCfWkK6K8Nn7O7LW+7UQNLuNDy3YWFCPgihjMvDjZlXFYpZz5FR7LlaN61wbRWhYAac6EWIzKwH8TBL3WmLtQzZ2W5DaxDTz5tUMtmWknDw4XgrzzB8liFkayoFhAQdAs/tLVjaZFQ5lO2tMepiQUG75G/3u7EKhSZWGHY/CCrTIi72PrMu9qa2YTwEpW0ciO5FG2gcvc6en9no7ezG/t5uHEqY+MNMKt51UL8ya3kaHFTlTdZYswy+T5FCyqhAz3vqgT9bVUXUKLNEqolVeZF/OgRkarOBJHVh1KmGy9zdjqc1Zn/tT/w78b/59/94fHJ6MkYlUDKu/4no3zRyoXEf4GHUTx9VIKi6200fVNqDL4mGNLDpT7374zRIz1dNK495WIFefyigJ6Jrr6/GUVeDxx4fzNpMFOKV0BBCSHQ2sjvJRZ1emTvEz4BokDwYnAsAfTfRILTi9kA5hqBYyB4rA9hn5PJ0XoUQyAiCFbDq4vsLSbzEznzMqGqeFAXTNlHI7jwK9IkGwF7c5OdJITd2p62IH3FqXJmlPgbi1PYB/bxA2l7cEDFmRdwwVDFgzizM2JQPXygb2Vw100+GBtPL1X5l6Hn2UARFdRMmrALEKP9qektLdoSB08D4VT72FBD4Z5xktErjclIA1afRER4WQAiLakeYoJ0ofmovBckXk/FxWJrK1MKILTLK73/KlrwkHNiK8kG4hYK0jZk88J6cGTzUh7DwcxpTMxYePgQvQsMaBqi8s/2l3yhL6H4U8tbY+iLJ5vnFgwQF6CFumNX+fgCTruaDsAqN+sAfW8kHftgPRGh040DmoQQJT43j9ssdyzx1fdQW5ab8mEoy5ZduoeIhKDhIz9tWKajguzwj4jis9qFZcqRtoPqjUHcC9Au67dB/pf2C5hHF20FyI71U59GtrRjd2PQ1WPsRBpOnSOerOaM2eG6IRjyXyYQG2Sx8oTjTLqQu1N95CpTOtkPi6991FTgfoMT31hdvx3i4tY4ckY8YIMg2r5/e5ZmNbu5nwrjViaiIRz0e/qvaBsSEJfcmGcd8i6ZQE1cz1APjH0bfRAyUgbK/7CY0OT3AWEhUUUBaiMKAn+L0B1uo+rDq4nvSzqYgvxN+GlxEVrLqE6Tys7rN7Q7q1ScaQT8D/bgcTBnEgXBrnd1guTNy5gOxkRV5E89U78QFBTW9mCuMMidEMs3+h63ExMgbRobw4GruSKcdJ6t3/ewMmhKrc6Pi5IoYxgezSyZYGaGZIW6ZZpQw5RJvHMauSQhzzv190iXTZ3JWgeN8SphX+8SFmZfVf76/CsbM1VZMISt7ub0lJKbvLwqWuH4GROaIMPNLv3zFh9Iors8rJiQI0ChakxYIebW2FS3fjmr564l5Uyrt9clwaxoy+0LDdRFSf7e71N9tKu3TONR+TC0ptaDEwnyFH1R4vB/AjB8EVWBUrIzc2gYH4pqnPQkNP/THVtW+hEU3hQWI8DiUnz+pS3Wos9pDkclANXsxVVeVkGWCrrr8ZCEudGwmz5xHqKhMf7OiK9zvacXGpxNE63UOobUoDzNj9wMofxcstJMIMku59lRyHiT2vNEY8GyWNQLM1ozfO3cyPx+xtBSxsiJzOWJuId9Rp7YNoJRXAY2BJ9GlhQXPoUkjO+nKr3wsisZZGDqPko7qUQ+F53kOC9eHF5qt/8gA4uMKLq/59h6fH/KjciIvubnf7BeDCaALr8IYK4281T88NQlZcWJ6FCoRwSABx8cchJmIK3HBfBlUTG5BMIg1DAQwyScL10Q5EC1IqDH49oLwj8UcxARMGCobk7o7PyaC7C6/1LvkZXcpxnk5jPQy8Xc98Cde5uW0tX6kcV7FDuZPtgsgLwCCBekrlQHDsp3Down1rZgaB+Qc5iK4uWE12t01AzRjo/8L5u2eZPYDwXA/g8y9e/xTm8mDYM5CMm4VCNUfAYJ7cNCe/plP+vtpdJg/B89i0D54LltHvrmEMMGfcxa/S0t5cNZAvII+sIbJY7LVVHGW727w/qhZv5xwemZOmPap2VlpGrIjLCQo8iE/+U3OKj8OwVWGzzNScNR6u521P0D3lfwsNJpaxaBv7/d/NwJN+/cKw4KiYhUYfU1DNMuBOOhruAiP+1Bah4UG2ocEB/RWaNWv+BBdKmf/ce6hCjN1HcWoeagQezPnebj3EIHU7kR3ezcOpcnw5ggESEhAnSgshQhbOvAGziAoTuX0u0KWUgBtql6G6oZ3IDAQBNIeY3Ex4tyFiMtXEh+9FiNPPRvxwmciPvW5iOc/EfH44xFnz3uR6nfAMR8FLkPtP9ncipO19The34zjnb04Uht4AzV4TN3hZfSxopOUNtdXqlhY0ncsLP+N4HhvQF1tb29Gb2c7VxZsS9G5qGvqXR+0CbNvT1RhJgqdzqQS06OzQU1Q3xKyo0AlEMV1U50wvTxQmBYehbECeNpN3BIZkwEFG/lzy4RJ4omLtyrD9s6EVs01aabBLIRgBg3BEaGUTT0rFVGfWjb+1J2oMHdUZQPxS1xM4jgZETM486ttLnFdDnGErkdFxcPPAkR102Rni4F28K32k52tGNncUFIO9VJIDPbhh3FImGhy5cp6VEw0maa3rIwwTpXByhx/CwQYbjJZb+vYX+kKI7bQ0ERnRY/WMM4HkLxVlM9J5G0moRgBH12amBETh7nzAaY+o08ztYbygkEJCwsGCwpwVotOCQwJBdwpLOSvuHzHPbWO+q6pGZWR21P5XY0UFhYQBX3gXftEbU9MdxUQTTtYhcIwVmjaPwhUBtpnpAIzsUqjAtzVj1eL1PONQ81Hvj3COQcaBw//+cWGNuV/0BPKX4sp0qly+RCu2snChBJBk6z885tHyl+I2DDHVzkcsu9KWPB8FFoNC0PfvNOiYFSLgpAp9c9ao8vQHBxRnbyNXWg+t4EoKPsnf2sNCqivRWzSKmYjlqVJXLwc8cTTKRw+9umIT3w24tmPS3ggKM6mtnH+ouI8I/8X4uSS4qsuFlTMYYTCdvnkg+hzZG4mRkV7o9NaCE1pTqkdXNw5Zo5Buy3FoQ6uXOFFMt3/6r+8gvzwAhzj9xUqYRrl5uto7Y11ryK4v2yBoTD9SB1NTQM3hIwW4jBnBF1oIrHKhoCwl+53INEgJFuAYjJHnEfBmqSftPrJrPFwl3LSL71ZgQ1WV2DWAIaomZ/xAYeX9JpIhhpWBZqBsko8I14lc9wQneMWpE4AhFustliaFihMwbfNKmB1/iqbepKv61tehsiEFyIYYHicOR1vSuuQdtXcQknmdj8m86sMsm5T3W/2BYJwoFUULQDBYE0it3nw44aWX/ZHHE3K+mZfXtDo178LJ3idhxk7DB7tQAyf732L+bcsEIq7IoJgTn6a4C0xD4TEzOy87GgXMouWQdgUQoV4ygekHH8FUOXwZlufgVD3Ut8UcqVdpZ2+GMC2nvom8f5+fC9B0UQPX8NeYdj9flDnYAXoeIApLKqZh+LlFSOiBS6ycLPKAgNNAIEiPxZ4PNtEGsD11HhzkcFKPOU4QO1Xf2jJZfIm3tHhfmxrgbLH81uKgpBvzaPdoT1yBgXzFS3KtGZBf4lxj0iInHBhgoxUd5O2aZ4CKTGt95mmd+WnMuJCERjPfiziyiMRC2xFpVByZsybOncwqMPSUoxcezJO5heTnXBBRn3hMASE+sllj6v9EhojLdHE3FSMzUr4tcQbRKu8WftEdCSCLtNV44FUpe4WhLWyDyeIW3x4UImzifeBOqm7uxO9bWkbqHnsN5ZO9yEaqxERoedESV8nzWCiMLA5zk4L0bqcigrAXZF4EIKYXCYCBTW8aW+6m/mQTgO7z6QpcWoQADPM+snDK30RAwKjllnDbFaoGRTT9lPCSaNJY6x1AtymEp8zEKw1LgRdy4QwQerkSUGdMtxvEgZK/jAzDqS51XayJY2js2eBUreq6jhUxpd+MMdkkN6GEfYPxY2FmRbG6mdBJGgtLHAjHKoQKYyYg2XCfR3Wz0mgPeSVVw6meWV5/y20HFgjFMT4pyQAYP7TEggIA8xWxTkJhiIoWvO40z6NW8Ji2kIl0UJFeSN4rI0gTCw0UsOxplG2wQbbUkK1+37tgj4aCI1Bnw1oehiBplntFU7za8LwnBueh8N2MF8JUoSI5hMChC0qnhjPV42k8EhECyFM2rcWfUcHXQuOzBb6kuBQf+DGq2+qzn7OQ/88RMsXGPcPDqO1sBgLZ5ZjbpExy7EdlRlauY9IQI9McQaBIFFC9aeIR9qH/BAsgOrsNqEKNLuFQg34Kx1hyjvQHM6cS+3jg4LGzGcf5y7GicYcHuVvkqgd3AZVyxQp59fIhMpS/Vx32iJBMorA00JkZGkhRpaXJKwWLQippMdAfxaEDzFQ2x84VAI8Dao/JoTZ3tqKwzZvv5W2IQKlv0eMCtfgQ8QeB08QxkwTDjt/lGNxrQDylfDxYZcJBn8heQIkBklT3Y4oF2lNaCBEhT/BDT/HIWUJkzrpmx8q31FKPtSLg185hA5I00bJR25iZkWaUOIBHpmGm7QAaQqRuWDsJchgP2FtBxMK5uR4xQ+gHsRh8jlME9DxpHWUSclqEYYnmw/5RtiyoubKY5j5DbD65cra6Z2PJozqUl/dkYy0aB8TKVSsfSAsWMFbSEho2J7oj0xhGtkqSiFRNQMzdE1IaxFarc5IOFhAWDDIFM5IQOA/M4+9CI35Bcdvzbfkr3TzSq88ZkAJi8SSf2tOAkpCQ6tFn4eUcw2fZ1B/2ub2JdZrzLVPKqPH3TSH/YDh8CY8yO9BMDwf6xwdYDLc+zWPxNQ6DlNQYCIkrIXwCpJkmv3zEC2mCGc6GWCe6g9MntNQJTXFKY+wUS2+DmNnd9dC+OzlS7F0VkJDDHVydjrGJDBG2J7SOMN4/TyEBAWCQ6uRnAvcUtI/eRkNKpwCapObGjhBuKF7eAX8QePzvQJtGhENecuN/hEvQKvKFzuqfeZbmi1HGj/efKo1bX5GRGURUbxqpNf1FBxdWYqx8+fjxAJWjWnW/SGF2tO/JxgmwtP8KgIQGMD+aGd7M446bR+I8YEmRTKyZ0k8OjLfUZVSmBxyxQudiCihUNIQVwOIaUKCIHDXEXC+CmDCVWFEHPxxQEyV2h23+NuUv4MwKU91E3LGkXEzqnJWcH5nmm0be7pMApWOSjt9tqVfDlj8sxyABtY0uGt4iV8jku6+YSRchssTOrzGVTwmiRhYPw1xiYe/mByCZkSM0G6lZVuAfvbBnsaK7SqeeQBgah6DUka6B5gMswgNGKg0kdQ6UojwsF8KjtQ82I7qf8NDdfCryhEgIHYYdfnGhc8apsXgxcBnvIWE8IDBF2FhTaIKCIRCsQtTWEiAVESAGLE3sKGhTCk/NBgE1cS00IfqCI3UjIxoU0V4DAQIwoL+qMLjfqTvhu21b5uCAHsTPwjU+dY0T5uHOc/SPwUAmJqHV9JFWOTheHGLUeLHp2IRIsxd9ub9AsRDPseq8qgnpKWFAbfl6rTjDIQ/nuvYV/qZhfk4f/FcLErL4HU39Nuo+lcDLXpk2whaFMo/7eojaBg0LdIfyhk6pt9UFluztZ0utG9Sp0L7qn/sbBY+8b2Bzyu6bbVbwodyGDe1lwXhMWPkcVd9eXiAeYVG4y1s2kBc2iM3dRL/s1Z97pzTuaNo0kMMpQe/P2gSYROafjXOMEKs3b296O2yTVW0DTHZXPmo3/jxoMitgUDLUEq5M1/3ayFMm8QvadPELWQQLEzIX2HYq+lM5HA+QtOgPWUyuEkMpbAMdwGpCbFwcF6KY9Vbf9AuDIQ69Msgj6xYxq/2vr/AcYkssL+QzLBTD/IjuKaHUCviT5xhP8yav/NpIBOLzPplNBDBIWaN8OBwclwTlNfZH29vxMh+12kGDCzNKkCaWBkiWA/M2cZCkPSfGi9Mlj7L15egeUhQCPMFghx8T0vDSNN2qfzg9GxekUXbQHjMwvzF5GH4s2L0qVkgBOZiTuasNIvZvjlnrEJilnRzCyX+/TgtnFJ4ahoIDfbdy5XfKihgeEK/LsV4v6AY7pNqr/7DWGHY/f2C50MDhoVGCopcrKXAQJMAy7c3LEBSu8Df21IICvwK1sUe5xymDP+IBlk4qG/MVClH5fnZDQUzhstacc9oYTAhGoIG6D8LBaMYrRlv8fNcEDIZPT9BNyRNp1G/woD70Og/lW3eQuGqf2xJcLBT8b0CvGlvJ1++qobWN1n4MB8BBw9QvX3TswoL6uSw8VyjYuc2l+goNtZjQnN8goN45uRDDozA9wXDhCgf+1X/0+zDfnt8XrLT0YolD8T5k0UoYhaB+RscuNWPHhwIUIPj9FAlWTk7/Ugw+FCsMNj+ir+OQcl3YBIPohM6D4HdJJZZysn4BZ1x8VZZqKWe2MoAJGwc1Aor8yFJyZ+2UL9ap5o/QBx7AiW+P1FW/Fy2ENN5Cp1XAcoCHC673cWvuk+Jw58s6W8j/a3Gs9JjO0DE7r15itd48YUypyr5uf1DOMwcB9tXFTPPwQodE+aSDNhXgY0pPDjTyJtT0jQ415CwyPMMDro5vM5tpHpmUbeiZiUIZucWi6BYsPCYkZkCQX4LBQm3XXERHoQrL7SW/E54oremJDSoU55plPoLkzYRiikk30vDqNjsv2qv0PT/fqA5zyp4jhUcdiem0Ejh0dQ85EaAIDAkIBAafSGDcCEeaclDfryKxyXQXv5E37yKHtK20CAu/TE14dfzTKnvOLvilfMjaBpsSxG/MFnyMQJKb1A5Rty1idUEPIfpv4annUrDFhXPWqBx8OGk9bv3z6cPAtIS2Goak+bg54lEG2zDWlsSPfNqHEnBFHrUg/prPE9EGyc+92i0i+04zmkkxMZVjzHRrxe8DzGo1t87VMKrkERXHBqoGl4JsmmvyC2MLofibFH5XTUMqOIS3USYwiPHXj+YnkgwaRuZlxM40AdMg8mWfookhMBAeZngyhYVg4NpKOlwm5EDxa9k5fJLfmyLHcoumwO9HSG3X/EuRuI8anzSNgmfJJiACUomcUv77gPHc4QMMoGXeG4L7ZK95kcQYXXFRd8pLLcNhK4H8UlHXkKnIRxTYdTdkzYFB0i/nnSkbexuKYn6T+4mc2ua70bSZx7JQPN8IzG1DZiv37JbGDHbVb491cfUPvx9C0wOwdmyksmBtYUHW1ZsS6F5iPmnyVlHtac5s4C2IQExm0LCmgrCwmkRQGx1pUDiGq6FhspMTSO3pRBqeY24Co0UFHV7Tk21u7a52R/Nfnov+/cKzIfT4XT/Zvw6L1PjB2XX/DgSk7W20cfUQlg0eT/fdOQcMp3+eILcfK/MAZ+dwUQ1vmxPmalKaPBMU4vFgMaQq9U++LbQ4AWcojuhz9vUnyeinxOYMPQICfPMEdu2AP2Ff50XBpnux9qXMisfgezRGNA0oOl3bgavIOknHQb8G2F02wnv09vLr3wyt8iS7TXeZuAzHXgA6JccEqieoY4SHClIFIeMxtVe6ongUP+OSPNgS/d+jenhA5r0gaESV4XT3QP/90Jev8x7btA2WNX4IT8JkD7R2k1mmnjqWIiYFVCaECtX7/Tn4ksdiC4/kvkHojbByGRwGLDK0GF+JR+DvEjdNys4brHX/KiD6sek0fqBACGTRlqR8mf1lBLPmQkUrjRuD1C9sWhSiLOkvdaNcMV3/QCbcpMe9bqGqQ5p4g8zJ26JR11lZDr1VT8PDMyClEn5pDXIYgIvyKQvK2hWaCcckh/uD6IL3osBpqDAHBHfyD3/um11H3q1Vlbwile3r+yGUYuh+PwDBi5mk89sFM3DyPXYFCL5DIawr4mkIPANKYSE3JgclucNqvTjptSkb2PNxoRwfBqB0bJ2kYffVWDkFhsCI3HQjhQaA2GBWfujmqfZgab9BwkMc4U6/4axr0FA231Mv7pthT21knT7xmPx83MUArXILz20Nm4mCcOXKcxXdiiS+g/7uOrFRQf60G2nr+oBuBgujJbX9/QZrvo83+gshPGCZgDQutJD++7CbLCZb79LCSNeiQMyZ7Rwja2diFvvSPNYTdwQrkkLuXsr4uYNf17gZPV2nKzdi5N7d+R+J45u3fJc4FaZ+YBoRKsd1ZN6kbnKcVmyUzcKVBNcpzHFE+3GY0/Fycc+EXHmzKDtaPTS7C1AH2JQTT8YQFxNaLor8cnW969+w1iJsdPei6Me97/FjCBCCA/aK4zPbplT05Lg9D3+EDMEXPOqzFH+/InUZBcxYPpAujZPGTgTIgttMpD4M5oy74MSrw/UjXTFqfisMlTrJIaSD9mMy86quVRapuKbcGR1tpkPtXVYOgZ29wMeOAkD5YfAILwSJXFcRgnHXqI4M8LdhyB2hAyBxQ0Sz2YD3B9CCFyrp8FzHRn3hJWZVHRHpcwCTSZY7U1sMtAUJslkzXhhwmICfWEhzK2qtFdBUv0SJ810OKAGESS5pcQ5BA/1gSkIrDFYcyjaA4LBYTV+SYO/8vErQ9BwEFQVi9DIM5msVxUa2RbaNBAW1T6MtQ+qHRh2/16BudE0gTr/KjTjpD2FRQqGKiCqHdLJucu2lMNIR5gQ2mJ+mtREU2gcaCV+WWTphzJR/BAf2sShVuy8hZlFIRPDQkZ9eaJ+Nf1ZMIj2vN1DPkJM9b8612n6c9zVZ94LoHNXmHrLJAxw95JOFseXqfqG+I/p+cYbEd/4SsRL34h4+ZsRr3wrTl4WvvJt+cn91d+J+J0vxrHMg9/9Uhy++kocb28n/1J+PADJlw8tRCkMoUSHUBhzh3kE0g4JzZEnn4mTRx/z1tyIaJSHGo1kxrkLW2kPMagn3x+aBAcM3ANixMSa5v2YxNcw1am9dscfauLZDd+GcidnR3M7gw82TbJCgRjlphTSe5Lpz4NTygPum4hVEDmVwISmvEykzUEcan4NB52Uwl2I7CUvTIIVJ+lC+agbcwKI11KM82Y1VIm61MWSA6tq7zyVgCFwuMBlYVIuCLPHLOlg/NjpryoYqp/++/k009igwsQp/hYi2IlPvUs/EJfJCqHTNxA4E5UVIQRPnPK6hwrDTK/prvYmDjPUqo00mXCu6IViGnw0KTUNhEQyb29bFXu9novb9mpqEtaHBOvhOs99YPc5icPzsL2PSmtUGsqypgOqHG695LbUhOtYhcMwNtvWxGZ/VBh2fxhQ50cTqh9mRYRG+oFoGZqDorOjQ+yHsldBAukQKWmJVMzFNBO7XWkchxyQq20aWz+jAJlDV6zMRVMH0ko89hpzxt0LE2slojehmSvCRP4pVKTbu69kN73KTmXNO2QiCDxfsAtVUZ4oT6IVUDHzF3k05qERrUP8KHZ3pW1otQ+ur8fIphj4luwSEFxHj71OjKINbG74bITbZaTv9zFZFxroF0wY1ZU2UduhhkesSsN59dtx8u2vStt5O/1ElyM8s9JTXXjP1UMMNOk9od8pgkpkA7utxS/DhrEpNCr6IaKOOh41TwNf/XP1koIFUkR4cBaCP0TIOYJLUn4GrzjSqsCCahL76f0AQHbyxmSATHhKSzY1HXmClRBreGXGNT8MxUf9do5OTt0wR0UXYiqskmrdar4VHbHmQ3jJ3ysl2i8iBhxXTBy/fjtlUj/aQj5yZh6EFahl4FnLch5YBKQlDoApppDx6BeZ7LWSqPppErM94NWe/Lh+OAJh9/slYZgJNt1Ns+KA0WJWRjzY7klBAqPWKl92P3luYaLV/iloRj/kZ+FSMAUNmsqUmqT8sDssNRinkdtY3PanTMWvgq1irf+gHYO2NbHZ7grD7g8D+nNEUO2n+SUM5moibpmKglaPX2oa1R9TpKMmVO1frbJJq7hmvw8zRhjA+DHVXmIhRJg7omIfknPgboGAwFB/Ow12VmBs3QAlvXNAOFAemVFB+wk5szBtk0DxHQcaJa3sMtI/jT4Sh3TUd1+8hpU+T4HzQkJMhAPak8ry510RRtRb+ZDsWPR7rPodiz6w0y7zsSogQLl5r9YJDwhyGYjHD+7di5N33o7ju3fiSHa7EUreihuLY17x/hBDGZnToUlcp9kxB3i/uy8Mhu0iFN5xs69Va/3mhgcPrUKrG79yRMjbWM1MIeIsTemJm3lA0KjHpgcIiAeBADw0kE6lPJ2YdIBNe9iZiQXK0w6bxd2f2DKbk9xRap20UhYmXYuBiNFPsOXiCSDCp3tFUCYesiBRKSLt+gHpA+LWsBqR+sK8TXz0hdxiWkbqVKuF6X5MZx9q3zqASEKXVaC2E1MMU8vyLAs3cU345aCOFZPcPitBtUfgnAIPYpIPwibTHWbGYDLqAeOG6ZuRi6Hn4XT2d93KyoNrmD4CoNozrhFBYYGRAmL4XGVQFliFRMWsU7Oute7D2Gx7hWH3hwHMsdOg+mMO21NQDNIN/GGDzNuBX87XTOMA0QmzsEFVItXDaGv1TjCaKjQ80BbQLoTqd9+FUf/y2pD+zSKr7IpKYpg2AoFPLUBzaLqdnph6rvQdkXpQJ0zPd+zFTRwVmRkW01Z+ip1snFfaTd/QdlZe4yWsZclMwSk7wkJz4lgC4kTtoadY8im17TzzwuMGuxsbsX7nXtx9+524/caNuPXaG/HOd1+Lm698J976ruxvvRN37q7FO4pz+95abEq76ap8LiU8zOBufT8YJqphcxhPExqgX4ImydsVARx2eTwfbUNxWHWYwWUab13Jn3FVCRSSeZX8NJolTCA/Y2WsCqnE7bQeRmIXxKumrnaI2gRnj4GbaLZXf6HtKkMGqyXRffBiQ29VyXOeh9VaLUeXh3qYyVIQO1LGiWSvdcQ8EbHygkfiAbUNtIv+cNqShmT9dBWpv7D6l37KuDL79gI1H2MJEOPs56Xoridl4s8Er+Uzgd+HsB/ENB+Ewwx5wLSx45cCZKCNVMztI2sjoO3ltlMfB+7+8yMlnT+yZLP6Zb64B69OyTo169is+zDW9lZo+n9YwPz4IFDj1fnZTMccTJS/wzVvyxYVftY+FM9CozTHGgcWta9QHw5/f1ypctFB29VnaBusztWhXqEfkHZSK3UtWFjBd7a2Y+/O3dgWk91880asvX491q+/FVu37sT23XtiwpvR3tyMruJxRnLEVrdp3kUmbSI8zD9UOtoBAbmyc7Q+VKe1kRJuP/3QiNJm59kPE8hJu45ol9pACdyu3JegaEuT2FK719bW4vbtO3Hz9r14R0LhzuZ2rO/sxcbOrgTDTmxu7cS23HsSgIdazIzMz8fRdCs2Ot24pbA1aSW9ByzMHhaQMKVn3g3Vuxnc9Bu2n+auAoMghAFSlHfe9Pbasf7ma7G/thp8W/zkoBtj6sQxGDGDrjjcKRBJicYgPE1eT9wRn3uwBz3NPjSrTKH3DmXymmP2SF0TE4v+NfEZ4GTeeAiVl4E42PEr9TeQBsDPcWWSHoaKe242dkem4v/8f/o78Xf+s/+bVrTU9MTPcPx7n3w+/sbf/k9i5eJFlh2ZD9As26gyyiRyvhRPeU03QBpPDjxkNxQ/+oo0eNdg0mJxe2R69SQ/JnsVQrWtjqI4tU6AyxLUcr3qE2pSnPCxG/XDyKUrEc+8EDG7mHHfByptAKfZB37QTbHJMhx32F1hYMekEypU97B/wjAzH2b6TYb/IBP4IPYPG2ofNPupaW8KCrDekkKr8DuoNMaJvMAwF3h8b6arMe9oxc9iryPG1mvLLuyIcfekVezL5Mt/B22+N77n6/Ws0OcWFuPZj31SGviY/Nt+yPe4dxDTC/l6l/atW3FRca5cPu+3ALS3NmNbgmG/3fU2l+sL/SkvtrroS1FeapDM/1bygGkt1FrG5AemYnYvCu2OaK5qJAZ0DdRxqcNjUz90lcpLoJ9qFP1iUb6c3bSVL8smXqHCk/TsnnSEvD6FaExr+7sfefkjc1DtUB1Gpa1w1sMibHJpOSZmZ1RXCiolTYxF68xKXPjMj8XS88/Z72GEUwVH9WoGNf2G7RUrcQJJlAxg+vP2y3xlwZG/Lb51/Y3YF7Gw3zey35PASMExIgEyKnNa/BMRwPYP2yWs+saFE0J/hW1SK3sRCnvfvM7C+6FeBWhlI/8UFvqHIVahAbPGNKqeFhDFjum6Ew+7rGamspBebTDjZQ+SA77p2fhXv/bl+P/8vX8ozeNAxY/G2cW5+LM/9zPx3I/+SNbFq3Lyk91Zy46QI4wyyLcJhFOH0of9ulI2gGl39rdVaFBemQ5TdfT0KW7qXAUR6UXQ/TQ1P9qp1bb9IXILL4VLHOZVXwRHV7gnP8U/dz7iaQmOhRUifWCotAF8L/ZhP7DJlAfhmAP/gXvYP+E0xo4f+aFVVGjG+yB2YNj9YUPtl2qv5jDWOerrtHYfxQErX9EFh+D5kaa6M5DfFO/1OtFuaxUs5tiTIEFw+K0PFh57cbC3I4aP8MhXB9F03jbw/Cc/G/Ozs3GkPI56mv8y843E87H11jtxfmVZOO88du7eVfqu6wHQ/dZ2YNaiX/FbTZeySJSdBSXzf0rzsTXVitmF2VhcWop55T8rQTKhDE5g5DxoBz1D62qvKwdir1DHunopjPIAs4YK9J341440nU3VeVvaQxdherTvPuM1LI6mtIeHx3Govj0+OHL21HWSrWyKpw2TEzG5uOzzUHgc37mhXVwKaF24GJd+6g/HwiUtPh9SeJfgaDqrvWkO28FKjNWsdruFPgwXUfIaZgi1u7MTu29d9/fFed/LqPzH5Z9CQwJEjHFKHck6niEdHZuUQsH+NpqHtA51Oi+881tVRRQ8sem9UZB9UoSGiYGRoLJYsefgDARJMR1BWBl5Ja5qB1CB7V/iUc7MjAJkV/ucFwILJquVmhqa6aqAABEgxMMPYiY/NABM/NVvWRfiy7SbOJRd7PiRN6h07B07CH9rFpRLPASGrEANI58ahzDMWpcqRNkuI8xuWRAcCB8ODTmwU5LgjZ5PPiPzQqb5gABdDMOwX9P9IDtwWl4VHhT2Xsz8QYz/vQTCafmd5vf7AbS5trtpDmNTcGDHBGHYYP26X2oc3dQyJDCscSBEEBx7EiDSMHoSFjD9Q2ke2LnwguBQL/hh2GtPPBsXYX7k2+357bF8aIvnZLZv34uVlcWYHT2JLh8+khAyuSHQVC/XDaHmOqlucuer9nkPnPpY84mr735uSvOupXynJ6R5yLxwbiXOnz8nf81RE6ziK32C7NA8Jt2EFabtVb/sqrcKSHQ3+qfvPlI7djY34663m7ZjR3NiV/3U7u5rynEFmekiTQSeh+AQognNz8zF3PS0+FVqG3wjZmJxUWFsibL1qTJkjirO4rMfi6s/8VNqq/jJQwpq5ukAcQ2bw3awEmK194lRDIgVjImQTmzgkTQMDsZ9tqHOPlFH+/xCbpABhDjcmfIXe/TAcRBqKP5KkXYiVrRHBaWjyvjDmIfjKQ8zUgPuQmSkAQEIzmmKG3+YK9s2vqonZCWuiRMiJDNX2kDeJKpCA6x1wASIgxvTaVSWw+SGkEHXsYGEYRTISQTaUQRShg3yK9BPpwjkVdM2G0c9bS3lVMEiAvfbOxGYxGdl6Pp8cMgxLeNaoPpVGMR5b3yvcwbCTsP3inta2GnYrGMTTvN7EPD68O3uQWwJd/aPYh/h/HsA5h5A+dVe52S1D5uD8IG96efLJ5pffX9oUUALaSYLFl7mV2ZnDbE7V+kjmh7r4gNJg15Ry6y3tHiDMXTVlSazLyFEsRYYJTyfTj8p5wdaUE5NidlOiQfkZQa2rLhqPdOajlkx4ZkpmTx/I5Z2sCPBtr3r/EzPmKC0BX8rw6j5xoIIZEFluyrRn3O0gR8hDVbdQR5UnWnNxCUtnq6cOxuXJKQuLa142+3MnISDtJ2piTFrQlNoGUL44a74wr7KpM+cj+rKWybcy/Qv/aa40xcuxZmPvfBQCw3gPo2jYe0TDMBAAtWNiV/GYaAzrlcLcvfvgBfVl1WDVzR+QEbSeHMtOrdvxz73psWA0TJGGTi2rDSpxsdHo6VO9GvRVA4fxvH3GGSykuZMYXpSGgcEpIG0CsvrCdTZfrUB2y5AXeHbLn/qbyc/sjOImBC9VyGy01SshFUErGkoP7Wvn4b8CMfJDxoPb8R0EtJCbDLNzGWvTB2T+M5GHqV/bXqlL5Ow6qZMygLsr76qZdM+wrUaDK3+1OEZpL7RjMrbKkwM0iGc0IioA7fQ3GZBrRvAxCEO0G+/kEy16nS4Jk5cuhpxXljTfZ9Qaep+gJ4outRPUGkQqP5NvyY8iIGfVhZCo0IznDyajPhBeT7I/zTo9A5ibU8rVi3Ke8fKW/0+PjkWC9NakY6PxJxIZ7KOyfcAtY6Yw/ZhrPMW0wu8Mk9T2wBz24XzjYODnrSNvMzSEePramXNfn630+tvVzGH2apim4rzjhPRX71jxXx97oVPmtFyzfWALSuVxYso5/hgUkdp7tyJo+1t306Ejtma8gG90h+obm2VNTkzHbx/TAExrv7mXWZsR81IcMxJ658tL7tk9c6coW0wbngGL1dUwhQY0D8Z08WMr/7yvEE0jB+0DTCP8UDYqUzPMcYZesPt+SRep/7ig1ad3XbsSQvbEy9rq4176ruOwnrqC4TevsqlT6clLBYX56wJTS8uxLi0C5fIGS487cLFuPi5H4mVZ6TNP+RgwQEhVWja68SsfpjVL4UExJiCoxIiqplXC+owDsM56IIgcaN9sNW0v7Ee3bu3RHBidFKFeVX3mNJz1jGieJxbtOhID+aReLGkuDp5SoSApuLzDRFOfn6UWzfj/jgK20e+3uetKiU242bQiwnAZH1uojaRP5uZEAX+bmdNV/wrYMdpAiKesERPUz8uFyKUJ36UiZZkASa/SoAAZdgUUq6Jkr6Vh/2Kf3U4XGZFTRrnffOdOHrz7ei8c1f9uumtAlYvrM5GZ2diTCu78YXZmLx4LkaXF7MOlEN+FlLkL7RdQFidZBYK1DmDEEpOpwngz2heQHAUIf0DhiYdDsN7hf1e4L2EwPciIE6De5s78frdndg+lOY8NesFj1piMpgak9CQ8LgwOxErU4UuPiA0+yLnY+KwG2SOVrM5XwdnHNgRHEIJuX0OxxEUEhhsW3HesY+5J6FRt6w4GJfgOJTgOOC8Q8LGh8AQjf6vPfZEXLh4yVtXfJecFyBOaD6vXLok7Xwv2m+/FcfKb1Rzqn4+gYRs57R5F5T4AN/o4MxiQvO2JUEwo7nemuZAnIc5edhT/ED+fquuyjSPoq1qm2/GaVFJ3vW2psHDmeWYzhlfBILfLSW/yj+aQLjzZX6oT5UfZbCth2BAoHa66jMLDglczZeOtIx9pePWFd9qb2le8l40vhEz4bdicFV5NKbOnI3z0jQWrz0W0xfZAn64YeyXBcVuoqpQ7ZXoHoQpNIqwgBBtQoh1awp7dixEyVAc+RbGTr5OXWEIB08jxVXiFAZiZNIhNLSqhxm9VmciIsbbyGpAg81VWA7K/B4cGJrS+ePvEALMELMSAARBamfgn/SjqRCU4+JfwH4EChyvxCGdD6HxL2XUsCpwiA9BgjB4eWU9bGm4BU5b3KR1uQ1/AKJHE1Bfca/9+LXr0fnaS7HxO9+I7W9+N7bfeDv21rajt8OBpVZyYlTd1bXo3r4b7Tv3LFgO5Ob5GPZXXU9l369/BQQp5RCGIAQIrwiwskPrmNWqkfQfAsCom9iE4bBhbEJ1D8c5DYfhvcK+F1jXWHzjzVtxZ6fnMT0WzR+IiR7sd33ux2ocZmtmrviaWRqeEeP3C8zNalasbqDuEqQQGZjMYaMYHvPY395omMxr2/fTXh/S5fIL/n4Oq0/fLiiWls9oGrBNJQ+VgUBii5rFnz8ZXdxey6nNzGcOmrkKfebCeSnOUzEjmptvTQtb0jJa3p5CcEyKJ7DQdJn0nMqrn5t2BWxqUUpfyurWyw7DdjXxN5a5yLwASnzq7zxUP7QWay48HCg/CzqSupxMSi7cAIUv+SKP6k0dJ6cwJyQ8xe8Un2/gszXFxZ7p5eU49+QzMa32TSwuxfgsN8Eebhj7pV/6pb7gqDBMaMMIkVXTxF6EhgWHCC4/M8nZRlV/BwdudOyRVhoHEh6otVZtNQBMEkvwI7SSMd9S4l33DAKDCmHw7WHzO40XV3O5uZFPFIt5wcDYqoJRE6mu/hEwzkN+gAlCbatM2mEZ1CeW6gZqPCC7JCvQ9DexCV1eYbauh+JgVnB8+dUyaz1w4DbID3/A+QrUL05L/9y6E50vfi1Wv/SNWP3Wd2Ln3nq0xXiOVC5vFz3W6sr9wApMWtqxVjV8IJ936hzs7ErTW42DtQ0pLAqH+VPn2j+1Xho/18ECr9QBw3ZhFdJzEhy1vR8yVAZe8b1gON77xQeaaSr+XgHav722Fa++cy/W99SnytPzRvTjuSQ3o495oBVsW/G3Ooex2TuM3YPj2DvIPX6uo3IQ/H41Is8mDLuBgd/wXC4CgznMnMbtuZ1aCYw8zy2xK0wM1Ig/DLWYbFH7th99KIP486KTadEipM5ZCYKms7Mt0hvzyyn5ZjfIIhEBQ3LyWbpwLhbnZmNKdNmalPCQls2HnlJYiBfInz5hqCw4EIb2yTbaX0g9vP1lGZBhxHtX/6i9JdLAzkJN+dqPPNjilR+lsEBNQaUwl5Ol83E5P9uluWX+pDYxfuyUwNt4YwYlj6vtk9I8zj37nG+VIkhaV6+W7bWHG/qCo9+hjc7Efj8OVie4U3AMCA48kMBIoQGBla0qVDl1Fq8imB4f9X4on4u14BCxocaOaQrlI/0HManORpDQ+QgQmBPlUKZ+zE8538Dcb0tl1uRkm+ZgfTPY5x9RHhCNEg+YIkMKIQC4weoGHAdQGaShrBqvIoDhPNNpf9z698yAkXKeUsu1YBDYXRF/Ye3qZl6ljQYaaKcIUn19eONG3PkffjNufeu12OU2ixIeKs2BCBUz8cQPViXmqxGyw0TAEhYQMVsKOzfvqM+16puX8ECDUL28zceEEREnZVfB0UDagTBkq2x2XvaPhshPY/TD+EHjgT8ooNu4pvnqW/fi5Zv34vrGrs80Rry9yruz8s2+/vQt786amI6xyWkxi3yzqp9CloYNHmrceiejsafF2B7KuPqfnRQwx2MAnhvvAzVOnbuY1T6MhxYCCIq0cyW2vwVtbeR+4eHLLprPpGVewazVs+a5LPDmFxZU79wyIg3PcnVFh9Pzc+qXafGBFBxcTeXNErPLK7GwvCShMRbTmuucDyAwON/0h8VEgnXsLBwYQ/0PekHtYH4TKLAVPyokW/9X7a/D7/4xZhvSrgDapHS+yAOPMshdeKG1N+I0QemokzVHOS1MBTyzwhsM2LIbEz2sPP8xaU4TcdTpxPTZszF98bKmYqnQQwziE8fqr2wUMCAm91jfnuaAsAbIVb5KSBISoIVFmlVwsEeKeWZ+NnrrG9HbWPNLDjnU5SruhBgXh+T4cRWXa7Y8BMg3T8zUhKiXvCoC3rWzuh27EhRHO52I3kFMqI5TGqJJzSr2j1Fvp2ZbMX3pbMw8cy1Gzp5JBkmzIAqYH0DbcTuAARNCSfhbIFABQG6VbyZsp9xqf2oZQjN5IasFC4mSD/kR1vfDLPlQLnmY4qlHWd0AhKlfHa5ZeHzj7bj13/9a3PnuTV/zIy++bcCJhqapb81SxpgExMFRTlgodk6CYWpamogmIweG03NS8+dbqja3PQ5j6dqVWPjkxyUIWmqHEmjc/HoH6iPG5rrlLEjEjUBB2zh/WekkeP4NmHp4IvjVt+/G3Z1uSG92P/VfdaK+Hx1lH55tWMZf3Y3oplv5w6vQFivpyQkxRDGqt1+9ExcfW4n5mWmvg7gwMjM+4sP06VFWuLBbhivnKFDtw8h8rSbInLVQKCaY28u5tcwBOdtKzNtuTws0n3Gwh9/1S0o56+CBQITAQXvb5xz7nd5ACLgyI34478mnno05LmsIWOzxBHhHfGDp/Pk4d/linEjYHu/uRE/mdGsuFs+seAHZ0nz28xqa07mFLeGpv1HaDj2qPTBa+jU1EPqSuc32FCQL36BfQc0l4sttH/sr3BUFcBOFOZdp0yN/fHCvvvLUdafjlr9M3wa1V/YvwpTnOFLYHvlJcOaqBlZjPhZtnovSguH8538kRrqdmJybj7knn46Za9ecz8MO921VVQJrQvUbxiQ8iI4VCR2Uq4/6Qfu+0CiEmIJkP2bVcTxJeqjOQtsYOTrw3iZzydoF+StvnhBnq8pETj00yHxpa2//MN55Z823GLptEfEub+LkkEpqverC05sHvf04FgEf73aic2s99l69EXHnXkyIgeaTpIKm4DCBmJTSoAuoiwlLgNn3K24AN/lYcGAXYgJoHvg7rtAm6aufQJPKGauNWUBx1zw0Ybnqe3zzVtz951+Kt1+6Hh31JwTLarCnvmurve2e7DJ9qMn1Tlan4kisULvtbnS395RNN/bUH9taAW9v7ngrYm5hLg7FCLT8iUlNVF8q0Bi5Pm6P3LV/MAFmDROTL7SxFzuulfIfcICRfls09vU378RGT/NBWtja7bYWMFOxdG5Zix00Ci1rRNPeSjWTk90aMf0pLVDjtrfN4TFjqDHd6cWX/vuX4hu//Was3tmJpSvLTssCSsMbXamS+6IfGDRvLABghMzNYahzttqBKjwUYgHFtpS3c4ReBMIk5WehYneib0sy3zV3MfmeztExZxyagxWVR1ZJ9ZOFhSc7BLOae/Xchnw434Ev8L2TmaXFOCrPQvA9eHjCpPqxPg1OKotI1d/1pk3ywzw6yLrStH6YTEc39yBeNTMPRC48A3edfRlHttqP+ic/4nNllnnnNPJyOU6vmuFPngUBhAlaBn+IFAs15hPzSmPOd2XGZ2a80GPBMLW4HK0rV2OU80elS6H28MLY3/7bf/u+rSqg2QlNpLMSCxGp43CbqERA3o5CcCAsRBBpatUCQzvIlQsHXIe8dln+KThyYCAodSsUJWI89rW7ca02eOMknw0anZ2LzfZBbGzvKr4W4xIch0htxhqyUjxbSxoGi9WJJ5Xy64lZ9t54J8a1chq/KO2j7iMyQJVRG6CWXNEPGGeJA8V44Et8E0IlhgFRWDhgJ53zwR+BgR/2BgJ0PQyF/AGIFZSADWlV21/6uoTGmxIQEhpq64H6fVvCYksTprt/bLerySvelT83SXgL7OTkjFRKhamveVCKSWn3wVFsbezE6r2NGJ8aj9npKff12MKiylVGrnupX20DCLg9aitbK1oZZj+WsD9gADPhfURf+tbrcWtHTE8CorU4H5s32/GN/+HVeP3FO2YWO9vteOPb78Qrv30j9jr7cf7KioYbIaIVNAskMcd25yC++Ztvxpf/u+/ES1+8Hi/+1ptx861NrfIPY+P2jg+jl68u+ZkPjp9hNhr+6EiA9DRmbDuytdsciTpvh6E5p/VjoWFGiL0hMDy3ERJapByX840691ks+iNstis9diGCg5W5wWRjdu885ucXYgLaIUgMlx2KI7WL99ahrXQ0t3mXmCjYebElBcOlrdx+qq3zr+lRPtA9c05AjPSnbVgpW24v0LBnGx2bKeb5RkQ8EBaDfiBjgrESBSHhrOTps1gFEBegPzJt9intN28kEOGucfY2MHPQ80p2zZtR8UIWw+PS7L1NdfmK4zbhYRUgp2ocD0I6ysRkAioCw4Sjwdfq1+casufhOFqHkFWFBYhM+S+qs3g52ZHc9RaVX1ms0aHLkNIQo7pY/TvmVdWYhAYPS+2KsHprUnHX1mNfmsah/I7L+40RNgwoplF5+vKD/uh8P2yjAe3cXI1YXYupR86L8Um6M5CGMkAYMHkQimHgYKAWCDIZ2DL4ZqAwfMev8eTHlhh29v9B3Bwm826n+eWImfl0UxbEpzbbgRtqZbuIlT+T6eVX48bvvhx70hyIR7/zcrRdTdB8cIyLBJwJaTWqOtBugO2CE60EeZ8PV5zp11FlXfuZNEjXjbWt2N3b9RO3MyuL0shUt0qsNku9KtB22iOC94f266cv/4AB2zjffuWN+Nobt6I7NuWPQPHVwUMN2ytfuhE3Xl1TnOO4+dpqvPnS7bjz1lZcfv5qfOanntRqU5qv6Gh8QrQtgU2XtmYn45Fnz8fMmfm4pbi7620LpkONp9hMrL+9E6999a3Yb+/H5PyUGZEHUmPeFV3vaQEBbbBVy3AwX4fhtLncdFezCpK0a45jioYG8z4FRn6rA0GRuw18W4ftVedV6Axmr2ztx3urWq0ZVTlpCk0BAaFAxWULSt6KS/C45hHCCgHrrT1BkQ/OzwzVc1KOvlvWvn/a4SFk6JuW+k9UYLX6V2Av+iL94frWQHDLKBGyL+SBFrarxfCh56DSyb/2GfHrQ331gb/kcALVByF4ogUDXw3kwcYJCdTpRx6JyRVp/cRpwEMtOCCY+4EOpBPoPOwDQhtgISINPNfyLDzQOPpCI7emrHUI2bZihbE0OxPH3byGCJEpsnoZQSHC0YBzQM6qxasIBl4MbbdzGDt31mJ/K58wHZ+etZo3xac9tfLlwI3XHvC++1GvmNiHzA53EUpD3hAuK53e+nac3F6NqStnY0T18WgV4nQBFgxCTIBw7AgN+8sDxouJdgFxGtE6hKpXLEhALEqzwbSwWMhzBJgu8djiUTu8cmfC+W64KguqX0NawvHGZtz5ja/Gvbvr0ZYwYdXTUX/tKQ6rTeriwzfVgT1eJim3NlwtSFVEzWseaMUUWojCODdqqfwppRnTZMJvb6ctWbruV7zMXTjvVVACDR8Y2W76QfW3xqF2smWF/x8g2NnZid958Tvx5lo7TiQsJjXefDdkZ20vvv6rr8Yb37xthpEfMBo183/2p56LL/zR5xRXK8xJbglFzElwcMEBWoeXIfhXLs3G9tp+3Ht725oICx729oGehMaddzbj+kvSZFrjsXhh3osHaABy2JUWyrYlwoMHCd81qxvzvM5rr6DhdIpd5zZu782LzirmKrogdvyZ8wgNwmXnRmV+mI38hIUuYH6cx8FceWCP5zjw4yIGCxw0DL/EVNXLLoM2SSvUv8OwuvrJgp0+s3ccO0TTbc2bO7zBQXF5NdEgkryou9tK+7PNzk1x3TfywkBYkn+/f8hMdvM7ITPtN7/zSvwn//V/E9e18HrhwgXNo1GH6T8vEig+2qaFhPMhe9kZF42nX8iKpq85NHHmTMxee1xrTNVXMCwsht0PA4y6wwTZuIrZgUlUTf+mAKkdyR4nRCRtw0SGAJHwkGBAkHDDqo/y8+0oD3SicvWfclT+Ur+1irHwUV4HWoPs7O3H7ua2OrkVU+rgycUlT6iRfZUlFXefh442tvJKn+pkoaF6sgVWNRlF9asduirf/F8D2uGc5F98KU62N9QLqojSKXGpWPaJZkCGQc1AIc4UEMkUNKszDoO+sBRx4Uo+UT0nYQFTRcA4zwfA1EycLEjAkLfarE6QKSHCO4Ju3Ys7d9ZjS/Y91X1DQmBTalSHlRptU1Qf/lG+AMGRW36jMaHfcYVJpKgv1DxN7ElFm2LfWG3grGlO9ZtWmkWE2GYvXvvSN+PN3/iyhPBOto1snXfmX4006aPST39AAPpfXd2IL33ju3Fz50CLjvxW+cnRSHz9X7wa//j//uV49cXbKQy0kGCnn48dma73OBrV+IwLxSFnJDQkP8RENDaKA+WNioQ2Vzuxfkf9L+Y/Ls1kanYqP5hEBSbH4/N/8nPxp//yz8anf/Kp4Psh+6KDDS2s2LKCLjdE56+u7sTaXtf1HYY6jweQjDM11fSvwcmcE3PMB365smcbie0kFi5asBg1Ny3omHmZjvlOct51tbmxrrnNlitrJ9GiVtyOS5nkafuJFkaicTl5KeqB5jLvqvJT2CxE5eZ1JHVVj27jDyrJ/g+/+rvxi//w/xt/50u/HbttLb4qT0LAkafSWBg6vYpzwS5cCjiLYeYgUzEXxn5zsOOnGx7D8zd/73e+Gt+4uxovakHLe6rIlz60RiLTH6xSnvanTJVwrAlLm440p/yJXHYj1P7J5TPervphAkbYA1WJqdqHMTWM7DwLDHWmNQ1fu9Xg2o52UbQNDXLaB3goPzqeAXZZ5VfZu5PtVocjeUfEUNuaVYcT0379MEzyYHs3Du5txv7djdhf34oDSfvDzZ18AyWrbjFLDoVRH1VFr7hPrA4fieCOYq/DTRFOTFSaCG3vzdvR+9I3uHCPNEnCNe1m/VyhrFwy0OoGbAeLe34xYvmiCKG8xvl7gJFJEQ3bVwgk8uPAutOJm197JVY3t2JbQnFP/bujenYhaAiQdB4+xZfAo8RR+Y/LqelrocH6ZUptYfU5rtnLXfye8uJdSWx1TM3PeutgTH02x6Tf7cb1L3493vrKNySUOx4Lo4F2qpRmH9V++gMA0Pzdu/fiq6+8EWu94xhHaLRaHoHd7W5Mzk3HxScvxsTMlGmP1WVrbibmFhdi/sxC3Hx9Lba3OmIaUibV33c1xO+I7FjUwFTIiK7mUHxceTzz49fiR3/+hfjp/+ln47HPPhYt5YEmePbibFxc0UqV+GLQXE9FE97pHcVuV6t3MaS2hMjLd7bi9jYaetJnNSvUeQ30hYMHNt1NwO3DfLBEs6YruhKZ5cLFAkPhEmamYwUgXGDqVchwy4gPFbW12GOBR3xeK857mdAEHF9VMn9h1S6TGiIwECCs4hEg5i1gUwCoUqT57Zu3Yk9xfu36W/HK6przxd95wtDNf6BmhAh8DEQ4aLGmfGq/ZHzqlO3NfLK/Vrd24m67HV3V6dLSogR4ahvUjXxca/2bX1I2+SndkfrgCAEnXnVCH4nPjfGMy/nz/cUfMDxWDyP0D8eBWuHaeQAdSAcMq65GMbPcmgJZDaRwwI+VgTUP4hQ797zPqqN9gAZzVFxlJKGQ6rZXy1rBn0y14hAGrI49FPHv312TwNiKo/XtOBYjPdlqx4lWVFzD9ZPQI+NaRY/7AJg/GCrDQBNoB3v71Mvqr8sSg0VQaIKd7HViemk2Rs6dVYoMVwSZbn4CbtJCoTJytuBfZjuIxkGdsX8/gHbT2fVT4Xz7ePfNm/Hyv/pKrPN9AlZcEoKg/gUj2VYjkzcFxbgIMrUMhMeJBAf+CneKTFeBw9bW8mK0FuZ93sR+MvkhWDdu3YmpxblY5NUH8ktQWvoAFAPxltsfkK0qC417a/HS9Vuxvi+RMD0T02o7jI49+Nnl+bj23JU4d+1M3L21GVvrnbggIfLxP/xcPPnpa3H56Qtx7rGVmJ6fjvkl3rs2Ei1134wUPZ7XhDnRzSLlmFmciuc+eyGe/8y5uPLovATFTDzxiQsxOjMd28r3UOU99fSK6J1Dco8KMkd5jMadtzdi695OLC7NiakdxG0tqlhIzE+zhEgYnuO5q5CMlRUzfmaampfVzLlezjFgvKLHio7Xj8t8xv/IgsFzSH3EbGRhyDSCwbIj0NIKOz+apQUf/l3xAxE3zxnhJjGUy4LRD9rJz7ROmN/aACtWviZPR3LYl268FW9tbSv+cTx57kI8e/aM2pRTN9NVO211SpfkvOr8xs/hRKA/ZKfdqjte3Hr7qgTUoQr/8z/2+XhsZdGLU7QS8kPIUl/sLOnYtkRrPJLJFwNH2F6fmpTQmI2Za4/HzKXLSkP9S+EFqnvY/2GAsb/1t/5W/4yjdlbF7ChMiCeJq09IqH5CGHIfrVmUm1XqyNRI0t8vOJT/mUWtzEkvdQ8Boh5PwaFuNiOcno0j4cFuJ3rv3InD21o1SMuIDeHmboxJWIwrPmr+pAZocpSnSKXyimH7ac0+FhHCCCpvblfBVLkPnnumTHoRixjlhFYMY4+iLUybUEw9mFAwg8asNkUJWeFh4gcDRVCgmhOf73TASL9nUNrOjnAvYncnTjY349V/+sW4e+eeNQxWOryqmZpVgoQ4fcBN8apLvsuHNtMP+OVEJQIp5cIhM4U0q6A9MRZPJsXzl/E0iRlvbvhsSQ1funohWisr2TaDTLc3V0u+XCCN0H30rynQH6trG/Hq27djvYPGJmGsdiOs/Y40IdszJ6LD3a1uvPny7Vi6tBI//ic/HU994lKcOT8bFx6Zj0uPL8aiNIXW1EhckMA4MyYaFgOaUv9PTeanR9ltqqt4hIiUZM05D3FcvjYn4XPWN+iWledBGYpKovDstZs78bVf/Y6/ETG7OK2V+nHc2dmNKUVabCVd0p5qJqYd5ljn92DeD9y55YO9CAl4Anb8zR/Szk1JxxdyhuHpY/JIC+URn7lbn6TmjbfwhANpuUSlb32VVemZq+9mnKqfBINqLlQn0GGKwnyfnpyI1XYnzs3NxR9/7rlYaU2rLjSSNJkn6Sww8RfI5nqlRKE/+MGZbjwGh9+qu8b78sJi/MwzT8cnLpxVXVNokrUP4xkU1ZsxRZRgIjyOFcaXD5k73KiaOncxFp58MiZkp40/VIJj+DrugKASa2e9S3AgGKrgsKYhIeGbVaxMEBwlrKL9D6VxSOVmhbOvFYby5SaUXzmijh6b1ep3bDI6Ylr7N2/H0Z31OLy3IQ1jO0aVnr35KXX+lBg9DwchCCwAPIFSWEBBdDPI+LHiNiMVWRGvJcKCQUJMHJiz/zyudkycWYyRM3yYSJHpCwaL/JidKhd/VpjevyWMeGTMYThxSAPRcADuenwPwFWc3S1pGxIcvW7sfvvVeP23X4y2BC3q8BFqhuoKAebKjTZLzdeE8wNRQtqZFxlVDbktHBwfZPLJQnVJq/YgWMD9dk/ETgByb1JjpbFRovYeD3Np5fzsE34FgrcWaCNthfg5QP8DIDi2t7fjzbdvxdoeL607iddevBvzFxZ8C41xhumNSOjygr39nhZB6qtP/tQzceHKkuidERh1fzIO7OKcUbJzmkdv3duLr792M954/UZMiv4Wlxd8gzDHy0Pl8auAfJ+bn4iLV+bggf2xBbCv396L73z1Zrz1yu14+zv3Yvv2Tuzt9mJqeTrWdvdiTgumhZmp++b1YH4nDrvBYcFRdx6OT5jP6e4LlRLm66pKo4SljjBF6isThmpecuTXiPgNEPLzd/rll+9ygoa1iFF6mGYuAknPn/KVH1oIpxrOW3H9skLV/5oWOi9cvhQ/8sijcU1as7fAlC9hCALaCFjLKjmq28nc+WISBWea2S/U3X4aTNp4bnYmzov+uVHGGYiz1fz3lVvF5VUxCA0WA9SSbapjEQBbVByKj2kBPf/kUzF7/nxpz2AOnSYwHjbh4cPxB2MlnjSbxDSMdF7/CXLiSJMYEFtZmRQzGS3/2WGo2Vy5PeBmyq3b0blxMzpa4bVv3YmDHTFTxTWjFNNGWLB6zr8UCtzGUGUzHnlZTOhPFMFfbuMo4vGIBNuRnyth35NDNlUgDva6GmQRLk9C9w+pnGnmC+FRW1ebAaRQITMYdFwBGoOE5vcMpJFGFhKOIZX93kuvR092bmBwSMjebFZFP5owECevjObdXaj29CETizD3jhkQcbOu1BmkT0Ta7jM0FG9riZCPehq77mG0d9sOsyYn4bL6+s24+eLLFhR+FYlpgoKcLSX8aw0drVzfvn3X387oSWjc+NbduP7129HbZZEkpsZCwUg/R8wuz8YLX3gizlyYtwCG4cGUDgnWAE1JcKzI/tKtjfiHv/nV+Ht/7+/H/+P/9f+Ov/+P/ml0N3Z8z4IhYyyhKpKVITRaK2ARgVuRsLIVwvhPTI/G/NnZmD+/qLIjvvO1W/Hir98QLYxHV5l9/a07sbq167jAsEmepi9bBzzA4fImBMz4zCrNMdGQkYWIaAa7n7dQn/iwHHuJL0u/LPpkR3S+sb2ludhTvvSlFoMLC36rc+Uh5AGzp689DzDFYxKZv/CdnvzhNcyTPEC/KKZ+dX7GvApGT7OYD2lPAVKmlMOwOFz16PM5XMRTsOM6InbCOTPNbXrKdJibiJaRB/sWHPLWcktsR0JDc/lY/cGOhbWN8xfL2Ub2Uc2/Caf5PSxgftPvlNppD8Rk/L63zeqgahO4GUTZcy+UgR8IDZDVA8KFtC5UHekVrDptVMz6aHI6tm++E7tvvB27129Hd3Xdn36EuU1oVZ/vryKZSVYZKF0ZLJpRSNK/qXkwqUCkfiKhXQTHgeoiE+YMEfK07tHUXMSFa/n+JRN4RaAOoNz3DabcapeR0g6kRe1tKg7u7wXIU0jenV5srSqPbGyGSC2HiL1lxTgof960yXXDFAcSALRZkb0fXHJkIlNFmuNVG0Qq5Al9tkRAa12aGUoWJ5z5aELyxP7M9LSF7e1vvhL7PHQJEI/MSv/w968roCHfvrcaqxu7cePV1Xj5i2/Gy1+6Hp2tvfj2v/hubK111H+SBOp7sThvRUxKMvDqf6+Uczg0DxgUR0uhLOs3vvt6/Nbf/7vxnX/+j+LWV349Xv3Kb8U7b78lOleg4sBYMT1uaU0gTAZZGuSGUUEXi+dn4nN/9In4t37+k7FylRt9Y14kdfcO/V6srf2jePFNLca6XSetcx6z4gCSyVeGVu19QSF0zWgklSMcP4SHpJ8FqlfX7PXTiNKCYpIX83Jjbze2d3bMNyid159P8Z0KMdZkyhyg07cSCqoH15rz2RHmgDRwuf1aD1AqmXzNa/JyjhZ7CqdZlEcdAdyUlU98Z/uqQGHaUi//yY+5RjzSGIjH/FN55MIf4PxMB6qfsqU1CHRF91iycLDQYGUgrX58+UzMPfJIjE8NNEDnM2Q24TS/jxL613HpJAB3In7pX/1SeCDZEQbs6WHmQDJgNTwFTLWXNAgQ+R/CXNWRZu4aTL/crTUXWzfvxt7rb0VX5tH2Tkyo/OnxiZgWMU2LeNi/n4T5kYYMXO0UGN6qgWj5gwPK03Si+N5b9CBC/KO+vsiTtj0xyT0JEN5I2uvsx4GElt/RxPMW7LnSAaAzy7piJ3s16MG4t6PZrCUfewtsQdHeA+UL7nfSzTMbEB9IPJtZ76OdtlZh3ZwQ6jNvOwnVgwqncKIe+wE0HqoEqBn9kfNShO6qarUrC5OcPEr1M9wWO9yDlUFY+KgNoyNHGpfRWDh/xltZa6+/qYhikrQvk9nM2vxww4DeEwHodWNzU0JjOzparr/x7Ttawb8TW1sdr4jPXTsnMuGcI5mlBYczK4xIbjMS+sgdn2ODlcXSW9/5Ttx6+etxLC2Td7Pt3nsnNu7dk6BW2aqCGQ7ZZZbua9KrtMyj5Gf+LZcow6ty3pv0yNMr8cgLF6O1PBdnrp6Jl377hslxfGo6bm2349tv3nId65hXO883JajUoTAKdBz94Ue4z2KgHtGMp4fc+NEf0Iq3j6x1SHioojBO6M7PMZCT3F3R+PrOdrT39tTn+ezV+ORkfuSo1dLKXXxEtE4feuGklKzgLUBUDezOk3i0X/6MHR3I9rclgUbG7VD7si1p8meQnSbJkljsjKKB/Erc7BNspFFZBe2ldsFrZHGfqFTXj9T1uQ2efeLtDLOPPBpTS0tZn/cB9/dDCCa9WrnsmIoaJmNDYCAgyiBZEPSFQzI5ayMlbqqO6UZKo9Jh5+VpytSdiwQeEYHsrm/F7mvX4+DWaozstkNkp0kkgaFwHlZji8rbUQxKGUTfkBLm1pRUdZmcf2CycrPqrHD+iAOhehDltvBQ/Tho5EMrXQjuzu0IMYtozSqxBrnkT13TJHGxUwfcao+JE9P7BkKtdmLtVsS9tyPWZWIveLIq4bQq/1tvRNy5IftN+ctvR+WyVaU6He51JVdEdMrrUHlbKKovfPBNmW7BiYUL70hSz2ZVGKcT2kj9qGHGcz+bqKlixsZOOwjzuY36VUPn8eG8A6GBZjih1dEkD2Bu7KhOCEPaW9pPOpiE++OHDyqdnwZ8Z/sOr6vvSZtW+xjavf2e96lf+LkX4pmffCJml2bd1yBdQj+y0oSJ0/MAjITup4tAx1OZu5vr6RDAcLkq3tndFd3jQXobffBTz/Ko+agajpOeGeYFkqw8fHf56TPx6T/2fPz4n/pUPPbJq37NCV/j49mBN+9t+1XvA6aVTND5FIAOmkyt9hV/tWJOoj8WgBYeil812op5hTc7wPkZoUfRl2lvPLZEV+s7W1qzdd0lfgW56G56ad5vEfZ2lOrD3DWNy4SG8+prbjezPWXhQftLPb14xY4n9RVCr9SR8XEdSxv7baVRNnIEUzgq3Dky1jLJs6LydvZuT/Z/nm2orqAm7LHmk5/y5ybV3Hy0rj4aMxcueBuuCeT3fvBB4vx+wQMeAKTjwRQQmImya6Du0zD69oolXsNOuHtVbq57ukh36Hh0909i+7U3Yv/2vTjUiohoMPwJDdq0pDRah1fCGkH8TYSW6nl2wUGv66+EkARPQpMW7aSebXCbgqQwABOAGKzYoN3cTjlUvOPrN+Pkq78TsbWqkCynD6q3mSZA5dESmm4qbf8S1pbWscf3x2V299Js78YI3yXnq4dS0a2ZgPhxBbf0Dx+kOhZn9/aa3PJVw/XPhILwS5mMEVof99mtpstdalSqUurvfDmzn4m5c5diUoK6MjoECv2IICFtTx3S2dd4aULz4jkOKhEcXKPu8plfmAA18ngoker0wwRN+j4N6Au2OdZW12J7r+1nLm7f3Iy1jbbpZeHSYlx4+pz7zoee6ofcAqWvhfSJTAzysqsEAebN+OcAeWw9jmyXqlx6k6galpIHdtF1MR1fSKSSVT8iBs/3sEA7f2UpPva5q3H28mJc+/jlmFua8+qfsWwr4cs377idyTCdI9W5r28wCa9ut8fx0/TNJ8KpjPrBwsOCQii6yPMftQgkXiNtfaKe8yGuqK519mJ9a1NKuXiDYsFUxyYnYnJhLsY4gGbBIz7il5geHviTAfS/nEWAsHUOr0lG7jq7vAGgpetX9aOu0HuOGnUCHE6bXUfiqB3QeR0Maka+1TCWMSmCw2tHudlWy+u3QvG4E2lRI7OzMX3lasxdvepPxlZwHmQ2BKf5PUzwwMNxmD63eQZ2BAF2MZYiGPCDeaXJ4GoQ7U88of3cw+KzKUg6FhzyE3GcjE3ExvW3onvrrh/kY0IhHLiCx1OxDCJMrg4iA4JwGB0p62r6VpOFF6dNa3D8DXIJpLyaOhJTSuMNLAZV9fA3KpRkX0TC9gLEW590PdIq83hVmsHmXY2+2ITCTDAQD4C+D3GpHWpgmmrPAKufKmW3TCi72jkAx06la97UHz/cJlDVZ4KHGJkksCr1ISSuNlL3kXH1jQQpqno+28FkUbjC1LvKUnFcZ7KTYFXclScej2f+3P8kPvm/+5vxwv/2r8XFn/wJX4M+Ulwmj/NX+gTGTUxR0tTzrOwTH0lL7GrV6iddqa/y95ZEEdoPO9C+QRvvhxpWkYfT7m1sWivd3evFxmY7nvixJ+KFn3khLj1/2atHHuKCEhEa1iqUD+jftKS1kA5DAtClWPkIEWYKELpU80QLAHrTQkImQdY09L+7yyipHJi1wgCTj8JsN+qPuijxxJTonwdEBFyU4LX6MGPmFLeX7u504vrtNccnExhzyYTi3A9NMLOXH4sz10DBVA2ry6RQIdrq2DgmwkPIHJZZ6R3hMciZdDLUpo7oaHV7Wwr/hgUamfuqM8JjdiZ4LQdprUFQX/pLplf3he8cHO2bD1E5C3UhcSkDtPbQqG9/ESrEbn/F8Vmg2pENzPgGyob2GQl5EWpdXw7KsrBwqFB+3qZCaEjTGOX1SJcux+yjj6g9s+/q3ya8V9jDBCZtE8UpSPdgMlDWIBAQDFoVFHanQKBT3bHFRGikFJddedCx5MV3OehcGA+vRm+/fSv2UZ0Pj/00rL+n4ZWs4uvXAsjTJgdbvx5caxtKMLeyHE/8j/5UPPMX/pdx5sknpGnwcJ8mi5js5LjsyupEzJC1TE/l8+IHbz+ISE4g8gkxa7QarleyD+k2iASouwlelTBBAqpRDTdl0hL8xOTZyiGMuCrH4Y4rhNLoavxBwGlLeM2fiadJzucmmcwWeDL3ESQixbbK2FX/8YEm9n97Skc/eyKpHql5kC/VlkBVmx75Mz8bF/6DPx4zLzwRU09eirN//Gdi4amnVF8XqFhsGWQVjfo76in/nf3orO5Eb3PXbyE+2FcCTQTXl9xhCBqDhx2Sju+HSt/DYTCtDTGwvV4vulr8dDUs55+5GJeePB/PfOHxePpHHsunnBU3hYc7TP0muoTpmPFkR9Kn+/vMkRwP4kFOuCaVByUb5e/zQo2tt6rk2Q9Top6Wrf/4v/p2fO033om3r5dLCgVUXH/cyL+mS7fmDMOjQnPlDK2Pq+xJ0dNIvMHbF9geVWTqn11RGClzQx7QlX1LnCzDETOd26x8C1KOfKw1W2tAcBThYS2D9JQli2mO2GjRonefd6xvxNamhDa3CxUfIYfmMdGaijFeqKl8zJThO+IXhyxy1D9+JQmaN/1Yx9QdAVIv6i9BZo2IumqeicdQZy6KUD9vbcvklTDuA+xC2ogQSaGRYfRBzrNsRxUc4ngSWsxF+SlftgZ5TfrkRWl9jz3mr/2dRo8VhsPeK+5HDX2NA6h2C4JiVvTVXDGmeijeDAP7qiKouDWvemCFXT+5Ly/3wclobEhodDc2gvcyMZgebMbD1YFp5tU2tAWGy88qaMBhrDMipis/8ul45pf+Wqz8uT8Z0596NuYurERL+XA2ggAiH6/OlY9XIR7YLMJbVMq71zvwB+b3ReB8alWVUzpQEUCEhKtT68eP7IZiOm41hRYeyoO4zqPfqLS7DMLSq+9WfqML89FaaHlbis+JdlR+R2EdRT6AV8/wOpYJC76exgPhkdcSZbqtmPSv4h/0Yu+NNyP2tuLgreux9/WvR+e7LzP/clIwoRSPz1rWyrDQYqzwOuB7J6ub0dP40I/ebiDAWFaSDylU+mvC+/lx4WBjc8u37nh47kSMFqblbUK1fUZCnYdGGSevfj3+Qvqx3y30icahcxC/889eiW999abGgUUAJRBb9MltmvLH+9Qgk0MehM0oBvLrSID/s195LW6+uhr/8v/3cqzebdu/ApRJzWuLCPPhMxYhUT3GFC7zRMyTyyjjE1OxIW3qphZsfsDOf4LSF+6Pkgfg+VtKIb/MmH/9kX+NKybNrSqek0J4mFEzr2DClAO9wFDdGc4g08t9oLnXPtyPjdXV2GbbSoKA/uWmFQJvXIug8dlW0ch5aQTvvzu01sEbFXwF1ldz8wzVTSC98rdwoi6lDtZmbKYA8dPrxhQirrcFjtqDyfQFVN86pdOtPlVceocobE31r96qniO80PHSlZh9/ImY4K3TSly7ChimRfejYNi/Ce8V9vsJDzjjuF8oDNxFMDTCMjzTVA1DlnQTt/qLARKv09WAS/js7O5Fe20tjja2NR45Mu58xfGBl4gBpsjHiroikH3KUTgCpiUt4dzzT8aV//X/KiafuBIjt29G/Kt/FgvdjbjwyDnfxOodiuGamYqgEHgwVCH7+ey7khsCick3oniTF8/GyMoSMxgfoUDlmkpVp8SspyhLP9QGhBJyNdUHCEDl2o90FeTOvpAfWSGUXIZMkHxEbMuPPSIBKeGgSHwWllUWWtKB3NyjOpoS0+bReZXfOz5QX+UBYhUaFijKe7fTi1d+5Z/Hr//5vxa/+Qu/FF/5pf9DvPx3/35s3riZxEtdbAoF3Dyjf9wvjJv6mttn3c298CtjHFnI5EL7sPvhA+isCZWum1D9KrIg4pOvvL6ebUC2qiwYGCrTALSnRQtMqE5wGVjhgzV3LjNwFfTX/ttvxe/+6ivxm//omxIet8zcqALx/GK/mkAZeKtFdKdRdZeW7KM1PRJ/6E88FsvnF2L+/HJs7ZRrq8SRiZDH9Kq3pDHgr0ycj/0bGgFCUBpPR+27cXfT8xeo/eC0/itJbUmfytgyb9lVEfKF4XoFD5aVvRcmQjNphAfxFJ909J+zkp9Lp1FaDLalVXT2e7F+915sbayrT9i2EnOX5uH8MPl2ubQmdWfRNJjHaCE5VT21aIs6h7yzSSqMfNR+MTyRPYfp8CXGGHBM27h0w2uP+AKpmuMMqmZV2w1aOCsOz6AxP0FysOBWm0daEhqXL8X8kxIaaheLbQ9cA9yHBfr9PwTD/s00HyXQNf3KVUQ43O+XzD+FRAoAY+l8VEcGK7ekUsDIaiwj6XiE97hBIuGxdW81Dje3Y5Qnl/UHU3d0Bl/x/XwFKwp1OAeDDF69mjrFx4fOzsXxF78Yh//p/yVO/u5/HiM33oix2UlvoXS1wvNtKdWLbZ6DE2lJkI863R+H8p/KUF1htK3l2Zh97tGIpcWsNIMMUCHQoAGjLXgoneP0UW78AOz1PEP1PxFDMlUDouz6IF0/YwihoggWaj33qWd8oMn7tFjlTk9PxuzMtGRKfjHsROr06IxWYPLjdSkoxwcjPLWsCczrC5hYSruvpdKetI7dnd3o8CVAIWZHK+s2All1Qzh3VC8eEqu3zRBA2NWNso/F1nYn31AM4VNtBJwm8fBEeBgAOmtC022aHcLqzxsPNre2TZ9oawhPHrbjE6DEgu6YLDA9GJC6JtPzL1PsxPTFAXVrdiIWV2ZisjUZT3z20Xjuk+fVXYyxEgk5izO4+KxH7s/f36VccJjWIuGn/szz8ed+4TPxhZ+8yG6m8lBCsitx7VUsJiUqKpP5ln5ZN5gfgbwmBWa+IVq4u7XjNjl5icfcoE6gV9yNMK/CLQQqZr51Vc/q3at4+fm18HKzyKA8ORr5KFPNmbwpSDWlOUgb2haT5TsXqxIem2ge6n8LIN7tpFU8bzEwjcuEN6CZcNaH0EDjxg8+5fNZud0OuV2esG7lUme3RXVlnvG5aeoM5Iea4GPJ6+izqrVRd2cmP7ajENhVcNittvKq/akrV2L+8SetgfEapixPkWlpafMHgUwzANfnIYBTDsc9Je5zw8jZq80tKgQL9mS+Nb4sQtlLuhQyYHE7Cv4nsdfpRntzK473Op4IGgP1vv412O5gkyogomSAhNy+8CpQ8fZ7B7H15Rdj77/6B9I23onjzZ04unEn9m/cju72rhmiV+Ya7GOY7NREjLe0CtB8FfvUyv1AjFWrFVFtV5NwH+oV8ajwUqzsVApiUZ1pnipe7DKZ5PbTD2gHbvwVTlp7qSUOJp78aRdh9iz5QPEOE7DEUT1a58/E83/kJ+PC5Ysxr5XLjCbNnCbL8nwrzi7MxoLU9paE5+TiTIwuz8eo/Edmp2NfQqTDaYjafCKGw1tWx4R85/hIYYfK/kBVSORQcjR2VTfeJtoW7qta9BtbewjcY2k9J9Mtvza6Le2FbQImvwUcZn+cHg6AvppQ3ZUGm/aKlZb5nvbu7q4E56FvlvWkAeTbV5Oh+3BW7SUXM1qlxYChgJk7lCstrXcYz/3oo/Gnf+EPxSe/cC0mpB0qeh8Q/k3w9ytULr1ZKMGkB1DGk4/z3ZmTmOa9+PZjXlB4huMLkkZD7PB2+yBe+fqtON6XJgPzRhNwusIstbjYUz1vraHxZxqAOetWyA3Wfkvh0BQUzS2eKjCwKwyBIcYOw7fdAoTzDtVB6XLLSnaXzCmbnCoGXrA/ORVb8/OxqjlyfX091sqBOWmoM2ceHJrznAdairdnNU5+sFeLRWshciMg2Fqv/IkxtnBWOfQF9fEZCkJtUvOH8wjVk3Joo8cXu9pjoSHIUYaXCembglWA+IFHzdPJS5ckOC5Hb7/j7U8LTYWTi8eA9jeAPq79Pwy1/x82uK8Fg8k0mFBpT8ywhjDQIA3SMFDYSz6lg+//02pLA8F++YEm6WGn45UBe8qongyxb2aJaNAGzMC06jrQqPgqntx7xwd+bfQmD6bttOPtm2vx1s3VWN/a9YdsusrnQIzTOKVJPBmxN3IQG0ft2BFb7KnFRxIgvdHj6MFkR/ZjYmk2RudmVAERFgPIwIqQjKwOIRwzfJnsC9gtNDDplY4tJwsOOgCzuhWO6bzdOUKSFTsOl4mwKgxZ5Z5/6mo8/pnnY+nMsj/+wx54u8d3w7Uq3tuOk95ejB7sKXVPQkLZiTkdKmlPAnFv9Ch2JRy3VYe26tdjRk4qkENZCZwjMa4DTeIjBACHvTIhfF8coE6Or46TwEII8VKIMe6h0y9QjE2lfYgAmqtQabLaqzmMlZZhKDuix26PTxyLAXElWStd/NElYG3+rnUpot7+oyu4xVdX7ARD8xPq68WV6bhwcSauPjrnlxgSN2PRvZUF8ac0+oU5umuJIE/Kwo4JqZixkEHJpDptF0KSZkiycOFj9e3t+PZvvOE39ZpZkQCmrjgwem5Ysf25ttsW05XQkp26oDUMMhZrV3w0B8DCgTIE5JP54idUHN/aEu3ynXAQxpxCROnZ828wZxdBmWbKiTykx1sLoK99LVg2RZdvbm/HnbVVv7gR7SK32iRAtBgcm542s0ZgWGiIL3Ce1EMLwY/x3Fc6rfiPhH4vngtWj8vM8wwV98TTMf70szEibYfzQ895tBvmR6Fz04uqhniHKupZUn3Ij0XW8dR0jJ2/6C3v7Y01b7WNqa4+X2lQAHk1BUXTTljTfFihr3HUSVQFRCJ+SO2U3FV1S4Gi7iIO8Z2mdm7mk8SfnY3TVw+VpqWB6XbFsiEEqcpMNG4iICjYWuJ2BecZDA6rXp9tmJEl8cHQ9sX4tjXid3vHcWO7E29td+PVzXZ8e20zXtrajrek6t467sTdw3asHveirWQnWrnHzHQEH8ZRHXry6ypfDtwWn7oWY7xWnYcT2WbiiWxNJupryjIhCUVo/dU2E4jxpl11prtPEBSYeGcfJcpNZwDVD0/yIC/cbGtpYoRWLXxS8hHV6/nPfyKuPPlozK/Ma5WlSckWlbQntt/a3Z3Y2ZLQXL+lldmtWN+7F9u9DQnW7eiO9qI3caS2H8aezG0t6fYmT6KjZrQlNNsSE90RaWayI3j4otzItNqlvuWFfTCVngQdh8WTmghnr12ME54/6WtjMh8CSDot/Spo2itUvxq3iQiHQzEazje6/lbJgZ9fqdoy48P1zLdfuh2d3a6cMNhcK/t2H+PVmPhAdWn0lYdQpuPjWUxrKiUdc46tWS0tDHgTYlNj4PjKBObf95fJK8XdMnkciWl29jRf2lpg9Y7i9psbsbfZie9+7e0sXzRWH4TlDAIhwJf4+IbHuhZg3v+HDomrPwsY4totsofhU77SYq/h9ZvpmJwNpCmNQMjW0jiocJDVff97HTZT66hlcE/NZwwIEMpUxdvqQITHzdW70el1VN+OeQUMeUwLqrHWlPphzItRXiHkB3uVLs82k//0eZr+0BSgXRZK9TD7RPxg9MrVrFelbcXL142IRpSX4yt92jnb4FBcQkMDc6S2cJFi9Ny5GFlciO3NdbdzYmpGWanNCGyQsmlrMStUWmxCjeM+H4r/MMDY3/ybf9OvVa+CIYUCJmp6qndcw0X9w86WFRPNT4mXTvWVXAkXXw0FSUs4eWEa2e8/ihkxRWZIZ3U1jlc3Ylxx6BYmmdimekr/EDAdJsLi+uC4CMTqntw8vcseNK8N2ZfXAatnYUf2PTHHXQ1uhxWFVuA8gQqO8oU7DRwDaIKFcFRQa242Hnn8Slx96lHf2vAyhAp4DE1xroehDix1c/0wyYsKN5A0gE2lIV3Jom+6kSB5QKTFmyLgEID6cVRq7oj6dWJ6ImaWFmJ2eTFmVxZjZnExplV3vhrmV1Kr3tbI1Mddrax6vXb0uu3Y7+5pJYaI2NeKSFXibjLbJvSbhMahZubhhJgOB+18IEL9fCKMea3kFhbiACG1vBTPSng9fu2CJG0nRpeX80uHmhT9vnlIoDn5qr05KTHroqeJPS1k7ty5GztayOyJkfpTXzADjQ976Qftw/jaf/eKz8KWLy2aAbLaHFV/ct5WX2eTDEIFqVscTvfUYabr1e/qvfjmN1+O3/6NX1d9UjjBhJ574WPxYz/546JfDb3pILsXRtokMYBgSFVVN7mQ//pqL1763Vtx8zt3JDQ24/q370R7pxvbq7tx4fGVmF/goTPNVwko5i1zkvnI9fhFjf25pTnP5ewvmfzBdUmFHyYF4i+3ofgjSvt+AqrpqSR/Mz5ilLpnaP667nbJdAOZTsRWu9NTwkT0qXi7EuhsJ/pBSfmbj9BwoZ8dk7/LU0d760z+Pp/BREBhxxSy+Eu7/Bgw0t+84Td206Lc5kpa0bQy7zLvU99xCcX8Q4PCzohvUYlWxla08DyzEptbazE5MxOtBc3R2bmYlFYEvSRqUUb9hFUgVMzmnm4CD7J/VFAEBwIisU4muxEI+NFpfUzBUe9Mpx9XdJMYHbcIDhOp8xKRYlc8Dnl5kV5nlY8zrUtaKJ4Gy6stdQgrMfYY6eQprbq5UcHDalx2QurzwrDDSRHTtFTtKa00tEo+lGreG5GqKnGAms4qh5VPHSQIqraJc5RZaRkXLp2Pp595LB578hENsJhgzoDE/tpQnqRnoCoW7wQsxIEYESJJyO9Kg9v1wF9x7SYMN1nUDGVWu+o6Iu2H18kzYbm3ztf72NLg5hnbAHyECeHnfhJhjo9q5aT8x0YmlLWYm8pgbGAOnT3eCbQZBx2+viYRPSniV/8d8S0ICabjlgSsBNPK04/HzOUzsfLktbgojeeZTz0Xj1xYiOP11RhfXIpR4cncohgqagqV/+igyaxOs2OehtBCNaFNtqlW1zdid6+rFa2oUeNpVPu4jnv9m7fi9ndXpYyOxPknzmj48uYU49lSOPzVzIDh9LgqyGNfGCfDLUQ+n5H3N7717fjt3/oNj7XrpDjPPP98/NhP/4QFR20JWYF8U3JaJmdTXgWXsIyYjIe9/ddevhff/I03JTzuSRiKkcqP7Zqtu9vBh4ZGRKLjEnS5Q5Bz1d/ukES7uLLg+jCnMcnbdln8Z2va+adMxIiFRhEwtDmTFjcgv4wlf1nznVhEUt/UaLRLyI0nx1YaTAJIDiLK2ILSgPnhXlVeyrFW81o0IgT4LDXCoy945GceQHppjMTxeYzmKc+NVOHhcwnNjxN2GJSyTyeVX8ADZYcP5tmJ+khlgIcaVC6hjGg+xIXzsb655jOY2aWlaM0vxpQWdj5HUZloY3mBQERASdSzYNNd7cNmtQNN+0cFY3/9r/91CQ7GA2bPhErBwWuhk7iyAzM849gswsFCR3aItMaxxoFAoNM12Nwsws5HXlosu8TY9tbXo8fX/DRgHNqyavMg6wfGP8HeIBoC/cyAi7F5O2VGg97SYE9p5SyCqOWz9+p3+3sVoVWAGgWT5QYRKxXqtzQ/E48+eimefe6JePr5J+LsuRVNJOVXGXgleA+MpgXOMtD9MDqrjht2u4tHNWkIwoTKkx47YTYpi3hJpE4hs28HyFP9yOQYURvoQ3/PRG3I++qlP2WnVpPSDKa0AuNtm7k9oH4QTk1Na2XGqqcVE+P5PAJChzHap1860s1UP77nvijCf+rzn49zj16O0d31ODc3GRfmpmLucC8OpHr7o/pLZ2JE2sYIbxBGUA5q/PsO9NdpUP2rCS0DuEEzgYLQKEKVQ/H1jW1pG/vR3le/qu+ONVZ8E/tI3Pq1L1+PnXvS3iRUDvYOY/X6erz12t0Yn2t5C5GRszZrbi7U+PomYJ8u1F0K5hY1r1X/xjdfiq988bdUBxg182wknn5OGsfP/ESwGUbNUwilwLgiRF/YUYBbVbLVyNkO457W3Dh3ZUGLg6PYvLer+Su9SZF5cnxHWseNl27H1tpenJP2MaHFVX4zQ+3RYoQPPZ1fnI1JMeG+4BC4D4vdJVdrhRpGO0ud1BNlyiSzMyMnDNMGFe5HFhRhQV4ljgOIh1tIdnbqj63rHc1nvl+OoOCZGHYVEL77EoLWipQX5ype5avjESLMCW4b+gxDflAFc+iQucV8Un/4hpaQxZb5l/xyRwV6YfEqU3XwZR14jxrKFvjY5auxvrvpBfD80rKExoLGY87zcXx8sggOFrEpOIaFx2n2YbPagab9o4Kxv/E3/sYvM4ksJOgkMae61cQg+KqbOhI/hIk7E7fjgWVFDCMrmsux4lndkx/xIFK0DVY4o4o7o47tbkloaHA432CFwgNvXOPjIHh6VkQ8Nx2TYvR8F3tiYS4m5qcsOGKcThORUZ4Gc1zEzsoCYuH6Lg/z7bb3YocngPfafjZ6RSvza9cuxTPPPR5PPfdkLJ1d1sqgrJjJTiaEx0Qz/TKulQlQFuhJApY0gOqe/tiJowC1T42/358E/bglzJjbdK4HdgfrR21TJ1p4jKjf0MroW/KtDLBGxUb/swJiW4/vXM+qz2bnpY2o/3DPzM/JPh8z0hZmlhYlaFp+Up594qlFaRmXLkpgXI1paYOrr74qDrUV08pz7PhAY6d6aeJNSFhMrJzJb6vPzKUQ/AjAzKwB1T1sAtAngF/SeNWQE1ltw4B2d/diY2tH2sa+P5zlQ1y1b2e9Ha/97ttx901pxse5GNm4uR33bmzHyexUPPXpx0SrHH6W7Qcxk8rMoR+GFR6BCYlacCjoWy+9El+S4IBxUydY5zPPPxc//tM/GR2ls/YtmFK6KzLV4966WZeb1jV7AFIDIA+Ex+L5OX/UaUvCgrr4OzTkqXGcPTcfjz5/XvNF9M48VR/wAbZRzf1zmmNzYnTuK1MV/QZ9Kr0LoB3FfgqYufGHWdru7SHcBR2P/Oy2o0A2wnFcTsar2oPRwsYBNrlCzhP++wc9LY5aMam6c4Waj4+5PMVCeKBhwB/YkqJdbHW1xR94tcyOeNDO5k5sbW3Hlty77bYWDx3fIuS860Bzz681Ee2Ig1loaMTyFpV41bGEwsTly7F1pAVqp62pofm1sKi5Jn41rYWW5pcvCQh9QK56mU6oH42kJe9hP80EmvaPCqxxpAAABysyJtZ9207qxOakczwRVm5l5baVhYTzqPFSkGC38FAartKeWeYbvccWIhNaAczMzMbc4nzMn1mJOWkBM2cWYmZZUhuhMctB8bjLOOSrgcrPB3taDcLsWYnzioL2XkdEsBW721txIPV8bmEmLl06F1evXoxHH7kYV4RLSwtKJwHEbDatJsEmPabw0KiY8AdQ7ERVG20SDzsOjD7AqGoY6UqgDeIKa1omJbO+5NNX23GLeZkToPVJGKJ1eP8ZgeK0RKS+aZp52B/M+vuBLK1yEIJc/zRK2+O8aFKayOSsJtvcnNTqRVdpd2M93nn9tTjRpFpij1Zx/LyBAlHtx7WSGl8W2+MJWE0KZ/wRQxUSp5lNrDRd6RrkY15tMQo0rx0tMLZhJGIYh+o/Hii78Z178d0vXo+7b2yIVrWC9cRXf6pflx85Gz/285+JM5foO61oFeZrqnQktCMuD9PGCRko2HceuNh2Tl4vfee1+HXOOKgLCy+VyVbVFyw4tIpVM+jeS4rLl/ABBMeG0B+FyoE3GahJUI/dzL/5xem4I8G29vaW0qgOisR8nL+4EP/Wz38qFhb4UJJoibkrOtuX4GRH4OLyXCxortFfrgBEldn2wWGC05hY9UknNAiDpDvwoDfkC8mQhR2O2Kd7e7vhDsw60DLcJY0oPuPnjw+32+IJaArzrVlriIdlO5dcGIo61Xm56u6uhMTmZmxubMXWtuzbexr3XS0Yus6nLVpoK94etGE8yO1h1YXbU9YwXC52jfnKSuxrEba5vakFmuaSBAfbx1NaWPEiQ4SGt5AbgmMYK1QtBGiGDZsVht2/39B4joOxooubky79BghjlFnimLhI0m9EDcMuP5sAvulkq4WHe2a1Gl48fzaWwCuXYunalVi4ej6mVxZjdGYyxCr91DgromNuOSlTVhVTs9xUGJPAkCBS2AFbLjt7caDJL4qJRTHEa49diSefejQek5ZxWcJjiVW20iB0NLuKSVsErnvW3zYq77ax6odRy7PpRhMQoWYjlSKTCojTyNf5yH6fKeTWlt3EKfGN5F3sWgHmxE0CQtWdFPKNZl7mOMM+qrAlxu6Hl0BvUYk4teolXRXkFqzqPxgkT39zY4h3FCFsWU0Rxsd01lfX4kjaGuX4yqWy8TYK2eEnQaJCvI3j2fgRgGmuQNMOVHfS6QDfS2js7e2JMeSVzUONKQ+b0W/cVmpvd7Vy37K/esHDpdGQAJ6MT/zcc7FycT4ZMH+Uowgaubp0cL/VGiq4Tyb03JT60FdYCzLGxCUvpxUuCDlIbwJnHQQyxMmQlW8xqQnjzvV2xpyxc1uFXE1dkeA4d06aoirmQ2ONIddNO9u9uHdTiy21xathYZ4PiJ7KgW7Fwe2otPulokI+KsZWUPrxstF84ejkRH4adlKLQ6++J7VgkaaLZow7n8uQxqY4PsAW0gZ3gpB+g+fQH/mTiyX8K3DnbG1nN97mso3aNSXNCY3Ar+LRPOppvvH539W1tVjlrcdtCQnlw1uCu8pIS9E4UDo+L8dzYl0t1riZxRcKd9WPm1pMbIhWtqSJ7Gn+8PwTgoPvh48sLUlT2fI3w9lFmdKCa0qLKmiEd2CNjWZfMUZgUzg0oY7hB4XvNf6HAUMPAGqQZKJ5ABDyIMxeCSXcgywgrB+nH4/UFRRPcQlniqxLRXznzu3oHh/EuSevxeXnn4wz1y7H7NkzMbEw6zdKci+b7yKwB83KmQNsDoFhrNzJ5sP2rC4oZ1qCZuXiclx7+tG49syjcfGyhJG0lZaIckp5TWqCwGCZDLm3C3Mulc3K25p+GJiFQr1llAeNokxmKDESYfz4K0+j+wX/humyShwAN3b8ah4gfdm3i8Cch+wQm+rO+7mYcAiPlvphViuaGdlnNOn4QD/fH8879LmPimpuAqPKqhcTLgkY4mUsctumI9WeFRu3s6bUP/RVEjgJqZ9s6kNe9cC4iENk2O8z5Ji8G5r+SYMDHBYaCAGEBm3uiBnwDYgUJLktgTAlLlrF1U9cjMsfu+QhT+ZFH8ohrn3m0rzjZTl0k0Ozu/BQ/9RvaGgE+72F1kDPMl4gFz9gLvWBMx9aK5xiEBr0dBPE9i00eDjxa1++G3fv9pyW5Ag1xtfXctvcrDuIsXlplYtiZGMTsd9msSPBp8i8o8nak8aaZ6juvLbq21fWUslP4++DZEwhws3zpwiSKkCq4KjIwg4Bku4UDhYWaiu0W3FqKk0ER57HpfDwCxGh3UK3GIhS+iQx+wd0nwsVxe5VrfpXt7dilPznZv3QLxrJ7q6YPltREi4HaocK17iLd2hMPTaUKeRjS5xrMU/USCRz7Eo7YaHbFc3wKppdCZM2dKQo3C7cO9z34frM7Fy0ZmctOEYnp8xnuIZLX3kuqiFuE+XJzPn1bqhxhuFB/h8luAV1oulfE6IMkd11cjT9ZFdDqp0/jxyYLoXnTza3BCou7a9dsCOhsL23E7OzkzG/NC81byHmpG0sXzgXFx67Go9+4mNx5rI0EQmTGQkBrqWyf3molfMYD1hdOhNLl8/EMjeAJDQWzyzGwspCLMxLZdSqZlor8GSoED2rqzzMNcHBuKmIq6Yf2mwBkO0dwZ4tSUium3HN3AfxLQRA8hCRGZtxyMd+pBVWokEgVS2DeDWt85IJKLpmbZzAZNQOGDuvH2khNNRGhEcKkCkLyclyMI6K7GJUj/7e6ogmh8pn24JsWZESjh1mgdbiCU5fyY/CHV+2semWBIfGYEJahybERw3Ua9hs4rDAqMgWBhclQM420DjYjkXT8O0zLVb8ni75TYvpXnjyjMxJ+3kbVsKAiwqdzn7GoyyQOoCUCWlBLuZASWYA4QgOgHA0RFb89D3jQ/6US/wZ/cwQz7ETeOHl/p6YVuc4fvMf34jf+dU3Y2utK+akNjsi+UTsdw9NL8//2y/Ez/2Hn48/9j/7fJx97Gxsb6itqkUy5hQI2Cd5DkIN6O72vOL3tpvC0ToRHn3NSHYOeLkdlJjCw9gXFqKfht3+qgsvVUSooHlw7X3Mds1RIR8Ls/bRFx4Sl6JBCNjnjm59GVd1ovuZ1iqAMLb56D91e9ySVtHWGE9okcl3PDiT9cJICdFsLCCYE2oLaf0mBPl5PahMQfJBM6ePJlgsKT5+fgRACwzepdVTeQcSErxDjyu3nB1OS+PgK4u0G8FhTUNtgMXmYo06l7EWnWBWP6DSbnVXqP4PG1jjYCgGFdQAqQfzoT+i1HAYTYlnvwoZnu1N4sXLecmOsw4/20Al2KskHtjZXt9wOTA4VGMTJUy/NRnnn3gkVh69FC0JlNaZpZi7IAEhbWLh/HJMzkxrxTLmeDznwE0R3vJqBuiVtwaw5Me7cqi/mWZFM33aRIWoK5XICrNVoVmcbYATOBJQ4otgjIrjcBFCn6pldX41rAoFADdx3B38qCCIyuWQN3GJ00gD8TGREAoiSD+VOynNQBOOq81zmvizUpXZupoW0VprkGkhAgGXSa8MXUwWQR/k1oTzE/JiSDQY+g6CZ4y1eI0RVlBaTY1okitQ9ans76OBpNEBnOYGq+DADkM+1HghONA4LDjaHa0i275Wu7O9p/B8CM/xPZZotspDzGdEDHNiLrdIQQ7NebaAko36oc9uXd+M3/wnL4lJS0tWN3mYFaPygtpzbBuaOQuTkbPFxNbrkYU2W1LS7e4DaHt2YiR+9R+8ES99+Xb0Ooexu7MPWzKi4VCPiamx+Kl/56n46Z97LC5enYuzwp/5Dz4V8xfm1fbDfnnWOFRJ2tjdRRCqvvLn5h2LFAsKoe3GpKdhrEKiIgIhBcH9WkYKEBY3skuQVG2DFz7eJzxEf6zW6UDos8hfgzmPGolAwTTQbsZLfcCtpxt373qrive4jSjfUW49oQlICHCgzcODKsgCQw0WjRThD72I5+HmQpBpQXXId1+l0JJI9mt5Rs6ei47iIoxac/N+bmNCQoP6o0X64Ue1gfqjxbmaKgug3tXeNCsOw2l+DwOUrSqsMKqBPZ+azIlX4zgIuM+ihrlt2cBMT4OrDzDwtOhwZ+RkucveOkzW4SpHYQxUj4NwReMJag8yAkUCYlwTo+6FUj+y4j43jJIVM/vHaecqnJjgCJKfuOLh+oEAvNquddLgmjGTEfkRgbaboSvc/iRCQyjpSG+3kHhU1HHkT1ucB+4St4ZhamWb/kpW8wMchlt55SzOvGV65aK28Y4ett7YskuVX5oGGocmSGogU7JPeSuAMK9+EKaaALaTp8pjFJCRbCd420Dh0zJbSs8ZB0KcerCVMcGk4PqtyhFXyHp9RNBnFoJh+4MQgQEiMHhvUMV2p20B0t5riwHveUvCtwCVxlqp8uWlkHyH5NmfeDr+8J//Qnzu5z8VZ585F9tbbeXNWFF4GkzwXucgvvHr341/8SsvxqvfuBtf/5dvxn/zn389br2za0FSBceBaJtutLYhxKRsVsjEQXCI4u8D4rckwM7MagyoY+8o3vzmvVhd3Weo5KW8hCL9WFhkLMXs5c9YL55pxR/6+U9rzFlpo30iNBQiOty+txNb93a1mIAm2MpifmU4jO/+cw7sEhhCLzhg/DJZxEyJdirNsZ2aNIowEX3hX/ymxWCnRUtTWvBMTrUUl60shAdpJTyUF1tXbJ3CuFWg6V9No5keU39PnJaZFsWjMATMWT4U99qtW170TGjBg/YxqrpVQQH1I/SrMMixHoy56Ya/4lZnCOkPaWASQlNXHokDLdR4Ay43FTkU53mNvsDgXENx6S/6z1mo3CoAmoKAMk6Dh1VYNMHc0Z2k3qcd/cZUhpfdaa93QfV2O+W4z9RkkNW3EUAPmgaIMAVAmDDyjZ3d6O7tpNgijsp1PMXpanIjQDJdDi6DTsd6L1aDR3ZVdc4DYg2cmV8OFuh2yaRulOOyCpZGJ6o7iMcbbH1ITowaZsaPBlEZP6goFhQNLaH2WzMcwE4dEAbEIw1hWtlkXNIpDmHZgX3DptoD8UOgHJBzzoFmMaXJyTYVQmN2ejLmJFznit+MJmhLKjvPePB6CYSN99eVjltTTidin0VoIJTInz6lz4SjPMAkNXyM17VoMh+PTaqKtVK/fzA8wao76fbdWLUNFiQVD61xpLbR3tvzGQe379A6jg4ULu0X4aEclIdMjc9B7zAe++xjce1zV71ldfnpc/ETf/KT8djHL5vJApXGlMhbWIe9g7j+zZvxT/6LL8ev/aMX1VsjMTcnZkh9nUJDqbyPDg9cBp85hvmSXrUOsTjjaUAx1y7PmN7Z2nrjW7fj7/1ffze++60N+VEPRaKQUhDunAcRcwsae94O4BqJEcqGdnHuyXNx8amL1qwA/BAsML2KVbuwFoK9zLG0i2Hij0CR28JCdIUA8ZmbTOYlWoaR8Klc2E21JChEs6l1gKQrmofS+fxB9fET/MwbKi1UV8lkvjBe9Cy8RVDGf6/TiW9fvxH3uI4vxj6B1jGlhZfzkyDitqHMFAiI6sw/tTDlVwQWC0p/lEqLp8kLF2PykUfiUPOLucEjA9NoGzwjhVbuetPmFLCVLsCmAGlCdVPnJlR3DR9O9zBA2arKyqYdswxEGaQSxXBfI9UgtwkvWdTNdtdmutNwCAljoNyF8jcDUod2NTnv3VtVHiIE+XvwFIWtFG6D+CYQZZK8Diz5amAh0FFJeM4x0DJQCykziUxl5ZLLdaaKTA2mZ7bJP4XZO8DAjpWtCDcYiYVEYf6ye6XpSEKYP1qH7aQCiZcluSH84LSQkIU0xMffnSO760JcwoWUUU21BwJuIpPWE1Qm21ZTPPtizSOFgd+mq4kyZ2EilHtWk5QtLe68I0zwX5iRXWHTyoMbWt53L33IPvTE/GJMzi/4QJHvJmd9H06o9FuxKThSaBxI00itg4+JYeLv23nqZ78JV6Zvkik92zrnnzgb1z4phjGRjBoqYgHj91MJGBpIDaHz9it34+UvvZFhlK+xPjoZjWc+eclMm6GHRQGME7f8+OAYYyg+pnlB7ic+EB/WNpoAU2desOga5bU6Wrl3NIdODo593RcN03PAxFfmsYDnOTz78FYcCwf9LZ1fiksvXIypuZYbQzqvmMU8vWoG5bZAkT1X0jUMjQRhAsNMIYKmkMJCCxEWNxYi0jYsUDJOX8swopHkoiaFh/JSXG/7aLFTP+0Mr0CAwDc8Em6YGmNLYtOLRcDrt2/H1159Ld5YuxcbGqMeAonXgEiYjEsY8JLEUZXNgfqI5sOIxmWEW1EIm4X5GFlcjlheicPlpWiLBniPHucY+azGQkxKIOH2llvhP81rtxWgp6Y5HN60A8PuhxHKVlVOlqapn2LHKgK0eX8HOJyRMsptW9oHbYdI5YDZCrBbDXZ4viqB1z34GQ17EZfH9tibzmdHknFXYVbT88CbVs9imoAPpIR1lUScmsaEBiMmb/xKO/WTlXbGQDpcNYREYd50hzUNqsYPW0mlD2qejlT6LYWDvElvkEm8Go5pgVQQu7FEr/4gwLsiNIFOxGh8zmAiFeOh/Zp8CI1pET4CoaUVENtXszLZtuLq7pzs82IwMwgYhAR+UuEXFuYUV37KzzfPSt/5NfRaTU0tLuQ1XJVxotUiqztaW8f/9wNOo7lqNnHYrz7xC/2k0MgtqjwcT5ObVGxFtXc6ilv2spWGcQdnF1sxPZMPxTF8tF0szM+gTsqDb9tzJfelr7wR//i//GLceuOeGTK1oWx/g1upIEXIn7TkMT8/LyHOW3PFKNXvMAq3wMw84zwILl5oxcKcGLLG8/M/91z8L/7yZ+JHP39OzFZ1yVxcFvWl3BQFJX/khuYyDsaZsoGZRdHCWTFTMb06f4xihHXbBUGCkEN4JKOcEM3Up6JTE/G2FbSEMBDaj3jFTXt9SF7doi3o1Vd0QcJEu/7qohg6r+/gyes886DyzOsUIOw8eMtJDYU70D4uL6AN+CZc+vis4u7mdrx681Z84/U34+uvvxGvvXMr7mxuxOZ+O3aODmJLY7+6vx9v7W7H9Z3NuL6+Fq+LJ93a2411+XOuMa5F1gwP0Uqo8J64vHrLOSvnGkLVEaTfqmCoCDTtQKXZH1YY+6t/9a/+ck6YPBj0pNOE8l5v8U9M9b9ijQsTZJVW49QnyJtxmbwnGuV8glz24q8ATzDsPHzUas2WSaO4MFLVY/BchcpUCNMyX/yWK6NUk5Oo+Wqe9yKFFiJeAYjgSEgaBpUSGESlSfXUTv24WBFeWv3rQKWnrs4Hzg4TyYnoeNStzlRnJLBR7M60WolX7Ji4gdpGC1fsMjTrOSxldenpjXpd8ydcoBqpD9QWrnQSJIRZeUWo9rMCghn4dQe8w0qRyAuB671ZEf3I8YH70ytf+kzIiqx19nzMrKxo5bXsD9OcTOU3n5sT4aOCOumaJngfzZWzjXogjtDgho23qtptb1VBh6MjE7G+tu1XzHtF6RWu2kmf0odihJUp4q50BjNjJQ1D5XU57Hnvd46i191XntDdmOrAR8tO4soTKxIW0gw1YFyz5fXtv/qr/0pMrVwDVrynnn8hfuIP/yHlP+YzjmTp9wNdvrI0FgsSaO+s78fHfuxCLC1NRucglIdW2Yf0gfoDMrViyxhpvqibvNbRnPKiUHQGvXDwy3MsfGPq2oXFuLA41ydVxtdj3Dft6zlXwyxcivt++/3hzTiYzorcZE+ax1+GrDZzcngOlCFOH/0wzkUMGtSiTNd356/NmphQIqj/ufjQ2T+ITdHC+m5buBsbPDUuLZQvPzLfEVqcWyAcuGbLXJnRQmoWU8JjWuYkT4ajIWkO1cNwBKznUG1nNqZvH8Ya1jSBB4VhNuN9lDD2V/7KX/HbcXlwqDnxIDLbLQRq2MAviVBuwo1y49eIZ7uFBfYiUGwnDnhkwYCg4jsdZ5aWzPjpGvz542osjI0tTQ7FIBo6D8HB5Kw3sUiFACEM4mZieHWlfCEfazrOWf5KlygfEyfESCQGXNQFEk9p0lS44qiRJYwBhC5LunTIQjgeiqO6umCgH+7A9Lcfds/oDHLeJ7G7vR1vvfVOXNfqaPXWHX9G80TEPqtVj9Op72wa8lCTLZIqCDkHgXhzuwFCVj/RNqWjrzjzmJaaTV/y2pdxpfPKF+JHg1lcjJmz56Rx8F6quThW3BO2Ddw/tVyqMLB/GED/NqHprvamCTa3p8AUHGgYqWVUodFp73nRAoPgFs7J5FjsiaH7/r2EhRmemIAZgvqGQ0/3r8aWu/sKTCE7PR7nLs7H85+7LA1lLl578ZYvcJy/dj6WLy+KMR/F2UeWYmVl2sPLu6oWxXhefu16rK7e802g5YuX4mf+yB+PFz7+LJTjh/8eBNDwpfPTcTLbirFl9tZHJXxYg6n9RxpRCQ+eMT040Gp7H9pSjdVFjBUH4F7gaU75uziK2JVAnZW2cu3sQixJuyIe/TigfWid+ZZjfx/6T3EKXSRiz/lmjUXoWvfDhYpPpAzh1xaX4cSOz5xDu4ALpAnU8TZ/qHaHgaRNExs/+b2PArZnWLO+Oea5Pcbh/DRCQ9hCcMzPSGBIaCws+DU+PCPCFhUPN6bmhbaBwEB4JP8B30t4VDjNPmwCD7J/lFA0jmTiVWtgQNKeAoCJOPDXgJUw/5U0CA8YYF+4iDixI+FTgKCNKI79ZSqdLCL24lbapTne76IJpnLcPRCGwgHc9BnMztoGKELwE5oiTk90uREalXicQMB0B1IoKI4GuG5rEY9Q6smzJasbm7G9s+18OchDWFEb4kCfuQVWoUwwezX8sVKFJtAWyieA9jp6iYShfI60bNxeW4/Xrt+I33359diRzj01vxQ3N3ZjV6r1GfUPKn0/SfmzTYaFIxO3ErDbp9CTfD6AuntPGRVb7T8WU6Ve3sdGwDABNClaK2eMYzPzfonbicZEHeb8nd+Q+fsJlVlUwF0ROrLQ0EKkCo8Daxv50J+FhsaYlzvyYClpFpdXzHx58yrfpoAmYAjqDPcjfeItRBYh9LPCYYjWSIT68YNmCO5eez9uvL4Zjzx3Kf7on/1kfPanr8Yzn7ka84uTYtQwEyuOsaC+f/q552J0YiaeePLp+CP/7r8bP/GzPxMHijOvUpqH42zDgEmpCRuqzyZblhJ2+PnrecJx+gEBcqAICFA01l7uHkAnxOXBwLs37sX8wqz6KbWxWQnKR5ZnY6E1KLk5xhX1w38xcae9ySSrtkFjZSs0iXMQx/HwFBbSd1yHMb/03w9ogvzUuvs1D+LJXuH+FMU1HLfUMReOGm+NB8jc4nbYNAJDi7Rp3vuG0Ci3p3gHVT0MT00jt+NSy7hfaADYK9SwYb/3Mis8yP+jBGscZvRi5Dn5QJ6glSl3agrDAiWFAgKBcUhTbsfPCVy1kpq38y8oh/1Jh51MeBcVB4aLkux11UI3MeBe7TN7ZUKOEJ0nkgaeCeu9WaWlY1OVVqgSJ+k6k8L0hKRFQynxQR7subezE3fWt+Lt1Y24vb4ZtyVAep12nFlUfUwIhcgzR/+CanEpb5C/O8VCIr2IVahdbuy0BSQItiCL2nCwtxtr6xIQ587Gj//op+NjH3s6Hr10Np558tG4cv6cGF/HZxkuT8AxoU23o0xM1bUyeNpPv6dLbiYJh3kiegBNj/Z4Ugu5l85h+PTKSkzOqd0z0jZYkWtVRTj5A9UEmvYPCyptVejT2hBWbaMKDRDGyKraZxtsVSE4bOep8cM4c/68VudsF0lwSMDQj+zLcyDrflSxHCyjkY1LwHAIytmSHzL1oS60pHiixd7+iZ8f+MyPPxIXL4gJa2gVXahwuknIq9HJdkFM6Uc+9UL82I9+Ji4/9oi/0shDf0sZzZ/w3RFuCXnVOttXjPq66vPdfZUF3cvNixBb5Ks1QC7Wcl7VOcJbFtC26B/9xBvfeifeePFtaUQrypBLAAexoHZcXZ6L2SkJTKWjfCDp6n4kkBh2q81VS2jGMeO8z8Q/F3fOo+TdN23HVB3Tm1nlX/th0/zRKLsNgzNYx8gfRcddspXTIfolX7kwcKse2KmLUQsiXjXPthMLKs4tWrMSHNIsEBZzRWjwoN9Ui5cpIjjQTjh/AdHq4SXZNrdZ0GxfxepumsB7+QEPsn+UoFbCfBgEda77OplRZdRAMVTpNPtuD4VTpykDv/TPMLoRt/d9C5Gpd82IADqCmPtaKa1vbceeVvsptBzoVR9M1fFxk5bBJ7F/sCsH8hVmOsKK0BITSeGV7ayrjIyEoZW+whA4V8+dix//+MfiC5/+VCwurcSNuxvx0qtvOA/yc01pJGXIrO02UH4GpAFU4UClEBBFaLpoY+1rgcKmeM/WU4/HuXOa1GJqsbenJaJYiBge76FauXjeDM3l0gTaAcrPpuIgFCFkHoRkwqY2kX4+lJTgQNtiYkHk3kpQGNcOOQgf1yQZnxGbkv1Y8fkkZhZGcxpt+5DBjO59oMapgqOOs7XbKkAaQsSoVXY9/+BbFaZL91UyEgStx0jhJ/u9mDw+iBkx/kmpCu5XLg6wyqQ/1TVz0yex0grFkXmuFZ/9qatx8ao8lAXygp4rvM/Kc1d4S+535L4u/K7wbQIFZ4rJywzxA+8JRQkmF1GDhIZMeaBheKoKLbckBCBBxpNXiU9N8XCsGCJayeiRFh07Pudpb+75y4A+RNZ4ImBmxDinxAShb8qhH5iXtU+adtAaO6h5mWb60S/14UGfmUlqQnP11lXGUZi3eMoBOzQphBlz04otoDw4RzPmlhUPC2IqPTsASsMXKqFXVaY/l0wKtEkOo/iZN7blTxBLTtosb8WrbVJdlZ8PtxEcwik0DQkIkFeJ+FVHmg/WNJg7qgM3x/q3zqx5DvqoAu5qNu3D5rAfcJq9GfdhgLFf/MW/7MNxlkdNbSLNnHzWLsQE056TE7fPLDxhk7HCIH07Bf/DGpbxSYvm4jjk4/jEyRUSWgVPbE6J6OfnWibG3LKyWOijfDVA2LgWmdtO8hGmv/dGIRVUdtK7sxP9YJOs3qZCiJGP4kyLGcyzwpiGyEe9orwk5n3x7NnY2tV6T/XjGquvBVIfsnOOmYfV6+LTB7q0D9VRTNpuK+Uz+9PaB8YDNyZ9VttAH6pd7heS8uP/MoFEzEBqaEruPs/86Qd/6J8lsOz+Tor/lJAJoMnJTarppSXhmTzbmM6zjf6EoKzS1iZB/6BhWGgMC4gmVvqqNFZpFJPnNuoV3LxRlYfjmN7COujFhYuX3Qu8p6q3f2j6RSjQby3R1xKvyBbj4BUWE8LttU7MLaif/NT+mM9HePfTtHBuWiMhaXF4LFPdQreZxGoXFZPW8IAaW1xSFCwY0ByAu8JVhbVJJzvevFGXTaTvKPIGWg3+B6qz5tg+ZxqKyLat44tGd7c78fJXrsfO2q7KP/GHnHqoJKrj8rkF0/+Zy4txwDc7lOqi5tvFxRnfrDNhkY+Q/OrY13Fm3mCvSHwvUJiv+MmOORyvhpNzNXMeY5WpwjBqGFSrmPqlFkCaZbZ47PGq9E1o9kCC7SU/+8okN358acZnVwhWhFtuUflhWvGBGWmDHIZzg6o1m2+75YFFb1FZIKbGUW9RVayAnfplW7IOTXvTBE6LBzTtwLD7o4TSWiYek5DJKKd/mpCT9H4ohKrfHBJsjTjuBMzEZDglDWHkB3H5T6DO5mru2ua2P6zj73wgVByPDBSPAVFU32LBVPUtnMofQBz4Lfvcfl0AEZW2z2QwnSbd1JmVIKtUR6Y8BKEm2qxWax974prfqWN/kNrSTy4NvzTSTh0wm/asV6bFrEh5hNF6eWDHz/Ex5UcQdSz5kYy+8+ud6Q93Cz8KkZ89SIQwJZ5TICjF3LSC4/A74yhEQga13bJP8VlxjYsx8jla7rPzrQFe+kb8HHshSYfg3XTxgwXyd1uGymm6sXssi1kFCDj45DFIGOOdH8PKg/OuFyksQnjtykG7F1v3Nn3TaGkhv6nAIfO9t7bid//Jd+L1b99Tf6q/uP6qVb6/Oa2q7Kt/6PE5ddmE+nRW6WdlstZQ1hYgdCEkxlBDbpxdYwe3hG8p7K5MX0yXXf+eoGxhvS3/e125uWuqhAg6vwlX2JPk6XAYThoF840Q8v/qv3w9fuNXvhm/89++HK9+6UYcSlCOSRN54QuPQyLqr2MLixZbNVRU/ey5CapPKrMfNvt24oiGvL9fhEdfCxEigFPLyHOAJk6KYfc1Dpn1qXNrJ7jRQqQJ9P19GE1caQdy82oSfypAebkxrgN0n+0A+fPiSvUCPGfcBtIJyZfyNTfYhuIWFZdGpiUsLDSEvE4EzSefK6ltQWjQtkEfAbVfqr36Vxh2A6f5AU3/0/L6qKHxyhH/GGA49q+ujHAqEOI2FX28NhDDDa5/9ih+IB2u1IwzkZ1a5la7G+sbm/kpSM0o/LN4Eiuy0mWZhRhg4jBVtwOBoHhikP4kpMJ4UIr0VlOJT7ghXenvAhKwViEiZgPDXtAqhInhfgCVpkbtA/741DjkCkfAzybWagrJw/kIaxrQZSotJunsV0yQZORB/YrbXAmUs+ZrjU4majXfXGeFlU/JZtJ++VK1ESi82sUvoNOq61grqyNNFL/ywZkCimus7g8fhumujnH1b7rBKjz6QuNQprencrsKu6+aI0B8jnfsA/O6/8524N7aXtx65VbMiH6mxKxe+crN+M1f+YaY7zfj2795Pc5dPRfTc/SN+Lf7UfWwAElBQA/NKGxZXXdFJnaGpgoPVS+HTvEY3jqMnGf3SF/chJMXJuccb0uacFMKKcUCD2FFPGYRbrR1gLkwMz8RT336EWsit6/vxNqtTrzz7Y3YubsnZodGRXuzPjzDw3M9vAurQp2jlSneh/Kr/j5HUToER3PLr7+NI6yCoi9MihvmmwKhCBBva7GqT0GCnw+gERYIDwSJ6unzBaG3jBTm15OU69FIae8qqBx5DgSK65nbaXlLLtNOiN4nERhcueVcYx5tg6u30jAQGPLzRRLXU0g7hNn+FFL39Y2wQrU3+xAYtldo2n8YQOQDaTLxILoyKfESFHZ+KmRD1QnEchbZcKwP7ALSlEAfPArN6GWmt9R8ZbC2ueVvRLBCTO2A7FUOURkIEWt+VMXzqD/5YATe+tLs8zv+RWzEZ4Y4DCx5up1AVt55pY9+SYNJHakZcXCqIO/zZ5Xtj+bkvAjDDjdQZOx+pw5hmH0ukcLIhTksBYXDMclXkPnSFvUN7dWf+xx/tcEaG/m5PqovYU5LHdiiOvFKmsnLhKLv8mojMZQMk3QK55Oa3saSpjHSmk3BoQmSTSd2gmvRcH/YUCfTaWXidxr2xxlts9hTYFR/tqNkehiOY1d0xiyACfgZirlpP2W/tDgXnd3jePM7q/H2q+uxca/D1an47lfejjUJF2RqIS13v5Q69zFbT2gcXdnZXuLcgm+NK7qBNPS9+18Iv6/DCFkAtBp0uH7elkbR3lccTQ6+Jc6T4mbaRBI4vstXZDnI5ptfeStW1zqxr4BjCUS2tF76lzdi5/a22n5oWp5UZVpi2DwU6q1hpa193jRhfpXxUm71q8KAqA4jnv1yjtbw6g/j9WuBLDhSmPAy0ioo6nlHPiSYZx1p8pAr78KaluCQG2Eik8scfgDPAiUFgud9EShpF6OX6XMMpeFzrnw/g7MMzi5as/lsxtz8QszPL/rabT0Mn5zKW56+pqu8/RlYFllue/YJfVFxGE7zOw2G433QdB8ljP3iL/6l8hxHTjZPPjEzTzivbrAPJiYrOcKqG7aebpmg8sm3i5I209cru8wMmB4Ttp+HyyTIIsSqOR+fYfLx5tfRUQ2+SiHM6Jmqgco54smj4XNnO0yZ2a4wAn34q7hOw+zCWwRrgUJa+VnVdkj5JRvbBORHvoDzSJM6K6G97a84DqpxXY9k2PYhIZZSl/vAbgekXWn5Kps6ycKH1ltQEEV9anutYc2L/lWaE2lqx0d8p/wgV6FaGamHk1kpCRqYt2pk4qdZ4S2qMQmMiYXFGF1YiWOtstRxyjrbRRl1dQUMm0DT/nsBaKJC096E6o8JHYEDLSO1CrSN+sQ4z3HkQ4Ccb8guv/pgINspK+fO99OQ85mzy3Hhyrl46cVbcV1CY2RkMkKr0tmrF9RHc3GoPr32xKKYXm5xcevKr/QQeqzUFTzRXGFPHc05hmSV+5wQh+oHwUAXV8Qf7QQLh+uM2Z6kUaencTtQm9QWXv/O3KI0cuSMhcSc72E/UDzu0j31qSvx/I9f0/hOx+rNDeWlOir+5UcWlT/2iAUJyQvz0zEj4VK72+Ne6n+aWe1A0+3FoKC/EudPJgyWzDPuIK8UOtkKB9hIE6hCij/+mfRcPSZuP0x5+3q0UYLKAkmCwibCREIKYSXhgdDwzSnR+4zGk/MMf2YZc24++HpffcCPLSuE00BoVGEHlvYJgWadP4g/8EHsFU7z+6jBgqNOvtzyqYIi/ardTL5gxpWdP8cr/g5Pt1f2JV/vLZf8RhAixFMcL/sw5fYKWxXKToL4D2JmasIv6mNCOY4JSMJAWAUH8ZvYP5QrKiqASd7VDsHC0OXIOFRBTlhpMn75E9mQBE9c6lDR5RfvzIwcSFfs1QtQu40GPKmjbOTjTORVw+XeWF2L//3/8x/EP/vy78YnLl3wt0povSL5IT4EsJ0WXMpPjAShIc5noZFMsKyyRzRW6pMcG0VRf3P2AxOzus1qjD1cTZiJuYUIrbx4bmPQj/QR5aSQPE2AAE37DxropwrVbvorWOmxuUXFO86qcKiYDwHyner9fji0ev7iJZMhX4ubEs2dv7AUt29sxbdfXI3eAU+Uj8Zn/r3Pxs/+mU/Gp75wNa49tii6FANR38CzERq0nzGCoTGS0Oie8lxjaOSme5Dj1L72FGYhN/sDxKMu6cjx6krb2JfgOKTe+1oQqL2QAXPKGq7ie5HiNCfedjp3thWXL8/EhXOtuPLEUqxvHMbs0nx8/mefUvxDH/IiaBa1ODvP9/1RmVSgx5xK4GrYgWH/B4UBlX5sh7kL013SlbAK70qv+HV8SwOVJ3Na9YTuyV9zHMHPQtBnHjB2trJ4vsLCgu0tUO2b5qYU5xczfhocwWGBIXr39hTf8ZGJBjI1ld8wr+ctVXBU7Yk6Dtd32G/YXt3Ag+zA+7kfFhj7S3/pF/vPcfhMQYSaGkGdkDkpK9ZJWk0LihLHfjCrvtAo4QgLwiwo0t/hmuTeihLmbIFAqBZbVpqGCp8VYTNoIr0kRsdiioqQaAA2eRJCJ5vRiZGnXQNNIHYhZeKGwCgjh6QwRKVL7YPruSdxd30180cAuVrUT8BMN/HKh3z5UxvVUAWqXpgQtvKgaIOrID8EDP+KQ+z6xCvJqV9t13/6K/80/vGL34ob27sxebQfn/v4x+UroeGNbSWhYiRSe4zqJ0zad3TA3r0YJ3ZQAsSCQ3ioRUHVOOhuzoE42+B7BeOaMONS1U/mFtU8Csg6JQNgwqa7Yg2v0LR/GFDpr9oB01TxT0FZBUcKTm5V9bUNVurSNCwwxHwJw4QGVy6cN02wUveBrv6294/i8qefiIOT8Zg6sxw/9nPPx6XLYjKtMQmNsZhQvyAcvEXF6MhOrUAEhXrEZNCRg+oSjx4CNWIGx8dDFuyQFmYC9APN8ooSNA61a7+jNYI0So99xoIkyJU//k2eYyd+4SHPd7BdNjY5EucfkyY5Oh4Xr87H8UEv5qYnPdd5TftZIW8PUIFkZjhtbN/PrNB0Y6/jhb2G5bzEHDBiezm8uqE/+jHnPhH8NDpuTGG+JyuZO1tbKSiE1i7KbSkEBtdsJTRmROtoGjynkVoHD/hJcIj+ERo8Nc6V9Sp0OJw/TWhUBE7zAx7kV6FpB4bdwGl+DwOMVsFgKJNwQLxA8SuYPqVB9sMDU5SMiX+/sRkfVxIKinK6iUMeFc2EhYTmr1Zre53Y3NoSM9QEV94WbORJfM0Q8gIpxSGqg5ml7EwoM0nCyVcIc8g0CCsxT6fVr+JZuMmPg+J/+s2X4z/6L/7r+I/+s/8y3lm763Cv7ECWjWbUKkD+9qMCpd5Y/ZGoEpw/GHgUf9LYUyksDBgDlU2c/cP4+lvvOHsE2PW1rewMfjARNrUeEhJaPrs+fg8YzFNhCA2vumGiBS2olb/DlQ2CRLNBGsekzza4jnvcmvPZUR/KeLjSWYkhwP/DhUpzw9CnRZnNOE1hgnc/vNizDxh10miBIu1sZ3vLtEfTWa3z3fbx+emYX56Npz7/RPzkv//JOHtuNqAebjg9LmZyVita8uNMzkNIvnbLPBqR9gJNKbLCGEuAd1Wx/cSNLUBRs17p1Lhl3Myv0JPs+DG+HQSg5kJXY9456MpM7akrOuhK6O3vH8s88StIqNeKGnSNPX7ZeVfW8587qxyVrxZDU2onD9zyskYXUOqUczChzs2m/TRshp/GXGG63pYiTGgNAb+iJdRtoKYA8Lc7pnk1Tst2nuSeQ0Mo2gL2+YX5mFtYiHm+HrqU5vziYizIXFySubwkXNY4LsWizMUlTPkpziLx5J4jrbRtvhk+PTMbExIcHL779e6qCws+C66hdjXbDJjGBM04NaxC0/1eYRVO83tYoM8lKpGbUoV0RKKDDXJ5YvbD+76ZTE0tVH5fInqgxE0nSMHumNo5CAIFeADKSpwq3eF6Lu8VYrUsH8chlHQiPgQIdpB78aQxKpK3xxTbfxp44nNYxqqTcrxCBymr5Au8troV651evLS6Gf/0qy9qQiuGAtGU+m2T6Y8+FT9X2X2IhTUo/mXt6XC5qTN2PGH8YvTgCAJAXMPbd/rnjbcIWf3EuZVl9Y3s9HvFLCLTUwZtYHuqsU1ljUPMxtuEyhc3153Z+vDL75gImqwjE+oTTdSR2UVxtCnXDSH6QcBN/ZDAdFCgaW9C9ces4ymX7Bp32s9iwO1NwVzj5dionU5zEjtanGDnvWdonH5rLmGyn39kJc5dmOfZypgX/TyzMBfLk9JO6E/F8daf8t53//I8CNdjKTuiJzfXZRUl+5XqFjsH5lJcLETY7oJ+GHEVKeFyIv9CM6QhHy0E0Jo6vW7sdbsWIm0JDV7Y15Z7t9vxu7a6PQmPLi/yO4kNVWIDGlDBCCMWKlqemElz/RYhhqDsnwMWYF42mVbT3TQ/CFaGi4mmYG1BbjQ7HlJFoLg+E3lAnofkQpkWGBIeCAq/+ZmzCWkMc3NzEoQLsSChgTBAQGAuSTgsnVmJRWmIiysyl2QWP8eRfUF+KVCWYp60bFVxriHB5NtbaBqaB7Uu36+2MQzNsOF4p7nfK6+HAcb+4l/MM4468bwS70+ynIAOw024MSdgTWN/pxPDEQFmnAaKgInjyStTFjNOufr+SqyJAlmXjuNPZk/hY4rPNyW4gVFV3LpF5fj8lo7W8GZ6e4lg09vx8MSP+9gcFGK3N/WxBfV3JK6v78TXrt/wnvft9a34Yx9/1gRc88y4dqQdKHnYm/ZQovxsRwioHRmmePpvbm9RSW9lKcKImEm3exTX792Lx86txH/8J34u5qVik96TG0Rg4BYxI2x4Wd2B/BAUCAdMxijPllQHCQauino1LLTQZSUq/3FNyvGFpRhZWHY810nhnihMck8YEO/ss34fCB5k/34AevogYJqjHcJKYwjL3KYC8xmNwRnHwJ7+MhGusiMkad/K2XPJQNVvnf2jaI+Jacwt+ory9PREtCZG47LGoauyvrvbiXsHKlPV5WE/rtL67bRS/jBRAn3sBCqcoVKvJQPHrXQaGtOkulfMm3bTr7SO/sfM/kB7aHfy40Q7u1uijfxOOugrxR5rxjn7hDFgDtCVbRW0I/9D0Tr5cE5yLMu0ypvxmQZPvU/GPB8nyiLvg9PGurqrvZZZ/apZsQnVDU0Z5FSstJrOMo2v98rtrSiEuUwOpfOpcxi7xgYBw9PlolluWfnLglU7ac0I89UhaCj5FHjZmmK7anYuZlr4K40EEd8H8cN9FhYIjtbt9gAAwwhJREFUioGwsKZU6l3r91524DR3haYdGHZXeJD/wwJjf+kv/cVfzpUXq2qhiC0nZWH6cnuiYi9+tmMSDz2g2omrPGoaH85C2OQPYRd/eeofE/8siyeiZREPFSFSMzpOyP56RyvyWRE67/P3igXCc3B2Lr9GS4n080RgDhK3+Dm+4pAeYrTAAuSmJZQPLMxMx0u37sbGXjuORUT/9tPX/EZT1cZZOTfnpbxLGtvJQ22q/v0VYxMcTg7OpWZW/jP+x5+4Gj/9iU/E//inflSrqvkiKConEgKMBczSQoPtqGSeyUBTeKBN8RDfkRijWExRiFSQ2s4WFc9s+At/C7zQkFfaU77qXSYu2JzQKUBOnxRNv+8X3iuPpMn7sdJdCsoqMKFNCdAiKBAkaa83qTD3ffaDwPUbY9WXbFvAPMhvt6uVvOiOcx/6CObEsw9rosPbvcPoSrVl4cFQ+AE8CQreDIPgACFxNAj6+1iCgq0r8R+TAlioLkH5OC/PhRJHdQCYGwx9p3scHWnA7fZ69Lq7Elb7yp83S6sCxxQoPAERJPsijcOcT+Qp80CSrds5jPZuN0b3u7EyNSaaOfHzG4stvhapyr0HDI95E5r+74qH28bAf9he6YwFYaU1013DhHn7iW0tHFMjSeHhT9RqfPjkMW+zZWuraiYIi2qvmgqLv344ZxnCFEJFGJWtMrSMfr2G6nIaVngv93uFNeFB/g8bSOP4C79cV/2edA3GPzATK+PvT1zSiEnJprAMT6GSq92aJzPMWySOQ/4QfKaXI/2ZTvID6DZ3Hv84NLHY2+WrdqiwCAhWI/VgzWlsZJo+yBNnDVKFhKQpwgli0F+2P+NSX26aPHbhguKNxeeuXYkvPPOE1WoldhynBTzB5UIQDDyLKRvlU7FSR4PrULDpVltkST9lNq8JPYp/5UQV6Sf1LXfx+fJcnmFIaHiLKvuWvjbzVGy+E3Go4tHlYFC8ImPE2gbvpVqIscXlGJ0Tqj+5wusVFlgmjfuoLzBoSrZl2ASa9u8HKsM8DZphSX+MGe0sQrLgoTgtLy3E3tcujPnCw7RzVVlx5GcaVNZcguDWDe+i6iiPHSEaGXvwMBUYG+TJEHjrTyt38ul19qPb7sjkBYpt+fGd8o54OA9eoOG50yR40JKpu701GqkV1GZ5KtCedHnRgR9aIltgvA7lQELjeJ8y1K5uLw4pr9uO/c5e9PZ246CzK3NHAmInurvb0d7b9os6uzsKl99BeyfmJSSYR5zBLErTWJlJoVghx/l+rNB0N/2B4XjvZ56Kmkf+E81xY00xzcShScbBphDNI5/1kOCQsM/zEITHtOwpSCwc0EKKsCCOw7lhJf+qYXB1dyA0UmBQxmmColn3YWj6nRbn/dzAaX4PK4y89tqrJ7k/LqYjxoOdvWEmIIzovklp5sSqZjBZzajEcJwOf5gZkxe/strjcJtVMau8Y01ctghyxaflFH4lPd+GYGay/s8+1AAgJJh8gnNz03Ht/NmY1eoB9RRm7kHSTBzVLGNiIgqgOSY6duYEt1/Yu7bJSlLaiwWPiMMEQnqHkV6lcnhoYpKqLDuv3FZwyVvlYZKxPSlAJWNvMP4+4K9/mBx1tSnMKIQ50FETGpxE1pNStjkW3vJHi3MfyvSWi8cj+59xNGNTPM51eLMtwoPD8PrAH98S5y24kytnYuLMRb/c8PigbWHi19p7QrFFwASijweTqE6oCg+yfz8wLByqCTYXLLS7mkmnuTXl21PlvVRgvkp9z0+Hg7u7e/7GeKe967fjdszo6d8RC43Ljz4eK+fPRFt9eVeM+nhCDEn9xHcZJickaMVcGAXGIOcCdI0QSk0dgQsTgmHNTXF7Z1Eay5Jv9kxNjYpe6R/60UaaAkhJQ6fhTrpH8yOIeYAwQTvY3j32m5M37t6MjbX12N7eEQ2gXVA2twWVv8YqnyA/9gEvzPTc0kKszM+Ynmdm52NlYcFxZjWOF+db8dilJbXnwWNHPxOG2YSmu9qHTeC0sGpvjilY3ZjDYemf465/9xDbvSVXIbSpNtB8pmb+GLzAVBjtAOu8T4TG7w+rdqCawIPsFT6I32lxKrxX2MMG1jg8IEKveBg0mFNj4E4b0KbJlkhqI8pDROl82AIoYRmuEdUE62sZiuNVlZCBV+y04+8RLwMvoUGHQhNdMQgEBK+0rgPP6iTzUHSSF2qpQ+Askq5cCvYkIvyzvAxUmOrVbBffoYYpGBwta2azEFsfsNvNdMeK2wH5T/646AcAh01ZCBP2t7YwiaeyPTmwy4/+ReBaWCCUC9NKoZHhrrPSoHUc0Wmj3AUqQoP+Qiiwsl5YjvHl3KI6undTlKAVnZgdHyeqW1WYTaFRERg2gab9BwF1XIGmHahjBJjO1O6BmQLV6IVM9pVX6gXN+GWiHSs3LW6OJCjHY25pnoYI6f7c2mprRc+LEdfX1+KdO7fi3trduLt6N26v3ot7W5uxtbcX21rx70kYWbPW4uRkbDKOOCeRsJlUvuo5lZXDSpnUPymCdghx00bqg0n7FApNsH3LUJ6cjPup8R1pELwiPrfdaGPSLO3qcOVY7e1JI+m0VXfF5QCeMkamWh7TKbVvXILx6vlFf3MeeNDYnTbOAO7hsHf54ZYdWur7FahxT8M6t4cxzx7QALX4Uzv6747CLX9rJ3bzhHdqJ9YqpGFzGE94fXK9hlftoom1DsP1bLorNP2bcFq84TgV3ivsYYWxX/iFX/jlVPvFNMX0OTz19hNmmYgDO0Ih4wFO47AUCMTxBODNuPwxQczQmBDKB+FAWsXRj02s5JNudWL5g9EVm4i9DsyIzzvGlM+s1NS6WkiFpMT2QSMuZYcksSPFiV2UaVMT2SY/CVx5pI59v5Iox1S5M8D+s0t/JZBZbV9nW4QEZcpBA51BZpqxBLbox/1BGjmzMyp3MaYwS4FsoeGVbppmijAO1dsf7VE/Ikh8HZe0mhQnCA5NAn+1TpNr1EJjMSYkNEbnlyI21+Lozs0YO3dZq9QpxVGfCnO/eTCRsLvGtvdb8UD7DxrMVAtAZ7hNl7TdfZS0mloImILBJoLVQiSFhrXd0o+mb+WZ3X8s7WLWB68w3pMiWGgX47q2vRu7bTFstruUFrJmDGFaPGXMKyvmF5etaaDB8K6rKZgbfUa9yURpTB3Un/lBu2gHdmeYps88mG81jkzfvlJZvFLczzUI/CJPbnGV9tGGw27XCxSWMPhD50srK77COi2mOSNhcUbaxsXlWc8f4IOMHXEqVqj2ymiBB9mBGr+ZD2aN1zRrHOwDRl92C2yiGeNXhUERDDJr/Pq9jIH7/vOL0xBo1g94L3dNAwzHq3CaH/Ag/4cdxv7CX0iNox4S1jMI0Z0wJ2idlBBlJfb+5MV0fEzSYC/hmBy4E1+B+HniyA7TVbDd8vDESJ6dnqzomW25NZTgeadgzjvGJCBmp9A8WBUTlRyTWTu+IvIgoPPL//LjYuzvNITxQyKZtMEO/p2ORIM6uDDy5s8FFxNwNsSn7ExnT7dNbbYfXiqENPi7QMwaj+26HAP6iT4D6wqaK7fsr1vTsLsIC8U1A1U+fJTIr7wY12pSiNDwiwxbHIYvxuTy2ZhYOhPH25tx+OYrMSKGN7Zyzu/z4YruOC8+VP/TtxoBt4/JUds5bAJN++8VPB5D0PQz3RWs2iz9lVt1KQzoq2pyrpGCIgWK+9HhCBT1N1mr+l4wHY/4Ns6oVrH0KxofDHtfcXe6bYXjpwT6V694a49bPHMSGEtc9ZxfiDkJnyn1Jc9JQMZZV5Lwk/VO68Bk/mU8tUn23H5Uu/pmCpO64JFNcTl4zzZXWsFce/UdMcjRaM21YlZjXp9p4MNTM1pwrcj/6pm5aE3yIOzp4/l+QNyKFYbt1V3tw9gMAyqNgdXeNKsdAYC9KRAS06/GqVjjDudVcTh/sNanmtWvGf4gO1Ddw/7Ag/x/mKDxdlyRY9+OFSLELIRuv4rVbS5rIk4ThikL/VE9BfRPdpQGAlMDwf67hUJxe4YJq7ueUQBklaxaIP+uJtCtzZ24uynGJ0bqMPIQcfi5DiMPG3KgiYDSpFMmMNcDTXwzWpiKBJDt+MFMNPG41sgZDxOyMuIUhsmc6vVHBCFrVQtOP7lF/xXTAkCoPFxw00/lWOuqaQqmAE708we1XtRTzA1mh0Cw0MAU5jaMVtDUV3lTFEIVpsObbbkR1n/QT0J2XJrG5MJKjC0sx9HeTvTe/I5Wp70YO3tRK7j8kE8+ocu/THxyCDzm70XslSY+LKjlDpeDPz65FHGN7U/FMy7Uwdo7/Qknqz6jEEK3RGV8t0VTa/fWy9bVqOiAbZ9uHHQ6MaK+HtMYk4IXIvK6fW7nzEhwjB1L0LS52aQh13iRjnFg3HoSXPsHPb9n6gBTY2ThpTL2OfTmqXCu9x5IYOxDl9iPFXastEIe7FMcxpt8uVnIh474JghXTHnP0tS0NJxWK/Z3e7H5zkbs3NqO9p2d2N/Zt79fAqh5wfduuEk1w8vgqGyBB43re415hWb4cPzTwppYmXLTrNhk+hXrNlPTrHZwOH4zn/fCZp1qPWqdKwzHG4bqd1oY8KB0P4yg3kniYZIxeRKxFySsH56YgFkmZ+kLjH7H2IG7dnaa+mEEHNjvSMIYFCGDwyG244ElXi0PkzI7hyfxzsZ23OMV7JrQYr+Zh4iE/LQY8wNcMM7k2SkIfHAsk1WaGXKdxEx0xXMcCw1Wfqz0Mp1XtPgprvMS5laCmLTsMHwKskmfuK+wFzeAqThoQlmpgbCodl9MUF3Q2nJvPlfIIJcXkhllvS0IlScPo7EhYQalMG9LTUzJ5PXy6uspaRoLC8LlGNXK+KTXju7rr8Th1maMX7wco7PzOVG0tB6Mif7p7g8IOUYfHlS6e1c58senonrdcTT0SQ+yp/YEbcguzIsQBRUmQ2lJxyW2nr9CCZMeG5HA1RRhLBgvXjOCFsENLAQsJxet1pRfBfPmV1+Nt7/7lsZEwsCC4sBmT/kg8PloUj7lfWDhjukxdJjSeExlZ2FQMBcK+CF8yE+CQ/RBO9njnxyfiBYH8RYeszGyH7H5JkLvJPbu7cba6+sxKoHir+gRX3Wf5QruNLfENEcKWQKDeX0/NPu94mkwHNZ0PyhsGCtjxvy94AcRFOBw+WCtXxOaYafBe6UF3i/9DyP4xifA/qvW1ukwaUI0MMVk1ElAFQnzb9/u5wPUOfjUjiKXvr1gfXLUbhGzJ7Mnr+wMptxoDITXJ8JdH+z+yzwx9zTZbkpwrK2v+/sdZuKEiXD87iAhplEJaF1qHpqYMFtNQt7Ey6Td10T1YbP80UpSmAhh5mLWmKkFIHQGWkdqJCpXcdxHKqh/jkOh2TlG96drXuzEFaZgKvmpgl6tyo3ZR7sLyl7rmU/Hi+Gpvjyw6G2pqVaciKmcaCWG0JhAaEhg8KDfiRhj59VXYn99NV9seO5y+MM49HmZTPS1zY8IPmjZlakBplGZde/fDppioSGUf56JVbO2V6g/Ujs/aEOaAQsEgO+JZ/oRM1/GGzf5v/WNN+M7/+rFeO3L34m3Xrwe62/d89XXA2nBaBdoGX5TMYsUMX3opseBu4QIb+rd13jlwgUzz00sZEgvZCvNgsUCBhpVuOzUjbrysOr41ETst/fjrd9+I978rVdjb3VPWgWfrh2Pc89ejTNXz/iKMXXnvGVpZipmZDaBvE7rc/zey/+DpGm6q/00d8Vhpt7UHCqe5tf0b+YDVvdw/tWsWOtUzaY/MGwfDj8N3i/8hxU8y5Jw0ukJyPwpOLAMwBPMM7N0IDOUQ2nyEJKX/T0wjmU3A4UHkxUBotmo/7KCK4MuyaF0MgkjvbCuKV2iflK8ZR32NJlurm/FvU0JD00+r+CpH5NcRXjLii0Hlcv9KNIqShEg7CWLUQg5YPZKHqbMRAdtz3BfLcaUH3IhzWT4/XdiiZFTJ//1hYb/s05Kh4DNs5/cAiMt6hH1slBQ7HwgTGFy13gII8enDhYeqREhQLpqN6+e4GE/VpgxMRkxORkjPOC0uGhNY0xC41h91f7ut6O3esfCYuLyoxEzsypRdaKv6XsPGPjuSZV0kvYPE5K+HgzD9QK8GJFJ32MhDOLGr2oWacpXDBf6qIJEkUtMjJE44LUe21vqWwkPub13TjTlgZZJEeS3eHk57r15N955+a046vZi+/aGNI/XYnddWvAxDx+m1lFNtA6unJuelDfbrFVI+OxK4TzQCZKGyxpeRIASFtY6ZEKf0AJA3abmZ2NithWdnf0YFdGPj07G7MpSXHz6sp+U5mNNk2rz/NSkn9sgTRPoq+E+b/bte8GD4uHfDHuQGxxm4NWv6V/dTb9h4TEc9zQ7JoC9CdUfc9h+mt/7wQeN98MKY7/wC/+xv8dR9+6x2y3CzENucOA/QCa4eCF2hcti/2SOxJdZ/ZhpTGl7JqpbiYCo8gFkBXd1v78JGzCrGmY1CQd2/fCeoG5v31tc0149FwLRPyW7LOeB5qF64K8AM+VSrwHmhHQblCYPQjMXwisTcq6Eg3ZnfkAxzIwzT9kpEz/9ZR1SENb+Q9sgjt1CmIXjWkgoXGa9HuybVYrPuOzLn7azLTUuIYCGwatDRlutmJTAmETTWFyJE62A91550ZoGL5ebunAhJi5ejTFpJ56A0k7qbSozWfdh9mNFoJrAg+wfCtAvGKDaXcer0iYMFntFGK0PmGX3jTMzZw7DcxXPah5NoArizLkC+WqsxWhHJ8fVNnkJGbOe/AFuNk3PTivORKy9eU99pwWKytm+txW3Xrsdu1vdmD8zF+McQKt+tf6YlaZqGzz+Qi8oqG9xV0zhIXtpo8/AVBZu7HwamA8TdTb3orfd8cH49NJsXHnmcswvzMb89FTMt6bi2pnFODM37XlSx7Si21TMCsPuB8FwPk0Y9n9Q3Kb/B8UKDwqrZoWmuxm3+g+Hf1Bo5lPxX3doiF0amw2GaSZA6jlRBjY6qnRs/hd38SPHynDEgGpH9ld9+CHt5fbKx/EUv/gzAWFaZlwFiSMPmS5eEzjPLeC0ucaP2D04ihtr63F3fc3bBEw25qcy8MsPzahVhgq1nXSVXTBR9zUB2erpaeXOvjTIa7e9daBwmDZM3ZOYSWvBil9ObPeYyvJT28qV/I2lLDMwh2VdyKsKCepAe3xmArMr+aXQyNWmt9TE6BAa1jaos/y7Wh2zJcWHmHxPf2oqRiRAJqRh8IAf2sbR7lZsfO1L0V27R5fF0Yy0knOXfDXXW4fqc/d1X1AwiO8NHuvfR6CPAEqtNGW3TA9zvz4y8TDtZXx+5EqaUtvGwKJteGujNLeWwZjsd9vR3d6OI9EADF0pw98lnxT9aHFRx35C7uNjtqPQKHh2gtfUjMTcxQUJY74rk1tWFdNdnl6XhuEbX2gYbFk17BZ8jHvx4yFZyrRGItr0jTDRAJdROPQ+6onmeRX8C4/F1c88LW3oTPAMAzen2KI6Nzfj16fT1NrOCrR3GL7f8W2OTRNO869+D8L3i5PjeXrYadjM7/uF4bS/l7x+mGHAIXwdKpltszPSnu6BdyZziDwdpwTK1fcbhCu+zLrPnE9yy4/Jy2oXYeEwxZU/YYlsnRSG5sydI5Re3P7PiSBL5/A4bqxuxDv37kav1zHTZVJQBzNr5e/DYuVrtxL5QFyIrGThyWedfVCpSckT4z7nAGHgIMyd1b5KTUHCKhEUk5ebMo5Ud4QVOoMFgOzHamf6UZ7SgUpDGFtmzs9xCctVtM9TxCTyoFWMpQgQzjYweQHkySTf05iPEWkYIUFwyNPfC4sxdea8/bv33ok7X/616PF6erXtYGYuJq89EdMrZ9XnqWEMHvjLcQMGpg1D9fuowcJWmLSVdJY0kHa3A9PIr0Zafk0aI11lPHkuonjOJIFtot7ubuwjCNTPAJdXW6KfcaXjiX4Yea8jwT0h4TE9obE7jvHWeDz68Stx9tKiGX9++yPRb1AQIjAS8xwjH+RM7ceCQ1gfWOQhRG9dFZP3k1nTEFK+F3miyV77IC4//0i88DPPxtM/+mg889nHY3FhRvUd8yt0Li9qMQHtnwK1H3+Q8KA8q38z7LR4QDPuaVjjPAiG470XfpA44HC8P6jQ36qq20q5zZSMEJS1+MlkWezZVZEw/YjZ1cmcfjW/GjP94c7Ip/s6nLgy7FXiI5jsx2+hdQ8UJhPFDA47HhmWHmIRym+vu+9J6m8pI3TEGAEzCMUhblY1ywZh6FlvtVV/RAOY/N4/V5lAFWwuj1hYccNMKIcyFJdtKpeDXX65FYU9McPkn5nKT6WWvrepesAc8tBbAgMmJL98d5EYls801L7ZeW9Rjc5JSMg9u7wSM2cvWLNae+2leOt3fst743tiMmPnL8TZ556PWT+zIYGDpjLO1l4K8DoZkqEmU3XfUsVib7orNO0/CDgtv0pbTcDPQhws2pkFOILfAh9BX84J6D+hLzgoPM8NCJNfSW96aNAUwgHi8PMtYxIbpjsPeHSk4RJver4VF569EpefuxyTc9Oxu7ar/p2LxfOLpc6NtpwoTzKUP2PMgsNt8MJDdpvF36bao3raNJa4+Anzw174HcXM0nQsX1jQnJBbOCktY6E1HUszrXj87FKcn0e7zLGtArNihQfZfy9wWjkVmv7NeE18PzgtTcUKTfuD4IPE+TcwgCI4xHBZSUOwJkQYWGViEH/6eRYVcJhMmHfdckEwJGAntOznGrAXm/wYpjpUzkmTqr58kGgO02CS3ITgtDgUx4n1I9Q0rlalSWbNKp5D816nV745QCwECBMHbYO8WIeSRqbbnXXPVsmkvcqLusJc1MgUIKSg/jBaxRtsvYEKguHCZOg/0jfyBNKe/uRD+zIUDciG+xNmllcyWX2m0Pj/t/enQbYm6X0f9tRy6pxTe92l7+3u6VkwG4DBQmIIkgAJkqBJipQlUZYlO6ywQ2aEwvpIMxiUSUZwcYQ/OPxB/uAPthUKMUKixZAtQ1zAzSQAbgCIAQfAALNhtp7uvn1v3/3Wepba/P/9n8xz3jpd1d130D3TXfd9TmXlvryZz5JPZr75ool4E5/xEeNfXFuPRQmMU9n7J/Oxce16rMqMhgfxdQmMr3/pSzHiErcrV+K5j39K5vuiy8WGnZ4FRgqOeicV/dPU8hiPs8bNu8B+ryHxMMG41zDgrt1mrClw66zcS33M5nm7mjgLEGb1ipObePY4zKjBAT1OxSOe7ITTenJz4WHdA/IFfDII73nuMxOSEba6tRrLG8saz/lYXu95YNUqtY02U67+UY/qNL6BI7Sf8bRgIK4+i+IVRka3pBTiCYXazvPlkhnpT2IeocSzsKGvpHxLfG25Fx++uhEfliDjuxtVs+cZ6pg2TRNm/e8GnFfP00It490oq4XvHMqVI6A3eAmSTw1ICcyGYzKCv+kvw+Qq4XaUsEm0xtqDXvwAfntBBIw8TsMPP1ElmqIcZIcIIVP55z/ykUB/AzGEAwkPqR9KL23HGVN4TJdlVLfc1F+JEAZC+3MTE+It9cmg8czRLfAYsmdjZRBOxU8ZELaEV17cSJ8UpiA3mfHjIn1Wo/R8XwGmoDhmxAiN3AzHzZIVS2ZKv9QXZ9j0lejj/mqMpGk8d+O56K4sx/a9O/HNL/yGnnsQV55/IW5+5KV47kMvxtrW1Vjqr/hCw8UlLuwrQkN5p0IDU/son6f2Z/bV1F+h6X63oVn2BOcETTy0tqB+rYLCM/LSf9Y26EP2BNR/RzYpKKyFwKydL/cLPDaJoKCPbI+OxmQst/qmUy5/1GyedyJIML0A0ygRPWkdKxs9L0WSm3J4b4flWaYaFE+UBYXbz3OUZyhtqEKDuscax12+Qkn9GhPS1PY6PzbP7efIm5S5UWFDQuPFK2vx8Wsb3uPIk2E5QfAEqGEqXOR+t6FZd61nNuwi08L7A3zlSBIhZ8OT8JqEiYEAqrF3AvJoLIX3Nk7CPyflHww50zDkCAsPvf0Z6PASCM8qTgcmstSZPkEkkIH6YPyEOizzQLxT5CLvvK8W3x/BPPje9CifR2kQOFxql2VSZBUe7D3wnLmsNrliQmkW5xZ8Hp6Zp9V+5Znsv5Q0Btwi0Lnl5Zhb24y5vuylbszxboXbJ0N9Spf9Sxa5WTYpjAAGh8Dwm+x63hEMT2UuLK/GobSGXWkchxIai6rjuSsbmhkP4/VvfC1uv/yyT/Lwucy19fVY8dfNliVUlLa3ori+72JiUzi1DQmQMpM+X9ugdem2q4RXaLrfS6j9BNR+mzVmqsy6zUTBZWwJEQQGfap47yvYjzCZpst+zzHUEybeMoZ6Pmsjwh33jTQPhC6zdy7bQ8Nks7qgpHFIHJ1W0lB8FOn/R6NR7Nx7Q3k5GCJcUDwTkRQcpFcy8oB40JPq//ov/4v4tb/7t6LTXYnNmy84ypqShR/PkPsknBCjnX2N7cbyUry4uR7fd20zllmuVcO4RgbhUcevady6hhtout9r+G7W1cK7A+WuKji/SOVcoQE+y56EOagBCvC4E4FJBixssB+kqAIBWjCC1p/dCWfdpCc+3fiKVJAR8hNU/ufH05zaTHlSPtH6x5F9+MEQQjOj0Mx9xMuCxzGQ/+CQi+G4QoKtT047ITwgZDSA1BbySoPFvIWzsxQdvkksBrLQ5Uy8hE9HRkJBFGpiD83wWK5a+tBHYun7fiAWn7sZC1vXYmFzy8dlT0cDPYYbqD+ldz65ySs//WSGBlOyUXmqd0FCYGFjwxvbGzdu+CNPvfmTeHLn9Xj5t78SuztPosMV3hJUfAqTj+93V1aiK2HTkbax2JXQWFQ5CA6eyc8lQVg3yUv/WQNxB9KFU/u8sO82zOLmZNYtu2oNVXggMGzLuD8dVuLwF4FhwVBwX/94sMRhQX1upxmjeWiYNP7WPNRPCA+EiG8jZrKhPOSVM8tCKFCQ4P7Xvhxf/Nn/wd/QuPbRTxqlJ1XKTa2uWX9GB43NF/7R34v7r7wS6zdfjOsf+bjbm2+Z5z6etQ09B5MYTlCt9yQ0ttbjo9I0/H1ztY97szzOKrSObdMATTfQdLfQwiws/Nk/+2eLxlENMyCQWf8EDjMyZ7zRu8RNqATSKHFTKGmAiVPIWX8VYQsDxWJGVwWEowkjkfJnenKm2+GafqXNP8LzX4l1mUR670ThI5XDkg/tZX36we5e3N/dNeGti+GyNq2nFxNgBsfSFjJgIfq8SAez0KwNwbEoQbEgIvX1JhCibSUmA7YMy18Lm1fE5K/HYl8Mu8e1HxtKvhDjJ4/jVEwom0f7Mi/dhPDjNlsEmDUOhZ6qzvnllVjwrbZXoiOBcDQcePZ65+VvxBuv33L6Jd7dUFu5pA8to8cJKrmX0Ex6y2pzrwiN/GjN3Hx95yWXQdyvcqdd2uUmTu3qBprudwMuKo/wCc4VMF42DYwdJir8ZTbOmCIgJkICuwqSYttYcKiXYfAux4WrUv8Jyn+NpwWStAbq87IVkwe1zbexLvLODpMOBEi2SUULaDflzcXeg/tx5+tfk/0gPvJ7fp+CGGdoR/1KHcUkOakM/zTX2LgSH/ux3++rQ/gMbj2NxTNRKael+sLJVYSGtM+XttZ8fJf3OZb7PcWrfRrfptDADVR/dVdout/PcKL+GPL+yqOdGD/ei6ODkZ79JOkTWmzhPYEzggMEzzXXqb8isP8IEhPGSmBgcpaVSXDJgT4NlHFzNv/ssJ3LPHJja4CTYWU6xWa4EzuwhNuZYWeABAgftYDqRRMsHWQ44kDl0Tp5eeVwqBkbyxYd6tVD9UR4XWaNZia5Ps5zsyzFTI1PVFrNV4nMNFPlVyWlbaLCrBRw22jAqZeVuCOKuk81yzze24kjCY2j3Z04EQNyzzDTxWU7+z+ZD8suYmoweN63kLaC4OCY8cPbr8fdV16O+xIYe/sDaRJLEhh82SwFBoKjK0HTW5W24SUq5WdvA22jaE8Iu8pIvMHv/oe5+CEcXo1DZmyg6f5uwBQvE6rf+xwY9Rd9hkCgDxEQPt7qca3aR9p1pk468jFeHgtLDkaGZ8vnS1yiY8AXlT8YxNF46DRL6m/utAIn/JVIdSAtzHLlcrkKVhkr7DNpLLZe+lhsPv8CJU9IJZ8lk5cAC7TNFz4UL3z6B31tyNjf2qD9aMnCZBUK3vLp11VNbBAaNzeWpdHsu7VX1jVxYGlN7colVo2vxzmf6zzhUeG7PbZPC/TX8MFO7L16PwZ3nsTRPQmNbQmN7UEc74/NXxaWl1rh8R7Bwp/7c3/OggPsNslUxJXDiD8NMAidq6P+ezOSFUSsoXlOXgBjx9JgMp4sjwAMMnkcVvPan+EuX38YrNqEGp5pk/BKCgIzS4kn3Ky/RPOsnE6iMI5u8p4EV5bw8iCMhtTc5S8WK3U/73IirfcGYBCUhgDhGXg+R5eGAVQFkznYj8PHD2Ks2eb4wd04fPIwThEaMCjapTwwPWbM9G0yNJhfrsuzT8JR21hbizuvvhyvfeNr8eDOGxIYe2Jo82JEXQmObmoaXp6S8JCw6K1IcMjODfFlPQPHb1PTwLbgUP25hJGz0RQgZ40fZcYGmu73AmbLTxxNSCabfrth0tYymgKk7GuY0Ra3GK77V8YCBk2DvIyBbP3Xj7KndeMEk9KG8Wbc4XDoT7cy9ksr5e179aEnG55w8HJhMmlygHvg09WPfiy2PvRSftBLj5DCmsJJW9LLbwZPTj0XByf8mWAJQYSdGhgdpUNo9KRVrGri8OK1zXhBQuN4sG8t6LqvUdeYa5LAMiz7Ki67YYBZP9B0vx+Bq3P2bt2P7Zfvx8nuOJbm85ZiC0lo9ViThv0hKWNhtf++f54PIlhw4EghAWBXorSVXLb2PWG4mwbwVF9/mBKEKxmuKnIcBEEYjDaRFb9TFL8H2X/OYLu6TV81DWFuTBIzPzetpqluu/D4z47SJMfxaCxesfnsk0teBjgWkXd8GgWNhG8yQ4wUWNe2JwJDcdjTo7cUnBUcI4h2t6Vh7Jmgj3nLW2Wb2SkeA6Oi7828xOBoD+6cOcsnTWJOAuHegwfxjd/8QhyIWVEXwqwjhoHxh/olYJaVDmHRZ19DJvc1NCMunz2texv1+G2a8zbES0+9jf3dgFrXeYJjYvgV91TwFi1D7mlYES4TTYO+1ghg6HlVQRk5MqVe2xzQ0GRBTssU9Rezd4Q9H006HGmGqxk/AhxhwfHvFBwF1wXWemif8Iw65jjNxlX2CPF5jQt4tZAaoY/9zi2qnhwbmpZ3k+XyFB+G6nWkaQg/NzTmL12/Eld7izHe3/V171c21i00FsVIERrTyYHKo/nKXw3QdFeY9b9f4EQTvMffvh07rz6MuUNN5PREaGZM+rj+nu+/D4Yy+/sx4OuHPY0LNxiXcWjh3YGGxlENVhIjqOO4yWy+xL8JpwgvSOj/IB7u4sOtgDqjFa+3bYbltEWAEFdsb9ampEj/JM6W02ebcPNfZVCj3aRJv1tGHtswSEc7oDopCx9MmzfJydvtaKbmMsI2xOcyUflLu122winUp6X8fMpB27FdH376kbbwo6YUDnVdPYWHmBCcTHnN1JQJpjbX7cWRGP7LrI3v7ibzl4EpMMPqWNNAy2CJSgJjVdqGTKcvU05R8QKb84hJWWhMGEm2L/s3bSD9U3fTBprudxvequzE0wTc1U/f1U3x1B5ScMCsLSjsLkKDMASFBQc9L1v+KeQI8fNAEeL1JPxpso2JCyoojiQ4jgdDH2ZYWBLDVv96sqE0EhPel+AlTJciYYHAWPCyYdfCYh6hLuPZsgUK48MafeKWmprP6zYfa0IzH2u9pXj+qrSMrfWYG+7G3s5j4+imNNO+v7+RQsMaZsVZt52W5zPUvm66gab7/QRc//L4ldvx8BtveC8DYkX78CkzTfi4RHI0ZtUgX/ZkXIaPD2Jw/1GMt/eQ3rn3IeHawu8MFv78n//z1jiY1kCHNhAKWC5I4kxE8mzL3oJw/l8TwijTbUQssXabs4OcpCGsIrE9DRsr3V7ecthsusLgrOHIpuRcR9BfaYsg0xR3MRNwWcUtcFo/F2xEDFV+Pq/pL7gRIWZDcrXItkWqyy/r2UJSNAkvl8jOY7WVaYmJscRQZouchPF1E5yKYf2dF8y4TqKkp79zHV5lMkNUOw7F+F/+1jdVq1RvufkoD7NbhAafKOXdgWX2NFbWcnlqeTUWEBpdMRA282EeZSZrm+eHmcwIDsB9UezqBprh32uoAqMCfvaE3H/0OUJE/c5MlDDvFclt5ivD2JCOwbO2geCQWy6VVp7P3SG3/gg1iln4Z7+4H7DLZIH3dU4GI42nBITCrHnIgKZ8htYXUUqL4IuBPRi7tECYOx9kWuouRldjytvemY/lLgke6EbtoH7+e9NXQc9vrsYnb16NxfEgHty7E/t7e7EkobO5vuavD6JtoJEy7osIKY8zNNVou2DWXaHpfj8AHxvbufswHn7zVmy/9ihOhkfqFvUx/3mGYoPPqelxiIVnXyjjchjj3YGEyF4MH+zKPxQtiA6kJb7fnvWDAnO3bt0Sz4PANCsr68Gp5kNcOVOzigwBetamtKe5RsxUiLXkSqg5k4MQheQm3CTKXIYphKuwSuBJyOk2obv8kqe465KDGbDdqtf+nGlgqxGOVwbl5c1ZuU3xIjm5jRxygyKJKCAbblwKl4PYqnksybohIuSkyqLKhFg7ioGQl8SIl+pxTDNd0bYNgq4UqmrNlE3yRZwVYWzNhOcmrLTJ142onsKWnIYnEGeJzuZWDCUgfuWXfik6agiaQ0ezza6EwpKERu5rrMSytAyO3S6JcXAFyeLSshiH8is9H+vnvQEvgahd1poKM2kKjGqqv8JF7vcKwIsKiSNnDXjRNOCF366XUOadCpYbx3wPQ4YZ6HAkmyUluQe4McxM+SaGbC4S9F1gGMopy5V8L99LTK4HetCz+/GTSU36CwRwv2js6F9m+9IAFzUuHEo4UjkPdw/8tv/Kxkasra7Hcm9NAiPHh+UlDOOiJ8yJEM8pcyi8Nl2itYjhbfU68dzCKN544w0fye0KF68IV69euRJXN9Zjjf0tH5To+kNP3t9otNXtxaa1bnPa1Q003d9LGB8MY+/h49i7vx2Dh7txNBjHnMaggwAWLiOY9XCmW+835kOlnwLKP/qUvwl/0ngtSlj3r6xH77nNWFzvSwtJOmjhncHc7du31ZcpKPKMO0SThOIZcolLApWRoECgMMODP/ub4iIMlwGBFcL2ABXVOoVDCYf4Sddwy1OIMw3+s4Ij24JBkHmfwO2U4GBGQR2kJ07t0z+XAbLky3vJiOxOVyKZXUn3TCmTqPIyuxeubEUPYlb5rCkvqAwEB0dyWd/2TF2/yjNwU3p1G13l4RkrIfp5sWUQtvycXm49gNqXmo2PTlI3hL91JUarG/Ebn/+8GU0uT2nWKoGBltFf6fsEFUtU2J2etA2/5MdSiPIXwZFLH9luGMkZxkd7SxsvsivM+t8LoJ8qVPcEX4qpuFJxBOZaDcKAm2r5LCu3B+MfIURYA9fsFSGB3x9bQnCQ3pqgBJBs9rqM96aHxOs6MQLHsg+yz7x2LiSwAMZPmxXma0qIU//3xNjHC0s+Dt5fXYs1TQZW+xIc7ItoXDjKi9BgH80TC7AHlNC/3NRX/aPDmFc7rs6P4hvf+G3vo6xLMHFy6srmZlyV2WSZUtpMF6EhPGHGzVHcqhW5ZNpYDDBrA0339wL4TO/Owydx8GAvBjt7cTqQhiH6RFv2UXjah/alMHVc+nlG+lvAf/VoGRf1o/ywAHEE9WnyBWFQnC5KgEhb724sR/f6esxrQtbCO4OFv/AX/sJfr0iaANK4i/0zTBCJGTHDkn5PVpVEw+MgEK4R62yEeR4tO41SkE6DmksmQuiGG0SwDaIrzP7qlu19EtJTpmziq9s/yk4XTSj57LM/3RlXg/yUDT9MfW1NzFjMF2GTezNiBoqFIeTNtiyPyCg3L3/xCVd/GAq3DBvuDsNuhLGHQu/6plxhs4IVnnn5tsZk5myGpdJFLCO1Y+fJYx+55fvR3XLkdnmVvY01H7ltvuTHcoj3NGQQPrkRW/sxhUYeWuC5MHIWt10zdoVZ/3sF59UDftbwiqvYU7ydFS4aq+Knv+XQP4tzfA6nuDSlH8o4G6/ABOMiuDnFajI4reMzzPMSezN/TUuVLJUcj8Yap64ECpOP0+guysie1/iGBNzJeKA0AzHMA9un8sfh0OaEJU0JOCFFXFlZite/9XULkzVNHDaFo1tr69Y4ECJV0/AylWfkVcPM9tb+q89b3efZ3wtgmW/7/uN4cuehtYzx/kiTuEUvvSEMOxIa1qCMxxoXHyjQMyrMS3tyY/sdpbLs5zDSoWXLb9xXWC7bYistE04R5qLGqI5pC28NC//5f/4Xyh4HAAUkQVUA4WxPEKu4i223aUUDWPwE1fhKTCZGD/g0PAkzCS2JtoTXdApz/lJxZeAuW+66H1HrxDTblfn8Z6jM0gElTfWzPGCvgF5gj2OVq0IUaEQV0gkD3d764p9nhzKovjw/YcJEp/PtuBi3t7pVRwnzZrmZWe6TuL2K8026CBqW4sT4lrauxp44H8sufqlPDKK/uhLLLElo9sqeBieoeFeD5SkLDQgJU5an6sZ+FRoeD/vTqPZiZzsqXOT+bgL1JpM/W3/23RQsIMypZZQUoeHwMgnCeAkUSS0AeyhRo6t+p+9l+Nk97SPGnhwV7yo+1vb4v8Pk0l+WDpA3bVVqpre+IW1QeIQGy/IVV64PpO2w/+HlMzQhNB6WpdjYVRz3ZKGJ9rm1YLgXDx89NF5uaMzZCN/aWI912ctVaFjTgJGKKcr4eUr7bNNu+7HcwIkNNN3fLWDs9rZ34vGd+7H/cCdGe8NYFH34RJhkqwjBqxoIaMaLMcl9m8Rnf19FWptvwi40Sj9j89JkZ31FWrj6Q+NPn6A5Dg/2Y4wWZ21cYythfDqWFtO++/GOQILj/1BOVQHVpuOaJIA//wMVAf1j8CYIqH/mj4XoGkhLpEIdZwZe8kzSYIwMJZz0DKiTZrz9Apdf8skhm2oJc2z5ozz/d5jLcF4MftKmG6BJhhLPEtrm+kb4VlEKVtiE6cquMxi/DyEGLazNOPlJ6zrcXpWlMlk2OtEM59H2fty//yT2h8Po8g6GZod1Fkza2h7K4Fsbqy99JB7cv2+BkCen8j2Nvt8KX/F7GvX0VL1OxJvhno0lUUzaXUyzz7OqszZwkft7DbRlVmhMQOE1Tk9nFPaSqcPl5jFwiAM5nnSNZ5v2lWIL4yHamCuH8UCF4ie78T4TZDkYwaTMYjHBYI9ibWNDWuK6xrwfSx0xeuFET9pkX8yeicpyrx9rEgC4Cetp/HudrrSJ5ViV8Lj1yrcVthRbmjhsScvY2liLjdXVWOHGgKJpVG3DM3A/TxlnmSmdzrRTcF7YdwN4P2Vvdy+Gg1EcPNoLNr47IRo6lPa9PZDGle9UddRXeTqMZWOF8Gws8WmcLCAJhxYVrkQpTBAK/a6XoNAqWD0YDcbxSz//G/EPf/Zz8flf+2a88hqfUZ6PtbVlaYCSHwfjXCaWoFahpZUtzMLCX/yLf/Gv0z+F3iZ9NbXl4K/pVwB2GocWpCxhZrbpJkGGJdPC7Rn8TJhpUjaODCcMBBERULTDwIlEkhQ+ZJmmxXZ+CoO27c9y/bO3hAE1Hmdx1CA2JdnjWFleUZiQs6ajbMqTMcIqzaFmMIPhyLNZZnu0LZdJyJEdS388ePA4vviNW/Fodz8ePN7VLOpIwmnF5cDc/Nw8B+WKQfSvXY9DMZjRcDDZz+D+KTbDrWlIA/HFhV3e1UAIsQbM9d8pOJJxlP5paIQ1DEgrwytc5P5uwmwb3D+NsAuFhyDjUoiQx/mYrlqrLPinfjbzoS84dACe0e+KYwmDsciZLQIYd+k/frX/7C9t9Z/+UTV+xxRngYEYpJ7EByx8XFflLMnm9F7uR8g236M9mnGDdKOD2H7j9Xjjzh0v12x4eWo1NiU00DTWhBd1iSonDFmWZ9wqJyc92Ta3U+DnaDTsIvd7CYwNd8btqk8Gw3GMRROHO8OYO1L4/jjuv3ovvvKb34gv/dpX4+Vv3vYx2mvXrrh9ddw8eWMseR75J5p1eXYmZCfj4zj2DdmnEgiLcffOo/hVCYz7uwf+6ucT2V/7xu3Y2zmIF1687vE42cuvKbJhTjtZbkRzL0PagmDu8ePHmpSx+Tc9TYV/aghLN3Gs0HvjXEySTvWGYUnrTW/5WWKBTmuc05X4zKO8uNlU1+Cylq+Iko44qY1Oq/yoqXLX+sljW2l8XTZxbJLTbsxRnrQ6OeF5qANz5OWCulRRN6OpE6BefyBKAG4k8ZyacD/2/AsizmWXrQKdBiANiPpk7yC+/sqd2NnZF3LN+Q3ej75004RPu0tqIflcDNXe2492YyAVubM4FzckNDZX+6op25AAEahsBMWN5+Lhw4dmCmyGs7/RYblKhjfFF5YkMKSJcOQWoshjt3LD2ApxpWCt7sR83ED1VxtouoFZ/3cTpn2S7vNME78ShxNPfLaft8fZ8OaM/yEb4PIrTd0QP2I/iTjZfK6VTXMOW3BHGG9p4/f3T6QtkDcNV5hUWhE+CW988AObNoFBxiWNP/3s7pO79KOfSOPBG//cgcYmttfohUuMCrSRn5GVkVbKex/cN7WqMd+QprGxLqGxmkKjua/hzXDKUZ3Mtut4N42rvsAGmu73Euing/2D2N3P5aKj3WGM7m7HeG/srvvmN16Lz/2rL0s74HMI6meFvfj8jfiP/5N/K1ZX2MBGsJbnE6OXwwIEQ//m3XT0pn0TGw3lQELh5/7Jr8fnf/2recBHUZRD3Gd/76fij/2Jz+bEQdlOkRUqn+/KL21qkrasur9LffR+h4W/9Jf+0mSPI/skmUoFD87EOGAmrGHE8KaMqhlHWDKsnMllOIGZbxo2MSU/UBkdaXBP/LI9cyx59M92+svsg2CXRXTWg6cUIXRygkxbQoqDSUoMBgMReM/3VbkOYVq1EaJ+21zyhPuielKJ11ZE5Erv+U5hJtRH+o6Qc1Px1zeW47pU4253EXlmcJnKxcymIwbR2dqK3YMDldvxElXd3+j1c3nKexod3gdgaSoFB8thkxkyfdMYC8qmjnRT33Scs+6pXWHW/92G8+o/L8x9bJjGZbril9t4I5tgL3mgZcCsy+zUs1elcVjD9kYqdomfznCLoUCXW91ZX6mWXs94fo5zjAUUx4T3xUAPNOve3d2NHdl7e/s++cUEZ4mlSk0Y1qVdsiR1RVrG1nruaayCC0VgJA5o4qC2mqFiVFnFdbeNaqnZjXizDTTd7xUgZHd39mJ7dyeGg2EcPNyL/de5v02TKdHQV7/+WvzCL37VJ8nY2wGfWaa68eKN+OEf+UQsiYZopwVFGRuEsnFdvCvHhz5gTPU87g94gezT+eiL+aO5PXi4rzYcuD1ul3Do/v29+LHPfspHnK2gsrYJbjEZ0aRBhcc8LxB+F/rp/Q4Lf/kv/2ULDnfspD8SydMUxCuRoGCmLeH2J5LarsQ0Ca9pFVLjGACFM6gZP42r5WR+4iBa8shtQ+JST8lTZ9dO47iaNv2UIQ/ZMq/DZPxA/m8oIYbk93kaandvzxt1fpt8gcO6CaBcV+Fbq724srYSNzbRIJaVEQ1Gka5Hdauw+kzMSbEruK3y0tZFzUDnJTS4m2qgGTLMoC/NgyWpvB6d/QwuLJTg8NIUp6Y4drugtBIaLJOZEVZml89f7TQ0K4VGDavuJsz6v1fQbMdFbWo+Az93b7XKP1+AaVya9okCy9IiSztpmGHaJsx9qL4sDMoCGbdKJnyCf1SCXcoG0k7DezrkcTLylvQG14FhFp3LTN73EHPzJrjwanNt1XsaG5yekgBZAxckMHzSCMEhPAEvzUxVbraDx6PW2papDeCe9b/XAHPeefIkHt67L4E5iL03pGXcO+BYofC66374//3Cb8aBNLxFCVY9kYRjL9a2NuIP/vRn4+Mffy6OmKWpqW6/0gM+PcWzg/vl2UnEWNHf9DFBTBZow5Xra3Hj5jUpM9zOwPiI9kRP15+7Gp/5gQ/HUod+VB5IVTmhWQTM0fgox6oVHjGnmY76cqryo4LnUhQml4iq8RJRSYvB7Vm1OvVYs4OMyzDHazZd00yWpzwLZ+VINj/ikOjFZpj4oA5LUBQwWe5SuSw/5VJWCfNyActX5E03SxT469JbfVHQb3aX/HOy3RaHqZ5SJjZ10iY5igE5uRMn4ipn5tfWY0XIzHp0fWdFlTglD1YvyAOvHMZ/hSeiQayEgazgczIg3mCNhU6cyj6RcOIFtiXV4aO3/bS9Cd6VYPHSVJ6cYk+D47Ygud8ILwwOBkl9uOlrbNdakN1EV9xA0w3M+r/XAA5Nbfo43U1jfCj21OT4Gi+KIYwlKvCLJSGWSfm+hW/RLcta5PEyFctSjmNJK5epCPcttSxbsZxV4lzmpI6Cn24PeqnGn58FDTNko4Q6OoWXAh3OGDIR6ZeN8hVpmgiKVdkb7GdIYHB6qr6nUYWGhR4MrYy7mSfFM474q7tAdZ8X9t4BJ6f24vVXXovtB9sxfDKK+XHEkgReV7i+1Ouo707ib/2Pvxz3bt+LpfE4loX3L770fHzmhz4eP/5jnxBpptBAOBrPi6kC3k9a+pP66A9hR9Yui4mgEsidNwtrqOLVW4/jzt3H0gBP48MfvRrPXen5HB4UQ9knInyOUVMml2PMdxeie2U1Ois9t+VZhbm9vT33bEV2GGsSHEy2SQDnC46JDcMtbv1TeIZNBQnEg9ZXypBJIVLKcHrFuf4si/wQeC23ud9RBY7bCgZAsFVgQOzF7UvlsDEl7UTg0BbZ3FRqQUVbsVW2IoxyiRuJiPxxT9DGioh5WYTNrE+z/txUFWL5eXj8fFb5Sm75FF8Zh2dGMvlOiNIjhOQ/Un5OZSEsuEqEfQzcCA0Eybxf7OtKxqR2gUaSwkK2yk53tiUZQWn9xH/WDTTdwKz/vYfso9rWi4A+xVR3taupeDh1J55URg7eVXxJBp9xhOdLdhVv0l2FCAIBYUEcNgLDb51bqPAiYXVPBYjfNp/gpupRW9XrfkRsBIeQIceiMD+O67Jp7hNWYpgr0jJXpX2yTMU7RWyCs9fB8pUFRl2eYuLBjBvm6bETHmCXcbxovGfHedb/bsNg/0BC41bce+1u7D3YicXTPFG2pAlTv8ekKPH5S1+9Hd/+5q1Y0BBfv7oRH//Eh+IjH7kSXAjhVYbyPBaWLFvpuX0QBNzn9JTsOKTfNTkULhigaySByJrH9JceAQkS9iLpP2g+Jwkat4I7pOKEFVLE+ZXX+x4Scv2rq7HQf3ZfGJzb399X/2ZH0lnJ6AuxiQCw1V0Tf5M4MdUNw5drEl7LM9O3O+PtVzSh+dZ5plNB5JYbhk4atJji10ATe4xdypwMLgTqdhYilVv/CvEqTIScG+YljdxmGMwsld4Cgji5/da56nVblNZXXwvTqB2CN205OhHOxyZluiJmlrGYPdV15pz5M0vJfJSgmlw8z866bOpX8svNslNqFzJseFpoLEeHDXG+3IeWoXp8Rt9LVBALAiO1jDQIDZqcWF7dTaZQ3c2wCueFvbvgpxWzfiImuyP7QH2ZX2BM4bes51uTNreudF2ZaXtI07SBinvVXY3xQjbMO+tLPCI8cST9NRzhUYUGaargsBARvuTmegoFvvvOOxfgkK8qKYKjaii8g1E34UlPedSTXVueBw8TCI2Zr+7XOLL01Ot1rWksc/xW2sWatA02wFdl+yW4KjBkUtMQ02RZUjZjpxJVbNbRHGf6groqzI7zuzXu1DMLlE2/vP7tW/HGq3fiiWb3cyfzsbwoHBe+9rg6h2eCdkRDTMyGQ9Ge2ru+2jWFMF48m2kKRg+uq994fnDek6jlbpz0juP+rVfj8OAorl59Tv21bHqG9mgZT5l8Sr7S1vrkxh394BOEMYkzbqkuFS96lR/6kh/6XVzVeF1d02SOtYhnD+YGg4H6TF1WTBIdnYa/ENuMmaab2m8OK+FloKxJ0OUuV27nSX/WRZhSOKzUQ5wZe4aTLsMz3szAwqQyBfwInmQEuD3TRFjgx5zkyRmfumGWKaN/LhPNxFqI8IW8SqweSqHhzvI//EmEtEko5fVVvsKWxyArI4eglbMguhx2U0ZeR7GYM0cJHr8RLqaB3SuCo+ulqV55sU+zTG5SFWF5dsXylOy6NFVNFRLJCKot14wNXOR+b+BUjPV27A1fi/HxnvpNzPZ4V4x1T5MDPk40MoH2Ouvqw2U9nzSs+a1Y631CYc8pfzK/CtXdtGdN4mDTnTiTmkfBK/zCLeI4fp1x4EziElprXcLCjI9SSPD1SL7tgYCw4JB/ZCEy8ikhayHCLwSHJykqhz6gtfQ1P8bOx6clAJh5czqqv8xllcs+As6yFMtUaB8czqjvaZAeHMsJisaf8hg/28IDO3M8zxvjZhgw6/9OgD5+K7j/xr147ZuvxYPXH8Tx6NjvovTnNVHyuyxMGBCgaFx6NjXHtCT6UOvMpL0UC34bx/WcshGW7gPRwuJSJ44Xx/G3/85/F7/4uc8Jlzrx2R/6sfiTf+xPxdbqFRWjfFLz9Edj+ac/xiSfnSCPjnEl9UPjiwy4cOvWG/GVr70Wm9fW49M/8NHY2FyNY24A4KqSKyum62cN5jR70rifR2i4IbbszBQiGZeMPtO8OV/1w3eTWGs8w9P0Y1JQMGY5UCkUyKv6Slmuv9RZhYUHFaKvdTicMNqp9AiH4uZEhIWFiTg1kFzSQhNBkKRGYsGBTV3YqkP/sqP8v9jFY5oTNibt5fOA1OQxIy9Co+4/+MoEZkciHH8rgb2SrghITAHGkdpGHrvlS3H+al9H2oYEh8uQgcB44bAKC9cDwyj2LIOYtYGL3O8+nMZg9K14uP252B/dVZ+ONZM70MxN46Kf2LHGUWMihoz2BXPQyEqwhhiINK35K3F99bPx4pWfkqjmmslsK0PisbE7x6fi03mm4mXFW+Olw3OswSUvbRJunMk0iS+pedgWnqBlIDBGCBRs33mVGgcCg/0PwlITQfMgr+rXD6C/YfzskfE54qWOxr7f9VXoXqJCw5CmyfFb/OCGtVFwRjbCImfaMNOyLFnK1b+yXDUd19nxfTv/0wL9+1ZwsL8fL3/t5bj7yt0Y7Y3F7DVB4IjxksaXSZDqB6dtFMf8HYGwKFzWQ5qeeEL6rLbVuC6No0NfIDjW+/Grn/un8X/8L/7P8fIbdz25unntevxn/+v/NP79P/bvWsNBeKixHn86jJJqy+EhtglxGqyk/YPBIP75P/9C/OKvfiW2JDg+/skX4vf9xA/G1esbvuuqf0Ua8lrP+Z8lWPirf/WvllNVUwR6sxvmOLVx1jTpb7qnDOztDUgxLQPDAHsWxezcbiewyXKna/hOX6Cu69ril1Mvu/3nuAxLwCYWRAGFIO4COEAgMRWg5jBQRFpORpvw4c/Nboi6aB4QQJkl+uQLbmkYaBre3JSWgaaRBsGhGYyZRT8WJEB8WaHSmThMXGga7G8k83AdzDrNQLLPgfqsTX+Fi9zvNpyeHMSduz8bL9/923HvyRdjsH9XPSxtY34/TjELByL+gcZpoAkiVz9wtGZOgmVfjFwMWPl3xvfi/t4348nuy2LCuypzpPR80hfBCYuh76cw+7xNO521X8Ar9ZfHqoyf7LrJmmNYDH2sPLjpc/LWdJxmqzPhTJ/jwmy47juwDs9yFOPPjJqNYJadVjTW1ixW2ctY9bIUG+AY9jWI50SRhYu1DeEB+OQxV7nQATRSng8gPHEyw4EaBzTdwKz/aeAigZHMN90I39uvvh53X78Xe484mSg8pn+Vd/vRE68CcLsz/aNQC0I0+tzkL8y+jA1P5OeSmfSx+sBa12ov/u7f++/jX/36F6TBqnI91mA0VLlL8cf+wB/JvAQWwG3toxmmutxs+qQEk4bJ6Kuv3ItvfuuOcHQ+dnYP1O6TeO7GlmiY4/Qnpmm/T/IMwcJf+St/ZSI4mubNYQzmm9NdZN6cv5pEijQQ5DRuKjBqull3sWHQtCVRgJqoLONqveU3bYfy2ufUE+S2VdwGJh/ymy7yny0VMQW5iSml51+jvWYaGK/D5vJSvtWN4BATwCAofD06QgMNo2gaMn4THG1jMTUNX6WOXcqirsrgJs9W6q6mwjtxv9twePQovv7N/zJef/TP4+D4Yezs7ardEcur6oOe2tdR7y1IxxBThffPdcQE4RlzJ2YaC5rJwUPEFWJ8PIhH+7fi9pOvxL2dr8bD3a/Eo52vxWD4QN1+opn4mvohlzXqI9U+gLlV96yhnhy3dKfQL3Hq19q3TcGR6RQug8YAHjI+uURZxhy3xwomn+OOwGCigCBAs2Tje3mlaBcSEn6Zz6emJEAkTPKlPk0uwBMmGGgaLo96GHe10+05+0xuL3Z2g/0Vmm5g1v80cKHQmAnffvwkbr92O+7duu++k64cu0/24nOavf/qb3w9bin8+nNbcWVrvfSt2q/W59Ha0u88D/5qe1zUz8Z/0iisvxT/5J/+g/jyN7/uvQmAtixLa/+Tf/RPRFcTDdNw+dVWus+wHZa4AmVnKHAqWl0Urh3G1770mrVUhMf2k/24dm0jtrbWnAYc5lMHKiCzPQNwrsYBnIdYBCWTyvhKXLPuCjW8mqa/pj0TThioYwQhvtrFOI3KrXmKac5IFJt/Ds+21PwgTIa8GUAs1FMjlTz+2SYPTEgOt4UEhODIcplrpMCbth3EN1NBeMi2tqEZipeoZOrbvpyWstCwIGE/Qyq8T0+lpuEy5E5NQ6RHH/j5IZysrz6fW1Zs4J2431041WzsSXzlq//PeLD76zG3dBzcoTE8GsZxjGOFd1ykVbDR6EMDnKv3EUnllE3vn+B38/Adu//HXKF/Oor5xeMYHe9IkLxqIXJn+0vxUAIFTWSld1XMZLpkcFF/VOOZbcGb7FNwqfQne1M1benvpvFyITaCXDYz6dQ2WEaULbc1TI0vNywz1t7D0KSAPQxvfktAWGigbbARjpbB7QAFL6rAYHkzl3Gy3CYjpZ+az4SpUN2z4cCs/53C2wkMbMrGRpt4/dbteOPbd2K4OxLzXvS1Hp/7/Ffim6/dj739QWzvjeKlF2/GSx+6nkOufDkGarPGIN3wZf18ggpay2evEyd5fJrql/71P4svSXCwLEhZ4FNf9PRv//SfiuWliheK4c+mOlxtxgkQGwD/zQ2Upichvr09jNdeuyd6lGYirXdOY/3iC1etdbAywT6L77d6RmDhr/21v2bBAcwilAdG4IE8Y8rgNsz56RjgLAP7ovh0K12xq7BIwUA4UYkwdaZFWqubJd9UwODVP5CBcedXvGkrH//xCLxJ71gBbhnCuBBtQiglMzkzF5DlqvW23Se0gfZZaOQM0Qbir8Kiml7OJs1UWJ5C0xBzWRSS+8it4jxztfCoexo5y6r9P+272p5G6y5wA7P+dwNOTnZj5/Fvxquv/pN4/cE/j8W+GGtfbWe23VuMYwmLvfGeZoRH7iM6tYjpYAma9hNCuI/ISoj76g8OLygsv1lB20/kVtDCcQyOdmJ7//V4/cmX496T3wwpKpqxv6A07IdMx7gC/qahziZeyjvBObTGptAg3m6NJ25rFvJ72cSCQuOMsNBY8Z0NCw2ZqmX0+8sTwcEylLULBAaCRAbm9CahYYGBcCpCo9EW/WPE012gupt2ZeZNmPW/E5jQwgzU8KZN+U8eP47bEhx3X33DV6Mfj47imy+/Fl/+xh2YgUd+aXEpPvOpj8SLz10JDsCABu7TMilKrYNBd9Eqt4wJgp1A1eM06rvf+I1fid/82pclOIQvYgy0gz7/43/4j8fW6obSGnn4c93ZBfzDqM2iXfMFh+i///RP5TCOm5urce/+djx8vC2cVp0al+/7vpt+E529L565s/zsvNthjaMiUhOhcM8iC9FpcgCmdoP4ClT/OzWTPBpAueQGSVy4kGgmrW2nKmEVuc4SSQoWngOr2I5AKJBaP2+YYsPGCHSErbQdao/r9D95ZfOjDpDZPrWzLlmA0NY2WGaACfj8fS5VISxY6/ax2z6MZdlLV3xLY3GRb2mk0PDM1ppGMqcqNDw7dp8UJuIGZduqqdB0Vzgv7DuH49jb/Xp87Rv/fXz5t/9u3H3wW9FZm4slERSnxFhy8fFR3rZVP42Ox9IgxhIKR7kZjfig79XPCGzCrPnJ7efTDzTguLOZqPqCgHlmfTIQ8cnccewOHsXtJ1+M3f1XYnPlhegtbZX2JdRnbtqzYZ6YlD6dCJDizn4/a1J4yHjMU3BwtBRGY8OkoBg2unkPA62Cd4CWxdR8YkpmKiyaAkPluR7GfdoWA+2xdfZZqqnwdv53CrN8AGiGmUaKAVj3v/Pa63H31h3vZfSkQXM31ed/81sxGB97n0OtiRdu3ogf+4Hvi421vsd+se5ZiG7oX9qaOK/UaBzqF2gMrPClk0pDObxA+9u//YX4N1/8gk+zKVLUehrL3eX4oz/xR+LGlWuQr5Imf3B5a9Lib/Zj7lov5pY10VA2Llhs9Fb++ZlOY229Hy+8eC129g/jiTSnG89fj09+4gWN84IPRtD+JW7ifUa0jonGURFqFrGyoyvCVUM4A1vjz6arhJV53hzX9F8UXvPpv2x7M06/SkDkAUq0gfjMkCaXQhKhnVoDjIgwyD2JtSMZVsZmTP1qYNacvyYYec3I6nMzG0nk9zUgYgScimKdG6HhWSWzSzFVn6Cy0Cgb4R32NXKW/mZNI+3aP5NnL30xawNNN4B/Nux3Aqeno7h/9xfj1774X8crd38lHu3ej8OTUaxvscmPVsWym4hSTUUD4wRRB21K/eN2yNDfkzaZOYIHPBttTTzieCanb8yg6Qu5vR+iZLAIZAnlHun3SBrIve3fjrWljVjrP68EU0LO57er4S9ujV8VGhND+bInY1vS4vZkQSa1DoSHxruYyvirAOH4KcKDSw25SsQn6BRmgYGgsGDFnflyLws8yvJz1t1oF+0tbQGq+7ywCrP+dwJVEDRhNqz6m/be3l7cef1O3H/9XhwOj6InvD44GMZvffnbej6pi+pPNLPf8yOfjh/61It6nvKeBuNdhDBAvy8If3of2ozlj21F9/m1WJAWezo8jtMjxh9cUB4x75df/lr80q//agzFxHN459TP3fiDP/4H46UbwgM1j/GFuuc2JDSe60rlUb/StbLnNhAeiuUdEuX2pNOZFCebE3nLq534/k9/KH7whz4h+0VpjOUFQGlAdbw6XIT4DIC6jQ5NpMJ+KzNljpXAsPFXxjY1uQY/JYJqpmneHDZNR56z+SYqe0GsXGfOOvwyEMZ5mKHXfLXMsvYswzE+3PU7Gg6nDPtJR7lqfyk708mWWwHBjad566me3+lkg2q4VV81rldttODASMPwpjjCQwwEpopBy5gvmgbHbfOyQp4j25GGfk9mW/sdpJZzMm5NG2i6zwIEnkT+O4GT44N49bV/HL/8G/9l3N/+GofvY3FlIQ4XT2Ng4p33sgGaBd3j01AiMN60Z/mG9Wde/mI2amEpg4bmbyy477HZh0jBkstACJFT5ZsTA+74Zbm+BFSvuygmMRcrXDu/2o/dozficy//zXj53i+o4qNkLowPfWKcrf2IX3+yU2BN8RvDBXvGDRnjngwaBYye5Si7NQmoy49MBiwU5PZeRjFsgtvUZSlpGU5XJg/0B3shPgDhOqk7+6G2idG0qe0+x12h6QZm/e8GICAw9egygE0YFzbu7+3H4GCgflXdMqcnMG1YsPi1+u2Hvv8T8bt/4CNseSV/Jhm0pGdVIc7He0vLH78avZsr3pQG7Rc31dcf4jOvuRxpI6bOC5P0F15l978TCZcDtUGlZgUC86y+hJdwcRYQJnO9RQkN1S0//51K/qrpgMNX1pditSe8IE514WLl4lDC8XjM0urlh4W/LsBxPhISxijMhk/TZ9jUnaZ0O4hQ/E0bmMaRbkrYaTK+GSaPbcJd9qRMGf/wexwd73YrAGQl1GWkK+P1n/cFjMqkyylGiXVQLkOVvM5f2uz2Un+1JSisXpsBMuNMxmJNA8ZSmAQnpsw0ZKrw4GLDvLAwl3QsECmnITjot7P9g8k+drvc3rSBprvCNAz7zfFPAyfH+/HtV/5x/OoX/1vN8O5rFrgYx4tiGjK8GHUUmrWJrk+kFUBd6Hi+wgZdz8sFYjpqD0PpGaCerTIhiJ53hhLviFcR9K/7m5mdiFdl5kQAbUbhSuPnsxFSqx/ZkH+4+63oLvRjc/XDiprVPMh11m2Qk7rsJI4x5ye3mRljIjuPw+a4VJMMv0wYyuSB8fRSHTbhMpPlKAxpeBblpTxPOEp51FPbR1yznee5a9omzPrfKTAes1DDzrOr0Dg6Ooq7b9yNR3cfxM6jbT0LLzhqwjTfidGYvaql+NHPfDJ+6rOfjvWVjscOJKnCGbrxmKvfu89tRO+5lUzTeAw0hNORtI79o5zYqT/v3ns9fu6X/4Xfu6jCCm339/6u3xvf/7FPChmdM/FlTfV2c4zPAPlId1CYv/tOral1ywZfeU7wAuAqksxGOgk8xvMZuIrES1UXIWGFtwtLd4PY5K3hs2ZWIGTY1F+hhmHbX+LTKA6CFmdP/pnhDKzjyVCKyqWm9CSaCzKpEIB4wktiAcVUm5LsVRss6ITYJmjaBjPDbcRNhmBGwMy5ahYWEBIay1OB4e9qSFhM9jRYnipCA2Fh5lI0oewD7Ka2kQ3MuHRXG2i6K5wX9p3CyckgXrv18/FrX/7v4mD8hlRzLmdUJ5b9BjbC2aXmFT8ECK/58YIddl4hw4t2uenNh3R4IxtCZG+D72ekm7HRPw0uzATGWvsdP2MOQ3LfqE2EJyKUMUU4KWx4NIrH+7ditbsVG/0XJ2ma/Tbr9q+E1T4+M0mpYfyKQHPbim2tSbiSS05yy3B018JExh9r0jhbqBCOgCnja2FIWcU4rNi0yHYxQNMNNN3ArP+dAmPQhKYfd/VXt8eUFx01ngPNuu/dvhuPHz6Mwc6BBKQmT6KJfm8pPv3xF+Mz3/+R+MSLVxSW/eTn0jPqf9KQtEeV7Lb3X7oSfMDJjzHzKCcDseo9Dlqoj1TWo0dvxD/+l79gwVGBpcDPfubH4kc+9RnTPvWg0c+tqY6lC/rmUDi6d+jqps9qn8uwn3DmRKqbKGSNS/M/Fb3a+477/oMCSUmCixAQ96x5E1LbnX6YXNoZljOvMpOa2GdNpj8bV8Nmw3M5KsNMaDLehFbYZDnLftLJiCFnfPHXcsygZcOwxfjZvGWGYr+YfmoBMrh5c1uGb2P4hTw2fLFlfB2I7DwplVqFBUafdf6zpr+cNnsa+dW+vtqhctQOf7VPbfJylZ6F554euZ32fR2TChe5K5wX9k6hEk4a+cXY7975N/GFr/xMPDl43WfXT6FzYREnXehnv7egvmAp4FCZhpqBDsYjCZlh7GNGmEEMDoe+A+pITMfXc4jxJGkiFMCbXArycdZi2DxmjHlvw9pHAzdyxsoySOIcy1p8H2X/6FF85c4/ikcHX1dfqD8KddMvtW9m3cCk3/mVeIzxERwHB6mT+mWjQdS9jXSnVgHTTA1DxnHCIdkWGm5zjvF0opD16F/agklYA5r+2fjz0r9TSEY5haa/urEnwqJpNAnY29uNg4P9GO0PnU4tIYMaJUssFn2CyQL5mbQRD+O1JiqcodXU4pONGmM/xeyjkE8MPpujSI0FL1My7olCmYGX9/YtSDwTsTW3rDT92QKnkHscxOv/ZDzkw1aomuR4nq3WT7j9Kp8+OB6NibjUoIk8j53QRLjqPs8/a2aZGwxvurySRG3iEMGn+6xhwDO+MoIpg69h07iMdz4xqiyjCA2ZnPWnOwkZA/FmXogYv+NZToLRQdjFeO0aAYIg6EoQLGGqG01CNpqCDEJiCQ2iCgchb/20K0IC7YIPMOVRzBUvTS355b68f6q+FFhPUeX+Sj5PXdbTn00Fwipc5K5wXthFkIRw1kxB7RDVPXn81fjyN/5e3HvyDfWD2olGviACR8lQ/7I/UZm233TWs1DM4emxhEMer+WdDASGT1TJwExgwvRtb4nvTPSir77tL/VjubMSvY76dVEamsyiKsz+yVno3Nyx3NJ0itCy8GW8Vf+itJ4ltQnh8eDglfj6vZ+P4eGD0rdn++0iMxtf8zYNwiuFQD47OGbhhm38Iy4FRQ2vkxbKq2Wy+U+Nk7Jde/orTOJmwpow638aODvmZ/0VJzxmxW4KD4Q/V67s7uzGoRjnaDhyPpZ6udrF7ULj9HFZBEqGIyDYo1DvltR6PlYS9Dt8fODl4lk42Rf+7HG/WQnQOKPZ05ekRwi5jcK7g8EBnaJApYPrs0RFPpo3VOCxDHHcebcrjXfnUB4g8xBlkKO0zs+Cm30NCz/HKb387KscDmsZlxfc9RchnztIpklsTeKxqtmIn8aRLgkj3djVX4UE/ko8ydSbpsa9OfzNYTCL6jahyo8Q8Mkk4oo7w2DWybBziSi1BxtpEiwxpfYg0y/LTZge15yXjyohCCwcilldi2UZNkD9tb5V7JXgO+HLTpffB+f+KQSOTxb5A0wpMGzoA/dF9kcVHKAkhvD0XzxeTTgvbBYqM8BcBERR1HB4P771yj+L1+7+hgTEsfpLQkFMGwyazvyZ7Zcx8nOAC/WlLplTpZGUWZAAWFxAi+jF1ur1eOHqp+KlK5+Om2sfic3+c7HevxIr3bXoSVgsLUjAzmvchD85znIX3PAyBfsoEiBsWi5xwKBMTrJNfN9bOCFz6/FvxOtPPi/aHpnI6Z+L+hG79nfTjV2XTO1uGD+/662GPpDtfmkY0pf8+Gt+FXqmrtqOCk03gP+8sHcLmjjRxJHq9vJjERzsa3BjMMtEfMGQb4lzjxfMletFMg8XiCpM9rzyKbNm5+WOOMpOjp9Cg2eTPb67F+P7B3Ei7cJ1iykfPxnF0Z39OBlJGCEIgI40zeWu8/kUpYuTW/ZAgkO1q3P0xzYXe+rAkcIeHsbpfZkH4zi5N4rTu0NOlwuKAJKLGmhflg27JCQN5bKkqta6veTAzzsr1H2ZwYID8GAVc5HfCF4g3VNExz5ryJfujJ9N0/RDQFMzJTQYRaaZhiWxYVftApPHX3HnzK6GW+uwLUaFcEDDYGlJAsPLH3LbsImNZsGehASFz9ez9ITmIG0hBYS0CQkB3CvcXLomgSFjN3EyuDk9g42/V4RGR8LGexq84Od2SGg0hJuXKsqzpXA9219AHY9ZMwvnhVWohG9inYFmXDWUdXQ4jDtv/Ea8fPtfx+hoT33VMRH67d7SXjNxjx2MO5eSyGvmKTzwxEGGseEa+hUJ0Y9c+dF4afn3x+GrC7H/jVFsnT4fzy1/JFYX1yww2MfI8lWW2ucjufQNZXGBBc/proH5HKovTyxA0GCgcb/noXbyDghvnn/rwS/Gk+ErKu/NfQlgN/t71t2Mb5oK1c+zVzydhJ2Tt9Y9W2/1Y+vfJE3TNOG8sKcFxrpCdVccqFC1DfYyrGnI7wsfpWkcDEaxv3cgTWPoCx4RCLQo94FUhjSNOeXL8mSkDeSnWfWs4IdrQAtBK4EZq24JisGrj2Pw7ccx/PZ2jL69E6PXduJod6yHLv1OcdJ4ue8NoQy4P0pZXqqibyR7TjlV0Sn5ukohIXH65DBOHqq8HYQa+WgTmkTifp0o0OxsYymfuqRh+FEUyY9nmVMYl6pyyeplhtKLZ8EdI1Nh1t1E8BpX3TU+7aa7aafJ+Dq7rmFppstXCI8pEVaB0RQgDrOQkduCAj/pZMScvTxVtAyYVu5JKNw30+aLWlxd7SvNi4bBRvYyy04IDmkQfRmEw8qa7DUERdpVaKBZoHWkWZdfM2bl55OvfO61w/JUN1/u8wa6zdlnw2Q/TPsSU/u3ab8VNIndSF38zfAmNNM0gSBOOO3vvR6v3vqVeLTzWiwsqZ0iwPphG8YQTYN2VSKz0Q+GkWE8W6ZDkPQ0DtfXXoit+L74R3/7F+P/9l/8TPxf/k//n/iv/q//MHpH6rN5CVcLmswLQbtvslkKk3FfCXdgOvJ7RivNw8d6qav2pdqJxsHS2ZPBnXjtyefi8GSfUkpZ2V7KbwJhFSbPVMKafsx07Kb+t4rHnFdODWtC7dPzoJnv3YJZPMBvZl6Ehm2WZMTc+YLikbQG3tHgFtzhwYGXqY4OxYiVlmdmidjvaSgPewAwZJanJEPMbPnB1PlHuceHjtAfz6Zg1XP48EDax34cPh7EqbQPM+3aTBKxNNpDi9WEhTDqVngKjgOmFUqm/kdo+PyvwNoH+KEw3MIZP7tw1ktdJKOdpAXkR/5xr9rSzbXof3QrOtdXHeFwcFT1UARC87Ifyz1LLW8Bs0ja9J/nfjuThJQEdb5JgZBaRzUZRvw0rqarRmEWGGgZzb0LaRXYaBoIDwmLeh0Ehj2MXg9No77RK9sX0a36S2zWJIpZtZbB0pQMQgQB4rAUGOxzsFSV39Top0G7sUGI5ZJZzqingsPIbTPtp9qnTfut4KI05zGEaprQDKeow/FB3L7zhbjz8Kt+uQ/mXz+l6TaK4GizcmRZ4g5W12HktUz9mAEqq5+zu9iN6/3n49e/8K/jb/7Nvx8//y++Hf/qc7fjZ/6uhNPr27HEUpZnocpAVdRhh/y13kndwiX6TG3ian1eASaZ9xhkqI/runm5TsnizqMvSoB8Q+kmLGECs303qacR3gx7OzMd1/Pjm+VVd4VmeBNq+Hlx3ynM4gDQxIOm8ecM1M8cZkDbGEjD2JfQGGhmP5TbBx7E/JXawtt7N2LgHj9CZfFhNm6YZQgYE99dpnBfc490Ia3rk9PPqj60Fgm7SrzgR7QsM340eCaATMgyTkYFDIcDb1g7rREQh0DOOWkd5NUoZYBBNlKDhqUvQe1AwVhY70lgaCK40Yvl59ejs7XsRD5i7mbLtgC83PsctRvPhfMQdDas6T/P3TSViKZ2M66q90nsdU+kmtx4bAgP2w2Nw5pGxntj1gKkLFNZeCAw0uQbvfkWt4/Lcu3HMqZsaLMvsYobrUJGggABkctPLE+tR59vj7NUZQGCxoHAWHEeNsnzc68SGN5cz6WpNHV5avp8uD17hkBKf+hv0o9Nu8KsvwKIW+3qnoXZ8Jq2hlc3yxF7e7fj9v3fise7t9VutRfBwU+EQttpM8xELTIrhkQ131J+2ujiBKVcpck3wDvRl1bxuX/9pbh7i3VuMXWN1+ncUgw4Cqm+gBiFEnIrl7NTGPlVp37MKGuiqrXm2gMbrgiQEzGu1DxoM9e6dDvdGBxux52d35JgO1AeyjgL2fdTU6Hpvyhu1pwHb5fmonDgovDfCdQxB5rjb9v/04+x5iENwCeHhBt8DZHjt7u70jYQGmM+yqU472/QXtiLsEL4gZZBsXNL0vJf3Izlj16NhbWumWzWJ4Mt4+fkj0II4ufMGZipEy+cdiI4RF+aNHJKkkkFeIDgOJJAclMQHE3wRnmpxCb/+x0itdllZ7DBR655ebAUgzDroXWggecT+78FY9mXuazwloKjAh04i7SzYU1/dVeTDOZsWJpknGkg/ipMEAbJEJKxZnwVEm9lqvBo2n4zWW7P+NnHQNsQQ89vI2DyOgg0j2WZXLZC45DmIJslJwsFGe9lYDusGIV5WUppfdLKWkZ5U1z1eHkKgXGuhpRCY7aPjIS2sz8rTOO/M6hMAagMofgmfhuFHB0N4u69L8eDxy/H6FiMFqGRTUsCkWHjOhkEzDwJiLVvgxJY2Xebk+E7nZ6VGu68PhDzObEQYL2b50JTJB3N8pFM3DLkS7eLK2USSh3ULT94ZFxxK2xY1mbJjK/srfZWrI0+ObgdB4evKyfFUA6lpHsWZsOa/pr3aUwTqv+i+ApvFfduQcWDM7ZMxQeEhk/CSWDAiP3hqtGwbIjvxlhuNI38KNqRx1h/Jb/Gkn0LjW33Q1di6ao0cZm+BMg8n3xVueADNduQwSObeKDRlbuUxU9ROcOXoRL1DcKiKzoHB70kqnGWJ4ZjcGxs3J3jFswmoHGAIA1wNxtXaXwG8KMhenoFEFhAXu6m8gt/tIXG8ifbly2iolxSONtrbwPnIe8sUjf9s+5qv7VJhDOjkb8KkjqrTAEiYYApGsWsgRljIyhqmJeIituGpSsbCRDNRmH2XrZCUCA0sKV9sHfBVRZoI97HkJ1HbcsRXGsWHLXl/QwZlecLDV33tP5qaHs+SzX1Gaem9lPT/p2CiQzEnnED1d80LBscHNyPew+/EY+kbTBrV2PiRIMDPfDBHDapeWnPa9aiGMjqiHA9H7RG+jMo5jDqTa1kMORt8vSrUjOlg7195dB4wwAYb8i29o9SyikDWZNPHtxY9KlK44uONHVR7rkTvmc+jnnNPOfiyJOE5e5qHJ4M48HBN9Xu6Xn7t+pv190wNeydQjPtOy1nNt17AYzzeXAWD3ISYG1Dxt9hl0bBVw8Hw1Hs7e/Fzs52jFmiErPkpBTFMmZqvCbuyk+A/ItbmlCtLFnA81QLq91YlNbhiYSSocVYiAjBXB9HZD3MpC79wc/NBq/kFqq5MAkK3plBo3W4fuAQn/ulnW4LiNEElAcLjjqpyab6n0z+LB8ca0xGk3D9AgXi5P0uhFn2V8l7RH/VhJcPGlT9zuAihJ4NP8/9zk0VGtgIC8ysH5MCJWfy09n8lFHnext1qaouV6WbMGkfxe9Nc2kI7H94CUtMJk1qEHkhIe4Mq/H4rV2gyRRtJm/CxeR+Rmo8eUKotnn6TIn59dlrfzXtCrP+dwrvhEFUM2EQmqU9fvxKPNq5FQfDXc3suN5jIZcWTC655svb4KxLE8ICkbUH/fQ0am8Ke9JmLtLKlhH7Uf5ChPKT5vhkLh5vS7MpaJn1UFYa/TN4yQAcUZhLt58IpZlnmeQIPqI+lxcBMgdDGqqvI/ocUhBu7I0eiQc8cXmzUMfiov6u4c10b2WaaS+CZvq3SvdeAuPShOqvDB2b9zXGfGN9NIrB/sD3UXEfFJvaHKQgjceMzhbkEpX8YtCdjWW7a7keV2mIPmghSPatZ4cLGzUoh5jCuq3uEo4gAycEVXCoPu9jqTz6z5MLhbPn4ndK5MmyZsD5jV3ZrtI2CvUpK3kp3vJA9vHeOE5GZze+PWaKtNYrA/jGZ02+Liuc15XvGC5C8mZYM83buZsmhcTUbgqMqXu63JMCI7WKs2FVA0GIpHsqTKaagE9aSZDA8P3GOIy/+L1PgRtBwzLURDAQVoVR1Wiy7Kx/2pamwGg+Z9PUvmjaQDP+aaBJpED1n2cgRM/27D4Rc9iL+4++HY937lo7cLshcn5KwxTR2kbNU4QH5GVh4eYSAuPGJk9auSfCFSUidD2Xg2mH0VH16H8yC8Im2fyfOJiRMgYntDhbr96RH+EBs6A+NualZaheL1kp+uQUQXXksempXjSR/eO7LvWt4Dvt+7eDWuZ7Vf7bgcfwHPA4NAzja+avOL9zIf+RhMcQbeNgL3Z3d2JfWgdLM9YUjjVuep7UonNiQRl+zg4vhJZ6Xb4spSefofRD1ia8kJUzeGiGoGwTMNksxwCyfT+cJ2lFmggnwDXa6j7O4s8Cy1eEq1zwdppE9eApbUIIUcbJwWGcPBmCUJPyjnlTPJtVilLb1Q1oTJcVfkeCo8J5yD8b1vRX99OYynBTYOA+60+DH2adM/zKwKtwqIy96U8BkmFN+02mCIdZU4VG05wVGmgaU22jCr3a9tn+qP4KTffTwIRAC5znnzUQODNGmMDu3r3Y3r0T+4NHwhK1G2JUW3IGKaJQGdAOc6ojGIbDk2mc+dkP4ZUx0xiVuaL6Om3lzLKVnfph+g4r6RJwZ97aJ7QZFkFafixV1VlfCjVOtnD9ds3DHURHHpOQgBkeP1bYOzs26ee4wNT4CrNhs+lm478XMFs3fdmEJl5UYcEyFRvivLfBZjgzeczRWH1tvClCRkXzhUdKtDARXkzKL9XiOxlL7zwYeTPZL9BNmoDQQNjAoNLt8VWAx5IUlKe/XBJzFp+e4/MFlRcwX6H+wViMnjTnQSeFy5NHj+P2t1+1fSSNyv3j9pRGyV+bOL63F6PXd+J4cBSHTw7icGfoumhZPoc8Im0mRpcV3hXBUYHOrqbCRf4adp571lRGOxuW4WnnbB5mnZvplWFjIwwqI/epixKW4VNN5TyhUcNm7eqeFUwpLKrAqFoG7T2rbRCmJ574K1zkfho4jwlUe9Z4RmnTWI44HMf2zmuxu/8ohtI8/NGcOT7MD+HUPCJ88kjIQNbWAvgrVeup9A8PdjIRnHkrrrSFoK8IJVP2QZ7a4jglmkgKKvKYYp0yf4WNKBoNqOCHXMwwU3yQVs9yKgGUFO005EJ7Sio/idHxvny80/E7gzpO2E130waa7u81MPYVcNO2Jl4QW92MLWPu/Y0j4Yf3N9gYP7A5OtYsvAgI0gEwFsYgQWWT9yAZuIdTZY4f7cdRuTokj3i7Vhv3lZuoMZNAOtg7iJ2dHZ/islBpCIyEOS8VQ4Mcubc2ssBER+M85n6RC2BlLr78W1+L/+a//ifxX/2NX4j/x//9H8bP/ZN/E/sHB66joI+aAWYVt9rGdSj7v30v9r6tiVV5zOy3xD5Suo2XFN5VwdGEWSLB/1Zh1f1WpjLepp1u7KkfJt08qtsUFCkkzgqHpiHNeeFNU8tKd1PDqNpFnfXAcGn7VGBMDWFn+6m6a5rvBEDeCpXwqxuAsDN8Gm+moBklmsbR0WEMR3sSHHdFPI99v5T1dIH3N2SyfWgbYhQZIzIRY1YYpAMTT7eMbB9uUAbTOrNHRcD8eTGPEzBsbPPp1K2t9Vjm6ohSZvlT/lKn6vB/74gqDgZCC1SgcYBGkbkY2pKz3cJo3Fo0DAzPrec93ZP72YKKC0B1Y1ecM14UPAE3mExgo1UcHo6sbbD8Mx6NyhFctLtM43JKmTl++SPN6N52HB+M42QgHLu/E8O7275OhDFNBq36SxtwAuyhfOHXvhz/77/1T+O/+Rv/KP7+3/ul+NY3b1uAeUzro4jeObzCy6m8dMgEES0XPBsLr11uKbMJJ8L3z/+bb8XD3UEcKn53NI5f+tzX45/+41/3KTLwl3xUUx+Ltno5SjZ1AExQPHlxwqyqFRzfIZzHAGtYM/w8f7Vn3eeZFB45o8fAyKd2FR6VuZ/1pxCYhk0FwTR+6m+aKihwZx7akEeH09S2VXf6067PVO3ZsPOgprsoTWUCwHlubEwSeJok+DQIDRjDweBx7Elo7A13TAc8o6gg8+vHiSpmoccIEgq2ECSeGZ7isjL+Gwjx27h2KVbtZz9jqav+8+/UDGj7yXYMD/aS6AiXQ0/LvxLGPwgWIq0BoDB+nifDMaZZKFxxNuXdDs72n5weqj3seRzqWQ4U3sIUL6bjhtBlrMETGD8bzbz056O4w4Fn8riZcHiJCuP+TrAfPJM2wbgf7hzE7rfeiP1v3on91x7G8Xi6jJhLPBhltJ8PgZ3Er/7yl+JnfvZz8duvPYpbD/fiX3/hW/H//Tu/HF/96i0wKecCtFlowNF4LroE/BY5OECLhKcXwZM728L1kdqf7QXveO6vfO31uPX6A78LBLiNdlFXuuxWWoApDc1/VuA9FRwVLmJ2s+FNf3VfZJqMOe0anrP8aidDh3lXwZKMP5ex0s6wFAR1maspGOqS1zQtn3TN8jI8GSd5sy7MtG1NoydruPM5KzTds/BWcW8FSbxTU8PqTBLjl7ZkczkdL0ztHzyKvcFeDMao69l/tNvsWXRCfs/GZC/Mc3a+I/pV2WbUAGlxM5sszFztz0viFhyjnomlpbpvMhdHx5oZjmBOLolgpZiip0tWfvevy3GAy6WN1JJ9hMs+pct2mG2pAJfsPuD5NfM9HYsxciT38p5+mYWKA28FpLFhYgB+VDw5zPc3wJGhtY2xl62qRpJ9r//6ZxwRU2W274kGEwcJEF89wgWDHiGFe0gUZiSR7Rj+ncSjB0/iX/zy1+LUkzePqCdydx8+iV/5/Nfi8SOObgsX+CKbUOnK1hWlS5yqe2r8XKoLfTPclwDjbq0F1U0Sa8b6sZfz6u0n3oSfQDbM7UV2QN8p67Ld/MO20b92c/xdAhO5ifss1PAaN5uuGf9WpjLq8+x0pz1l6tWPQRBUU/1ViNSwDJ+WjTvbl/6pfZ6pz1LhIncTmnkrgLiz0Ayr7tmwNMnwIfQ0CI6xiWc0HsZgdBAHwyd+cerwaCSmDIpoFkY6GUqEWLynId/CYrcIlyQ8ADKqzNtt118mz3AEzVKsKq9mhyrecSQSHGlmi5taLbDoY3GFvFVX4+AMWUeir+rQ7NTLV6WvMl+WR31oG3yjnPY4pyo8PYHhDWN8wvcaLv812OdBxY9qA80wjDVLzfx5Wzw3x3lfI3HHEw6NF9drgFe8ve3xzkm443i3o5bF/hYCpAIuRoRxyeHSSDN+9s/HnduPYl9lkIUNdAsylcME7Y372/Hg0Y4qUSTSR0O+tbnpb57U/KJE4yo3K08qa4LmDPdf2ZH2lEtZ1ON2yKFq9NwkorQEF6EEiXUYMhCTQJ7002+iMwvTywn0wXcdkrjTzEIzrMmEK9SwpruaWeaNfZ4Bqc7GnxUMZ/1pZvOkO9twNixtMAi7aYgDqn/W3YSLws8DiKlCdVc7Z4Lpx+Sx2+nyFEsPvuGUc/kSGqPxfhwcPIlDMVXuJJqTlsVMP5emEByaZWmG52OSCvdyF4yZOvSDmDjPTwDN11ObgHM2OefZ5+JcT6JAgoN3QxTuTUglhrXDnDJPx8JicW4pFuf75Xsc3ZxJ0sekmvS/GE4VKgqnYmaEtIVy3ROq122z3qE268fJq6OToVxvsXn6jEDFj+oGb7D9nk7RKNAyESCH1ja4k0rCt+AQaTkOy5v7OQuHp9PXyBGVR/nVVjmMn+vkVxh1QqWTxIep1qgESlf3yhBCntD7zqvMfOP6TeFM0p8s2+AF72c5U6E/w0B5HhzFzStXg2P2xyrM9EZe4RHfznnxxatu66RpCC7XRRog/2NDB8Y1PYh1L2z1zWWFRk9+b8CDfIE5L76GVSYMJPNIhDnPnnU/jalwXlzTNNtUw6qbOAzQtKu7Qg2bDW8CCNmE6jcRzpgqNLCTEaSdBk0jN8Mx1jaGBzEe7XtzHC2EMhCiUA55uDIaWoGU1Eq1E00EDYGQ0i4o1gTFEoHSmIMrTNwkmcechMGK4sVkFolX/yhNPrfiVZ56UmF5umpRwoPvVUvnEO3Tr9VWGkpTmdgAVeVdVrVfSt2kkDCjdoRcbStt5+JGvtHxLED2SUJ1z4bhM+PDgDPgisJ9saEEBSfufPUIQld4k0udbI4rrQaAqz4YRzDCAyFg9u2xtyBJXAHFNeKZhKQK8HUxGI0tWsWLH7rmF3OJ95jnwKodp3Hz+pW4urUap9Q9TDz/2Cc+6fvIeA6SImSW+yvxws2boGPwpjhlne6pDRIap4Oj+Nj3PRc/8ROfia1rVyWD5qRln0Z3eS1+12c/HR/90JYFJcLCd3TpWXkBkgMjfLmSemirT+5RtCplc556/VzZrEsJyd3eZ3Ae46wMtRlnZCuMuUIz3UWGPDXf25ma9vw807qb4RVIPwuzaYDzwt4JNIm+CW9iBsU0hQfLDBA8ywnc5YPgODjYlXsQo8ORGQVMWi1LUnfeoyoOTCy0mHJzPZmlIv3hV7gfR/+yblg7odlfCwtrcknrUNBi51Qzvnl/GIpDCkeqg4KUyrPKXA4kfwoI9IrsK9JUoqUOUSnh9hbGYaOf2mempWfyux0WduRhqaXVOBijClVYEOa9CZhmwZdDCw401HEKDYU7zqfxUuusGgeeitOU7rRFgHh/TMactZRPeKYWlLzXb1yJn/jJH5Z7yfsrvJ2OffXm9fjsZz8lwbHs5dPY13jKuv7RF+Iz3/8jHv9jtY8Ppf2e3/1T8eLN5yP6wk8QYk8J748jhrJVN5dg/r7f+4n40//uT8S/9ad+Mv7En/zJ+Hf+9O+PP/STn9KkRbiv52Ipzs+sung2tlTAoOOK6PSTnpKTZt/8+qsxHOcS73n0f1ngfftkIE41s3Be3GxY03+RmRUI1U732TQ1vGma9VSYja/wTsO+E6iEf4YByD1rKhPwLPE47xbijqHhiCuxB/6mwrFm4HVWiWBUKxsEnYJA/+yemJLGAkQEVJ+LGaJnX8WQlusluvM3lG4p1tZX/dXErr+LIs1iiRf3IEHKJ295n6OU72DXP6lR/1Ug7aR8Ql1N5gcmsz9DCg5OU1EIvyM9r1hhRreQvQK+wMwZi2LXN8DRVDlF5Zf9yl4Hkw+ECgCteBAYJ4FSWChYaJDeM/ZD4R3LhBI6Tsc4Jm55di/Dr9vpxB/9qR+K//A/+EPSAH44PvmDn44/8Id/T/zP//QfiM986qZzMdCnBxIC3CGlCch//Gf+k/j3/u3/ZfyRP/rvx3/2Z/738b/5n/1HwiupGuvCo5FKfXQYp2MmGWSlTl5EXYhP/sAL8Uf+gx+Nn/5f/a74XT/+0ViWNoyG5SVdpJLSLyjMExxOA3Y1sVGRxtaicXz9ay/Hb33pW/Ha6/djoaMJDzOjSwofiCebMJ5zoMY145thNXw2rGkAI7xgGjaNq2Hnmdn4WTgv/KK0bwdm2hdAjTPxvckkgZvIJTRM+Ec5ixxzpFKG/Y3x+ECMeywaTIKBcedSj0tWOWoz1YhQCE2hkH6ex+RPmIVuec6UHsomt358g6S/cFMEx3cy5mJlued3N1Zl1pY7YhwiUoGardTUz/UgVJqGhSYDWgTlW1ihVVA6eeybtDNrJpwyYWIcHWW2Sxizas2cn5GlqlnIfi09O8GV4uYne4I3mun7ZlzhjCcgcjNWZvRKy7sdCAZPtDwuMhp3lnpch3EP7eTEQmOA8FAYl8MwmWBFlLx5eko/4Rrj1Ot14sc/K43gf/p74j/60z8Rf/J/8qPxqe97Tswe3Td/fOf75KEEl9r+kU9+OP6MhMef/U//d/G/+Pf+dLzw0ZsR18AjNeKx0owQGjybbOMIlhqwJrMuLxrVzoE1Gz+7fgC1uQyEhNrK91+IQ3hQzJGe6Vsv34mBhM2jRzu5ZNUKjvcHGBmLOQ8uim+GN02F6p6Nr2YW3ir+reKA88K+MwBd9R9KL9B0A8kIKvFDCHW2mDaaxfhwlPsbg4EEx1CELW1DcRCWj7mqyCw2WXDOHhWmx6BsQuXScyXhQyw8If581sLYxURyE7sTS/NXlQOCPI1rW8/F9a3rsb666vVsLtCjLgogDXsepHO9chGemk0pWYKFkzgIC/47n9KmKalUrwWYSsgXEClToCAvYRUN5DID/VGh6TaU/gLoJfqinmCqkw36yZpq2ddgKRPG7lFR1qHwx8tVZv7lZNOCNEZFg3cMBSJkpLwHaLRUx36VTyyqXvAD4SHBsSDNARsBBIahZW5t9OPa1ZVY6atM2pv8PAFBsCNN4u7YWsXac6tx5WNXovt8N2JDhcPl7mkytG0xlXjp51Uh4BLLWBvC9ScSZrf24mhA+5hgCE/0/F5WU/I5PYD7Rc8JvvEJAL+jorYOR8PY1wSM52GXbk5aTOnMSwkfKMHRhMqYL2LEzfgLksykeedmFt4qDni7+HcCs8Q+450A6apJP0IDBpDCIq+NYE0ag+AY+0QV34pm/ZpwThsBtb1nykMDUbAFBrMv2RC4jd1CKs/0M58KseF0FoKov3g9OhYcMBm4ilT/hY43NbudpTgcJHFTsnJlPZQjQ5m+pURh1IfA4LorTl9ROwKFdBNNRAaGRTPJS/toDkIoa6Ak9Y+5UPqfNajjSv/gom9YLvSJKLktHBx2atzBbWELAy0GPPG3xsU8qx8tgr7mWxUIFJe3tBBjcd/Tk3mNdV9jp7EXTnR4T6MIHMaQl+4QJFxBw4lt4lSswXtepPVYZ5hHU+WfPBbDf+0gTl4ZSJBoTJFO0jJOXpE2JMHiDPwhCCiQYQc2JADG0oTu7MeRmP+RtdBss1qrBPSOgLwsiR2S90SKB+8iLcaJpOMh2hbPozZ3pSXx9cnLDB9YwdGEypQro3szTOMvMu8EzsuHOQ/eLv7dgEr01Z4ChNQ0ED+4XpYbbDS7klrt9zdG0jYkPI6975HLVMzWYcY2egYYihw2dqoWmLoXj0Rkfsz6qPIgJJh9kdfCJINjeemF6MytOieb4levXokVvs63qNmhSHH3gIsIVSccX2mgbpi7j2ymi5WCWJKw6IhQO7JT2yjp3AieGRcl8XIgQf5voN3kMeeA4aj9zzrQOxVf6Dd+aBsIAiJhth4B+kth3odwn6bxce4DMWzys0Eu+xvfejm++cqrMSeBMc+Ffx0J+k4n1rc2PEnoScNEy1xSGN/S8DiidoAzMF4NJfJhnnzyd671o/PhZWkkHQsWNFhDNjHxtlycePLGQRx9W0LkwUjMfjq+k2dy4ZQvbOhIFtzej2NNonIyRFRORPxNGBm/q8SPuiQkTiU8To5kZPMVUW7+XZQQ4RqdtXWuPmkFxwcKvlOG3cx3kXk7eJq0vxNIgk2obuypcdCZsFyuEpuX0PBLW0fMknKpius+Dg9ZoxbBifhgpjZQLc9iJi5SMiFBUqqA8KpZuK6cvjklfVBsHNgmPpm1hQ+Jf6xJ3Ay9KbnUWxLRdeJYGsmhpql7+2NlyQdw9pI/n4MlAoqExdCWsv+BUClpLGjMGDAVvUt7/F9pLWAoj3Yj+LLtzzpkH9EniS/Z59P+qp+MZfKR/UhaMs1bcDAJoY95d2JfQuTx9m7ce/gobt17EJ0+p+gWfTx2XhpHR8LFwgCtQna9/w2tw4aJBwa84UfDRpqgrCjNc7x0aiykBY7PhgCqf0F4wZCqvZNgUstDMVkYfj3XkhSTu5o47Rykv6bxpIJnFF5lJtfpmyUkIJaurUbvuc1YWu873bUXrsW1G1uKW4itqxsp+C4xXDrB0QQzsAvMuwnvRZm/E5gQfDEWGiIKn4Qp7rGEBC9xQez+ehvChP0P0jsfpCL0ENXAlL0UVWZ4elrbueQjv+xcGnKwgf4guYP0D+bTX1yN1cUPO545P5/rXVu/6i8wspR1rLqGw7JUBUNHQ3JbjpShPAMEzcK5yqz+PN4p14nyIvhK+QBCCMPzkL4+GwamVNnEswwTXNEv+2fqx+bluNRC1VtinjUPvQww/vWDSeRhnwsB430lpX+yveN83U4vjsX8u71udJaX/DXA5bVlf5oAZOHqfm4T8DU+FiCaHlgDUSWg4lBteCDhxPs/0kKS5hhd8KGMo9oCjue4l3YiA9Qeu5ECttRSnPuigUfSNrx0i1BUYsGEpp0nm+Awtav7vDSmF9YkPHrRv7kRqy9ckSBcjJ/4qd8dm5ubcf36uk9VXWa41ILjraAixrthvtcAQTTNNCyZrQ0zRYSGTG5yQij58h/HDo+ORpqgjcV4c3YJ2TV/kI7mWt6PgBngz+UknEm8nrmjhdQ+kR+nfXKsLT0fywtXHTVnln8U6yv92FzXTE0EyYbkgZmPiFwGv9+1wBDmZzmMw5NxDI8ObMZHgxjZHk6egZe00Dp8KkzgvvAPN6fFzKcMCA83Mlv5bEN2UDrVHTjBncQlB9ttJm+Pgzze/LiKHMaLkOgsLglNxPjN/HlRVAqDtBCWdVZf3Ir1T9+IjR+8Gd0XN2Kuz8ugRdtAy5DtDzV5MqKS7VY9CI8n4zh5fZD3XXnYStv4RzvzIYQzdUIBzoM7RCP4aK9bbX/i/pHpI9+Gxw2elXKp35VnngVpyPPLooEKCl/oLkbv+lpsbqzGT/6h36UJUc9tvsxwuZ/ukoCJtUB1YzfDK9TwiWEt2sSTBOTTVBIWfpnLwkOGUy4yJwrz7M2AMOBUFbbAQqIQc1KRZ5T4k6Jlmb4yTrXql3GkQVvpLj4Xi3MbJV4EqrZtbz+One2HMRhp1ifiHQ1pA0JObT0RIUt4+B2Cwgi4P2t0KKGBQWgcDnw6jO9DDEd8ZIgX1cQoeG6YHrNN+qlh8v2QfA7a7LuMSrufJag4MgswTfBl2iX4U3DTrzBWH0CQQDBj98BLcOztG6/QEpZXl1N46Mfy1LImCDBnhMby1XVviHtzfKMfS1dX/K6FtY3F6d7YHEdzyzipCWVMhR20Re1z89z8HGvabTdBxZU+Upb2wtBVPsKMKD5Cxb7eIXThfT/Z0sL9DgfIU/sAmyzK43bwk6cayl2UBrWq51ySRnXZQV3RwmWAisAmF7uZKcJsp5qGZ1L2M6tiaSo1D2sjuGVMZwgJCEtEi+ZRBYCZN2kq8xBdwRhguyxlpXABIGqILtvASZhu52qsd75fTHrd8SrNbbl7715s7+354zswmtGYelSHZpK8Y3F0zBFh7LE0i/04GHOf1jB4M5j6T0+5Z2he8YsxOFxwfq4vwnhpjkSCXGJJJoKWgS9ZkvUokjwTkDiSthl+AxznIMXJae3TTJJglipz+QWmmzhWynLYXAwGEuZjPtMasbzcj/7ysnj0XGxd2dCk5Ci6qwpbW1b8qfc1eNcBmT1fhYbK9b4GR3ERGvJ7ucvVYIONcqkCqgbL6jM4iQZVLXZbCc+yMJQDDisfz8QyqNvvV0JNI6l9iybkRoiwbIWfl2RJY6AqNB3eBXGFZ2FR2sjxcBxLy63gaOF9Dk0CBnDi942mCATcFhwwYsJwQywlHqKRYVkI4oHRerancioB+o4FoQo8OF+MElFKSCzKz5kmzxzFjLERIPxgN54VKuta7yPxibX/MK4tfVblEHdHpLjvdtByGMzq2np0u321Y85Ey5HgwyNpEYf7Yka7EggHms2O8tqJ43y+/OSoUPiU9wUWJUzmlWdBNvcVcR3FotPSXmif+sxQyhJWZTLc1nuZoYkfldFWu0JNgaBIT9owXPpN3VT6L9P4NmR5rHVa8+SCyqNyskqTegmCF55/Lvgm//r6muYUp7G8uS5sYfN6ytApd+6QfREJDl+SSID+KFs/8Mh7WmL2nqyocMpnjoIAo322mQwI/1LYZP4E2imLSUyWpiD+Uy71aoqjclmiOuY4uk8Vyg9diD6Mb+CjhY3KAGefjCMGTG4oTODyZTj+qxnL8Yijv5cbWsHxAYUmM7gIkj7EODFCeAzCw0tUCAtmVhYuEEoSDem9/FTzN6jj9HhBRKY4MeJFfvMdn8NfnM+LCLt8WVEMoMPVDMz2RMRLi/24ufz7JTR+v5CtJ3Idxs7Jr2sWty1BIS1jaUkEL5oTcbJkBFNn6Yy2sIeBwMAcHQ4s6AxqF+8VeDlLmgj5Oc6JOTmZtwBBs+nMb+oZCENQQvwICok6CYrsPWal3MK7ZN+zBMmApzg0GWUzbHexjH7quwSEQ4m3oIBZI3RJT44sYX9/3zN1hMK1q1sSHs/HykqfjNHhqg7hBJoFx1bnpHHEwXHMjU9i4Wo/5jZ74kgqBy1HbfPyWMXbYjvMTJwJjPwwc34SAvxotTVj0tmdE6Z8XuzqlmEydZjlWrsom+M+rq5JVL0WPjVzlSlDfk53oXn4uWnrUFr7gTSWR/u++uRkXF4wvcTQCo5LBEZq5tGyK5Gb8E2ECpfx0pVnb+wx5CkkXwsBEQnhSWMV38IDLUMFMas/WZBbtmhi/kizRhiHUmC8bCxDneIJFgCdhRQi3YV+dOc2lSph5/gL8eDwCxIco3zzVvVyqms0GkpA5MY2t/QO0DSGvM0u4oUYRdA+vaUymIf6mSB+3tPVbLKzNB/L3U70NWuFeUD4ixIeixIeXHPhjX+l98e4mJnq2VikSv/lXlqYzr7PB/qlAkzXewX6q+NboZaTAoOZfREcCtawKy0b5Pt++x/+j9bx0kvPx/KyJgzCt8ODodP5dJ6Y8MmTQZw8Eh5s9GNha8m4x6WCfk+EeCY14KkZd+5BsP8AQ3cahIB+4HM+A3iOsJFbhvJSSKgswnArzDRCfuiBsmWsjWOU3xcnOg6tNydXCBBuxeXDVBxjRzhwu248El49GMbJXWnEEhxut8xlB8axhfcxNIm6urEtFEwUTUMcxE06+U1IKTAgKNwQhInOhAFhQmiFUEQkEAvM1BJAfxIRihODPe1rrr4cpxIaoi5FMVtXLMxDhiUClap6ETxixpIkrGOfoGEc/romaHcVdxT3R78Wu+O7ch35rVvzIhiA2gTBmjmIMA9GexImbOKrVCZ4eSKX4v2s5KMPnF9iiLfVexJEK8sc7+yK4MVglLa7eEPtuKbnIiHLGl21GS0jN2AXF7oSMJoRX3KoTJ++q1DDmnE404BfCpM7xxeb/mPMc3nIAqC4c7M8fGfVQAKfssCBmhbc2n/4JAZvyNx+HMPb2zG+s6fxZDKgSYsY78lj9q5SWPhoOEwbw0EOGW45GGtcYeK8hJdCBZwG98FvIQptBs95CLmFFok3xjE7jP/gKgah4/0NhIPyszmOf6R6fUzddXMbMAKEONJLeNyXZqX2n+yM4mhPE54D2cSpDBV/6aEVHB9QaDKAJpjYRe1VOEyWqUQ4EMn0iKLCldZIbhv/iWaLXAndESNeMHNF+1iY78Vq//nYWvtIdDsr3vD0dRBi1KxNe/ZpOpVWwE9+vqPBWnbMHcb94a/Eqwf/r3h4+HPSJO776CzfwVjf6MF3qD4pXHn5DvlJ59RXvMP80XbmoqO2zYsw1W6lniyT8ClSGJPqof65BW5UXZDwWHHbmEEuzq/ESvclCZPras+q/BJ+3EynUsnbkZ8ltMsM4Mp5+NIMs1ud6FN0Ds7JiQfHJiciPljgyYJscES29xU8ALkfsrursRMDznd/FKcy6e/BwUHs3X8cB/d2YrwtbYP9J07C3dmJwweasUtTYeKQDDqFhK/Ekf9Q2rFYchwLTyQu9NNMouKy2ke9TD7qMyFIwCl++QCIp4LvgvroWAiNsSYrQ+HlSHUecO/U6MBmbyCzvxe7e3vCyYMYSRtGMx4OlHZvaMHCfhuCjXBrW908RHCZoRUclwiSaERAE+JJQvLSg2AqQFJIOF4zJBg+DJnww8HIAoO3fFN4LMVydys2V5/XjL4fnYWTWOrlenWn00vhwVq1+QZMRMKGDU4BzASNBfvh8Dfjld2/E3vjW6rzKIaHe3HzpZVYXmcPQkzh9EjCaC5+5Mc/HPtHmpWKQD0TPGJvg+UohBAMqs58U1jwLxlXGjSPbuckukuhtoaExWL0lrZipfdi9BY3ozPXQ2RkWmkf3QU+KvXsLFVVdzMMPMixynDHFTud2V9yyabf6TsZaRQpQIiv6ediZ2fHb5IDvA3OUlFPmiAvzx1qnK1V8ulemdFg4A31g5HMcC/2ZbY1aXg82Ikn+0/i8f6jeLL7OJ7sPZH9xN/CH4nBjxEwBXe9RCsUt5iw4Eu8J6w+Ew7c/lfSqrWeAIE/tIe2DY8HMRxzIOPAJ/j25d873I+d0Y7b8nD7YTx48iAeb6tde2rXzpPYPdiJvdF+DCR0Ftf60V293BMRYOGvC4q7hQ8YQBCVSCbEYuIROUlIMJOqS1Feoy3qNjP5kWZyXDXCRjS34h56A1pCoxNi5qvWCiDshcVOrK9ci+XeagxGt0Wsd6O/1o3+Sk/aQadoHSJB8ZVkJikoPMmENOXmpS7NVTVz1KySa01E6Mxar61ej9X1K/HtV/fi6HQx/vAf/Wj8oT9xLR4dvCYmMnQ6n3JBqKjsRQkBmI/3YOQ3mClknbjzWxwsWzATPJSwuyLB95wmnyxTHNIkmUWVtSwBsxFbvZckTJ5zUZcVEi/eGjxjL3gzwR/hC8s/dY2fpU0EAieQ/O1xCXaWlogjPbjHOODv9XrR7/djeJBXy4BHvDHO+DFBGSM0hG982/7g8CB2hH+7mkxgb49lHw5iV5OHx/cfSpgMrBGAv2xQI/hVonFiAsY3LBwIBbnBCWDy/MWuXkWThOi9g30Jpu3Yfvwotp9IaO1sx660jZEmIAfSjvePhzE8PZQwGcbeUIJFYQOeQeZkSS1a7sbGh67F+nObl/6tcaAVHB8QmCX+pr+6sZl9VcL3xreI3RviUqdhpLz8h/rP+jFrtwgPX6duIZJvba9cXbdWcHKqGdRCV9rGNZUnQt7/WnT6h9Ff71njYLbGC1v+hoIokIvdUhsQNSJAWOYyo88ZqRpmpgIjSkET8aGbm/HjP/bR+MmffCE++cMLMTi9G492H0lwqb1+FmaTuQfDC2G+z0jlmuItJGAeclOnwNoO/eG166GCl2Nd2gYM5ViCSxEK4/bSfiwvXYn17kfFgtac91mCi/Enccf7X7LTgCsaNwSGDzDk2j+CxfhVcAxgnDEI/bWV1XhDjH9vfyCNryccPFL5Gk8N2YnGbih82/aMfT/GHfk1ZmNNEsZelso04+HYy1lLi11pjsK7Tldjl0LD7w4J3HzqTZ/RwRrS5BmLLYugpJGCWwLjq2AkIcfnBQ5YhtIznvalDXd5L0i4RL/oN5Dg3N/bi4EE3v5IkxvVy/spWzevxcb1LU2kLr/QAKC6Fj4AMJk9Faj+JtFDGVi5NJVMAKdPkMif+xmZL9eFOapIYJZHkeNBXjuyuLgk4mRmzre/+d7A/Tie243Osvw+QqVMIrhsRzJvn1Iqy1x8drOsYKkemBBrzkmkEDwMaHvwMLaPbkVn824sP/dQM7t78WT/sQULL2GNxKiYZR5qVstGpQUc14qgTag8GFbz+d0U2sC+iwXWqcrZIVZCYkPtWVITWIKTkbuzuCzfKpkuNcziDnBeGEBvEmdhb4ZKiEa2TAAmFxHKZqmKNPYzC2CAlZcwGPD29rb6ej4ey759955xb6wx4yVBNMoBJ+k0vtxxdYiwUnZOwMHOKWNpuR9XPnwzNtY2Y3NlI9aW12Kl282bdFWuJ0PCDfDAExKVBe54oqTyvFGNXwIC/OPdILRXn5xSuDVwGZ5yud+LLdWztX5VAm89ev3l6G+sBJd6GtQehJlvXBBejiTMKMOHQDqd6Et4VAH0LEArOD4gUBlkheo/lynIEDtlpgorbkSIU3i2lZvLFGWhImJkVnkoos63bpfEbBfEfFlOuB+LPYXVKyGY8UEoMAqZBaU1EyGcYDEJTr6g5UCwEmEKz7uuljRzXNAMcjw+ie2DJ3F//0E8OdjRDBSiZhMzlxpomF/0s4Djy3EIj7zN91gCBBbDM+Z+jYwypdBCo1jySZ/R0Y61p6WFFdUPw+HbHbLne9Fb3JD78q9Hv2PwcPJv4tVYq7+YAGhQWSrsiGkvyqBp4q9Cw5qm85MvC3j45FH0e13h1HE8erwdO7u7Tuu9NG985wunjO2RhAd5Fzqqo7cUvdXlWNtYj40rm7EizYUrSVI06QfCMu7CE+/XoRVZYMgGD4QzTDwIRyBhW3hgwCWbFDBsuh9J06HFvX5XAmQ5VtZWY3VtzW1AKHCNO1q1JJE/4gSg0XA5I9eLLK+tSAPXhIoHeEagFRwfUABJYZoTgVJwtuKu4+RJ7QMRUcLshoiSPVtdJxPlOe40Brt7Lp93MQg/PD5QjoFf1lvoLBXBkRX5lM1cN64u/5gYNjN6ykzmb0JVPV72ECFTOsKjMu9TuU9kH58uiMGjZSgX3F9N4gNNi4UTTQSDSoAR1OUuGIJKV2jGoU3MSThw0+48mpKY1OExHxdCM0FAsoyAESOY70ZvnvdLLvdb4xXeCVNj7PK9DPqdAP3T+PniQcaZzXAEhpcn0Tqq5oEpEwp+JT+CYTg68Gx+OBx72SrLdXUCMFGgcRrvHcSpJg5dmPfKiq8s6UmA+H2huRQQ4IDHXIPNiHvSYCFQ8Bm7GE82ZMsh/GNJTbbCjDfGpcRPL7MJ9/CjSVNnXxMbvhPCZYVLaDgSHHpyTai4uUAaivCS69N7fbVxRYJmY9Wa2LMEreD4gEAl/ImgmAUFE5Um03gLIKNMSBOQc7LvIBSA2EnJD2Ey2GUvgDQIjnkR3KEs9hiUVUmrMMoXBRfjpc1/Jz62+b8VM1nP+vVzGpl6RNJZVJ8t/4fhw2QWC/GqDiXyiS7VSdxRaTNlwSCyPKUVE/DRXNk+Vux0c9GdvxpXOj8ugcCyVC6hAPMIJwsayqD8RWkgy36znHzPAjTxZlaI4K/GoKTgApgBnuD3EiPGY5NLV2gPCBV/owJNFCavNM2ytnd3Yn2NN8cjdvYG0jx2rKnkKS1Kon40RQmPR3txtHNg4eUDFdJUhne33XZv0hctgVsOGPt8JnCLsUUgkA7tAncKg5x0JN4gWPL4bhEuhMtY40HIqJE8B4c+lhalGR2MoyfBARYd7g/ieAAd8KyL0e1KY5VwQyvqS3jwvNmeZwNy9Fr4QMKE0M9AA3kVjc+pcAuxYQgTJK+RELHtzHuwn6etfORVKMIJpYyDEHNfgXKAzeUfihvrPy0m7GgXCYNOAiUA4iRl3glEMaZRJJAgZ4cyuEXAyZRYPlLd1hJouNqLgBDz5+4pXw1BHjIpDgHHJv7W4mfjysKfirWFzxChkqTX+IW/foyPB6l98F7I/FL0OhuK5yhuC02gS0Er72MhNAQICU80ZPzxpQ7LVKlt5OEIrp0hjZGo/CWeMevfHxzEzevX/Eb19s6+hUsKIpW5kLaFjtKPtw9i/9t3Ze7H7rfux+HuMN8m12Cb4SMIhAvex0BAMAEp9SmFTBUG4AhpEg9TqIC78qOBqF2Tpa1Spu/fKu3yAYyDwzh440mMJNDmhtxOwDJrV1pRL1YkNJYlMNa31hWWWuuzJDxawfEBgYqQTWHRRNIMn8ZVJK6EVFPWMM8M50uosnkpAkGhfKjzB9t7FKK/XJPOqpIZ189pQnRX+p+R+yhu7/3DGB8+8cw+lwwkCNAM0CZkj8fHMR5xfBPCFfNnfRsC5oSOZpBmBCJeCLa3uB6rS9djdfF69OauSISsS4j0Va4EynFH+VS3zClvtM9x15WeVXUszuddWCpB7UzU7iysSLbMx2i867Yg8hBM/YUrcl3+W0wrNPGmCYQ349It5omRO4UBS4zJTP02OIJEAiP3OpaKAElD+izT6GMzGA2U/jReeOE5p+FAxinpEE4kMC4mw8YLrrEvAp6iDfB+BcuT3peQQOCnmIIz4FrVMhAGmlwUQYBg4JqQKmTwZzlKJ2FkN3lKGtzUKQT33kZnYUmah7RTPSP7LggItBG0kK4Ex/rWZqysrajNajS9pIY3+/IyQys4PmDQFBazMMFZOTzbx6kfrsoQYAKeXSkQoUB4EmwhYtnE721ze+3xJF8uByFYUrgQxgb40ckwbj3++/HKo3/kDU8TMoJBxDg+RGCIWKWwnJywudkXTYpZs8wAMcs2wcLQVT7t4Nvj/aXVWFu6Ghu952O9+3ysLN6I3vz16MxtSYNgGWrNwmFpbjkW5yRMTtCKjmP36POxffQPYv/482rjktvcX3zBJ2f2R4/15PQGdaxGV4KDZ3iWoTK5ilP4jQ+El67JQxAsS2W49zlk6umqRTFZL1U5vGgm9efymcBE7O7txOpKJ56/edXjrcgsW3lImy1ggoKwgOmLsWvcrDHA6GHu4IuM97jAsyIoLBjwO0wlyVBODbOgIJ8mKN4MV34fKZbwsAApaTzJUZmpceg5eC7cCMnOooUJ1//zMSo20DevbXqD/FmEVnB8QKASebWBpjuJH4KxVQRDzUMYEemBMCwg9KtahtMiSORnOWe0P47D4YAMimOPQPxZ2oJ3MyUwYMBcB3Jn+xfi1cc/Z0L0pvjJXBxaYED8KvtUguKoH3PjXswd9iMOF1SOZAflcZOthExuTqomtdHaQxzG8Hjfx3Ufbr8Rjx7f9dHOvScH0oTGapsacajZ7imaBWvQfQmUFeV5JMHxVTXxRHFdxa3EcudmjLgw8XBHZS+J0S3HioQSFyC2kMDYGydwl3/GCZincUN+GCiCQRMHTsZZ+4ChKszhxcYkLiEwXJrzw5gfbj/2tSNMGMThSxz1UIcmJ/Iz50d74Mg173PA5Ln51kLCwgNBkYJl4j/PFA2EyQN+f2ODcAsRNI0ULIRZEBWbPDQbw1yKflmUAMlbn2W6S9Hjq5XXrsbKamobft4CbzWxu0zQCo4PMDSRNu3qR2r4v0GhJNCf2bPTkCyXp6ofJiGtoISJjmJfjJqNR8JDTPpwJEL0kjLXSORO+f7ooQkQVBLNSQhEjI/Zz1iM0UHE9v1xPLp3EA8f7MVjH8k8kJAR0aocL1vJsLTF0hUtFpmrvqOY7xzG3CLvbAx8pcODBw/i1p3X49uvfTtefeW1uHXrbrxx537sPd6Lo8FpdOfXY3nheqwsXJM2sR5zJ9Jc5l50m3YHd+gGPduiZojr0kJu6BmejdNU7xRgeIkHMuVnDaPgBgzU2kZxw+zRMliuwlgrQYCUuIpjtTyAd3ce7T4Jf4hLY06dnPxToba9DyEMgHnn8mVqCDB6Cw4M2oUEz8mhhEDRGKw18E6GNQ+EgwxCQsb7HBilYY/MwkJmmg7hgeA4zLrBQYSObMBfIeR5EJzeOF+Kta1Naxv1JFVTWPC8lx143vbN8Q8YNJF01j01IgyMCKVuUud11SIwXoCqBMTLTEdj+7lULm8kFQEpHfngut1VliQ4BSPF4XQ3uqzx9ldENMzeYb5oLlkfhK1qYjg8ju2Hg3h0f0eCYt9vAC90ZRbFnFB2VBgtzw1M6vED6J8qkQWR4shZI1eHaMbIJ2HNIE5iMOSN4514/GQndnf3Ym93IEaiVkj2HEsojcVU9g9kjzoxONyO4RHvD3BSZjm2Vl6K9e7HxKuenf2NCk2mdh6Dq7iS4wADFy4xYy92nZF7iQcckkmmzX5VhlkgoE0oj+vgT7aFhyckaJenfomPGbwnLgilSXPIqz/nmQJ5VBB/8pi9uy1TZk+7s16caBpuP2llg5spRNLO/ApHeAjPqp94hIk33l0+pQtYkut0YnVrI268+Hysra/mc7lBZ/uz6b6MQP+2guMDBk1ETWJJqELDyj5W8Zs4IHK7pwTvWZZmaSacQ66NhkGn0MD2rEt5FsXsl5bzhToWEyRDJDy6wZfdOgtdkxXXoPPG72hwEo8lMB7f243Hj3Zd3/JaJ1bWpd77UkTNUJmRSpD4jfVC1NRDk2EVYiF2+RHUFtoJM8q2J2EnU5iLsZjWzsFBPN7eiUfb2z7qef/ho7j/ZDv2BuPgu+RHJyMJDd4H6MZy72pcXflU9KSZeE/nGYfzGJz73f+zn5PR0/8wWdmeoWss1Pe+hsR4wzhVppz5XIrKt8bCDzdCQj+WjaiC/QI2y9lLIB3j7qpxySaItoAjbmlNQkRJD07yPRbjkOqV5fTYtAUHfr817rmQVebY33ssHNlx/ZRlPFQC6IEXAnHz3A6nKrWxt7ZiobElbaNqV0C1gUqX5/XtZQGPZXG3cGkgCQojkpGd+wYEQWZi23Z7GUIIn5uArFfzEpeISMTNsoP+wdfjYOdQM/eRmIMIff5KzB+vx9FwLo7Yw9DMnv2Mg93juH97ELdefhJv3Hoc29v7mp3NxcrqUiz1F6zum/GI6eSmOMQMsZeZoZlNMqQk2jS03UyFI58InSW5VRbt58kABA37KvuDw7gnAfLGI24vfRjb+49izPFbJ+YkmARY95qExjXnelahydBgcLNALDhiTJEHHGF5yiEKqEtU9WVAm8kSVe6DsO9B/qpFGA+L24xVY7472IvHu09iKNyyVqAhOWVZSOVquDwh4XSUX9oTLozE+Ef1okMJHvIcHY/iV37rl+Nnfu5vx60Ht61Ne9PbkyImQSxBKUz5rEWQT2249/BO/Oy/+AfxMz//s953QUA4HUtjvpJE+SgLQcInZ/Ugi71uXL1xLbaubvrZa9/5eVxqwnl9ehmhFRzvc3inM5dpMhwQqohQTuf3H/4kfAQDH1tCaDALNHOYhCUjgPDZ3BwPjyUYhiI8bjM9jdFwUf6FeHx/HLdubccr33gQr33rSdy9vS0tg8+Gct59QRqGyhGzZ2bvU1YKzy/x5XUQ+QIfWgRCQ6QrghOd2s+sry6bkJ/rHnhbmQvkMN6EZU2dtire6+tcNSLDm75oRByd5Nmg49Pg3YPVWF16XmmWs5taSNwocP4sOfElEagIDjktJNzvFW/SXT8XDGP13oDTpwFgqVWIMLZcbvh493EMuAmZwRc3qnsKueeRAsSTDjROGLvw0N/skP/x3k78yhe/EP/4V/5lfOHrvx1DhIXSg19Ow76HBQ04hRDhcs25+Oq3vxH/8tf/Tdx+sJeXaapu0nupVumoC6F1JKHBd8vmO4uxdeNqXJPg8CWGPEgD1OLiSuB5L7sAaQXHBxDeTOBAJdKMJwXMH2OX42QKsTsd7jmInbVmDEw6NzrNMJQVeh7uihDHuYw1Gp/Ezu5h3H84jLv39uLBw73Y3R1ppidtXsy905234WppLwcpfx67FRF6/0FE6o1N+SWI6nsdJ4rL0zKspaehbuiPY7/McjsqvyuhxL1Ai0sSFNKSuC2V74JwHUqvh+BQGPcaSbiIC+nZ9YzRiX73avQ711Vgbmi2cBYqs0scerOxhlqOYtsvXKnh4FEez02NY7JJrvFPU/B1wkvx8x5QxN7BQdx/9MAvCXpfjfL4RgZ3zujPgoP/4I/ah1bAtzj4LMCixv4jL30iPvTCp2Jr47pxhX0JnoN8Zv4IAeX1HoeXSI/jyuaN+OyP/lT88Z/86dhYW/EdaPVUFUKHz8NK53V57GtYaNy8rvrAnWmfTJ5rBs4XwpcL2j2ODxA0kXEWOfGnsc+EgrMu+7A84M0+M2fCmIkxi4Ng5BcxospzugQiPZWqnoVBjSdixMex0OO7Gsqvn69/QFtQmciHeRH6kjQMPsbEXoavWhfzgNDEBsRIaCu5ZesPAeGiVUdxluoUSdsJR+goiCdhj8PpIVxKUXlsePtUDxfjSVCxcb/IdRHswSxy/bbMfD/6va24sf4D0jheoCVvSfTPAsw++/l4hEFyO9DjnHgjd50IcCkluHNEuPxyG3dqOSqWkhkr12B/BhpnqFeGmT635aIB+z40ay7gT2Yir/cZVDDlpp030z5//bn4zMc+Fc9fkzagyQ/tdALlcjuUD6yzW9jDPtnqykp8/EMfjutXNqjeAoM2eGkMo7REgEtXbj4X12W6XbWrIRSZXOWj6Ff6r9mPlx2/PDQtfADhHMQEWTM4mTVOws4gOQRZ08hNnF9ygiBMGNI4TBxcRJh5eK9juHcaw4OxCZMlLLFtCQml5QgvBO/1bmkBnMAKEfCx8qFFeAP1OA5HYi5oK3f24v5Xn8RoZ+j1apas8mQORjO+EpZLW8dx79Xd+KX/4UH8/N94EK9+cc88AW3Gm/PSLnyvkDQMzOJSx+Gc9sqbcLnddznWejdjrfN8zJ9y95YfvoUGVEFRIfGIMaavFF78XhYsGoT3OFiSgolq7MGfjmbneZPsgjUQ3n8gTSnUJsWKnMIheDz1EsbexBv378X9+3xaOL8eyJ4bWqwQDCmTex9KjxZxKCGGpoCWs77SFw5zoi6Xp4xDCANPbqYGfGJJCqEDvjIzye+J59LXoYx3QVTWYr8bV1+4GVevX8ln1XPzXJO+4XHcP+6htBt9eNmh1TguCVSkTUvEqJkhM8Y8CaOZIASKW8QBEWVcMutcRjryTNLn2RV+qjTWUPSDPtiAhtI1ibfwoQ4Tj9xcRsjsMD/DmYKIZQ23BQYhB7Lrm795EP/sf9yP3/zVw3jti4O4cuM0+uu8EyKGQntVUbabbKdx79Z+/PO//SR++7eOxVBOY/vhUbzwsZVY26QR0jIQcIW5IMQWNVtF01hQIzsLPblXYqV3LZ7f+JFY60rbsNBMYq92C9kXTaaHe2rgr8ICmfSDQ8KTQxhw4pT3Bgq+6F9JxyBmeWa0IBF/9DtxJTyh2LL4wiDf8kAI5Rcfi/BxWpVLofyVthi/wVf8FkGlUoDnysQlv4zaRyraavxHuChEJZRrUBaEk6tx/YXnYnm1b7zm7XALRcWdFR7Z7ulzTOG8sMsE6pYW3u/wTpDwbBqQWpYYOOHMCm1j9ENDIE3VNrx+DUGIcDgR4/0BTliJOXPFCKQI7R0O5mK0WwSPy9IsjPcjOrwTkW+c17fHeSucm2gd5rulTuON20dx7+5R7O8dxWu3juNbXxrFeKgZpIjZG+de+mCjUubkKB4/Hsft22O/t8HprSvPr8bKWtdCidtvIfJkLCk40DK4aoSjtwtzfB99Na6sfjTWe8/TGX4G4J3052WH2gcX9cUEX2Qqw5Qn/eCN8IPuBJdw534TGgeCPP3YNW+dtZdaC07pfzFm/MIDlor2JThev3M7Hj554JcFYfJsV9VyOIHFfgXhXhpjUiMc40tQqsU/NBrmPMKU/D4LGrLCOUTREV7nchgTHZWnpD45JQHBV/yuvXAN0eLJVH5DvzwD6fX85SEM9s/AeWGXDVqN4wMKIKcJrwHpTyIEcv9AfjH6nJnlrLHeDlo3A+3WDNIqPbM3ZmFlr0OZRSeyDXIdwyyOQ/RnQaM/M4SYl1ZBCtolW7W6LsQL+SDUTn8hnjw8jcH+UfRW5+MHfmIl1q+w4agcVIWtP87wY69IG1nZkjDoduLjv3s1fvQnV2Ntg3upiKbkJOQUgGJafimxF0vzfGJ0La6sfyyeX/+R/GAT7SyE/ywQ9tPCebg0wSNwAjdh4BAMnkHQKBinmMWbiSuNTLN3GaVJn9eIYlesmkAjnvL2Dw5iyEfFVC8MHGQzo1edfmNcuIuQ4Jp8hAHfj+nMszyJxpnuJdkWbDIWeDLgrYr3M3lPQwi3tLwsDZhlKeHn8EBaRjf6/Z6/ydFl36UID+MbApBnohzaq3+TZ6T5xb7MMKfOS+xo4X0NzWGqbogWwD8RCrIxdfmA9V5/W5x1XM3o+YIeszi+O86tpSMZiHM4lD06iMFgL8ayRzLYJ0d8CCnvC4KgIYn5pZNY2jiKpb7Ilu/DigVI9Ih++F6BZmlKi5mfPxHBKo8IjM1yzP7gJO4/OIqNzVMZCNF0p7RJcGmrXCIsQTIcIeHLDBXkGSbCiqkiH28q16ovLi5Hd3Elektrsbn20fjw1c/GZvf5LE9pWsFxFioeNfGpGsI8kSiGScZ4zGdT+QrjWPgxlBkLb/gM7L4//zqWnzgM6bian1tuvSxUymE5NIWPjOpkJOp4eALC0OrHJEKj5ThwAQa+vrYRK/28H+pIdc3xbtHCkiYGS9Hvatw73GbLh8YYbxDPxaou4aNwjwq9VCt85mQf+x2jU02QukqvSQ0XMfaWe7G5tRUrK2uxLGHS42NOEhxoI3l8Xa0SPlfh4UL1N4tTs/7LBhqpFj6o0ETONyNuGVoxAOIqUcrjOIgWIoABT9IqAWHeGJdh+UdU6DzEwcfJd3y0GOPdhTgcop1QjmZ0mt2xGR2nSwpbEPPhA1BzElhKfyiRIsPFh72l+fjIhxZjXRoHm+cnh2IgImIYDIZ0LEtxHPfYd15JWBwtqAyue1d6MQvKFQ+SrbZJcPhqdbSM+b6Ex0qsrXwoXtj84VjrXBGjUAP87PQDz9jCLIAfVXgYV8CL4q5+8KceoshlKTFSlqR8om3Jp6FYqsLwxTxm6f60agl3HvahZMPYWWKcMHbVTe0IGJ/aAqkI56c4jtPyzsfte3fi1p1bYvC7KeBIJ8Pe2mJH7aRMPhVgdJWNFryoZ+gQrqS8zEddzD7AB6EP7T/RBOfeg7vyL0R/ZSX4SFM+Sy61uR9MR/QJxU8aTkX+awLpLzskhrTwvoenQcaa1ghfRthu/byfIZPXZFehkcwBdz1VxdUgxNevAJo4XC6liLjHizHa7UyEB9d6sESwYOEhYkQ7ENM/8g24YvoSEnlaCgEh4kUgKB/G5+wn73MwG1U1aBXKi3aR73VkWgzx3kMBfec41dWLxbm+ZpvrcXXlI/Hi5o/EamdN5WpWyr6Hf/mcLUzhrXDKceCK8SJtCw6ZeiNuCpBFzfS7+c2KbgqKfAETt2yFVcFRjfc+MHVSQjNg6LNGwV5qlQGwD6QZ33/8IAaHQ+9z8Ib3+Ega0JE0nmNpO7gPRzEYS5uWGSrdGGMtW2lIpzT+5rkMQmV3wB1sXWkZK9Js+kVo5BIXz21h535gP6S0dwIpPLKFCbW9lxnaPY4PILwVwQOV8ABmZV6DFsetSxDY3tfwiapU3VlCYC07lxO4zI50UuMhCZcHN5fbdIPNLDWvSA/N5HhbnD0GNtNJQ/Vug/Kp1vTrx0QQwHK80iZzyDCEAYLN8a6yxDkgNRC2PBEI8xZWy2Jaq7Hcux7XNz4eNzY+HUsSIlyO2OtsKk0uUfm9gNJvb9d/zyLkWCBg7XFYE5ohHgr9Eyu1g/Fzl7oIJiTZ1xiYrsNgvBoDBtxxFISvuCkTdymEqGwGwy0gFSuTpAFPmdywfOU3zJXGS1BCmEOuYz9OAcEVJQdHEh64ERryE8Z17SNNKk6lqRzOH/uaEYTG8qoEB98Rl/DArgLE+KP6ctKFAMn2ZDuz/cRVyOe43NAKjksIVWgAFhwQt4VGCo8UFsXP7kTZD5kaBAeaRKbx1eqykyBymQuiwXsqbYJlJL+QtVgYBTvnULwSUrfLUD0ALvt9MV0aU14FJAvtV7ztLETpQu2irTyTCJlzMtI0up0rsbH64bh55ftjo/Ocr9uWDuNjuJ2FZRE0QiZni5WgnwXCftfBY4GVdk4eilvd6T6Vn70F3PUUFZFoKQ4rs3YF5l8dBjkoqdRAQNZHfKLNFEoehAfMfXl5RUqnmLoMm9zH8zKyjzR/OVpQubJPJCAQEidq0wk3GnTVju5inErbQKCgFa2u5Z4GZaJ9YKpWVfdMEBE8B+22uCgPUJpU4qrvckMrOD5AcB5SNsOaAiMZdmHSCs73JJLgEBypURShQRjvcchGWDTf9Uimr5yyXZNmjZTjzXJcCpxjOWosI6aNQOiISFnyQnhYg0Gj0azudI630TNNCg/lZcnMKxYiTvJ5dqcIZqdUSD2y87ZeaiQQBrRooXHz6mfiysqLMaf69w8eK/9cbKzdVNyGT9vArOo6NfCsEPY7hWa/NPEHOC9s1g+QDpOaHWNIfyu8+D0b159Pv4kJ22sBIoNVykhH/sMqIcY3PDUNNlox1+wjMHyPGRpvZzGWenwTvBtLy73o9ZdiqS9bYVxFA14JJYx3LHNxSIQ8K6ur0jhWJTSWU2gs9SbLaZTNM7hNyoc7W5ftwjVpu6DpvszQnqr6gEFzuHA3TV2Kqm6WonyF+hEXw/FGdp6q4kTVoWZa3EyaJ6tkDzlFpbDhQAQp1X50oDSDOFL6Y6n3h1L/T1UGmoC1Ff9SC7EOInpRtbHAiav+afRWRchLczE6Yq15R8Q6FiEeiRCVRgJiXjPDtGE4IkUx97ymhCertoDnoSZJDTbF5047MpycWY+PXPt90Y0Nf6nwVG3c2no+blz7SKz2b8TSwopnilxJ0tQ2gGeFuJ8GwBegiU9NXKqGt6+tlQqXwCe/dS0G7ltrjV9csZ84xym++olWn7QifbEPSedTfvjLBYOcuGLJVHWi4WKDWlgMmSx7GL8cQSYd89ErG/B838PHbguzJx24Qx6eg0zGBeEbp6TQMtY31i006gmqDvsyKgsthAlHCrosizJpA7W7PfLUJapnDadawfEBhDpk2LPuJpFjIMgkcIRFur1JKOExlFDIY7gcrSz2MDcRDw+HFi5HmpUdHnE77lhC6FDEDEGnxoDNtxAM0A1GzSFsfunUAmSxqzbEvgTHMBY7RyF69eyQ2Z9ngBIQ0JxnpywJ2JNl4fZz6Zf3YlE+m929uLb+Q9E7uhHbjx+JyHvx3NUX4vrWh2Jr/QUR/poYCIRftY2cMQKt0DgfzsOlaiou4Z4uZ6ZBY0UAWKAYz3LZE9vCxPiXggNh0jzSy3U02OBi4mgaBprJiZcxPeb657a4dQwijjKiAuKK09ElTSaXoBFuMYHoSftYXlmJ1dWVWENoyPRXlr3chVbS7fYtMNAyOAFmbcmCg5rA1bRtUTtlK+5ZxKl2qeoSAYQ9i8QQW5MJYCrzT8HCEhBulpRkl3zM+CbLVCaWZPImIOqYVFOI9FTheMs/7qo6OlQG1YewYOWqw0WI0jL4fjMf8WHpAiIkJ2V645FyCLNNuZSXfo75np5yrHMzbqz8YDy4e1/CaCmubt2Mqxs3Y2P1OZUvoSGiR2DkenvOGCs8i0T+TqH2zXl91AzD3TSe3WsgzWiLyXDe3WG5ELdm7wqfnlCivEwDY3d6mLR+CaUtBf9ABGGu0e0tQeWB4yrQXpabuPQSjWJlbVUCY9Waxur6mr8ZnpvhvbKvgdDIJSrfSAB+qm2U5fb6L93UQQ2481meLWgFxwcczkNaE86MPTUIiTKLtHBQGsJdTIZjJ4GKKKAb/4rfjBh/IShCm02QhyKzXZyAmY9uh281wwJSsIm2c8O0LHCzwe76OI5rW16E2pFy0FZNQo+PONLLAnU3bmz+cAy3j5VlPjY3rse1jRuxsXYjektbIvxcYpgysGxvhfP6q4Xz+6WGYV8YX+JsEAINN/2P1mcBLj9LSMQxCanCo46TJyaTcBVL+XLbU3G38TOSNYD0NUQlOQAhYIHAJro0i9VVBIeEhoRHHr1lH0RaBkeH/S5KahkVf848DxWoUDAWvwMIJ7iGPUPQCo4PIJyHpDXMgqBhJ6QbgQF45ia3CVCAsDBJOI8MNCFXEk6WbUagUGZivv4Bhkwa2cy9JCIyU9EY7OEPv3Jyky1lsFFONdxhhSjh3Q0pPTJ8UlTxRydxaEFRhUVqLkcnvB/Si6trn4zeyZY/MLW+dkXaxvPSNG7EcndLmghXqWvGyCxX7YJhuSWN/nrWCPxpofbPrA00w5qmhtXrPHJTHG0DjbIIBmbvRYh741lxeQJPcaSrzHpSfk4qAF6+a+Iz2q2Buh1cMVlBMpTDngdCo7fcl5BYluCQpiHBwTLVyrKEhsId3803wxEaeYKKfQ3ak+12maYDGdyuOuvP/4IS9yxBu8fxAYVZAYFdDYKg2phcj65rz4del+bDTH4ZyvsZx7ZHbJx78zz3N3xtxNFYDJw86WbdOr/cd+QX7LC99+F3PiQUqLv8EiA6NsvnYnVTgmH+II5PRgrm2CxpILmaQ34zDIXNQcC8hbwmuysiXozNtReiH+t+6XB1eSO2Nm/ElfXr0ZfQ6C0ti/Ah/pw1JuNJBlahMrkWLoYmPs3a55mKXxXn6ua5w8tpPfanKg6yH0LcGNwqfvCMa2/ympJD4eHYe234sb2HQjmUp3J8hYhblWC2zZ/GF4bvN9QlCHiZDwHhZSoJDL7DgebhpSnFITQWy6Y6X4wE9xBqxkCEhot1wfw/gz92lX/T0GcHWsHxAYZKvE1300Cg1VTCxYYgcfP2LCdaMJxnN6GORKgKR8BwXDE3PPNznceEwxRkTPQWKGyawwzYQFcYx25Vn/6pDSlEKmV1l+d8qeF8l2gxGQkbyuArfm4zRKi08xIY/d6a3NI0xvtx49pL0V3cjOHuWGnmY21lPa5s3IzN1Wux3N+ScOGqkSVpG+xtpNDgRUTKOkPsDXcLFwNjMWuf5664Zb/MMXElzHhiOwVF4lHiDv761b3JBnnZJD8cSWjIzakrhEkVID6RJZuPRvGiXxMsMGD6RYvJr0F2p0IDgVFshIZPT3XyDXfvaaBlyE7BcxZvEAt264/bTBxpq+xzFP+zBq3g+ABDHTrsaqq/EjS2CbcQrJm7Z4GyMZxoURwf9GcWWC9ETI2jaBsnSfQpUNAyRLya/WU5KWRIf1wEAdpHvruR32worRLtQdwn0V9biLWNbhzNSXipDZsrW3HK/VgQ4XyeaOlIEIjLxNFITOKQe6/mo9dfi62NrbiydiPWV69KuGz5zH0KjWQAXk83MSfBNwn7WSXyp4WKR0ATp6pdTfVXXGu6jWvF+Hsw+hlfjDN5VBz8w89pP2sgwh0uSuR4uM0QmxN/iYukq/kTYNyMay53peYggSChgaDgzimWp5YlQHhHg41wXynCx78kODg9xTFwf/dDmqlxhzK9ZOaC+e86FDzx+1/pomcVp1rB8QGGOnRNe9ZUQm4KDn+Qn5kbfgQDAgQCtpslLIgYgZCEilZRZ315JTthpJkKkxQ4OWs8PR0pDK1mpBloMg01IYnMLw7iPhWjn/PldLwwmMce0zB7ZFKJMOkuadbY4yTMRmysbcXm+vVYX7kmJrDuOH+4SQQ/FRqUkcRc16iBVmg8HYAzFc5zY1dT/bMCpIl79XgteOeXUGXncV25wTmO6YJrMmgffMzJgoNbd31sHE1YOIfwQBC5Wph9npzKjXBpGhIWKTjq1SFoGOWNcB+5rVpGvtxX76PykmYRDIkr00nHxPZ/gRykBK+LKHnmoBUcH2BoDh3u6q9uzKzgyFNVuYSAUMCdWgjEDVEiQGSfpiDJOIgaN+vLEHwRKvIjNPIcvoj/UMSOW2bMkpcEzvHx0IwCIoPG5iUwkg75B3ESjrAos0eEgDSObodz9xD8aqytbMbG+pbMtdhYuaJZ47pmlstebuA70xA+DMD5VVaW60reZLfwdNDEqQpNN/gDEDZrfAeZ4ustBYlrRYiAf+APfuFS1SbAPQQH7xRZ+5DQSAFSlqxYrip1ApPlqboZ7qO1HeFN7mVg8uLFfIPcAqOD0Mgj26AhuJH7YokjuHnCFApT4TDBoIpT/v9sQis4PuBQh69pVwNAZLgr4XrfgZkfG5YsJ0G4ZfPS73IoLdoDs0O0iiowTOyK96wPwWHCR/NIokdQjCUkeKnwsHzng5cIj6R1kP5UggiAOD1XE9WlW7/qFsHyXgZCo99lY3PFmsbm2hULjbWVqwpfz03NcoLKp3EQPMoLKbscCix1VWi6W3jnUPGoQtM/wTHs4iZs1lRGz94Eb4Zb0wV3sJmweGKC4EghwrIVNjcb5LIVkxPhlbQSwsmvgj3mGASHT0Yx2bCw4HZehEjavNRXj9z6C5dKTz7fziu0SdxJsMZa3DiMn3IaXxtd8azjUys4PuDQHL7qxp41lXg9+1cy70EorJoUHMVGsCBE5EazqEKE7zOTr2onCBFmjiMROssJCJnBcF/C4yDGzBLH+xIeAwsOTl4hsNQ6E6RJ0oSJppGbkj5FJQJntrgqobGyshEbG9I01iQ0ltE0VhXP8hTr05oxWtugnNzXMDFjUzw14G/YLXxnAP40oemv7lkbXKLf8VdDWLX9rW+Eh3Apv3VfNA5NQsArNBXwyqf/bOfem/GRPQ6V44kG2kZDcPi6EIREFRYSHLw/4pNWiuMa+LqcaaMy0u1mG8Ag4wx1yOaJzsMgp3lGoRUclwCaQ1jd2BeZ42PSIEAQGlUbQRiwFFUJHCFSBAiE7pleCpE8FikiRxNBoMgwM2TJijuuuMZkJG1jKCEyHslIqJwcjTTjzCUryI0lZS5KNJEy+xNxMyPsdTk2yXUQG7G+vul3NVb7WwpfDa6EQGggYHwSZrKnARHnrLFJzNX9LBP4uwngThOqvxk+626mqYKjuo1XCAzc1noRHAgHcC4nLTZMYCRQEBzkUQHeA4uFueiU/S0ECNqEBUgRIggJhAWaKfHWThEUMrxwCCJa26CJ8lcsOYNDxXYSjOLqMz3LeNUKjksCdRjPs883dfaX7tREMq4SeGoYOSNMQuecPpoKAia/feATMse5Fs2HcXIjMz9Diz1G+/CFiSx/ZV7oDTavWkTMCI4k+NQ0JDRWJTRk1la2YmV5I7pLK5pBNk9P5VJDvlA2FRiVkGcJ+lkm8HcbwIsmvJUfd/VPbPCohINTuQSaxnseEg516TRNCo4qWCwwKhvX0DOy9URd7l2ggeTLfExGbBNfBIaFhg9iKO8p//hLYVBxiDLrU+CuQFx9jmcdp1rBcYmgDuV5dtNAFtj5JjnuFAoZX92wdaWBYE3sU+KeELqEQCVubtTlNFYuV0lojAayB3HIl9fGEiDSQPzWuPJQJ5TLMpO/Jse+hgTDijfCV2JtdV3utVjulk3wpW5hBqlpeAMdgYHgUGmV4Ctc5G7h3YHEobMwG9b0ew9EwEjU/QnjH7bxiIkKuFXxC5xq4lviGcUYL+WoY47JU3VorQgIuWXXrxRy04Gv6gdXLDDQOtwctYdlqKL1UpbCqh+g1U3saXFpCq3guGTQHM7qhgBBevw1DMI0mdif9nnGQgJitV21kPSn0EjCZqboq9uPD/NznWge5cr2Q/Y/jvMFQfJBjRYaJvA8DdOVcFju5Yd5VnqrXprqdMpX2Cwwkil4WUs2hUzfCi+EX56xSeAtsb/3QJ+fBxWHNAh4HNbcSGeCYu21pLMAAa+YpAg/q1AxvpU0acAhjT/jLhxgEoFQ8HKU3AiMuiSFEOD6fuMGOENaNYd8tIIU2ZrUgidgvKGt1dviURNawXEJoTmk1d20q2n65SpuwiDUWVtGPwi6Cg/MVHhA5GWDk5cJJUjY58gXtw4Vx0Z6zhr9vXMR9WInX9ryUcpON3pLXAOxonC+icB5+7ywkNt0vTSFgfARIIWQLxISZhSqrCX47w5UfKqQPpDHDkNNM7ERHMatintprJUI/Ja54lPYTPMpo085CRs8vr4gsQiL5gWKCA7JhfTjwC38cZvSC6LYdpAcroK4GpDeFmagFRyXFJrDOuuupsJsWBUYTbdiPQNMQk6hwYwRIvcpGCXKq0fYfGed+rjsgcgoPdoG+SBTiJulhUUJgLr8xKZ3Z4FNTQkLlhwkLHyFiNKgWfjlPmzPGKdzw1lhUaEVGN99aOJUE2bDp3g2xbumsYbhFCk8KmcnDlAq2z4YgV0ExhlhAY7IJk3dCE8RQVixZSgpfQ2gHFnU1+LR+dAKjksMzaGddV/kn7qTrKaCQ8bLCsWN8CgzQjYvycMJGGIRGhB3ahgIGnIkM6BUE7iM16MtGETcdYNT5syylNekxSAwpuHMa1eDqGcJfNbfwncPKi6dB824imv8jBxyc98VNohivNFEpCR2kglofBnhCS5oUoGWwJKV97zLxndONDKNM5Cm5in+NwERqq/FoYuhFRyXHGaHt/pnbeDiMAgcdxEi+oep69N1cxNCR5CkZkJCwjMtVDulwyI4ROQQdi4xpHCop19ScJAuCf8MAxBc5K5wXlgL333IsZ/CRX7jSbr8l5ONdDu0kY+RtU9j7HFWnDUNB8nvvxJXoWTCAq9quROo8cpDVCNnC+dAKzieAZgd4upvhr+duxnmpQT5bfRDgEBtFhqElaWGGg/g9vKBAOKspi4xeDmhCo4iRCrxV1PhIneF88Ja+N4A434RNOOqezY9fkKaI1pDcpzPxhqPAFukmXgmcNYnf4svTw2t4HhGoDnM5w35RfGzaREaAOH+Nf0lrTWTEgZJOtyOJNKmISJPRzXDp9rFRXaFt/O38P6CiiMVmv506X8jSQoJQOPawKMJaLxzyGt84hD55HKSJtSkCeelaOGdQCs4njF4K8IFzhBycWObGGU3w87aKUAANsgh5maaZOjVhr5TQJh4HZQEX+OB8/wVmu4K54W18P6CihMV8DFqDq340nBrUDMeP+Nb7ClONUFhpJ4ET+ObKclXayL9+WW18FbQCo5nEM4b8tmwpv98N0KkuM4JA2q4CVXuKW2KXL3OXAlWRrZdDQJ+J+4K54W18P6GJl4B9jOOBS9m45tAzGTIazIFNIPOxQjS1Hpa+I6hFRzPKJw37O8krOmv7jfnSwEyS/yzzL3pv8gNvFUccF5YC+9/eDPevBmcRsNbRUL65ZZdx51SzmAAnguKbnHl3YFWcDzDcNHQnxc+G/Z2/go1/O0Y/kUE/XZpLsrXwgcHwBHG8SIc+p1CLbvFlXcPWsHRguEiNJgNPy/dd4pCs4TcJPBqVzgvbQuXD5rjfiFe1bFvxDdxZhZ3Wnj3oRUcLZyBt0KH2bh3ijqkS0Im/VmCfjsCPy++ZQqXF6a4MoWKZ4TX+AnmnZO+hfceWsHRwpvgrVDincRVAm/CGaIv9kXwnca10EIL3x1oBUcLbwkXocd54VUovB2cl+7tBEIrMFpo4f0DreBo4angu4UuraBooYX3L7SCo4XvGN4L1GkFRgstvP+hFRwtvKvwNOjUCokWWvhgQis4WmihhRZaeCrI60pbaKGFFlpo4R1CKzhaaKGFFlp4KmgFRwsttNBCC08FreBooYUWWmjhqaAVHC200EILLTwVtIKjhRZaaKGFp4JWcLTQQgsttPBU0AqOFlpooYUWngpawdFCCy200MJTQSs4WmihhRZaeCpoBUcLLbTQQgtPBa3gaKGFFlpo4amgFRwttNBCCy08FbSCo4UWWmihhaeCVnC00EILLbTwVNAKjhZaaKGFFp4KWsHRQgsttNDCU0ErOFpooYUWWngqaAVHCy200EILTwWt4GihhRZaaOGpoBUcLbTQQgstPBW0gqOFFlpooYWnglZwtNBCCy208FTQCo4WWmihhRaeClrB0UILLbTQwlNBKzhaaKGFFlp4KmgFRwsttNBCC08FreBooYUWWmjhqaAVHC200EILLTwVtIKjhRZaaKGFp4JWcLTQQgsttPBU0AqOFlpooYUWngpawdFCCy200MJTQSs4WmihhRZaeCpoBUcLLbTQQgtPBa3gaKGFFlpo4alg7uTk5BeKu4UWWmihhRbeBiL+/yN+JpBo+xL0AAAAAElFTkSuQmCC"/>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Tree>
    <p:extLst>
      <p:ext uri="{BB962C8B-B14F-4D97-AF65-F5344CB8AC3E}">
        <p14:creationId xmlns:p14="http://schemas.microsoft.com/office/powerpoint/2010/main" val="1289575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F58DB4FF-B599-4BB6-81E0-2DB16E4AB46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4" descr="Kalkulator, penn, kompass, penger og en papir graf som er skrevet ut">
            <a:extLst>
              <a:ext uri="{FF2B5EF4-FFF2-40B4-BE49-F238E27FC236}">
                <a16:creationId xmlns:a16="http://schemas.microsoft.com/office/drawing/2014/main" id="{3C383EB0-C054-828A-93F8-484C6E9516E8}"/>
              </a:ext>
            </a:extLst>
          </p:cNvPr>
          <p:cNvPicPr>
            <a:picLocks noChangeAspect="1"/>
          </p:cNvPicPr>
          <p:nvPr/>
        </p:nvPicPr>
        <p:blipFill rotWithShape="1">
          <a:blip r:embed="rId2"/>
          <a:srcRect t="6190" r="9091" b="8937"/>
          <a:stretch/>
        </p:blipFill>
        <p:spPr>
          <a:xfrm>
            <a:off x="20" y="10"/>
            <a:ext cx="12191980" cy="6857990"/>
          </a:xfrm>
          <a:prstGeom prst="rect">
            <a:avLst/>
          </a:prstGeom>
        </p:spPr>
      </p:pic>
      <p:sp>
        <p:nvSpPr>
          <p:cNvPr id="21" name="Rectangle 20">
            <a:extLst>
              <a:ext uri="{FF2B5EF4-FFF2-40B4-BE49-F238E27FC236}">
                <a16:creationId xmlns:a16="http://schemas.microsoft.com/office/drawing/2014/main" id="{B7AB8B22-1A5D-43CA-AF52-544436027B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DF73D2A3-1D14-459D-AF09-BC80F85EAA6B}"/>
              </a:ext>
            </a:extLst>
          </p:cNvPr>
          <p:cNvSpPr>
            <a:spLocks noGrp="1"/>
          </p:cNvSpPr>
          <p:nvPr>
            <p:ph type="title"/>
          </p:nvPr>
        </p:nvSpPr>
        <p:spPr>
          <a:xfrm>
            <a:off x="1024128" y="585216"/>
            <a:ext cx="6066818" cy="1499616"/>
          </a:xfrm>
        </p:spPr>
        <p:txBody>
          <a:bodyPr vert="horz" lIns="91440" tIns="45720" rIns="91440" bIns="45720" rtlCol="0" anchor="ctr">
            <a:normAutofit fontScale="90000"/>
          </a:bodyPr>
          <a:lstStyle/>
          <a:p>
            <a:pPr lvl="0"/>
            <a:r>
              <a:rPr lang="en-US" dirty="0">
                <a:solidFill>
                  <a:schemeClr val="bg1"/>
                </a:solidFill>
              </a:rPr>
              <a:t>What does the total salary package consist of?</a:t>
            </a:r>
          </a:p>
        </p:txBody>
      </p:sp>
      <p:cxnSp>
        <p:nvCxnSpPr>
          <p:cNvPr id="23" name="Straight Connector 22">
            <a:extLst>
              <a:ext uri="{FF2B5EF4-FFF2-40B4-BE49-F238E27FC236}">
                <a16:creationId xmlns:a16="http://schemas.microsoft.com/office/drawing/2014/main" id="{3F8FE63E-849D-4207-A488-16A215D8E2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0C359930-A677-48F8-A36C-42C48119046F}"/>
              </a:ext>
            </a:extLst>
          </p:cNvPr>
          <p:cNvSpPr>
            <a:spLocks noGrp="1"/>
          </p:cNvSpPr>
          <p:nvPr>
            <p:ph sz="quarter" idx="13"/>
          </p:nvPr>
        </p:nvSpPr>
        <p:spPr>
          <a:xfrm>
            <a:off x="1024128" y="2286000"/>
            <a:ext cx="6066818" cy="4023360"/>
          </a:xfrm>
        </p:spPr>
        <p:txBody>
          <a:bodyPr vert="horz" lIns="45720" tIns="45720" rIns="45720" bIns="45720" rtlCol="0">
            <a:normAutofit/>
          </a:bodyPr>
          <a:lstStyle/>
          <a:p>
            <a:pPr>
              <a:buClr>
                <a:schemeClr val="bg1"/>
              </a:buClr>
              <a:buFont typeface="Wingdings" panose="05000000000000000000" pitchFamily="2" charset="2"/>
              <a:buChar char="§"/>
            </a:pPr>
            <a:r>
              <a:rPr lang="en-US" dirty="0">
                <a:solidFill>
                  <a:srgbClr val="FFFFFF"/>
                </a:solidFill>
              </a:rPr>
              <a:t>The total salary package consists of more than just salary.</a:t>
            </a:r>
          </a:p>
          <a:p>
            <a:pPr>
              <a:buClr>
                <a:schemeClr val="bg1"/>
              </a:buClr>
              <a:buFont typeface="Wingdings" panose="05000000000000000000" pitchFamily="2" charset="2"/>
              <a:buChar char="§"/>
            </a:pPr>
            <a:r>
              <a:rPr lang="en-US" dirty="0">
                <a:solidFill>
                  <a:srgbClr val="FFFFFF"/>
                </a:solidFill>
              </a:rPr>
              <a:t>In the state, we have, among other things, good pension schemes.</a:t>
            </a:r>
          </a:p>
          <a:p>
            <a:pPr>
              <a:buClr>
                <a:schemeClr val="bg1"/>
              </a:buClr>
              <a:buFont typeface="Wingdings" panose="05000000000000000000" pitchFamily="2" charset="2"/>
              <a:buChar char="§"/>
            </a:pPr>
            <a:r>
              <a:rPr lang="en-US" dirty="0">
                <a:solidFill>
                  <a:srgbClr val="FFFFFF"/>
                </a:solidFill>
              </a:rPr>
              <a:t>You can motivate and reward with more than salary!</a:t>
            </a:r>
          </a:p>
          <a:p>
            <a:pPr marL="173736" lvl="1" indent="0">
              <a:buClr>
                <a:schemeClr val="bg1"/>
              </a:buClr>
              <a:buNone/>
            </a:pPr>
            <a:r>
              <a:rPr lang="en-US" sz="1600" dirty="0">
                <a:solidFill>
                  <a:srgbClr val="FFFFFF"/>
                </a:solidFill>
              </a:rPr>
              <a:t>The State Employees' Survey 2021 shows that state employees are engaged in their jobs and strongly motivated for the work they do for the community. 80% of </a:t>
            </a:r>
            <a:r>
              <a:rPr lang="en-US" sz="1600" dirty="0" smtClean="0">
                <a:solidFill>
                  <a:srgbClr val="FFFFFF"/>
                </a:solidFill>
              </a:rPr>
              <a:t>state </a:t>
            </a:r>
            <a:r>
              <a:rPr lang="en-US" sz="1600" dirty="0">
                <a:solidFill>
                  <a:srgbClr val="FFFFFF"/>
                </a:solidFill>
              </a:rPr>
              <a:t>employees state that they agree that they have varied tasks, that they are </a:t>
            </a:r>
            <a:r>
              <a:rPr lang="en-US" sz="1600" dirty="0" smtClean="0">
                <a:solidFill>
                  <a:srgbClr val="FFFFFF"/>
                </a:solidFill>
              </a:rPr>
              <a:t>challenged </a:t>
            </a:r>
            <a:r>
              <a:rPr lang="en-US" sz="1600" dirty="0">
                <a:solidFill>
                  <a:srgbClr val="FFFFFF"/>
                </a:solidFill>
              </a:rPr>
              <a:t>professionally</a:t>
            </a:r>
            <a:r>
              <a:rPr lang="en-US" sz="1600" dirty="0" smtClean="0">
                <a:solidFill>
                  <a:srgbClr val="FFFFFF"/>
                </a:solidFill>
              </a:rPr>
              <a:t> </a:t>
            </a:r>
            <a:r>
              <a:rPr lang="en-US" sz="1600" dirty="0">
                <a:solidFill>
                  <a:srgbClr val="FFFFFF"/>
                </a:solidFill>
              </a:rPr>
              <a:t>and that they have good opportunities to utilize their own expertise.</a:t>
            </a:r>
            <a:endParaRPr lang="en-US" sz="1050" dirty="0">
              <a:solidFill>
                <a:srgbClr val="FFFFFF"/>
              </a:solidFill>
            </a:endParaRPr>
          </a:p>
        </p:txBody>
      </p:sp>
    </p:spTree>
    <p:extLst>
      <p:ext uri="{BB962C8B-B14F-4D97-AF65-F5344CB8AC3E}">
        <p14:creationId xmlns:p14="http://schemas.microsoft.com/office/powerpoint/2010/main" val="153677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58DB4FF-B599-4BB6-81E0-2DB16E4AB46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tel 1">
            <a:extLst>
              <a:ext uri="{FF2B5EF4-FFF2-40B4-BE49-F238E27FC236}">
                <a16:creationId xmlns:a16="http://schemas.microsoft.com/office/drawing/2014/main" id="{F0E9C03F-79BF-4FFB-8CA2-F7D248E596C6}"/>
              </a:ext>
            </a:extLst>
          </p:cNvPr>
          <p:cNvSpPr>
            <a:spLocks noGrp="1"/>
          </p:cNvSpPr>
          <p:nvPr>
            <p:ph type="title"/>
          </p:nvPr>
        </p:nvSpPr>
        <p:spPr>
          <a:xfrm>
            <a:off x="1024128" y="585216"/>
            <a:ext cx="6066818" cy="1499616"/>
          </a:xfrm>
        </p:spPr>
        <p:txBody>
          <a:bodyPr vert="horz" lIns="91440" tIns="45720" rIns="91440" bIns="45720" rtlCol="0" anchor="ctr">
            <a:normAutofit/>
          </a:bodyPr>
          <a:lstStyle/>
          <a:p>
            <a:r>
              <a:rPr lang="en-US" dirty="0" smtClean="0"/>
              <a:t>USEFUL LINKS</a:t>
            </a:r>
            <a:endParaRPr lang="en-US" dirty="0"/>
          </a:p>
        </p:txBody>
      </p:sp>
      <p:sp>
        <p:nvSpPr>
          <p:cNvPr id="3" name="Plassholder for innhold 2">
            <a:extLst>
              <a:ext uri="{FF2B5EF4-FFF2-40B4-BE49-F238E27FC236}">
                <a16:creationId xmlns:a16="http://schemas.microsoft.com/office/drawing/2014/main" id="{31F40DF3-16EE-4337-9D75-3C42E3945805}"/>
              </a:ext>
            </a:extLst>
          </p:cNvPr>
          <p:cNvSpPr>
            <a:spLocks noGrp="1"/>
          </p:cNvSpPr>
          <p:nvPr>
            <p:ph sz="quarter" idx="13"/>
          </p:nvPr>
        </p:nvSpPr>
        <p:spPr>
          <a:xfrm>
            <a:off x="690020" y="2084831"/>
            <a:ext cx="6677934" cy="4694037"/>
          </a:xfrm>
        </p:spPr>
        <p:txBody>
          <a:bodyPr vert="horz" lIns="45720" tIns="45720" rIns="45720" bIns="45720" rtlCol="0" anchor="t">
            <a:normAutofit/>
          </a:bodyPr>
          <a:lstStyle/>
          <a:p>
            <a:pPr marL="539750" indent="-539750"/>
            <a:r>
              <a:rPr lang="en-US" sz="1700" dirty="0">
                <a:hlinkClick r:id="rId2"/>
              </a:rPr>
              <a:t>Medbestemmelse i lønnsutvikling </a:t>
            </a:r>
            <a:r>
              <a:rPr lang="en-US" sz="1700" dirty="0"/>
              <a:t>på </a:t>
            </a:r>
            <a:r>
              <a:rPr lang="en-US" sz="1700" dirty="0" err="1"/>
              <a:t>Arbeidsgiverportalen</a:t>
            </a:r>
            <a:r>
              <a:rPr lang="en-US" sz="1700" dirty="0"/>
              <a:t> </a:t>
            </a:r>
            <a:endParaRPr lang="en-US" sz="1700" dirty="0">
              <a:hlinkClick r:id="rId3"/>
            </a:endParaRPr>
          </a:p>
          <a:p>
            <a:pPr marL="539750" indent="-539750"/>
            <a:r>
              <a:rPr lang="en-US" sz="1700" dirty="0">
                <a:hlinkClick r:id="rId4"/>
              </a:rPr>
              <a:t>Lønnsforhandlinger</a:t>
            </a:r>
            <a:r>
              <a:rPr lang="en-US" sz="1700" dirty="0"/>
              <a:t> </a:t>
            </a:r>
            <a:r>
              <a:rPr lang="en-US" sz="1700" dirty="0" err="1"/>
              <a:t>på</a:t>
            </a:r>
            <a:r>
              <a:rPr lang="en-US" sz="1700" dirty="0"/>
              <a:t> </a:t>
            </a:r>
            <a:r>
              <a:rPr lang="en-US" sz="1700" dirty="0" err="1"/>
              <a:t>Arbeidsgiverportalen</a:t>
            </a:r>
          </a:p>
          <a:p>
            <a:pPr marL="539750" indent="-539750"/>
            <a:r>
              <a:rPr lang="en-US" sz="1600" dirty="0">
                <a:hlinkClick r:id="rId5"/>
              </a:rPr>
              <a:t>Salary negotiations - For employees - University of Oslo (uio.no)</a:t>
            </a:r>
            <a:endParaRPr lang="en-US" sz="1600" dirty="0">
              <a:hlinkClick r:id="rId3"/>
            </a:endParaRPr>
          </a:p>
          <a:p>
            <a:pPr marL="539750" indent="-539750"/>
            <a:r>
              <a:rPr lang="en-US" sz="1700" dirty="0" err="1" smtClean="0">
                <a:hlinkClick r:id="rId3"/>
              </a:rPr>
              <a:t>Hovedtariffavtalene</a:t>
            </a:r>
            <a:r>
              <a:rPr lang="en-US" sz="1700" dirty="0">
                <a:hlinkClick r:id="rId3"/>
              </a:rPr>
              <a:t> </a:t>
            </a:r>
            <a:r>
              <a:rPr lang="en-US" sz="1700" dirty="0"/>
              <a:t> (regjeringen.no)</a:t>
            </a:r>
            <a:endParaRPr lang="en-US" sz="1700" dirty="0">
              <a:hlinkClick r:id="rId6"/>
            </a:endParaRPr>
          </a:p>
          <a:p>
            <a:pPr marL="539750" indent="-539750"/>
            <a:r>
              <a:rPr lang="en-US" sz="1700" dirty="0">
                <a:hlinkClick r:id="rId7"/>
              </a:rPr>
              <a:t>«Den norske modellen» </a:t>
            </a:r>
            <a:r>
              <a:rPr lang="en-US" sz="1700" dirty="0"/>
              <a:t>(</a:t>
            </a:r>
            <a:r>
              <a:rPr lang="en-US" sz="1700" dirty="0" err="1"/>
              <a:t>podkast</a:t>
            </a:r>
            <a:r>
              <a:rPr lang="en-US" sz="1700" dirty="0"/>
              <a:t> </a:t>
            </a:r>
            <a:r>
              <a:rPr lang="en-US" sz="1700" dirty="0" err="1"/>
              <a:t>fra</a:t>
            </a:r>
            <a:r>
              <a:rPr lang="en-US" sz="1700" dirty="0"/>
              <a:t> </a:t>
            </a:r>
            <a:r>
              <a:rPr lang="en-US" sz="1700" dirty="0" err="1"/>
              <a:t>Difi</a:t>
            </a:r>
            <a:r>
              <a:rPr lang="en-US" sz="1700" dirty="0"/>
              <a:t>)</a:t>
            </a:r>
          </a:p>
          <a:p>
            <a:pPr marL="899160" lvl="1" indent="-539750"/>
            <a:r>
              <a:rPr lang="en-US" sz="1700" dirty="0">
                <a:hlinkClick r:id="rId8"/>
              </a:rPr>
              <a:t>Podcast tekstet på norsk </a:t>
            </a:r>
            <a:r>
              <a:rPr lang="en-US" sz="1700" dirty="0"/>
              <a:t>(PDF)</a:t>
            </a:r>
          </a:p>
          <a:p>
            <a:pPr marL="899160" lvl="1" indent="-539750"/>
            <a:r>
              <a:rPr lang="en-US" sz="1700" dirty="0">
                <a:hlinkClick r:id="rId9"/>
              </a:rPr>
              <a:t>Podcast translated into English </a:t>
            </a:r>
            <a:r>
              <a:rPr lang="en-US" sz="1700" dirty="0"/>
              <a:t>(PDF)</a:t>
            </a:r>
          </a:p>
          <a:p>
            <a:pPr marL="539750" indent="-539750"/>
            <a:r>
              <a:rPr lang="en-US" sz="1700" dirty="0">
                <a:hlinkClick r:id="rId10"/>
              </a:rPr>
              <a:t>Hva er hovedtariffavtalene?</a:t>
            </a:r>
            <a:r>
              <a:rPr lang="en-US" sz="1700" dirty="0"/>
              <a:t> (</a:t>
            </a:r>
            <a:r>
              <a:rPr lang="en-US" sz="1700" dirty="0" err="1"/>
              <a:t>kort</a:t>
            </a:r>
            <a:r>
              <a:rPr lang="en-US" sz="1700" dirty="0"/>
              <a:t> film </a:t>
            </a:r>
            <a:r>
              <a:rPr lang="en-US" sz="1700" dirty="0" err="1"/>
              <a:t>fra</a:t>
            </a:r>
            <a:r>
              <a:rPr lang="en-US" sz="1700" dirty="0"/>
              <a:t> </a:t>
            </a:r>
            <a:r>
              <a:rPr lang="en-US" sz="1700" dirty="0" err="1"/>
              <a:t>Difi</a:t>
            </a:r>
            <a:r>
              <a:rPr lang="en-US" sz="1700" dirty="0"/>
              <a:t>)</a:t>
            </a:r>
          </a:p>
          <a:p>
            <a:pPr marL="539750" indent="-539750"/>
            <a:r>
              <a:rPr lang="en-US" sz="1700" dirty="0">
                <a:hlinkClick r:id="rId11"/>
              </a:rPr>
              <a:t>Samarbeid og medbestemmelse</a:t>
            </a:r>
            <a:r>
              <a:rPr lang="en-US" sz="1700" dirty="0"/>
              <a:t> (e-</a:t>
            </a:r>
            <a:r>
              <a:rPr lang="en-US" sz="1700" dirty="0" err="1"/>
              <a:t>læring</a:t>
            </a:r>
            <a:r>
              <a:rPr lang="en-US" sz="1700" dirty="0"/>
              <a:t> </a:t>
            </a:r>
            <a:r>
              <a:rPr lang="en-US" sz="1700" dirty="0" err="1"/>
              <a:t>fra</a:t>
            </a:r>
            <a:r>
              <a:rPr lang="en-US" sz="1700" dirty="0"/>
              <a:t> </a:t>
            </a:r>
            <a:r>
              <a:rPr lang="en-US" sz="1700" dirty="0" err="1"/>
              <a:t>Difi</a:t>
            </a:r>
            <a:r>
              <a:rPr lang="en-US" sz="1700" dirty="0"/>
              <a:t>)</a:t>
            </a:r>
          </a:p>
        </p:txBody>
      </p:sp>
      <p:pic>
        <p:nvPicPr>
          <p:cNvPr id="4" name="Picture 4" descr="Overhead of incandescent light bulb">
            <a:extLst>
              <a:ext uri="{FF2B5EF4-FFF2-40B4-BE49-F238E27FC236}">
                <a16:creationId xmlns:a16="http://schemas.microsoft.com/office/drawing/2014/main" id="{4E44DF01-B204-EF9F-B7A8-58B035061C41}"/>
              </a:ext>
            </a:extLst>
          </p:cNvPr>
          <p:cNvPicPr>
            <a:picLocks noChangeAspect="1"/>
          </p:cNvPicPr>
          <p:nvPr/>
        </p:nvPicPr>
        <p:blipFill rotWithShape="1">
          <a:blip r:embed="rId12"/>
          <a:srcRect l="18279" r="14066"/>
          <a:stretch/>
        </p:blipFill>
        <p:spPr>
          <a:xfrm>
            <a:off x="7552266" y="10"/>
            <a:ext cx="4639733" cy="6857990"/>
          </a:xfrm>
          <a:prstGeom prst="rect">
            <a:avLst/>
          </a:prstGeom>
        </p:spPr>
      </p:pic>
    </p:spTree>
    <p:extLst>
      <p:ext uri="{BB962C8B-B14F-4D97-AF65-F5344CB8AC3E}">
        <p14:creationId xmlns:p14="http://schemas.microsoft.com/office/powerpoint/2010/main" val="221628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CC4F248-C9EA-4549-B9CD-432DAAA7863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5E0CE8A-B373-428C-8818-499181F940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0FE4E657-582E-405E-BF32-E9143BC55141}"/>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dirty="0">
                <a:solidFill>
                  <a:srgbClr val="FFFFFF"/>
                </a:solidFill>
              </a:rPr>
              <a:t>CONTENTS</a:t>
            </a:r>
          </a:p>
        </p:txBody>
      </p:sp>
      <p:graphicFrame>
        <p:nvGraphicFramePr>
          <p:cNvPr id="5" name="Plassholder for innhold 2">
            <a:extLst>
              <a:ext uri="{FF2B5EF4-FFF2-40B4-BE49-F238E27FC236}">
                <a16:creationId xmlns:a16="http://schemas.microsoft.com/office/drawing/2014/main" id="{96524074-CB3F-F712-B81F-F0CC6175AB30}"/>
              </a:ext>
            </a:extLst>
          </p:cNvPr>
          <p:cNvGraphicFramePr>
            <a:graphicFrameLocks noGrp="1"/>
          </p:cNvGraphicFramePr>
          <p:nvPr>
            <p:ph sz="quarter" idx="13"/>
            <p:extLst>
              <p:ext uri="{D42A27DB-BD31-4B8C-83A1-F6EECF244321}">
                <p14:modId xmlns:p14="http://schemas.microsoft.com/office/powerpoint/2010/main" val="2697319291"/>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379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F58DB4FF-B599-4BB6-81E0-2DB16E4AB46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Businesswoman looking out of window">
            <a:extLst>
              <a:ext uri="{FF2B5EF4-FFF2-40B4-BE49-F238E27FC236}">
                <a16:creationId xmlns:a16="http://schemas.microsoft.com/office/drawing/2014/main" id="{174902FE-0E5F-1D88-882E-9DA18ACBF599}"/>
              </a:ext>
            </a:extLst>
          </p:cNvPr>
          <p:cNvPicPr>
            <a:picLocks noChangeAspect="1"/>
          </p:cNvPicPr>
          <p:nvPr/>
        </p:nvPicPr>
        <p:blipFill rotWithShape="1">
          <a:blip r:embed="rId2"/>
          <a:srcRect t="1901" r="9091" b="21490"/>
          <a:stretch/>
        </p:blipFill>
        <p:spPr>
          <a:xfrm>
            <a:off x="20" y="10"/>
            <a:ext cx="12191980" cy="6857990"/>
          </a:xfrm>
          <a:prstGeom prst="rect">
            <a:avLst/>
          </a:prstGeom>
        </p:spPr>
      </p:pic>
      <p:sp>
        <p:nvSpPr>
          <p:cNvPr id="41" name="Rectangle 40">
            <a:extLst>
              <a:ext uri="{FF2B5EF4-FFF2-40B4-BE49-F238E27FC236}">
                <a16:creationId xmlns:a16="http://schemas.microsoft.com/office/drawing/2014/main" id="{B7AB8B22-1A5D-43CA-AF52-544436027B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tel 1">
            <a:extLst>
              <a:ext uri="{FF2B5EF4-FFF2-40B4-BE49-F238E27FC236}">
                <a16:creationId xmlns:a16="http://schemas.microsoft.com/office/drawing/2014/main" id="{1C2D011B-2551-46EF-96E3-BAC9882E1DC2}"/>
              </a:ext>
            </a:extLst>
          </p:cNvPr>
          <p:cNvSpPr>
            <a:spLocks noGrp="1"/>
          </p:cNvSpPr>
          <p:nvPr>
            <p:ph type="title"/>
          </p:nvPr>
        </p:nvSpPr>
        <p:spPr>
          <a:xfrm>
            <a:off x="1024128" y="585216"/>
            <a:ext cx="6007027" cy="1499616"/>
          </a:xfrm>
        </p:spPr>
        <p:txBody>
          <a:bodyPr vert="horz" lIns="91440" tIns="45720" rIns="91440" bIns="45720" rtlCol="0" anchor="ctr">
            <a:normAutofit/>
          </a:bodyPr>
          <a:lstStyle/>
          <a:p>
            <a:r>
              <a:rPr lang="en-US" dirty="0">
                <a:solidFill>
                  <a:srgbClr val="FFFFFF"/>
                </a:solidFill>
              </a:rPr>
              <a:t>INTRODUCTION</a:t>
            </a:r>
          </a:p>
        </p:txBody>
      </p:sp>
      <p:cxnSp>
        <p:nvCxnSpPr>
          <p:cNvPr id="43" name="Straight Connector 42">
            <a:extLst>
              <a:ext uri="{FF2B5EF4-FFF2-40B4-BE49-F238E27FC236}">
                <a16:creationId xmlns:a16="http://schemas.microsoft.com/office/drawing/2014/main" id="{3F8FE63E-849D-4207-A488-16A215D8E29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F3986143-DE22-46FF-8A4E-EDD2E60D98BB}"/>
              </a:ext>
            </a:extLst>
          </p:cNvPr>
          <p:cNvSpPr>
            <a:spLocks noGrp="1"/>
          </p:cNvSpPr>
          <p:nvPr>
            <p:ph sz="quarter" idx="13"/>
          </p:nvPr>
        </p:nvSpPr>
        <p:spPr>
          <a:xfrm>
            <a:off x="844062" y="2286000"/>
            <a:ext cx="6187093" cy="4023360"/>
          </a:xfrm>
        </p:spPr>
        <p:txBody>
          <a:bodyPr vert="horz" lIns="45720" tIns="45720" rIns="45720" bIns="45720" rtlCol="0" anchor="t">
            <a:normAutofit/>
          </a:bodyPr>
          <a:lstStyle/>
          <a:p>
            <a:pPr fontAlgn="base">
              <a:buClr>
                <a:schemeClr val="bg1"/>
              </a:buClr>
              <a:buFont typeface="Wingdings" panose="05000000000000000000" pitchFamily="2" charset="2"/>
              <a:buChar char="§"/>
            </a:pPr>
            <a:r>
              <a:rPr lang="en-US" sz="1700" dirty="0">
                <a:solidFill>
                  <a:srgbClr val="FFFFFF"/>
                </a:solidFill>
              </a:rPr>
              <a:t>Salary is one of the most important but often most difficult topics for employees to talk about. Emotions and expectations of employees require that you are professional in these conversations.​</a:t>
            </a:r>
          </a:p>
          <a:p>
            <a:pPr fontAlgn="base">
              <a:buClr>
                <a:schemeClr val="bg1"/>
              </a:buClr>
              <a:buFont typeface="Wingdings" panose="05000000000000000000" pitchFamily="2" charset="2"/>
              <a:buChar char="§"/>
            </a:pPr>
            <a:r>
              <a:rPr lang="en-US" sz="1700" dirty="0">
                <a:solidFill>
                  <a:srgbClr val="FFFFFF"/>
                </a:solidFill>
              </a:rPr>
              <a:t>By knowing your responsibilities and room for maneuver, you can:​</a:t>
            </a:r>
          </a:p>
          <a:p>
            <a:pPr marL="264795" lvl="1" fontAlgn="base">
              <a:buFont typeface="Wingdings" pitchFamily="18" charset="2"/>
              <a:buChar char="§"/>
            </a:pPr>
            <a:r>
              <a:rPr lang="en-US" sz="1700" dirty="0">
                <a:solidFill>
                  <a:srgbClr val="FFFFFF"/>
                </a:solidFill>
              </a:rPr>
              <a:t>- create a good dialogue around salary and career development</a:t>
            </a:r>
          </a:p>
          <a:p>
            <a:pPr marL="264795" lvl="1" fontAlgn="base">
              <a:buFont typeface="Wingdings" pitchFamily="18" charset="2"/>
              <a:buChar char="§"/>
            </a:pPr>
            <a:r>
              <a:rPr lang="en-US" sz="1700" dirty="0">
                <a:solidFill>
                  <a:srgbClr val="FFFFFF"/>
                </a:solidFill>
              </a:rPr>
              <a:t>- put forward salary claims that clearly reflect the required skillset and people you need to deliver on the goals of your unit</a:t>
            </a:r>
          </a:p>
          <a:p>
            <a:pPr fontAlgn="base">
              <a:buClr>
                <a:schemeClr val="bg1"/>
              </a:buClr>
              <a:buFont typeface="Wingdings" panose="05000000000000000000" pitchFamily="2" charset="2"/>
              <a:buChar char="§"/>
            </a:pPr>
            <a:r>
              <a:rPr lang="en-US" sz="1700" dirty="0">
                <a:solidFill>
                  <a:srgbClr val="FFFFFF"/>
                </a:solidFill>
              </a:rPr>
              <a:t>In this general guide, you will become familiar with your responsibilities and room for maneuver in salary issues related to recruitment and salary negotiations. </a:t>
            </a:r>
          </a:p>
        </p:txBody>
      </p:sp>
    </p:spTree>
    <p:extLst>
      <p:ext uri="{BB962C8B-B14F-4D97-AF65-F5344CB8AC3E}">
        <p14:creationId xmlns:p14="http://schemas.microsoft.com/office/powerpoint/2010/main" val="160091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2CFB62-7BA3-4925-827C-489D3F93A6AA}"/>
              </a:ext>
            </a:extLst>
          </p:cNvPr>
          <p:cNvSpPr>
            <a:spLocks noGrp="1"/>
          </p:cNvSpPr>
          <p:nvPr>
            <p:ph type="title"/>
          </p:nvPr>
        </p:nvSpPr>
        <p:spPr>
          <a:xfrm>
            <a:off x="1131307" y="915252"/>
            <a:ext cx="11101388" cy="701675"/>
          </a:xfrm>
        </p:spPr>
        <p:txBody>
          <a:bodyPr/>
          <a:lstStyle/>
          <a:p>
            <a:pPr lvl="0"/>
            <a:r>
              <a:rPr lang="en-US" sz="4400" dirty="0"/>
              <a:t>How does salary development take place in the state?</a:t>
            </a:r>
          </a:p>
        </p:txBody>
      </p:sp>
      <p:graphicFrame>
        <p:nvGraphicFramePr>
          <p:cNvPr id="5" name="Plassholder for innhold 3">
            <a:extLst>
              <a:ext uri="{FF2B5EF4-FFF2-40B4-BE49-F238E27FC236}">
                <a16:creationId xmlns:a16="http://schemas.microsoft.com/office/drawing/2014/main" id="{290E05D6-1F03-4D81-891B-0D3C6CE5B838}"/>
              </a:ext>
            </a:extLst>
          </p:cNvPr>
          <p:cNvGraphicFramePr>
            <a:graphicFrameLocks/>
          </p:cNvGraphicFramePr>
          <p:nvPr>
            <p:extLst/>
          </p:nvPr>
        </p:nvGraphicFramePr>
        <p:xfrm>
          <a:off x="950259" y="1154719"/>
          <a:ext cx="10472550" cy="5358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Sylinder 3">
            <a:extLst>
              <a:ext uri="{FF2B5EF4-FFF2-40B4-BE49-F238E27FC236}">
                <a16:creationId xmlns:a16="http://schemas.microsoft.com/office/drawing/2014/main" id="{7B11F810-4529-493F-9E3C-45163517DF80}"/>
              </a:ext>
            </a:extLst>
          </p:cNvPr>
          <p:cNvSpPr txBox="1"/>
          <p:nvPr/>
        </p:nvSpPr>
        <p:spPr>
          <a:xfrm>
            <a:off x="950259" y="5809130"/>
            <a:ext cx="9934200" cy="461665"/>
          </a:xfrm>
          <a:prstGeom prst="rect">
            <a:avLst/>
          </a:prstGeom>
          <a:solidFill>
            <a:srgbClr val="00B0F0"/>
          </a:solidFill>
        </p:spPr>
        <p:txBody>
          <a:bodyPr wrap="square" lIns="91440" tIns="45720" rIns="91440" bIns="45720" rtlCol="0" anchor="t">
            <a:spAutoFit/>
          </a:bodyPr>
          <a:lstStyle/>
          <a:p>
            <a:pPr algn="ctr"/>
            <a:r>
              <a:rPr lang="en-US" sz="1200" dirty="0"/>
              <a:t>It is only upon appointment that the manager negotiates the salary with the employee, as well as adjustment within 12 months. In all subsequent situations, it is the trade unions in negotiation with </a:t>
            </a:r>
            <a:r>
              <a:rPr lang="en-US" sz="1200" dirty="0" err="1"/>
              <a:t>UiOs</a:t>
            </a:r>
            <a:r>
              <a:rPr lang="en-US" sz="1200" dirty="0"/>
              <a:t> management who deal with salary issues. </a:t>
            </a:r>
            <a:endParaRPr lang="nb-NO" sz="1200" dirty="0"/>
          </a:p>
        </p:txBody>
      </p:sp>
    </p:spTree>
    <p:extLst>
      <p:ext uri="{BB962C8B-B14F-4D97-AF65-F5344CB8AC3E}">
        <p14:creationId xmlns:p14="http://schemas.microsoft.com/office/powerpoint/2010/main" val="187558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B8C91C-ADD1-40DE-AA30-EFEF4537A728}"/>
              </a:ext>
            </a:extLst>
          </p:cNvPr>
          <p:cNvSpPr>
            <a:spLocks noGrp="1"/>
          </p:cNvSpPr>
          <p:nvPr>
            <p:ph type="title"/>
          </p:nvPr>
        </p:nvSpPr>
        <p:spPr>
          <a:xfrm>
            <a:off x="871112" y="1084593"/>
            <a:ext cx="11101388" cy="701675"/>
          </a:xfrm>
        </p:spPr>
        <p:txBody>
          <a:bodyPr/>
          <a:lstStyle/>
          <a:p>
            <a:pPr lvl="0"/>
            <a:r>
              <a:rPr lang="en-US" sz="3200" dirty="0"/>
              <a:t>How is the ECONOMIC framework set in the annual salary negotiations?</a:t>
            </a:r>
          </a:p>
        </p:txBody>
      </p:sp>
      <p:sp>
        <p:nvSpPr>
          <p:cNvPr id="3" name="Plassholder for innhold 2">
            <a:extLst>
              <a:ext uri="{FF2B5EF4-FFF2-40B4-BE49-F238E27FC236}">
                <a16:creationId xmlns:a16="http://schemas.microsoft.com/office/drawing/2014/main" id="{322BEE0B-DFFB-477B-891D-C3589BC893C0}"/>
              </a:ext>
            </a:extLst>
          </p:cNvPr>
          <p:cNvSpPr>
            <a:spLocks noGrp="1"/>
          </p:cNvSpPr>
          <p:nvPr>
            <p:ph sz="quarter" idx="13"/>
          </p:nvPr>
        </p:nvSpPr>
        <p:spPr>
          <a:xfrm>
            <a:off x="545868" y="2228774"/>
            <a:ext cx="11101387" cy="4232274"/>
          </a:xfrm>
        </p:spPr>
        <p:txBody>
          <a:bodyPr vert="horz" lIns="45720" tIns="45720" rIns="45720" bIns="45720" rtlCol="0" anchor="t">
            <a:noAutofit/>
          </a:bodyPr>
          <a:lstStyle/>
          <a:p>
            <a:pPr fontAlgn="base"/>
            <a:r>
              <a:rPr lang="nb-NO" sz="2000" dirty="0" err="1"/>
              <a:t>Every</a:t>
            </a:r>
            <a:r>
              <a:rPr lang="nb-NO" sz="2000" dirty="0"/>
              <a:t> </a:t>
            </a:r>
            <a:r>
              <a:rPr lang="nb-NO" sz="2000" dirty="0" err="1"/>
              <a:t>year</a:t>
            </a:r>
            <a:r>
              <a:rPr lang="nb-NO" sz="2000" dirty="0"/>
              <a:t> </a:t>
            </a:r>
            <a:r>
              <a:rPr lang="en-US" sz="2000" dirty="0"/>
              <a:t>salary negotiations are held between the employee </a:t>
            </a:r>
            <a:r>
              <a:rPr lang="en-US" sz="2000" dirty="0" err="1"/>
              <a:t>organisations</a:t>
            </a:r>
            <a:r>
              <a:rPr lang="en-US" sz="2000" dirty="0"/>
              <a:t> and the state:</a:t>
            </a:r>
            <a:r>
              <a:rPr lang="nb-NO" sz="2000" dirty="0"/>
              <a:t> </a:t>
            </a:r>
            <a:endParaRPr lang="en-US" sz="2000" dirty="0"/>
          </a:p>
          <a:p>
            <a:pPr marL="264795" lvl="1" fontAlgn="base">
              <a:lnSpc>
                <a:spcPct val="100000"/>
              </a:lnSpc>
            </a:pPr>
            <a:r>
              <a:rPr lang="en-US" dirty="0"/>
              <a:t>The economic framework for local negotiations is determined during centralized negotiations (1 May) between Ministry of Local Government and </a:t>
            </a:r>
            <a:r>
              <a:rPr lang="en-US" dirty="0" err="1"/>
              <a:t>Modernisation</a:t>
            </a:r>
            <a:r>
              <a:rPr lang="en-US" dirty="0"/>
              <a:t> (KMD) and the main trade union </a:t>
            </a:r>
            <a:r>
              <a:rPr lang="en-US" dirty="0" smtClean="0"/>
              <a:t>associations. </a:t>
            </a:r>
          </a:p>
          <a:p>
            <a:pPr marL="264795" lvl="1" fontAlgn="base">
              <a:lnSpc>
                <a:spcPct val="100000"/>
              </a:lnSpc>
            </a:pPr>
            <a:r>
              <a:rPr lang="en-US" dirty="0" smtClean="0"/>
              <a:t>During </a:t>
            </a:r>
            <a:r>
              <a:rPr lang="en-US" dirty="0"/>
              <a:t>negotiations it is decided how much of the framework is to be given as centralized salary adjustments (general adjustment), and how much is to be negotiated locally in the annual local salary negotiations in the organizations.</a:t>
            </a:r>
          </a:p>
          <a:p>
            <a:pPr marL="264795" lvl="1" fontAlgn="base">
              <a:lnSpc>
                <a:spcPct val="100000"/>
              </a:lnSpc>
            </a:pPr>
            <a:r>
              <a:rPr lang="en-US" dirty="0"/>
              <a:t>There are two main collective agreements, one for </a:t>
            </a:r>
            <a:r>
              <a:rPr lang="en-US" dirty="0" err="1"/>
              <a:t>Akademikerne</a:t>
            </a:r>
            <a:r>
              <a:rPr lang="en-US" dirty="0"/>
              <a:t> and </a:t>
            </a:r>
            <a:r>
              <a:rPr lang="en-US" dirty="0" err="1"/>
              <a:t>Unio</a:t>
            </a:r>
            <a:r>
              <a:rPr lang="en-US" dirty="0"/>
              <a:t>, and one for LO and YS. The unorganized will follow the largest local agreement which at </a:t>
            </a:r>
            <a:r>
              <a:rPr lang="en-US" dirty="0" err="1"/>
              <a:t>UiO</a:t>
            </a:r>
            <a:r>
              <a:rPr lang="en-US" dirty="0"/>
              <a:t> is </a:t>
            </a:r>
            <a:r>
              <a:rPr lang="en-US" dirty="0" err="1"/>
              <a:t>Akademikerne</a:t>
            </a:r>
            <a:r>
              <a:rPr lang="en-US" dirty="0"/>
              <a:t> and </a:t>
            </a:r>
            <a:r>
              <a:rPr lang="en-US" dirty="0" err="1"/>
              <a:t>Unio</a:t>
            </a:r>
            <a:r>
              <a:rPr lang="en-US" dirty="0"/>
              <a:t>.</a:t>
            </a:r>
          </a:p>
          <a:p>
            <a:pPr marL="264795" lvl="1" fontAlgn="base">
              <a:lnSpc>
                <a:spcPct val="100000"/>
              </a:lnSpc>
            </a:pPr>
            <a:r>
              <a:rPr lang="en-US" dirty="0"/>
              <a:t>T</a:t>
            </a:r>
            <a:r>
              <a:rPr lang="en-US" dirty="0" smtClean="0"/>
              <a:t>he </a:t>
            </a:r>
            <a:r>
              <a:rPr lang="en-US" dirty="0"/>
              <a:t>Department Management is responsible for collecting claims and assessment input from managers with HR/staff responsibilities at their own Department. The Faculty </a:t>
            </a:r>
            <a:r>
              <a:rPr lang="en-US" dirty="0" smtClean="0"/>
              <a:t>represents all of </a:t>
            </a:r>
            <a:r>
              <a:rPr lang="en-US" dirty="0"/>
              <a:t>MN </a:t>
            </a:r>
            <a:r>
              <a:rPr lang="en-US" dirty="0" smtClean="0"/>
              <a:t>during negotiations.</a:t>
            </a:r>
            <a:endParaRPr lang="nb-NO" dirty="0"/>
          </a:p>
        </p:txBody>
      </p:sp>
    </p:spTree>
    <p:extLst>
      <p:ext uri="{BB962C8B-B14F-4D97-AF65-F5344CB8AC3E}">
        <p14:creationId xmlns:p14="http://schemas.microsoft.com/office/powerpoint/2010/main" val="48430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1B76E1-2714-4D75-8555-CC64DBD328EE}"/>
              </a:ext>
            </a:extLst>
          </p:cNvPr>
          <p:cNvSpPr>
            <a:spLocks noGrp="1"/>
          </p:cNvSpPr>
          <p:nvPr>
            <p:ph type="title"/>
          </p:nvPr>
        </p:nvSpPr>
        <p:spPr>
          <a:xfrm>
            <a:off x="1024128" y="585216"/>
            <a:ext cx="6066818" cy="1499616"/>
          </a:xfrm>
        </p:spPr>
        <p:txBody>
          <a:bodyPr vert="horz" lIns="91440" tIns="45720" rIns="91440" bIns="45720" rtlCol="0" anchor="ctr">
            <a:normAutofit fontScale="90000"/>
          </a:bodyPr>
          <a:lstStyle/>
          <a:p>
            <a:pPr lvl="0"/>
            <a:r>
              <a:rPr lang="en-US" sz="4000" dirty="0"/>
              <a:t>What is the manager's responsibility in annual local salary negotiations?</a:t>
            </a:r>
          </a:p>
        </p:txBody>
      </p:sp>
      <p:sp>
        <p:nvSpPr>
          <p:cNvPr id="3" name="Plassholder for innhold 2">
            <a:extLst>
              <a:ext uri="{FF2B5EF4-FFF2-40B4-BE49-F238E27FC236}">
                <a16:creationId xmlns:a16="http://schemas.microsoft.com/office/drawing/2014/main" id="{1B81D196-D14E-4328-AB58-33FB29184C85}"/>
              </a:ext>
            </a:extLst>
          </p:cNvPr>
          <p:cNvSpPr>
            <a:spLocks noGrp="1"/>
          </p:cNvSpPr>
          <p:nvPr>
            <p:ph sz="quarter" idx="13"/>
          </p:nvPr>
        </p:nvSpPr>
        <p:spPr>
          <a:xfrm>
            <a:off x="1024128" y="2286000"/>
            <a:ext cx="6066818" cy="4023360"/>
          </a:xfrm>
        </p:spPr>
        <p:txBody>
          <a:bodyPr vert="horz" lIns="45720" tIns="45720" rIns="45720" bIns="45720" rtlCol="0" anchor="t">
            <a:normAutofit fontScale="92500" lnSpcReduction="10000"/>
          </a:bodyPr>
          <a:lstStyle/>
          <a:p>
            <a:pPr>
              <a:buFont typeface="Wingdings" panose="020B0602020104020603" pitchFamily="34" charset="0"/>
              <a:buChar char="§"/>
            </a:pPr>
            <a:r>
              <a:rPr lang="en-US" dirty="0"/>
              <a:t>The manager is responsible for annually assessing the salaries of all employees, including those on sick leave and those on leave (parental etc.).</a:t>
            </a:r>
          </a:p>
          <a:p>
            <a:pPr>
              <a:buFont typeface="Wingdings" panose="020B0602020104020603" pitchFamily="34" charset="0"/>
              <a:buChar char="§"/>
            </a:pPr>
            <a:r>
              <a:rPr lang="en-US" dirty="0"/>
              <a:t>Assessment shall take place on the basis of the unit's needs, in accordance with established criteria in the </a:t>
            </a:r>
            <a:r>
              <a:rPr lang="en-US" dirty="0">
                <a:hlinkClick r:id="rId2"/>
              </a:rPr>
              <a:t>Institutional salary policy at UiO - University of Oslo</a:t>
            </a:r>
            <a:endParaRPr lang="en-US" dirty="0"/>
          </a:p>
          <a:p>
            <a:pPr>
              <a:buFont typeface="Wingdings" panose="020B0602020104020603" pitchFamily="34" charset="0"/>
              <a:buChar char="§"/>
            </a:pPr>
            <a:r>
              <a:rPr lang="en-US" dirty="0"/>
              <a:t>The manager is responsible for sending salary claim proposals for the employees they want to promote to the Head of Department / Head of Office.</a:t>
            </a:r>
          </a:p>
          <a:p>
            <a:pPr>
              <a:buFont typeface="Wingdings" panose="020B0602020104020603" pitchFamily="34" charset="0"/>
              <a:buChar char="§"/>
            </a:pPr>
            <a:r>
              <a:rPr lang="en-US" dirty="0"/>
              <a:t>All employees </a:t>
            </a:r>
            <a:r>
              <a:rPr lang="en-US" b="1" i="1" dirty="0"/>
              <a:t>have to be </a:t>
            </a:r>
            <a:r>
              <a:rPr lang="en-US" b="1" i="1" dirty="0" smtClean="0"/>
              <a:t>offered*</a:t>
            </a:r>
            <a:r>
              <a:rPr lang="en-US" dirty="0" smtClean="0"/>
              <a:t> </a:t>
            </a:r>
            <a:r>
              <a:rPr lang="en-US" dirty="0"/>
              <a:t>a one-to-one work dialogue where you look at competence, responsibility, salary and career development. </a:t>
            </a:r>
          </a:p>
          <a:p>
            <a:pPr marL="0" indent="0">
              <a:buNone/>
            </a:pPr>
            <a:r>
              <a:rPr lang="nb-NO" sz="1200" dirty="0" smtClean="0"/>
              <a:t>*</a:t>
            </a:r>
            <a:r>
              <a:rPr lang="en-US" sz="1200" dirty="0" smtClean="0"/>
              <a:t>Previously</a:t>
            </a:r>
            <a:r>
              <a:rPr lang="en-US" sz="1200" dirty="0"/>
              <a:t>, employees could demand a salary </a:t>
            </a:r>
            <a:r>
              <a:rPr lang="en-US" sz="1200" dirty="0" smtClean="0"/>
              <a:t>assessment interview, </a:t>
            </a:r>
            <a:r>
              <a:rPr lang="en-US" sz="1200" dirty="0"/>
              <a:t>but after changes to the collective agreement in 2022, it is required that the employer offer the employees a salary </a:t>
            </a:r>
            <a:r>
              <a:rPr lang="en-US" sz="1200" dirty="0" smtClean="0"/>
              <a:t>assessment interview.</a:t>
            </a:r>
            <a:endParaRPr lang="en-US" dirty="0"/>
          </a:p>
        </p:txBody>
      </p:sp>
      <p:pic>
        <p:nvPicPr>
          <p:cNvPr id="4" name="Picture 4" descr="Businesswomen listening in a meeting">
            <a:extLst>
              <a:ext uri="{FF2B5EF4-FFF2-40B4-BE49-F238E27FC236}">
                <a16:creationId xmlns:a16="http://schemas.microsoft.com/office/drawing/2014/main" id="{290D96BC-BDE2-A05D-D11C-CFED697296EE}"/>
              </a:ext>
            </a:extLst>
          </p:cNvPr>
          <p:cNvPicPr>
            <a:picLocks noChangeAspect="1"/>
          </p:cNvPicPr>
          <p:nvPr/>
        </p:nvPicPr>
        <p:blipFill rotWithShape="1">
          <a:blip r:embed="rId3"/>
          <a:srcRect l="35684" r="19156" b="-1"/>
          <a:stretch/>
        </p:blipFill>
        <p:spPr>
          <a:xfrm>
            <a:off x="7552266" y="10"/>
            <a:ext cx="4639733" cy="6857990"/>
          </a:xfrm>
          <a:prstGeom prst="rect">
            <a:avLst/>
          </a:prstGeom>
        </p:spPr>
      </p:pic>
    </p:spTree>
    <p:extLst>
      <p:ext uri="{BB962C8B-B14F-4D97-AF65-F5344CB8AC3E}">
        <p14:creationId xmlns:p14="http://schemas.microsoft.com/office/powerpoint/2010/main" val="244598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682" y="1047994"/>
            <a:ext cx="11101388" cy="701675"/>
          </a:xfrm>
        </p:spPr>
        <p:txBody>
          <a:bodyPr/>
          <a:lstStyle/>
          <a:p>
            <a:r>
              <a:rPr lang="en-GB" dirty="0"/>
              <a:t>Proposal draft – e-mail to employees</a:t>
            </a:r>
          </a:p>
        </p:txBody>
      </p:sp>
      <p:sp>
        <p:nvSpPr>
          <p:cNvPr id="3" name="Content Placeholder 2"/>
          <p:cNvSpPr>
            <a:spLocks noGrp="1"/>
          </p:cNvSpPr>
          <p:nvPr>
            <p:ph sz="quarter" idx="13"/>
          </p:nvPr>
        </p:nvSpPr>
        <p:spPr>
          <a:xfrm>
            <a:off x="782760" y="1823183"/>
            <a:ext cx="11101387" cy="4232274"/>
          </a:xfrm>
        </p:spPr>
        <p:txBody>
          <a:bodyPr vert="horz" lIns="45720" tIns="45720" rIns="45720" bIns="45720" rtlCol="0" anchor="t">
            <a:noAutofit/>
          </a:bodyPr>
          <a:lstStyle/>
          <a:p>
            <a:endParaRPr lang="en-GB" sz="1100" dirty="0"/>
          </a:p>
          <a:p>
            <a:r>
              <a:rPr lang="en-GB" sz="1100" dirty="0"/>
              <a:t>Dear </a:t>
            </a:r>
            <a:r>
              <a:rPr lang="en-GB" sz="1100" dirty="0" smtClean="0"/>
              <a:t>employee,</a:t>
            </a:r>
            <a:endParaRPr lang="en-GB" sz="1100" dirty="0"/>
          </a:p>
          <a:p>
            <a:r>
              <a:rPr lang="en-US" sz="1100" dirty="0"/>
              <a:t>The </a:t>
            </a:r>
            <a:r>
              <a:rPr lang="en-US" sz="1100" dirty="0" smtClean="0"/>
              <a:t>salary negotiations comes </a:t>
            </a:r>
            <a:r>
              <a:rPr lang="en-US" sz="1100" dirty="0"/>
              <a:t>as usual in the autumn and as an important part of the preparations, all employees </a:t>
            </a:r>
            <a:r>
              <a:rPr lang="en-GB" sz="1100" dirty="0"/>
              <a:t>will be offered a salary assessment interview </a:t>
            </a:r>
            <a:endParaRPr lang="en-GB" sz="1100" dirty="0" smtClean="0"/>
          </a:p>
          <a:p>
            <a:r>
              <a:rPr lang="en-US" sz="1100" dirty="0" smtClean="0"/>
              <a:t>If you would like a conversation, it would be nice if you call me in for a short conversation which must be held by 20</a:t>
            </a:r>
            <a:r>
              <a:rPr lang="en-US" sz="1100" baseline="30000" dirty="0" smtClean="0"/>
              <a:t>th</a:t>
            </a:r>
            <a:r>
              <a:rPr lang="en-US" sz="1100" dirty="0" smtClean="0"/>
              <a:t> of August.</a:t>
            </a:r>
          </a:p>
          <a:p>
            <a:r>
              <a:rPr lang="en-GB" sz="1100" dirty="0" smtClean="0"/>
              <a:t>Agenda </a:t>
            </a:r>
            <a:r>
              <a:rPr lang="en-GB" sz="1100" dirty="0"/>
              <a:t>for the salary assessment interview:</a:t>
            </a:r>
          </a:p>
          <a:p>
            <a:pPr marL="264795" lvl="1">
              <a:buFont typeface="Arial" panose="020B0604020202020204" pitchFamily="34" charset="0"/>
              <a:buChar char="•"/>
            </a:pPr>
            <a:r>
              <a:rPr lang="en-GB" sz="1000" dirty="0"/>
              <a:t>Employee expectations and wishes.</a:t>
            </a:r>
          </a:p>
          <a:p>
            <a:pPr marL="264795" lvl="1">
              <a:buFont typeface="Arial" panose="020B0604020202020204" pitchFamily="34" charset="0"/>
              <a:buChar char="•"/>
            </a:pPr>
            <a:r>
              <a:rPr lang="en-GB" sz="1000" dirty="0" smtClean="0"/>
              <a:t>How </a:t>
            </a:r>
            <a:r>
              <a:rPr lang="en-GB" sz="1000" dirty="0"/>
              <a:t>I, as your manager</a:t>
            </a:r>
            <a:r>
              <a:rPr lang="en-GB" sz="1000" dirty="0" smtClean="0"/>
              <a:t>, </a:t>
            </a:r>
            <a:r>
              <a:rPr lang="en-GB" sz="1000" dirty="0"/>
              <a:t>assess </a:t>
            </a:r>
            <a:r>
              <a:rPr lang="en-GB" sz="1000" dirty="0" smtClean="0"/>
              <a:t>your current salary/position code and claim proposal.</a:t>
            </a:r>
          </a:p>
          <a:p>
            <a:pPr marL="264795" lvl="1">
              <a:buFont typeface="Arial" panose="020B0604020202020204" pitchFamily="34" charset="0"/>
              <a:buChar char="•"/>
            </a:pPr>
            <a:endParaRPr lang="en-GB" sz="1000" dirty="0"/>
          </a:p>
          <a:p>
            <a:pPr marL="127635" lvl="1" indent="0">
              <a:buNone/>
            </a:pPr>
            <a:r>
              <a:rPr lang="en-GB" sz="1100" dirty="0" smtClean="0"/>
              <a:t>It </a:t>
            </a:r>
            <a:r>
              <a:rPr lang="en-GB" sz="1100" dirty="0"/>
              <a:t>is also possible to convey claims and wishes in writing in an e-mail to me. Regardless if you put forward a claim, I will assess the salary development of all my </a:t>
            </a:r>
            <a:r>
              <a:rPr lang="en-GB" sz="1100" dirty="0">
                <a:ea typeface="+mn-lt"/>
                <a:cs typeface="+mn-lt"/>
              </a:rPr>
              <a:t>employees.</a:t>
            </a:r>
            <a:endParaRPr lang="en-GB" sz="1100" dirty="0"/>
          </a:p>
          <a:p>
            <a:r>
              <a:rPr lang="en-GB" sz="1100" dirty="0"/>
              <a:t>You can read more about the salary negotiations here:</a:t>
            </a:r>
          </a:p>
          <a:p>
            <a:r>
              <a:rPr lang="en-GB" sz="1100" dirty="0">
                <a:hlinkClick r:id="rId2"/>
              </a:rPr>
              <a:t>https://www.uio.no/english/for-employees/employment/payments/pay-rise</a:t>
            </a:r>
            <a:r>
              <a:rPr lang="en-GB" sz="1100" dirty="0" smtClean="0">
                <a:hlinkClick r:id="rId2"/>
              </a:rPr>
              <a:t>/</a:t>
            </a:r>
            <a:endParaRPr lang="en-GB" sz="1100" dirty="0" smtClean="0"/>
          </a:p>
          <a:p>
            <a:r>
              <a:rPr lang="en-GB" sz="1100" dirty="0" smtClean="0"/>
              <a:t>See </a:t>
            </a:r>
            <a:r>
              <a:rPr lang="en-GB" sz="1100" dirty="0"/>
              <a:t>also </a:t>
            </a:r>
            <a:r>
              <a:rPr lang="en-GB" sz="1100" dirty="0" err="1"/>
              <a:t>UiOs</a:t>
            </a:r>
            <a:r>
              <a:rPr lang="en-GB" sz="1100" dirty="0"/>
              <a:t> salary policy here: </a:t>
            </a:r>
          </a:p>
          <a:p>
            <a:r>
              <a:rPr lang="en-GB" sz="1100" dirty="0" smtClean="0">
                <a:hlinkClick r:id="rId3"/>
              </a:rPr>
              <a:t>https</a:t>
            </a:r>
            <a:r>
              <a:rPr lang="en-GB" sz="1100" dirty="0">
                <a:hlinkClick r:id="rId3"/>
              </a:rPr>
              <a:t>://</a:t>
            </a:r>
            <a:r>
              <a:rPr lang="en-GB" sz="1100" dirty="0" smtClean="0">
                <a:hlinkClick r:id="rId3"/>
              </a:rPr>
              <a:t>www.uio.no/english/about/regulations/personnel/core/uio-salary-policy.html</a:t>
            </a:r>
            <a:endParaRPr lang="en-GB" sz="1100" dirty="0"/>
          </a:p>
          <a:p>
            <a:endParaRPr lang="nb-NO" sz="1100" dirty="0"/>
          </a:p>
          <a:p>
            <a:r>
              <a:rPr lang="en-GB" sz="1100" dirty="0"/>
              <a:t>Best regards,</a:t>
            </a:r>
          </a:p>
        </p:txBody>
      </p:sp>
    </p:spTree>
    <p:extLst>
      <p:ext uri="{BB962C8B-B14F-4D97-AF65-F5344CB8AC3E}">
        <p14:creationId xmlns:p14="http://schemas.microsoft.com/office/powerpoint/2010/main" val="143575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F66577-66C7-4C61-AAE5-028F73631AF1}"/>
              </a:ext>
            </a:extLst>
          </p:cNvPr>
          <p:cNvSpPr>
            <a:spLocks noGrp="1"/>
          </p:cNvSpPr>
          <p:nvPr>
            <p:ph type="title"/>
          </p:nvPr>
        </p:nvSpPr>
        <p:spPr>
          <a:xfrm>
            <a:off x="888196" y="1157951"/>
            <a:ext cx="11101388" cy="701675"/>
          </a:xfrm>
        </p:spPr>
        <p:txBody>
          <a:bodyPr/>
          <a:lstStyle/>
          <a:p>
            <a:r>
              <a:rPr lang="en-US" sz="4000" dirty="0"/>
              <a:t>How to prepare a salary assessment interview? </a:t>
            </a:r>
          </a:p>
        </p:txBody>
      </p:sp>
      <p:sp>
        <p:nvSpPr>
          <p:cNvPr id="3" name="Plassholder for innhold 2">
            <a:extLst>
              <a:ext uri="{FF2B5EF4-FFF2-40B4-BE49-F238E27FC236}">
                <a16:creationId xmlns:a16="http://schemas.microsoft.com/office/drawing/2014/main" id="{4A08279E-8BB2-4574-B833-66B522CE046C}"/>
              </a:ext>
            </a:extLst>
          </p:cNvPr>
          <p:cNvSpPr>
            <a:spLocks noGrp="1"/>
          </p:cNvSpPr>
          <p:nvPr>
            <p:ph sz="quarter" idx="13"/>
          </p:nvPr>
        </p:nvSpPr>
        <p:spPr>
          <a:xfrm>
            <a:off x="694837" y="2016614"/>
            <a:ext cx="7791637" cy="4232274"/>
          </a:xfrm>
        </p:spPr>
        <p:txBody>
          <a:bodyPr vert="horz" lIns="45720" tIns="45720" rIns="45720" bIns="45720" rtlCol="0" anchor="t">
            <a:noAutofit/>
          </a:bodyPr>
          <a:lstStyle/>
          <a:p>
            <a:pPr>
              <a:lnSpc>
                <a:spcPct val="110000"/>
              </a:lnSpc>
            </a:pPr>
            <a:r>
              <a:rPr lang="en-US" sz="1800" dirty="0"/>
              <a:t>Send an invitation for a short meeting, ½ hour.</a:t>
            </a:r>
          </a:p>
          <a:p>
            <a:pPr>
              <a:lnSpc>
                <a:spcPct val="110000"/>
              </a:lnSpc>
            </a:pPr>
            <a:r>
              <a:rPr lang="en-US" sz="1800" dirty="0"/>
              <a:t>Have a short agenda that includes:</a:t>
            </a:r>
          </a:p>
          <a:p>
            <a:pPr marL="447675" lvl="2">
              <a:lnSpc>
                <a:spcPct val="110000"/>
              </a:lnSpc>
            </a:pPr>
            <a:r>
              <a:rPr lang="nb-NO" dirty="0" err="1"/>
              <a:t>Employee</a:t>
            </a:r>
            <a:r>
              <a:rPr lang="nb-NO" dirty="0"/>
              <a:t> </a:t>
            </a:r>
            <a:r>
              <a:rPr lang="nb-NO" dirty="0" err="1"/>
              <a:t>expectations</a:t>
            </a:r>
            <a:r>
              <a:rPr lang="nb-NO" dirty="0"/>
              <a:t> and </a:t>
            </a:r>
            <a:r>
              <a:rPr lang="nb-NO" dirty="0" err="1"/>
              <a:t>wishes</a:t>
            </a:r>
            <a:r>
              <a:rPr lang="nb-NO" dirty="0"/>
              <a:t>.</a:t>
            </a:r>
          </a:p>
          <a:p>
            <a:pPr marL="447675" lvl="2">
              <a:lnSpc>
                <a:spcPct val="110000"/>
              </a:lnSpc>
            </a:pPr>
            <a:r>
              <a:rPr lang="en-US" dirty="0"/>
              <a:t>Information about the economic framework for this years settlement.</a:t>
            </a:r>
          </a:p>
          <a:p>
            <a:pPr marL="447675" lvl="2">
              <a:lnSpc>
                <a:spcPct val="110000"/>
              </a:lnSpc>
            </a:pPr>
            <a:r>
              <a:rPr lang="en-US" dirty="0"/>
              <a:t>How you are going to assess and put forward salary claim proposals for your employees.</a:t>
            </a:r>
          </a:p>
          <a:p>
            <a:pPr marL="127635" lvl="1" indent="0">
              <a:lnSpc>
                <a:spcPct val="110000"/>
              </a:lnSpc>
              <a:buNone/>
            </a:pPr>
            <a:r>
              <a:rPr lang="nb-NO" dirty="0" err="1"/>
              <a:t>Prepare</a:t>
            </a:r>
            <a:r>
              <a:rPr lang="nb-NO" dirty="0"/>
              <a:t> </a:t>
            </a:r>
            <a:r>
              <a:rPr lang="nb-NO" dirty="0" err="1"/>
              <a:t>well</a:t>
            </a:r>
            <a:r>
              <a:rPr lang="nb-NO" dirty="0"/>
              <a:t> for </a:t>
            </a:r>
            <a:r>
              <a:rPr lang="nb-NO" dirty="0" err="1"/>
              <a:t>the</a:t>
            </a:r>
            <a:r>
              <a:rPr lang="nb-NO" dirty="0"/>
              <a:t> </a:t>
            </a:r>
            <a:r>
              <a:rPr lang="en-US" dirty="0"/>
              <a:t>salary assessment interview</a:t>
            </a:r>
            <a:endParaRPr lang="nb-NO" dirty="0"/>
          </a:p>
          <a:p>
            <a:pPr marL="447675" lvl="2">
              <a:lnSpc>
                <a:spcPct val="110000"/>
              </a:lnSpc>
            </a:pPr>
            <a:r>
              <a:rPr lang="en-US" sz="1600" dirty="0"/>
              <a:t>Assess the employee based on the criteria in the </a:t>
            </a:r>
            <a:r>
              <a:rPr lang="en-US" sz="1600" dirty="0">
                <a:hlinkClick r:id="rId2"/>
              </a:rPr>
              <a:t>salary policy</a:t>
            </a:r>
            <a:r>
              <a:rPr lang="en-US" sz="1600" dirty="0"/>
              <a:t>. There should be a connection between the feedback you have given the employee throughout the year and the assessment you make.</a:t>
            </a:r>
          </a:p>
          <a:p>
            <a:pPr marL="447675" lvl="2">
              <a:lnSpc>
                <a:spcPct val="110000"/>
              </a:lnSpc>
            </a:pPr>
            <a:r>
              <a:rPr lang="en-US" sz="1600" dirty="0"/>
              <a:t>Make an internal salary comparison in your group, and assess whether the employee is correctly placed in relation to competence, responsibility and equal pay. If necessary, also compare with others.</a:t>
            </a:r>
          </a:p>
        </p:txBody>
      </p:sp>
      <p:sp>
        <p:nvSpPr>
          <p:cNvPr id="4" name="Rektangel: avrundede hjørner 3">
            <a:extLst>
              <a:ext uri="{FF2B5EF4-FFF2-40B4-BE49-F238E27FC236}">
                <a16:creationId xmlns:a16="http://schemas.microsoft.com/office/drawing/2014/main" id="{5F441704-C555-431F-8509-22D9114CE081}"/>
              </a:ext>
            </a:extLst>
          </p:cNvPr>
          <p:cNvSpPr/>
          <p:nvPr/>
        </p:nvSpPr>
        <p:spPr>
          <a:xfrm>
            <a:off x="8400658" y="2221385"/>
            <a:ext cx="3512634" cy="3445727"/>
          </a:xfrm>
          <a:prstGeom prst="roundRect">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dirty="0">
                <a:solidFill>
                  <a:schemeClr val="bg1"/>
                </a:solidFill>
              </a:rPr>
              <a:t>Employees will usually provide input based on:</a:t>
            </a:r>
          </a:p>
          <a:p>
            <a:endParaRPr lang="nb-NO" dirty="0">
              <a:solidFill>
                <a:schemeClr val="bg1"/>
              </a:solidFill>
            </a:endParaRPr>
          </a:p>
          <a:p>
            <a:pPr marL="342900" indent="-342900">
              <a:buFont typeface="Wingdings"/>
              <a:buChar char="§"/>
            </a:pPr>
            <a:r>
              <a:rPr lang="en-US" dirty="0">
                <a:solidFill>
                  <a:schemeClr val="bg1"/>
                </a:solidFill>
              </a:rPr>
              <a:t>Own goal achievement and results</a:t>
            </a:r>
          </a:p>
          <a:p>
            <a:pPr marL="342900" indent="-342900">
              <a:buFont typeface="Wingdings"/>
              <a:buChar char="§"/>
            </a:pPr>
            <a:r>
              <a:rPr lang="en-US" dirty="0"/>
              <a:t>Feedback you have given throughout the year </a:t>
            </a:r>
          </a:p>
          <a:p>
            <a:pPr marL="342900" indent="-342900">
              <a:buFont typeface="Wingdings"/>
              <a:buChar char="§"/>
            </a:pPr>
            <a:r>
              <a:rPr lang="en-US" dirty="0"/>
              <a:t>Salary statistics in their own work sector/subject area </a:t>
            </a:r>
          </a:p>
          <a:p>
            <a:pPr marL="342900" indent="-342900">
              <a:buFont typeface="Wingdings"/>
              <a:buChar char="§"/>
            </a:pPr>
            <a:r>
              <a:rPr lang="en-US" dirty="0"/>
              <a:t>Salary in relation to colleagues who do the same job</a:t>
            </a:r>
            <a:endParaRPr lang="nb-NO" dirty="0">
              <a:solidFill>
                <a:schemeClr val="bg1"/>
              </a:solidFill>
            </a:endParaRPr>
          </a:p>
        </p:txBody>
      </p:sp>
    </p:spTree>
    <p:extLst>
      <p:ext uri="{BB962C8B-B14F-4D97-AF65-F5344CB8AC3E}">
        <p14:creationId xmlns:p14="http://schemas.microsoft.com/office/powerpoint/2010/main" val="149376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29F563-0EBD-4C4A-9F37-03CDE1957008}"/>
              </a:ext>
            </a:extLst>
          </p:cNvPr>
          <p:cNvSpPr>
            <a:spLocks noGrp="1"/>
          </p:cNvSpPr>
          <p:nvPr>
            <p:ph type="title"/>
          </p:nvPr>
        </p:nvSpPr>
        <p:spPr>
          <a:xfrm>
            <a:off x="861819" y="980301"/>
            <a:ext cx="11101388" cy="701675"/>
          </a:xfrm>
        </p:spPr>
        <p:txBody>
          <a:bodyPr/>
          <a:lstStyle/>
          <a:p>
            <a:r>
              <a:rPr lang="en-US" altLang="nb-NO" sz="4000" dirty="0"/>
              <a:t>How to conduct a salary assessment interview?</a:t>
            </a:r>
          </a:p>
        </p:txBody>
      </p:sp>
      <p:sp>
        <p:nvSpPr>
          <p:cNvPr id="3" name="Plassholder for innhold 2">
            <a:extLst>
              <a:ext uri="{FF2B5EF4-FFF2-40B4-BE49-F238E27FC236}">
                <a16:creationId xmlns:a16="http://schemas.microsoft.com/office/drawing/2014/main" id="{EB957AC5-6880-4DC6-9554-11CCF1D0B796}"/>
              </a:ext>
            </a:extLst>
          </p:cNvPr>
          <p:cNvSpPr>
            <a:spLocks noGrp="1"/>
          </p:cNvSpPr>
          <p:nvPr>
            <p:ph sz="quarter" idx="13"/>
          </p:nvPr>
        </p:nvSpPr>
        <p:spPr>
          <a:xfrm>
            <a:off x="750248" y="1922085"/>
            <a:ext cx="7939013" cy="4232274"/>
          </a:xfrm>
        </p:spPr>
        <p:txBody>
          <a:bodyPr vert="horz" lIns="45720" tIns="45720" rIns="45720" bIns="45720" rtlCol="0" anchor="t">
            <a:noAutofit/>
          </a:bodyPr>
          <a:lstStyle/>
          <a:p>
            <a:pPr>
              <a:lnSpc>
                <a:spcPct val="120000"/>
              </a:lnSpc>
            </a:pPr>
            <a:r>
              <a:rPr lang="en-US" altLang="nb-NO" sz="1800" dirty="0"/>
              <a:t>Conducting the salary assessment interview:</a:t>
            </a:r>
          </a:p>
          <a:p>
            <a:pPr marL="447675" lvl="2">
              <a:lnSpc>
                <a:spcPct val="120000"/>
              </a:lnSpc>
            </a:pPr>
            <a:r>
              <a:rPr lang="en-US" altLang="nb-NO" dirty="0"/>
              <a:t>Stick to the agenda you have sent out in advance</a:t>
            </a:r>
          </a:p>
          <a:p>
            <a:pPr marL="447675" lvl="2">
              <a:lnSpc>
                <a:spcPct val="120000"/>
              </a:lnSpc>
            </a:pPr>
            <a:r>
              <a:rPr lang="en-US" altLang="nb-NO" dirty="0"/>
              <a:t>Listen to employee demands and input</a:t>
            </a:r>
          </a:p>
          <a:p>
            <a:pPr marL="447675" lvl="2">
              <a:lnSpc>
                <a:spcPct val="120000"/>
              </a:lnSpc>
            </a:pPr>
            <a:r>
              <a:rPr lang="en-US" altLang="nb-NO" dirty="0"/>
              <a:t>Bring to light positive results</a:t>
            </a:r>
          </a:p>
          <a:p>
            <a:pPr marL="447675" lvl="2">
              <a:lnSpc>
                <a:spcPct val="120000"/>
              </a:lnSpc>
            </a:pPr>
            <a:r>
              <a:rPr lang="en-US" altLang="nb-NO" dirty="0"/>
              <a:t>Explain that negotiations can cause the outcome to change, regardless of your proposals</a:t>
            </a:r>
          </a:p>
          <a:p>
            <a:pPr marL="447675" lvl="2">
              <a:lnSpc>
                <a:spcPct val="120000"/>
              </a:lnSpc>
            </a:pPr>
            <a:r>
              <a:rPr lang="en-US" altLang="nb-NO" dirty="0"/>
              <a:t>Say that as a manager you have no control over the final result</a:t>
            </a:r>
          </a:p>
          <a:p>
            <a:pPr marL="447675" lvl="2">
              <a:lnSpc>
                <a:spcPct val="120000"/>
              </a:lnSpc>
            </a:pPr>
            <a:r>
              <a:rPr lang="en-US" altLang="nb-NO" dirty="0"/>
              <a:t>Explain that funds are limited and that you need to prioritize your employees</a:t>
            </a:r>
          </a:p>
          <a:p>
            <a:pPr marL="447675" lvl="2">
              <a:lnSpc>
                <a:spcPct val="120000"/>
              </a:lnSpc>
            </a:pPr>
            <a:r>
              <a:rPr lang="en-US" altLang="nb-NO" dirty="0"/>
              <a:t>If you think that the employee should not be given priority this year, be clear as to why</a:t>
            </a:r>
          </a:p>
          <a:p>
            <a:pPr marL="173736" lvl="1" indent="-46101">
              <a:lnSpc>
                <a:spcPct val="120000"/>
              </a:lnSpc>
              <a:buNone/>
            </a:pPr>
            <a:r>
              <a:rPr lang="en-US" altLang="nb-NO" dirty="0"/>
              <a:t>Explaining the result to those who did not get as expected:</a:t>
            </a:r>
            <a:endParaRPr lang="nb-NO" altLang="nb-NO" dirty="0"/>
          </a:p>
          <a:p>
            <a:pPr marL="447675" lvl="2">
              <a:lnSpc>
                <a:spcPct val="120000"/>
              </a:lnSpc>
            </a:pPr>
            <a:r>
              <a:rPr lang="en-US" altLang="nb-NO" dirty="0"/>
              <a:t>You can say that you still want to work for the person in question to have a salary development, </a:t>
            </a:r>
          </a:p>
          <a:p>
            <a:pPr marL="310515" lvl="2" indent="0">
              <a:lnSpc>
                <a:spcPct val="120000"/>
              </a:lnSpc>
              <a:buNone/>
            </a:pPr>
            <a:r>
              <a:rPr lang="en-US" altLang="nb-NO" dirty="0"/>
              <a:t>but be realistic.</a:t>
            </a:r>
          </a:p>
          <a:p>
            <a:pPr marL="447675" lvl="2">
              <a:lnSpc>
                <a:spcPct val="120000"/>
              </a:lnSpc>
            </a:pPr>
            <a:r>
              <a:rPr lang="en-US" altLang="nb-NO" dirty="0"/>
              <a:t>Be motivating and highlight other reward factors such as opportunities for new tasks, skills development and more.</a:t>
            </a:r>
            <a:endParaRPr lang="nb-NO" altLang="nb-NO" dirty="0"/>
          </a:p>
        </p:txBody>
      </p:sp>
      <p:sp>
        <p:nvSpPr>
          <p:cNvPr id="6" name="Rektangel: avrundede hjørner 5">
            <a:extLst>
              <a:ext uri="{FF2B5EF4-FFF2-40B4-BE49-F238E27FC236}">
                <a16:creationId xmlns:a16="http://schemas.microsoft.com/office/drawing/2014/main" id="{F4EDF1EC-E545-43DF-9D85-547A6B834DC7}"/>
              </a:ext>
            </a:extLst>
          </p:cNvPr>
          <p:cNvSpPr/>
          <p:nvPr/>
        </p:nvSpPr>
        <p:spPr>
          <a:xfrm>
            <a:off x="8138532" y="1654097"/>
            <a:ext cx="3824868" cy="3980985"/>
          </a:xfrm>
          <a:prstGeom prst="roundRect">
            <a:avLst/>
          </a:prstGeo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pPr>
            <a:r>
              <a:rPr lang="nb-NO" altLang="nb-NO" dirty="0">
                <a:solidFill>
                  <a:schemeClr val="bg1"/>
                </a:solidFill>
              </a:rPr>
              <a:t>Bad arguments:</a:t>
            </a:r>
          </a:p>
          <a:p>
            <a:pPr>
              <a:lnSpc>
                <a:spcPct val="90000"/>
              </a:lnSpc>
            </a:pPr>
            <a:endParaRPr lang="nb-NO" altLang="nb-NO" dirty="0">
              <a:solidFill>
                <a:schemeClr val="bg1"/>
              </a:solidFill>
            </a:endParaRPr>
          </a:p>
          <a:p>
            <a:pPr marL="342900" indent="-342900">
              <a:lnSpc>
                <a:spcPct val="90000"/>
              </a:lnSpc>
              <a:buFont typeface="Arial" panose="020B0604020202020204" pitchFamily="34" charset="0"/>
              <a:buChar char="•"/>
            </a:pPr>
            <a:r>
              <a:rPr lang="en-US" dirty="0"/>
              <a:t>Short feedback in the hallway </a:t>
            </a:r>
          </a:p>
          <a:p>
            <a:pPr marL="342900" indent="-342900">
              <a:lnSpc>
                <a:spcPct val="90000"/>
              </a:lnSpc>
              <a:buFont typeface="Arial" panose="020B0604020202020204" pitchFamily="34" charset="0"/>
              <a:buChar char="•"/>
            </a:pPr>
            <a:r>
              <a:rPr lang="en-US" dirty="0"/>
              <a:t>It is the </a:t>
            </a:r>
            <a:r>
              <a:rPr lang="en-US" dirty="0" smtClean="0"/>
              <a:t>trade unions </a:t>
            </a:r>
            <a:r>
              <a:rPr lang="en-US" dirty="0"/>
              <a:t>that did not prioritize you </a:t>
            </a:r>
          </a:p>
          <a:p>
            <a:pPr marL="342900" indent="-342900">
              <a:lnSpc>
                <a:spcPct val="90000"/>
              </a:lnSpc>
              <a:buFont typeface="Arial" panose="020B0604020202020204" pitchFamily="34" charset="0"/>
              <a:buChar char="•"/>
            </a:pPr>
            <a:r>
              <a:rPr lang="en-US" dirty="0"/>
              <a:t>You'll probably get something next year </a:t>
            </a:r>
          </a:p>
          <a:p>
            <a:pPr marL="342900" indent="-342900">
              <a:lnSpc>
                <a:spcPct val="90000"/>
              </a:lnSpc>
              <a:buFont typeface="Arial" panose="020B0604020202020204" pitchFamily="34" charset="0"/>
              <a:buChar char="•"/>
            </a:pPr>
            <a:r>
              <a:rPr lang="en-US" dirty="0"/>
              <a:t>You must give a little extra going forward </a:t>
            </a:r>
          </a:p>
          <a:p>
            <a:pPr marL="342900" indent="-342900">
              <a:lnSpc>
                <a:spcPct val="90000"/>
              </a:lnSpc>
              <a:buFont typeface="Arial" panose="020B0604020202020204" pitchFamily="34" charset="0"/>
              <a:buChar char="•"/>
            </a:pPr>
            <a:r>
              <a:rPr lang="en-US" dirty="0"/>
              <a:t>The Faculty Director has probably not given you high enough priority </a:t>
            </a:r>
          </a:p>
        </p:txBody>
      </p:sp>
    </p:spTree>
    <p:extLst>
      <p:ext uri="{BB962C8B-B14F-4D97-AF65-F5344CB8AC3E}">
        <p14:creationId xmlns:p14="http://schemas.microsoft.com/office/powerpoint/2010/main" val="296174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C1C93EF2-4785-427F-84A5-F1666490E9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31e67d8-54f8-4b02-b35f-113bc56ca34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54380429505C349A3824CD144CAC2F5" ma:contentTypeVersion="15" ma:contentTypeDescription="Opprett et nytt dokument." ma:contentTypeScope="" ma:versionID="d0275e7f78c25c24792cd2bae63ea13f">
  <xsd:schema xmlns:xsd="http://www.w3.org/2001/XMLSchema" xmlns:xs="http://www.w3.org/2001/XMLSchema" xmlns:p="http://schemas.microsoft.com/office/2006/metadata/properties" xmlns:ns3="931e67d8-54f8-4b02-b35f-113bc56ca346" xmlns:ns4="2fe967c2-8f51-4b0b-8546-2ec26e895352" targetNamespace="http://schemas.microsoft.com/office/2006/metadata/properties" ma:root="true" ma:fieldsID="ba3fd3ae1573713b00447b0ede29404e" ns3:_="" ns4:_="">
    <xsd:import namespace="931e67d8-54f8-4b02-b35f-113bc56ca346"/>
    <xsd:import namespace="2fe967c2-8f51-4b0b-8546-2ec26e89535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e67d8-54f8-4b02-b35f-113bc56ca3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e967c2-8f51-4b0b-8546-2ec26e895352"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SharingHintHash" ma:index="12"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B37A08-1BEC-4778-B197-E15B19533FF2}">
  <ds:schemaRefs>
    <ds:schemaRef ds:uri="http://purl.org/dc/terms/"/>
    <ds:schemaRef ds:uri="http://schemas.openxmlformats.org/package/2006/metadata/core-properties"/>
    <ds:schemaRef ds:uri="2fe967c2-8f51-4b0b-8546-2ec26e895352"/>
    <ds:schemaRef ds:uri="http://schemas.microsoft.com/office/2006/documentManagement/types"/>
    <ds:schemaRef ds:uri="http://schemas.microsoft.com/office/infopath/2007/PartnerControls"/>
    <ds:schemaRef ds:uri="931e67d8-54f8-4b02-b35f-113bc56ca346"/>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57596B4-D31F-4A30-B1C5-35E0DC86FF70}">
  <ds:schemaRefs>
    <ds:schemaRef ds:uri="http://schemas.microsoft.com/sharepoint/v3/contenttype/forms"/>
  </ds:schemaRefs>
</ds:datastoreItem>
</file>

<file path=customXml/itemProps3.xml><?xml version="1.0" encoding="utf-8"?>
<ds:datastoreItem xmlns:ds="http://schemas.openxmlformats.org/officeDocument/2006/customXml" ds:itemID="{C2C11421-5F33-4ADF-9B98-80CFD1A019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1e67d8-54f8-4b02-b35f-113bc56ca346"/>
    <ds:schemaRef ds:uri="2fe967c2-8f51-4b0b-8546-2ec26e8953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142</TotalTime>
  <Words>1340</Words>
  <Application>Microsoft Office PowerPoint</Application>
  <PresentationFormat>Widescreen</PresentationFormat>
  <Paragraphs>107</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Tw Cen MT</vt:lpstr>
      <vt:lpstr>Tw Cen MT Condensed</vt:lpstr>
      <vt:lpstr>Wingdings</vt:lpstr>
      <vt:lpstr>Wingdings 3</vt:lpstr>
      <vt:lpstr>Integral</vt:lpstr>
      <vt:lpstr>PowerPoint Presentation</vt:lpstr>
      <vt:lpstr>CONTENTS</vt:lpstr>
      <vt:lpstr>INTRODUCTION</vt:lpstr>
      <vt:lpstr>How does salary development take place in the state?</vt:lpstr>
      <vt:lpstr>How is the ECONOMIC framework set in the annual salary negotiations?</vt:lpstr>
      <vt:lpstr>What is the manager's responsibility in annual local salary negotiations?</vt:lpstr>
      <vt:lpstr>Proposal draft – e-mail to employees</vt:lpstr>
      <vt:lpstr>How to prepare a salary assessment interview? </vt:lpstr>
      <vt:lpstr>How to conduct a salary assessment interview?</vt:lpstr>
      <vt:lpstr>What does the total salary package consist of?</vt:lpstr>
      <vt:lpstr>USEFUL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Kine Lundhagen Hesselroth</dc:creator>
  <cp:lastModifiedBy>Kine Lundhagen Hesselroth</cp:lastModifiedBy>
  <cp:revision>216</cp:revision>
  <dcterms:created xsi:type="dcterms:W3CDTF">2022-04-24T07:47:57Z</dcterms:created>
  <dcterms:modified xsi:type="dcterms:W3CDTF">2023-05-03T14:22:28Z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0x010100154380429505C349A3824CD144CAC2F5</vt:lpwstr>
  </property>
</Properties>
</file>