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733" r:id="rId2"/>
    <p:sldId id="734" r:id="rId3"/>
    <p:sldId id="736" r:id="rId4"/>
    <p:sldId id="768" r:id="rId5"/>
    <p:sldId id="769" r:id="rId6"/>
    <p:sldId id="770" r:id="rId7"/>
    <p:sldId id="771" r:id="rId8"/>
    <p:sldId id="772" r:id="rId9"/>
    <p:sldId id="725" r:id="rId10"/>
    <p:sldId id="729" r:id="rId11"/>
    <p:sldId id="766" r:id="rId12"/>
    <p:sldId id="767" r:id="rId13"/>
    <p:sldId id="773" r:id="rId14"/>
    <p:sldId id="774" r:id="rId15"/>
    <p:sldId id="775" r:id="rId16"/>
    <p:sldId id="776" r:id="rId17"/>
    <p:sldId id="778" r:id="rId18"/>
    <p:sldId id="777" r:id="rId19"/>
    <p:sldId id="709" r:id="rId20"/>
  </p:sldIdLst>
  <p:sldSz cx="9144000" cy="6858000" type="screen4x3"/>
  <p:notesSz cx="6781800" cy="9918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2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2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2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2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2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3600" kern="1200">
        <a:solidFill>
          <a:schemeClr val="tx2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3600" kern="1200">
        <a:solidFill>
          <a:schemeClr val="tx2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3600" kern="1200">
        <a:solidFill>
          <a:schemeClr val="tx2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3600" kern="1200">
        <a:solidFill>
          <a:schemeClr val="tx2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4">
          <p15:clr>
            <a:srgbClr val="A4A3A4"/>
          </p15:clr>
        </p15:guide>
        <p15:guide id="2" pos="21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FF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4" autoAdjust="0"/>
    <p:restoredTop sz="98670" autoAdjust="0"/>
  </p:normalViewPr>
  <p:slideViewPr>
    <p:cSldViewPr>
      <p:cViewPr varScale="1">
        <p:scale>
          <a:sx n="132" d="100"/>
          <a:sy n="132" d="100"/>
        </p:scale>
        <p:origin x="1002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4" d="100"/>
        <a:sy n="64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472" y="-96"/>
      </p:cViewPr>
      <p:guideLst>
        <p:guide orient="horz" pos="3124"/>
        <p:guide pos="2136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2528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3338" y="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2528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340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da-DK" smtClean="0"/>
              <a:t>15.02.2013 - UiO (PSI) - Bergenserne</a:t>
            </a:r>
            <a:endParaRPr lang="da-DK"/>
          </a:p>
        </p:txBody>
      </p:sp>
      <p:sp>
        <p:nvSpPr>
          <p:cNvPr id="22528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3338" y="942340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745C38DA-22C8-4FF4-990F-8CF05F685588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763650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solidFill>
                  <a:schemeClr val="tx1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3338" y="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288" y="4710113"/>
            <a:ext cx="497522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340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solidFill>
                  <a:schemeClr val="tx1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15.02.2013 - UiO (PSI) - Bergenserne</a:t>
            </a:r>
            <a:endParaRPr lang="en-US" dirty="0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3338" y="942340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1FE69043-780B-434A-AA0D-FE094ABAC9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12532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77AE36-CB4C-4DCA-9E42-E82D95F7E660}" type="slidenum">
              <a:rPr lang="nb-NO">
                <a:solidFill>
                  <a:prstClr val="black"/>
                </a:solidFill>
              </a:rPr>
              <a:pPr eaLnBrk="1" hangingPunct="1"/>
              <a:t>1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46" y="4710944"/>
            <a:ext cx="4973109" cy="446333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b-NO" dirty="0" smtClean="0"/>
              <a:t>Forskning har identifisert hippocampuset som et nøkkel område for læring og hukommelse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15.02.2013 - UiO (PSI) - Bergenserne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1794C5-E91B-4247-8FD1-680616938E50}" type="slidenum">
              <a:rPr lang="nb-NO">
                <a:solidFill>
                  <a:prstClr val="black"/>
                </a:solidFill>
              </a:rPr>
              <a:pPr eaLnBrk="1" hangingPunct="1"/>
              <a:t>2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46" y="4710944"/>
            <a:ext cx="4973109" cy="446333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b-NO" dirty="0" smtClean="0"/>
              <a:t>Forskning har identifisert hippocampuset som et nøkkel område for læring og hukommelse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15.02.2013 - UiO (PSI) - Bergenserne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36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defTabSz="917575"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defTabSz="917575"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defTabSz="917575"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defTabSz="917575"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fld id="{FC3727AB-29AA-47EC-859D-E433ED593051}" type="slidenum">
              <a:rPr lang="en-US" altLang="en-US" sz="1200" smtClean="0">
                <a:solidFill>
                  <a:schemeClr val="tx1"/>
                </a:solidFill>
              </a:rPr>
              <a:pPr/>
              <a:t>4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0113"/>
            <a:ext cx="4975225" cy="4464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40293" name="Footer Placeholder 6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36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defTabSz="917575"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defTabSz="917575"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defTabSz="917575"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defTabSz="917575"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1200" smtClean="0">
                <a:solidFill>
                  <a:schemeClr val="tx1"/>
                </a:solidFill>
              </a:rPr>
              <a:t>Cognitive Development / Spring 2016 / Francisco Pons</a:t>
            </a:r>
            <a:endParaRPr lang="en-US" altLang="en-US" sz="12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831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36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defTabSz="917575"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defTabSz="917575"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defTabSz="917575"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defTabSz="917575"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fld id="{5C27F6C0-FB3C-4FA2-81F6-572594CE8B43}" type="slidenum">
              <a:rPr lang="en-US" altLang="en-US" sz="1200" smtClean="0">
                <a:solidFill>
                  <a:schemeClr val="tx1"/>
                </a:solidFill>
              </a:rPr>
              <a:pPr/>
              <a:t>6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0113"/>
            <a:ext cx="4975225" cy="4464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 smtClean="0">
                <a:solidFill>
                  <a:srgbClr val="FF0000"/>
                </a:solidFill>
                <a:cs typeface="Times New Roman" pitchFamily="18" charset="0"/>
              </a:rPr>
              <a:t>Social Pragmatic Schemes of Reasoning?</a:t>
            </a:r>
          </a:p>
          <a:p>
            <a:endParaRPr lang="en-US" altLang="en-US" b="0" dirty="0" smtClean="0"/>
          </a:p>
        </p:txBody>
      </p:sp>
      <p:sp>
        <p:nvSpPr>
          <p:cNvPr id="142341" name="Footer Placeholder 6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36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defTabSz="917575"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defTabSz="917575"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defTabSz="917575"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defTabSz="917575"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1200" smtClean="0">
                <a:solidFill>
                  <a:schemeClr val="tx1"/>
                </a:solidFill>
              </a:rPr>
              <a:t>Cognitive Development / Spring 2016 / Francisco Pons</a:t>
            </a:r>
            <a:endParaRPr lang="en-US" altLang="en-US" sz="12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39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15.02.2013 - UiO (PSI) - Bergenserne</a:t>
            </a:r>
            <a:endParaRPr lang="en-US" dirty="0"/>
          </a:p>
        </p:txBody>
      </p:sp>
      <p:sp>
        <p:nvSpPr>
          <p:cNvPr id="11673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A5952E-D6A4-46F5-AC59-4787DCC3A3EB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1167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Doctor,</a:t>
            </a:r>
            <a:r>
              <a:rPr lang="en-US" baseline="0" dirty="0" smtClean="0"/>
              <a:t> Nurse, Psychiatrist, Psychologist, Teacher, Pedagogue, Social worker, Priest, etc.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E43B73-5510-4D09-878D-8FC6B151D10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69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lnSpc>
                <a:spcPct val="85000"/>
              </a:lnSpc>
              <a:spcBef>
                <a:spcPts val="0"/>
              </a:spcBef>
              <a:buAutoNum type="arabicPeriod"/>
            </a:pPr>
            <a:r>
              <a:rPr lang="en-GB" sz="1200" b="1" dirty="0" smtClean="0"/>
              <a:t>genes you got from your parents (grandparents, etc.) </a:t>
            </a:r>
          </a:p>
          <a:p>
            <a:pPr marL="514350" indent="-514350">
              <a:lnSpc>
                <a:spcPct val="85000"/>
              </a:lnSpc>
              <a:spcBef>
                <a:spcPts val="0"/>
              </a:spcBef>
              <a:buAutoNum type="arabicPeriod"/>
            </a:pPr>
            <a:r>
              <a:rPr lang="en-GB" sz="1200" b="1" dirty="0" smtClean="0"/>
              <a:t>combination (variation) of the genes of your parents (egg x sperm) </a:t>
            </a:r>
          </a:p>
          <a:p>
            <a:pPr marL="514350" indent="-514350">
              <a:lnSpc>
                <a:spcPct val="85000"/>
              </a:lnSpc>
              <a:spcBef>
                <a:spcPts val="0"/>
              </a:spcBef>
              <a:buAutoNum type="arabicPeriod"/>
            </a:pPr>
            <a:r>
              <a:rPr lang="en-GB" sz="1200" b="1" dirty="0" smtClean="0"/>
              <a:t>(epigenetic) expression of your genes through out your ontogenesis </a:t>
            </a:r>
          </a:p>
          <a:p>
            <a:pPr marL="514350" indent="-514350">
              <a:lnSpc>
                <a:spcPct val="85000"/>
              </a:lnSpc>
              <a:spcBef>
                <a:spcPts val="0"/>
              </a:spcBef>
              <a:buAutoNum type="arabicPeriod"/>
            </a:pPr>
            <a:r>
              <a:rPr lang="en-GB" sz="1200" dirty="0" smtClean="0"/>
              <a:t>maturation of your brain through out your ontogenesis </a:t>
            </a:r>
          </a:p>
          <a:p>
            <a:pPr marL="514350" indent="-514350">
              <a:lnSpc>
                <a:spcPct val="85000"/>
              </a:lnSpc>
              <a:spcBef>
                <a:spcPts val="0"/>
              </a:spcBef>
              <a:buAutoNum type="arabicPeriod"/>
            </a:pPr>
            <a:r>
              <a:rPr lang="en-GB" sz="1200" dirty="0" smtClean="0"/>
              <a:t>physiology (chemistry) of your brain today </a:t>
            </a:r>
          </a:p>
          <a:p>
            <a:pPr marL="514350" indent="-514350">
              <a:lnSpc>
                <a:spcPct val="85000"/>
              </a:lnSpc>
              <a:spcBef>
                <a:spcPts val="0"/>
              </a:spcBef>
              <a:buAutoNum type="arabicPeriod"/>
            </a:pPr>
            <a:r>
              <a:rPr lang="en-GB" sz="1200" b="1" dirty="0" smtClean="0"/>
              <a:t>education (values) you got from your parents </a:t>
            </a:r>
          </a:p>
          <a:p>
            <a:pPr marL="514350" indent="-514350">
              <a:lnSpc>
                <a:spcPct val="85000"/>
              </a:lnSpc>
              <a:spcBef>
                <a:spcPts val="0"/>
              </a:spcBef>
              <a:buAutoNum type="arabicPeriod"/>
            </a:pPr>
            <a:r>
              <a:rPr lang="en-GB" sz="1200" b="1" dirty="0" smtClean="0"/>
              <a:t>possibilities offered by the society in which you are living (and its history) </a:t>
            </a:r>
          </a:p>
          <a:p>
            <a:pPr marL="514350" indent="-514350">
              <a:lnSpc>
                <a:spcPct val="85000"/>
              </a:lnSpc>
              <a:spcBef>
                <a:spcPts val="0"/>
              </a:spcBef>
              <a:buAutoNum type="arabicPeriod"/>
            </a:pPr>
            <a:r>
              <a:rPr lang="en-GB" sz="1200" dirty="0" smtClean="0"/>
              <a:t>ontogenesis of your own mind </a:t>
            </a:r>
          </a:p>
          <a:p>
            <a:pPr marL="514350" indent="-514350">
              <a:lnSpc>
                <a:spcPct val="85000"/>
              </a:lnSpc>
              <a:spcBef>
                <a:spcPts val="0"/>
              </a:spcBef>
              <a:buAutoNum type="arabicPeriod"/>
            </a:pPr>
            <a:r>
              <a:rPr lang="en-GB" sz="1200" dirty="0" smtClean="0"/>
              <a:t>power of your own will </a:t>
            </a:r>
          </a:p>
          <a:p>
            <a:pPr marL="514350" indent="-514350">
              <a:lnSpc>
                <a:spcPct val="85000"/>
              </a:lnSpc>
              <a:spcBef>
                <a:spcPts val="0"/>
              </a:spcBef>
              <a:buAutoNum type="arabicPeriod"/>
            </a:pPr>
            <a:r>
              <a:rPr lang="en-GB" sz="1200" dirty="0" smtClean="0"/>
              <a:t>chance 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E43B73-5510-4D09-878D-8FC6B151D10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821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June 15, 2017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Clickers - Ilustrations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CCECC-E286-45EB-BAC5-B6C1187D1C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June 15, 2017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Clickers - Ilustrations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EEF90-A56E-4687-A7F4-89D012C08F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June 15, 2017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Clickers - Ilustrations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AAC07-B39A-496C-A3C5-2B7E7D98B7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nb-NO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June 15, 2017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Clickers - Ilustrations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B5E7E-ADAE-48F1-9597-F98E7B866F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June 15, 2017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Clickers - Ilustrations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18FD6-0DDB-48D6-81EC-E4BBB4C8B4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nb-NO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June 15, 2017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Clickers - Ilustrations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94EF7-FF55-4D52-84C0-855B0FF4FA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June 15, 2017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Clickers - Ilustrations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4A682-75EF-4D2C-A87E-BD120C2B89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nb-NO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June 15, 2017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Clickers - Ilustrations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8AACF-C6FD-4A11-9824-6508EBAA02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altLang="en-US" smtClean="0"/>
              <a:t>June 15, 2017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Clickers - Ilustrations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01864-9A45-46BB-9C5E-AF89E67150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520283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June 15, 2017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Clickers - Ilustrations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EA77F-87DB-472C-9857-FAB6E31CB3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June 15, 2017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Clickers - Ilustrations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EBF7E-37B1-4F2E-A3C4-3CD46AB921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June 15, 2017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Clickers - Ilustrations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313BD-5DFA-4EED-94C7-524DED541A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June 15, 2017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Clickers - Ilustrations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3F325-9EDB-4069-A659-195DC97FE3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June 15, 2017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Clickers - Ilustrations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6ADBB-FBD6-4A69-852A-177418E19B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June 15, 2017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Clickers - Ilustrations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6CA5E-EA8E-4FFB-9414-A21CC7DC99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June 15, 2017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Clickers - Ilustrations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9D3B2-3493-441A-97CF-0E8F37EAA9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June 15, 2017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Clickers - Ilustrations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DE45A-CCC8-483D-B6F2-5803522FFE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chemeClr val="tx1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nb-NO" smtClean="0"/>
              <a:t>June 15, 2017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tx1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sv-SE" smtClean="0"/>
              <a:t>Clickers - Ilustrations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1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8CDBCE6B-3B9F-46C2-B1E9-1DF7C58E46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19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8.png"/><Relationship Id="rId5" Type="http://schemas.openxmlformats.org/officeDocument/2006/relationships/image" Target="../media/image3.gif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3.gif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3.gif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3.gif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3.gif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24.png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28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3.gif"/><Relationship Id="rId9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3.gi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gif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430" y="332570"/>
            <a:ext cx="849718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b-NO" sz="2800" b="1" dirty="0" smtClean="0">
                <a:effectLst/>
              </a:rPr>
              <a:t>Hjerneskade Kasus: En 22 år gammel kvinne</a:t>
            </a:r>
            <a:br>
              <a:rPr lang="nb-NO" sz="2800" b="1" dirty="0" smtClean="0">
                <a:effectLst/>
              </a:rPr>
            </a:br>
            <a:r>
              <a:rPr lang="nb-NO" sz="2800" dirty="0" smtClean="0">
                <a:solidFill>
                  <a:schemeClr val="tx1"/>
                </a:solidFill>
                <a:effectLst/>
              </a:rPr>
              <a:t>(en tumor var fjernet fra venstre hemisfære av kirurgen)</a:t>
            </a:r>
          </a:p>
        </p:txBody>
      </p:sp>
      <p:pic>
        <p:nvPicPr>
          <p:cNvPr id="8195" name="Picture 3" descr="Figure 4 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484730"/>
            <a:ext cx="3144837" cy="4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Figure 4 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955" y="1484730"/>
            <a:ext cx="4570413" cy="457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0663" name="AutoShape 7"/>
          <p:cNvSpPr>
            <a:spLocks noChangeArrowheads="1"/>
          </p:cNvSpPr>
          <p:nvPr/>
        </p:nvSpPr>
        <p:spPr bwMode="auto">
          <a:xfrm>
            <a:off x="2667000" y="3810000"/>
            <a:ext cx="533400" cy="533400"/>
          </a:xfrm>
          <a:custGeom>
            <a:avLst/>
            <a:gdLst>
              <a:gd name="T0" fmla="*/ 266700 w 21600"/>
              <a:gd name="T1" fmla="*/ 0 h 21600"/>
              <a:gd name="T2" fmla="*/ 78109 w 21600"/>
              <a:gd name="T3" fmla="*/ 78109 h 21600"/>
              <a:gd name="T4" fmla="*/ 0 w 21600"/>
              <a:gd name="T5" fmla="*/ 266700 h 21600"/>
              <a:gd name="T6" fmla="*/ 78109 w 21600"/>
              <a:gd name="T7" fmla="*/ 455291 h 21600"/>
              <a:gd name="T8" fmla="*/ 266700 w 21600"/>
              <a:gd name="T9" fmla="*/ 533400 h 21600"/>
              <a:gd name="T10" fmla="*/ 455291 w 21600"/>
              <a:gd name="T11" fmla="*/ 455291 h 21600"/>
              <a:gd name="T12" fmla="*/ 533400 w 21600"/>
              <a:gd name="T13" fmla="*/ 266700 h 21600"/>
              <a:gd name="T14" fmla="*/ 455291 w 21600"/>
              <a:gd name="T15" fmla="*/ 78109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157" y="10800"/>
                </a:moveTo>
                <a:cubicBezTo>
                  <a:pt x="1157" y="16126"/>
                  <a:pt x="5474" y="20443"/>
                  <a:pt x="10800" y="20443"/>
                </a:cubicBezTo>
                <a:cubicBezTo>
                  <a:pt x="16126" y="20443"/>
                  <a:pt x="20443" y="16126"/>
                  <a:pt x="20443" y="10800"/>
                </a:cubicBezTo>
                <a:cubicBezTo>
                  <a:pt x="20443" y="5474"/>
                  <a:pt x="16126" y="1157"/>
                  <a:pt x="10800" y="1157"/>
                </a:cubicBezTo>
                <a:cubicBezTo>
                  <a:pt x="5474" y="1157"/>
                  <a:pt x="1157" y="5474"/>
                  <a:pt x="1157" y="1080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 sz="1800" dirty="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350664" name="AutoShape 8"/>
          <p:cNvSpPr>
            <a:spLocks noChangeArrowheads="1"/>
          </p:cNvSpPr>
          <p:nvPr/>
        </p:nvSpPr>
        <p:spPr bwMode="auto">
          <a:xfrm>
            <a:off x="5715000" y="3886200"/>
            <a:ext cx="685800" cy="533400"/>
          </a:xfrm>
          <a:custGeom>
            <a:avLst/>
            <a:gdLst>
              <a:gd name="T0" fmla="*/ 342900 w 21600"/>
              <a:gd name="T1" fmla="*/ 0 h 21600"/>
              <a:gd name="T2" fmla="*/ 100425 w 21600"/>
              <a:gd name="T3" fmla="*/ 78109 h 21600"/>
              <a:gd name="T4" fmla="*/ 0 w 21600"/>
              <a:gd name="T5" fmla="*/ 266700 h 21600"/>
              <a:gd name="T6" fmla="*/ 100425 w 21600"/>
              <a:gd name="T7" fmla="*/ 455291 h 21600"/>
              <a:gd name="T8" fmla="*/ 342900 w 21600"/>
              <a:gd name="T9" fmla="*/ 533400 h 21600"/>
              <a:gd name="T10" fmla="*/ 585375 w 21600"/>
              <a:gd name="T11" fmla="*/ 455291 h 21600"/>
              <a:gd name="T12" fmla="*/ 685800 w 21600"/>
              <a:gd name="T13" fmla="*/ 266700 h 21600"/>
              <a:gd name="T14" fmla="*/ 585375 w 21600"/>
              <a:gd name="T15" fmla="*/ 78109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157" y="10800"/>
                </a:moveTo>
                <a:cubicBezTo>
                  <a:pt x="1157" y="16126"/>
                  <a:pt x="5474" y="20443"/>
                  <a:pt x="10800" y="20443"/>
                </a:cubicBezTo>
                <a:cubicBezTo>
                  <a:pt x="16126" y="20443"/>
                  <a:pt x="20443" y="16126"/>
                  <a:pt x="20443" y="10800"/>
                </a:cubicBezTo>
                <a:cubicBezTo>
                  <a:pt x="20443" y="5474"/>
                  <a:pt x="16126" y="1157"/>
                  <a:pt x="10800" y="1157"/>
                </a:cubicBezTo>
                <a:cubicBezTo>
                  <a:pt x="5474" y="1157"/>
                  <a:pt x="1157" y="5474"/>
                  <a:pt x="1157" y="1080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 sz="1800" dirty="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June 15, 2017</a:t>
            </a:r>
            <a:endParaRPr lang="nb-NO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B799DC-025C-4AA6-B605-3A2E00AE9B37}" type="slidenum">
              <a:rPr lang="nb-NO" smtClean="0"/>
              <a:pPr>
                <a:defRPr/>
              </a:pPr>
              <a:t>1</a:t>
            </a:fld>
            <a:endParaRPr lang="nb-NO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Clickers - Ilustrations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576083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50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50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50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50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0663" grpId="0" animBg="1"/>
      <p:bldP spid="135066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395421" y="260560"/>
            <a:ext cx="7962768" cy="5924340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FontTx/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Are you attached in the same way to your romantic partner today as you were attached to your main caregiver (mother) when you were a child?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FontTx/>
              <a:buNone/>
            </a:pPr>
            <a:endParaRPr lang="en-US" sz="2800" dirty="0" smtClean="0"/>
          </a:p>
          <a:p>
            <a:pPr marL="0" indent="0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FontTx/>
              <a:buAutoNum type="alphaUcPeriod"/>
            </a:pPr>
            <a:r>
              <a:rPr lang="en-US" sz="2800" dirty="0" smtClean="0"/>
              <a:t>Yes !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FontTx/>
              <a:buAutoNum type="alphaUcPeriod"/>
            </a:pPr>
            <a:r>
              <a:rPr lang="en-US" sz="2800" dirty="0" smtClean="0"/>
              <a:t>Rather Yes !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FontTx/>
              <a:buAutoNum type="alphaUcPeriod"/>
            </a:pPr>
            <a:r>
              <a:rPr lang="en-US" sz="2800" dirty="0" smtClean="0"/>
              <a:t>Rather No !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FontTx/>
              <a:buAutoNum type="alphaUcPeriod"/>
            </a:pPr>
            <a:r>
              <a:rPr lang="en-US" sz="2800" dirty="0" smtClean="0"/>
              <a:t>No !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FontTx/>
              <a:buAutoNum type="alphaUcPeriod"/>
            </a:pPr>
            <a:r>
              <a:rPr lang="en-US" sz="2800" dirty="0" smtClean="0"/>
              <a:t>I don’t know !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FontTx/>
              <a:buAutoNum type="alphaUcPeriod"/>
            </a:pPr>
            <a:endParaRPr lang="en-US" sz="2800" dirty="0" smtClean="0"/>
          </a:p>
          <a:p>
            <a:pPr marL="0" indent="0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FontTx/>
              <a:buAutoNum type="alphaUcPeriod"/>
            </a:pPr>
            <a:endParaRPr lang="en-US" sz="2800" dirty="0" smtClean="0"/>
          </a:p>
          <a:p>
            <a:pPr marL="0" indent="0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FontTx/>
              <a:buNone/>
            </a:pPr>
            <a:endParaRPr lang="en-US" sz="2800" dirty="0" smtClean="0"/>
          </a:p>
          <a:p>
            <a:pPr marL="0" indent="0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FontTx/>
              <a:buNone/>
            </a:pPr>
            <a:endParaRPr lang="en-US" sz="2800" dirty="0" smtClean="0"/>
          </a:p>
        </p:txBody>
      </p:sp>
      <p:sp>
        <p:nvSpPr>
          <p:cNvPr id="6349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June 15, 2017</a:t>
            </a:r>
            <a:endParaRPr lang="en-GB" dirty="0"/>
          </a:p>
        </p:txBody>
      </p:sp>
      <p:sp>
        <p:nvSpPr>
          <p:cNvPr id="6349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Clickers - Ilustrations</a:t>
            </a:r>
            <a:endParaRPr lang="en-GB" dirty="0" smtClean="0"/>
          </a:p>
        </p:txBody>
      </p:sp>
      <p:sp>
        <p:nvSpPr>
          <p:cNvPr id="634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EC7796-76D8-42BB-814C-01B4F7B729C1}" type="slidenum">
              <a:rPr lang="en-GB"/>
              <a:pPr/>
              <a:t>10</a:t>
            </a:fld>
            <a:endParaRPr lang="en-GB" dirty="0"/>
          </a:p>
        </p:txBody>
      </p:sp>
      <p:pic>
        <p:nvPicPr>
          <p:cNvPr id="63495" name="Picture 6" descr="Used by Mentometer.Nu - DO NOT CHANGE!&#10;241C114F485D46140C111A150C59575714040B4E00075412405500004E030E4812475B4D1C01011D11405C590C0B1A1D0C11425246190B0B064F455D575514450F074F485D46141A001C114F504647550E0D0B104F455D134D02101C5402505B5D140E041C1108584456464D12061101114B5C414D120B060A11531357050C0210500A07086D08164E55620A60524005001C543654411315605E3C151B59574114230A4E55620A7C5C144C68553D4F555D5DA61945051A00461212395668554F540A09755501160B4F5F0A030804565555465A0409030F5D5E5C415A0A02080456575B41540109030F5F505B4F5F0A020806585055445401090101585E5E4F5F0A00060156555544540307060F5D5E5E4F5D04070804565555465A0409755501160B4F3B4347560F5D5E281503425708720C091D115477535F47085E5E4F3B4347560F5D5E434D560A7452581E0055320E5D41560F585E5E4F420009020456230F181C5409080F565E554F540A09080F565E554F540A09080F565E554F540A09080F565E554F5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98180" y="5880734"/>
            <a:ext cx="5715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3747" y="1844780"/>
            <a:ext cx="5230187" cy="424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280" y="188550"/>
            <a:ext cx="7772400" cy="1143000"/>
          </a:xfrm>
        </p:spPr>
        <p:txBody>
          <a:bodyPr/>
          <a:lstStyle/>
          <a:p>
            <a:r>
              <a:rPr lang="en-GB" sz="3600" b="1" dirty="0" smtClean="0">
                <a:effectLst/>
              </a:rPr>
              <a:t>How do these two insects look?</a:t>
            </a:r>
            <a:endParaRPr lang="en-US" sz="3600" b="1" dirty="0">
              <a:effectLst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90" y="4149100"/>
            <a:ext cx="4752659" cy="1944270"/>
          </a:xfrm>
        </p:spPr>
        <p:txBody>
          <a:bodyPr/>
          <a:lstStyle/>
          <a:p>
            <a:pPr marL="514350" indent="-514350">
              <a:lnSpc>
                <a:spcPct val="85000"/>
              </a:lnSpc>
              <a:spcBef>
                <a:spcPts val="0"/>
              </a:spcBef>
              <a:buAutoNum type="arabicPeriod"/>
            </a:pPr>
            <a:r>
              <a:rPr lang="en-GB" dirty="0" smtClean="0"/>
              <a:t>Rather ≠ </a:t>
            </a:r>
            <a:r>
              <a:rPr lang="en-GB" sz="1800" dirty="0" smtClean="0"/>
              <a:t>(thesis – A)</a:t>
            </a:r>
          </a:p>
          <a:p>
            <a:pPr marL="514350" indent="-514350">
              <a:lnSpc>
                <a:spcPct val="85000"/>
              </a:lnSpc>
              <a:spcBef>
                <a:spcPts val="0"/>
              </a:spcBef>
              <a:buAutoNum type="arabicPeriod"/>
            </a:pPr>
            <a:r>
              <a:rPr lang="en-GB" dirty="0" smtClean="0"/>
              <a:t>Rather = </a:t>
            </a:r>
            <a:r>
              <a:rPr lang="en-GB" sz="1800" dirty="0" smtClean="0"/>
              <a:t>(antithesis – non-A)</a:t>
            </a:r>
            <a:endParaRPr lang="en-US"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 altLang="en-US" smtClean="0"/>
              <a:t>June 15, 2017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Clickers - Ilustrations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01864-9A45-46BB-9C5E-AF89E6715004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8" name="Rectangle 7"/>
          <p:cNvSpPr/>
          <p:nvPr>
            <p:custDataLst>
              <p:tags r:id="rId1"/>
            </p:custDataLst>
          </p:nvPr>
        </p:nvSpPr>
        <p:spPr bwMode="auto">
          <a:xfrm>
            <a:off x="4932050" y="1340710"/>
            <a:ext cx="3810000" cy="41148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680" y="6137910"/>
            <a:ext cx="381000" cy="514350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00" y="1340710"/>
            <a:ext cx="2310355" cy="2168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31" y="1340710"/>
            <a:ext cx="2069630" cy="2168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93745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0560"/>
            <a:ext cx="7772400" cy="1143000"/>
          </a:xfrm>
        </p:spPr>
        <p:txBody>
          <a:bodyPr/>
          <a:lstStyle/>
          <a:p>
            <a:r>
              <a:rPr lang="en-GB" sz="3600" b="1" dirty="0" smtClean="0"/>
              <a:t>Are these differences &amp; similarities...</a:t>
            </a:r>
            <a:endParaRPr lang="en-US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420" y="1981200"/>
            <a:ext cx="4320600" cy="41148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GB" dirty="0" smtClean="0"/>
              <a:t>rather in your mind </a:t>
            </a:r>
          </a:p>
          <a:p>
            <a:pPr marL="514350" indent="-514350">
              <a:buAutoNum type="arabicPeriod"/>
            </a:pPr>
            <a:r>
              <a:rPr lang="en-GB" dirty="0" smtClean="0"/>
              <a:t>rather in the world</a:t>
            </a:r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endParaRPr lang="en-GB" dirty="0" smtClean="0"/>
          </a:p>
          <a:p>
            <a:r>
              <a:rPr lang="en-GB" dirty="0" smtClean="0">
                <a:solidFill>
                  <a:schemeClr val="accent1"/>
                </a:solidFill>
              </a:rPr>
              <a:t>What about the bible?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 altLang="en-US" smtClean="0"/>
              <a:t>June 15, 2017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Clickers - Ilustrations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01864-9A45-46BB-9C5E-AF89E6715004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8" name="Rectangle 7"/>
          <p:cNvSpPr/>
          <p:nvPr>
            <p:custDataLst>
              <p:tags r:id="rId1"/>
            </p:custDataLst>
          </p:nvPr>
        </p:nvSpPr>
        <p:spPr bwMode="auto">
          <a:xfrm>
            <a:off x="4616450" y="1981200"/>
            <a:ext cx="3810000" cy="41148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680" y="6137910"/>
            <a:ext cx="3810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9920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060" y="332570"/>
            <a:ext cx="8618280" cy="1143000"/>
          </a:xfrm>
        </p:spPr>
        <p:txBody>
          <a:bodyPr/>
          <a:lstStyle/>
          <a:p>
            <a:r>
              <a:rPr lang="en-GB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it your choice to come to this lecture?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742950" indent="-742950">
              <a:buAutoNum type="arabicPeriod"/>
            </a:pPr>
            <a:r>
              <a:rPr lang="en-US" sz="3600" dirty="0" smtClean="0"/>
              <a:t>Yes! </a:t>
            </a:r>
          </a:p>
          <a:p>
            <a:pPr marL="742950" indent="-742950">
              <a:buAutoNum type="arabicPeriod"/>
            </a:pPr>
            <a:r>
              <a:rPr lang="en-US" sz="3600" dirty="0" smtClean="0"/>
              <a:t>No! </a:t>
            </a:r>
            <a:endParaRPr lang="en-US" sz="3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 altLang="en-US" smtClean="0"/>
              <a:t>June 15, 2017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Clickers - Ilustrations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01864-9A45-46BB-9C5E-AF89E6715004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8" name="Rectangle 7"/>
          <p:cNvSpPr/>
          <p:nvPr>
            <p:custDataLst>
              <p:tags r:id="rId1"/>
            </p:custDataLst>
          </p:nvPr>
        </p:nvSpPr>
        <p:spPr bwMode="auto">
          <a:xfrm>
            <a:off x="4648200" y="1981200"/>
            <a:ext cx="3810000" cy="41148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680" y="6137910"/>
            <a:ext cx="3810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4652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2570"/>
            <a:ext cx="7772400" cy="1143000"/>
          </a:xfrm>
        </p:spPr>
        <p:txBody>
          <a:bodyPr/>
          <a:lstStyle/>
          <a:p>
            <a:r>
              <a:rPr lang="en-GB" sz="3600" b="1" dirty="0" smtClean="0"/>
              <a:t>Is one of your parents in the “business” of helping people?</a:t>
            </a:r>
            <a:endParaRPr lang="en-US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708900"/>
            <a:ext cx="3810000" cy="1440200"/>
          </a:xfrm>
        </p:spPr>
        <p:txBody>
          <a:bodyPr/>
          <a:lstStyle/>
          <a:p>
            <a:pPr marL="742950" indent="-742950">
              <a:buAutoNum type="arabicPeriod"/>
            </a:pPr>
            <a:r>
              <a:rPr lang="en-US" sz="3600" dirty="0" smtClean="0"/>
              <a:t>Yes! </a:t>
            </a:r>
          </a:p>
          <a:p>
            <a:pPr marL="742950" indent="-742950">
              <a:buAutoNum type="arabicPeriod"/>
            </a:pPr>
            <a:r>
              <a:rPr lang="en-US" sz="3600" dirty="0" smtClean="0"/>
              <a:t>No! </a:t>
            </a:r>
            <a:endParaRPr lang="en-US" sz="3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 altLang="en-US" smtClean="0"/>
              <a:t>June 15, 2017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Clickers - Ilustrations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01864-9A45-46BB-9C5E-AF89E6715004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8" name="Rectangle 7"/>
          <p:cNvSpPr/>
          <p:nvPr>
            <p:custDataLst>
              <p:tags r:id="rId1"/>
            </p:custDataLst>
          </p:nvPr>
        </p:nvSpPr>
        <p:spPr bwMode="auto">
          <a:xfrm>
            <a:off x="4648200" y="1981200"/>
            <a:ext cx="3810000" cy="41148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680" y="6137910"/>
            <a:ext cx="381000" cy="5143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460" y="4437140"/>
            <a:ext cx="3744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Was it your choice or your parents’ choice to come to this lectures!?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150380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8550"/>
            <a:ext cx="7772400" cy="936130"/>
          </a:xfrm>
        </p:spPr>
        <p:txBody>
          <a:bodyPr/>
          <a:lstStyle/>
          <a:p>
            <a:r>
              <a:rPr lang="en-GB" sz="3600" b="1" dirty="0" smtClean="0"/>
              <a:t>You are here today because of your...</a:t>
            </a:r>
            <a:endParaRPr lang="en-US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420" y="1268700"/>
            <a:ext cx="4252780" cy="4827300"/>
          </a:xfrm>
        </p:spPr>
        <p:txBody>
          <a:bodyPr/>
          <a:lstStyle/>
          <a:p>
            <a:pPr marL="742950" indent="-742950">
              <a:lnSpc>
                <a:spcPct val="85000"/>
              </a:lnSpc>
              <a:spcBef>
                <a:spcPts val="0"/>
              </a:spcBef>
              <a:buAutoNum type="arabicPeriod"/>
            </a:pPr>
            <a:r>
              <a:rPr lang="en-GB" sz="3600" dirty="0" smtClean="0"/>
              <a:t>genes </a:t>
            </a:r>
          </a:p>
          <a:p>
            <a:pPr marL="742950" indent="-742950">
              <a:lnSpc>
                <a:spcPct val="85000"/>
              </a:lnSpc>
              <a:spcBef>
                <a:spcPts val="0"/>
              </a:spcBef>
              <a:buAutoNum type="arabicPeriod"/>
            </a:pPr>
            <a:r>
              <a:rPr lang="en-GB" sz="3600" dirty="0" smtClean="0"/>
              <a:t>brain </a:t>
            </a:r>
          </a:p>
          <a:p>
            <a:pPr marL="742950" indent="-742950">
              <a:lnSpc>
                <a:spcPct val="85000"/>
              </a:lnSpc>
              <a:spcBef>
                <a:spcPts val="0"/>
              </a:spcBef>
              <a:buAutoNum type="arabicPeriod"/>
            </a:pPr>
            <a:r>
              <a:rPr lang="en-GB" sz="3600" dirty="0" smtClean="0"/>
              <a:t>parents </a:t>
            </a:r>
          </a:p>
          <a:p>
            <a:pPr marL="742950" indent="-742950">
              <a:lnSpc>
                <a:spcPct val="85000"/>
              </a:lnSpc>
              <a:spcBef>
                <a:spcPts val="0"/>
              </a:spcBef>
              <a:buAutoNum type="arabicPeriod"/>
            </a:pPr>
            <a:r>
              <a:rPr lang="en-GB" sz="3600" dirty="0" smtClean="0"/>
              <a:t>country </a:t>
            </a:r>
          </a:p>
          <a:p>
            <a:pPr marL="742950" indent="-742950">
              <a:lnSpc>
                <a:spcPct val="85000"/>
              </a:lnSpc>
              <a:spcBef>
                <a:spcPts val="0"/>
              </a:spcBef>
              <a:buAutoNum type="arabicPeriod"/>
            </a:pPr>
            <a:r>
              <a:rPr lang="en-GB" sz="3600" dirty="0" smtClean="0"/>
              <a:t>willpower </a:t>
            </a:r>
          </a:p>
          <a:p>
            <a:pPr marL="742950" indent="-742950">
              <a:lnSpc>
                <a:spcPct val="85000"/>
              </a:lnSpc>
              <a:spcBef>
                <a:spcPts val="0"/>
              </a:spcBef>
              <a:buAutoNum type="arabicPeriod"/>
            </a:pPr>
            <a:r>
              <a:rPr lang="en-GB" sz="3600" dirty="0" smtClean="0"/>
              <a:t>chance </a:t>
            </a:r>
          </a:p>
          <a:p>
            <a:pPr marL="0" indent="0">
              <a:lnSpc>
                <a:spcPct val="85000"/>
              </a:lnSpc>
              <a:spcBef>
                <a:spcPts val="0"/>
              </a:spcBef>
              <a:buNone/>
            </a:pPr>
            <a:endParaRPr lang="en-GB" sz="2400" dirty="0" smtClean="0">
              <a:solidFill>
                <a:schemeClr val="accent1"/>
              </a:solidFill>
            </a:endParaRPr>
          </a:p>
          <a:p>
            <a:pPr marL="0" indent="0">
              <a:lnSpc>
                <a:spcPct val="85000"/>
              </a:lnSpc>
              <a:spcBef>
                <a:spcPts val="0"/>
              </a:spcBef>
              <a:buNone/>
            </a:pPr>
            <a:r>
              <a:rPr lang="en-GB" sz="2400" b="1" dirty="0" smtClean="0">
                <a:solidFill>
                  <a:schemeClr val="tx2"/>
                </a:solidFill>
              </a:rPr>
              <a:t>From Oslo </a:t>
            </a:r>
            <a:r>
              <a:rPr lang="en-GB" sz="24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to P</a:t>
            </a:r>
            <a:r>
              <a:rPr lang="en-US" sz="2400" b="1" dirty="0" err="1" smtClean="0">
                <a:solidFill>
                  <a:schemeClr val="tx2"/>
                </a:solidFill>
              </a:rPr>
              <a:t>ampallacta</a:t>
            </a:r>
            <a:r>
              <a:rPr lang="en-US" sz="2400" b="1" dirty="0" smtClean="0">
                <a:solidFill>
                  <a:schemeClr val="tx2"/>
                </a:solidFill>
              </a:rPr>
              <a:t>: walk, cycle, car, bus OR train AND plane OR boat (</a:t>
            </a:r>
            <a:r>
              <a:rPr lang="en-GB" sz="2400" b="1" dirty="0" smtClean="0">
                <a:solidFill>
                  <a:schemeClr val="tx2"/>
                </a:solidFill>
              </a:rPr>
              <a:t>Mayor, 2016) – </a:t>
            </a:r>
            <a:r>
              <a:rPr lang="en-GB" sz="2400" b="1" dirty="0">
                <a:solidFill>
                  <a:schemeClr val="tx2"/>
                </a:solidFill>
              </a:rPr>
              <a:t>A</a:t>
            </a:r>
            <a:r>
              <a:rPr lang="en-GB" sz="2400" b="1" dirty="0" smtClean="0">
                <a:solidFill>
                  <a:schemeClr val="tx2"/>
                </a:solidFill>
              </a:rPr>
              <a:t>ffordance, </a:t>
            </a:r>
            <a:r>
              <a:rPr lang="en-GB" sz="2400" b="1" dirty="0" err="1" smtClean="0">
                <a:solidFill>
                  <a:schemeClr val="tx2"/>
                </a:solidFill>
              </a:rPr>
              <a:t>Vicariance</a:t>
            </a:r>
            <a:r>
              <a:rPr lang="en-GB" sz="2400" b="1" dirty="0" smtClean="0">
                <a:solidFill>
                  <a:schemeClr val="tx2"/>
                </a:solidFill>
              </a:rPr>
              <a:t>, Necessity &amp; Sufficiency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 altLang="en-US" smtClean="0"/>
              <a:t>June 15, 2017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Clickers - Ilustrations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01864-9A45-46BB-9C5E-AF89E6715004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8" name="Rectangle 7"/>
          <p:cNvSpPr/>
          <p:nvPr>
            <p:custDataLst>
              <p:tags r:id="rId1"/>
            </p:custDataLst>
          </p:nvPr>
        </p:nvSpPr>
        <p:spPr bwMode="auto">
          <a:xfrm>
            <a:off x="4427980" y="1340710"/>
            <a:ext cx="4030220" cy="460864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680" y="6137910"/>
            <a:ext cx="3810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489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>
          <a:xfrm>
            <a:off x="685800" y="333375"/>
            <a:ext cx="7772400" cy="1143000"/>
          </a:xfrm>
        </p:spPr>
        <p:txBody>
          <a:bodyPr/>
          <a:lstStyle/>
          <a:p>
            <a:r>
              <a:rPr lang="en-GB" altLang="en-US" sz="3600" b="1" dirty="0" smtClean="0"/>
              <a:t>To know the mind (yours &amp; others) do you rely more on:</a:t>
            </a:r>
            <a:endParaRPr lang="en-US" altLang="en-US" sz="3600" b="1" dirty="0" smtClean="0"/>
          </a:p>
        </p:txBody>
      </p:sp>
      <p:sp>
        <p:nvSpPr>
          <p:cNvPr id="96259" name="Text Placeholder 2"/>
          <p:cNvSpPr>
            <a:spLocks noGrp="1"/>
          </p:cNvSpPr>
          <p:nvPr>
            <p:ph type="body" sz="half" idx="1"/>
          </p:nvPr>
        </p:nvSpPr>
        <p:spPr>
          <a:xfrm>
            <a:off x="251400" y="1981200"/>
            <a:ext cx="4244400" cy="4114800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GB" altLang="en-US" dirty="0" smtClean="0"/>
              <a:t>Your introspections &amp; naturalistic observations? </a:t>
            </a:r>
          </a:p>
          <a:p>
            <a:pPr marL="514350" indent="-514350">
              <a:buFontTx/>
              <a:buAutoNum type="arabicPeriod"/>
            </a:pPr>
            <a:r>
              <a:rPr lang="en-GB" altLang="en-US" dirty="0" smtClean="0"/>
              <a:t>What you are told by other people, read &amp; watch? </a:t>
            </a:r>
            <a:endParaRPr lang="en-US" altLang="en-US" dirty="0" smtClean="0"/>
          </a:p>
        </p:txBody>
      </p:sp>
      <p:pic>
        <p:nvPicPr>
          <p:cNvPr id="96260" name="Content Placeholder 8"/>
          <p:cNvPicPr>
            <a:picLocks noGrp="1" noChangeAspect="1"/>
          </p:cNvPicPr>
          <p:nvPr>
            <p:ph sz="half" idx="2"/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97863" y="5880100"/>
            <a:ext cx="571500" cy="771525"/>
          </a:xfrm>
        </p:spPr>
      </p:pic>
      <p:sp>
        <p:nvSpPr>
          <p:cNvPr id="96261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400" smtClean="0"/>
              <a:t>June 15, 2017</a:t>
            </a:r>
            <a:endParaRPr lang="en-GB" altLang="nb-NO" sz="1400" smtClean="0"/>
          </a:p>
        </p:txBody>
      </p:sp>
      <p:sp>
        <p:nvSpPr>
          <p:cNvPr id="9626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 smtClean="0"/>
              <a:t>Clickers - Ilustrations</a:t>
            </a:r>
          </a:p>
        </p:txBody>
      </p:sp>
      <p:sp>
        <p:nvSpPr>
          <p:cNvPr id="962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09E31F-5450-4E39-BACA-DE58DB126B72}" type="slidenum">
              <a:rPr lang="en-GB" altLang="nb-NO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GB" altLang="nb-NO" sz="1400" smtClean="0"/>
          </a:p>
        </p:txBody>
      </p:sp>
      <p:sp>
        <p:nvSpPr>
          <p:cNvPr id="8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48200" y="1981200"/>
            <a:ext cx="3810000" cy="41148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12700" cap="sq" algn="ctr">
            <a:solidFill>
              <a:schemeClr val="tx1">
                <a:alpha val="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2295687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Content Placeholder 2"/>
          <p:cNvSpPr>
            <a:spLocks noGrp="1"/>
          </p:cNvSpPr>
          <p:nvPr>
            <p:ph idx="1"/>
          </p:nvPr>
        </p:nvSpPr>
        <p:spPr>
          <a:xfrm>
            <a:off x="323410" y="188550"/>
            <a:ext cx="8134790" cy="5907451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Do you trust what you are reading in the pensum or what you are told during the lectures by the teachers?</a:t>
            </a:r>
          </a:p>
          <a:p>
            <a:pPr marL="0" indent="0">
              <a:buFontTx/>
              <a:buNone/>
            </a:pPr>
            <a:endParaRPr lang="en-US" sz="2800" dirty="0" smtClean="0"/>
          </a:p>
          <a:p>
            <a:pPr marL="0" indent="0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FontTx/>
              <a:buAutoNum type="alphaUcPeriod"/>
            </a:pPr>
            <a:r>
              <a:rPr lang="en-US" sz="2800" dirty="0" smtClean="0"/>
              <a:t> Yes !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FontTx/>
              <a:buAutoNum type="alphaUcPeriod"/>
            </a:pPr>
            <a:r>
              <a:rPr lang="en-US" sz="2800" dirty="0" smtClean="0"/>
              <a:t> Rather Yes !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FontTx/>
              <a:buAutoNum type="alphaUcPeriod"/>
            </a:pPr>
            <a:r>
              <a:rPr lang="en-US" sz="2800" dirty="0" smtClean="0"/>
              <a:t> Yes &amp; No!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FontTx/>
              <a:buAutoNum type="alphaUcPeriod"/>
            </a:pPr>
            <a:r>
              <a:rPr lang="en-US" sz="2800" dirty="0" smtClean="0"/>
              <a:t> Rather No !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FontTx/>
              <a:buAutoNum type="alphaUcPeriod"/>
            </a:pPr>
            <a:r>
              <a:rPr lang="en-US" sz="2800" dirty="0" smtClean="0"/>
              <a:t> No !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FontTx/>
              <a:buAutoNum type="alphaUcPeriod"/>
            </a:pPr>
            <a:r>
              <a:rPr lang="en-US" sz="2800" dirty="0" smtClean="0"/>
              <a:t> I don’t know !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FontTx/>
              <a:buAutoNum type="alphaUcPeriod"/>
            </a:pPr>
            <a:endParaRPr lang="en-US" sz="2800" dirty="0"/>
          </a:p>
          <a:p>
            <a:pPr marL="0" indent="0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FontTx/>
              <a:buAutoNum type="alphaUcPeriod"/>
            </a:pPr>
            <a:endParaRPr lang="en-US" sz="2800" dirty="0" smtClean="0"/>
          </a:p>
          <a:p>
            <a:pPr marL="0" indent="0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FontTx/>
              <a:buAutoNum type="alphaUcPeriod"/>
            </a:pPr>
            <a:endParaRPr lang="en-US" sz="2800" dirty="0"/>
          </a:p>
          <a:p>
            <a:pPr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</a:pPr>
            <a:r>
              <a:rPr lang="en-US" sz="2800" b="1" dirty="0" smtClean="0">
                <a:solidFill>
                  <a:schemeClr val="tx2"/>
                </a:solidFill>
              </a:rPr>
              <a:t>Relation with attachment?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FontTx/>
              <a:buAutoNum type="alphaUcPeriod"/>
            </a:pPr>
            <a:endParaRPr lang="en-US" sz="2800" dirty="0" smtClean="0"/>
          </a:p>
          <a:p>
            <a:pPr marL="0" indent="0">
              <a:buFontTx/>
              <a:buNone/>
            </a:pPr>
            <a:endParaRPr lang="en-US" dirty="0" smtClean="0"/>
          </a:p>
          <a:p>
            <a:pPr marL="0" indent="0">
              <a:buFontTx/>
              <a:buNone/>
            </a:pPr>
            <a:endParaRPr lang="en-US" dirty="0" smtClean="0"/>
          </a:p>
          <a:p>
            <a:pPr marL="0" indent="0">
              <a:buFontTx/>
              <a:buNone/>
            </a:pPr>
            <a:endParaRPr lang="en-US" dirty="0" smtClean="0"/>
          </a:p>
        </p:txBody>
      </p:sp>
      <p:sp>
        <p:nvSpPr>
          <p:cNvPr id="8090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June 15, 2017</a:t>
            </a:r>
            <a:endParaRPr lang="en-GB" dirty="0"/>
          </a:p>
        </p:txBody>
      </p:sp>
      <p:sp>
        <p:nvSpPr>
          <p:cNvPr id="8090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Clickers - Ilustrations</a:t>
            </a:r>
            <a:endParaRPr lang="en-GB" dirty="0" smtClean="0"/>
          </a:p>
        </p:txBody>
      </p:sp>
      <p:sp>
        <p:nvSpPr>
          <p:cNvPr id="809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41D968-B852-4F54-8631-5695A88B3168}" type="slidenum">
              <a:rPr lang="en-GB"/>
              <a:pPr/>
              <a:t>17</a:t>
            </a:fld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6697" y="1412720"/>
            <a:ext cx="5090499" cy="3816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868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331788"/>
            <a:ext cx="7772400" cy="1143000"/>
          </a:xfrm>
        </p:spPr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GB" sz="3600" b="1" dirty="0" smtClean="0"/>
              <a:t>Overall, how much of this lecture did you understand ?</a:t>
            </a:r>
            <a:endParaRPr lang="en-US" sz="3600" b="1" dirty="0"/>
          </a:p>
        </p:txBody>
      </p:sp>
      <p:sp>
        <p:nvSpPr>
          <p:cNvPr id="120835" name="Text Placeholder 2"/>
          <p:cNvSpPr>
            <a:spLocks noGrp="1"/>
          </p:cNvSpPr>
          <p:nvPr>
            <p:ph type="body" sz="half" idx="1"/>
          </p:nvPr>
        </p:nvSpPr>
        <p:spPr>
          <a:xfrm>
            <a:off x="251400" y="1981200"/>
            <a:ext cx="4656877" cy="4114800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GB" altLang="en-US" sz="3400" dirty="0" smtClean="0"/>
              <a:t>Almost nothing </a:t>
            </a:r>
          </a:p>
          <a:p>
            <a:pPr marL="514350" indent="-514350">
              <a:buFontTx/>
              <a:buAutoNum type="arabicPeriod"/>
            </a:pPr>
            <a:r>
              <a:rPr lang="en-GB" altLang="en-US" sz="3400" dirty="0" smtClean="0"/>
              <a:t>Something </a:t>
            </a:r>
          </a:p>
          <a:p>
            <a:pPr marL="514350" indent="-514350">
              <a:buFontTx/>
              <a:buAutoNum type="arabicPeriod"/>
            </a:pPr>
            <a:r>
              <a:rPr lang="en-GB" altLang="en-US" sz="3400" dirty="0" smtClean="0"/>
              <a:t>About half of it </a:t>
            </a:r>
          </a:p>
          <a:p>
            <a:pPr marL="514350" indent="-514350">
              <a:buFontTx/>
              <a:buAutoNum type="arabicPeriod"/>
            </a:pPr>
            <a:r>
              <a:rPr lang="en-GB" altLang="en-US" sz="3400" dirty="0" smtClean="0"/>
              <a:t>Most of it </a:t>
            </a:r>
          </a:p>
          <a:p>
            <a:pPr marL="514350" indent="-514350">
              <a:buFontTx/>
              <a:buAutoNum type="arabicPeriod"/>
            </a:pPr>
            <a:r>
              <a:rPr lang="en-GB" altLang="en-US" sz="3400" dirty="0" smtClean="0"/>
              <a:t>Almost everything </a:t>
            </a:r>
          </a:p>
        </p:txBody>
      </p:sp>
      <p:pic>
        <p:nvPicPr>
          <p:cNvPr id="120836" name="Content Placeholder 8"/>
          <p:cNvPicPr>
            <a:picLocks noGrp="1" noChangeAspect="1"/>
          </p:cNvPicPr>
          <p:nvPr>
            <p:ph sz="half" idx="2"/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88363" y="6137275"/>
            <a:ext cx="381000" cy="514350"/>
          </a:xfrm>
        </p:spPr>
      </p:pic>
      <p:sp>
        <p:nvSpPr>
          <p:cNvPr id="120837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400" smtClean="0"/>
              <a:t>June 15, 2017</a:t>
            </a:r>
            <a:endParaRPr lang="en-US" altLang="nb-NO" sz="1400"/>
          </a:p>
        </p:txBody>
      </p:sp>
      <p:sp>
        <p:nvSpPr>
          <p:cNvPr id="12083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b-NO" sz="1400" smtClean="0"/>
              <a:t>Clickers - Ilustrations</a:t>
            </a:r>
          </a:p>
        </p:txBody>
      </p:sp>
      <p:sp>
        <p:nvSpPr>
          <p:cNvPr id="12083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B627B539-9F86-4BD6-8B85-62A787968EA8}" type="slidenum">
              <a:rPr lang="en-US" altLang="nb-NO" sz="1400" smtClean="0"/>
              <a:pPr algn="r">
                <a:spcBef>
                  <a:spcPct val="0"/>
                </a:spcBef>
                <a:buFontTx/>
                <a:buNone/>
              </a:pPr>
              <a:t>18</a:t>
            </a:fld>
            <a:endParaRPr lang="en-US" altLang="nb-NO" sz="1400" smtClean="0"/>
          </a:p>
        </p:txBody>
      </p:sp>
      <p:sp>
        <p:nvSpPr>
          <p:cNvPr id="8" name="Rectangle 7"/>
          <p:cNvSpPr/>
          <p:nvPr>
            <p:custDataLst>
              <p:tags r:id="rId2"/>
            </p:custDataLst>
          </p:nvPr>
        </p:nvSpPr>
        <p:spPr bwMode="auto">
          <a:xfrm>
            <a:off x="5154610" y="1981200"/>
            <a:ext cx="3810000" cy="41148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211950" y="2132820"/>
            <a:ext cx="576100" cy="2902138"/>
            <a:chOff x="4211950" y="2060810"/>
            <a:chExt cx="576100" cy="2902138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2050" y="4413600"/>
              <a:ext cx="576000" cy="549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2050" y="3841200"/>
              <a:ext cx="576000" cy="557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2050" y="3250800"/>
              <a:ext cx="576000" cy="57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2000" y="2646000"/>
              <a:ext cx="576000" cy="592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50" y="2060810"/>
              <a:ext cx="576000" cy="571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505730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420" y="188550"/>
            <a:ext cx="8569190" cy="894620"/>
          </a:xfrm>
        </p:spPr>
        <p:txBody>
          <a:bodyPr/>
          <a:lstStyle/>
          <a:p>
            <a:r>
              <a:rPr lang="da-DK" sz="3600" b="1" dirty="0" smtClean="0">
                <a:effectLst/>
              </a:rPr>
              <a:t>To </a:t>
            </a:r>
            <a:r>
              <a:rPr lang="da-DK" sz="3600" b="1" dirty="0">
                <a:effectLst/>
              </a:rPr>
              <a:t>click or not to </a:t>
            </a:r>
            <a:r>
              <a:rPr lang="da-DK" sz="3600" b="1" dirty="0" smtClean="0">
                <a:effectLst/>
              </a:rPr>
              <a:t>click?</a:t>
            </a:r>
            <a:endParaRPr lang="nb-NO" sz="3600" b="1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433" y="1340710"/>
            <a:ext cx="7705070" cy="4392610"/>
          </a:xfrm>
        </p:spPr>
        <p:txBody>
          <a:bodyPr/>
          <a:lstStyle/>
          <a:p>
            <a:pPr marL="0" indent="0">
              <a:lnSpc>
                <a:spcPct val="85000"/>
              </a:lnSpc>
              <a:spcBef>
                <a:spcPts val="600"/>
              </a:spcBef>
              <a:buNone/>
            </a:pPr>
            <a:r>
              <a:rPr lang="da-DK" sz="2800" b="1" dirty="0" err="1" smtClean="0">
                <a:solidFill>
                  <a:srgbClr val="FFFF00"/>
                </a:solidFill>
                <a:latin typeface="+mj-lt"/>
              </a:rPr>
              <a:t>Would</a:t>
            </a:r>
            <a:r>
              <a:rPr lang="da-DK" sz="2800" b="1" dirty="0" smtClean="0">
                <a:solidFill>
                  <a:srgbClr val="FFFF00"/>
                </a:solidFill>
                <a:latin typeface="+mj-lt"/>
              </a:rPr>
              <a:t> you promote the use of the clickers in your Faculty? </a:t>
            </a:r>
          </a:p>
          <a:p>
            <a:pPr>
              <a:lnSpc>
                <a:spcPct val="85000"/>
              </a:lnSpc>
              <a:spcBef>
                <a:spcPts val="600"/>
              </a:spcBef>
              <a:buNone/>
            </a:pPr>
            <a:endParaRPr lang="da-DK" sz="2800" i="1" dirty="0" smtClean="0">
              <a:latin typeface="+mj-lt"/>
            </a:endParaRPr>
          </a:p>
          <a:p>
            <a:pPr marL="457200" indent="-457200">
              <a:lnSpc>
                <a:spcPct val="85000"/>
              </a:lnSpc>
              <a:spcBef>
                <a:spcPts val="600"/>
              </a:spcBef>
              <a:buAutoNum type="alphaUcParenR"/>
            </a:pPr>
            <a:r>
              <a:rPr lang="da-DK" sz="2800" dirty="0" smtClean="0">
                <a:latin typeface="+mj-lt"/>
              </a:rPr>
              <a:t>Definitely!</a:t>
            </a:r>
          </a:p>
          <a:p>
            <a:pPr marL="457200" indent="-457200">
              <a:lnSpc>
                <a:spcPct val="85000"/>
              </a:lnSpc>
              <a:spcBef>
                <a:spcPts val="600"/>
              </a:spcBef>
              <a:buAutoNum type="alphaUcParenR"/>
            </a:pPr>
            <a:r>
              <a:rPr lang="da-DK" sz="2800" dirty="0" smtClean="0">
                <a:latin typeface="+mj-lt"/>
              </a:rPr>
              <a:t>Very likely</a:t>
            </a:r>
          </a:p>
          <a:p>
            <a:pPr marL="457200" indent="-457200">
              <a:lnSpc>
                <a:spcPct val="85000"/>
              </a:lnSpc>
              <a:spcBef>
                <a:spcPts val="600"/>
              </a:spcBef>
              <a:buAutoNum type="alphaUcParenR"/>
            </a:pPr>
            <a:r>
              <a:rPr lang="da-DK" sz="2800" dirty="0" smtClean="0">
                <a:latin typeface="+mj-lt"/>
              </a:rPr>
              <a:t>I would consider it</a:t>
            </a:r>
          </a:p>
          <a:p>
            <a:pPr marL="457200" indent="-457200">
              <a:lnSpc>
                <a:spcPct val="85000"/>
              </a:lnSpc>
              <a:spcBef>
                <a:spcPts val="600"/>
              </a:spcBef>
              <a:buAutoNum type="alphaUcParenR"/>
            </a:pPr>
            <a:r>
              <a:rPr lang="da-DK" sz="2800" dirty="0" smtClean="0">
                <a:latin typeface="+mj-lt"/>
              </a:rPr>
              <a:t>Don’t think so</a:t>
            </a:r>
          </a:p>
          <a:p>
            <a:pPr marL="457200" indent="-457200">
              <a:lnSpc>
                <a:spcPct val="85000"/>
              </a:lnSpc>
              <a:spcBef>
                <a:spcPts val="600"/>
              </a:spcBef>
              <a:buAutoNum type="alphaUcParenR"/>
            </a:pPr>
            <a:r>
              <a:rPr lang="da-DK" sz="2800" dirty="0" smtClean="0">
                <a:latin typeface="+mj-lt"/>
              </a:rPr>
              <a:t>No way!</a:t>
            </a:r>
          </a:p>
          <a:p>
            <a:pPr marL="457200" indent="-457200">
              <a:lnSpc>
                <a:spcPct val="85000"/>
              </a:lnSpc>
              <a:spcBef>
                <a:spcPts val="600"/>
              </a:spcBef>
              <a:buAutoNum type="alphaUcParenR"/>
            </a:pPr>
            <a:r>
              <a:rPr lang="da-DK" sz="2800" dirty="0" smtClean="0">
                <a:latin typeface="+mj-lt"/>
              </a:rPr>
              <a:t>Don’t know yet</a:t>
            </a:r>
            <a:endParaRPr lang="nb-NO" sz="2800" dirty="0" smtClean="0">
              <a:latin typeface="+mj-lt"/>
            </a:endParaRPr>
          </a:p>
        </p:txBody>
      </p:sp>
      <p:pic>
        <p:nvPicPr>
          <p:cNvPr id="5" name="Picture 4" descr="Used by Mentometer.Nu - DO NOT CHANGE!&#10;3201010355124A5B18451E06005C5D47514D1106114F4441561402034E000754125058040605111D42125A5A4D1C01011D1174525718091A0D500A0408700803071A0645575F4D4C5E38111D48125F5D0600020D547812445B18090A540C5E5C405D09001C54064509775B03F71A541B595B5D5F4D16014F215E12445514445530005FA04714060B01034F4857470F565E554F29505E405156545545540109030F5F505B4F5F0A020806585055445401090101585E5E4F5F0A00060156555544540307060F5D5E5E4F5D04070804565555465A0409030F5D5E5C415A0A02080456575B41540109030F5F505B4F29505E405156311C010A0A0208720C091D115477535F47085E2815034257080456311C010A0A020819545C55320E5D41560F2B0402070A0A07080456485F4F5E0109755501160B4F540A09080F565E554F540A09080F565E554F540A09080F565E554F540A09080F565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98180" y="5880734"/>
            <a:ext cx="571500" cy="771525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June 15,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4EA77F-87DB-472C-9857-FAB6E31CB38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Clickers - Ilustrations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7420" y="2094554"/>
            <a:ext cx="4706510" cy="352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984385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410" y="404580"/>
            <a:ext cx="8229600" cy="720100"/>
          </a:xfrm>
        </p:spPr>
        <p:txBody>
          <a:bodyPr/>
          <a:lstStyle/>
          <a:p>
            <a:r>
              <a:rPr lang="nb-NO" sz="2800" b="1" dirty="0" smtClean="0">
                <a:effectLst/>
              </a:rPr>
              <a:t>Hvilken hjernestruktur er fjernet i denne pasienten? </a:t>
            </a:r>
          </a:p>
        </p:txBody>
      </p:sp>
      <p:sp>
        <p:nvSpPr>
          <p:cNvPr id="9221" name="Rectangle 4"/>
          <p:cNvSpPr txBox="1">
            <a:spLocks noChangeArrowheads="1"/>
          </p:cNvSpPr>
          <p:nvPr/>
        </p:nvSpPr>
        <p:spPr bwMode="auto">
          <a:xfrm>
            <a:off x="395420" y="1131664"/>
            <a:ext cx="3205340" cy="331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b-NO" sz="2800" dirty="0" smtClean="0">
                <a:solidFill>
                  <a:srgbClr val="FFFFFF"/>
                </a:solidFill>
                <a:latin typeface="+mj-lt"/>
                <a:cs typeface="+mn-cs"/>
              </a:rPr>
              <a:t>A. Hippocampus</a:t>
            </a:r>
          </a:p>
          <a:p>
            <a:r>
              <a:rPr lang="nb-NO" sz="2800" dirty="0" smtClean="0">
                <a:solidFill>
                  <a:srgbClr val="FFFFFF"/>
                </a:solidFill>
                <a:latin typeface="+mj-lt"/>
                <a:cs typeface="+mn-cs"/>
              </a:rPr>
              <a:t>B. Substantia Nigra</a:t>
            </a:r>
          </a:p>
          <a:p>
            <a:r>
              <a:rPr lang="nb-NO" sz="2800" dirty="0" smtClean="0">
                <a:solidFill>
                  <a:srgbClr val="FFFFFF"/>
                </a:solidFill>
                <a:latin typeface="+mj-lt"/>
                <a:cs typeface="+mn-cs"/>
              </a:rPr>
              <a:t>C. Hypothalamus</a:t>
            </a:r>
          </a:p>
          <a:p>
            <a:r>
              <a:rPr lang="nb-NO" sz="2800" dirty="0" smtClean="0">
                <a:solidFill>
                  <a:srgbClr val="FFFFFF"/>
                </a:solidFill>
                <a:latin typeface="+mj-lt"/>
                <a:cs typeface="+mn-cs"/>
              </a:rPr>
              <a:t>D. Precuneus</a:t>
            </a:r>
          </a:p>
          <a:p>
            <a:r>
              <a:rPr lang="nb-NO" sz="2800" dirty="0" smtClean="0">
                <a:solidFill>
                  <a:srgbClr val="FFFFFF"/>
                </a:solidFill>
                <a:latin typeface="+mj-lt"/>
                <a:cs typeface="+mn-cs"/>
              </a:rPr>
              <a:t>E. The Pons</a:t>
            </a:r>
            <a:endParaRPr lang="nb-NO" sz="2800" dirty="0" smtClean="0">
              <a:solidFill>
                <a:srgbClr val="FFFFFF"/>
              </a:solidFill>
              <a:latin typeface="Comic Sans MS" pitchFamily="66" charset="0"/>
              <a:cs typeface="+mn-cs"/>
            </a:endParaRPr>
          </a:p>
        </p:txBody>
      </p:sp>
      <p:pic>
        <p:nvPicPr>
          <p:cNvPr id="10" name="Picture 9" descr="Used by Mentometer.Nu - DO NOT CHANGE!&#10;2D181D035A575D14050F0B060154414746180E1A011D115741140B0F0B06015446135D4D010B1A01541243551E0C0B1A1B545C0C0F585E261D1F415D505500151B075462475147190400000650127D5D0A170F4F2748425C400504021502444108641F000D01015447400F390D0B543F5E5C400F565E554F5477535F47085E5F4F5E0A00060156575B415400000B0F5D5E5E4F5D04070804565555465A0409030F5D5E5C415A0A02080456575B41540109030F5F505B4F5F0A020806585055445401090101585E5E4F5F0A00060156555544540307060F2B0402070A0A664141085E5E4F29505E405156230F181C5409755501160B4F5F0A664141085E5E4F42080B08720C091D115477535F47085E5B4F5F0A1F020F5C5555320E5D41560F565E554F540A09080F565E554F540A09080F565E554F540A09080F565E554F540A0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98180" y="5880734"/>
            <a:ext cx="571500" cy="771525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June 15, 2017</a:t>
            </a:r>
            <a:endParaRPr lang="nb-NO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EDF128-5604-4A4B-96A5-6978A5B12E5D}" type="slidenum">
              <a:rPr lang="nb-NO" smtClean="0"/>
              <a:pPr>
                <a:defRPr/>
              </a:pPr>
              <a:t>2</a:t>
            </a:fld>
            <a:endParaRPr lang="nb-NO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Clickers - Ilustrations</a:t>
            </a:r>
            <a:endParaRPr lang="nb-NO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5651" y="1812194"/>
            <a:ext cx="5230009" cy="3921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88820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508260"/>
            <a:ext cx="8229600" cy="97647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nb-NO" sz="2800" b="1" dirty="0" smtClean="0">
                <a:effectLst/>
              </a:rPr>
              <a:t>Hvilket objekt er akkurat det samme som objektet til venstre, bare sett fra en forskjellig synspunkt?</a:t>
            </a:r>
            <a:br>
              <a:rPr lang="nb-NO" sz="2800" b="1" dirty="0" smtClean="0">
                <a:effectLst/>
              </a:rPr>
            </a:br>
            <a:endParaRPr lang="nb-NO" sz="2800" dirty="0" smtClean="0">
              <a:solidFill>
                <a:schemeClr val="tx1"/>
              </a:solidFill>
              <a:effectLst/>
            </a:endParaRPr>
          </a:p>
        </p:txBody>
      </p:sp>
      <p:pic>
        <p:nvPicPr>
          <p:cNvPr id="10243" name="Picture 4" descr="mental rot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2" y="1362760"/>
            <a:ext cx="8637588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3275820" y="3256648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nb-NO" sz="2000" dirty="0" smtClean="0">
                <a:latin typeface="Comic Sans MS" pitchFamily="66" charset="0"/>
                <a:cs typeface="+mn-cs"/>
              </a:rPr>
              <a:t>1</a:t>
            </a:r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4788030" y="3256648"/>
            <a:ext cx="2796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nb-NO" sz="2000" dirty="0" smtClean="0">
                <a:latin typeface="Comic Sans MS" pitchFamily="66" charset="0"/>
                <a:cs typeface="+mn-cs"/>
              </a:rPr>
              <a:t>2</a:t>
            </a:r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6362700" y="3305226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nb-NO" sz="2000" dirty="0" smtClean="0">
                <a:latin typeface="Comic Sans MS" pitchFamily="66" charset="0"/>
                <a:cs typeface="+mn-cs"/>
              </a:rPr>
              <a:t>3</a:t>
            </a:r>
          </a:p>
        </p:txBody>
      </p:sp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7773570" y="3320165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nb-NO" sz="2000" dirty="0" smtClean="0">
                <a:latin typeface="Comic Sans MS" pitchFamily="66" charset="0"/>
                <a:cs typeface="+mn-cs"/>
              </a:rPr>
              <a:t>4</a:t>
            </a:r>
          </a:p>
        </p:txBody>
      </p:sp>
      <p:pic>
        <p:nvPicPr>
          <p:cNvPr id="9" name="Picture 8" descr="Used by Mentometer.Nu - DO NOT CHANGE!&#10;2D181D035A5747140207041104451256464D04051F1A4353471409001A541C505F5E514D1601194F5E50595106110B004F455B5F141B0000071B43570C14565055454F1712000F5C4548545B0A0013124D5655464F1712070F5E4548545B0A09080F565E28150342570807565455445401090101585E5E4F5F0A00060156575B41540307060F5C57564F5F0A020806585055445401090101585E5E4F5F0A00060156555544540307060F5D5E5E4F5D04070804565555465A0409030F5D5E5C415A0A7452581E0055201D4457080456230F181C5409755501160B4F29505E4051565555201D445708045648574D5477535F47085E28150342570801565555595E0A03030F2B0402070A0A09080F565E554F540A09080F565E554F540A09080F565E554F540A09080F565E554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98180" y="5880734"/>
            <a:ext cx="571500" cy="771525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June 15, 2017</a:t>
            </a:r>
            <a:endParaRPr lang="nb-NO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B799DC-025C-4AA6-B605-3A2E00AE9B37}" type="slidenum">
              <a:rPr lang="nb-NO" smtClean="0"/>
              <a:pPr>
                <a:defRPr/>
              </a:pPr>
              <a:t>3</a:t>
            </a:fld>
            <a:endParaRPr lang="nb-NO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Clickers - Ilustrations</a:t>
            </a:r>
            <a:endParaRPr lang="nb-NO" dirty="0"/>
          </a:p>
        </p:txBody>
      </p:sp>
      <p:sp>
        <p:nvSpPr>
          <p:cNvPr id="2" name="Rectangle 1"/>
          <p:cNvSpPr/>
          <p:nvPr/>
        </p:nvSpPr>
        <p:spPr>
          <a:xfrm>
            <a:off x="1940153" y="3653523"/>
            <a:ext cx="186665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800" dirty="0">
                <a:solidFill>
                  <a:schemeClr val="tx1"/>
                </a:solidFill>
              </a:rPr>
              <a:t>A.  1 &amp; 3</a:t>
            </a:r>
            <a:br>
              <a:rPr lang="nb-NO" sz="2800" dirty="0">
                <a:solidFill>
                  <a:schemeClr val="tx1"/>
                </a:solidFill>
              </a:rPr>
            </a:br>
            <a:r>
              <a:rPr lang="nb-NO" sz="2800" dirty="0">
                <a:solidFill>
                  <a:schemeClr val="tx1"/>
                </a:solidFill>
              </a:rPr>
              <a:t>B.  1 &amp; 4</a:t>
            </a:r>
            <a:br>
              <a:rPr lang="nb-NO" sz="2800" dirty="0">
                <a:solidFill>
                  <a:schemeClr val="tx1"/>
                </a:solidFill>
              </a:rPr>
            </a:br>
            <a:r>
              <a:rPr lang="nb-NO" sz="2800" dirty="0">
                <a:solidFill>
                  <a:schemeClr val="tx1"/>
                </a:solidFill>
              </a:rPr>
              <a:t>C.  2 &amp; 3</a:t>
            </a:r>
            <a:br>
              <a:rPr lang="nb-NO" sz="2800" dirty="0">
                <a:solidFill>
                  <a:schemeClr val="tx1"/>
                </a:solidFill>
              </a:rPr>
            </a:br>
            <a:r>
              <a:rPr lang="nb-NO" sz="2800" dirty="0">
                <a:solidFill>
                  <a:schemeClr val="tx1"/>
                </a:solidFill>
              </a:rPr>
              <a:t>D.  2 &amp; 4</a:t>
            </a:r>
            <a:br>
              <a:rPr lang="nb-NO" sz="2800" dirty="0">
                <a:solidFill>
                  <a:schemeClr val="tx1"/>
                </a:solidFill>
              </a:rPr>
            </a:br>
            <a:r>
              <a:rPr lang="nb-NO" sz="2800" dirty="0">
                <a:solidFill>
                  <a:schemeClr val="tx1"/>
                </a:solidFill>
              </a:rPr>
              <a:t>E.  3 &amp; 4</a:t>
            </a:r>
            <a:endParaRPr lang="nb-NO" sz="28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880" y="3702101"/>
            <a:ext cx="3881376" cy="2910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0565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A0DA45B1-5B2F-448F-BDCF-24F690D84A28}" type="slidenum">
              <a:rPr lang="en-US" altLang="en-US" sz="1400" smtClean="0"/>
              <a:pPr algn="r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6250" y="549275"/>
            <a:ext cx="8310563" cy="5759450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0"/>
              </a:spcBef>
            </a:pPr>
            <a:endParaRPr lang="en-US" altLang="en-US" sz="2800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lnSpc>
                <a:spcPct val="85000"/>
              </a:lnSpc>
              <a:spcBef>
                <a:spcPct val="0"/>
              </a:spcBef>
            </a:pPr>
            <a:endParaRPr lang="en-US" altLang="en-US" sz="2800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altLang="en-US" sz="3600" dirty="0" smtClean="0">
                <a:cs typeface="Times New Roman" pitchFamily="18" charset="0"/>
              </a:rPr>
              <a:t>Universe = Cards with letter on one side and number on the other side</a:t>
            </a:r>
          </a:p>
          <a:p>
            <a:pPr>
              <a:lnSpc>
                <a:spcPct val="85000"/>
              </a:lnSpc>
              <a:spcBef>
                <a:spcPct val="0"/>
              </a:spcBef>
            </a:pPr>
            <a:endParaRPr lang="en-US" altLang="en-US" sz="3600" dirty="0" smtClean="0">
              <a:cs typeface="Times New Roman" pitchFamily="18" charset="0"/>
            </a:endParaRPr>
          </a:p>
          <a:p>
            <a:pPr>
              <a:lnSpc>
                <a:spcPct val="85000"/>
              </a:lnSpc>
              <a:spcBef>
                <a:spcPct val="0"/>
              </a:spcBef>
            </a:pPr>
            <a:endParaRPr lang="en-US" altLang="en-US" sz="3600" dirty="0">
              <a:cs typeface="Times New Roman" pitchFamily="18" charset="0"/>
            </a:endParaRPr>
          </a:p>
          <a:p>
            <a:pPr>
              <a:lnSpc>
                <a:spcPct val="85000"/>
              </a:lnSpc>
              <a:spcBef>
                <a:spcPct val="0"/>
              </a:spcBef>
            </a:pPr>
            <a:endParaRPr lang="en-US" altLang="en-US" sz="3600" dirty="0" smtClean="0">
              <a:cs typeface="Times New Roman" pitchFamily="18" charset="0"/>
            </a:endParaRPr>
          </a:p>
          <a:p>
            <a:pPr>
              <a:lnSpc>
                <a:spcPct val="85000"/>
              </a:lnSpc>
              <a:spcBef>
                <a:spcPct val="0"/>
              </a:spcBef>
            </a:pPr>
            <a:endParaRPr lang="en-US" altLang="en-US" sz="3600" dirty="0">
              <a:cs typeface="Times New Roman" pitchFamily="18" charset="0"/>
            </a:endParaRPr>
          </a:p>
          <a:p>
            <a:pPr>
              <a:lnSpc>
                <a:spcPct val="85000"/>
              </a:lnSpc>
              <a:spcBef>
                <a:spcPct val="0"/>
              </a:spcBef>
            </a:pPr>
            <a:endParaRPr lang="en-US" altLang="en-US" sz="3600" dirty="0" smtClean="0">
              <a:cs typeface="Times New Roman" pitchFamily="18" charset="0"/>
            </a:endParaRP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altLang="en-US" sz="3600" b="1" dirty="0" smtClean="0">
                <a:solidFill>
                  <a:schemeClr val="tx2"/>
                </a:solidFill>
                <a:cs typeface="Times New Roman" pitchFamily="18" charset="0"/>
              </a:rPr>
              <a:t>“If </a:t>
            </a:r>
            <a:r>
              <a:rPr lang="en-US" altLang="en-US" sz="3600" b="1" i="1" dirty="0">
                <a:solidFill>
                  <a:schemeClr val="tx2"/>
                </a:solidFill>
                <a:cs typeface="Times New Roman" pitchFamily="18" charset="0"/>
              </a:rPr>
              <a:t>c</a:t>
            </a:r>
            <a:r>
              <a:rPr lang="en-US" altLang="en-US" sz="3600" b="1" i="1" dirty="0" smtClean="0">
                <a:solidFill>
                  <a:schemeClr val="tx2"/>
                </a:solidFill>
                <a:cs typeface="Times New Roman" pitchFamily="18" charset="0"/>
              </a:rPr>
              <a:t>onsonant</a:t>
            </a:r>
            <a:r>
              <a:rPr lang="en-US" altLang="en-US" sz="3600" b="1" dirty="0" smtClean="0">
                <a:solidFill>
                  <a:schemeClr val="tx2"/>
                </a:solidFill>
                <a:cs typeface="Times New Roman" pitchFamily="18" charset="0"/>
              </a:rPr>
              <a:t> on one side then </a:t>
            </a:r>
            <a:r>
              <a:rPr lang="en-US" altLang="en-US" sz="3600" b="1" i="1" dirty="0" smtClean="0">
                <a:solidFill>
                  <a:schemeClr val="tx2"/>
                </a:solidFill>
                <a:cs typeface="Times New Roman" pitchFamily="18" charset="0"/>
              </a:rPr>
              <a:t>odd</a:t>
            </a:r>
            <a:r>
              <a:rPr lang="en-US" altLang="en-US" sz="3600" b="1" dirty="0" smtClean="0">
                <a:solidFill>
                  <a:schemeClr val="tx2"/>
                </a:solidFill>
                <a:cs typeface="Times New Roman" pitchFamily="18" charset="0"/>
              </a:rPr>
              <a:t> number on the other side!”</a:t>
            </a:r>
          </a:p>
          <a:p>
            <a:pPr>
              <a:lnSpc>
                <a:spcPct val="85000"/>
              </a:lnSpc>
              <a:spcBef>
                <a:spcPct val="0"/>
              </a:spcBef>
            </a:pPr>
            <a:endParaRPr lang="en-US" altLang="en-US" sz="2800" dirty="0" smtClean="0">
              <a:cs typeface="Times New Roman" pitchFamily="18" charset="0"/>
            </a:endParaRPr>
          </a:p>
          <a:p>
            <a:pPr>
              <a:lnSpc>
                <a:spcPct val="85000"/>
              </a:lnSpc>
              <a:spcBef>
                <a:spcPct val="0"/>
              </a:spcBef>
            </a:pPr>
            <a:endParaRPr lang="en-US" altLang="en-US" sz="2800" dirty="0" smtClean="0">
              <a:cs typeface="Times New Roman" pitchFamily="18" charset="0"/>
            </a:endParaRP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2800" dirty="0" smtClean="0">
              <a:cs typeface="Times New Roman" pitchFamily="18" charset="0"/>
            </a:endParaRP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2800" dirty="0">
              <a:cs typeface="Times New Roman" pitchFamily="18" charset="0"/>
            </a:endParaRP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2800" dirty="0" smtClean="0">
              <a:cs typeface="Times New Roman" pitchFamily="18" charset="0"/>
            </a:endParaRP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2800" dirty="0">
              <a:cs typeface="Times New Roman" pitchFamily="18" charset="0"/>
            </a:endParaRP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2800" dirty="0" smtClean="0">
              <a:cs typeface="Times New Roman" pitchFamily="18" charset="0"/>
            </a:endParaRP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2800" dirty="0">
              <a:cs typeface="Times New Roman" pitchFamily="18" charset="0"/>
            </a:endParaRP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2800" dirty="0" smtClean="0">
              <a:cs typeface="Times New Roman" pitchFamily="18" charset="0"/>
            </a:endParaRP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2800" dirty="0">
              <a:cs typeface="Times New Roman" pitchFamily="18" charset="0"/>
            </a:endParaRPr>
          </a:p>
        </p:txBody>
      </p:sp>
      <p:sp>
        <p:nvSpPr>
          <p:cNvPr id="47108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smtClean="0"/>
              <a:t>Clickers - Ilustrations</a:t>
            </a:r>
          </a:p>
        </p:txBody>
      </p:sp>
      <p:sp>
        <p:nvSpPr>
          <p:cNvPr id="47109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en-US" sz="1400" smtClean="0"/>
              <a:t>June 15, 2017</a:t>
            </a:r>
            <a:endParaRPr lang="en-US" altLang="en-US" sz="1400" smtClean="0"/>
          </a:p>
        </p:txBody>
      </p:sp>
      <p:grpSp>
        <p:nvGrpSpPr>
          <p:cNvPr id="47110" name="Group 11"/>
          <p:cNvGrpSpPr>
            <a:grpSpLocks/>
          </p:cNvGrpSpPr>
          <p:nvPr/>
        </p:nvGrpSpPr>
        <p:grpSpPr bwMode="auto">
          <a:xfrm>
            <a:off x="2051050" y="2780910"/>
            <a:ext cx="5041900" cy="1200150"/>
            <a:chOff x="1979640" y="1412720"/>
            <a:chExt cx="5041065" cy="1200150"/>
          </a:xfrm>
        </p:grpSpPr>
        <p:sp>
          <p:nvSpPr>
            <p:cNvPr id="47112" name="TextBox 6"/>
            <p:cNvSpPr txBox="1">
              <a:spLocks noChangeArrowheads="1"/>
            </p:cNvSpPr>
            <p:nvPr/>
          </p:nvSpPr>
          <p:spPr bwMode="auto">
            <a:xfrm>
              <a:off x="1979640" y="1412720"/>
              <a:ext cx="1150938" cy="1200150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nb-NO" altLang="en-US" sz="7200" dirty="0">
                  <a:solidFill>
                    <a:schemeClr val="bg2"/>
                  </a:solidFill>
                  <a:effectLst/>
                </a:rPr>
                <a:t>A</a:t>
              </a:r>
            </a:p>
          </p:txBody>
        </p:sp>
        <p:sp>
          <p:nvSpPr>
            <p:cNvPr id="47113" name="TextBox 7"/>
            <p:cNvSpPr txBox="1">
              <a:spLocks noChangeArrowheads="1"/>
            </p:cNvSpPr>
            <p:nvPr/>
          </p:nvSpPr>
          <p:spPr bwMode="auto">
            <a:xfrm>
              <a:off x="3275820" y="1412720"/>
              <a:ext cx="1152525" cy="1200150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nb-NO" altLang="en-US" sz="7200" dirty="0">
                  <a:solidFill>
                    <a:schemeClr val="bg2"/>
                  </a:solidFill>
                  <a:effectLst/>
                </a:rPr>
                <a:t>K</a:t>
              </a:r>
            </a:p>
          </p:txBody>
        </p:sp>
        <p:sp>
          <p:nvSpPr>
            <p:cNvPr id="47114" name="TextBox 8"/>
            <p:cNvSpPr txBox="1">
              <a:spLocks noChangeArrowheads="1"/>
            </p:cNvSpPr>
            <p:nvPr/>
          </p:nvSpPr>
          <p:spPr bwMode="auto">
            <a:xfrm>
              <a:off x="4572000" y="1412720"/>
              <a:ext cx="1152525" cy="1200150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nb-NO" altLang="en-US" sz="7200" dirty="0">
                  <a:solidFill>
                    <a:schemeClr val="bg2"/>
                  </a:solidFill>
                  <a:effectLst/>
                </a:rPr>
                <a:t>4</a:t>
              </a:r>
            </a:p>
          </p:txBody>
        </p:sp>
        <p:sp>
          <p:nvSpPr>
            <p:cNvPr id="47115" name="TextBox 9"/>
            <p:cNvSpPr txBox="1">
              <a:spLocks noChangeArrowheads="1"/>
            </p:cNvSpPr>
            <p:nvPr/>
          </p:nvSpPr>
          <p:spPr bwMode="auto">
            <a:xfrm>
              <a:off x="5868180" y="1412720"/>
              <a:ext cx="1152525" cy="1200150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nb-NO" altLang="en-US" sz="7200">
                  <a:solidFill>
                    <a:schemeClr val="bg2"/>
                  </a:solidFill>
                  <a:effectLst/>
                </a:rPr>
                <a:t>7</a:t>
              </a:r>
            </a:p>
          </p:txBody>
        </p:sp>
      </p:grpSp>
      <p:pic>
        <p:nvPicPr>
          <p:cNvPr id="47111" name="Picture 10" descr="Used by Mentometer.Nu - DO NOT CHANGE!&#10;32061D0C591250551F0146074611415B5B18090A540D5412415119101C1A0A5512475B4D130B0606574B134005041A541B5957134618090B5406421241511E150B171B54560C0F585E257954051215145A6855354F17120439562E4E524F053F0803565E554F540A7452581E005544540009030F5D5E5C415A0A02080456575B41540109030F5F505B4F5D04070804565555445401090101585E5E4F5F0A00060156555544540307060F5D5E5E4F5D04070804565555465A0409030F5D5E5C415A0A7452581E0055201D4457080456230F181C5409755501160B4F29505E4051565555201D445708045648574D5477535F47085E28150342570801565555595E0A03030F2B0402070A0A09080F565E554F540A09080F565E554F540A09080F565E554F540A09080F565E554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188913"/>
            <a:ext cx="5715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26734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00" y="188550"/>
            <a:ext cx="8785220" cy="165623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GB" sz="3600" b="1" dirty="0">
                <a:effectLst/>
              </a:rPr>
              <a:t>Which card(s) should be returned to verify that the rule “If consonant (</a:t>
            </a:r>
            <a:r>
              <a:rPr lang="en-GB" sz="3600" b="1" i="1" dirty="0">
                <a:effectLst/>
              </a:rPr>
              <a:t>p</a:t>
            </a:r>
            <a:r>
              <a:rPr lang="en-GB" sz="3600" b="1" dirty="0">
                <a:effectLst/>
              </a:rPr>
              <a:t>) then odd (</a:t>
            </a:r>
            <a:r>
              <a:rPr lang="en-GB" sz="3600" b="1" i="1" dirty="0">
                <a:effectLst/>
              </a:rPr>
              <a:t>q</a:t>
            </a:r>
            <a:r>
              <a:rPr lang="en-GB" sz="3600" b="1" dirty="0">
                <a:effectLst/>
              </a:rPr>
              <a:t>)” is respected?</a:t>
            </a:r>
            <a:endParaRPr lang="en-US" sz="3600" b="1" dirty="0">
              <a:effectLst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514350" indent="-514350">
              <a:spcBef>
                <a:spcPts val="0"/>
              </a:spcBef>
              <a:buAutoNum type="arabicPeriod"/>
            </a:pPr>
            <a:r>
              <a:rPr lang="en-US" smtClean="0"/>
              <a:t>K 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en-US" smtClean="0"/>
              <a:t>4 &amp; 7 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en-US" smtClean="0"/>
              <a:t>A &amp; 7 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en-US" smtClean="0"/>
              <a:t>K &amp; 4 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en-US" smtClean="0"/>
              <a:t>7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 altLang="en-US" smtClean="0"/>
              <a:t>June 15, 2017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Clickers - Ilustrations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01864-9A45-46BB-9C5E-AF89E6715004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8" name="Rectangle 7"/>
          <p:cNvSpPr/>
          <p:nvPr>
            <p:custDataLst>
              <p:tags r:id="rId1"/>
            </p:custDataLst>
          </p:nvPr>
        </p:nvSpPr>
        <p:spPr bwMode="auto">
          <a:xfrm>
            <a:off x="4648200" y="1981200"/>
            <a:ext cx="3810000" cy="41148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180" y="5880735"/>
            <a:ext cx="57150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1730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C412D3DD-2F1E-4976-8605-ED22130A3AF1}" type="slidenum">
              <a:rPr lang="en-US" altLang="en-US" sz="1400" smtClean="0"/>
              <a:pPr algn="r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410" y="549275"/>
            <a:ext cx="8713210" cy="5759450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0"/>
              </a:spcBef>
            </a:pPr>
            <a:endParaRPr lang="en-US" altLang="en-US" sz="3600" dirty="0" smtClean="0">
              <a:cs typeface="Times New Roman" pitchFamily="18" charset="0"/>
            </a:endParaRP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altLang="en-US" sz="3600" dirty="0" smtClean="0">
                <a:cs typeface="Times New Roman" pitchFamily="18" charset="0"/>
              </a:rPr>
              <a:t>Universe: Norwegian brown bar (</a:t>
            </a:r>
            <a:r>
              <a:rPr lang="en-US" altLang="en-US" sz="3600" dirty="0" err="1" smtClean="0">
                <a:cs typeface="Times New Roman" pitchFamily="18" charset="0"/>
              </a:rPr>
              <a:t>Schrøder</a:t>
            </a:r>
            <a:r>
              <a:rPr lang="en-US" altLang="en-US" sz="3600" dirty="0" smtClean="0">
                <a:cs typeface="Times New Roman" pitchFamily="18" charset="0"/>
              </a:rPr>
              <a:t>)</a:t>
            </a:r>
          </a:p>
          <a:p>
            <a:pPr>
              <a:lnSpc>
                <a:spcPct val="85000"/>
              </a:lnSpc>
              <a:spcBef>
                <a:spcPct val="0"/>
              </a:spcBef>
            </a:pPr>
            <a:endParaRPr lang="en-US" altLang="en-US" sz="3600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lnSpc>
                <a:spcPct val="85000"/>
              </a:lnSpc>
              <a:spcBef>
                <a:spcPct val="0"/>
              </a:spcBef>
            </a:pPr>
            <a:endParaRPr lang="en-US" altLang="en-US" sz="3600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lnSpc>
                <a:spcPct val="85000"/>
              </a:lnSpc>
              <a:spcBef>
                <a:spcPct val="0"/>
              </a:spcBef>
            </a:pPr>
            <a:endParaRPr lang="en-US" altLang="en-US" sz="3600" b="1" dirty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lnSpc>
                <a:spcPct val="85000"/>
              </a:lnSpc>
              <a:spcBef>
                <a:spcPct val="0"/>
              </a:spcBef>
            </a:pPr>
            <a:endParaRPr lang="en-US" altLang="en-US" sz="3600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lnSpc>
                <a:spcPct val="85000"/>
              </a:lnSpc>
              <a:spcBef>
                <a:spcPct val="0"/>
              </a:spcBef>
            </a:pPr>
            <a:endParaRPr lang="en-US" altLang="en-US" sz="3600" b="1" dirty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lnSpc>
                <a:spcPct val="85000"/>
              </a:lnSpc>
              <a:spcBef>
                <a:spcPct val="0"/>
              </a:spcBef>
            </a:pPr>
            <a:endParaRPr lang="en-US" altLang="en-US" sz="3600" b="1" dirty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altLang="en-US" sz="3600" b="1" dirty="0" smtClean="0">
                <a:solidFill>
                  <a:schemeClr val="tx2"/>
                </a:solidFill>
                <a:cs typeface="Times New Roman" pitchFamily="18" charset="0"/>
              </a:rPr>
              <a:t>“If you want to consume </a:t>
            </a:r>
            <a:r>
              <a:rPr lang="en-US" altLang="en-US" sz="3600" b="1" i="1" dirty="0" smtClean="0">
                <a:solidFill>
                  <a:schemeClr val="tx2"/>
                </a:solidFill>
                <a:cs typeface="Times New Roman" pitchFamily="18" charset="0"/>
              </a:rPr>
              <a:t>alcohol</a:t>
            </a:r>
            <a:r>
              <a:rPr lang="en-US" altLang="en-US" sz="3600" b="1" dirty="0" smtClean="0">
                <a:solidFill>
                  <a:schemeClr val="tx2"/>
                </a:solidFill>
                <a:cs typeface="Times New Roman" pitchFamily="18" charset="0"/>
              </a:rPr>
              <a:t> then you have to be at least </a:t>
            </a:r>
            <a:r>
              <a:rPr lang="en-US" altLang="en-US" sz="3600" b="1" i="1" dirty="0" smtClean="0">
                <a:solidFill>
                  <a:schemeClr val="tx2"/>
                </a:solidFill>
                <a:cs typeface="Times New Roman" pitchFamily="18" charset="0"/>
              </a:rPr>
              <a:t>18 years</a:t>
            </a:r>
            <a:r>
              <a:rPr lang="en-US" altLang="en-US" sz="3600" b="1" dirty="0" smtClean="0">
                <a:solidFill>
                  <a:schemeClr val="tx2"/>
                </a:solidFill>
                <a:cs typeface="Times New Roman" pitchFamily="18" charset="0"/>
              </a:rPr>
              <a:t>!”</a:t>
            </a:r>
          </a:p>
        </p:txBody>
      </p:sp>
      <p:sp>
        <p:nvSpPr>
          <p:cNvPr id="51204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smtClean="0"/>
              <a:t>Clickers - Ilustrations</a:t>
            </a:r>
          </a:p>
        </p:txBody>
      </p:sp>
      <p:sp>
        <p:nvSpPr>
          <p:cNvPr id="51205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en-US" sz="1400" smtClean="0"/>
              <a:t>June 15, 2017</a:t>
            </a:r>
            <a:endParaRPr lang="en-US" altLang="en-US" sz="1400" smtClean="0"/>
          </a:p>
        </p:txBody>
      </p:sp>
      <p:grpSp>
        <p:nvGrpSpPr>
          <p:cNvPr id="51206" name="Group 17"/>
          <p:cNvGrpSpPr>
            <a:grpSpLocks/>
          </p:cNvGrpSpPr>
          <p:nvPr/>
        </p:nvGrpSpPr>
        <p:grpSpPr bwMode="auto">
          <a:xfrm>
            <a:off x="1835150" y="2204830"/>
            <a:ext cx="5254625" cy="1589088"/>
            <a:chOff x="2051650" y="2420860"/>
            <a:chExt cx="5255508" cy="1589088"/>
          </a:xfrm>
        </p:grpSpPr>
        <p:sp>
          <p:nvSpPr>
            <p:cNvPr id="51208" name="TextBox 6"/>
            <p:cNvSpPr txBox="1">
              <a:spLocks noChangeArrowheads="1"/>
            </p:cNvSpPr>
            <p:nvPr/>
          </p:nvSpPr>
          <p:spPr bwMode="auto">
            <a:xfrm>
              <a:off x="3421063" y="2420860"/>
              <a:ext cx="1150937" cy="1588127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endParaRPr lang="nb-NO" altLang="en-US" sz="3600">
                <a:solidFill>
                  <a:schemeClr val="tx2"/>
                </a:solidFill>
                <a:effectLst/>
              </a:endParaRP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endParaRPr lang="nb-NO" altLang="en-US" sz="3600">
                <a:solidFill>
                  <a:schemeClr val="tx2"/>
                </a:solidFill>
                <a:effectLst/>
              </a:endParaRP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endParaRPr lang="nb-NO" altLang="en-US" sz="3600">
                <a:solidFill>
                  <a:schemeClr val="tx2"/>
                </a:solidFill>
                <a:effectLst/>
              </a:endParaRPr>
            </a:p>
          </p:txBody>
        </p:sp>
        <p:sp>
          <p:nvSpPr>
            <p:cNvPr id="51209" name="TextBox 6"/>
            <p:cNvSpPr txBox="1">
              <a:spLocks noChangeArrowheads="1"/>
            </p:cNvSpPr>
            <p:nvPr/>
          </p:nvSpPr>
          <p:spPr bwMode="auto">
            <a:xfrm>
              <a:off x="4788030" y="2420860"/>
              <a:ext cx="1150937" cy="1588127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endParaRPr lang="nb-NO" altLang="en-US" sz="3600">
                <a:solidFill>
                  <a:schemeClr val="tx2"/>
                </a:solidFill>
                <a:effectLst/>
              </a:endParaRP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endParaRPr lang="nb-NO" altLang="en-US" sz="3600">
                <a:solidFill>
                  <a:schemeClr val="tx2"/>
                </a:solidFill>
                <a:effectLst/>
              </a:endParaRP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endParaRPr lang="nb-NO" altLang="en-US" sz="3600">
                <a:solidFill>
                  <a:schemeClr val="tx2"/>
                </a:solidFill>
                <a:effectLst/>
              </a:endParaRPr>
            </a:p>
          </p:txBody>
        </p:sp>
        <p:sp>
          <p:nvSpPr>
            <p:cNvPr id="51210" name="TextBox 6"/>
            <p:cNvSpPr txBox="1">
              <a:spLocks noChangeArrowheads="1"/>
            </p:cNvSpPr>
            <p:nvPr/>
          </p:nvSpPr>
          <p:spPr bwMode="auto">
            <a:xfrm>
              <a:off x="6156220" y="2420860"/>
              <a:ext cx="1150938" cy="1589088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endParaRPr lang="nb-NO" altLang="en-US" sz="3600">
                <a:solidFill>
                  <a:schemeClr val="tx2"/>
                </a:solidFill>
                <a:effectLst/>
              </a:endParaRP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nb-NO" altLang="en-US" sz="3600">
                  <a:solidFill>
                    <a:schemeClr val="tx2"/>
                  </a:solidFill>
                  <a:effectLst/>
                </a:rPr>
                <a:t>øl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endParaRPr lang="nb-NO" altLang="en-US" sz="3600">
                <a:solidFill>
                  <a:schemeClr val="tx2"/>
                </a:solidFill>
                <a:effectLst/>
              </a:endParaRPr>
            </a:p>
          </p:txBody>
        </p:sp>
        <p:pic>
          <p:nvPicPr>
            <p:cNvPr id="51211" name="Picture 11" descr="C:\Users\francisp\AppData\Local\Microsoft\Windows\Temporary Internet Files\Content.IE5\9D5JIW56\MC900141317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0206" y="2564880"/>
              <a:ext cx="1091794" cy="1237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12" name="TextBox 6"/>
            <p:cNvSpPr txBox="1">
              <a:spLocks noChangeArrowheads="1"/>
            </p:cNvSpPr>
            <p:nvPr/>
          </p:nvSpPr>
          <p:spPr bwMode="auto">
            <a:xfrm>
              <a:off x="2051650" y="2420860"/>
              <a:ext cx="1150937" cy="1588127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endParaRPr lang="nb-NO" altLang="en-US" sz="3600">
                <a:solidFill>
                  <a:schemeClr val="tx2"/>
                </a:solidFill>
                <a:effectLst/>
              </a:endParaRP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endParaRPr lang="nb-NO" altLang="en-US" sz="3600">
                <a:solidFill>
                  <a:schemeClr val="tx2"/>
                </a:solidFill>
                <a:effectLst/>
              </a:endParaRP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endParaRPr lang="nb-NO" altLang="en-US" sz="3600">
                <a:solidFill>
                  <a:schemeClr val="tx2"/>
                </a:solidFill>
                <a:effectLst/>
              </a:endParaRPr>
            </a:p>
          </p:txBody>
        </p:sp>
        <p:pic>
          <p:nvPicPr>
            <p:cNvPr id="51213" name="Picture 15" descr="C:\Users\francisp\AppData\Local\Microsoft\Windows\Temporary Internet Files\Content.IE5\9D5JIW56\MC900412444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40" y="2564880"/>
              <a:ext cx="1080150" cy="1353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14" name="Picture 16" descr="C:\Users\francisp\AppData\Local\Microsoft\Windows\Temporary Internet Files\Content.IE5\O9YAYG2G\MC900352133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240" y="2636890"/>
              <a:ext cx="971678" cy="1152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15" name="Picture 13" descr="C:\Users\francisp\AppData\Local\Microsoft\Windows\Temporary Internet Files\Content.IE5\O9YAYG2G\MC900139699[1].wm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660" y="2636890"/>
              <a:ext cx="936129" cy="1188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07" name="Picture 18" descr="Used by Mentometer.Nu - DO NOT CHANGE!&#10;32061D0C591250411E1101190A431A401D4D16061B1A5D56135608450D1C0A525956504D1101541954405A52041C4E00075046134005004E061A5D57135D1E451C111C415750400801514F5A0A705256146855360E534B13124D270B111D3C125746040B05111D0A75415503014E240E1114137608001C794F55405A5A06001C4F2D50504A144B45231D035A3F13501F0C001F0A4309715108174E101D585C58511F5E554F540A09755501160B4F5F0A030804565555465A04090101585E5E4F5F0A02080456575B41540109030F5F505B4F5F0A020806585055445401090101585E5E4F5F0A00060156555544540307060F5D5E5E4F5D04070804565555465A0409755501160B4F3B4347560F5D5E281503425708720C091D115477535F47085E5E4F3B4347560F5D5E434D560A7452581E0055320E5D41560F585E5E4F420009020456230F181C5409080F565E554F540A09080F565E554F540A09080F565E554F540A09080F565E554F5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476" y="116540"/>
            <a:ext cx="5715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42098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80" y="609600"/>
            <a:ext cx="8857230" cy="1143000"/>
          </a:xfrm>
        </p:spPr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GB" sz="3600" b="1" dirty="0">
                <a:effectLst/>
              </a:rPr>
              <a:t>Which customer(s) should be checked to verify that the rule </a:t>
            </a:r>
            <a:r>
              <a:rPr lang="en-US" altLang="en-US" sz="3600" b="1" dirty="0">
                <a:effectLst/>
                <a:cs typeface="Times New Roman" pitchFamily="18" charset="0"/>
              </a:rPr>
              <a:t>“If alcohol (</a:t>
            </a:r>
            <a:r>
              <a:rPr lang="en-US" altLang="en-US" sz="3600" b="1" i="1" dirty="0">
                <a:effectLst/>
                <a:cs typeface="Times New Roman" pitchFamily="18" charset="0"/>
              </a:rPr>
              <a:t>p</a:t>
            </a:r>
            <a:r>
              <a:rPr lang="en-US" altLang="en-US" sz="3600" b="1" dirty="0">
                <a:effectLst/>
                <a:cs typeface="Times New Roman" pitchFamily="18" charset="0"/>
              </a:rPr>
              <a:t>) then 18 years (</a:t>
            </a:r>
            <a:r>
              <a:rPr lang="en-US" altLang="en-US" sz="3600" b="1" i="1" dirty="0">
                <a:effectLst/>
                <a:cs typeface="Times New Roman" pitchFamily="18" charset="0"/>
              </a:rPr>
              <a:t>q</a:t>
            </a:r>
            <a:r>
              <a:rPr lang="en-US" altLang="en-US" sz="3600" b="1" dirty="0">
                <a:effectLst/>
                <a:cs typeface="Times New Roman" pitchFamily="18" charset="0"/>
              </a:rPr>
              <a:t>)” is respected</a:t>
            </a:r>
            <a:br>
              <a:rPr lang="en-US" altLang="en-US" sz="3600" b="1" dirty="0">
                <a:effectLst/>
                <a:cs typeface="Times New Roman" pitchFamily="18" charset="0"/>
              </a:rPr>
            </a:br>
            <a:endParaRPr lang="en-US" sz="3600" b="1" dirty="0">
              <a:effectLst/>
            </a:endParaRPr>
          </a:p>
        </p:txBody>
      </p:sp>
      <p:sp>
        <p:nvSpPr>
          <p:cNvPr id="52227" name="Text Placeholder 2"/>
          <p:cNvSpPr>
            <a:spLocks noGrp="1"/>
          </p:cNvSpPr>
          <p:nvPr>
            <p:ph type="body" sz="half" idx="1"/>
          </p:nvPr>
        </p:nvSpPr>
        <p:spPr>
          <a:xfrm>
            <a:off x="683460" y="1981200"/>
            <a:ext cx="3964740" cy="4114800"/>
          </a:xfrm>
        </p:spPr>
        <p:txBody>
          <a:bodyPr/>
          <a:lstStyle/>
          <a:p>
            <a:pPr marL="514350" indent="-514350">
              <a:spcBef>
                <a:spcPct val="0"/>
              </a:spcBef>
              <a:buFontTx/>
              <a:buAutoNum type="arabicPeriod"/>
            </a:pPr>
            <a:r>
              <a:rPr lang="en-US" altLang="en-US" sz="3000" dirty="0" smtClean="0"/>
              <a:t>Baby </a:t>
            </a:r>
          </a:p>
          <a:p>
            <a:pPr marL="514350" indent="-514350">
              <a:spcBef>
                <a:spcPct val="0"/>
              </a:spcBef>
              <a:buFontTx/>
              <a:buAutoNum type="arabicPeriod"/>
            </a:pPr>
            <a:r>
              <a:rPr lang="en-US" altLang="en-US" sz="3000" dirty="0" smtClean="0"/>
              <a:t>Baby &amp; Beer </a:t>
            </a:r>
          </a:p>
          <a:p>
            <a:pPr marL="514350" indent="-514350">
              <a:spcBef>
                <a:spcPct val="0"/>
              </a:spcBef>
              <a:buFontTx/>
              <a:buAutoNum type="arabicPeriod"/>
            </a:pPr>
            <a:r>
              <a:rPr lang="en-US" altLang="en-US" sz="3000" dirty="0" smtClean="0"/>
              <a:t>Grandpa &amp; Beer </a:t>
            </a:r>
          </a:p>
          <a:p>
            <a:pPr marL="514350" indent="-514350">
              <a:spcBef>
                <a:spcPct val="0"/>
              </a:spcBef>
              <a:buFontTx/>
              <a:buAutoNum type="arabicPeriod"/>
            </a:pPr>
            <a:r>
              <a:rPr lang="en-US" altLang="en-US" sz="3000" dirty="0" smtClean="0"/>
              <a:t>Baby &amp; Milk </a:t>
            </a:r>
          </a:p>
          <a:p>
            <a:pPr marL="514350" indent="-514350">
              <a:spcBef>
                <a:spcPct val="0"/>
              </a:spcBef>
              <a:buFontTx/>
              <a:buAutoNum type="arabicPeriod"/>
            </a:pPr>
            <a:r>
              <a:rPr lang="en-US" altLang="en-US" sz="3000" dirty="0" smtClean="0"/>
              <a:t>Beer </a:t>
            </a:r>
          </a:p>
        </p:txBody>
      </p:sp>
      <p:sp>
        <p:nvSpPr>
          <p:cNvPr id="52228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en-US" sz="1400" smtClean="0"/>
              <a:t>June 15, 2017</a:t>
            </a:r>
            <a:endParaRPr lang="en-US" altLang="en-US" sz="1400" smtClean="0"/>
          </a:p>
        </p:txBody>
      </p:sp>
      <p:sp>
        <p:nvSpPr>
          <p:cNvPr id="52229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smtClean="0"/>
              <a:t>Clickers - Ilustrations</a:t>
            </a:r>
          </a:p>
        </p:txBody>
      </p:sp>
      <p:sp>
        <p:nvSpPr>
          <p:cNvPr id="5223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646515DB-5220-4665-B11A-C99BC682D7E8}" type="slidenum">
              <a:rPr lang="en-US" altLang="en-US" sz="1400" smtClean="0"/>
              <a:pPr algn="r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 smtClean="0"/>
          </a:p>
        </p:txBody>
      </p:sp>
      <p:sp>
        <p:nvSpPr>
          <p:cNvPr id="8" name="Rectangle 7"/>
          <p:cNvSpPr/>
          <p:nvPr>
            <p:custDataLst>
              <p:tags r:id="rId1"/>
            </p:custDataLst>
          </p:nvPr>
        </p:nvSpPr>
        <p:spPr bwMode="auto">
          <a:xfrm>
            <a:off x="4648200" y="1981200"/>
            <a:ext cx="3810000" cy="41148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2232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363" y="6137275"/>
            <a:ext cx="381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47272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460" y="188550"/>
            <a:ext cx="7772400" cy="1143000"/>
          </a:xfrm>
        </p:spPr>
        <p:txBody>
          <a:bodyPr/>
          <a:lstStyle/>
          <a:p>
            <a:r>
              <a:rPr lang="en-US" sz="3600" b="1" dirty="0" smtClean="0"/>
              <a:t>AK47 x </a:t>
            </a:r>
            <a:r>
              <a:rPr lang="en-US" sz="3600" b="1" dirty="0" err="1" smtClean="0"/>
              <a:t>Schrøder</a:t>
            </a:r>
            <a:endParaRPr lang="en-US" sz="3600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472110" y="2420860"/>
          <a:ext cx="7772400" cy="2114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9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6316">
                <a:tc>
                  <a:txBody>
                    <a:bodyPr/>
                    <a:lstStyle/>
                    <a:p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Schrøder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878">
                <a:tc>
                  <a:txBody>
                    <a:bodyPr/>
                    <a:lstStyle/>
                    <a:p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Baby &amp; Beer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1, 3, 4 or 5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878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AK47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K &amp; 4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37%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2%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878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1, 2, 3 &amp; 5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41%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20%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June 15,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Clickers - Ilustrations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7D41BC-4B0C-4FC4-BD09-9CFC4BE28E0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9440" y="5013220"/>
            <a:ext cx="7921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What would be Piaget’s interpretation?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What would be your interpretation?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37612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June 15, 2017</a:t>
            </a:r>
            <a:endParaRPr lang="en-US" dirty="0"/>
          </a:p>
        </p:txBody>
      </p:sp>
      <p:sp>
        <p:nvSpPr>
          <p:cNvPr id="430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Clickers - Ilustrations</a:t>
            </a:r>
            <a:endParaRPr lang="en-US" dirty="0" smtClean="0"/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7DA28C-687C-41F2-883E-3636884AD204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421" y="476590"/>
            <a:ext cx="7705070" cy="5619410"/>
          </a:xfrm>
        </p:spPr>
        <p:txBody>
          <a:bodyPr/>
          <a:lstStyle/>
          <a:p>
            <a:pPr marL="0" indent="0">
              <a:lnSpc>
                <a:spcPct val="85000"/>
              </a:lnSpc>
              <a:buFontTx/>
              <a:buNone/>
            </a:pPr>
            <a:r>
              <a:rPr lang="en-US" sz="2800" b="1" dirty="0" smtClean="0">
                <a:solidFill>
                  <a:schemeClr val="tx2"/>
                </a:solidFill>
                <a:cs typeface="Times New Roman" pitchFamily="18" charset="0"/>
              </a:rPr>
              <a:t>Which emotion is the most difficult for you to express in public?</a:t>
            </a:r>
          </a:p>
          <a:p>
            <a:pPr marL="0" indent="0">
              <a:lnSpc>
                <a:spcPct val="85000"/>
              </a:lnSpc>
              <a:buFontTx/>
              <a:buNone/>
            </a:pPr>
            <a:endParaRPr lang="en-US" sz="2800" dirty="0" smtClean="0">
              <a:cs typeface="Times New Roman" pitchFamily="18" charset="0"/>
            </a:endParaRPr>
          </a:p>
          <a:p>
            <a:pPr marL="0" indent="0">
              <a:lnSpc>
                <a:spcPct val="85000"/>
              </a:lnSpc>
              <a:buFont typeface="Times New Roman" pitchFamily="18" charset="0"/>
              <a:buAutoNum type="alphaUcPeriod"/>
            </a:pPr>
            <a:r>
              <a:rPr lang="en-US" sz="2800" dirty="0" smtClean="0">
                <a:cs typeface="Times New Roman" pitchFamily="18" charset="0"/>
              </a:rPr>
              <a:t>Anger</a:t>
            </a:r>
          </a:p>
          <a:p>
            <a:pPr marL="0" indent="0">
              <a:lnSpc>
                <a:spcPct val="85000"/>
              </a:lnSpc>
              <a:buFont typeface="Times New Roman" pitchFamily="18" charset="0"/>
              <a:buAutoNum type="alphaUcPeriod"/>
            </a:pPr>
            <a:r>
              <a:rPr lang="en-US" sz="2800" dirty="0" smtClean="0">
                <a:cs typeface="Times New Roman" pitchFamily="18" charset="0"/>
              </a:rPr>
              <a:t>Pride</a:t>
            </a:r>
          </a:p>
          <a:p>
            <a:pPr marL="0" indent="0">
              <a:lnSpc>
                <a:spcPct val="85000"/>
              </a:lnSpc>
              <a:buFont typeface="Times New Roman" pitchFamily="18" charset="0"/>
              <a:buAutoNum type="alphaUcPeriod"/>
            </a:pPr>
            <a:r>
              <a:rPr lang="en-US" sz="2800" dirty="0" smtClean="0">
                <a:cs typeface="Times New Roman" pitchFamily="18" charset="0"/>
              </a:rPr>
              <a:t>Shame</a:t>
            </a:r>
          </a:p>
          <a:p>
            <a:pPr marL="0" indent="0">
              <a:lnSpc>
                <a:spcPct val="85000"/>
              </a:lnSpc>
              <a:buFont typeface="Times New Roman" pitchFamily="18" charset="0"/>
              <a:buAutoNum type="alphaUcPeriod"/>
            </a:pPr>
            <a:r>
              <a:rPr lang="en-US" sz="2800" dirty="0" smtClean="0">
                <a:cs typeface="Times New Roman" pitchFamily="18" charset="0"/>
              </a:rPr>
              <a:t>Depression</a:t>
            </a:r>
          </a:p>
          <a:p>
            <a:pPr marL="0" indent="0">
              <a:lnSpc>
                <a:spcPct val="85000"/>
              </a:lnSpc>
              <a:buFont typeface="Times New Roman" pitchFamily="18" charset="0"/>
              <a:buAutoNum type="alphaUcPeriod"/>
            </a:pPr>
            <a:r>
              <a:rPr lang="en-US" sz="2800" dirty="0" smtClean="0">
                <a:cs typeface="Times New Roman" pitchFamily="18" charset="0"/>
              </a:rPr>
              <a:t>Anxiety</a:t>
            </a:r>
          </a:p>
          <a:p>
            <a:pPr marL="0" indent="0">
              <a:lnSpc>
                <a:spcPct val="85000"/>
              </a:lnSpc>
              <a:buFont typeface="Times New Roman" pitchFamily="18" charset="0"/>
              <a:buAutoNum type="alphaUcPeriod"/>
            </a:pPr>
            <a:r>
              <a:rPr lang="en-US" sz="2800" dirty="0" smtClean="0">
                <a:cs typeface="Times New Roman" pitchFamily="18" charset="0"/>
              </a:rPr>
              <a:t>Disgust</a:t>
            </a:r>
          </a:p>
          <a:p>
            <a:pPr marL="0" indent="0">
              <a:lnSpc>
                <a:spcPct val="85000"/>
              </a:lnSpc>
              <a:buNone/>
            </a:pPr>
            <a:endParaRPr lang="en-US" sz="2800" dirty="0" smtClean="0">
              <a:cs typeface="Times New Roman" pitchFamily="18" charset="0"/>
            </a:endParaRPr>
          </a:p>
        </p:txBody>
      </p:sp>
      <p:pic>
        <p:nvPicPr>
          <p:cNvPr id="43014" name="Picture 9" descr="Used by Mentometer.Nu - DO NOT CHANGE!&#10;32061D0C591256590211071B01115B4014190D0B54025E414714090C08120652475F404D0301064F485D4614190A4E1117414056471E45071A4F41475F560406514F590A735D530817634F3F435B5751605E3D1C0E5C573E0F29001E060A42415A5B0368553501495B5640146855300642554647195E554F540A7452581E005544540009030F5D5E5C415A0A02080456575B41540109030F5F505B4F5F0A020806585055445401090101585E5E4F5F0A00060156555544540307060F5D5E5E4F5D04070804565555465A0409030F5D5E5C415A0A7452581E0055201D4457080456230F181C5409755501160B4F29505E4051565555201D445708045648574D5477535F47085E28150342570801565555595E0A03030F2B0402070A0A09080F565E554F540A09080F565E554F540A09080F565E554F540A09080F565E554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510" y="5805438"/>
            <a:ext cx="625169" cy="84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10877" y="1745669"/>
            <a:ext cx="5446217" cy="408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OGRAPH" val="/piyB5pUgjkR1Mt+wiYOnlO5jXdb7sKbyqvtCFY2tuHREMY8hbYvEbYdZ1/eU1v7tmE7lLaPFsQ7vRJir/Z73SgZCOZspGRdio9Pg8Q6Rue3qnbzeA8EbQ4fY5fu4KobzrKByMXlmtSmU6OS2F5c8DAEyl6SWmg8plOjktheXPC/WhFx8b4CPrK1UJiJihdC0avx/Z2P28tu4iy8VN98h4CvE7l7kTrCp2KjikbXBjvhM/olu8/P6jsPdC6G1+5SiXgcRHj40fYwrp716M6/1XS1OsnHeJfhIULUGx8Cg0QURe+XAHQwAYINZFOkxNZMd32do7HmWzvIC7oi7dxHIs++XvK6OwxknesQy35sqOAqcN4mAhFfaSTs8lDMlYUQ905+6nqNnL5gs+ARwfl4tfg95hnimeYRwPx7VbFFp4dIRCI4R1cfRCL8SD+Z2M9FWK36nj1bvctIRCI4R1cfRN+LnKFotgKRJ6cPankdGxcT/k1yCxkBo9EouvJ6zqXMi11D9ER6P+uOa1P8jw0qVyTs8lDMlYUQ905+6nqNnL46h0yTc4V9A2F77XVuTS6qp2KjikbXBjshUeeZWvN6fM++XvK6OwxkGynA2boqeUlDZLjVa71hZVit+p49W73LJsXlSz1X+WLZ9xx6V49cZ2Y7yQ1+fEqF1SjGkNA53SvPvl7yujsMZBspwNm6KnlJ+/HIUJcjOmQz3CpjJljRc5x41DzQZqJbUHmtHyxyib0Kc8WT6keGuF2wOuSXSFkswPx7VbFFp4cmxeVLPVf5YiboRKWUM6LVWK36nj1bvcsmxeVLPVf5Yt+LnKFotgKRJ6cPankdGxchVAFqqmFdnRIeUkUh63waGQELSFE3bJEb0c/fTE50oU/z0qPnctoABHmQgm4V4awz3CpjJljRc9qvkectjIwAxCAAjgf1W+46h0yTc4V9A+1mWUq24eKk5trP900t7jUb0c/fTE50oSe14Mp+oPdq8jAA52ZjYQ3HOCiGgEGnzL1UCdnMYsCPZjvJDX58SoUGqFDb1zWKIc++XvK6Owxku4Rmqzzhe2HXP30qQj66NzPcKmMmWNFz2q+R5y2MjABQea0fLHKJvQpzxZPqR4a4qJYdM28N0kRzCbdC6apjhhiPN5X6B1sB0Si68nrOpcyoivKA2+C+H78z3fvN92zvzTV3eF+KMQQpbdNHtGfiQgWrpRYIArIBRsV6RhGhzvQnpw9qeR0bFxHeLkV7i2ij0Si68nrOpcyv3tFrk2IQO/axsam9OMusJOzyUMyVhRBkxcPlfLYzhTqHTJNzhX0D5r80E8IIe0/KX3lVV+KJybpUCf4zeEtZ7CoSNHWUaLsnvrTgEzEYJSlt00e0Z+JCvVQJ2cxiwI9mO8kNfnxKhazsFvb/ydPssyolKhPS+hwhxMT3bOrcZcD8e1WxRaeHISjI2OZYmZ4k0zWWxbi5VOr9Vafzq94vJOzyUMyVhRDeVFGljaiGXgpzxZPqR4a4HvMLVNDb3mrm2s/3TS3uNZUspGW/eQSgJ7Xgyn6g92ryMADnZmNhDZ/z0gZF2mOYvVQJ2cxiwI9mO8kNfnxKhQaoUNvXNYohz75e8ro7DGThCti/2GBTydc/fSpCPro3M9wqYyZY0XNOihFBRVB+ilB5rR8scom9CnPFk+pHhriolh0zbw3SREmOpZDPhIZfGI83lfoHWwHRKLryes6lzFmnXtzVgDWYzTV3eF+KMQRTjo7576M/zAWrpRYIArIBRsV6RhGhzvQnpw9qeR0bFxHeLkV7i2ij0Si68nrOpcxNeh3L9rEaaPaxsam9OMusJOzyUMyVhRAO6eC3VKT4ZjqHTJNzhX0D5r80E8IIe0/KX3lVV+KJyfZK89s+DIr47CoSNHWUaLsnvrTgEzEYJVOOjvnvoz/MvVQJ2cxiwI9mO8kNfnxKhazsFvb/ydPsFo1dYdrjNPohxMT3bOrcZcD8e1WxRaeHPL0X0pT915bNNXd4X4oxBNK5QSReR71Xt4e2QItMCAdsReF6XXQBOWkBLggvf/klz75e8ro7DGTiZ6BvDtyroPvxyFCXIzpkM9wqYyZY0XNUdE31N1Kn/FB5rR8scom9CnPFk+pHhrhdsDrkl0hZLMD8e1WxRaeHPL0X0pT915Ym6ESllDOi1Vit+p49W73LPL0X0pT915bfi5yhaLYCkSenD2p5HRsXIVQBaqphXZ2nvqNDIaFAihkBC0hRN2yROyDY1oaTzyCkZ9fItHpJM1it+p49W73Lp76jQyGhQIonpw9qeR0bF9+LnKFotgKREd4uRXuLaKPRKLryes6lzAb+t6nPnKyj9rGxqb04y6wk7PJQzJWFEA1d/ioc+aXdOodMk3OFfQPmvzQTwgh7T8pfeVVX4onJOyDY1oaTzyDsKhI0dZRouye+tOATMRglBufHb+Lbip69VAnZzGLAj2Y7yQ1+fEqFrOwW9v/J0+y01a6XXnyFDSHExPds6txlwPx7VbFFp4cInnp5EyGeN801d3hfijEEDc7px93wBuq3h7ZAi0wIB2xF4XpddAE5aQEuCC9/+SXPvl7yujsMZNFDX2VkzMPT+/HIUJcjOmQz3CpjJljRc11CF/2rX9HZUHmtHyxyib0Kc8WT6keGuF2wOuSXSFkswPx7VbFFp4cInnp5EyGeNyboRKWUM6LVWK36nj1bvcsInnp5EyGeN9+LnKFotgKRJ6cPankdGxchVAFqqmFdnegTCq2rdDXEGQELSFE3bJFcfQdEb/MEV6Rn18i0ekkzWK36nj1bvcvoEwqtq3Q1xCenD2p5HRsX34ucoWi2ApER3i5Fe4too9EouvJ6zqXMIy8NKPc4REL2sbGpvTjLrCTs8lDMlYUQfAOvKDIA9Xc6h0yTc4V9A+a/NBPCCHtPyl95VVfiiclcfQdEb/MEV+wqEjR1lGi7J7604BMxGCW27BYhlWTJfL1UCdnMYsCPZjvJDX58SoWs7Bb2/8nT7D7PFP9d5H3ei11D9ER6P+vPvl7yujsMZKpL/6X7D3pCpGfXyLR6STNYrfqePVu9y8XuAxGVaMj5eUAcmhJB3ipgs+ARwfl4tfg95hnimeYRwPx7VbFFp4fF7gMRlWjI+fvxyFCXIzpkM9wqYyZY0XNuptiXUc/BTL1UCdnMYsCPZjvJDX58SoUGqFDb1zWKIc++XvK6Owxkqkv/pfsPekLsKhI0dZRouye+tOATMRglW2U65ZmprN33Tn7qeo2cvjqHTJNzhX0DOuyBZIWvNf0uUWvmXonjVFj2uhcSsuHB9Xj56+3eKa9N3O/9yWoe+GrqRQNQ4sCQLlFr5l6J41RY9roXErLhwRN2P682UJSHw5LNHbEu5SvPovq5/CuvBsft/1P7irWkOIZvZVMWfwqvu5ialGe8uvV4+evt3imvTdzv/clqHvjSd0oC63CSw/ytYjw/9XsdwiDChfJFObJHC9vkglUH3UL27OA6HPVu+S89gz1m4xUJLrJTgeGraA9W3fArHz9V0ndKAutwksO4s1hCLYM8cs+iqT16nQksl6yDpqQ7SRvEqGyS+ejdyGD9Dya+qPeP80CH93PGIGqZ/WmmaN7C4kjvrdKAoKbOyqvtCFY2tuEmyVVrzpXfkCx979JU+eYu/uerEmi6CLhamLNpnDeWpRfEWznTfjixz75e8ro7DGSfFf9kC+yITSRiG8o7PTId/H195EQmC1GgaXSsqjJYHTCXF8W94vI/GL5lPvhiielI8+QSsJ8620O8uwIOCqgGz75e8ro7DGSIhF1oeC6/MRfEWznTfjixBzHh9O5tzbH1vSZtNIFNbSbJVWvOld+Q7DD7qK0egr9WG1AgkS86lkkUJlA47F06JslVa86V35BEjEmA7sWPIvrDpJhLeYu6hhmvPElTgnyUtJei3DNC5vZ5PHbtXbUO4QFk0e5nsE0fqSWhLWwSBLQUKrB3DJyPYwa50Fowxyrpxlx2PhuPFOy9taJSR1ICW1zuYoUJ3OiwjN0p77taCc3QNNjnf9aB/o0JqGOHHIeC7Wvmq3E+W93JNmeVjTT7Dag+2RCoFu9m8ox8uDJ+ZYGQkbMfHonQ73Mu4BokM7pDvLsCDgqoBi78HABqtTqZlMUJiofQCGbalWJAg34RBfEOXU61nFnnB/equbluYzOX5/4GFLy0gEnwqSrtx2d5yqvtCFY2tuEGy1mtSuZxpjPcKmMmWNFzcHqRGh9e+hjfi5yhaLYCkWOWdrNOYRQeM9wqYyZY0XNwepEaH176GN+LnKFotgKRq2nduiM3cmdeoIts2rFV2/AtvYn5uIm/vS5gpPoPU6QTmL0LbHatbY7HkdrrABTuHvMLVNDb3mqgLvPY4GN+qlit+p49W73LeUAcmhJB3ioKc8WT6keGuApzxZPqR4a42jrRRRSFqP+v5w3JQ+ogIGSqP7bz3yxfqbfoT9R+fpkW+JMoX6/YEyjI92oVdBGZpfrHEgVVBb+dK6iKXMfzUwWrfdy1DpbLgQcjhRpHZccZAQtIUTdskQFcrvNSRcl9Bat93LUOlsuBByOFGkdlx6gyh+Kwrg1fz8ZID3E5AW0Fq33ctQ6Wy4EHI4UaR2XHC9tnuEmWz82EB0qeMuXjYQDI+ycESUmTDoplLrWYG/ynoPABKapvjFgNlv5Rxuv8DoplLrWYG/zAzzsxwHSNY81Uk1Bmu7RlNeAVCA/I1T8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OQUESTION" val="UJHh6hBW372GF1w/ttzrB2Z4NudYXzPOsn5MDw0nbP5/pWA4m/h66afnT3Gk1KMskAwV5oyXhietCHK431NsIFqP9IjTObct+D9DSdMbXveTEZEKffCN/rpn4k1CW/F7ziomEf3QN3QQopHhYQOaMUNcUpcsJHI8EUWe8SUgcIItMlxEhQ2vA8KO0ygM0j/ZO12f5KYduxAX+BkdzmP2TDtdn+SmHbsQhoDEEvNccQs8hag3lCkWteXIq6H9VOMAteyKIi0XZsD9FYRfeFd1fpFU7YJCe08r9nk8du1dtQ4treAeOAaHhEhEIjhHVx9ExhK9hg6IMhq/JqM537UyH/lPmZ8GzgilvVQJ2cxiwI87yA4i4OR01wcx4fTubc2xbS+JLXhqFvZA768NXX+MnDGyVaETCATzPyIau5j4ROvmAFIhA1rGzOYwoFPQbVQwmTHMkYEnTj73Tn7qeo2cvnyYt9X0YMz9zlZ+sy3ejt67W0sQviWTFeYwoFPQbVQwmTHMkYEnTj69iYMujToHysmrjrUDCwk7cpvaXIZ0yVD2oZKauXn6qAHnK1z1CyWEiEUg+WNS0JCaaditdzXpmdHZEH6O3O7pi3282dfsKgNtRSJQ+Ih9ikgkIY+uMSYZ5BIQz6M6d7B7zJVpfJKV8AXUbdCIFq6SzAsa2OYABbe9VAnZzGLAj+xIpdAPGi9GaaQF7OZHkfXavTCzMfPYGwXUbdCIFq6SFJ0CV1YfiajI3V+zjraMb2hYCkXiZCtwc2b+Wgz0F3bG260mP8xy7Et4DTwLyqXGTDsfFTpYXHznHsH5SKouxUriww6Bk3brEh5SRSHrfBp8N15fcyPBz6DVHJmtlUa4dd04eeEHg1aHip27MpYSKi2t4B44BoeEEh5SRSHrfBqQgkX4bf8jev0VhF94V3V+kVTtgkJ7Tyv2eTx27V21Di2t4B44BoeE2wrr6oOpv5rGEr2GDogyGr8moznftTIfii0dtX42f+q9VAnZzGLAjzvIDiLg5HTXBzHh9O5tzbFtL4kteGoW9pEV4roNhQ41MbJVoRMIBPM/Ihq7mPhE6+YAUiEDWsbM5jCgU9BtVDCZMcyRgSdOPmTFw+V8tjOFfJi31fRgzP3OVn6zLd6O3rtbSxC+JZMV5jCgU9BtVDCZMcyRgSdOPgJKcElsHDTscpvaXIZ0yVD2oZKauXn6qP6BbYTiYL9riEUg+WNS0JCaaditdzXpmdHZEH6O3O7pfB2Yyzq1h7ZtRSJQ+Ih9ikgkIY+uMSYZ5BIQz6M6d7B7zJVpfJKV8AXUbdCIFq6SL27seS6UBq+9VAnZzGLAj+xIpdAPGi9GaaQF7OZHkfXavTCzMfPYGwXUbdCIFq6Sa3n3/CJaHxikByaSAjgRgTFwnqJ1Sw8Pv6/0aj+sVoE+ioHNlUgBVDmfDlHwsYN/TPLO2fFAcJCd9A8Wvfy0zgDpHAOPfgmUfo9EQ81V23OuzVTA85KWwLyIznY0esvTta4mVNT9vPIqFt6+GxB5QQDpHAOPfgmUTa46k2q1DzHU6CsIxjoyAXVFo4lFw28jKjTiFe9VOf4qFt6+GxB5QXzjlDjq+wtOr4Z4uCfsGaNzZv5aDPQXdsbbrSY/zHLszbTJgEPT7K5MOx8VOlhcfOcewflIqi7FSuLDDoGTdus8vRfSlP3Xlnw3Xl9zI8HPoNUcma2VRrh13Th54QeDVoeKnbsylhIqLa3gHjgGh4Q8vRfSlP3XlpCCRfht/yN6/RWEX3hXdX6RVO2CQntPK/Z5PHbtXbUOLa3gHjgGh4SnvqNDIaFAisYSvYYOiDIavyajOd+1Mh+dPIaXtc68lb1UCdnMYsCPO8gOIuDkdNcHMeH07m3NsW0viS14ahb2QM6wFGHqzLQxslWhEwgE8z8iGruY+ETr5gBSIQNaxszmMKBT0G1UMJkxzJGBJ04+DV3+Khz5pd18mLfV9GDM/c5WfrMt3o7eu1tLEL4lkxXmMKBT0G1UMJkxzJGBJ04+EosCsIyZLXFym9pchnTJUPahkpq5efqod1broOAGy/SIRSD5Y1LQkJpp2K13NemZ0dkQfo7c7un6Hafr0/LfhG1FIlD4iH2KSCQhj64xJhnkEhDPozp3sHvMlWl8kpXwBdRt0IgWrpL6O42zCKtVkL1UCdnMYsCP7Eil0A8aL0ZppAXs5keR9dq9MLMx89gbBdRt0IgWrpKVtiMb+3Jw6qQHJpICOBGBMXCeonVLDw+/r/RqP6xWgegTCq2rdDXEOZ8OUfCxg39M8s7Z8UBwkJ30Dxa9/LTOlsw0dr2XZAd+j0RDzVXbc67NVMDzkpbAvIjOdjR6y9O1riZU1P288ioW3r4bEHlBlsw0dr2XZAdNrjqTarUPMdToKwjGOjIBdUWjiUXDbyMqNOIV71U5/ioW3r4bEHlBbjQ1SKsKOAqkByaSAjgRgTFwnqJ1Sw8Pv6/0aj+sVoHF7gMRlWjI+YhFIPljUtCQmmnYrXc16ZnR2RB+jtzu6Yt9vNnX7CoDQO+vDV1/jJwxslWhEwgE8z8iGruY+ETr5gBSIQNaxszmMKBT0G1UMJkxzJGBJ04+sIzbDwQUSBaeemWP6LBoNL61HFSrPpftT2yw1GJ4fWBuBRgz+EwmhKSUf1kZPrT3sfS1R4WEQp1wlHm2B58AS1uSni0Pj1ExG4OfiNie6VWjZ89NqLgahXHXWhjFVim7drr7j/d8CMjRq/H9nY/by1DVRqVNaUBFJ5NeJ+Bkt/3/MS1rmziZmfCo2uFFCYGDOZ8OUfCxg3/0BKRsVb7hScwJo8ixXDVhziomEf3QN3ScDkBk8yImhycWn2CJP5o+It6AdEszR7iJ9qV/+jFubB7l9/IsrwmgibDIr6kI5KjmAFIhA1rGzDkcMwObhQhd3ck2Z5WNNPsf60prjCcRYnIivp65TjPQTPLO2fFAcJCd9A8Wvfy0zp/TXr/kZJMe5BIQz6M6d7DxsKoedPnGApl+fWmVcUbsjd/V+yF2tBuf016/5GSTHrKyIE+3XGGclJpr/32KvxjOKiYR/dA3dJwOQGTzIiaHcQjhJK3e6ddDvLsCDgqoBi78HABqtTqZMbJVoRMIBPMXswLcooMkR7KyIE+3XGGckheNaqVS18NIJCGPrjEmGUWaN0jNRpwIfsRCovlFyVQ3I1rdITRccyO3nrVXGilcFxixuhNLlIUjt561VxopXGs/zFuYBBaLl+J4uzs1OcOJsMivqQjkqOYAUiEDWsbM5jCgU9BtVDDwj+du9MIfJnYbUXvBjXYZEWN3Bg0EuPKbbhTYB2nNRK9sgof9dlfM4yttJ8CRyKoh81zU047jCTGyVaETCATzdhtRe8GNdhm9bGCe6ZmJbAhV1kZd92jCPBBepiJMrwJvVUPa0K2nME/WgWLXMiTsJslVa86V35CXj14g7stufK3sk1iW6SmDSN30qPdJp61IJCGPrjEmGZm0RCl5qLkV7P6EfC0fyLh6+9wcUGo0Mw8LFsLhdDz17P6EfC0fyLgWZux0ANez30FBQG34Fur9SCQhj64xJhm9bGCe6ZmJbBZm7HQA17PfdOHopmViIcdIJCGPrjEmGS3iuneCqzwqrEbBUW/Ry5AnOaIliSExwVdkA2UJFQoRdFOZ/DUhmkumWUYIxCoJmB2gkoMPoLOL+Xczo20+f+C42IchRN1NTPVXVFg6WHCgFpMKwpf/UlqsqHfKRPqS39ET1eJhMtQoUNVGpU1pQEXD+qNxb1LTDJHMvCbIiSHQLV1EJlTSXeFPBNdgJEvC/w=="/>
  <p:tag name="MENTOGRAPHOPTIONS" val="/piyB5pUgjkR1Mt+wiYOnlO5jXdb7sKbyqvtCFY2tuG8vd5reliRkykULYankZG+Z3nFm1qG3X5b1kq/08wgTrUWLK4hAXUmQI7Sfmy/1Te+eDwmdotST3lncBMMX9ABVlC6oJ7R410reGwq6fyEvbtCUnpbsE0DV4JmM5vhjrrzQIf3c8YgarzkZ7mTk0e780CH93PGIGrUUuQsjYS2NZnim3OltgDbziomEf3QN3SoYgbqveg1y6iWHTNvDdJEtQ226mEcetByNpzvPWdMyYIaSQr/Rrz07laweP7DL15zpSkyfXzA4THyDDUg1CZ3hWVpr6UZ1GNDkASzZ/Jr+IBlfvAKL+6W7vpxitml7dsNSUUx/TK3StEouvJ6zqXMi11D9ER6P+sz3CpjJljRc16c7NWid7QLUHmtHyxyib0e8wtU0Nveaubaz/dNLe41Wav1k0Ug6nQnteDKfqD3avIwAOdmY2ENog0MeXpqv2G9VAnZzGLAj2Y7yQ1+fEqFBqhQ29c1iiHPvl7yujsMZJ3rEMt+bKjg1z99KkI+ujcz3CpjJljRc16c7NWid7QLUHmtHyxyib0Kc8WT6keGuKiWHTNvDdJEzA10sEBE2MYYjzeV+gdbAdEouvJ6zqXMvYmDLo06B8rJq461AwsJOzPcKmMmWNFznHjUPNBmolsS9UJLXKDHvo7HkdrrABTu+D3mGeKZ5hHA/HtVsUWnhybF5Us9V/liIvxIP5nYz0VYrfqePVu9yybF5Us9V/li34ucoWi2ApEnpw9qeR0bFxP+TXILGQGj0Si68nrOpcwhUeeZWvN6fI5rU/yPDSpXJOzyUMyVhRBViaRV+UZH4zqHTJNzhX0DYXvtdW5NLqqnYqOKRtcGO0AAXviAEXrIz75e8ro7DGS7hGarPOF7YSxLFwnMn5LizTV3eF+KMQTHOCiGgEGnzLeHtkCLTAgHbEXhel10ATlpAS4IL3/5Jc++XvK6Owxku4Rmqzzhe2H78chQlyM6ZDPcKmMmWNFz2q+R5y2MjABQea0fLHKJvQpzxZPqR4a4XbA65JdIWSzA/HtVsUWnhxIeUkUh63waJuhEpZQzotVYrfqePVu9yxIeUkUh63wa34ucoWi2ApEnpw9qeR0bFyFUAWqqYV2d2wrr6oOpv5oZAQtIUTdskbpUCf4zeEtZpGfXyLR6STNYrfqePVu9y9sK6+qDqb+a34ucoWi2ApEnpw9qeR0bFxHeLkV7i2ij0Si68nrOpcyv3tFrk2IQO/axsam9OMusJOzyUMyVhRBkxcPlfLYzhTqHTJNzhX0D5r80E8IIe0/KX3lVV+KJybpUCf4zeEtZ7CoSNHWUaLsnvrTgEzEYJSlt00e0Z+JCvVQJ2cxiwI9mO8kNfnxKhazsFvb/ydPssyolKhPS+hwhxMT3bOrcZcD8e1WxRaeHISjI2OZYmZ7NNXd4X4oxBJ/z0gZF2mOYt4e2QItMCAd5axW/jo8IoGxF4XpddAE5Ed4uRXuLaKPRKLryes6lzAJKcElsHDTs9rGxqb04y6wk7PJQzJWFEN5UUaWNqIZeOodMk3OFfQPmvzQTwgh7T8pfeVVX4onJlSykZb95BKDsKhI0dZRouye+tOATMRgln/PSBkXaY5i9VAnZzGLAj2Y7yQ1+fEqFrOwW9v/J0+yijOCNPMAveSHExPds6txlwPx7VbFFp4c+ioHNlUgBVM01d3hfijEEU46O+e+jP8wFq6UWCAKyAe5Csbbazt+37kKxttrO37cySyJHIP4TCs++XvK6OwxkruGCyOqsKa378chQlyM6ZDPcKmMmWNFz3AU4jN1ucl9Qea0fLHKJvQpzxZPqR4a4XbA65JdIWSzA/HtVsUWnhz6Kgc2VSAFUJuhEpZQzotVYrfqePVu9yz6Kgc2VSAFU34ucoWi2ApEnpw9qeR0bFyFUAWqqYV2dPL0X0pT915YZAQtIUTdskQ6xY2njj7EYpGfXyLR6STNYrfqePVu9yzy9F9KU/deWyyZ5cYbU+YTfi5yhaLYCkRHeLkV7i2ij0Si68nrOpcykIEGm8YtXzvaxsam9OMusJOzyUMyVhRDNtMmAQ9PsrjqHTJNzhX0D5r80E8IIe0/KX3lVV+KJyQ6xY2njj7EY7CoSNHWUaLsnvrTgEzEYJdK5QSReR71XvVQJ2cxiwI9mO8kNfnxKhazsFvb/ydPsHATv8nhI/JAhxMT3bOrcZcD8e1WxRaeHp76jQyGhQIrNNXd4X4oxBAbnx2/i24qet4e2QItMCAd658Go37tjuGxF4XpddAE5Ed4uRXuLaKPRKLryes6lzAb+t6nPnKyj9rGxqb04y6wk7PJQzJWFEA1d/ioc+aXdOodMk3OFfQPmvzQTwgh7T8pfeVVX4onJOyDY1oaTzyDsKhI0dZRouye+tOATMRglBufHb+Lbip69VAnZzGLAj2Y7yQ1+fEqFrOwW9v/J0+y01a6XXnyFDSHExPds6txlwPx7VbFFp4cInnp5EyGeN801d3hfijEEDc7px93wBuq3h7ZAi0wIB3rnwajfu2O4bEXhel10ATkR3i5Fe4too9EouvJ6zqXMEosCsIyZLXH2sbGpvTjLrCTs8lDMlYUQao6BzpGq+/k6h0yTc4V9A+a/NBPCCHtPyl95VVfiiclBb9OYJpgSuewqEjR1lGi7J7604BMxGCUNzunH3fAG6r1UCdnMYsCPZjvJDX58SoWs7Bb2/8nT7A7SLybfgXHbIcTE92zq3GXA/HtVsUWnh+gTCq2rdDXEzTV3eF+KMQS27BYhlWTJfFPZ4jk8Lqj5IoTbC8yd5CJpAS4IL3/5Jc++XvK6OwxkdQhRLZrooIn78chQlyM6ZDPcKmMmWNFzekCga2bJ5sNQea0fLHKJvQpzxZPqR4a4XbA65JdIWSzA/HtVsUWnh+gTCq2rdDXEJuhEpZQzotVYrfqePVu9y+gTCq2rdDXE34ucoWi2ApEnpw9qeR0bFyFUAWqqYV2dxe4DEZVoyPkYjzeV+gdbAdEouvJ6zqXMsIzbDwQUSBbNNXd4X4oxBFtlOuWZqazdQO+vDV1/jJylWRTdDSlxgdfegaaG9zSu+D3mGeKZ5hHA/HtVsUWnh8XuAxGVaMj5+/HIUJcjOmQz3CpjJljRc26m2JdRz8FMvVQJ2cxiwI9mO8kNfnxKhQaoUNvXNYohz75e8ro7DGSqS/+l+w96QuwqEjR1lGi7J7604BMxGCVbZTrlmams3fdOfup6jZy+OodMk3OFfQM67IFkha81/S5Ra+ZeieNUWPa6FxKy4cH1ePnr7d4pr3Y8WfnoqAVHaupFA1DiwJAuUWvmXonjVFj2uhcSsuHBE3Y/rzZQlIfDks0dsS7lK8+i+rn8K68Gx+3/U/uKtaQ4hm9lUxZ/Cq+7mJqUZ7y69Xj56+3eKa9N3O/9yWoe+NJ3SgLrcJLD/K1iPD/1ex3CIMKF8kU5skcL2+SCVQfdQvbs4Doc9W75Lz2DPWbjFQkuslOB4atoD1bd8CsfP1XSd0oC63CSw7izWEItgzxyz6KpPXqdCSyXrIOmpDtJG8SobJL56N3IYP0PJr6o94/zQIf3c8Ygapn9aaZo3sLiSO+t0oCgps7Kq+0IVja24SbJVWvOld+QLH3v0lT55i7+56sSaLoIuFqYs2mcN5alF8RbOdN+OLHPvl7yujsMZJ8V/2QL7IhNJGIbyjs9Mh38fX3kRCYLUaBpdKyqMlgdMJcXxb3i8j8YvmU++GKJ6Ujz5BKwnzrbQ7y7Ag4KqAbPvl7yujsMZIiEXWh4Lr8xF8RbOdN+OLEHMeH07m3NsfW9Jm00gU1tJslVa86V35DsMPuorR6Cv1YbUCCRLzqWSRQmUDjsXTomyVVrzpXfkESMSYDuxY8i+sOkmEt5i7qGGa88SVOCfJS0l6LcM0Lm9nk8du1dtQ7hAWTR7mewTR+pJaEtbBIEtBQqsHcMnI9jBrnQWjDHKunGXHY+G48U7L21olJHUgJbXO5ihQnc6LCM3Snvu1oJzdA02Od/1oH+jQmoY4cch4Lta+arcT5b3ck2Z5WNNPsNqD7ZEKgW72byjHy4Mn5lgZCRsx8eidDvcy7gGiQzukO8uwIOCqgGLvwcAGq1OpmUxQmKh9AIZtqVYkCDfhEF8Q5dTrWcWecH96q5uW5jM5fn/gYUvLSASfCpKu3HZ3nKq+0IVja24QbLWa1K5nGmM9wqYyZY0XNwepEaH176GN+LnKFotgKRY5Z2s05hFB4z3CpjJljRc3B6kRofXvoY34ucoWi2ApGrad26IzdyZ16gi2zasVXb8C29ifm4ib+9LmCk+g9TpBOYvQtsdq1tjseR2usAFO4e8wtU0NveaqAu89jgY36qWK36nj1bvct5QByaEkHeKgpzxZPqR4a4CnPFk+pHhrjaOtFFFIWo/6/nDclD6iAgZKo/tvPfLF+pt+hP1H5+mRb4kyhfr9gTKMj3ahV0EZml+scSBVUFv50rqIpcx/NTBat93LUOlsuCuRFngeo88xkBC0hRN2yRAVyu81JFyX0Fq33ctQ6Wy4K5EWeB6jzzqDKH4rCuDV/PxkgPcTkBbQWrfdy1DpbLgrkRZ4HqPPML22e4SZbPzYQHSp4y5eNhAMj7JwRJSZMOimUutZgb/ADgoFy8sMN3WA2W/lHG6/wOimUutZgb/MDPOzHAdI1jzVSTUGa7tGU14BUID8jVPw==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OGRAPH" val="/piyB5pUgjkR1Mt+wiYOnlO5jXdb7sKbyqvtCFY2tuGVh9q0NpLVV0w5uCuCRELVE/cESAQevrs5w2cr9nS35YFeiKFc6NtMUkyZ5eu/iC5I8YeVSvI2tqOoF2VjAzVveXrxFJXlcNRO2FMUPadr9p4/YCxCqj/Xx9QHAV2kK3Ygwk/CiAlssd0j0ryqqdkeHATMD089auCmU6OS2F5c8DAEyl6SWmg8plOjktheXPC/WhFx8b4CPrK1UJiJihdC0avx/Z2P28tu4iy8VN98h4CvE7l7kTrCp2KjikbXBjtMem/0L/+u0YOowVmqbN9PPB/bHL0SVKXbjuLVP9CFtijGvoKVw11AI4pqj0/s5N/qIOncTkBVSPoe7n+8PZpCQ1Wu+79BrG56grD9Jz0zlc++XvK6OwxknesQy35sqOAqcN4mAhFfaSTs8lDMlYUQ905+6nqNnL5gs+ARwfl4tfg95hnimeYRwPx7VbFFp4dIRCI4R1cfRCL8SD+Z2M9FWK36nj1bvctIRCI4R1cfRN+LnKFotgKRJ6cPankdGxcT/k1yCxkBo9EouvJ6zqXMi11D9ER6P+uOa1P8jw0qVyTs8lDMlYUQ905+6nqNnL46h0yTc4V9A2F77XVuTS6qp2KjikbXBjshUeeZWvN6fM++XvK6OwxkGynA2boqeUmRFnnsVJASCcj4TQMZ3Ai7JOzyUMyVhRBViaRV+UZH4wpzxZPqR4a4HvMLVNDb3mrm2s/3TS3uNdzYKqUYcnmnJ7Xgyn6g92ryMADnZmNhDVtlOuWZqazdvVQJ2cxiwI9mO8kNfnxKhQaoUNvXNYohz75e8ro7DGQbKcDZuip5Sdc/fSpCPro3M9wqYyZY0XOceNQ80GaiW1B5rR8scom9CnPFk+pHhriolh0zbw3SRMFazRjb5E6XGI83lfoHWwHRKLryes6lzGbA+DcahraYuIpXlCr0hh5YrfqePVu9yxIeUkUh63waJ6cPankdGxffi5yhaLYCkRHeLkV7i2ij0Si68nrOpcxAAF74gBF6yPaxsam9OMusJOzyUMyVhRBLeA08C8qlxjqHTJNzhX0D5r80E8IIe0/KX3lVV+KJyRvRz99MTnSh7CoSNHWUaLsnvrTgEzEYJcc4KIaAQafMvVQJ2cxiwI9mO8kNfnxKhazsFvb/ydPsXaX30jgsp2chxMT3bOrcZcD8e1WxRaeH2wrr6oOpv5rNNXd4X4oxBClt00e0Z+JCvVQJ2cxiwI9mO8kNfnxKhdUoxpDQOd0rz75e8ro7DGRqGnOBHSAf2vvxyFCXIzpkM9wqYyZY0XNZG/dbhluvL1B5rR8scom9CnPFk+pHhrhdsDrkl0hZLMD8e1WxRaeH2wrr6oOpv5om6ESllDOi1Vit+p49W73L2wrr6oOpv5rfi5yhaLYCkSenD2p5HRsXIVQBaqphXZ0hKMjY5liZnhkBC0hRN2yRlSykZb95BKCkZ9fItHpJM1it+p49W73LISjI2OZYmZ4npw9qeR0bFyenD2p5HRsXaQEuCC9/+SXPvl7yujsMZOEK2L/YYFPJ+/HIUJcjOmQz3CpjJljRc06KEUFFUH6KUHmtHyxyib0Kc8WT6keGuF2wOuSXSFkswPx7VbFFp4chKMjY5liZniboRKWUM6LVWK36nj1bvcshKMjY5liZnt+LnKFotgKRJ6cPankdGxchVAFqqmFdnT6Kgc2VSAFUGQELSFE3bJH2SvPbPgyK+KRn18i0ekkzWK36nj1bvcs+ioHNlUgBVNn3HHpXj1xn2fccelePXGfZ9xx6V49cZxHeLkV7i2ij0Si68nrOpcxNeh3L9rEaaPaxsam9OMusJOzyUMyVhRAO6eC3VKT4ZjqHTJNzhX0D5r80E8IIe0/KX3lVV+KJyfZK89s+DIr47CoSNHWUaLsnvrTgEzEYJVOOjvnvoz/MvVQJ2cxiwI9mO8kNfnxKhazsFvb/ydPsFo1dYdrjNPohxMT3bOrcZcD8e1WxRaeHPL0X0pT915bNNXd4X4oxBNK5QSReR71XvVQJ2cxiwI8kmk+iea420WkBLggvf/klz75e8ro7DGTiZ6BvDtyroPvxyFCXIzpkM9wqYyZY0XNUdE31N1Kn/FB5rR8scom9CnPFk+pHhrhdsDrkl0hZLMD8e1WxRaeHPL0X0pT915Ym6ESllDOi1Vit+p49W73LPL0X0pT915bfi5yhaLYCkSenD2p5HRsXIVQBaqphXZ2nvqNDIaFAihkBC0hRN2yROyDY1oaTzyCkZ9fItHpJM1it+p49W73Lp76jQyGhQIonpw9qeR0bF+dvtIvKc5rSaQEuCC9/+SXPvl7yujsMZI8Kapb1s7q3+/HIUJcjOmQz3CpjJljRc2uxROPRrnziUHmtHyxyib0Kc8WT6keGuF2wOuSXSFkswPx7VbFFp4envqNDIaFAiiboRKWUM6LVWK36nj1bvcunvqNDIaFAit+LnKFotgKRJ6cPankdGxchVAFqqmFdnQieenkTIZ43GQELSFE3bJFBb9OYJpgSuaRn18i0ekkzWK36nj1bvcsInnp5EyGeNyenD2p5HRsX52+0i8pzmtJpAS4IL3/5Jc++XvK6Owxk0UNfZWTMw9P78chQlyM6ZDPcKmMmWNFzXUIX/atf0dlQea0fLHKJvQpzxZPqR4a4XbA65JdIWSzA/HtVsUWnhwieenkTIZ43JuhEpZQzotVYrfqePVu9ywieenkTIZ4334ucoWi2ApEnpw9qeR0bFyFUAWqqYV2d6BMKrat0NcQZAQtIUTdskVx9B0Rv8wRXpGfXyLR6STNYrfqePVu9y+gTCq2rdDXEChp02O7AQADfi5yhaLYCkRHeLkV7i2ij0Si68nrOpcwjLw0o9zhEQvaxsam9OMusJOzyUMyVhRB8A68oMgD1dzqHTJNzhX0D5r80E8IIe0/KX3lVV+KJyVx9B0Rv8wRX7CoSNHWUaLsnvrTgEzEYJbbsFiGVZMl8vVQJ2cxiwI9mO8kNfnxKhazsFvb/ydPsPs8U/13kfd6LXUP0RHo/68++XvK6Owxkqkv/pfsPekKkZ9fItHpJM1it+p49W73Lxe4DEZVoyPnEIACOB/Vb7tpDbY8bJdDUzidzYjUBCfTm2s/3TS3uNdzYKqUYcnmni11D9ER6P+v2sbGpvTjLrCTs8lDMlYUQsIzbDwQUSBbfi5yhaLYCkSenD2p5HRsXE/5NcgsZAaPRKLryes6lzLCM2w8EFEgWJuhEpZQzotVYrfqePVu9y8XuAxGVaMj5UHmtHyxyib0Kc8WT6keGuBezAtyigyRHOIZvZVMWfwrknv44co/O78OSzR2xLuUr/p4e7uP0kciPJ27RJzgBFziGb2VTFn8KUYkbwqAZzvj1ePnr7d4pr03c7/3Jah74XV/LvKFp24guUWvmXonjVFj2uhcSsuHBJeL2A+RaaSbDks0dsS7lK4i2KxylK+p4qWGrNi1jLiajZ89NqLgahXHXWhjFVim75iS01kzQpnPSd0oC63CSw1dMdqZIZmPLI7eetVcaKVxC9uzgOhz1bnUzQwqHKVx6GMZg8iW7MliskLQCZAPz81qYs2mcN5alF8RbOdN+OLH+56sSaLoIuOncCY29s+1mF8RbOdN+OLE110z0jwVcN8v70We1o5UXRINvmiE4QwZKAKibpojuDPNAh/dzxiBqxKhskvno3chKtzouZEjLx/SzfdMt2CrBFytp4L6jeeUXxFs50344sSFz4hXBtXubnVY+rUE5mWsGtnIjfqApRkSDb5ohOEMG6XER1aiW63b2InfcZAafWf8NF9hRGVLMmf1ppmjewuL8VcZMEPHl3Z30Dxa9/LTO5iS01kzQpnNEg2+aIThDBhef2StYoq2O9YlUiibB5DLpxlx2PhuPFESDb5ohOEMGRvPfEgYlumjU3D1SU+/Cv3IBY3GMvXg2A4ssKNc919MF1G3QiBauknB6kRofXvoYoSOSpf89+WN04OJhEFTbUGbwEd7QI6p6Ta46k2q1DzG9L5e23RUd1zPQ0EEgXQdkYnUAKzaxFAHSd0oC63CSw0sA+naJOsi12pViQIN+EQXxDl1OtZxZ50Z/lz8LmQ+yNA57U0pbV0QaMwtGGsVELJOLTNoCtT5q6n4DshcqnrcTGiWaAAfU+ILta+arcT5b3ck2Z5WNNPsNqD7ZEKgW77KyIE+3XGGcYI8Mz+HH+dWl+scSBVUFv50rqIpcx/NToaj+V8MWOlMeRVDK3WUnht+LnKFotgKRggnicLWTWh42k5T1CJe+Fh5FUMrdZSeG34ucoWi2ApHcs1f1Vroq0b+ZWdICM7hYg6jtf3tX0JIsj5QseUYa2Fit+p49W73LeUAcmhJB3ipgs+ARwfl4tas0m4oxyiQ1Irv0B1jYwtATmL0LbHatbUmqbajGUYVVSaptqMZRhVX2lFQzEVJRHGRXdfemfV+CgV6IoVzo20zfS8dHw5QjFgxc7ASK4INHMsS45tNh9kpTuY13W+7Cm8qr7QhWNrbhBstZrUrmcaZXOrerqTB/7pGU+Izf7OqKwPx7VbFFp4cGy1mtSuZxplc6t6upMH/uJROuga/gWHhDvLsCDgqoBgbLWa1K5nGmVzq3q6kwf+6RlPiM3+zqioMYWPyiCDQ1gXX+hek8zfJyLx2Hpuqo0OncCY29s+1m0aHW/V6VohtyLx2Hpuqo0K+NPm/uANzayVMUnFmXxNEoyPdqFXQRmUVxWyf8Ptch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OQUESTION" val="UJHh6hBW372GF1w/ttzrB7Kp+pCXu/hRvNchf/aVM/G07te6pe0DBQ+2hrN0/RDWCe+D1rR2tBe4wF4teZwfIMHzjxaN8QbHQs6ghq9pYHC1ls25a9CpQrpn4k1CW/F7ziomEf3QN3Rwv5pwcFLu9lqC002otliTuYIpV+OC0DJnecWbWobdftwav7aV797ljS40CCqsdygYhGAbk+YBY/TQWZOcHB3ViUIl9xjnJS9IcNiTtul4AbmCKVfjgtAyGgxXgGIY0i+E1ZarUD9biPAjdDENudR1+rmmCSZluPPsSKXQDxovRmmkBezmR5H12r0wszHz2BsF1G3QiBaukgmSkYzIkrrgpAcmkgI4EYExcJ6idUsPD7+v9Go/rFaBSEQiOEdXH0Q5nw5R8LGDf0zyztnxQHCQnfQPFr38tM6wGIm1B/eUA36PREPNVdtzrs1UwPOSlsC8iM52NHrL07WuJlTU/bzyKhbevhsQeUGwGIm1B/eUA02uOpNqtQ8x1OgrCMY6MgF1RaOJRcNvIyo04hXvVTn+KhbevhsQeUEB5ytc9QslhJEWeexUkBIJaFgKReJkK3BzZv5aDPQXdsbbrSY/zHLsVYmkVflGR+NMOx8VOlhcfOcewflIqi7FSuLDDoGTdusmxeVLPVf5Ynw3Xl9zI8HPoNUcma2VRrh13Th54QeDVoeKnbsylhIqLa3gHjgGh4QmxeVLPVf5YpCCRfht/yN6/RWEX3hXdX6RVO2CQntPK/Z5PHbtXbUOLa3gHjgGh4QSHlJFIet8GjWdekTeL//icpvaXIZ0yVD2oZKauXn6qGbT95jky4ChiEUg+WNS0JCaaditdzXpmdHZEH6O3O7p2/D2Rv8eEtltRSJQ+Ih9ikgkIY+uMSYZ5BIQz6M6d7B7zJVpfJKV8AXUbdCIFq6SFJ0CV1Yfiai9VAnZzGLAj+xIpdAPGi9GaaQF7OZHkfXavTCzMfPYGwXUbdCIFq6St00AoTSD6NikByaSAjgRgTFwnqJ1Sw8Pv6/0aj+sVoHbCuvqg6m/mjmfDlHwsYN/TPLO2fFAcJCd9A8Wvfy0znMAcirljBecfo9EQ81V23OuzVTA85KWwLyIznY0esvTta4mVNT9vPIqFt6+GxB5QXMAcirljBecTa46k2q1DzHU6CsIxjoyAXVFo4lFw28jKjTiFe9VOf4qFt6+GxB5Qf6BbYTiYL9rr4Z4uCfsGaNzZv5aDPQXdsbbrSY/zHLs3lRRpY2ohl5MOx8VOlhcfOcewflIqi7FSuLDDoGTdushKMjY5liZnnw3Xl9zI8HPoNUcma2VRrh13Th54QeDVoeKnbsylhIqLa3gHjgGh4QhKMjY5liZnpCCRfht/yN6/RWEX3hXdX6RVO2CQntPK/Z5PHbtXbUOLa3gHjgGh4Q+ioHNlUgBVMYSvYYOiDIavyajOd+1Mh+GLZv7I0oGMr1UCdnMYsCPO8gOIuDkdNcHMeH07m3NsW0viS14ahb2iIT8wx1f3psxslWhEwgE8z8iGruY+ETr5gBSIQNaxszmMKBT0G1UMJkxzJGBJ04+Dungt1Sk+GZ8mLfV9GDM/c5WfrMt3o7eu1tLEL4lkxXmMKBT0G1UMJkxzJGBJ04+pCBBpvGLV85ym9pchnTJUPahkpq5efqofOOUOOr7C06IRSD5Y1LQkJpp2K13NemZ0dkQfo7c7ulWpwYxS0Fl021FIlD4iH2KSCQhj64xJhnkEhDPozp3sHvMlWl8kpXwBdRt0IgWrpKVsnEtDSS6Dr1UCdnMYsCP7Eil0A8aL0ZppAXs5keR9dq9MLMx89gbBdRt0IgWrpJBqH02XSvg4aQHJpICOBGBMXCeonVLDw+/r/RqP6xWgae+o0MhoUCKOZ8OUfCxg39M8s7Z8UBwkJ30Dxa9/LTOG0PdXQp02fh+j0RDzVXbc67NVMDzkpbAvIjOdjR6y9O1riZU1P288ioW3r4bEHlBG0PdXQp02fhNrjqTarUPMdToKwjGOjIBdUWjiUXDbyMqNOIV71U5/ioW3r4bEHlBd1broOAGy/Svhni4J+wZo3Nm/loM9Bd2xtutJj/McuxqjoHOkar7+Uw7HxU6WFx85x7B+UiqLsVK4sMOgZN26wieenkTIZ43fDdeX3Mjwc+g1RyZrZVGuHXdOHnhB4NWh4qduzKWEiotreAeOAaHhAieenkTIZ43kIJF+G3/I3r9FYRfeFd1fpFU7YJCe08r9nk8du1dtQ4treAeOAaHhOgTCq2rdDXExhK9hg6IMhq/JqM537UyH5Py9tWnN7wXvVQJ2cxiwI87yA4i4OR01wcx4fTubc2xbS+JLXhqFvYmWr47Wl2tCjGyVaETCATzPyIau5j4ROvmAFIhA1rGzOYwoFPQbVQwmTHMkYEnTj58A68oMgD1d3yYt9X0YMz9zlZ+sy3ejt67W0sQviWTFeYwoFPQbVQwmTHMkYEnTj6wjNsPBBRIFsYSvYYOiDIavyajOd+1Mh+Q7yUWAOiTh/dOfup6jZy+TDsfFTpYXHznHsH5SKouxUriww6Bk3brxe4DEZVoyPl+j0RDzVXbc67NVMDzkpbAvIjOdjR6y9O1riZU1P288ioW3r4bEHlBbjQ1SKsKOAq9VAnZzGLAjzTxx824eVwNg+hkBbguhGo0DntTSltXRDiGb2VTFn8KZXzrSwF+kWTGWXVW/GJSmKHJ+MRxith2PfacC0iKqpbGEr2GDogyGsIgwoXyRTmyx7ZJz5C8kyXMCaPIsVw1Yc4qJhH90Dd0nA5AZPMiJodym9pchnTJUOGMkoCDbePP557Kk66rZdc7yA4i4OR013a6+4/3fAjI0avx/Z2P28tQ1UalTWlARZNLwsR2xRcaM5Xjn958GYnU6jSiWzcNXCVSbBZumHW7Omvxj8ezBI68iM52NHrL04z7RAhMntotKblJoX581lSvbIKH/XZXzHYbUXvBjXYZO8gOIuDkdNcHMeH07m3NsbLyYV/imhO5oNUcma2VRrh13Th54QeDViSZuVMRPZbEXs/iOt1IYXYDkjMNrX5Zzi5GLhbR1dzjD5oyUI+CO07Rq/H9nY/by1DVRqVNaUBFk0vCxHbFFxqhLFisAO6Nwup+A7IXKp63U3twYWIOu+SSSIa2r027MrexFsGKyxKJl+f+BhS8tIC52ryfhn3X5ocnVyEl+KfuacljAZK+IEuQJTyZlH0rM488qdwctANHD1bd8CsfP1VCfceKteqJUFIE4wOSJ2B5pMa8YXkkRuc6a/GPx7MEjryIznY0esvTta4mVNT9vPIqFt6+GxB5QR/rSmuMJxFiG3A0dBMLwvf0VDmPRYm+N93JNmeVjTT7JslVa86V35Ds/oR8LR/IuH6PREPNVdtzhFG0HDSoGBCPvK+p+dHNeq8LJIB+NuTIcZAj3dWgVXPS3sJKywYr9q3sk1iW6SmD6cZcdj4bjxQkyj8+I4kFKoJflD2VEY/2/v43BgaoPxhN6TSDjsS5eV1A577QOP3LH33oGSaCERwg7OCD89lb+zGyVaETCATz4yttJ8CRyKoGh7Duw40v0w30iYPGQWQQfDdeX3Mjwc98iKvdAKMHp23z48i5zCvGzW04y255bwi52ryfhn3X5ujgiBrEssKIDjTJVI6+G3DSkwiwa+eReEOP7bDRPbiWRRE/5EtJXHgjGyQaAYQZZ1DVRqVNaUBFCEHn71l7nVglHi2U9VlyFh0xaDED7OkNAh57w4yOsaEss7rGKvlf4BjcrCTv/07EpllGCMQqCZh7x2BKkrKX1HT6/QT7diHvY2+Awmc42HrnnsqTrqtl14wP7wPDTKYu"/>
  <p:tag name="MENTOGRAPHOPTIONS" val="/piyB5pUgjkR1Mt+wiYOnlO5jXdb7sKbyqvtCFY2tuGVh9q0NpLVV0w5uCuCRELVE/cESAQevrs5w2cr9nS35YFeiKFc6NtMUkyZ5eu/iC5I8YeVSvI2tqOoF2VjAzVveXrxFJXlcNRO2FMUPadr9p4/YCxCqj/Xx9QHAV2kK3Ygwk/CiAlssd0j0ryqqdkeHATMD089auCmU6OS2F5c8DAEyl6SWmg8plOjktheXPC/WhFx8b4CPrK1UJiJihdC0avx/Z2P28tu4iy8VN98h4CvE7l7kTrCp2KjikbXBjtMem/0L/+u0YOowVmqbN9PPB/bHL0SVKXbjuLVP9CFtijGvoKVw11AI4pqj0/s5N/qIOncTkBVSPoe7n+8PZpCQ1Wu+79BrG56grD9Jz0zlc++XvK6OwxknesQy35sqOAqcN4mAhFfaSTs8lDMlYUQ905+6nqNnL5gs+ARwfl4tfg95hnimeYRwPx7VbFFp4dIRCI4R1cfRCL8SD+Z2M9FWK36nj1bvctIRCI4R1cfRN+LnKFotgKRJ6cPankdGxcT/k1yCxkBo9EouvJ6zqXMi11D9ER6P+uOa1P8jw0qVyTs8lDMlYUQ905+6nqNnL46h0yTc4V9A2F77XVuTS6qp2KjikbXBjshUeeZWvN6fM++XvK6OwxkGynA2boqeUmRFnnsVJASCcj4TQMZ3Ai7JOzyUMyVhRBViaRV+UZH4wpzxZPqR4a4HvMLVNDb3mrm2s/3TS3uNdzYKqUYcnmnJ7Xgyn6g92ryMADnZmNhDVtlOuWZqazdvVQJ2cxiwI9mO8kNfnxKhQaoUNvXNYohz75e8ro7DGQbKcDZuip5Sdc/fSpCPro3M9wqYyZY0XOceNQ80GaiW1B5rR8scom9CnPFk+pHhriolh0zbw3SRMFazRjb5E6XGI83lfoHWwHRKLryes6lzGbA+DcahraYuIpXlCr0hh5YrfqePVu9yxIeUkUh63waJ6cPankdGxffi5yhaLYCkRHeLkV7i2ij0Si68nrOpcxAAF74gBF6yPaxsam9OMusJOzyUMyVhRBLeA08C8qlxjqHTJNzhX0D5r80E8IIe0/KX3lVV+KJyRvRz99MTnSh7CoSNHWUaLsnvrTgEzEYJcc4KIaAQafMvVQJ2cxiwI9mO8kNfnxKhazsFvb/ydPsXaX30jgsp2chxMT3bOrcZcD8e1WxRaeH2wrr6oOpv5rNNXd4X4oxBClt00e0Z+JCvVQJ2cxiwI9mO8kNfnxKhdUoxpDQOd0rz75e8ro7DGRqGnOBHSAf2vvxyFCXIzpkM9wqYyZY0XNZG/dbhluvL1B5rR8scom9CnPFk+pHhrhdsDrkl0hZLMD8e1WxRaeH2wrr6oOpv5om6ESllDOi1Vit+p49W73L2wrr6oOpv5rfi5yhaLYCkSenD2p5HRsXIVQBaqphXZ0hKMjY5liZnhkBC0hRN2yRlSykZb95BKCkZ9fItHpJM1it+p49W73LISjI2OZYmZ4npw9qeR0bFyenD2p5HRsXaQEuCC9/+SXPvl7yujsMZOEK2L/YYFPJ+/HIUJcjOmQz3CpjJljRc06KEUFFUH6KUHmtHyxyib0Kc8WT6keGuF2wOuSXSFkswPx7VbFFp4chKMjY5liZniboRKWUM6LVWK36nj1bvcshKMjY5liZnt+LnKFotgKRJ6cPankdGxchVAFqqmFdnT6Kgc2VSAFUGQELSFE3bJH2SvPbPgyK+KRn18i0ekkzWK36nj1bvcs+ioHNlUgBVNn3HHpXj1xn2fccelePXGfZ9xx6V49cZxHeLkV7i2ij0Si68nrOpcxNeh3L9rEaaPaxsam9OMusJOzyUMyVhRAO6eC3VKT4ZjqHTJNzhX0D5r80E8IIe0/KX3lVV+KJyfZK89s+DIr47CoSNHWUaLsnvrTgEzEYJVOOjvnvoz/MvVQJ2cxiwI9mO8kNfnxKhazsFvb/ydPsFo1dYdrjNPohxMT3bOrcZcD8e1WxRaeHPL0X0pT915bNNXd4X4oxBNK5QSReR71XvVQJ2cxiwI8kmk+iea420WkBLggvf/klz75e8ro7DGTiZ6BvDtyroPvxyFCXIzpkM9wqYyZY0XNUdE31N1Kn/FB5rR8scom9CnPFk+pHhrhdsDrkl0hZLMD8e1WxRaeHPL0X0pT915Ym6ESllDOi1Vit+p49W73LPL0X0pT915bfi5yhaLYCkSenD2p5HRsXIVQBaqphXZ2nvqNDIaFAihkBC0hRN2yROyDY1oaTzyCkZ9fItHpJM1it+p49W73Lp76jQyGhQIonpw9qeR0bF+dvtIvKc5rSaQEuCC9/+SXPvl7yujsMZI8Kapb1s7q3+/HIUJcjOmQz3CpjJljRc2uxROPRrnziUHmtHyxyib0Kc8WT6keGuF2wOuSXSFkswPx7VbFFp4envqNDIaFAiiboRKWUM6LVWK36nj1bvcunvqNDIaFAit+LnKFotgKRJ6cPankdGxchVAFqqmFdnQieenkTIZ43GQELSFE3bJFBb9OYJpgSuaRn18i0ekkzWK36nj1bvcsInnp5EyGeNyenD2p5HRsX52+0i8pzmtJpAS4IL3/5Jc++XvK6Owxk0UNfZWTMw9P78chQlyM6ZDPcKmMmWNFzXUIX/atf0dlQea0fLHKJvQpzxZPqR4a4XbA65JdIWSzA/HtVsUWnhwieenkTIZ43JuhEpZQzotVYrfqePVu9ywieenkTIZ4334ucoWi2ApEnpw9qeR0bFyFUAWqqYV2d6BMKrat0NcQZAQtIUTdskVx9B0Rv8wRXpGfXyLR6STNYrfqePVu9y+gTCq2rdDXEChp02O7AQADfi5yhaLYCkRHeLkV7i2ij0Si68nrOpcwjLw0o9zhEQvaxsam9OMusJOzyUMyVhRB8A68oMgD1dzqHTJNzhX0D5r80E8IIe0/KX3lVV+KJyVx9B0Rv8wRX7CoSNHWUaLsnvrTgEzEYJbbsFiGVZMl8vVQJ2cxiwI9mO8kNfnxKhazsFvb/ydPsPs8U/13kfd6LXUP0RHo/68++XvK6Owxkqkv/pfsPekKkZ9fItHpJM1it+p49W73Lxe4DEZVoyPnEIACOB/Vb7tpDbY8bJdDUzidzYjUBCfTm2s/3TS3uNdzYKqUYcnmni11D9ER6P+v2sbGpvTjLrCTs8lDMlYUQsIzbDwQUSBbfi5yhaLYCkSenD2p5HRsXE/5NcgsZAaPRKLryes6lzLCM2w8EFEgWJuhEpZQzotVYrfqePVu9y8XuAxGVaMj5UHmtHyxyib0Kc8WT6keGuBezAtyigyRHOIZvZVMWfwrknv44co/O78OSzR2xLuUr/p4e7uP0kciPJ27RJzgBFziGb2VTFn8KUYkbwqAZzvj1ePnr7d4pr03c7/3Jah74XV/LvKFp24guUWvmXonjVFj2uhcSsuHBJeL2A+RaaSbDks0dsS7lK4i2KxylK+p4qWGrNi1jLiajZ89NqLgahXHXWhjFVim75iS01kzQpnPSd0oC63CSw1dMdqZIZmPLI7eetVcaKVxC9uzgOhz1bnUzQwqHKVx6GMZg8iW7MliskLQCZAPz81qYs2mcN5alF8RbOdN+OLH+56sSaLoIuOncCY29s+1mF8RbOdN+OLE110z0jwVcN8v70We1o5UXRINvmiE4QwZKAKibpojuDPNAh/dzxiBqxKhskvno3chKtzouZEjLx/SzfdMt2CrBFytp4L6jeeUXxFs50344sSFz4hXBtXubnVY+rUE5mWsGtnIjfqApRkSDb5ohOEMG6XER1aiW63b2InfcZAafWf8NF9hRGVLMmf1ppmjewuL8VcZMEPHl3Z30Dxa9/LTO5iS01kzQpnNEg2+aIThDBhef2StYoq2O9YlUiibB5DLpxlx2PhuPFESDb5ohOEMGRvPfEgYlumjU3D1SU+/Cv3IBY3GMvXg2A4ssKNc919MF1G3QiBauknB6kRofXvoYoSOSpf89+WN04OJhEFTbUGbwEd7QI6p6Ta46k2q1DzG9L5e23RUd1zPQ0EEgXQdkYnUAKzaxFAHSd0oC63CSw0sA+naJOsi12pViQIN+EQXxDl1OtZxZ50Z/lz8LmQ+yNA57U0pbV0QaMwtGGsVELJOLTNoCtT5q6n4DshcqnrcTGiWaAAfU+ILta+arcT5b3ck2Z5WNNPsNqD7ZEKgW77KyIE+3XGGcYI8Mz+HH+dWl+scSBVUFv50rqIpcx/NToaj+V8MWOlMeRVDK3WUnht+LnKFotgKRggnicLWTWh42k5T1CJe+Fh5FUMrdZSeG34ucoWi2ApHcs1f1Vroq0b+ZWdICM7hYg6jtf3tX0JIsj5QseUYa2Fit+p49W73LeUAcmhJB3ipgs+ARwfl4tas0m4oxyiQ1Irv0B1jYwtATmL0LbHatbUmqbajGUYVVSaptqMZRhVX2lFQzEVJRHGRXdfemfV+CgV6IoVzo20zfS8dHw5QjFgxc7ASK4INHMsS45tNh9kpTuY13W+7Cm8qr7QhWNrbhBstZrUrmcaZXOrerqTB/7pGU+Izf7OqKwPx7VbFFp4cGy1mtSuZxplc6t6upMH/uJROuga/gWHhDvLsCDgqoBgbLWa1K5nGmVzq3q6kwf+6RlPiM3+zqioMYWPyiCDQ1gXX+hek8zfJyLx2Hpuqo0OncCY29s+1m0aHW/V6VohtyLx2Hpuqo0K+NPm/uANzayVMUnFmXxNEoyPdqFXQRmUVxWyf8Ptch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OGRAPH" val="/piyB5pUgjkR1Mt+wiYOnlO5jXdb7sKbyqvtCFY2tuETm/8UPJxxSR5V7jKG5pU+L8+cHhPSN0D0F5whoMMC13j1AUNrHcuEMpkqImk+RMZSToB99q9a7BP3BEgEHr67dUPeiDvODFxTCP3fzduZ16ZTo5LYXlzwMATKXpJaaDymU6OS2F5c8L9aEXHxvgI+srVQmImKF0LRq/H9nY/by27iLLxU33yHgK8TuXuROsKnYqOKRtcGO5+Vx0E+XCdocjkoMaZH8z2LaLA+v7WmzvcDTDqUhV++zH7EzHyguDuyBa8KcAsBzth16qgOeImjhGHORUuj83wmvGWhiWG8QNiBiAUGbUsnz75e8ro7DGSd6xDLfmyo4Cpw3iYCEV9pJOzyUMyVhRD3Tn7qeo2cvmCz4BHB+Xi1+D3mGeKZ5hHA/HtVsUWnh0hEIjhHVx9EIvxIP5nYz0VYrfqePVu9y0hEIjhHVx9E34ucoWi2ApEnpw9qeR0bFxP+TXILGQGj0Si68nrOpcyLXUP0RHo/645rU/yPDSpXJOzyUMyVhRD3Tn7qeo2cvjqHTJNzhX0DYXvtdW5NLqqnYqOKRtcGOyFR55la83p8z75e8ro7DGQbKcDZuip5Sfgq//0r0kqOaeeDvhx3x9RYrfqePVu9yybF5Us9V/liZjvJDX58SoVsReF6XXQBORHeLkV7i2ij0Si68nrOpcwhUeeZWvN6fPaxsam9OMusJOzyUMyVhRBViaRV+UZH4zqHTJNzhX0D5r80E8IIe0/KX3lVV+KJydzYKqUYcnmn7CoSNHWUaLsnvrTgEzEYJVtlOuWZqazdvVQJ2cxiwI9mO8kNfnxKhazsFvb/ydPsXKxP3DUldPEhxMT3bOrcZcD8e1WxRaeHEh5SRSHrfBrfFYBefb832xh5juGRSCRXJOzyUMyVhRBNBuedMHv5mY7HkdrrABTuHvMLVNDb3mrm2s/3TS3uNRvRz99MTnShJ7Xgyn6g92ryMADnZmNhDcc4KIaAQafMvVQJ2cxiwI9mO8kNfnxKhQaoUNvXNYohz75e8ro7DGS7hGarPOF7Ydc/fSpCPro3M9wqYyZY0XPar5HnLYyMAFB5rR8scom9CnPFk+pHhriolh0zbw3SRHMJt0LpqmOGGI83lfoHWwHRKLryes6lzHlkXSvlLf+0bk5um9Ew5cqb3fywB5/3fFit+p49W73L2wrr6oOpv5rfi5yhaLYCkSenD2p5HRsXEd4uRXuLaKPRKLryes6lzK/e0WuTYhA79rGxqb04y6wk7PJQzJWFEGTFw+V8tjOFOodMk3OFfQPmvzQTwgh7T8pfeVVX4onJulQJ/jN4S1nsKhI0dZRouye+tOATMRglKW3TR7Rn4kK9VAnZzGLAj2Y7yQ1+fEqFrOwW9v/J0+yzKiUqE9L6HCHExPds6txlwPx7VbFFp4chKMjY5liZnk5nVLFQAHyqu/OiW4qau7Iz3CpjJljRc06KEUFFUH6KeUAcmhJB3ioKc8WT6keGuB7zC1TQ295q5trP900t7jWVLKRlv3kEoCe14Mp+oPdq8jAA52ZjYQ2f89IGRdpjmL1UCdnMYsCPZjvJDX58SoUGqFDb1zWKIc++XvK6Owxk4QrYv9hgU8nXP30qQj66NzPcKmMmWNFzTooRQUVQfopQea0fLHKJvQpzxZPqR4a4qJYdM28N0kRJjqWQz4SGXxiPN5X6B1sB0Si68nrOpcxDT1iv36v5npPqZl3XbizItIU6e7w5quzNNXd4X4oxBFOOjvnvoz/MBaulFggCsgHuQrG22s7ft+5Csbbazt+3MksiRyD+EwrPvl7yujsMZK7hgsjqrCmt+/HIUJcjOmQz3CpjJljRc9wFOIzdbnJfUHmtHyxyib0Kc8WT6keGuF2wOuSXSFkswPx7VbFFp4c+ioHNlUgBVCboRKWUM6LVWK36nj1bvcs+ioHNlUgBVN+LnKFotgKRJ6cPankdGxchVAFqqmFdnTy9F9KU/deWGQELSFE3bJEOsWNp44+xGEWvJlEGpP1mb4L+FylpBMHNNXd4X4oxBNK5QSReR71XvVQJ2cxiwI8kmk+iea420WkBLggvf/klz75e8ro7DGTiZ6BvDtyroPvxyFCXIzpkM9wqYyZY0XNUdE31N1Kn/FB5rR8scom9CnPFk+pHhrhdsDrkl0hZLMD8e1WxRaeHPL0X0pT915Ym6ESllDOi1Vit+p49W73LPL0X0pT915bfi5yhaLYCkSenD2p5HRsXIVQBaqphXZ2nvqNDIaFAihkBC0hRN2yROyDY1oaTzyCkZ9fItHpJM1it+p49W73Lp76jQyGhQIonpw9qeR0bF+dvtIvKc5rSaQEuCC9/+SXPvl7yujsMZI8Kapb1s7q3+/HIUJcjOmQz3CpjJljRc2uxROPRrnziUHmtHyxyib0Kc8WT6keGuF2wOuSXSFkswPx7VbFFp4envqNDIaFAiiboRKWUM6LVWK36nj1bvcunvqNDIaFAit+LnKFotgKRJ6cPankdGxchVAFqqmFdnQieenkTIZ43GQELSFE3bJFBb9OYJpgSuaRn18i0ekkzWK36nj1bvcsInnp5EyGeNyenD2p5HRsX52+0i8pzmtJpAS4IL3/5Jc++XvK6Owxk0UNfZWTMw9P78chQlyM6ZDPcKmMmWNFzXUIX/atf0dlQea0fLHKJvQpzxZPqR4a4XbA65JdIWSzA/HtVsUWnhwieenkTIZ43JuhEpZQzotVYrfqePVu9ywieenkTIZ4334ucoWi2ApEnpw9qeR0bFyFUAWqqYV2d6BMKrat0NcQZAQtIUTdskVx9B0Rv8wRXpGfXyLR6STNYrfqePVu9y+gTCq2rdDXEChp02O7AQADfi5yhaLYCkRHeLkV7i2ij0Si68nrOpcwjLw0o9zhEQvaxsam9OMusJOzyUMyVhRB8A68oMgD1dzqHTJNzhX0D5r80E8IIe0/KX3lVV+KJyVx9B0Rv8wRX7CoSNHWUaLsnvrTgEzEYJbbsFiGVZMl8vVQJ2cxiwI9mO8kNfnxKhazsFvb/ydPsPs8U/13kfd6LXUP0RHo/68++XvK6Owxkqkv/pfsPekKkZ9fItHpJM1it+p49W73Lxe4DEZVoyPnEIACOB/Vb7tpDbY8bJdDUzidzYjUBCfTm2s/3TS3uNdzYKqUYcnmni11D9ER6P+v2sbGpvTjLrCTs8lDMlYUQsIzbDwQUSBbfi5yhaLYCkSenD2p5HRsXE/5NcgsZAaPRKLryes6lzLCM2w8EFEgWJuhEpZQzotVYrfqePVu9y8XuAxGVaMj5UHmtHyxyib0Kc8WT6keGuBezAtyigyRHOIZvZVMWfwrknv44co/O78OSzR2xLuUrHVgYWZpI+9mPJ27RJzgBFziGb2VTFn8KUYkbwqAZzvj1ePnr7d4pr03c7/3Jah74XV/LvKFp24guUWvmXonjVFj2uhcSsuHBJeL2A+RaaSbDks0dsS7lK4i2KxylK+p4qWGrNi1jLiajZ89NqLgahXHXWhjFVim75iS01kzQpnPSd0oC63CSw1dMdqZIZmPLI7eetVcaKVxC9uzgOhz1bnUzQwqHKVx6GMZg8iW7MliskLQCZAPz81qYs2mcN5alF8RbOdN+OLH+56sSaLoIuOncCY29s+1mF8RbOdN+OLE110z0jwVcN8v70We1o5UXRINvmiE4QwZKAKibpojuDPNAh/dzxiBqxKhskvno3chKtzouZEjLx/SzfdMt2CrBFytp4L6jeeUXxFs50344sSFz4hXBtXubnVY+rUE5mWsGtnIjfqApRkSDb5ohOEMG6XER1aiW63b2InfcZAafWf8NF9hRGVLMmf1ppmjewuL8VcZMEPHl3Z30Dxa9/LTO5iS01kzQpnNEg2+aIThDBhef2StYoq2O9YlUiibB5DLpxlx2PhuPFESDb5ohOEMGRvPfEgYlumjU3D1SU+/Cv3IBY3GMvXg2A4ssKNc919MF1G3QiBauknB6kRofXvoYoSOSpf89+WN04OJhEFTbUGbwEd7QI6p6Ta46k2q1DzG9L5e23RUd1zPQ0EEgXQdkYnUAKzaxFAHSd0oC63CSw0sA+naJOsi12pViQIN+EQXxDl1OtZxZ50Z/lz8LmQ+yNA57U0pbV0QaMwtGGsVELJOLTNoCtT5q6n4DshcqnrcTGiWaAAfU+ILta+arcT5b3ck2Z5WNNPsNqD7ZEKgW77KyIE+3XGGcYI8Mz+HH+dWl+scSBVUFv50rqIpcx/NToaj+V8MWOlMeRVDK3WUnht+LnKFotgKRggnicLWTWh42k5T1CJe+Fh5FUMrdZSeG34ucoWi2ApHcs1f1Vroq0b+ZWdICM7hYg6jtf3tX0JIsj5QseUYa2Fit+p49W73LeUAcmhJB3ipgs+ARwfl4tas0m4oxyiQ1Irv0B1jYwtATmL0LbHatbUmqbajGUYVVSaptqMZRhVX2lFQzEVJRHGRXdfemfV+CgV6IoVzo20zfS8dHw5QjFgxc7ASK4INHMsS45tNh9kpTuY13W+7Cm8qr7QhWNrbhBstZrUrmcaZXOrerqTB/7pGU+Izf7OqKwPx7VbFFp4cGy1mtSuZxplc6t6upMH/uJROuga/gWHhDvLsCDgqoBgbLWa1K5nGmVzq3q6kwf+6RlPiM3+zqioMYWPyiCDQ1gXX+hek8zfJyLx2Hpuqo0OncCY29s+1m0aHW/V6VohtyLx2Hpuqo0K+NPm/uANzayVMUnFmXxNEoyPdqFXQRmUVxWyf8Ptch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OQUESTION" val="UJHh6hBW372GF1w/ttzrB1AOdI++ekkk0pS+7C0273+BCdGWZKlp77Sso6BFw7CxPeUiOv5+I2srf8yK9Erf648EXgG3AaKcgOCcWS833niqlXNFSIWUzbpn4k1CW/F7ziomEf3QN3TBw7kndM8/wj21Ar3k7vxzWEwZs3mALjVrIp9DIjkUcMpoYtuHfpZYKwEg+6F1BsYAEul4ZXcyyLmCKVfjgtAyZ3nFm1qG3X4e3Q64w3QquexIpdAPGi9GaaQF7OZHkfXavTCzMfPYGwXUbdCIFq6SCZKRjMiSuuCkByaSAjgRgTFwnqJ1Sw8Pv6/0aj+sVoFIRCI4R1cfRDmfDlHwsYN/TPLO2fFAcJCd9A8Wvfy0zrAYibUH95QDfo9EQ81V23OuzVTA85KWwLyIznY0esvTta4mVNT9vPIqFt6+GxB5QbAYibUH95QDTa46k2q1DzHU6CsIxjoyAXVFo4lFw28jKjTiFe9VOf4qFt6+GxB5QQHnK1z1CyWE+Cr//SvSSo5e77Do2MdFODFwnqJ1Sw8Pv6/0aj+sVoEmxeVLPVf5YjmfDlHwsYN/TPLO2fFAcJCd9A8Wvfy0zgHnK1z1CyWEfo9EQ81V23OuzVTA85KWwLyIznY0esvTta4mVNT9vPIqFt6+GxB5QQHnK1z1CyWETa46k2q1DzHU6CsIxjoyAXVFo4lFw28jKjTiFe9VOf4qFt6+GxB5QWbT95jky4ChcI+ptQwuaPmsPK2bHkAU3DFwnqJ1Sw8Pv6/0aj+sVoESHlJFIet8GjmfDlHwsYN/TPLO2fFAcJCd9A8Wvfy0zmbT95jky4Chfo9EQ81V23OuzVTA85KWwLyIznY0esvTta4mVNT9vPIqFt6+GxB5QWbT95jky4ChTa46k2q1DzHU6CsIxjoyAXVFo4lFw28jKjTiFe9VOf4qFt6+GxB5QXMAcirljBecXwk05slVypCNLjQIKqx3KMYSvYYOiDIavyajOd+1Mh+KLR21fjZ/6r1UCdnMYsCPO8gOIuDkdNcHMeH07m3NsW0viS14ahb2kRXiug2FDjUxslWhEwgE8z8iGruY+ETr5gBSIQNaxszmMKBT0G1UMJkxzJGBJ04+ZMXD5Xy2M4V8mLfV9GDM/c5WfrMt3o7eu1tLEL4lkxXmMKBT0G1UMJkxzJGBJ04+jFLNMMtqgR7fThPy7jq3xZGR8qZZ5NWZMXCeonVLDw+/r/RqP6xWgSEoyNjmWJmeOZ8OUfCxg39M8s7Z8UBwkJ30Dxa9/LTO/oFthOJgv2t+j0RDzVXbc67NVMDzkpbAvIjOdjR6y9O1riZU1P288ioW3r4bEHlB/oFthOJgv2tNrjqTarUPMdToKwjGOjIBdUWjiUXDbyMqNOIV71U5/ioW3r4bEHlBAOkcA49+CZRpIxEL2sQ6Ow3KoN17Sr03bXo+KZm4nyQxcJ6idUsPD7+v9Go/rFaBPoqBzZVIAVQ5nw5R8LGDf0zyztnxQHCQnfQPFr38tM4A6RwDj34JlH6PREPNVdtzrs1UwPOSlsC8iM52NHrL07WuJlTU/bzyKhbevhsQeUEA6RwDj34JlE2uOpNqtQ8x1OgrCMY6MgF1RaOJRcNvIyo04hXvVTn+KhbevhsQeUF845Q46vsLTjoOdUmvqnDI52PpIEOoNspym9pchnTJUPahkpq5efqofOOUOOr7C06IRSD5Y1LQkJpp2K13NemZ0dkQfo7c7ulWpwYxS0Fl021FIlD4iH2KSCQhj64xJhnkEhDPozp3sHvMlWl8kpXwBdRt0IgWrpKVsnEtDSS6Dr1UCdnMYsCP7Eil0A8aL0ZppAXs5keR9dq9MLMx89gbBdRt0IgWrpJBqH02XSvg4aQHJpICOBGBMXCeonVLDw+/r/RqP6xWgae+o0MhoUCKOZ8OUfCxg39M8s7Z8UBwkJ30Dxa9/LTOG0PdXQp02fh+j0RDzVXbc67NVMDzkpbAvIjOdjR6y9O1riZU1P288ioW3r4bEHlBG0PdXQp02fhNrjqTarUPMdToKwjGOjIBdUWjiUXDbyMqNOIV71U5/ioW3r4bEHlBd1broOAGy/Svhni4J+wZo3Nm/loM9Bd2xtutJj/McuxqjoHOkar7+Uw7HxU6WFx85x7B+UiqLsVK4sMOgZN26wieenkTIZ43fDdeX3Mjwc+g1RyZrZVGuHXdOHnhB4NWh4qduzKWEiotreAeOAaHhAieenkTIZ43kIJF+G3/I3r9FYRfeFd1fpFU7YJCe08r9nk8du1dtQ4treAeOAaHhOgTCq2rdDXExhK9hg6IMhq/JqM537UyH5Py9tWnN7wXvVQJ2cxiwI87yA4i4OR01wcx4fTubc2xbS+JLXhqFvYmWr47Wl2tCjGyVaETCATzPyIau5j4ROvmAFIhA1rGzOYwoFPQbVQwmTHMkYEnTj58A68oMgD1d3yYt9X0YMz9zlZ+sy3ejt67W0sQviWTFeYwoFPQbVQwmTHMkYEnTj6wjNsPBBRIFsYSvYYOiDIavyajOd+1Mh+Q7yUWAOiTh/dOfup6jZy+TDsfFTpYXHznHsH5SKouxUriww6Bk3brxe4DEZVoyPl+j0RDzVXbc67NVMDzkpbAvIjOdjR6y9O1riZU1P288ioW3r4bEHlBbjQ1SKsKOAq9VAnZzGLAjzTxx824eVwNg+hkBbguhGo0DntTSltXRDiGb2VTFn8K7RWcOwd4v8fGWXVW/GJSmKHJ+MRxith2PfacC0iKqpbGEr2GDogyGsIgwoXyRTmyx7ZJz5C8kyXMCaPIsVw1Yc4qJhH90Dd0nA5AZPMiJodym9pchnTJUOGMkoCDbePP557Kk66rZdc7yA4i4OR013a6+4/3fAjI0avx/Z2P28tQ1UalTWlARZNLwsR2xRcaM5Xjn958GYnU6jSiWzcNXCVSbBZumHW7Omvxj8ezBI68iM52NHrL04z7RAhMntotKblJoX581lSvbIKH/XZXzHYbUXvBjXYZO8gOIuDkdNcHMeH07m3NsbLyYV/imhO5oNUcma2VRrh13Th54QeDViSZuVMRPZbEXs/iOt1IYXYDkjMNrX5Zzi5GLhbR1dzjD5oyUI+CO07Rq/H9nY/by1DVRqVNaUBFk0vCxHbFFxqhLFisAO6Nwup+A7IXKp63U3twYWIOu+SSSIa2r027MrexFsGKyxKJl+f+BhS8tIC52ryfhn3X5ocnVyEl+KfuacljAZK+IEuQJTyZlH0rM488qdwctANHD1bd8CsfP1VCfceKteqJUFIE4wOSJ2B5pMa8YXkkRuc6a/GPx7MEjryIznY0esvTta4mVNT9vPIqFt6+GxB5QR/rSmuMJxFiG3A0dBMLwvf0VDmPRYm+N93JNmeVjTT7JslVa86V35Ds/oR8LR/IuH6PREPNVdtzhFG0HDSoGBCPvK+p+dHNeq8LJIB+NuTIcZAj3dWgVXPS3sJKywYr9q3sk1iW6SmD6cZcdj4bjxQkyj8+I4kFKoJflD2VEY/2/v43BgaoPxhN6TSDjsS5eV1A577QOP3LH33oGSaCERwg7OCD89lb+zGyVaETCATz4yttJ8CRyKoGh7Duw40v0w30iYPGQWQQfDdeX3Mjwc98iKvdAKMHp23z48i5zCvGzW04y255bwi52ryfhn3X5ujgiBrEssKIDjTJVI6+G3DSkwiwa+eReEOP7bDRPbiWRRE/5EtJXHgjGyQaAYQZZ1DVRqVNaUBFCEHn71l7nVglHi2U9VlyFh0xaDED7OkNAh57w4yOsaEss7rGKvlf4BjcrCTv/07EpllGCMQqCZh7x2BKkrKX1HT6/QT7diHvY2+Awmc42HrnnsqTrqtl14wP7wPDTKYu"/>
  <p:tag name="MENTOGRAPHOPTIONS" val="/piyB5pUgjkR1Mt+wiYOnlO5jXdb7sKbyqvtCFY2tuETm/8UPJxxSR5V7jKG5pU+L8+cHhPSN0D0F5whoMMC13j1AUNrHcuEMpkqImk+RMZSToB99q9a7BP3BEgEHr67dUPeiDvODFxTCP3fzduZ16ZTo5LYXlzwMATKXpJaaDymU6OS2F5c8L9aEXHxvgI+srVQmImKF0LRq/H9nY/by27iLLxU33yHgK8TuXuROsKnYqOKRtcGO5+Vx0E+XCdocjkoMaZH8z2LaLA+v7WmzvcDTDqUhV++zH7EzHyguDuyBa8KcAsBzth16qgOeImjhGHORUuj83wmvGWhiWG8QNiBiAUGbUsnz75e8ro7DGSd6xDLfmyo4Cpw3iYCEV9pJOzyUMyVhRD3Tn7qeo2cvmCz4BHB+Xi1+D3mGeKZ5hHA/HtVsUWnh0hEIjhHVx9EIvxIP5nYz0VYrfqePVu9y0hEIjhHVx9E34ucoWi2ApEnpw9qeR0bFxP+TXILGQGj0Si68nrOpcyLXUP0RHo/645rU/yPDSpXJOzyUMyVhRD3Tn7qeo2cvjqHTJNzhX0DYXvtdW5NLqqnYqOKRtcGOyFR55la83p8z75e8ro7DGQbKcDZuip5Sfgq//0r0kqOaeeDvhx3x9RYrfqePVu9yybF5Us9V/liZjvJDX58SoVsReF6XXQBORHeLkV7i2ij0Si68nrOpcwhUeeZWvN6fPaxsam9OMusJOzyUMyVhRBViaRV+UZH4zqHTJNzhX0D5r80E8IIe0/KX3lVV+KJydzYKqUYcnmn7CoSNHWUaLsnvrTgEzEYJVtlOuWZqazdvVQJ2cxiwI9mO8kNfnxKhazsFvb/ydPsXKxP3DUldPEhxMT3bOrcZcD8e1WxRaeHEh5SRSHrfBrfFYBefb832xh5juGRSCRXJOzyUMyVhRBNBuedMHv5mY7HkdrrABTuHvMLVNDb3mrm2s/3TS3uNRvRz99MTnShJ7Xgyn6g92ryMADnZmNhDcc4KIaAQafMvVQJ2cxiwI9mO8kNfnxKhQaoUNvXNYohz75e8ro7DGS7hGarPOF7Ydc/fSpCPro3M9wqYyZY0XPar5HnLYyMAFB5rR8scom9CnPFk+pHhriolh0zbw3SRHMJt0LpqmOGGI83lfoHWwHRKLryes6lzHlkXSvlLf+0bk5um9Ew5cqb3fywB5/3fFit+p49W73L2wrr6oOpv5rfi5yhaLYCkSenD2p5HRsXEd4uRXuLaKPRKLryes6lzK/e0WuTYhA79rGxqb04y6wk7PJQzJWFEGTFw+V8tjOFOodMk3OFfQPmvzQTwgh7T8pfeVVX4onJulQJ/jN4S1nsKhI0dZRouye+tOATMRglKW3TR7Rn4kK9VAnZzGLAj2Y7yQ1+fEqFrOwW9v/J0+yzKiUqE9L6HCHExPds6txlwPx7VbFFp4chKMjY5liZnk5nVLFQAHyqu/OiW4qau7Iz3CpjJljRc06KEUFFUH6KeUAcmhJB3ioKc8WT6keGuB7zC1TQ295q5trP900t7jWVLKRlv3kEoCe14Mp+oPdq8jAA52ZjYQ2f89IGRdpjmL1UCdnMYsCPZjvJDX58SoUGqFDb1zWKIc++XvK6Owxk4QrYv9hgU8nXP30qQj66NzPcKmMmWNFzTooRQUVQfopQea0fLHKJvQpzxZPqR4a4qJYdM28N0kRJjqWQz4SGXxiPN5X6B1sB0Si68nrOpcxDT1iv36v5npPqZl3XbizItIU6e7w5quzNNXd4X4oxBFOOjvnvoz/MBaulFggCsgHuQrG22s7ft+5Csbbazt+3MksiRyD+EwrPvl7yujsMZK7hgsjqrCmt+/HIUJcjOmQz3CpjJljRc9wFOIzdbnJfUHmtHyxyib0Kc8WT6keGuF2wOuSXSFkswPx7VbFFp4c+ioHNlUgBVCboRKWUM6LVWK36nj1bvcs+ioHNlUgBVN+LnKFotgKRJ6cPankdGxchVAFqqmFdnTy9F9KU/deWGQELSFE3bJEOsWNp44+xGEWvJlEGpP1mb4L+FylpBMHNNXd4X4oxBNK5QSReR71XvVQJ2cxiwI8kmk+iea420WkBLggvf/klz75e8ro7DGTiZ6BvDtyroPvxyFCXIzpkM9wqYyZY0XNUdE31N1Kn/FB5rR8scom9CnPFk+pHhrhdsDrkl0hZLMD8e1WxRaeHPL0X0pT915Ym6ESllDOi1Vit+p49W73LPL0X0pT915bfi5yhaLYCkSenD2p5HRsXIVQBaqphXZ2nvqNDIaFAihkBC0hRN2yROyDY1oaTzyCkZ9fItHpJM1it+p49W73Lp76jQyGhQIonpw9qeR0bF+dvtIvKc5rSaQEuCC9/+SXPvl7yujsMZI8Kapb1s7q3+/HIUJcjOmQz3CpjJljRc2uxROPRrnziUHmtHyxyib0Kc8WT6keGuF2wOuSXSFkswPx7VbFFp4envqNDIaFAiiboRKWUM6LVWK36nj1bvcunvqNDIaFAit+LnKFotgKRJ6cPankdGxchVAFqqmFdnQieenkTIZ43GQELSFE3bJFBb9OYJpgSuaRn18i0ekkzWK36nj1bvcsInnp5EyGeNyenD2p5HRsX52+0i8pzmtJpAS4IL3/5Jc++XvK6Owxk0UNfZWTMw9P78chQlyM6ZDPcKmMmWNFzXUIX/atf0dlQea0fLHKJvQpzxZPqR4a4XbA65JdIWSzA/HtVsUWnhwieenkTIZ43JuhEpZQzotVYrfqePVu9ywieenkTIZ4334ucoWi2ApEnpw9qeR0bFyFUAWqqYV2d6BMKrat0NcQZAQtIUTdskVx9B0Rv8wRXpGfXyLR6STNYrfqePVu9y+gTCq2rdDXEChp02O7AQADfi5yhaLYCkRHeLkV7i2ij0Si68nrOpcwjLw0o9zhEQvaxsam9OMusJOzyUMyVhRB8A68oMgD1dzqHTJNzhX0D5r80E8IIe0/KX3lVV+KJyVx9B0Rv8wRX7CoSNHWUaLsnvrTgEzEYJbbsFiGVZMl8vVQJ2cxiwI9mO8kNfnxKhazsFvb/ydPsPs8U/13kfd6LXUP0RHo/68++XvK6Owxkqkv/pfsPekKkZ9fItHpJM1it+p49W73Lxe4DEZVoyPnEIACOB/Vb7tpDbY8bJdDUzidzYjUBCfTm2s/3TS3uNdzYKqUYcnmni11D9ER6P+v2sbGpvTjLrCTs8lDMlYUQsIzbDwQUSBbfi5yhaLYCkSenD2p5HRsXE/5NcgsZAaPRKLryes6lzLCM2w8EFEgWJuhEpZQzotVYrfqePVu9y8XuAxGVaMj5UHmtHyxyib0Kc8WT6keGuBezAtyigyRHOIZvZVMWfwrknv44co/O78OSzR2xLuUrHVgYWZpI+9mPJ27RJzgBFziGb2VTFn8KUYkbwqAZzvj1ePnr7d4pr03c7/3Jah74XV/LvKFp24guUWvmXonjVFj2uhcSsuHBJeL2A+RaaSbDks0dsS7lK4i2KxylK+p4qWGrNi1jLiajZ89NqLgahXHXWhjFVim75iS01kzQpnPSd0oC63CSw1dMdqZIZmPLI7eetVcaKVxC9uzgOhz1bnUzQwqHKVx6GMZg8iW7MliskLQCZAPz81qYs2mcN5alF8RbOdN+OLH+56sSaLoIuOncCY29s+1mF8RbOdN+OLE110z0jwVcN8v70We1o5UXRINvmiE4QwZKAKibpojuDPNAh/dzxiBqxKhskvno3chKtzouZEjLx/SzfdMt2CrBFytp4L6jeeUXxFs50344sSFz4hXBtXubnVY+rUE5mWsGtnIjfqApRkSDb5ohOEMG6XER1aiW63b2InfcZAafWf8NF9hRGVLMmf1ppmjewuL8VcZMEPHl3Z30Dxa9/LTO5iS01kzQpnNEg2+aIThDBhef2StYoq2O9YlUiibB5DLpxlx2PhuPFESDb5ohOEMGRvPfEgYlumjU3D1SU+/Cv3IBY3GMvXg2A4ssKNc919MF1G3QiBauknB6kRofXvoYoSOSpf89+WN04OJhEFTbUGbwEd7QI6p6Ta46k2q1DzG9L5e23RUd1zPQ0EEgXQdkYnUAKzaxFAHSd0oC63CSw0sA+naJOsi12pViQIN+EQXxDl1OtZxZ50Z/lz8LmQ+yNA57U0pbV0QaMwtGGsVELJOLTNoCtT5q6n4DshcqnrcTGiWaAAfU+ILta+arcT5b3ck2Z5WNNPsNqD7ZEKgW77KyIE+3XGGcYI8Mz+HH+dWl+scSBVUFv50rqIpcx/NToaj+V8MWOlMeRVDK3WUnht+LnKFotgKRggnicLWTWh42k5T1CJe+Fh5FUMrdZSeG34ucoWi2ApHcs1f1Vroq0b+ZWdICM7hYg6jtf3tX0JIsj5QseUYa2Fit+p49W73LeUAcmhJB3ipgs+ARwfl4tas0m4oxyiQ1Irv0B1jYwtATmL0LbHatbUmqbajGUYVVSaptqMZRhVX2lFQzEVJRHGRXdfemfV+CgV6IoVzo20zfS8dHw5QjFgxc7ASK4INHMsS45tNh9kpTuY13W+7Cm8qr7QhWNrbhBstZrUrmcaZXOrerqTB/7pGU+Izf7OqKwPx7VbFFp4cGy1mtSuZxplc6t6upMH/uJROuga/gWHhDvLsCDgqoBgbLWa1K5nGmVzq3q6kwf+6RlPiM3+zqioMYWPyiCDQ1gXX+hek8zfJyLx2Hpuqo0OncCY29s+1m0aHW/V6VohtyLx2Hpuqo0K+NPm/uANzayVMUnFmXxNEoyPdqFXQRmUVxWyf8Ptch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OQUESTION" val="UJHh6hBW372GF1w/ttzrBxP+55TxThk1KcNZrFZjEcch+A5cTPVru7mmeBzAvHeZXWgosVMghuivClOq/bADG+hPpBOPJbRKxNgZiN17pfzR7GdgUcw0Brpn4k1CW/F7ziomEf3QN3QnONjw1yn2jLt8kBbxOmjj9rDg/mi6erliP1X2t9ARwUuD2mWbwUz8Z3nFm1qG3X7tMO2VHiTpOZXpvF465INtvbOCny6PBXrkmh/9JRIjyKKS3eMoGKAtYbnCIX5H5EcsH3641a7brbq7h358LXerfJi31fRgzP3OVn6zLd6O3rtbSxC+JZMV5jCgU9BtVDCZMcyRgSdOPotdQ/REej/rcpvaXIZ0yVD2oZKauXn6qLAYibUH95QDiEUg+WNS0JCaaditdzXpmdHZEH6O3O7pWpfD219lMKxtRSJQ+Ih9ikgkIY+uMSYZ5BIQz6M6d7B7zJVpfJKV8AXUbdCIFq6SCZKRjMiSuuC9VAnZzGLAj+xIpdAPGi9GaaQF7OZHkfXavTCzMfPYGwXUbdCIFq6SzAsa2OYABbdQ53ve2+YgQreuikZsS+1ecZAj3dWgVXODN8OBbxvGPbYX0ysblylo7TDtlR4k6TmoCYYl8Ls8yZryVaY5H9QQsA61fKr0dA3iJwfUsIeG3QfKvvOkJCB/thfTKxuXKWjxnCoPB/x5pjFwnqJ1Sw8Pv6/0aj+sVoEmxeVLPVf5YjmfDlHwsYN/TPLO2fFAcJCd9A8Wvfy0zgHnK1z1CyWEfo9EQ81V23OuzVTA85KWwLyIznY0esvTta4mVNT9vPIqFt6+GxB5QQHnK1z1CyWETa46k2q1DzHU6CsIxjoyAXVFo4lFw28jKjTiFe9VOf4qFt6+GxB5QWbT95jky4ChlfOJnB4WriRpDI68YahfMj21Ar3k7vxz9BecIaDDAtc+KtCa+7jlHZKk3m8/OusCfBDhInbgtfLwI3QxDbnUdWEE0K2Fvu01W1u7W4EWD6irRJ1OX/54eQksvT0S9CWQyKIVsOW9PH1zZv5aDPQXdsbbrSY/zHLsS3gNPAvKpcZMOx8VOlhcfOcewflIqi7FSuLDDoGTdusSHlJFIet8Gnw3Xl9zI8HPoNUcma2VRrh13Th54QeDVoeKnbsylhIqLa3gHjgGh4QSHlJFIet8GpCCRfht/yN6/RWEX3hXdX6RVO2CQntPK/Z5PHbtXbUOLa3gHjgGh4TbCuvqg6m/msYSvYYOiDIavyajOd+1Mh+KLR21fjZ/6r1UCdnMYsCPO8gOIuDkdNcHMeH07m3NsW0viS14ahb2kRXiug2FDjUxslWhEwgE8z8iGruY+ETr5gBSIQNaxszmMKBT0G1UMJkxzJGBJ04+ZMXD5Xy2M4V8mLfV9GDM/c5WfrMt3o7eu1tLEL4lkxXmMKBT0G1UMJkxzJGBJ04+AkpwSWwcNOxym9pchnTJUPahkpq5efqo/oFthOJgv2uIRSD5Y1LQkJpp2K13NemZ0dkQfo7c7ul8HZjLOrWHtm1FIlD4iH2KSCQhj64xJhnkEhDPozp3sHvMlWl8kpXwBdRt0IgWrpIvbux5LpQGr71UCdnMYsCP7Eil0A8aL0ZppAXs5keR9dq9MLMx89gbBdRt0IgWrpJreff8IlofGKQHJpICOBGBMXCeonVLDw+/r/RqP6xWgT6Kgc2VSAFUOZ8OUfCxg39M8s7Z8UBwkJ30Dxa9/LTOAOkcA49+CZR+j0RDzVXbc67NVMDzkpbAvIjOdjR6y9O1riZU1P288ioW3r4bEHlBAOkcA49+CZRNrjqTarUPMdToKwjGOjIBdUWjiUXDbyMqNOIV71U5/ioW3r4bEHlBfOOUOOr7C06vhni4J+wZo3Nm/loM9Bd2xtutJj/McuzNtMmAQ9Psrkw7HxU6WFx85x7B+UiqLsVK4sMOgZN26zy9F9KU/deWfDdeX3Mjwc+g1RyZrZVGuHXdOHnhB4NWh4qduzKWEiotreAeOAaHhDy9F9KU/deWkIJF+G3/I3r9FYRfeFd1fpFU7YJCe08r9nk8du1dtQ4treAeOAaHhKe+o0MhoUCKxhK9hg6IMhq/JqM537UyH508hpe1zryVvVQJ2cxiwI87yA4i4OR01wcx4fTubc2xbS+JLXhqFvZAzrAUYerMtDGyVaETCATzPyIau5j4ROvmAFIhA1rGzOYwoFPQbVQwmTHMkYEnTj4NXf4qHPml3XyYt9X0YMz9zlZ+sy3ejt67W0sQviWTFeYwoFPQbVQwmTHMkYEnTj4SiwKwjJktcXKb2lyGdMlQ9qGSmrl5+qh3Vuug4AbL9IhFIPljUtCQmmnYrXc16ZnR2RB+jtzu6fodp+vT8t+EbUUiUPiIfYpIJCGPrjEmGeQSEM+jOnewe8yVaXySlfAF1G3QiBaukvo7jbMIq1WQvVQJ2cxiwI/sSKXQDxovRmmkBezmR5H12r0wszHz2BsF1G3QiBaukpW2Ixv7cnDqpAcmkgI4EYExcJ6idUsPD7+v9Go/rFaB6BMKrat0NcQ5nw5R8LGDf0zyztnxQHCQnfQPFr38tM6WzDR2vZdkB36PREPNVdtzrs1UwPOSlsC8iM52NHrL07WuJlTU/bzyKhbevhsQeUGWzDR2vZdkB02uOpNqtQ8x1OgrCMY6MgF1RaOJRcNvIyo04hXvVTn+KhbevhsQeUFuNDVIqwo4CqQHJpICOBGBMXCeonVLDw+/r/RqP6xWgcXuAxGVaMj5iEUg+WNS0JCaaditdzXpmdHZEH6O3O7pi3282dfsKgNA768NXX+MnDGyVaETCATzPyIau5j4ROvmAFIhA1rGzOYwoFPQbVQwmTHMkYEnTj6wjNsPBBRIFp56ZY/osGg0vrUcVKs+l+1PbLDUYnh9YG4FGDP4TCaEpJR/WRk+tPex9LVHhYRCnXCUebYHnwBLW5KeLQ+PUTEbg5+I2J7pVaNnz02ouBqFcddaGMVWKbt2uvuP93wIyNGr8f2dj9vLUNVGpU1pQEUnk14n4GS3/f8xLWubOJmZ8Kja4UUJgYM5nw5R8LGDf/QEpGxVvuFJzAmjyLFcNWHOKiYR/dA3dJwOQGTzIiaHJxafYIk/mj4i3oB0SzNHuIn2pX/6MW5sHuX38iyvCaCJsMivqQjkqOYAUiEDWsbMORwzA5uFCF3dyTZnlY00+x/rSmuMJxFiciK+nrlOM9BM8s7Z8UBwkJ30Dxa9/LTOn9Nev+Rkkx7kEhDPozp3sPGwqh50+cYCmX59aZVxRuyN39X7IXa0G5/TXr/kZJMesrIgT7dcYZyUmmv/fYq/GM4qJhH90Dd0nA5AZPMiJodxCOEkrd7p10O8uwIOCqgGLvwcAGq1OpkxslWhEwgE8xezAtyigyRHsrIgT7dcYZySF41qpVLXw0gkIY+uMSYZRZo3SM1GnAh+xEKi+UXJVDcjWt0hNFxzI7eetVcaKVwXGLG6E0uUhSO3nrVXGilcaz/MW5gEFouX4ni7OzU5w4mwyK+pCOSo5gBSIQNaxszmMKBT0G1UMPCP5270wh8mdhtRe8GNdhkRY3cGDQS48ptuFNgHac1Er2yCh/12V8zjK20nwJHIqiHzXNTTjuMJMbJVoRMIBPN2G1F7wY12Gb1sYJ7pmYlsCFXWRl33aMI8EF6mIkyvAm9VQ9rQracwT9aBYtcyJOwmyVVrzpXfkJePXiDuy258reyTWJbpKYNI3fSo90mnrUgkIY+uMSYZmbREKXmouRXs/oR8LR/IuHr73BxQajQzDwsWwuF0PPXs/oR8LR/IuBZm7HQA17PfQUFAbfgW6v1IJCGPrjEmGb1sYJ7pmYlsFmbsdADXs9904eimZWIhx0gkIY+uMSYZLeK6d4KrPCqsRsFRb9HLkCc5oiWJITHBV2QDZQkVChF0U5n8NSGaS6ZZRgjEKgmYHaCSgw+gs4v5dzOjbT5/4LjYhyFE3U1M9VdUWDpYcKAWkwrCl/9SWqyod8pE+pLf0RPV4mEy1ChQ1UalTWlARcP6o3FvUtMMkcy8JsiJIdAtXUQmVNJd4U8E12AkS8L/"/>
  <p:tag name="MENTOGRAPHOPTIONS" val="/piyB5pUgjkR1Mt+wiYOnlO5jXdb7sKbyqvtCFY2tuH53hJe7d7ruxt3KwPhOYBf4jAuKNNh9JA0NIBOuRTRf2h9SSX8pJu0AAv2VhubK2w8GmjosS5vXz0b4oa4M/7PdW2YM6JFnyB27Q4oFzEW9feWKZUFfhDg/CuDyXkHHGoecqd1rIGZqL7Pqk9MAzoTxSn/l7e1S8Sy28pavtPgljKY9r11E3ptstvKWr7T4JYil///gnCb2+6zvrQfKe5jthfTKxuXKWjFxA/jlExvKSFUAWqqYV2dSEQiOEdXH0QT/ueU8U4ZNSnDWaxWYxHHIfgOXEz1a7u5pngcwLx3mV1oKLFTIIborwpTqv2wAxvoT6QTjyW0SsTYGYjde6X80exnYFHMNAYZAQtIUTdskVmr9ZNFIOp0pGfXyLR6STNYrfqePVu9y0hEIjhHVx9E34ucoWi2ApFpAS4IL3/5Jc++XvK6OwxknesQy35sqOD78chQlyM6ZDPcKmMmWNFzXpzs1aJ3tAtQea0fLHKJvQpzxZPqR4a4XbA65JdIWSzA/HtVsUWnh0hEIjhHVx9EJuhEpZQzotVYrfqePVu9y0hEIjhHVx9E34ucoWi2ApEnpw9qeR0bFyFUAWqqYV2dJsXlSz1X+WIZAQtIUTdskdzYKqUYcnmnUOd73tvmIEK3ropGbEvtXnGQI93VoFVzgzfDgW8bxj22F9MrG5cpaO0w7ZUeJOk5qAmGJfC7PMma8lWmOR/UELAOtXyq9HQN4icH1LCHht0Hyr7zpCQgf7YX0ysblylonlvPJex/AN1YrfqePVu9yybF5Us9V/li34ucoWi2ApEnpw9qeR0bFxHeLkV7i2ij0Si68nrOpcwhUeeZWvN6fPaxsam9OMusJOzyUMyVhRBViaRV+UZH4zqHTJNzhX0D5r80E8IIe0/KX3lVV+KJydzYKqUYcnmn7CoSNHWUaLsnvrTgEzEYJVtlOuWZqazdvVQJ2cxiwI9mO8kNfnxKhazsFvb/ydPsXKxP3DUldPEhxMT3bOrcZcD8e1WxRaeHEh5SRSHrfBo8Dv1K0wV3aBFFnvElIHCCHlXuMobmlT45eJ8gw+XdXUt/n6MIX3HfYQVj7nOUusxKgOYfygFHf90j0ryqqdkeAPww1hJliON4WfE6OsKhxHeclmPZdU2VoMy8Xlc2pMrNNXd4X4oxBMc4KIaAQafMvVQJ2cxiwI9mO8kNfnxKhdUoxpDQOd0rz75e8ro7DGS7hGarPOF7YfvxyFCXIzpkM9wqYyZY0XPar5HnLYyMAFB5rR8scom9CnPFk+pHhrhdsDrkl0hZLMD8e1WxRaeHEh5SRSHrfBom6ESllDOi1Vit+p49W73LEh5SRSHrfBrfi5yhaLYCkSenD2p5HRsXIVQBaqphXZ3bCuvqg6m/mhkBC0hRN2yRulQJ/jN4S1mkZ9fItHpJM1it+p49W73L2wrr6oOpv5rfi5yhaLYCkSenD2p5HRsXEd4uRXuLaKPRKLryes6lzK/e0WuTYhA79rGxqb04y6wk7PJQzJWFEGTFw+V8tjOFOodMk3OFfQPmvzQTwgh7T8pfeVVX4onJulQJ/jN4S1nsKhI0dZRouye+tOATMRglKW3TR7Rn4kK9VAnZzGLAj2Y7yQ1+fEqFrOwW9v/J0+yzKiUqE9L6HCHExPds6txlwPx7VbFFp4chKMjY5liZns01d3hfijEEn/PSBkXaY5i9VAnZzGLAj2Y7yQ1+fEqF1SjGkNA53SvPvl7yujsMZOEK2L/YYFPJ+/HIUJcjOmQz3CpjJljRc06KEUFFUH6KUHmtHyxyib0Kc8WT6keGuF2wOuSXSFkswPx7VbFFp4chKMjY5liZniboRKWUM6LVWK36nj1bvcshKMjY5liZnt+LnKFotgKRJ6cPankdGxchVAFqqmFdnT6Kgc2VSAFUGQELSFE3bJH2SvPbPgyK+KRn18i0ekkzWK36nj1bvcs+ioHNlUgBVN+LnKFotgKRJ6cPankdGxcR3i5Fe4too9EouvJ6zqXMTXody/axGmj2sbGpvTjLrCTs8lDMlYUQDungt1Sk+GY6h0yTc4V9A+a/NBPCCHtPyl95VVfiicn2SvPbPgyK+OwqEjR1lGi7J7604BMxGCVTjo7576M/zL1UCdnMYsCPZjvJDX58SoWs7Bb2/8nT7BaNXWHa4zT6IcTE92zq3GXA/HtVsUWnhzy9F9KU/deWzTV3eF+KMQTSuUEkXke9V71UCdnMYsCPZjvJDX58SoXVKMaQ0DndK8++XvK6Owxk4megbw7cq6D78chQlyM6ZDPcKmMmWNFzVHRN9TdSp/xQea0fLHKJvQpzxZPqR4a4XbA65JdIWSzA/HtVsUWnhzy9F9KU/deWJuhEpZQzotVYrfqePVu9yzy9F9KU/deW34ucoWi2ApEnpw9qeR0bFyFUAWqqYV2dp76jQyGhQIoZAQtIUTdskTsg2NaGk88gpGfXyLR6STNYrfqePVu9y6e+o0MhoUCK34ucoWi2ApEnpw9qeR0bFxHeLkV7i2ij0Si68nrOpcwG/repz5yso/axsam9OMusJOzyUMyVhRANXf4qHPml3TqHTJNzhX0D5r80E8IIe0/KX3lVV+KJyTsg2NaGk88g7CoSNHWUaLsnvrTgEzEYJQbnx2/i24qevVQJ2cxiwI9mO8kNfnxKhazsFvb/ydPstNWul158hQ0hxMT3bOrcZcD8e1WxRaeHCJ56eRMhnjfNNXd4X4oxBA3O6cfd8AbqvVQJ2cxiwI9mO8kNfnxKhdUoxpDQOd0rz75e8ro7DGTRQ19lZMzD0/vxyFCXIzpkM9wqYyZY0XNdQhf9q1/R2VB5rR8scom9CnPFk+pHhrhdsDrkl0hZLMD8e1WxRaeHCJ56eRMhnjcm6ESllDOi1Vit+p49W73LCJ56eRMhnjffi5yhaLYCkSenD2p5HRsXIVQBaqphXZ3oEwqtq3Q1xBkBC0hRN2yRXH0HRG/zBFekZ9fItHpJM1it+p49W73L6BMKrat0NcTfi5yhaLYCkSenD2p5HRsXEd4uRXuLaKPRKLryes6lzCMvDSj3OERC9rGxqb04y6wk7PJQzJWFEHwDrygyAPV3OodMk3OFfQPmvzQTwgh7T8pfeVVX4onJXH0HRG/zBFfsKhI0dZRouye+tOATMRgltuwWIZVkyXy9VAnZzGLAj2Y7yQ1+fEqFrOwW9v/J0+w+zxT/XeR93otdQ/REej/rz75e8ro7DGSqS/+l+w96QqRn18i0ekkzWK36nj1bvcvF7gMRlWjI+VB5rR8scom9CnPFk+pHhrj4PeYZ4pnmEcD8e1WxRaeHxe4DEZVoyPn78chQlyM6ZDPcKmMmWNFzbqbYl1HPwUy9VAnZzGLAj2Y7yQ1+fEqFBqhQ29c1iiHPvl7yujsMZKpL/6X7D3pC7CoSNHWUaLsnvrTgEzEYJVtlOuWZqazd905+6nqNnL46h0yTc4V9AzrsgWSFrzX9LlFr5l6J41RY9roXErLhwfV4+evt3imvdjxZ+eioBUdq6kUDUOLAkC5Ra+ZeieNUWPa6FxKy4cETdj+vNlCUh8OSzR2xLuUrz6L6ufwrrwbH7f9T+4q1pDiGb2VTFn8Kr7uYmpRnvLr1ePnr7d4pr03c7/3Jah740ndKAutwksP8rWI8P/V7HcIgwoXyRTmyRwvb5IJVB91C9uzgOhz1bvkvPYM9ZuMVCS6yU4Hhq2gPVt3wKx8/VdJ3SgLrcJLDuLNYQi2DPHLPoqk9ep0JLJesg6akO0kbxKhskvno3chg/Q8mvqj3j/NAh/dzxiBqmf1ppmjewuJI763SgKCmzsqr7QhWNrbhJslVa86V35Asfe/SVPnmLv7nqxJougi4WpizaZw3lqUXxFs50344sc++XvK6OwxknxX/ZAvsiE0kYhvKOz0yHfx9feREJgtRoGl0rKoyWB0wlxfFveLyPxi+ZT74YonpSPPkErCfOttDvLsCDgqoBs++XvK6OwxkiIRdaHguvzEXxFs50344sQcx4fTubc2x9b0mbTSBTW0myVVrzpXfkOww+6itHoK/VhtQIJEvOpZJFCZQOOxdOibJVWvOld+QRIxJgO7FjyL6w6SYS3mLuoYZrzxJU4J8lLSXotwzQub2eTx27V21DuEBZNHuZ7BNH6kloS1sEgS0FCqwdwycj2MGudBaMMcq6cZcdj4bjxTsvbWiUkdSAltc7mKFCdzosIzdKe+7WgnN0DTY53/Wgf6NCahjhxyHgu1r5qtxPlvdyTZnlY00+w2oPtkQqBbvZvKMfLgyfmWBkJGzHx6J0O9zLuAaJDO6Q7y7Ag4KqAYu/BwAarU6mZTFCYqH0Ahm2pViQIN+EQXxDl1OtZxZ5wf3qrm5bmMzl+f+BhS8tIBJ8Kkq7cdnecqr7QhWNrbhBstZrUrmcaYz3CpjJljRc3B6kRofXvoY34ucoWi2ApFjlnazTmEUHjPcKmMmWNFzcHqRGh9e+hjfi5yhaLYCkatp3bojN3JnXqCLbNqxVdvwLb2J+biJv70uYKT6D1OkE5i9C2x2rW2Ox5Ha6wAU7h7zC1TQ295qoC7z2OBjfqpYrfqePVu9y3lAHJoSQd4qCnPFk+pHhrgKc8WT6keGuNo60UUUhaj/r+cNyUPqICBkqj+2898sX6m36E/Ufn6ZFviTKF+v2BMoyPdqFXQRmaX6xxIFVQW/nSuoilzH81MFq33ctQ6Wy/VN+VA491odGQELSFE3bJEBXK7zUkXJfQWrfdy1DpbL9U35UDj3Wh2oMofisK4NX8/GSA9xOQFtBat93LUOlsv1TflQOPdaHQvbZ7hJls/NhAdKnjLl42EAyPsnBElJkw6KZS61mBv8F6jhn9zi1UlYDZb+Ucbr/A6KZS61mBv8wM87McB0jWPNVJNQZru0ZTXgFQgPyNU/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OGRAPH" val="/piyB5pUgjkR1Mt+wiYOnlO5jXdb7sKbyqvtCFY2tuH53hJe7d7ruxt3KwPhOYBf4jAuKNNh9JA0NIBOuRTRf2h9SSX8pJu0AAv2VhubK2w8GmjosS5vXz0b4oa4M/7PdW2YM6JFnyB27Q4oFzEW9feWKZUFfhDg/CuDyXkHHGoecqd1rIGZqL7Pqk9MAzoTxSn/l7e1S8Sy28pavtPgljKY9r11E3ptstvKWr7T4JYil///gnCb2+6zvrQfKe5jthfTKxuXKWjFxA/jlExvKSFUAWqqYV2dSEQiOEdXH0QT/ueU8U4ZNSnDWaxWYxHHIfgOXEz1a7u5pngcwLx3mV1oKLFTIIborwpTqv2wAxvoT6QTjyW0SsTYGYjde6X80exnYFHMNAYZAQtIUTdskVmr9ZNFIOp0pGfXyLR6STNYrfqePVu9y0hEIjhHVx9E34ucoWi2ApFpAS4IL3/5Jc++XvK6OwxknesQy35sqOD78chQlyM6ZDPcKmMmWNFzXpzs1aJ3tAtQea0fLHKJvQpzxZPqR4a4XbA65JdIWSzA/HtVsUWnh0hEIjhHVx9EJuhEpZQzotVYrfqePVu9y0hEIjhHVx9E34ucoWi2ApEnpw9qeR0bFyFUAWqqYV2dJsXlSz1X+WIZAQtIUTdskdzYKqUYcnmnUOd73tvmIEK3ropGbEvtXnGQI93VoFVzgzfDgW8bxj22F9MrG5cpaO0w7ZUeJOk5qAmGJfC7PMma8lWmOR/UELAOtXyq9HQN4icH1LCHht0Hyr7zpCQgf7YX0ysblylonlvPJex/AN1YrfqePVu9yybF5Us9V/li34ucoWi2ApEnpw9qeR0bFxHeLkV7i2ij0Si68nrOpcwhUeeZWvN6fPaxsam9OMusJOzyUMyVhRBViaRV+UZH4zqHTJNzhX0D5r80E8IIe0/KX3lVV+KJydzYKqUYcnmn7CoSNHWUaLsnvrTgEzEYJVtlOuWZqazdvVQJ2cxiwI9mO8kNfnxKhazsFvb/ydPsXKxP3DUldPEhxMT3bOrcZcD8e1WxRaeHEh5SRSHrfBo8Dv1K0wV3aBFFnvElIHCCHlXuMobmlT45eJ8gw+XdXUt/n6MIX3HfYQVj7nOUusxKgOYfygFHf90j0ryqqdkeAPww1hJliON4WfE6OsKhxHeclmPZdU2VoMy8Xlc2pMrNNXd4X4oxBMc4KIaAQafMvVQJ2cxiwI9mO8kNfnxKhdUoxpDQOd0rz75e8ro7DGS7hGarPOF7YfvxyFCXIzpkM9wqYyZY0XPar5HnLYyMAFB5rR8scom9CnPFk+pHhrhdsDrkl0hZLMD8e1WxRaeHEh5SRSHrfBom6ESllDOi1Vit+p49W73LEh5SRSHrfBrfi5yhaLYCkSenD2p5HRsXIVQBaqphXZ3bCuvqg6m/mhkBC0hRN2yRulQJ/jN4S1mkZ9fItHpJM1it+p49W73L2wrr6oOpv5rfi5yhaLYCkSenD2p5HRsXEd4uRXuLaKPRKLryes6lzK/e0WuTYhA79rGxqb04y6wk7PJQzJWFEGTFw+V8tjOFOodMk3OFfQPmvzQTwgh7T8pfeVVX4onJulQJ/jN4S1nsKhI0dZRouye+tOATMRglKW3TR7Rn4kK9VAnZzGLAj2Y7yQ1+fEqFrOwW9v/J0+yzKiUqE9L6HCHExPds6txlwPx7VbFFp4chKMjY5liZns01d3hfijEEn/PSBkXaY5i9VAnZzGLAj2Y7yQ1+fEqF1SjGkNA53SvPvl7yujsMZOEK2L/YYFPJ+/HIUJcjOmQz3CpjJljRc06KEUFFUH6KUHmtHyxyib0Kc8WT6keGuF2wOuSXSFkswPx7VbFFp4chKMjY5liZniboRKWUM6LVWK36nj1bvcshKMjY5liZnt+LnKFotgKRJ6cPankdGxchVAFqqmFdnT6Kgc2VSAFUGQELSFE3bJH2SvPbPgyK+KRn18i0ekkzWK36nj1bvcs+ioHNlUgBVN+LnKFotgKRJ6cPankdGxcR3i5Fe4too9EouvJ6zqXMTXody/axGmj2sbGpvTjLrCTs8lDMlYUQDungt1Sk+GY6h0yTc4V9A+a/NBPCCHtPyl95VVfiicn2SvPbPgyK+OwqEjR1lGi7J7604BMxGCVTjo7576M/zL1UCdnMYsCPZjvJDX58SoWs7Bb2/8nT7BaNXWHa4zT6IcTE92zq3GXA/HtVsUWnhzy9F9KU/deWzTV3eF+KMQTSuUEkXke9V71UCdnMYsCPZjvJDX58SoXVKMaQ0DndK8++XvK6Owxk4megbw7cq6D78chQlyM6ZDPcKmMmWNFzVHRN9TdSp/xQea0fLHKJvQpzxZPqR4a4XbA65JdIWSzA/HtVsUWnhzy9F9KU/deWJuhEpZQzotVYrfqePVu9yzy9F9KU/deW34ucoWi2ApEnpw9qeR0bFyFUAWqqYV2dp76jQyGhQIoZAQtIUTdskTsg2NaGk88gpGfXyLR6STNYrfqePVu9y6e+o0MhoUCK34ucoWi2ApEnpw9qeR0bFxHeLkV7i2ij0Si68nrOpcwG/repz5yso/axsam9OMusJOzyUMyVhRANXf4qHPml3TqHTJNzhX0D5r80E8IIe0/KX3lVV+KJyTsg2NaGk88g7CoSNHWUaLsnvrTgEzEYJQbnx2/i24qevVQJ2cxiwI9mO8kNfnxKhazsFvb/ydPstNWul158hQ0hxMT3bOrcZcD8e1WxRaeHCJ56eRMhnjfNNXd4X4oxBA3O6cfd8AbqvVQJ2cxiwI9mO8kNfnxKhdUoxpDQOd0rz75e8ro7DGTRQ19lZMzD0/vxyFCXIzpkM9wqYyZY0XNdQhf9q1/R2VB5rR8scom9CnPFk+pHhrhdsDrkl0hZLMD8e1WxRaeHCJ56eRMhnjcm6ESllDOi1Vit+p49W73LCJ56eRMhnjffi5yhaLYCkSenD2p5HRsXIVQBaqphXZ3oEwqtq3Q1xBkBC0hRN2yRXH0HRG/zBFekZ9fItHpJM1it+p49W73L6BMKrat0NcTfi5yhaLYCkSenD2p5HRsXEd4uRXuLaKPRKLryes6lzCMvDSj3OERC9rGxqb04y6wk7PJQzJWFEHwDrygyAPV3OodMk3OFfQPmvzQTwgh7T8pfeVVX4onJXH0HRG/zBFfsKhI0dZRouye+tOATMRgltuwWIZVkyXy9VAnZzGLAj2Y7yQ1+fEqFrOwW9v/J0+w+zxT/XeR93otdQ/REej/rz75e8ro7DGSqS/+l+w96QqRn18i0ekkzWK36nj1bvcvF7gMRlWjI+VB5rR8scom9CnPFk+pHhrj4PeYZ4pnmEcD8e1WxRaeHxe4DEZVoyPn78chQlyM6ZDPcKmMmWNFzbqbYl1HPwUy9VAnZzGLAj2Y7yQ1+fEqFBqhQ29c1iiHPvl7yujsMZKpL/6X7D3pC7CoSNHWUaLsnvrTgEzEYJVtlOuWZqazd905+6nqNnL46h0yTc4V9AzrsgWSFrzX9LlFr5l6J41RY9roXErLhwfV4+evt3imvdjxZ+eioBUdq6kUDUOLAkC5Ra+ZeieNUWPa6FxKy4cETdj+vNlCUh8OSzR2xLuUrz6L6ufwrrwbH7f9T+4q1pDiGb2VTFn8Kr7uYmpRnvLr1ePnr7d4pr03c7/3Jah740ndKAutwksP8rWI8P/V7HcIgwoXyRTmyRwvb5IJVB91C9uzgOhz1bvkvPYM9ZuMVCS6yU4Hhq2gPVt3wKx8/VdJ3SgLrcJLDuLNYQi2DPHLPoqk9ep0JLJesg6akO0kbxKhskvno3chg/Q8mvqj3j/NAh/dzxiBqmf1ppmjewuJI763SgKCmzsqr7QhWNrbhJslVa86V35Asfe/SVPnmLv7nqxJougi4WpizaZw3lqUXxFs50344sc++XvK6OwxknxX/ZAvsiE0kYhvKOz0yHfx9feREJgtRoGl0rKoyWB0wlxfFveLyPxi+ZT74YonpSPPkErCfOttDvLsCDgqoBs++XvK6OwxkiIRdaHguvzEXxFs50344sQcx4fTubc2x9b0mbTSBTW0myVVrzpXfkOww+6itHoK/VhtQIJEvOpZJFCZQOOxdOibJVWvOld+QRIxJgO7FjyL6w6SYS3mLuoYZrzxJU4J8lLSXotwzQub2eTx27V21DuEBZNHuZ7BNH6kloS1sEgS0FCqwdwycj2MGudBaMMcq6cZcdj4bjxTsvbWiUkdSAltc7mKFCdzosIzdKe+7WgnN0DTY53/Wgf6NCahjhxyHgu1r5qtxPlvdyTZnlY00+w2oPtkQqBbvZvKMfLgyfmWBkJGzHx6J0O9zLuAaJDO6Q7y7Ag4KqAYu/BwAarU6mZTFCYqH0Ahm2pViQIN+EQXxDl1OtZxZ5wf3qrm5bmMzl+f+BhS8tIBJ8Kkq7cdnecqr7QhWNrbhBstZrUrmcaYz3CpjJljRc3B6kRofXvoY34ucoWi2ApFjlnazTmEUHjPcKmMmWNFzcHqRGh9e+hjfi5yhaLYCkatp3bojN3JnXqCLbNqxVdvwLb2J+biJv70uYKT6D1OkE5i9C2x2rW2Ox5Ha6wAU7h7zC1TQ295qoC7z2OBjfqpYrfqePVu9y3lAHJoSQd4qCnPFk+pHhrgKc8WT6keGuNo60UUUhaj/r+cNyUPqICBkqj+2898sX6m36E/Ufn6ZFviTKF+v2BMoyPdqFXQRmaX6xxIFVQW/nSuoilzH81MFq33ctQ6Wy/VN+VA491odGQELSFE3bJEBXK7zUkXJfQWrfdy1DpbL9U35UDj3Wh2oMofisK4NX8/GSA9xOQFtBat93LUOlsv1TflQOPdaHQvbZ7hJls/NhAdKnjLl42EAyPsnBElJkw6KZS61mBv8F6jhn9zi1UlYDZb+Ucbr/A6KZS61mBv8wM87McB0jWPNVJNQZru0ZTXgFQgPyNU/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OQUESTION" val="UJHh6hBW372GF1w/ttzrBypL/4guRpnsqQopHuOHvzUjMDWUarBFCzC+6ic6fpqxWt5BXoYZibRlpuL2NN6yUVS3t7u5WKIgY7dkyOyD6CmmzuMvjpSfprpn4k1CW/F7ziomEf3QN3RMTnLMSZreG9MkBq6WGMGV0L8yuCLwsAn14/GNQ261J+PiHfA3SVTxjb60pLmNTupWULqgntHjXSt4bCrp/IS9nSwxIbxvKZLmxG8g/ECuHvwjot+lskztWoKQAdOPwhz40bdSZaWHk54ozGZIRY4BfJi31fRgzP3OVn6zLd6O3rtbSxC+JZMV5jCgU9BtVDCZMcyRgSdOPotdQ/REej/rcpvaXIZ0yVD2oZKauXn6qLAYibUH95QDiEUg+WNS0JCaaditdzXpmdHZEH6O3O7pWpfD219lMKxtRSJQ+Ih9ikgkIY+uMSYZ5BIQz6M6d7B7zJVpfJKV8AXUbdCIFq6SCZKRjMiSuuC9VAnZzGLAj+xIpdAPGi9GaaQF7OZHkfXavTCzMfPYGwXUbdCIFq6SzAsa2OYABbc2sA+tQvZ8VHlPGk5obhom95cKq5yv3ERMdmpbLxdXfMYSvYYOiDIavyajOd+1Mh+Q7yUWAOiTh71UCdnMYsCPO8gOIuDkdNcHMeH07m3NsW0viS14ahb2EGPNp+5jbPMxslWhEwgE8z8iGruY+ETr5gBSIQNaxszmMKBT0G1UMJkxzJGBJ04+VYmkVflGR+N8mLfV9GDM/c5WfrMt3o7eu1tLEL4lkxXmMKBT0G1UMJkxzJGBJ04+qy8+6QZneqC8vIhiB7ws20x2alsvF1d8xhK9hg6IMhq/JqM537UyH25xi23jl0H8vVQJ2cxiwI87yA4i4OR01wcx4fTubc2xbS+JLXhqFvZ2B3Mg5YIlwTGyVaETCATzPyIau5j4ROvmAFIhA1rGzOYwoFPQbVQwmTHMkYEnTj5LeA08C8qlxnyYt9X0YMz9zlZ+sy3ejt67W0sQviWTFeYwoFPQbVQwmTHMkYEnTj6oivKA2+C+H9lSkud4c3VyLmKwTHg1J79oEDGikzBKJh9zkZxo6hSVcpvaXIZ0yVD2oZKauXn6qHMAcirljBeciEUg+WNS0JCaaditdzXpmdHZEH6O3O7p6zzDEdHGUv5tRSJQ+Ih9ikgkIY+uMSYZ5BIQz6M6d7B7zJVpfJKV8AXUbdCIFq6St00AoTSD6Ni9VAnZzGLAj+xIpdAPGi9GaaQF7OZHkfXavTCzMfPYGwXUbdCIFq6SL27seS6UBq+m3hnzR1WZnWDYkwEKHargt8pd0fYj2s7GEr2GDogyGr8moznftTIf9r2PsUgAAOq9VAnZzGLAjzvIDiLg5HTXBzHh9O5tzbFtL4kteGoW9iQUQFLNNfWZMbJVoRMIBPM/Ihq7mPhE6+YAUiEDWsbM5jCgU9BtVDCZMcyRgSdOPt5UUaWNqIZefJi31fRgzP3OVn6zLd6O3rtbSxC+JZMV5jCgU9BtVDCZMcyRgSdOPiWGfZQpHovVIiA9fX9mNmUKMxDZODfBHuzsQEx85m48THZqWy8XV3zGEr2GDogyGr8moznftTIfhi2b+yNKBjK9VAnZzGLAjzvIDiLg5HTXBzHh9O5tzbFtL4kteGoW9oiE/MMdX96bMbJVoRMIBPM/Ihq7mPhE6+YAUiEDWsbM5jCgU9BtVDCZMcyRgSdOPg7p4LdUpPhmfJi31fRgzP3OVn6zLd6O3rtbSxC+JZMV5jCgU9BtVDCZMcyRgSdOPqQgQabxi1fOcpvaXIZ0yVD2oZKauXn6qHzjlDjq+wtOiEUg+WNS0JCaaditdzXpmdHZEH6O3O7pVqcGMUtBZdNtRSJQ+Ih9ikgkIY+uMSYZ5BIQz6M6d7B7zJVpfJKV8AXUbdCIFq6SlbJxLQ0kug69VAnZzGLAj+xIpdAPGi9GaaQF7OZHkfXavTCzMfPYGwXUbdCIFq6SQah9Nl0r4OGkByaSAjgRgTFwnqJ1Sw8Pv6/0aj+sVoGnvqNDIaFAijmfDlHwsYN/TPLO2fFAcJCd9A8Wvfy0zhtD3V0KdNn4fo9EQ81V23OuzVTA85KWwLyIznY0esvTta4mVNT9vPIqFt6+GxB5QRtD3V0KdNn4Ta46k2q1DzHU6CsIxjoyAXVFo4lFw28jKjTiFe9VOf4qFt6+GxB5QXdW66DgBsv0r4Z4uCfsGaNzZv5aDPQXdsbbrSY/zHLsao6BzpGq+/lMOx8VOlhcfOcewflIqi7FSuLDDoGTdusInnp5EyGeN3w3Xl9zI8HPoNUcma2VRrh13Th54QeDVoeKnbsylhIqLa3gHjgGh4QInnp5EyGeN5CCRfht/yN6/RWEX3hXdX6RVO2CQntPK/Z5PHbtXbUOLa3gHjgGh4ToEwqtq3Q1xMYSvYYOiDIavyajOd+1Mh+T8vbVpze8F71UCdnMYsCPO8gOIuDkdNcHMeH07m3NsW0viS14ahb2Jlq+O1pdrQoxslWhEwgE8z8iGruY+ETr5gBSIQNaxszmMKBT0G1UMJkxzJGBJ04+fAOvKDIA9Xd8mLfV9GDM/c5WfrMt3o7eu1tLEL4lkxXmMKBT0G1UMJkxzJGBJ04+sIzbDwQUSBbGEr2GDogyGr8moznftTIfkO8lFgDok4f3Tn7qeo2cvkw7HxU6WFx85x7B+UiqLsVK4sMOgZN268XuAxGVaMj5fo9EQ81V23OuzVTA85KWwLyIznY0esvTta4mVNT9vPIqFt6+GxB5QW40NUirCjgKvVQJ2cxiwI808cfNuHlcDYPoZAW4LoRqNA57U0pbV0Q4hm9lUxZ/Cj0ZCqizSgXFxll1VvxiUpihyfjEcYrYdj32nAtIiqqWxhK9hg6IMhrCIMKF8kU5sse2Sc+QvJMlzAmjyLFcNWHOKiYR/dA3dJwOQGTzIiaHcpvaXIZ0yVDhjJKAg23jz+eeypOuq2XXO8gOIuDkdNd2uvuP93wIyNGr8f2dj9vLUNVGpU1pQEWTS8LEdsUXGjOV45/efBmJ1Oo0ols3DVwlUmwWbph1uzpr8Y/HswSOvIjOdjR6y9OM+0QITJ7aLSm5SaF+fNZUr2yCh/12V8x2G1F7wY12GTvIDiLg5HTXBzHh9O5tzbGy8mFf4poTuaDVHJmtlUa4dd04eeEHg1YkmblTET2WxF7P4jrdSGF2A5IzDa1+Wc4uRi4W0dXc4w+aMlCPgjtO0avx/Z2P28tQ1UalTWlARZNLwsR2xRcaoSxYrADujcLqfgOyFyqet1N7cGFiDrvkkkiGtq9NuzK3sRbBissSiZfn/gYUvLSAudq8n4Z91+aHJ1chJfin7mnJYwGSviBLkCU8mZR9KzOPPKncHLQDRw9W3fArHz9VQn3HirXqiVBSBOMDkidgeaTGvGF5JEbnOmvxj8ezBI68iM52NHrL07WuJlTU/bzyKhbevhsQeUEf60prjCcRYhtwNHQTC8L39FQ5j0WJvjfdyTZnlY00+ybJVWvOld+Q7P6EfC0fyLh+j0RDzVXbc4RRtBw0qBgQj7yvqfnRzXqvCySAfjbkyHGQI93VoFVz0t7CSssGK/at7JNYlukpg+nGXHY+G48UJMo/PiOJBSqCX5Q9lRGP9v7+NwYGqD8YTek0g47EuXldQOe+0Dj9yx996BkmghEcIOzgg/PZW/sxslWhEwgE8+MrbSfAkciqBoew7sONL9MN9ImDxkFkEHw3Xl9zI8HPfIir3QCjB6dt8+PIucwrxs1tOMtueW8Iudq8n4Z91+bo4IgaxLLCiA40yVSOvhtw0pMIsGvnkXhDj+2w0T24lkURP+RLSVx4IxskGgGEGWdQ1UalTWlARQhB5+9Ze51YJR4tlPVZchYdMWgxA+zpDQIee8OMjrGhLLO6xir5X+AY3Kwk7/9OxKZZRgjEKgmYe8dgSpKyl9R0+v0E+3Yh72NvgMJnONh6557Kk66rZdeMD+8Dw0ymLg=="/>
  <p:tag name="MENTOGRAPHOPTIONS" val="/piyB5pUgjkR1Mt+wiYOnlO5jXdb7sKbyqvtCFY2tuGEdifUtXOjAHTOaJfwaFLtcFsIqvazouLJIz4Qtm2d+dxgAU5a+tP0F2dkcclya9PXvEyE5oI0SjJicKVhqRrZSQ8mY+kCuema/UzKCGUJLk9PbapMTjxCmJZO4OrL464yE39yTznQMBYUZGc0jFn0xSn/l7e1S8Sy28pavtPgljKY9r11E3ptstvKWr7T4JYil///gnCb2+6zvrQfKe5jthfTKxuXKWjFxA/jlExvKSFUAWqqYV2dSEQiOEdXH0QqS/+ILkaZ7KkKKR7jh781IzA1lGqwRQswvuonOn6asVreQV6GGYm0Zabi9jTeslFUt7e7uViiIGO3ZMjsg+gpps7jL46Un6YZAQtIUTdskVmr9ZNFIOp0pGfXyLR6STNYrfqePVu9y0hEIjhHVx9E34ucoWi2ApFpAS4IL3/5Jc++XvK6OwxknesQy35sqOD78chQlyM6ZDPcKmMmWNFzXpzs1aJ3tAtQea0fLHKJvQpzxZPqR4a4XbA65JdIWSzA/HtVsUWnh0hEIjhHVx9EJuhEpZQzotVYrfqePVu9y0hEIjhHVx9E34ucoWi2ApEnpw9qeR0bFyFUAWqqYV2dJsXlSz1X+WIZAQtIUTdskdzYKqUYcnmnNrAPrUL2fFR5TxpOaG4aJveXCqucr9xETHZqWy8XV3zNNXd4X4oxBFtlOuWZqazdvVQJ2cxiwI9mO8kNfnxKhdUoxpDQOd0rz75e8ro7DGQbKcDZuip5SfvxyFCXIzpkM9wqYyZY0XOceNQ80GaiW1B5rR8scom9CnPFk+pHhrhdsDrkl0hZLMD8e1WxRaeHJsXlSz1X+WIm6ESllDOi1Vit+p49W73LJsXlSz1X+WLfi5yhaLYCkSenD2p5HRsXIVQBaqphXZ0SHlJFIet8GhkBC0hRN2yRG9HP30xOdKHHN3jX4DbCoJlfWSaxVVQWWefuatNNGlUz3CpjJljRc9qvkectjIwAUHmtHyxyib0Kc8WT6keGuPg95hnimeYRwPx7VbFFp4cSHlJFIet8GiL8SD+Z2M9FWK36nj1bvcsSHlJFIet8Gt+LnKFotgKRJ6cPankdGxcT/k1yCxkBo9EouvJ6zqXMQABe+IAResiOa1P8jw0qVyTs8lDMlYUQS3gNPAvKpcY6h0yTc4V9A2F77XVuTS6qp2KjikbXBjuv3tFrk2IQO8++XvK6OwxkahpzgR0gH9o4C0j6bea60menAHsMW9i5HD5wYgSQ5mIKMaDaMJSAu7IcxoMfYA22JOzyUMyVhRBkxcPlfLYzhTqHTJNzhX0D7WZZSrbh4qTm2s/3TS3uNbpUCf4zeEtZJ7Xgyn6g92ryMADnZmNhDSlt00e0Z+JCvVQJ2cxiwI9mO8kNfnxKhQaoUNvXNYohz75e8ro7DGRqGnOBHSAf2tc/fSpCPro3M9wqYyZY0XNZG/dbhluvL1B5rR8scom9CnPFk+pHhriolh0zbw3SRCXJKMo9FaROGI83lfoHWwHRKLryes6lzDb0yIVK8zF1bz5dugoVUNQKMaDaMJSAu7IcxoMfYA22JOzyUMyVhRDeVFGljaiGXjqHTJNzhX0D7WZZSrbh4qTm2s/3TS3uNZUspGW/eQSgJ7Xgyn6g92ryMADnZmNhDZ/z0gZF2mOYvVQJ2cxiwI9mO8kNfnxKhQaoUNvXNYohz75e8ro7DGThCti/2GBTydc/fSpCPro3M9wqYyZY0XNOihFBRVB+ilB5rR8scom9CnPFk+pHhriolh0zbw3SREmOpZDPhIZfGI83lfoHWwHRKLryes6lzCWGfZQpHovVIiA9fX9mNmUKMxDZODfBHuzsQEx85m48THZqWy8XV3zNNXd4X4oxBFOOjvnvoz/MvVQJ2cxiwI9mO8kNfnxKhdUoxpDQOd0rz75e8ro7DGSu4YLI6qwprfvxyFCXIzpkM9wqYyZY0XPcBTiM3W5yX1B5rR8scom9CnPFk+pHhrhdsDrkl0hZLMD8e1WxRaeHPoqBzZVIAVQm6ESllDOi1Vit+p49W73LPoqBzZVIAVTfi5yhaLYCkSenD2p5HRsXIVQBaqphXZ08vRfSlP3XlhkBC0hRN2yRDrFjaeOPsRikZ9fItHpJM1it+p49W73LPL0X0pT915bfi5yhaLYCkSenD2p5HRsXEd4uRXuLaKPRKLryes6lzKQgQabxi1fO9rGxqb04y6wk7PJQzJWFEM20yYBD0+yuOodMk3OFfQPmvzQTwgh7T8pfeVVX4onJDrFjaeOPsRjsKhI0dZRouye+tOATMRgl0rlBJF5HvVe9VAnZzGLAj2Y7yQ1+fEqFrOwW9v/J0+wcBO/yeEj8kCHExPds6txlwPx7VbFFp4envqNDIaFAis01d3hfijEEBufHb+Lbip69VAnZzGLAj2Y7yQ1+fEqF1SjGkNA53SvPvl7yujsMZI8Kapb1s7q3+/HIUJcjOmQz3CpjJljRc2uxROPRrnziUHmtHyxyib0Kc8WT6keGuF2wOuSXSFkswPx7VbFFp4envqNDIaFAiiboRKWUM6LVWK36nj1bvcunvqNDIaFAit+LnKFotgKRJ6cPankdGxchVAFqqmFdnQieenkTIZ43GQELSFE3bJFBb9OYJpgSuaRn18i0ekkzWK36nj1bvcsInnp5EyGeN9+LnKFotgKRJ6cPankdGxcR3i5Fe4too9EouvJ6zqXMEosCsIyZLXH2sbGpvTjLrCTs8lDMlYUQao6BzpGq+/k6h0yTc4V9A+a/NBPCCHtPyl95VVfiiclBb9OYJpgSuewqEjR1lGi7J7604BMxGCUNzunH3fAG6r1UCdnMYsCPZjvJDX58SoWs7Bb2/8nT7A7SLybfgXHbIcTE92zq3GXA/HtVsUWnh+gTCq2rdDXEzTV3eF+KMQS27BYhlWTJfL1UCdnMYsCPZjvJDX58SoXVKMaQ0DndK8++XvK6OwxkdQhRLZrooIn78chQlyM6ZDPcKmMmWNFzekCga2bJ5sNQea0fLHKJvQpzxZPqR4a4XbA65JdIWSzA/HtVsUWnh+gTCq2rdDXEJuhEpZQzotVYrfqePVu9y+gTCq2rdDXE34ucoWi2ApEnpw9qeR0bFyFUAWqqYV2dxe4DEZVoyPkYjzeV+gdbAdEouvJ6zqXMsIzbDwQUSBbNNXd4X4oxBFtlOuWZqazd905+6nqNnL46h0yTc4V9A+1mWUq24eKk5trP900t7jXc2CqlGHJ5p4tdQ/REej/r9rGxqb04y6wk7PJQzJWFELCM2w8EFEgW34ucoWi2ApEnpw9qeR0bFxP+TXILGQGj0Si68nrOpcywjNsPBBRIFiboRKWUM6LVWK36nj1bvcvF7gMRlWjI+VB5rR8scom9CnPFk+pHhrgXswLcooMkRziGb2VTFn8K5J7+OHKPzu/Dks0dsS7lK1v4h9u/TB6zjydu0Sc4ARc4hm9lUxZ/ClGJG8KgGc749Xj56+3eKa9N3O/9yWoe+F1fy7yhaduILlFr5l6J41RY9roXErLhwSXi9gPkWmkmw5LNHbEu5SuItiscpSvqeKlhqzYtYy4mo2fPTai4GoVx11oYxVYpu+YktNZM0KZz0ndKAutwksNXTHamSGZjyyO3nrVXGilcQvbs4Doc9W51M0MKhylcehjGYPIluzJYrJC0AmQD8/NamLNpnDeWpRfEWznTfjix/uerEmi6CLjp3AmNvbPtZhfEWznTfjixNddM9I8FXDfL+9FntaOVF0SDb5ohOEMGSgCom6aI7gzzQIf3c8YgasSobJL56N3ISrc6LmRIy8f0s33TLdgqwRcraeC+o3nlF8RbOdN+OLEhc+IVwbV7m51WPq1BOZlrBrZyI36gKUZEg2+aIThDBulxEdWolut29iJ33GQGn1n/DRfYURlSzJn9aaZo3sLi/FXGTBDx5d2d9A8Wvfy0zuYktNZM0KZzRINvmiE4QwYXn9krWKKtjvWJVIomweQy6cZcdj4bjxREg2+aIThDBkbz3xIGJbpo1Nw9UlPvwr9yAWNxjL14NgOLLCjXPdfTBdRt0IgWrpJwepEaH176GKEjkqX/PfljdODiYRBU21Bm8BHe0COqek2uOpNqtQ8xvS+Xtt0VHdcz0NBBIF0HZGJ1ACs2sRQB0ndKAutwksNLAPp2iTrItdqVYkCDfhEF8Q5dTrWcWef6dU2u1G1WMjQOe1NKW1dEGjMLRhrFRCyTi0zaArU+aup+A7IXKp63ExolmgAH1PiC7Wvmq3E+W93JNmeVjTT7Dag+2RCoFu+ysiBPt1xhnGCPDM/hx/nVpfrHEgVVBb+dK6iKXMfzU6Go/lfDFjpTHkVQyt1lJ4bfi5yhaLYCkYIJ4nC1k1oeNpOU9QiXvhYeRVDK3WUnht+LnKFotgKR3LNX9Va6KtG/mVnSAjO4WIOo7X97V9CSLI+ULHlGGthYrfqePVu9y3lAHJoSQd4qYLPgEcH5eLWrNJuKMcokNSK79AdY2MLQE5i9C2x2rW1Jqm2oxlGFVUmqbajGUYVV9pRUMxFSURxkV3X3pn1fgoFeiKFc6NtM30vHR8OUIxYMXOwEiuCDRzLEuObTYfZKU7mNd1vuwpvKq+0IVja24QbLWa1K5nGmVzq3q6kwf+5F4y3RodvVN8D8e1WxRaeHBstZrUrmcaZXOrerqTB/7kOP7bDRPbiWQ7y7Ag4KqAYGy1mtSuZxplc6t6upMH/uReMt0aHb1TeDGFj8ogg0NYF1/oXpPM3yci8dh6bqqNBamLNpnDeWpdGh1v1elaIbci8dh6bqqNCvjT5v7gDc2slTFJxZl8TRKMj3ahV0EZlFcVsn/D7XIQ==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OGRAPH" val="/piyB5pUgjkR1Mt+wiYOnlO5jXdb7sKbyqvtCFY2tuGEdifUtXOjAHTOaJfwaFLtcFsIqvazouLJIz4Qtm2d+dxgAU5a+tP0F2dkcclya9PXvEyE5oI0SjJicKVhqRrZSQ8mY+kCuema/UzKCGUJLk9PbapMTjxCmJZO4OrL464yE39yTznQMBYUZGc0jFn0xSn/l7e1S8Sy28pavtPgljKY9r11E3ptstvKWr7T4JYil///gnCb2+6zvrQfKe5jthfTKxuXKWjFxA/jlExvKSFUAWqqYV2dSEQiOEdXH0QqS/+ILkaZ7KkKKR7jh781IzA1lGqwRQswvuonOn6asVreQV6GGYm0Zabi9jTeslFUt7e7uViiIGO3ZMjsg+gpps7jL46Un6YZAQtIUTdskVmr9ZNFIOp0pGfXyLR6STNYrfqePVu9y0hEIjhHVx9E34ucoWi2ApFpAS4IL3/5Jc++XvK6OwxknesQy35sqOD78chQlyM6ZDPcKmMmWNFzXpzs1aJ3tAtQea0fLHKJvQpzxZPqR4a4XbA65JdIWSzA/HtVsUWnh0hEIjhHVx9EJuhEpZQzotVYrfqePVu9y0hEIjhHVx9E34ucoWi2ApEnpw9qeR0bFyFUAWqqYV2dJsXlSz1X+WIZAQtIUTdskdzYKqUYcnmnNrAPrUL2fFR5TxpOaG4aJveXCqucr9xETHZqWy8XV3zNNXd4X4oxBFtlOuWZqazdvVQJ2cxiwI9mO8kNfnxKhdUoxpDQOd0rz75e8ro7DGQbKcDZuip5SfvxyFCXIzpkM9wqYyZY0XOceNQ80GaiW1B5rR8scom9CnPFk+pHhrhdsDrkl0hZLMD8e1WxRaeHJsXlSz1X+WIm6ESllDOi1Vit+p49W73LJsXlSz1X+WLfi5yhaLYCkSenD2p5HRsXIVQBaqphXZ0SHlJFIet8GhkBC0hRN2yRG9HP30xOdKHHN3jX4DbCoJlfWSaxVVQWWefuatNNGlUz3CpjJljRc9qvkectjIwAUHmtHyxyib0Kc8WT6keGuPg95hnimeYRwPx7VbFFp4cSHlJFIet8GiL8SD+Z2M9FWK36nj1bvcsSHlJFIet8Gt+LnKFotgKRJ6cPankdGxcT/k1yCxkBo9EouvJ6zqXMQABe+IAResiOa1P8jw0qVyTs8lDMlYUQS3gNPAvKpcY6h0yTc4V9A2F77XVuTS6qp2KjikbXBjuv3tFrk2IQO8++XvK6OwxkahpzgR0gH9o4C0j6bea60menAHsMW9i5HD5wYgSQ5mIKMaDaMJSAu7IcxoMfYA22JOzyUMyVhRBkxcPlfLYzhTqHTJNzhX0D7WZZSrbh4qTm2s/3TS3uNbpUCf4zeEtZJ7Xgyn6g92ryMADnZmNhDSlt00e0Z+JCvVQJ2cxiwI9mO8kNfnxKhQaoUNvXNYohz75e8ro7DGRqGnOBHSAf2tc/fSpCPro3M9wqYyZY0XNZG/dbhluvL1B5rR8scom9CnPFk+pHhriolh0zbw3SRCXJKMo9FaROGI83lfoHWwHRKLryes6lzDb0yIVK8zF1bz5dugoVUNQKMaDaMJSAu7IcxoMfYA22JOzyUMyVhRDeVFGljaiGXjqHTJNzhX0D7WZZSrbh4qTm2s/3TS3uNZUspGW/eQSgJ7Xgyn6g92ryMADnZmNhDZ/z0gZF2mOYvVQJ2cxiwI9mO8kNfnxKhQaoUNvXNYohz75e8ro7DGThCti/2GBTydc/fSpCPro3M9wqYyZY0XNOihFBRVB+ilB5rR8scom9CnPFk+pHhriolh0zbw3SREmOpZDPhIZfGI83lfoHWwHRKLryes6lzCWGfZQpHovVIiA9fX9mNmUKMxDZODfBHuzsQEx85m48THZqWy8XV3zNNXd4X4oxBFOOjvnvoz/MvVQJ2cxiwI9mO8kNfnxKhdUoxpDQOd0rz75e8ro7DGSu4YLI6qwprfvxyFCXIzpkM9wqYyZY0XPcBTiM3W5yX1B5rR8scom9CnPFk+pHhrhdsDrkl0hZLMD8e1WxRaeHPoqBzZVIAVQm6ESllDOi1Vit+p49W73LPoqBzZVIAVTfi5yhaLYCkSenD2p5HRsXIVQBaqphXZ08vRfSlP3XlhkBC0hRN2yRDrFjaeOPsRikZ9fItHpJM1it+p49W73LPL0X0pT915bfi5yhaLYCkSenD2p5HRsXEd4uRXuLaKPRKLryes6lzKQgQabxi1fO9rGxqb04y6wk7PJQzJWFEM20yYBD0+yuOodMk3OFfQPmvzQTwgh7T8pfeVVX4onJDrFjaeOPsRjsKhI0dZRouye+tOATMRgl0rlBJF5HvVe9VAnZzGLAj2Y7yQ1+fEqFrOwW9v/J0+wcBO/yeEj8kCHExPds6txlwPx7VbFFp4envqNDIaFAis01d3hfijEEBufHb+Lbip69VAnZzGLAj2Y7yQ1+fEqF1SjGkNA53SvPvl7yujsMZI8Kapb1s7q3+/HIUJcjOmQz3CpjJljRc2uxROPRrnziUHmtHyxyib0Kc8WT6keGuF2wOuSXSFkswPx7VbFFp4envqNDIaFAiiboRKWUM6LVWK36nj1bvcunvqNDIaFAit+LnKFotgKRJ6cPankdGxchVAFqqmFdnQieenkTIZ43GQELSFE3bJFBb9OYJpgSuaRn18i0ekkzWK36nj1bvcsInnp5EyGeN9+LnKFotgKRJ6cPankdGxcR3i5Fe4too9EouvJ6zqXMEosCsIyZLXH2sbGpvTjLrCTs8lDMlYUQao6BzpGq+/k6h0yTc4V9A+a/NBPCCHtPyl95VVfiiclBb9OYJpgSuewqEjR1lGi7J7604BMxGCUNzunH3fAG6r1UCdnMYsCPZjvJDX58SoWs7Bb2/8nT7A7SLybfgXHbIcTE92zq3GXA/HtVsUWnh+gTCq2rdDXEzTV3eF+KMQS27BYhlWTJfL1UCdnMYsCPZjvJDX58SoXVKMaQ0DndK8++XvK6OwxkdQhRLZrooIn78chQlyM6ZDPcKmMmWNFzekCga2bJ5sNQea0fLHKJvQpzxZPqR4a4XbA65JdIWSzA/HtVsUWnh+gTCq2rdDXEJuhEpZQzotVYrfqePVu9y+gTCq2rdDXE34ucoWi2ApEnpw9qeR0bFyFUAWqqYV2dxe4DEZVoyPkYjzeV+gdbAdEouvJ6zqXMsIzbDwQUSBbNNXd4X4oxBFtlOuWZqazd905+6nqNnL46h0yTc4V9A+1mWUq24eKk5trP900t7jXc2CqlGHJ5p4tdQ/REej/r9rGxqb04y6wk7PJQzJWFELCM2w8EFEgW34ucoWi2ApEnpw9qeR0bFxP+TXILGQGj0Si68nrOpcywjNsPBBRIFiboRKWUM6LVWK36nj1bvcvF7gMRlWjI+VB5rR8scom9CnPFk+pHhrgXswLcooMkRziGb2VTFn8K5J7+OHKPzu/Dks0dsS7lK1v4h9u/TB6zjydu0Sc4ARc4hm9lUxZ/ClGJG8KgGc749Xj56+3eKa9N3O/9yWoe+F1fy7yhaduILlFr5l6J41RY9roXErLhwSXi9gPkWmkmw5LNHbEu5SuItiscpSvqeKlhqzYtYy4mo2fPTai4GoVx11oYxVYpu+YktNZM0KZz0ndKAutwksNXTHamSGZjyyO3nrVXGilcQvbs4Doc9W51M0MKhylcehjGYPIluzJYrJC0AmQD8/NamLNpnDeWpRfEWznTfjix/uerEmi6CLjp3AmNvbPtZhfEWznTfjixNddM9I8FXDfL+9FntaOVF0SDb5ohOEMGSgCom6aI7gzzQIf3c8YgasSobJL56N3ISrc6LmRIy8f0s33TLdgqwRcraeC+o3nlF8RbOdN+OLEhc+IVwbV7m51WPq1BOZlrBrZyI36gKUZEg2+aIThDBulxEdWolut29iJ33GQGn1n/DRfYURlSzJn9aaZo3sLi/FXGTBDx5d2d9A8Wvfy0zuYktNZM0KZzRINvmiE4QwYXn9krWKKtjvWJVIomweQy6cZcdj4bjxREg2+aIThDBkbz3xIGJbpo1Nw9UlPvwr9yAWNxjL14NgOLLCjXPdfTBdRt0IgWrpJwepEaH176GKEjkqX/PfljdODiYRBU21Bm8BHe0COqek2uOpNqtQ8xvS+Xtt0VHdcz0NBBIF0HZGJ1ACs2sRQB0ndKAutwksNLAPp2iTrItdqVYkCDfhEF8Q5dTrWcWef6dU2u1G1WMjQOe1NKW1dEGjMLRhrFRCyTi0zaArU+aup+A7IXKp63ExolmgAH1PiC7Wvmq3E+W93JNmeVjTT7Dag+2RCoFu+ysiBPt1xhnGCPDM/hx/nVpfrHEgVVBb+dK6iKXMfzU6Go/lfDFjpTHkVQyt1lJ4bfi5yhaLYCkYIJ4nC1k1oeNpOU9QiXvhYeRVDK3WUnht+LnKFotgKR3LNX9Va6KtG/mVnSAjO4WIOo7X97V9CSLI+ULHlGGthYrfqePVu9y3lAHJoSQd4qYLPgEcH5eLWrNJuKMcokNSK79AdY2MLQE5i9C2x2rW1Jqm2oxlGFVUmqbajGUYVV9pRUMxFSURxkV3X3pn1fgoFeiKFc6NtM30vHR8OUIxYMXOwEiuCDRzLEuObTYfZKU7mNd1vuwpvKq+0IVja24QbLWa1K5nGmVzq3q6kwf+5F4y3RodvVN8D8e1WxRaeHBstZrUrmcaZXOrerqTB/7kOP7bDRPbiWQ7y7Ag4KqAYGy1mtSuZxplc6t6upMH/uReMt0aHb1TeDGFj8ogg0NYF1/oXpPM3yci8dh6bqqNBamLNpnDeWpdGh1v1elaIbci8dh6bqqNCvjT5v7gDc2slTFJxZl8TRKMj3ahV0EZlFcVsn/D7XI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OQUESTION" val="UJHh6hBW372GF1w/ttzrB5TugcB4GSYT/y996MZpKacsIDknlpDNkcdw4vHBoQ42pNdUuqtrloyHFcqkyRiVfB1lJpyMybCZ3hW74KTs1dCQ1u5aUCFxG7pn4k1CW/F7ziomEf3QN3TSuSzszkbD3Y1j+1qcqgzvZFX9breaQKhwyg81TN0nSbF+gbymLvYGPirQmvu45R1h/R1DTqB8TyXH9B5n99B1STDWALCcbIvsSKXQDxovRmmkBezmR5H12r0wszHz2BsF1G3QiBaukgmSkYzIkrrgpAcmkgI4EYExcJ6idUsPD7+v9Go/rFaBSEQiOEdXH0Q5nw5R8LGDf0zyztnxQHCQnfQPFr38tM6wGIm1B/eUA36PREPNVdtzrs1UwPOSlsC8iM52NHrL07WuJlTU/bzyKhbevhsQeUGwGIm1B/eUA02uOpNqtQ8x1OgrCMY6MgF1RaOJRcNvIyo04hXvVTn+KhbevhsQeUEB5ytc9QslhF5cniap9MlSMXCeonVLDw+/r/RqP6xWgSbF5Us9V/liOZ8OUfCxg39M8s7Z8UBwkJ30Dxa9/LTOAecrXPULJYR+j0RDzVXbc67NVMDzkpbAvIjOdjR6y9O1riZU1P288ioW3r4bEHlBAecrXPULJYRNrjqTarUPMdToKwjGOjIBdUWjiUXDbyMqNOIV71U5/ioW3r4bEHlBZtP3mOTLgKGHGH2BoAi9QIbvqS3vkiZkMXCeonVLDw+/r/RqP6xWgRIeUkUh63waOZ8OUfCxg39M8s7Z8UBwkJ30Dxa9/LTOZtP3mOTLgKF+j0RDzVXbc67NVMDzkpbAvIjOdjR6y9O1riZU1P288ioW3r4bEHlBZtP3mOTLgKFNrjqTarUPMdToKwjGOjIBdUWjiUXDbyMqNOIV71U5/ioW3r4bEHlBcwByKuWMF5ywog7S2pCKzobvqS3vkiZkMXCeonVLDw+/r/RqP6xWgdsK6+qDqb+aOZ8OUfCxg39M8s7Z8UBwkJ30Dxa9/LTOcwByKuWMF5x+j0RDzVXbc67NVMDzkpbAvIjOdjR6y9O1riZU1P288ioW3r4bEHlBcwByKuWMF5xNrjqTarUPMdToKwjGOjIBdUWjiUXDbyMqNOIV71U5/ioW3r4bEHlB/oFthOJgv2uJdcFDFTYtZKUoEnK+8siLMXCeonVLDw+/r/RqP6xWgSEoyNjmWJmeOZ8OUfCxg39M8s7Z8UBwkJ30Dxa9/LTO/oFthOJgv2t+j0RDzVXbc67NVMDzkpbAvIjOdjR6y9O1riZU1P288ioW3r4bEHlB/oFthOJgv2sbg5+I2J7pVdToKwjGOjIBdUWjiUXDbyMqNOIV71U5/ioW3r4bEHlBAOkcA49+CZQXhzKJpVJYbTFwnqJ1Sw8Pv6/0aj+sVoE+ioHNlUgBVDmfDlHwsYN/TPLO2fFAcJCd9A8Wvfy0zgDpHAOPfgmUfo9EQ81V23OuzVTA85KWwLyIznY0esvTta4mVNT9vPIqFt6+GxB5QQDpHAOPfgmUTa46k2q1DzHU6CsIxjoyAXVFo4lFw28jKjTiFe9VOf4qFt6+GxB5QXzjlDjq+wtOr4Z4uCfsGaNzZv5aDPQXdsbbrSY/zHLszbTJgEPT7K5MOx8VOlhcfOcewflIqi7FSuLDDoGTdus8vRfSlP3Xlnw3Xl9zI8HPoNUcma2VRrh13Th54QeDVoeKnbsylhIqLa3gHjgGh4Q8vRfSlP3XlpCCRfht/yN6/RWEX3hXdX6RVO2CQntPK/Z5PHbtXbUOLa3gHjgGh4SnvqNDIaFAisYSvYYOiDIavyajOd+1Mh+dPIaXtc68lb1UCdnMYsCPO8gOIuDkdNcHMeH07m3NsW0viS14ahb2QM6wFGHqzLQxslWhEwgE8z8iGruY+ETr5gBSIQNaxszmMKBT0G1UMJkxzJGBJ04+DV3+Khz5pd18mLfV9GDM/c5WfrMt3o7eu1tLEL4lkxXmMKBT0G1UMJkxzJGBJ04+EosCsIyZLXFym9pchnTJUPahkpq5efqod1broOAGy/SIRSD5Y1LQkJpp2K13NemZ0dkQfo7c7un6Hafr0/LfhG1FIlD4iH2KSCQhj64xJhnkEhDPozp3sHvMlWl8kpXwBdRt0IgWrpL6O42zCKtVkL1UCdnMYsCP7Eil0A8aL0ZppAXs5keR9dq9MLMx89gbBdRt0IgWrpKVtiMb+3Jw6qQHJpICOBGBMXCeonVLDw+/r/RqP6xWgegTCq2rdDXEOZ8OUfCxg39M8s7Z8UBwkJ30Dxa9/LTOlsw0dr2XZAd+j0RDzVXbc67NVMDzkpbAvIjOdjR6y9O1riZU1P288ioW3r4bEHlBlsw0dr2XZAdNrjqTarUPMdToKwjGOjIBdUWjiUXDbyMqNOIV71U5/ioW3r4bEHlBbjQ1SKsKOAqkByaSAjgRgTFwnqJ1Sw8Pv6/0aj+sVoHF7gMRlWjI+YhFIPljUtCQmmnYrXc16ZnR2RB+jtzu6Yt9vNnX7CoDQO+vDV1/jJwxslWhEwgE8z8iGruY+ETr5gBSIQNaxszmMKBT0G1UMJkxzJGBJ04+sIzbDwQUSBaeemWP6LBoNL61HFSrPpftT2yw1GJ4fWBuBRgz+EwmhFAjSEmmIJGusfS1R4WEQp1wlHm2B58AS1uSni0Pj1ExG4OfiNie6VWjZ89NqLgahXHXWhjFVim7drr7j/d8CMjRq/H9nY/by1DVRqVNaUBFJ5NeJ+Bkt/3/MS1rmziZmfCo2uFFCYGDOZ8OUfCxg3/0BKRsVb7hScwJo8ixXDVhziomEf3QN3ScDkBk8yImhycWn2CJP5o+It6AdEszR7iJ9qV/+jFubB7l9/IsrwmgibDIr6kI5KjmAFIhA1rGzDkcMwObhQhd3ck2Z5WNNPsf60prjCcRYnIivp65TjPQTPLO2fFAcJCd9A8Wvfy0zp/TXr/kZJMe5BIQz6M6d7DxsKoedPnGApl+fWmVcUbsjd/V+yF2tBuf016/5GSTHrKyIE+3XGGclJpr/32KvxjOKiYR/dA3dJwOQGTzIiaHcQjhJK3e6ddDvLsCDgqoBi78HABqtTqZMbJVoRMIBPMXswLcooMkR7KyIE+3XGGckheNaqVS18NIJCGPrjEmGUWaN0jNRpwIfsRCovlFyVQ3I1rdITRccyO3nrVXGilcFxixuhNLlIUjt561VxopXGs/zFuYBBaLl+J4uzs1OcOJsMivqQjkqOYAUiEDWsbM5jCgU9BtVDAID9rG8WWOkHYbUXvBjXYZEWN3Bg0EuPKbbhTYB2nNRK9sgof9dlfM4yttJ8CRyKoh81zU047jCTGyVaETCATzdhtRe8GNdhm9bGCe6ZmJbAhV1kZd92jCPBBepiJMrwJvVUPa0K2nME/WgWLXMiTsJslVa86V35CXj14g7stufK3sk1iW6SmDSN30qPdJp61IJCGPrjEmGZm0RCl5qLkV7P6EfC0fyLh6+9wcUGo0Mw8LFsLhdDz17P6EfC0fyLgWZux0ANez30FBQG34Fur9SCQhj64xJhm9bGCe6ZmJbBZm7HQA17PfdOHopmViIcdIJCGPrjEmGS3iuneCqzwqrEbBUW/Ry5AnOaIliSExwVdkA2UJFQoRdFOZ/DUhmkumWUYIxCoJmB2gkoMPoLOL+Xczo20+f+C42IchRN1NTPVXVFg6WHCgFpMKwpf/UlqsqHfKRPqS39ET1eJhMtQoUNVGpU1pQEXD+qNxb1LTDJHMvCbIiSHQLV1EJlTSXeFPBNdgJEvC/w=="/>
  <p:tag name="MENTOGRAPHOPTIONS" val="/piyB5pUgjkR1Mt+wiYOnlO5jXdb7sKbyqvtCFY2tuHREMY8hbYvEbYdZ1/eU1v7tmE7lLaPFsQ7vRJir/Z73SgZCOZspGRdio9Pg8Q6Rue3qnbzeA8EbQ4fY5fu4KobzrKByMXlmtSmU6OS2F5c8DAEyl6SWmg8plOjktheXPC/WhFx8b4CPrK1UJiJihdC0avx/Z2P28tu4iy8VN98h4CvE7l7kTrCp2KjikbXBjvhM/olu8/P6jsPdC6G1+5SiXgcRHj40fYwrp716M6/1XS1OsnHeJfhIULUGx8Cg0QURe+XAHQwAYINZFOkxNZMd32do7HmWzvIC7oi7dxHIs++XvK6OwxknesQy35sqOAqcN4mAhFfaSTs8lDMlYUQ905+6nqNnL5gs+ARwfl4tfg95hnimeYRwPx7VbFFp4dIRCI4R1cfRCL8SD+Z2M9FWK36nj1bvctIRCI4R1cfRN+LnKFotgKRJ6cPankdGxcT/k1yCxkBo9EouvJ6zqXMi11D9ER6P+uOa1P8jw0qVyTs8lDMlYUQ905+6nqNnL46h0yTc4V9A2F77XVuTS6qp2KjikbXBjshUeeZWvN6fM++XvK6OwxkGynA2boqeUlDZLjVa71hZVit+p49W73LJsXlSz1X+WLZ9xx6V49cZ2Y7yQ1+fEqF1SjGkNA53SvPvl7yujsMZBspwNm6KnlJ+/HIUJcjOmQz3CpjJljRc5x41DzQZqJbUHmtHyxyib0Kc8WT6keGuF2wOuSXSFkswPx7VbFFp4cmxeVLPVf5YiboRKWUM6LVWK36nj1bvcsmxeVLPVf5Yt+LnKFotgKRJ6cPankdGxchVAFqqmFdnRIeUkUh63waGQELSFE3bJEb0c/fTE50oU/z0qPnctoABHmQgm4V4awz3CpjJljRc9qvkectjIwAxCAAjgf1W+46h0yTc4V9A+1mWUq24eKk5trP900t7jUb0c/fTE50oSe14Mp+oPdq8jAA52ZjYQ3HOCiGgEGnzL1UCdnMYsCPZjvJDX58SoUGqFDb1zWKIc++XvK6Owxku4Rmqzzhe2HXP30qQj66NzPcKmMmWNFz2q+R5y2MjABQea0fLHKJvQpzxZPqR4a4qJYdM28N0kRzCbdC6apjhhiPN5X6B1sB0Si68nrOpcyoivKA2+C+H78z3fvN92zvzTV3eF+KMQQpbdNHtGfiQgWrpRYIArIBRsV6RhGhzvQnpw9qeR0bFxHeLkV7i2ij0Si68nrOpcyv3tFrk2IQO/axsam9OMusJOzyUMyVhRBkxcPlfLYzhTqHTJNzhX0D5r80E8IIe0/KX3lVV+KJybpUCf4zeEtZ7CoSNHWUaLsnvrTgEzEYJSlt00e0Z+JCvVQJ2cxiwI9mO8kNfnxKhazsFvb/ydPssyolKhPS+hwhxMT3bOrcZcD8e1WxRaeHISjI2OZYmZ4k0zWWxbi5VOr9Vafzq94vJOzyUMyVhRDeVFGljaiGXgpzxZPqR4a4HvMLVNDb3mrm2s/3TS3uNZUspGW/eQSgJ7Xgyn6g92ryMADnZmNhDZ/z0gZF2mOYvVQJ2cxiwI9mO8kNfnxKhQaoUNvXNYohz75e8ro7DGThCti/2GBTydc/fSpCPro3M9wqYyZY0XNOihFBRVB+ilB5rR8scom9CnPFk+pHhriolh0zbw3SREmOpZDPhIZfGI83lfoHWwHRKLryes6lzFmnXtzVgDWYzTV3eF+KMQRTjo7576M/zAWrpRYIArIBRsV6RhGhzvQnpw9qeR0bFxHeLkV7i2ij0Si68nrOpcxNeh3L9rEaaPaxsam9OMusJOzyUMyVhRAO6eC3VKT4ZjqHTJNzhX0D5r80E8IIe0/KX3lVV+KJyfZK89s+DIr47CoSNHWUaLsnvrTgEzEYJVOOjvnvoz/MvVQJ2cxiwI9mO8kNfnxKhazsFvb/ydPsFo1dYdrjNPohxMT3bOrcZcD8e1WxRaeHPL0X0pT915bNNXd4X4oxBNK5QSReR71Xt4e2QItMCAdsReF6XXQBOWkBLggvf/klz75e8ro7DGTiZ6BvDtyroPvxyFCXIzpkM9wqYyZY0XNUdE31N1Kn/FB5rR8scom9CnPFk+pHhrhdsDrkl0hZLMD8e1WxRaeHPL0X0pT915Ym6ESllDOi1Vit+p49W73LPL0X0pT915bfi5yhaLYCkSenD2p5HRsXIVQBaqphXZ2nvqNDIaFAihkBC0hRN2yROyDY1oaTzyCkZ9fItHpJM1it+p49W73Lp76jQyGhQIonpw9qeR0bF9+LnKFotgKREd4uRXuLaKPRKLryes6lzAb+t6nPnKyj9rGxqb04y6wk7PJQzJWFEA1d/ioc+aXdOodMk3OFfQPmvzQTwgh7T8pfeVVX4onJOyDY1oaTzyDsKhI0dZRouye+tOATMRglBufHb+Lbip69VAnZzGLAj2Y7yQ1+fEqFrOwW9v/J0+y01a6XXnyFDSHExPds6txlwPx7VbFFp4cInnp5EyGeN801d3hfijEEDc7px93wBuq3h7ZAi0wIB2xF4XpddAE5aQEuCC9/+SXPvl7yujsMZNFDX2VkzMPT+/HIUJcjOmQz3CpjJljRc11CF/2rX9HZUHmtHyxyib0Kc8WT6keGuF2wOuSXSFkswPx7VbFFp4cInnp5EyGeNyboRKWUM6LVWK36nj1bvcsInnp5EyGeN9+LnKFotgKRJ6cPankdGxchVAFqqmFdnegTCq2rdDXEGQELSFE3bJFcfQdEb/MEV6Rn18i0ekkzWK36nj1bvcvoEwqtq3Q1xCenD2p5HRsX34ucoWi2ApER3i5Fe4too9EouvJ6zqXMIy8NKPc4REL2sbGpvTjLrCTs8lDMlYUQfAOvKDIA9Xc6h0yTc4V9A+a/NBPCCHtPyl95VVfiiclcfQdEb/MEV+wqEjR1lGi7J7604BMxGCW27BYhlWTJfL1UCdnMYsCPZjvJDX58SoWs7Bb2/8nT7D7PFP9d5H3ei11D9ER6P+vPvl7yujsMZKpL/6X7D3pCpGfXyLR6STNYrfqePVu9y8XuAxGVaMj5eUAcmhJB3ipgs+ARwfl4tfg95hnimeYRwPx7VbFFp4fF7gMRlWjI+fvxyFCXIzpkM9wqYyZY0XNuptiXUc/BTL1UCdnMYsCPZjvJDX58SoUGqFDb1zWKIc++XvK6Owxkqkv/pfsPekLsKhI0dZRouye+tOATMRglW2U65ZmprN33Tn7qeo2cvjqHTJNzhX0DOuyBZIWvNf0uUWvmXonjVFj2uhcSsuHB9Xj56+3eKa9N3O/9yWoe+GrqRQNQ4sCQLlFr5l6J41RY9roXErLhwRN2P682UJSHw5LNHbEu5SvPovq5/CuvBsft/1P7irWkOIZvZVMWfwqvu5ialGe8uvV4+evt3imvTdzv/clqHvjSd0oC63CSw/ytYjw/9XsdwiDChfJFObJHC9vkglUH3UL27OA6HPVu+S89gz1m4xUJLrJTgeGraA9W3fArHz9V0ndKAutwksO4s1hCLYM8cs+iqT16nQksl6yDpqQ7SRvEqGyS+ejdyGD9Dya+qPeP80CH93PGIGqZ/WmmaN7C4kjvrdKAoKbOyqvtCFY2tuEmyVVrzpXfkCx979JU+eYu/uerEmi6CLhamLNpnDeWpRfEWznTfjixz75e8ro7DGSfFf9kC+yITSRiG8o7PTId/H195EQmC1GgaXSsqjJYHTCXF8W94vI/GL5lPvhiielI8+QSsJ8620O8uwIOCqgGz75e8ro7DGSIhF1oeC6/MRfEWznTfjixBzHh9O5tzbH1vSZtNIFNbSbJVWvOld+Q7DD7qK0egr9WG1AgkS86lkkUJlA47F06JslVa86V35BEjEmA7sWPIvrDpJhLeYu6hhmvPElTgnyUtJei3DNC5vZ5PHbtXbUO4QFk0e5nsE0fqSWhLWwSBLQUKrB3DJyPYwa50Fowxyrpxlx2PhuPFOy9taJSR1ICW1zuYoUJ3OiwjN0p77taCc3QNNjnf9aB/o0JqGOHHIeC7Wvmq3E+W93JNmeVjTT7Dag+2RCoFu9m8ox8uDJ+ZYGQkbMfHonQ73Mu4BokM7pDvLsCDgqoBi78HABqtTqZlMUJiofQCGbalWJAg34RBfEOXU61nFnnB/equbluYzOX5/4GFLy0gEnwqSrtx2d5yqvtCFY2tuEGy1mtSuZxpjPcKmMmWNFzcHqRGh9e+hjfi5yhaLYCkWOWdrNOYRQeM9wqYyZY0XNwepEaH176GN+LnKFotgKRq2nduiM3cmdeoIts2rFV2/AtvYn5uIm/vS5gpPoPU6QTmL0LbHatbY7HkdrrABTuHvMLVNDb3mqgLvPY4GN+qlit+p49W73LeUAcmhJB3ioKc8WT6keGuApzxZPqR4a42jrRRRSFqP+v5w3JQ+ogIGSqP7bz3yxfqbfoT9R+fpkW+JMoX6/YEyjI92oVdBGZpfrHEgVVBb+dK6iKXMfzUwWrfdy1DpbLgQcjhRpHZccZAQtIUTdskQFcrvNSRcl9Bat93LUOlsuBByOFGkdlx6gyh+Kwrg1fz8ZID3E5AW0Fq33ctQ6Wy4EHI4UaR2XHC9tnuEmWz82EB0qeMuXjYQDI+ycESUmTDoplLrWYG/ynoPABKapvjFgNlv5Rxuv8DoplLrWYG/zAzzsxwHSNY81Uk1Bmu7RlNeAVCA/I1T8=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OGRAPH" val="/piyB5pUgjkR1Mt+wiYOnlO5jXdb7sKbyqvtCFY2tuHREMY8hbYvEbYdZ1/eU1v7qonER5vlYcygnAUKr2ZY4ju9EmKv9nvdKBkI5mykZF2Kj0+DxDpG53Uzv+Kr5vPKh43xe3XBdfY1v50N8oB5M8qr7QhWNrbhYDYUGYK9i6zKq+0IVja24SUwFg0rr6KW4ADghCbSZNvqdGnHt5xhrmrVghV5a2+/fWsRHE/mVJKhQcRnkyHFQKBkTL1C8U1zJcBzqi++wIQ7kPqpLvhFF3sg55fWAEC0CsmH8b6SKBq2JQwuAKgFSGOo8P9NoKxa4N/jdb/Y7BFdEnYIfOALrT6jd7lBo4DywPx7VbFFp4dIRCI4R1cfRM01d3hfijEEog0MeXpqv2G9VAnZzGLAj9+LnKFotgKREd4uRXuLaKPRKLryes6lzItdQ/REej/r9rGxqb04y6wk7PJQzJWFEPdOfup6jZy+OodMk3OFfQPmvzQTwgh7T8pfeVVX4onJWav1k0Ug6nTsKhI0dZRouye+tOATMRglog0MeXpqv2G9VAnZzGLAj2Y7yQ1+fEqFrOwW9v/J0+w+zxT/XeR93iHExPds6txlwPx7VbFFp4cmxeVLPVf5YoXxHbUVw346zTV3eF+KMQRbZTrlmams3QWrpRYIArIBRsV6RhGhzvQnpw9qeR0bFxHeLkV7i2ij0Si68nrOpcwhUeeZWvN6fPaxsam9OMusJOzyUMyVhRBViaRV+UZH4zqHTJNzhX0D5r80E8IIe0/KX3lVV+KJydzYKqUYcnmn7CoSNHWUaLsnvrTgEzEYJVtlOuWZqazdvVQJ2cxiwI9mO8kNfnxKhazsFvb/ydPsXKxP3DUldPEhxMT3bOrcZcD8e1WxRaeHEh5SRSHrfBqF8R21FcN+OjMmgqzqdVVyf7GTrAtmNSgz3CpjJljRc9qvkectjIwAEvVCS1ygx76Ox5Ha6wAU7vg95hnimeYRwPx7VbFFp4cSHlJFIet8GiL8SD+Z2M9FWK36nj1bvcsSHlJFIet8Gt+LnKFotgKRJ6cPankdGxcT/k1yCxkBo9EouvJ6zqXMQABe+IAResiOa1P8jw0qVyTs8lDMlYUQS3gNPAvKpcY6h0yTc4V9A2F77XVuTS6qp2KjikbXBjuv3tFrk2IQO8++XvK6OwxkahpzgR0gH9qoN++TysvZQhYYw+fRmrE3MyaCrOp1VXJ/sZOsC2Y1KDPcKmMmWNFzWRv3W4Zbry/EIACOB/Vb7jqHTJNzhX0D7WZZSrbh4qTm2s/3TS3uNbpUCf4zeEtZJ7Xgyn6g92ryMADnZmNhDSlt00e0Z+JCvVQJ2cxiwI9mO8kNfnxKhQaoUNvXNYohz75e8ro7DGRqGnOBHSAf2tc/fSpCPro3M9wqYyZY0XNZG/dbhluvL1B5rR8scom9CnPFk+pHhriolh0zbw3SRCXJKMo9FaROGI83lfoHWwHRKLryes6lzLuxiYE8p2TWJcVRnwxAmoxXRT1hIFc4pUaqr2XclpfSWK36nj1bvcshKMjY5liZntn3HHpXj1xnZjvJDX58SoXVKMaQ0DndK8++XvK6Owxk4QrYv9hgU8n78chQlyM6ZDPcKmMmWNFzTooRQUVQfopQea0fLHKJvQpzxZPqR4a4XbA65JdIWSzA/HtVsUWnhyEoyNjmWJmeJuhEpZQzotVYrfqePVu9yyEoyNjmWJme34ucoWi2ApEnpw9qeR0bFyFUAWqqYV2dPoqBzZVIAVQZAQtIUTdskfZK89s+DIr4DyZxY2zn1zCTqEQ6GDmgq1it+p49W73LPoqBzZVIAVTZ9xx6V49cZ2Y7yQ1+fEqF1SjGkNA53SvPvl7yujsMZK7hgsjqrCmt+/HIUJcjOmQz3CpjJljRc9wFOIzdbnJfUHmtHyxyib0Kc8WT6keGuF2wOuSXSFkswPx7VbFFp4c+ioHNlUgBVCboRKWUM6LVWK36nj1bvcs+ioHNlUgBVN+LnKFotgKRJ6cPankdGxchVAFqqmFdnTy9F9KU/deWGQELSFE3bJEOsWNp44+xGKRn18i0ekkzWK36nj1bvcs8vRfSlP3XlienD2p5HRsX34ucoWi2ApER3i5Fe4too9EouvJ6zqXMpCBBpvGLV872sbGpvTjLrCTs8lDMlYUQzbTJgEPT7K46h0yTc4V9A+a/NBPCCHtPyl95VVfiickOsWNp44+xGOwqEjR1lGi7J7604BMxGCXSuUEkXke9V71UCdnMYsCPZjvJDX58SoWs7Bb2/8nT7BwE7/J4SPyQIcTE92zq3GXA/HtVsUWnh6e+o0MhoUCKzTV3eF+KMQQG58dv4tuKnreHtkCLTAgHbEXhel10ATlpAS4IL3/5Jc++XvK6OwxkjwpqlvWzurf78chQlyM6ZDPcKmMmWNFza7FE49GufOJQea0fLHKJvQpzxZPqR4a4XbA65JdIWSzA/HtVsUWnh6e+o0MhoUCKJuhEpZQzotVYrfqePVu9y6e+o0MhoUCK34ucoWi2ApEnpw9qeR0bFyFUAWqqYV2dCJ56eRMhnjcZAQtIUTdskUFv05gmmBK5pGfXyLR6STNYrfqePVu9ywieenkTIZ43J6cPankdGxffi5yhaLYCkRHeLkV7i2ij0Si68nrOpcwSiwKwjJktcfaxsam9OMusJOzyUMyVhRBqjoHOkar7+TqHTJNzhX0D5r80E8IIe0/KX3lVV+KJyUFv05gmmBK57CoSNHWUaLsnvrTgEzEYJQ3O6cfd8AbqvVQJ2cxiwI9mO8kNfnxKhazsFvb/ydPsDtIvJt+BcdshxMT3bOrcZcD8e1WxRaeH6BMKrat0NcTNNXd4X4oxBLbsFiGVZMl8t4e2QItMCAdsReF6XXQBOWkBLggvf/klz75e8ro7DGR1CFEtmuigifvxyFCXIzpkM9wqYyZY0XN6QKBrZsnmw1B5rR8scom9CnPFk+pHhrhdsDrkl0hZLMD8e1WxRaeH6BMKrat0NcQm6ESllDOi1Vit+p49W73L6BMKrat0NcTfi5yhaLYCkSenD2p5HRsXIVQBaqphXZ3F7gMRlWjI+RiPN5X6B1sB0Si68nrOpcywjNsPBBRIFs01d3hfijEEW2U65ZmprN1jwDkrZXkeHI7HkdrrABTuHvMLVNDb3mrm2s/3TS3uNdzYKqUYcnmni11D9ER6P+v2sbGpvTjLrCTs8lDMlYUQsIzbDwQUSBbfi5yhaLYCkSenD2p5HRsXE/5NcgsZAaPRKLryes6lzLCM2w8EFEgWJuhEpZQzotVYrfqePVu9y8XuAxGVaMj5UHmtHyxyib0Kc8WT6keGuBezAtyigyRHOIZvZVMWfwrknv44co/O78OSzR2xLuUrW/iH279MHrOPJ27RJzgBFziGb2VTFn8KUYkbwqAZzvj1ePnr7d4pr03c7/3Jah74XV/LvKFp24guUWvmXonjVFj2uhcSsuHBJeL2A+RaaSbDks0dsS7lK4i2KxylK+p4qWGrNi1jLiajZ89NqLgahXHXWhjFVim75iS01kzQpnPSd0oC63CSw1dMdqZIZmPLI7eetVcaKVxC9uzgOhz1bnUzQwqHKVx6GMZg8iW7MliskLQCZAPz81qYs2mcN5alF8RbOdN+OLH+56sSaLoIuOncCY29s+1mF8RbOdN+OLE110z0jwVcN8v70We1o5UXRINvmiE4QwZKAKibpojuDPNAh/dzxiBqxKhskvno3chKtzouZEjLx/SzfdMt2CrBFytp4L6jeeUXxFs50344sSFz4hXBtXubnVY+rUE5mWsGtnIjfqApRkSDb5ohOEMG6XER1aiW63b2InfcZAafWf8NF9hRGVLMmf1ppmjewuL8VcZMEPHl3Z30Dxa9/LTO5iS01kzQpnNEg2+aIThDBhef2StYoq2O9YlUiibB5DLpxlx2PhuPFESDb5ohOEMGRvPfEgYlumjU3D1SU+/Cv3IBY3GMvXg2A4ssKNc919MF1G3QiBauknB6kRofXvoYoSOSpf89+WN04OJhEFTbUGbwEd7QI6p6Ta46k2q1DzG9L5e23RUd1zPQ0EEgXQdkYnUAKzaxFAHSd0oC63CSw0sA+naJOsi12pViQIN+EQXxDl1OtZxZ50Z/lz8LmQ+yNA57U0pbV0QaMwtGGsVELJOLTNoCtT5q6n4DshcqnrcTGiWaAAfU+ILta+arcT5b3ck2Z5WNNPsNqD7ZEKgW77KyIE+3XGGcYI8Mz+HH+dWl+scSBVUFv50rqIpcx/NToaj+V8MWOlMeRVDK3WUnht+LnKFotgKRggnicLWTWh42k5T1CJe+Fh5FUMrdZSeG34ucoWi2ApHcs1f1Vroq0b+ZWdICM7hYg6jtf3tX0JIsj5QseUYa2Fit+p49W73LeUAcmhJB3ipgs+ARwfl4tas0m4oxyiQ1Irv0B1jYwtATmL0LbHatbUmqbajGUYVVSaptqMZRhVX2lFQzEVJRHGRXdfemfV+CgV6IoVzo20zfS8dHw5QjFgxc7ASK4INHMsS45tNh9kpTuY13W+7Cm8qr7QhWNrbhBstZrUrmcaZXOrerqTB/7pGU+Izf7OqKwPx7VbFFp4cGy1mtSuZxplc6t6upMH/uQ4/tsNE9uJZDvLsCDgqoBgbLWa1K5nGmVzq3q6kwf+6RlPiM3+zqioMYWPyiCDQ1gXX+hek8zfJyLx2Hpuqo0OncCY29s+1m0aHW/V6VohtyLx2Hpuqo0K+NPm/uANzayVMUnFmXxNEoyPdqFXQRmUVxWyf8Ptch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OQUESTION" val="UJHh6hBW372GF1w/ttzrBxsDuqy3cQ2eyczzGO6ainRTDfHJrXauucN/xLx0ZOjv2RpLx5T9qXSeMZC5AK9amAYYguANcIr0rU7+CQ5zdL+QHfIIe14WULpn4k1CW/F7ziomEf3QN3TSuSzszkbD3Y1j+1qcqgzvwniXZGUBBUBROwAHCvW2z3DKDzVM3SdJsX6BvKYu9gY+KtCa+7jlHSV9rKAIqUiUquG5l/UBPCiYk3ABVWxRgdToKwjGOjIBdUWjiUXDbyMqNOIV71U5/ioW3r4bEHlBsBiJtQf3lAOvhni4J+wZo3Nm/loM9Bd2xtutJj/Mcuz3Tn7qeo2cvkw7HxU6WFx85x7B+UiqLsVK4sMOgZN260hEIjhHVx9EfDdeX3Mjwc+g1RyZrZVGuHXdOHnhB4NWh4qduzKWEiotreAeOAaHhEhEIjhHVx9EkIJF+G3/I3r9FYRfeFd1fpFU7YJCe08r9nk8du1dtQ4treAeOAaHhCbF5Us9V/lihfEdtRXDfjrGEr2GDogyGr8moznftTIfkO8lFgDok4e9VAnZzGLAjzvIDiLg5HTXBzHh9O5tzbFtL4kteGoW9hBjzafuY2zzMbJVoRMIBPM/Ihq7mPhE6+YAUiEDWsbM5jCgU9BtVDCZMcyRgSdOPlWJpFX5RkfjfJi31fRgzP3OVn6zLd6O3rtbSxC+JZMV5jCgU9BtVDCZMcyRgSdOPsO7TFCsXUHcJcVRnwxAmoyt65MT2Xv/P216PimZuJ8kMXCeonVLDw+/r/RqP6xWgRIeUkUh63waOZ8OUfCxg39M8s7Z8UBwkJ30Dxa9/LTOZtP3mOTLgKF+j0RDzVXbc67NVMDzkpbAvIjOdjR6y9O1riZU1P288ioW3r4bEHlBZtP3mOTLgKEbg5+I2J7pVdToKwjGOjIBdUWjiUXDbyMqNOIV71U5/ioW3r4bEHlBcwByKuWMF5yoN++TysvZQhYYw+fRmrE3MyaCrOp1VXJ/sZOsC2Y1KHKb2lyGdMlQ9qGSmrl5+qhzAHIq5YwXnIhFIPljUtCQmmnYrXc16ZnR2RB+jtzu6es8wxHRxlL+bUUiUPiIfYpIJCGPrjEmGeQSEM+jOnewe8yVaXySlfAF1G3QiBaukrdNAKE0g+jYvVQJ2cxiwI/sSKXQDxovRmmkBezmR5H12r0wszHz2BsF1G3QiBauki9u7HkulAavfyHxkW4mrC4gprsCwyk7qjMUge+Y1tvokoiOAVh9gAxzZv5aDPQXdsbbrSY/zHLs3lRRpY2ohl5MOx8VOlhcfOcewflIqi7FSuLDDoGTdushKMjY5liZnnw3Xl9zI8HPoNUcma2VRrh13Th54QeDVoeKnbsylhIqLa3gHjgGh4QhKMjY5liZnpCCRfht/yN6/RWEX3hXdX6RVO2CQntPK/Z5PHbtXbUOLa3gHjgGh4Q+ioHNlUgBVJZMwwoBQwCVxhK9hg6IMhq/JqM537UyH4Ytm/sjSgYyvVQJ2cxiwI87yA4i4OR01wcx4fTubc2xbS+JLXhqFvaIhPzDHV/emzGyVaETCATzPyIau5j4ROvmAFIhA1rGzOYwoFPQbVQwmTHMkYEnTj4O6eC3VKT4ZnyYt9X0YMz9zlZ+sy3ejt67W0sQviWTFeYwoFPQbVQwmTHMkYEnTj6kIEGm8YtXznKb2lyGdMlQ9qGSmrl5+qh845Q46vsLTohFIPljUtCQmmnYrXc16ZnR2RB+jtzu6VanBjFLQWXTbUUiUPiIfYpIJCGPrjEmGeQSEM+jOnewe8yVaXySlfAF1G3QiBaukpWycS0NJLoOvVQJ2cxiwI/sSKXQDxovRmmkBezmR5H12r0wszHz2BsF1G3QiBaukkGofTZdK+DhpAcmkgI4EYExcJ6idUsPD7+v9Go/rFaBp76jQyGhQIo5nw5R8LGDf0zyztnxQHCQnfQPFr38tM4bQ91dCnTZ+H6PREPNVdtzrs1UwPOSlsC8iM52NHrL07WuJlTU/bzyKhbevhsQeUEbQ91dCnTZ+E2uOpNqtQ8x1OgrCMY6MgF1RaOJRcNvIyo04hXvVTn+KhbevhsQeUF3Vuug4AbL9K+GeLgn7Bmjc2b+Wgz0F3bG260mP8xy7GqOgc6Rqvv5TDsfFTpYXHznHsH5SKouxUriww6Bk3brCJ56eRMhnjd8N15fcyPBz6DVHJmtlUa4dd04eeEHg1aHip27MpYSKi2t4B44BoeECJ56eRMhnjeQgkX4bf8jev0VhF94V3V+kVTtgkJ7Tyv2eTx27V21Di2t4B44BoeE6BMKrat0NcTGEr2GDogyGr8moznftTIfk/L21ac3vBe9VAnZzGLAjzvIDiLg5HTXBzHh9O5tzbFtL4kteGoW9iZavjtaXa0KMbJVoRMIBPM/Ihq7mPhE6+YAUiEDWsbM5jCgU9BtVDCZMcyRgSdOPnwDrygyAPV3fJi31fRgzP3OVn6zLd6O3rtbSxC+JZMV5jCgU9BtVDCZMcyRgSdOPrCM2w8EFEgWxhK9hg6IMhq/JqM537UyH5DvJRYA6JOH905+6nqNnL5MOx8VOlhcfOcewflIqi7FSuLDDoGTduvF7gMRlWjI+X6PREPNVdtzrs1UwPOSlsC8iM52NHrL07WuJlTU/bzyKhbevhsQeUFuNDVIqwo4Cr1UCdnMYsCPNPHHzbh5XA2D6GQFuC6EajQOe1NKW1dEOIZvZVMWfwo9GQqos0oFxcZZdVb8YlKYocn4xHGK2HY99pwLSIqqlsYSvYYOiDIawiDChfJFObLHtknPkLyTJcwJo8ixXDVhziomEf3QN3ScDkBk8yImh3Kb2lyGdMlQ4YySgINt48/nnsqTrqtl1zvIDiLg5HTXdrr7j/d8CMjRq/H9nY/by1DVRqVNaUBFk0vCxHbFFxozleOf3nwZidTqNKJbNw1cJVJsFm6Ydbs6a/GPx7MEjryIznY0esvTjPtECEye2i0puUmhfnzWVK9sgof9dlfMdhtRe8GNdhk7yA4i4OR01wcx4fTubc2xsvJhX+KaE7mg1RyZrZVGuHXdOHnhB4NWJJm5UxE9lsRez+I63UhhdgOSMw2tflnOLkYuFtHV3OMPmjJQj4I7TtGr8f2dj9vLUNVGpU1pQEWTS8LEdsUXGqEsWKwA7o3C6n4DshcqnrdTe3BhYg675JJIhravTbsyt7EWwYrLEomX5/4GFLy0gLnavJ+GfdfmhydXISX4p+5pyWMBkr4gS5AlPJmUfSszjzyp3By0A0cPVt3wKx8/VUJ9x4q16olQUgTjA5InYHmkxrxheSRG5zpr8Y/HswSOvIjOdjR6y9O1riZU1P288ioW3r4bEHlBa7NFEjPYr3sbcDR0EwvC9/RUOY9Fib433ck2Z5WNNPsmyVVrzpXfkOz+hHwtH8i4fo9EQ81V23OEUbQcNKgYEI+8r6n50c16rwskgH425MhxkCPd1aBVc9LewkrLBiv2reyTWJbpKYPpxlx2PhuPFCTKPz4jiQUqgl+UPZURj/b+/jcGBqg/GE3pNIOOxLl5XUDnvtA4/csffegZJoIRHCDs4IPz2Vv7MbJVoRMIBPPjK20nwJHIqgaHsO7DjS/TDfSJg8ZBZBB8N15fcyPBz3yIq90AowenbfPjyLnMK8bNbTjLbnlvCLnavJ+Gfdfm6OCIGsSywogONMlUjr4bcNKTCLBr55F4Q4/tsNE9uJZFET/kS0lceCMbJBoBhBlnUNVGpU1pQEUIQefvWXudWCUeLZT1WXIWHTFoMQPs6Q0CHnvDjI6xoSyzusYq+V/gGNysJO//TsSmWUYIxCoJmHvHYEqSspfUdPr9BPt2Ie9jb4DCZzjYeueeypOuq2XXjA/vA8NMpi4="/>
  <p:tag name="MENTOGRAPHOPTIONS" val="/piyB5pUgjkR1Mt+wiYOnlO5jXdb7sKbyqvtCFY2tuHREMY8hbYvEbYdZ1/eU1v7qonER5vlYcygnAUKr2ZY4ju9EmKv9nvdKBkI5mykZF2Kj0+DxDpG53Uzv+Kr5vPKh43xe3XBdfY1v50N8oB5M8qr7QhWNrbhYDYUGYK9i6zKq+0IVja24SUwFg0rr6KW4ADghCbSZNvqdGnHt5xhrmrVghV5a2+/fWsRHE/mVJKhQcRnkyHFQKBkTL1C8U1zJcBzqi++wIQ7kPqpLvhFF3sg55fWAEC0CsmH8b6SKBq2JQwuAKgFSGOo8P9NoKxa4N/jdb/Y7BFdEnYIfOALrT6jd7lBo4DywPx7VbFFp4dIRCI4R1cfRM01d3hfijEEog0MeXpqv2G9VAnZzGLAj9+LnKFotgKREd4uRXuLaKPRKLryes6lzItdQ/REej/r9rGxqb04y6wk7PJQzJWFEPdOfup6jZy+OodMk3OFfQPmvzQTwgh7T8pfeVVX4onJWav1k0Ug6nTsKhI0dZRouye+tOATMRglog0MeXpqv2G9VAnZzGLAj2Y7yQ1+fEqFrOwW9v/J0+w+zxT/XeR93iHExPds6txlwPx7VbFFp4cmxeVLPVf5YoXxHbUVw346zTV3eF+KMQRbZTrlmams3QWrpRYIArIBRsV6RhGhzvQnpw9qeR0bFxHeLkV7i2ij0Si68nrOpcwhUeeZWvN6fPaxsam9OMusJOzyUMyVhRBViaRV+UZH4zqHTJNzhX0D5r80E8IIe0/KX3lVV+KJydzYKqUYcnmn7CoSNHWUaLsnvrTgEzEYJVtlOuWZqazdvVQJ2cxiwI9mO8kNfnxKhazsFvb/ydPsXKxP3DUldPEhxMT3bOrcZcD8e1WxRaeHEh5SRSHrfBqF8R21FcN+OjMmgqzqdVVyf7GTrAtmNSgz3CpjJljRc9qvkectjIwAEvVCS1ygx76Ox5Ha6wAU7vg95hnimeYRwPx7VbFFp4cSHlJFIet8GiL8SD+Z2M9FWK36nj1bvcsSHlJFIet8Gt+LnKFotgKRJ6cPankdGxcT/k1yCxkBo9EouvJ6zqXMQABe+IAResiOa1P8jw0qVyTs8lDMlYUQS3gNPAvKpcY6h0yTc4V9A2F77XVuTS6qp2KjikbXBjuv3tFrk2IQO8++XvK6OwxkahpzgR0gH9qoN++TysvZQhYYw+fRmrE3MyaCrOp1VXJ/sZOsC2Y1KDPcKmMmWNFzWRv3W4Zbry/EIACOB/Vb7jqHTJNzhX0D7WZZSrbh4qTm2s/3TS3uNbpUCf4zeEtZJ7Xgyn6g92ryMADnZmNhDSlt00e0Z+JCvVQJ2cxiwI9mO8kNfnxKhQaoUNvXNYohz75e8ro7DGRqGnOBHSAf2tc/fSpCPro3M9wqYyZY0XNZG/dbhluvL1B5rR8scom9CnPFk+pHhriolh0zbw3SRCXJKMo9FaROGI83lfoHWwHRKLryes6lzLuxiYE8p2TWJcVRnwxAmoxXRT1hIFc4pUaqr2XclpfSWK36nj1bvcshKMjY5liZntn3HHpXj1xnZjvJDX58SoXVKMaQ0DndK8++XvK6Owxk4QrYv9hgU8n78chQlyM6ZDPcKmMmWNFzTooRQUVQfopQea0fLHKJvQpzxZPqR4a4XbA65JdIWSzA/HtVsUWnhyEoyNjmWJmeJuhEpZQzotVYrfqePVu9yyEoyNjmWJme34ucoWi2ApEnpw9qeR0bFyFUAWqqYV2dPoqBzZVIAVQZAQtIUTdskfZK89s+DIr4DyZxY2zn1zCTqEQ6GDmgq1it+p49W73LPoqBzZVIAVTZ9xx6V49cZ2Y7yQ1+fEqF1SjGkNA53SvPvl7yujsMZK7hgsjqrCmt+/HIUJcjOmQz3CpjJljRc9wFOIzdbnJfUHmtHyxyib0Kc8WT6keGuF2wOuSXSFkswPx7VbFFp4c+ioHNlUgBVCboRKWUM6LVWK36nj1bvcs+ioHNlUgBVN+LnKFotgKRJ6cPankdGxchVAFqqmFdnTy9F9KU/deWGQELSFE3bJEOsWNp44+xGKRn18i0ekkzWK36nj1bvcs8vRfSlP3XlienD2p5HRsX34ucoWi2ApER3i5Fe4too9EouvJ6zqXMpCBBpvGLV872sbGpvTjLrCTs8lDMlYUQzbTJgEPT7K46h0yTc4V9A+a/NBPCCHtPyl95VVfiickOsWNp44+xGOwqEjR1lGi7J7604BMxGCXSuUEkXke9V71UCdnMYsCPZjvJDX58SoWs7Bb2/8nT7BwE7/J4SPyQIcTE92zq3GXA/HtVsUWnh6e+o0MhoUCKzTV3eF+KMQQG58dv4tuKnreHtkCLTAgHbEXhel10ATlpAS4IL3/5Jc++XvK6OwxkjwpqlvWzurf78chQlyM6ZDPcKmMmWNFza7FE49GufOJQea0fLHKJvQpzxZPqR4a4XbA65JdIWSzA/HtVsUWnh6e+o0MhoUCKJuhEpZQzotVYrfqePVu9y6e+o0MhoUCK34ucoWi2ApEnpw9qeR0bFyFUAWqqYV2dCJ56eRMhnjcZAQtIUTdskUFv05gmmBK5pGfXyLR6STNYrfqePVu9ywieenkTIZ43J6cPankdGxffi5yhaLYCkRHeLkV7i2ij0Si68nrOpcwSiwKwjJktcfaxsam9OMusJOzyUMyVhRBqjoHOkar7+TqHTJNzhX0D5r80E8IIe0/KX3lVV+KJyUFv05gmmBK57CoSNHWUaLsnvrTgEzEYJQ3O6cfd8AbqvVQJ2cxiwI9mO8kNfnxKhazsFvb/ydPsDtIvJt+BcdshxMT3bOrcZcD8e1WxRaeH6BMKrat0NcTNNXd4X4oxBLbsFiGVZMl8t4e2QItMCAdsReF6XXQBOWkBLggvf/klz75e8ro7DGR1CFEtmuigifvxyFCXIzpkM9wqYyZY0XN6QKBrZsnmw1B5rR8scom9CnPFk+pHhrhdsDrkl0hZLMD8e1WxRaeH6BMKrat0NcQm6ESllDOi1Vit+p49W73L6BMKrat0NcTfi5yhaLYCkSenD2p5HRsXIVQBaqphXZ3F7gMRlWjI+RiPN5X6B1sB0Si68nrOpcywjNsPBBRIFs01d3hfijEEW2U65ZmprN1jwDkrZXkeHI7HkdrrABTuHvMLVNDb3mrm2s/3TS3uNdzYKqUYcnmni11D9ER6P+v2sbGpvTjLrCTs8lDMlYUQsIzbDwQUSBbfi5yhaLYCkSenD2p5HRsXE/5NcgsZAaPRKLryes6lzLCM2w8EFEgWJuhEpZQzotVYrfqePVu9y8XuAxGVaMj5UHmtHyxyib0Kc8WT6keGuBezAtyigyRHOIZvZVMWfwrknv44co/O78OSzR2xLuUrW/iH279MHrOPJ27RJzgBFziGb2VTFn8KUYkbwqAZzvj1ePnr7d4pr03c7/3Jah74XV/LvKFp24guUWvmXonjVFj2uhcSsuHBJeL2A+RaaSbDks0dsS7lK4i2KxylK+p4qWGrNi1jLiajZ89NqLgahXHXWhjFVim75iS01kzQpnPSd0oC63CSw1dMdqZIZmPLI7eetVcaKVxC9uzgOhz1bnUzQwqHKVx6GMZg8iW7MliskLQCZAPz81qYs2mcN5alF8RbOdN+OLH+56sSaLoIuOncCY29s+1mF8RbOdN+OLE110z0jwVcN8v70We1o5UXRINvmiE4QwZKAKibpojuDPNAh/dzxiBqxKhskvno3chKtzouZEjLx/SzfdMt2CrBFytp4L6jeeUXxFs50344sSFz4hXBtXubnVY+rUE5mWsGtnIjfqApRkSDb5ohOEMG6XER1aiW63b2InfcZAafWf8NF9hRGVLMmf1ppmjewuL8VcZMEPHl3Z30Dxa9/LTO5iS01kzQpnNEg2+aIThDBhef2StYoq2O9YlUiibB5DLpxlx2PhuPFESDb5ohOEMGRvPfEgYlumjU3D1SU+/Cv3IBY3GMvXg2A4ssKNc919MF1G3QiBauknB6kRofXvoYoSOSpf89+WN04OJhEFTbUGbwEd7QI6p6Ta46k2q1DzG9L5e23RUd1zPQ0EEgXQdkYnUAKzaxFAHSd0oC63CSw0sA+naJOsi12pViQIN+EQXxDl1OtZxZ50Z/lz8LmQ+yNA57U0pbV0QaMwtGGsVELJOLTNoCtT5q6n4DshcqnrcTGiWaAAfU+ILta+arcT5b3ck2Z5WNNPsNqD7ZEKgW77KyIE+3XGGcYI8Mz+HH+dWl+scSBVUFv50rqIpcx/NToaj+V8MWOlMeRVDK3WUnht+LnKFotgKRggnicLWTWh42k5T1CJe+Fh5FUMrdZSeG34ucoWi2ApHcs1f1Vroq0b+ZWdICM7hYg6jtf3tX0JIsj5QseUYa2Fit+p49W73LeUAcmhJB3ipgs+ARwfl4tas0m4oxyiQ1Irv0B1jYwtATmL0LbHatbUmqbajGUYVVSaptqMZRhVX2lFQzEVJRHGRXdfemfV+CgV6IoVzo20zfS8dHw5QjFgxc7ASK4INHMsS45tNh9kpTuY13W+7Cm8qr7QhWNrbhBstZrUrmcaZXOrerqTB/7pGU+Izf7OqKwPx7VbFFp4cGy1mtSuZxplc6t6upMH/uQ4/tsNE9uJZDvLsCDgqoBgbLWa1K5nGmVzq3q6kwf+6RlPiM3+zqioMYWPyiCDQ1gXX+hek8zfJyLx2Hpuqo0OncCY29s+1m0aHW/V6VohtyLx2Hpuqo0K+NPm/uANzayVMUnFmXxNEoyPdqFXQRmUVxWyf8Ptch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OGRAPH" val="/piyB5pUgjkR1Mt+wiYOnlO5jXdb7sKbyqvtCFY2tuEJZIbd6kCtX0NvflwnTDsnE1osyE+k13R5lCdg6go7BISAxcTrH7bywcuxBuf0Nv5qO8YGlEleTJihXkRy/HF2xSn/l7e1S8Sy28pavtPgljKY9r11E3ptstvKWr7T4JYil///gnCb2+6zvrQfKe5jthfTKxuXKWjFxA/jlExvKSFUAWqqYV2dSEQiOEdXH0TwhnY1vDDF4ia8ZaGJYbxAYX2n15H+65zUBJdjmIRdw/9lEapgo7oAEzDTxEK7eToguvp1b1Z9xSPfV9MXeoZOjY28W6ci3EIZAQtIUTdskVmr9ZNFIOp0pGfXyLR6STNYrfqePVu9y0hEIjhHVx9E34ucoWi2ApFpAS4IL3/5Jc++XvK6OwxknesQy35sqOD78chQlyM6ZDPcKmMmWNFzXpzs1aJ3tAtQea0fLHKJvQpzxZPqR4a4XbA65JdIWSzA/HtVsUWnh0hEIjhHVx9EJuhEpZQzotVYrfqePVu9y0hEIjhHVx9E34ucoWi2ApEnpw9qeR0bFyFUAWqqYV2dJsXlSz1X+WIZAQtIUTdskdzYKqUYcnmntKHMndG30Vo9G+KGuDP+z+THejoTc14pv5lZ0gIzuFi7L8ORW0t6Nlit+p49W73LJsXlSz1X+WJmO8kNfnxKhWxF4XpddAE5Ed4uRXuLaKPRKLryes6lzCFR55la83p89rGxqb04y6wk7PJQzJWFEFWJpFX5RkfjOodMk3OFfQPmvzQTwgh7T8pfeVVX4onJ3NgqpRhyeafsKhI0dZRouye+tOATMRglW2U65ZmprN29VAnZzGLAj2Y7yQ1+fEqFrOwW9v/J0+xcrE/cNSV08SHExPds6txlwPx7VbFFp4cSHlJFIet8GsSqYU8fQQGEUsZ5E0vm3ooDBd8cfctthBBcIYG1xF5UM9wqYyZY0XPar5HnLYyMAHlAHJoSQd4qYLPgEcH5eLX4PeYZ4pnmEcD8e1WxRaeHEh5SRSHrfBoi/Eg/mdjPRVit+p49W73LEh5SRSHrfBrfi5yhaLYCkSenD2p5HRsXE/5NcgsZAaPRKLryes6lzEAAXviAEXrIjmtT/I8NKlck7PJQzJWFEEt4DTwLyqXGOodMk3OFfQNhe+11bk0uqqdio4pG1wY7r97Ra5NiEDvPvl7yujsMZGoac4EdIB/aKnDeJgIRX2kk7PJQzJWFEGTFw+V8tjOFOodMk3OFfQPtZllKtuHipObaz/dNLe41ulQJ/jN4S1knteDKfqD3avIwAOdmY2ENKW3TR7Rn4kK9VAnZzGLAj2Y7yQ1+fEqFBqhQ29c1iiHPvl7yujsMZGoac4EdIB/a1z99KkI+ujcz3CpjJljRc1kb91uGW68vUHmtHyxyib0Kc8WT6keGuKiWHTNvDdJEJckoyj0VpE4YjzeV+gdbAdEouvJ6zqXMAkpwSWwcNOwz3CpjJljRc06KEUFFUH6KeUAcmhJB3ioKc8WT6keGuB7zC1TQ295q5trP900t7jWVLKRlv3kEoCe14Mp+oPdq8jAA52ZjYQ2f89IGRdpjmL1UCdnMYsCPZjvJDX58SoUGqFDb1zWKIc++XvK6Owxk4QrYv9hgU8nXP30qQj66NzPcKmMmWNFzTooRQUVQfopQea0fLHKJvQpzxZPqR4a4qJYdM28N0kRJjqWQz4SGXxiPN5X6B1sB0Si68nrOpcxNeh3L9rEaaDPcKmMmWNFz3AU4jN1ucl/EIACOB/Vb7tfegaaG9zSu196Bpob3NK74PeYZ4pnmEcD8e1WxRaeHPoqBzZVIAVQi/Eg/mdjPRVit+p49W73LPoqBzZVIAVTfi5yhaLYCkSenD2p5HRsXE/5NcgsZAaPRKLryes6lzE16Hcv2sRpojmtT/I8NKlck7PJQzJWFEA7p4LdUpPhmOodMk3OFfQNhe+11bk0uqqdio4pG1wY7pCBBpvGLV87Pvl7yujsMZOJnoG8O3KugKnDeJgIRX2kk7PJQzJWFEM20yYBD0+yuxQblsuYk5pQe8wtU0Nveaubaz/dNLe41DrFjaeOPsRgnteDKfqD3avIwAOdmY2EN0rlBJF5HvVe9VAnZzGLAj2Y7yQ1+fEqFBqhQ29c1iiHPvl7yujsMZOJnoG8O3Kug1z99KkI+ujcz3CpjJljRc1R0TfU3Uqf8UHmtHyxyib0Kc8WT6keGuKiWHTNvDdJEPdcapWPcnKgYjzeV+gdbAdEouvJ6zqXMBv63qc+crKMz3CpjJljRc2uxROPRrnzieUAcmhJB3iriGU+PutOxXh7zC1TQ295q5trP900t7jU7INjWhpPPICe14Mp+oPdq8jAA52ZjYQ0G58dv4tuKnr1UCdnMYsCPZjvJDX58SoUGqFDb1zWKIc++XvK6OwxkjwpqlvWzurfXP30qQj66NzPcKmMmWNFza7FE49GufOJQea0fLHKJvQpzxZPqR4a4qJYdM28N0kTsqt0bq08xnxiPN5X6B1sB0Si68nrOpcwSiwKwjJktcTPcKmMmWNFzXUIX/atf0dl5QByaEkHeKuIZT4+607FeHvMLVNDb3mrm2s/3TS3uNUFv05gmmBK5J7Xgyn6g92ryMADnZmNhDQ3O6cfd8AbqvVQJ2cxiwI9mO8kNfnxKhQaoUNvXNYohz75e8ro7DGTRQ19lZMzD09c/fSpCPro3M9wqYyZY0XNdQhf9q1/R2VB5rR8scom9CnPFk+pHhriolh0zbw3SRAYhKeZt1RPQGI83lfoHWwHRKLryes6lzCMvDSj3OERCM9wqYyZY0XN6QKBrZsnmw33JpIlnBg0hYLPgEcH5eLX4PeYZ4pnmEcD8e1WxRaeH6BMKrat0NcQi/Eg/mdjPRVit+p49W73L6BMKrat0NcTfi5yhaLYCkSenD2p5HRsXE/5NcgsZAaPRKLryes6lzCMvDSj3OERCjmtT/I8NKlck7PJQzJWFEHwDrygyAPV3OodMk3OFfQNhe+11bk0uqqdio4pG1wY7sIzbDwQUSBYZAQtIUTdskdzYKqUYcnmni11D9ER6P+sz3CpjJljRc26m2JdRz8FMBaulFggCsgFGxXpGEaHO9Nn3HHpXj1xnEd4uRXuLaKPRKLryes6lzLCM2w8EFEgWIvxIP5nYz0VYrfqePVu9y8XuAxGVaMj5UHmtHyxyib0Kc8WT6keGuF2wOuSXSFkswPx7VbFFp4fF7gMRlWjI+dc/fSpCPro3M9wqYyZY0XNuptiXUc/BTL1UCdnMYsCPZjvJDX58SoXZiBryOEGrKL61HFSrPpftT2yw1GJ4fWBuBRgz+EwmhKSUf1kZPrT3NCru3gFL14q+tRxUqz6X7SVllTAlou1IkHVVX7v53sI4hm9lUxZ/CgaoUNvXNYohNPHHzbh5XA2D6GQFuC6Eal1fy7yhaduIbgUYM/hMJoRQI0hJpiCRrqEjkqX/Pfljm04SStTqouknLh47e5Sa6CIaktUwRM2+H6kloS1sEgRrsrBml3LXbv1/YMq9SwpqpZeA9taZ2eqhI5Kl/z35Y1lEhbSTKdVE1+3RvAMrdbAYyTsslLwFV0SDb5ohOEMG7INdVggzNcXXr4F1h0sEdUSDb5ohOEMGPnIduQtvAY/zQIf3c8YgasSobJL56N3IF6w++Q9o5XDKq+0IVja24SbJVWvOld+Qa1dw7KNfnWzA/HtVsUWnh2us5MkXiG5HRINvmiE4QwbOpw9emRyQUMpgZf/WtiKgBHJbBynPYL6Z/WmmaN7C4slGScTQBoX0sOr9dDZ5pa3A/HtVsUWnhxi+ZT74YonpshvHwfD++bTR2RB+jtzu6SIaktUwRM2+xKhskvno3cgodY3/834frcrxfK3ZLLfAHS0fibr/MSPEqGyS+ejdyJSBr+CSR4QQYwa50FowxypamLNpnDeWpTV8XPmH/M2v5jCgU9BtVDDwj+du9MIfJtJ3SgLrcJLDddvYCeju9THU3D1SU+/Cv5/TXr/kZJMebchwOGWMEGgaMwtGGsVELMBxmYQ0PQdzsIU69ScMwGBE9Od5eFRfib+ZWdICM7hYg6jtf3tX0JI1+dQZLYx2JpNLwsR2xRcaNDF4cYxD1iw73mAxq9Iy1Zfn/gYUvLSAJJpPonmuNtGrad26IzdyZ16gi2zasVXb8C29ifm4ib+Ti0zaArU+arkTHCM95pm5fIir3QCjB6fakTZ+UiEA15H+lb1eVGdUWK36nj1bvctQea0fLHKJvUkUQk/6fzMDMwb1iYgHg4NYrfqePVu9y1B5rR8scom9Tx5nL8sHzqmC7Wvmq3E+W93JNmeVjTT7Dag+2RCoFu8z3CpjJljRcz5Y4ga5K+o8bEXhel10ATmM2suouwoo7IREFbfMYm9HHkVQyt1lJ4Ynpw9qeR0bFyenD2p5HRsXJ6cPankdGxcvYUo6E1yGEAEc1ctcENbg/ziPfF4AYgHCQCdvc+vrhapw6B5OxkJ3fN9Nhkt/TrP+56sSaLoIuFBWyHX2kMV+ci8dh6bqqNAw4XGJbSeGes++XvK6OwxkDucB/KIYfv1yLx2Hpuqo0DDhcYltJ4Z6srIgT7dcYZxQVsh19pDFfnIvHYem6qjQMOFxiW0nhnrJUxScWZfE0bqyUws7xJuDBat93LUOlsuCuRFngeo884M071tCMuk06xHXGhCp8M+CuRFngeo88wvbZ7hJls/NtkBomWBfG6BPBNdgJEvC/w==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OQUESTION" val="UJHh6hBW372GF1w/ttzrB/CGdjW8MMXiJrxloYlhvEBhfafXkf7rnNQEl2OYhF3D/2URqmCjugATMNPEQrt5OiC6+nVvVn3FI99X0xd6hk6NjbxbpyLcQrpn4k1CW/F7ziomEf3QN3SbbWITWktNZTCnOuWiCSL24jAuKNNh9JBfvwv4O93cBno4BcvYEc47NtJw0YLjK/VjdDZUlz6nomw8gK4spyI5fJi31fRgzP3OVn6zLd6O3rtbSxC+JZMV5jCgU9BtVDCZMcyRgSdOPotdQ/REej/rcpvaXIZ0yVD2oZKauXn6qLAYibUH95QDiEUg+WNS0JCaaditdzXpmdHZEH6O3O7pWpfD219lMKxtRSJQ+Ih9ikgkIY+uMSYZ5BIQz6M6d7B7zJVpfJKV8AXUbdCIFq6SCZKRjMiSuuC9VAnZzGLAj+xIpdAPGi9GaaQF7OZHkfXavTCzMfPYGwXUbdCIFq6SzAsa2OYABbe0ocyd0bfRWj0b4oa4M/7P5Md6OhNzXim/mVnSAjO4WI5PzRR2xF94MXCeonVLDw+/r/RqP6xWgSbF5Us9V/liOZ8OUfCxg39M8s7Z8UBwkJ30Dxa9/LTOAecrXPULJYR+j0RDzVXbc67NVMDzkpbAvIjOdjR6y9O1riZU1P288ioW3r4bEHlBAecrXPULJYRNrjqTarUPMdToKwjGOjIBdUWjiUXDbyMqNOIV71U5/ioW3r4bEHlBZtP3mOTLgKFcET/TJIwWBXwQ4SJ24LXy9NBZk5wcHdUv31qpL1AFcsYSvYYOiDIavyajOd+1Mh9ucYtt45dB/L1UCdnMYsCPO8gOIuDkdNcHMeH07m3NsW0viS14ahb2dgdzIOWCJcExslWhEwgE8z8iGruY+ETr5gBSIQNaxszmMKBT0G1UMJkxzJGBJ04+S3gNPAvKpcZ8mLfV9GDM/c5WfrMt3o7eu1tLEL4lkxXmMKBT0G1UMJkxzJGBJ04+r97Ra5NiEDtym9pchnTJUPahkpq5efqocwByKuWMF5yIRSD5Y1LQkJpp2K13NemZ0dkQfo7c7unrPMMR0cZS/m1FIlD4iH2KSCQhj64xJhnkEhDPozp3sHvMlWl8kpXwBdRt0IgWrpK3TQChNIPo2L1UCdnMYsCP7Eil0A8aL0ZppAXs5keR9dq9MLMx89gbBdRt0IgWrpIvbux5LpQGr6QHJpICOBGBMXCeonVLDw+/r/RqP6xWgSEoyNjmWJmeOZ8OUfCxg39M8s7Z8UBwkJ30Dxa9/LTO/oFthOJgv2t+j0RDzVXbc67NVMDzkpbAvIjOdjR6y9O1riZU1P288ioW3r4bEHlB/oFthOJgv2tNrjqTarUPMdToKwjGOjIBdUWjiUXDbyMqNOIV71U5/ioW3r4bEHlBAOkcA49+CZSvhni4J+wZo3Nm/loM9Bd2xtutJj/McuwO6eC3VKT4Zkw7HxU6WFx85x7B+UiqLsVK4sMOgZN26z6Kgc2VSAFUfDdeX3Mjwc+g1RyZrZVGuHXdOHnhB4NWh4qduzKWEiotreAeOAaHhD6Kgc2VSAFUkIJF+G3/I3r9FYRfeFd1fpFU7YJCe08r9nk8du1dtQ4treAeOAaHhDy9F9KU/deWxhK9hg6IMhq/JqM537UyH/1MAikTFKaXvVQJ2cxiwI87yA4i4OR01wcx4fTubc2xbS+JLXhqFvYcGHMrYB05fzGyVaETCATzPyIau5j4ROvmAFIhA1rGzOYwoFPQbVQwmTHMkYEnTj7NtMmAQ9PsrnyYt9X0YMz9zlZ+sy3ejt67W0sQviWTFeYwoFPQbVQwmTHMkYEnTj4G/repz5yso3Kb2lyGdMlQ9qGSmrl5+qgbQ91dCnTZ+IhFIPljUtCQmmnYrXc16ZnR2RB+jtzu6UOvOB0oc4avbUUiUPiIfYpIJCGPrjEmGeQSEM+jOnewe8yVaXySlfAF1G3QiBaukkGofTZdK+DhvVQJ2cxiwI/sSKXQDxovRmmkBezmR5H12r0wszHz2BsF1G3QiBaukvo7jbMIq1WQpAcmkgI4EYExcJ6idUsPD7+v9Go/rFaBCJ56eRMhnjc5nw5R8LGDf0zyztnxQHCQnfQPFr38tM53Vuug4AbL9H6PREPNVdtzrs1UwPOSlsC8iM52NHrL07WuJlTU/bzyKhbevhsQeUF3Vuug4AbL9E2uOpNqtQ8x1OgrCMY6MgF1RaOJRcNvIyo04hXvVTn+KhbevhsQeUGWzDR2vZdkB6+GeLgn7Bmjc2b+Wgz0F3bG260mP8xy7HwDrygyAPV3TDsfFTpYXHznHsH5SKouxUriww6Bk3br6BMKrat0NcR8N15fcyPBz6DVHJmtlUa4dd04eeEHg1aHip27MpYSKi2t4B44BoeE6BMKrat0NcSQgkX4bf8jev0VhF94V3V+kVTtgkJ7Tyv2eTx27V21Di2t4B44BoeExe4DEZVoyPmvhni4J+wZo3Nm/loM9Bd2xtutJj/McuywjNsPBBRIFjmfDlHwsYN/TPLO2fFAcJCd9A8Wvfy0zm40NUirCjgKbUUiUPiIfYpIJCGPrjEmGeQSEM+jOnewe8yVaXySlfAF1G3QiBaukswLGtjmAAW3905+6nqNnL4XswLcooMkRziGb2VTFn8K5J7+OHKPzu/Dks0dsS7lK+tOutCvJb80qxYcooC6hk3y1Ij5Kduv24vB+VAEV5tQvxdjBWIpaEASHg8vXNVHuOMxldRJ0zVHOfN/RFr/z0jqdGnHt5xhrgzG8EO2gCtOxhK9hg6IMhrc8LrYSQDLCJGQTxXZaqraTDsfFTpYXHzU6jSiWzcNXO6zvrQfKe5jthfTKxuXKWhm8ox8uDJ+ZVm5oFdhwwd39ASkbFW+4Ulx4cgOR/M7Od4+3bQEtAPg5BIQz6M6d7DxsKoedPnGApl+fWmVcUbslLX2rmOuUM+HJ1chJfin7qak46ZxFGZO5x7B+UiqLsVK4sMOgZN26w2xsd+KQDE1vIjOdjR6y9OM+0QITJ7aLSm5SaF+fNZUuBQDHZujJQpDj+2w0T24lkO8uwIOCqgG7rO+tB8p7mO2F9MrG5cpaGbyjHy4Mn5lY0T/C8VoQTeX5/4GFLy0gJhr0LEPY6gjSCQhj64xJhkJlgJA5Eu3hkO8uwIOCqgGevvcHFBqNDOEUbQcNKgYEIy1BYyzQ4K/XJ+YU5PYyf6iDHxb5p8GuMgCkiCkRLv07j7sjm3IP2kKrYbINegl/HgLF9uvGtL83j7dtAS0A+DkEhDPozp3sHvMlWl8kpXwBdRt0IgWrpJwepEaH176GAY1BoKsoomFNP90QEzP/QX3mP5VzuIZMVqYs2mcN5alreyTWJbpKYMoq8Yj5gZMTUgkIY+uMSYZRZo3SM1GnAgl2157v+jPJuxpjG7pW/wTKB8Hmi2li/MffegZJoIRHIlxRu0KSpfe6OCIGsSywohYHXYLs8Gj0uz+hHwtH8i4fDtjeY57JrYfyNrqDi+C+r5FiMlKWRZe/v43BgaoPxi52ryfhn3X5roVKezTMLGnef+pKz7xgI2WUq5rYAy8d+m5ZOJ7Rra57ODXrMcNWC8q9eYIi0A7ZJZSrmtgDLx3a0YD6XLbOS8PCxbC4XQ89ZePXiDuy258oWSa4ZCV9rpAKjFEaWgKxTYAdZEvgy6H+pOtr/nwhO+2F9MrG5cpaLWOwXKBF1MNSB4foO5Y5suGZ2i/4VVVAJfr7ezh0wawhOWyv056xLvTGa5uWv12qlDSGCQJ/dbEUtnzGh46MJ6+paCEW5OzkxOhZvWkkRItkZBPFdlqqtpFcVsn/D7XIQ=="/>
  <p:tag name="MENTOGRAPHOPTIONS" val="/piyB5pUgjkR1Mt+wiYOnlO5jXdb7sKbyqvtCFY2tuEJZIbd6kCtX0NvflwnTDsnE1osyE+k13R5lCdg6go7BISAxcTrH7bywcuxBuf0Nv5qO8YGlEleTJihXkRy/HF2xSn/l7e1S8Sy28pavtPgljKY9r11E3ptstvKWr7T4JYil///gnCb2+6zvrQfKe5jthfTKxuXKWjFxA/jlExvKSFUAWqqYV2dSEQiOEdXH0TwhnY1vDDF4ia8ZaGJYbxAYX2n15H+65zUBJdjmIRdw/9lEapgo7oAEzDTxEK7eToguvp1b1Z9xSPfV9MXeoZOjY28W6ci3EIZAQtIUTdskVmr9ZNFIOp0pGfXyLR6STNYrfqePVu9y0hEIjhHVx9E34ucoWi2ApFpAS4IL3/5Jc++XvK6OwxknesQy35sqOD78chQlyM6ZDPcKmMmWNFzXpzs1aJ3tAtQea0fLHKJvQpzxZPqR4a4XbA65JdIWSzA/HtVsUWnh0hEIjhHVx9EJuhEpZQzotVYrfqePVu9y0hEIjhHVx9E34ucoWi2ApEnpw9qeR0bFyFUAWqqYV2dJsXlSz1X+WIZAQtIUTdskdzYKqUYcnmntKHMndG30Vo9G+KGuDP+z+THejoTc14pv5lZ0gIzuFi7L8ORW0t6Nlit+p49W73LJsXlSz1X+WJmO8kNfnxKhWxF4XpddAE5Ed4uRXuLaKPRKLryes6lzCFR55la83p89rGxqb04y6wk7PJQzJWFEFWJpFX5RkfjOodMk3OFfQPmvzQTwgh7T8pfeVVX4onJ3NgqpRhyeafsKhI0dZRouye+tOATMRglW2U65ZmprN29VAnZzGLAj2Y7yQ1+fEqFrOwW9v/J0+xcrE/cNSV08SHExPds6txlwPx7VbFFp4cSHlJFIet8GsSqYU8fQQGEUsZ5E0vm3ooDBd8cfctthBBcIYG1xF5UM9wqYyZY0XPar5HnLYyMAHlAHJoSQd4qYLPgEcH5eLX4PeYZ4pnmEcD8e1WxRaeHEh5SRSHrfBoi/Eg/mdjPRVit+p49W73LEh5SRSHrfBrfi5yhaLYCkSenD2p5HRsXE/5NcgsZAaPRKLryes6lzEAAXviAEXrIjmtT/I8NKlck7PJQzJWFEEt4DTwLyqXGOodMk3OFfQNhe+11bk0uqqdio4pG1wY7r97Ra5NiEDvPvl7yujsMZGoac4EdIB/aKnDeJgIRX2kk7PJQzJWFEGTFw+V8tjOFOodMk3OFfQPtZllKtuHipObaz/dNLe41ulQJ/jN4S1knteDKfqD3avIwAOdmY2ENKW3TR7Rn4kK9VAnZzGLAj2Y7yQ1+fEqFBqhQ29c1iiHPvl7yujsMZGoac4EdIB/a1z99KkI+ujcz3CpjJljRc1kb91uGW68vUHmtHyxyib0Kc8WT6keGuKiWHTNvDdJEJckoyj0VpE4YjzeV+gdbAdEouvJ6zqXMAkpwSWwcNOwz3CpjJljRc06KEUFFUH6KeUAcmhJB3ioKc8WT6keGuB7zC1TQ295q5trP900t7jWVLKRlv3kEoCe14Mp+oPdq8jAA52ZjYQ2f89IGRdpjmL1UCdnMYsCPZjvJDX58SoUGqFDb1zWKIc++XvK6Owxk4QrYv9hgU8nXP30qQj66NzPcKmMmWNFzTooRQUVQfopQea0fLHKJvQpzxZPqR4a4qJYdM28N0kRJjqWQz4SGXxiPN5X6B1sB0Si68nrOpcxNeh3L9rEaaDPcKmMmWNFz3AU4jN1ucl/EIACOB/Vb7tfegaaG9zSu196Bpob3NK74PeYZ4pnmEcD8e1WxRaeHPoqBzZVIAVQi/Eg/mdjPRVit+p49W73LPoqBzZVIAVTfi5yhaLYCkSenD2p5HRsXE/5NcgsZAaPRKLryes6lzE16Hcv2sRpojmtT/I8NKlck7PJQzJWFEA7p4LdUpPhmOodMk3OFfQNhe+11bk0uqqdio4pG1wY7pCBBpvGLV87Pvl7yujsMZOJnoG8O3KugKnDeJgIRX2kk7PJQzJWFEM20yYBD0+yuxQblsuYk5pQe8wtU0Nveaubaz/dNLe41DrFjaeOPsRgnteDKfqD3avIwAOdmY2EN0rlBJF5HvVe9VAnZzGLAj2Y7yQ1+fEqFBqhQ29c1iiHPvl7yujsMZOJnoG8O3Kug1z99KkI+ujcz3CpjJljRc1R0TfU3Uqf8UHmtHyxyib0Kc8WT6keGuKiWHTNvDdJEPdcapWPcnKgYjzeV+gdbAdEouvJ6zqXMBv63qc+crKMz3CpjJljRc2uxROPRrnzieUAcmhJB3iriGU+PutOxXh7zC1TQ295q5trP900t7jU7INjWhpPPICe14Mp+oPdq8jAA52ZjYQ0G58dv4tuKnr1UCdnMYsCPZjvJDX58SoUGqFDb1zWKIc++XvK6OwxkjwpqlvWzurfXP30qQj66NzPcKmMmWNFza7FE49GufOJQea0fLHKJvQpzxZPqR4a4qJYdM28N0kTsqt0bq08xnxiPN5X6B1sB0Si68nrOpcwSiwKwjJktcTPcKmMmWNFzXUIX/atf0dl5QByaEkHeKuIZT4+607FeHvMLVNDb3mrm2s/3TS3uNUFv05gmmBK5J7Xgyn6g92ryMADnZmNhDQ3O6cfd8AbqvVQJ2cxiwI9mO8kNfnxKhQaoUNvXNYohz75e8ro7DGTRQ19lZMzD09c/fSpCPro3M9wqYyZY0XNdQhf9q1/R2VB5rR8scom9CnPFk+pHhriolh0zbw3SRAYhKeZt1RPQGI83lfoHWwHRKLryes6lzCMvDSj3OERCM9wqYyZY0XN6QKBrZsnmw33JpIlnBg0hYLPgEcH5eLX4PeYZ4pnmEcD8e1WxRaeH6BMKrat0NcQi/Eg/mdjPRVit+p49W73L6BMKrat0NcTfi5yhaLYCkSenD2p5HRsXE/5NcgsZAaPRKLryes6lzCMvDSj3OERCjmtT/I8NKlck7PJQzJWFEHwDrygyAPV3OodMk3OFfQNhe+11bk0uqqdio4pG1wY7sIzbDwQUSBYZAQtIUTdskdzYKqUYcnmni11D9ER6P+sz3CpjJljRc26m2JdRz8FMBaulFggCsgFGxXpGEaHO9Nn3HHpXj1xnEd4uRXuLaKPRKLryes6lzLCM2w8EFEgWIvxIP5nYz0VYrfqePVu9y8XuAxGVaMj5UHmtHyxyib0Kc8WT6keGuF2wOuSXSFkswPx7VbFFp4fF7gMRlWjI+dc/fSpCPro3M9wqYyZY0XNuptiXUc/BTL1UCdnMYsCPZjvJDX58SoXZiBryOEGrKL61HFSrPpftT2yw1GJ4fWBuBRgz+EwmhKSUf1kZPrT3NCru3gFL14q+tRxUqz6X7SVllTAlou1IkHVVX7v53sI4hm9lUxZ/CgaoUNvXNYohNPHHzbh5XA2D6GQFuC6Eal1fy7yhaduIbgUYM/hMJoRQI0hJpiCRrqEjkqX/Pfljm04SStTqouknLh47e5Sa6CIaktUwRM2+H6kloS1sEgRrsrBml3LXbv1/YMq9SwpqpZeA9taZ2eqhI5Kl/z35Y1lEhbSTKdVE1+3RvAMrdbAYyTsslLwFV0SDb5ohOEMG7INdVggzNcXXr4F1h0sEdUSDb5ohOEMGPnIduQtvAY/zQIf3c8YgasSobJL56N3IF6w++Q9o5XDKq+0IVja24SbJVWvOld+Qa1dw7KNfnWzA/HtVsUWnh2us5MkXiG5HRINvmiE4QwbOpw9emRyQUMpgZf/WtiKgBHJbBynPYL6Z/WmmaN7C4slGScTQBoX0sOr9dDZ5pa3A/HtVsUWnhxi+ZT74YonpshvHwfD++bTR2RB+jtzu6SIaktUwRM2+xKhskvno3cgodY3/834frcrxfK3ZLLfAHS0fibr/MSPEqGyS+ejdyJSBr+CSR4QQYwa50FowxypamLNpnDeWpTV8XPmH/M2v5jCgU9BtVDDwj+du9MIfJtJ3SgLrcJLDddvYCeju9THU3D1SU+/Cv5/TXr/kZJMebchwOGWMEGgaMwtGGsVELMBxmYQ0PQdzsIU69ScMwGBE9Od5eFRfib+ZWdICM7hYg6jtf3tX0JI1+dQZLYx2JpNLwsR2xRcaNDF4cYxD1iw73mAxq9Iy1Zfn/gYUvLSAJJpPonmuNtGrad26IzdyZ16gi2zasVXb8C29ifm4ib+Ti0zaArU+arkTHCM95pm5fIir3QCjB6fakTZ+UiEA15H+lb1eVGdUWK36nj1bvctQea0fLHKJvUkUQk/6fzMDMwb1iYgHg4NYrfqePVu9y1B5rR8scom9Tx5nL8sHzqmC7Wvmq3E+W93JNmeVjTT7Dag+2RCoFu8z3CpjJljRcz5Y4ga5K+o8bEXhel10ATmM2suouwoo7IREFbfMYm9HHkVQyt1lJ4Ynpw9qeR0bFyenD2p5HRsXJ6cPankdGxcvYUo6E1yGEAEc1ctcENbg/ziPfF4AYgHCQCdvc+vrhapw6B5OxkJ3fN9Nhkt/TrP+56sSaLoIuFBWyHX2kMV+ci8dh6bqqNAw4XGJbSeGes++XvK6OwxkDucB/KIYfv1yLx2Hpuqo0DDhcYltJ4Z6srIgT7dcYZxQVsh19pDFfnIvHYem6qjQMOFxiW0nhnrJUxScWZfE0bqyUws7xJuDBat93LUOlsuCuRFngeo884M071tCMuk06xHXGhCp8M+CuRFngeo88wvbZ7hJls/NtkBomWBfG6BPBNdgJEvC/w==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OGRAPH" val="/piyB5pUgjkR1Mt+wiYOnlO5jXdb7sKbyqvtCFY2tuF5Wo+zWzrPVeIwLijTYfSQ+Nw+FbfxlmgAM7CUTQe9416gi2zasVXbaV7mA9k10b+nxjQJDHSVZ8zvioSX2UtCyp3l9X1idf0iX/BOfKWialMI/d/N25nXplOjktheXPAwBMpeklpoPKZTo5LYXlzwv1oRcfG+Aj6ytVCYiYoXQtGr8f2dj9vLbuIsvFTffIeArxO5e5E6wqdio4pG1wY7Y8A5K2V5HhxESzi3WrnpSv+cC+TRxP9Hmk5d1pNtCli50IFKNkQ+/ZGHELEfc53W3Gy8z/CK0ABTuVz3UXjlf20SGMSFyWwwRGJTi+iukhvPvl7yujsMZJ3rEMt+bKjgKnDeJgIRX2kk7PJQzJWFEPdOfup6jZy+YLPgEcH5eLX4PeYZ4pnmEcD8e1WxRaeHSEQiOEdXH0Qi/Eg/mdjPRVit+p49W73LSEQiOEdXH0Tfi5yhaLYCkSenD2p5HRsXE/5NcgsZAaPRKLryes6lzItdQ/REej/rjmtT/I8NKlck7PJQzJWFEPdOfup6jZy+OodMk3OFfQNhe+11bk0uqqdio4pG1wY7IVHnmVrzenzPvl7yujsMZBspwNm6KnlJBPYyGcLl+Xd8EOEiduC18oQFtKDD72YtOcNnK/Z0t+UdM36n+siT9801d3hfijEEW2U65ZmprN29VAnZzGLAjyenD2p5HRsXaQEuCC9/+SXPvl7yujsMZBspwNm6KnlJ+/HIUJcjOmQz3CpjJljRc5x41DzQZqJbUHmtHyxyib0Kc8WT6keGuF2wOuSXSFkswPx7VbFFp4cmxeVLPVf5YiboRKWUM6LVWK36nj1bvcsmxeVLPVf5Yt+LnKFotgKRJ6cPankdGxchVAFqqmFdnRIeUkUh63waGQELSFE3bJEb0c/fTE50oUvNRJS0gmJ7PRvihrgz/s8YhGAbk+YBY/TQWZOcHB3VtCCrPfZb8s1tvn/+g+M4+yTs8lDMlYUQTQbnnTB7+ZmOx5Ha6wAU7h7zC1TQ295q5trP900t7jUb0c/fTE50oSe14Mp+oPdq8jAA52ZjYQ3HOCiGgEGnzL1UCdnMYsCPZjvJDX58SoUGqFDb1zWKIc++XvK6Owxku4Rmqzzhe2HXP30qQj66NzPcKmMmWNFz2q+R5y2MjABQea0fLHKJvQpzxZPqR4a4qJYdM28N0kRzCbdC6apjhhiPN5X6B1sB0Si68nrOpcyv3tFrk2IQOzPcKmMmWNFzWRv3W4Zbry9Qea0fLHKJvQpzxZPqR4a4+D3mGeKZ5hHA/HtVsUWnh9sK6+qDqb+aIvxIP5nYz0VYrfqePVu9y9sK6+qDqb+a34ucoWi2ApEnpw9qeR0bFxP+TXILGQGj0Si68nrOpcyv3tFrk2IQO45rU/yPDSpXJOzyUMyVhRBkxcPlfLYzhTqHTJNzhX0DYXvtdW5NLqqnYqOKRtcGOwJKcElsHDTsz75e8ro7DGThCti/2GBTySpw3iYCEV9pJOzyUMyVhRAkoMAT0BORYkmqbajGUYVVjseR2usAFO74PeYZ4pnmEcD8e1WxRaeHISjI2OZYmZ4i/Eg/mdjPRVit+p49W73LISjI2OZYmZ7fi5yhaLYCkSenD2p5HRsXE/5NcgsZAaPRKLryes6lzAJKcElsHDTsjmtT/I8NKlck7PJQzJWFEN5UUaWNqIZeOodMk3OFfQNhe+11bk0uqqdio4pG1wY7TXody/axGmjPvl7yujsMZK7hgsjqrCmtKnDeJgIRX2kk7PJQzJWFEIiE/MMdX96bX0/9InHmGWRfT/0iceYZZM4nc2I1AQn05trP900t7jX2SvPbPgyK+Ce14Mp+oPdq8jAA52ZjYQ1Tjo7576M/zL1UCdnMYsCPZjvJDX58SoUGqFDb1zWKIc++XvK6OwxkruGCyOqsKa3XP30qQj66NzPcKmMmWNFz3AU4jN1ucl9Qea0fLHKJvQpzxZPqR4a4qJYdM28N0kTy2+76iQJpdxiPN5X6B1sB0Si68nrOpcykIEGm8YtXzjPcKmMmWNFzVHRN9TdSp/yz8dtNUaa1yhQOrGnN4v/S+D3mGeKZ5hHA/HtVsUWnhzy9F9KU/deWIvxIP5nYz0VYrfqePVu9yzy9F9KU/deW34ucoWi2ApEnpw9qeR0bFxP+TXILGQGj0Si68nrOpcykIEGm8YtXzo5rU/yPDSpXJOzyUMyVhRDNtMmAQ9PsrjqHTJNzhX0DYXvtdW5NLqqnYqOKRtcGOwb+t6nPnKyjz75e8ro7DGSPCmqW9bO6typw3iYCEV9pJOzyUMyVhRBZ76SvJkOF6QxJepRKubfXQNwvU5L+8E/4PeYZ4pnmEcD8e1WxRaeHp76jQyGhQIoi/Eg/mdjPRVit+p49W73Lp76jQyGhQIrfi5yhaLYCkSenD2p5HRsXE/5NcgsZAaPRKLryes6lzAb+t6nPnKyjjmtT/I8NKlck7PJQzJWFEA1d/ioc+aXdOodMk3OFfQNhe+11bk0uqqdio4pG1wY7EosCsIyZLXHPvl7yujsMZNFDX2VkzMPTKnDeJgIRX2kk7PJQzJWFENGLWUj5Ww/fDEl6lEq5t9dA3C9Tkv7wT/g95hnimeYRwPx7VbFFp4cInnp5EyGeNyL8SD+Z2M9FWK36nj1bvcsInnp5EyGeN9+LnKFotgKRJ6cPankdGxcT/k1yCxkBo9EouvJ6zqXMEosCsIyZLXGOa1P8jw0qVyTs8lDMlYUQao6BzpGq+/k6h0yTc4V9A2F77XVuTS6qp2KjikbXBjsjLw0o9zhEQs++XvK6OwxkdQhRLZrooIkqcN4mAhFfaSTs8lDMlYUQJlq+O1pdrQpBt5Qno0HHDh7zC1TQ295q5trP900t7jVcfQdEb/MEVye14Mp+oPdq8jAA52ZjYQ227BYhlWTJfL1UCdnMYsCPZjvJDX58SoUGqFDb1zWKIc++XvK6OwxkdQhRLZrooInXP30qQj66NzPcKmMmWNFzekCga2bJ5sNQea0fLHKJvQpzxZPqR4a4qJYdM28N0kTYypRK2EWxEiHExPds6txlwPx7VbFFp4fF7gMRlWjI+Spw3iYCEV9pJOzyUMyVhRCwjNsPBBRIFtn3HHpXj1xnEk+9vFTXcG0ySyJHIP4TCs++XvK6Owxkqkv/pfsPekInteDKfqD3avIwAOdmY2ENW2U65ZmprN33Tn7qeo2cvjqHTJNzhX0D5r80E8IIe0/KX3lVV+KJydzYKqUYcnmni11D9ER6P+uOa1P8jw0qVyTs8lDMlYUQsIzbDwQUSBbfi5yhaLYCkSenD2p5HRsXNPHHzbh5XA2D6GQFuC6EajQOe1NKW1dEOIZvZVMWfwpTPyZV43FI8DTxx824eVwNg+hkBbguhGpq6kUDUOLAkG4FGDP4TCaEUCNISaYgka7pNCay2y1so761HFSrPpftFR/nhoakDRwokjhQNgbGNDiGb2VTFn8KbOobT9VMMNFW4kcqisbH/xIeDy9c1Ue4VPEAIiBV77x8302GS39Os6EjkqX/PfljoHWpnK56RlPIApIgpES79B+pJaEtbBIEzAqLxCh4Nb8fzzcL7K/IIFlEhbSTKdVEJslVa86V35BjVJr2+YegU8qr7QhWNrbhGL5lPvhiiemOGnECSiGcGv7nqxJougi4WpizaZw3lqUXxFs50344sV19uO0Yd04Fy/vRZ7WjlRdEg2+aIThDBjn3rl1st7OAcVgeVZRhJHdlMBoKLZxDhVhaXiqOFn6gx8K23Wjb5fxGEiSU8YuEHencCY29s+1mF8RbOdN+OLGysiBPt1xhnEBj5mRK1gQJjHOuVVRS65JEg2+aIThDBm6Uv3g0JIR5xoNsdjgDRAh8302GS39OsxfEWznTfjixHYaBec4AKWoNqD7ZEKgW75/TXr/kZJMeF8RbOdN+OLF04OJhEFTbUARyWwcpz2C+5fyqDQ3LOqFIhDjdomih0SoW3r4bEHlBQvbs4Doc9W6pYas2LWMuJvrDpJhLeYu6i8H5UARXm1CmEYZeuBppy2hqXvSYSWuzbB0gdPmLCcbe4SCIHf6b1KEjkqX/Pfljq2nduiM3cmdeoIts2rFV2/AtvYn5uIm/WpizaZw3lqW+MmzAu6DDZWqHuC5fPWwDsrIgT7dcYZx0dTJKjxNxL9yzV/VWuirRv5lZ0gIzuFiDqO1/e1fQkh/ChThIx6KTQ7y7Ag4KqAaiznCN3PVpEv7nqxJougi4UFbIdfaQxX6ErQyLnQQAfUBatFD71tQsYLPgEcH5eLXWWe+ifMfaKvpOxEnUt/3DQFq0UPvW1Cxgs+ARwfl4tZTFCYqH0Ahm2pViQIN+EQXxDl1OtZxZ5zbaL9b/FXxEHkVQyt1lJ4Ynpw9qeR0bF9+LnKFotgKRqbfoT9R+fpkz3CpjJljRcz5Y4ga5K+o8eWsVv46PCKB5axW/jo8IoCvZOqjYVy5K5DLxx3DCesluTm6b0TDlymSWVZvn5u1ieU4KWGMghw38G/l4QWbCf3yIq90Aowen2pE2flIhANcAyPsnBElJkw6KZS61mBv823DCaZ7PmoBOTbXnFVfAEgDI+ycESUmTDoplLrWYG/xRzUHNimtd9wn2zWyo7tQ1AMj7JwRJSZMOimUutZgb/MDPOzHAdI1jzVSTUGa7tGUGy1mtSuZxplc6t6upMH/uRGl4VZcMZA+qugmXtSzwtlc6t6upMH/uVfqPgZ97aKuDGFj8ogg0NXzfTYZLf06zjA/vA8NMpi4=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OQUESTION" val="UJHh6hBW372GF1w/ttzrB9oD1NtbfekHx7vuKBoOCgnSohzigghl+ne+yoj5mqiduIo9EpOikILcS3w2mJBy7xDsvH72y3TWk9oI5V3xCm1HjSRbNB9bDrpn4k1CW/F7ziomEf3QN3SURqgrpOYbns7vuMn3Bu4dmZnq3QnT4f2gH22qwVXA2dqVYkCDfhEFDEkvFm3j5jnFXq38d96MlSYMxO6wfQsF2GSxAx4leOqucleVCr66pB7dDrjDdCq57Eil0A8aL0ZppAXs5keR9dq9MLMx89gbBdRt0IgWrpIJkpGMyJK64KQHJpICOBGBMXCeonVLDw+/r/RqP6xWgUhEIjhHVx9EOZ8OUfCxg39M8s7Z8UBwkJ30Dxa9/LTOsBiJtQf3lAN+j0RDzVXbc67NVMDzkpbAvIjOdjR6y9O1riZU1P288ioW3r4bEHlBsBiJtQf3lANNrjqTarUPMdToKwjGOjIBdUWjiUXDbyMqNOIV71U5/ioW3r4bEHlBAecrXPULJYQE9jIZwuX5d3wQ4SJ24LXyhAW0oMPvZi05w2cr9nS35R0zfqf6yJP3xhK9hg6IMhq/JqM537UyH5DvJRYA6JOHvVQJ2cxiwI87yA4i4OR01wcx4fTubc2xbS+JLXhqFvYQY82n7mNs8zGyVaETCATzPyIau5j4ROvmAFIhA1rGzOYwoFPQbVQwmTHMkYEnTj5ViaRV+UZH43yYt9X0YMz9zlZ+sy3ejt67W0sQviWTFeYwoFPQbVQwmTHMkYEnTj4doMGGqBLKU+ssS8SPI6DTHxLecdazOeDiMC4o02H0kDm8vadG277URlj1Sh7aHAsxcJ6idUsPD7+v9Go/rFaBEh5SRSHrfBo5nw5R8LGDf0zyztnxQHCQnfQPFr38tM5m0/eY5MuAoX6PREPNVdtzrs1UwPOSlsC8iM52NHrL07WuJlTU/bzyKhbevhsQeUFm0/eY5MuAoU2uOpNqtQ8x1OgrCMY6MgF1RaOJRcNvIyo04hXvVTn+KhbevhsQeUFzAHIq5YwXnK+GeLgn7Bmjc2b+Wgz0F3bG260mP8xy7GTFw+V8tjOFTDsfFTpYXHznHsH5SKouxUriww6Bk3br2wrr6oOpv5p8N15fcyPBz6DVHJmtlUa4dd04eeEHg1aHip27MpYSKi2t4B44BoeE2wrr6oOpv5qQgkX4bf8jev0VhF94V3V+kVTtgkJ7Tyv2eTx27V21Di2t4B44BoeEISjI2OZYmZ7GEr2GDogyGr8moznftTIf9r2PsUgAAOq9VAnZzGLAjzvIDiLg5HTXBzHh9O5tzbFtL4kteGoW9iQUQFLNNfWZMbJVoRMIBPM/Ihq7mPhE6+YAUiEDWsbM5jCgU9BtVDCZMcyRgSdOPt5UUaWNqIZefJi31fRgzP3OVn6zLd6O3rtbSxC+JZMV5jCgU9BtVDCZMcyRgSdOPk16Hcv2sRpocpvaXIZ0yVD2oZKauXn6qADpHAOPfgmUiEUg+WNS0JCaaditdzXpmdHZEH6O3O7pwrfDZ06hDDRtRSJQ+Ih9ikgkIY+uMSYZ5BIQz6M6d7B7zJVpfJKV8AXUbdCIFq6Sa3n3/CJaHxi9VAnZzGLAj+xIpdAPGi9GaaQF7OZHkfXavTCzMfPYGwXUbdCIFq6SlbJxLQ0kug6kByaSAjgRgTFwnqJ1Sw8Pv6/0aj+sVoE8vRfSlP3XljmfDlHwsYN/TPLO2fFAcJCd9A8Wvfy0znzjlDjq+wtOfo9EQ81V23OuzVTA85KWwLyIznY0esvTta4mVNT9vPIqFt6+GxB5QXzjlDjq+wtOTa46k2q1DzHU6CsIxjoyAXVFo4lFw28jKjTiFe9VOf4qFt6+GxB5QRtD3V0KdNn4r4Z4uCfsGaNzZv5aDPQXdsbbrSY/zHLsDV3+Khz5pd1MOx8VOlhcfOcewflIqi7FSuLDDoGTduunvqNDIaFAinw3Xl9zI8HPoNUcma2VRrh13Th54QeDVoeKnbsylhIqLa3gHjgGh4SnvqNDIaFAipCCRfht/yN6/RWEX3hXdX6RVO2CQntPK/Z5PHbtXbUOLa3gHjgGh4QInnp5EyGeN8YSvYYOiDIavyajOd+1Mh/qiUM033/Trb1UCdnMYsCPO8gOIuDkdNcHMeH07m3NsW0viS14ahb2h04GJ5rANPUxslWhEwgE8z8iGruY+ETr5gBSIQNaxszmMKBT0G1UMJkxzJGBJ04+ao6BzpGq+/l8mLfV9GDM/c5WfrMt3o7eu1tLEL4lkxXmMKBT0G1UMJkxzJGBJ04+Iy8NKPc4REJym9pchnTJUPahkpq5efqolsw0dr2XZAeIRSD5Y1LQkJpp2K13NemZ0dkQfo7c7ukYSqshv1MD5G1FIlD4iH2KSCQhj64xJhnkEhDPozp3sHvMlWl8kpXwBdRt0IgWrpKVtiMb+3Jw6r1UCdnMYsCP7Eil0A8aL0ZppAXs5keR9dq9MLMx89gbBdRt0IgWrpLMCxrY5gAFt4tdQ/REej/rcpvaXIZ0yVD2oZKauXn6qG40NUirCjgKvVQJ2cxiwI87yA4i4OR01wcx4fTubc2xbS+JLXhqFvawjNsPBBRIFnw3Xl9zI8HPoNUcma2VRrh13Th54QeDVoeKnbsylhIqLa3gHjgGh4TF7gMRlWjI+WbyjHy4Mn5lLlFr5l6J41RY9roXErLhwfV4+evt3imvdjxZ+eioBUeV5QE5nDYsrb5DeF9vvBcX/GJ6pJHaNtzFxA/jlExvKZtOEkrU6qLpJy4eO3uUmuj1V1RYOlhwoO6zvrQfKe5jthfTKxuXKWhNrjqTarUPMY5IrXBxUDRdwAEoOQ7rneaIRSD5Y1LQkCLegHRLM0e4OfN/RFr/z0jqdGnHt5xhrgzG8EO2gCtONA57U0pbV0Q7yA4i4OR01/mr0A2Es4UByQK5u5GdkQlqQ9j6iiWaU3XdOHnhB4NWJJm5UxE9lsRez+I63UhhdlqYs2mcN5alu+b/12XqEmSaaditdzXpmdHZEH6O3O7pL87mKLr5eIw/Ihq7mPhE6+YAUiEDWsbMORwzA5uFCF3dyTZnlY00+xI+Fjh7AcdiqDKH4rCuDV89gcH+tPlOYup0ace3nGGuDMbwQ7aAK040DntTSltXRLKyIE+3XGGcdHUySo8TcS+52ryfhn3X5p56ZY/osGg0i9HRvNJ0uo6zwJIb/svKvzGyVaETCATzdhtRe8GNdhlXHge2Q4mr21iWvDG1MuRI/X9gyr1LCmqll4D21pnZ6v1/YMq9SwpqxNrb4VPu82PPv5wFKU7IUGpD2PqKJZpTdd04eeEHg1aHip27MpYSKuEBZNHuZ7BNhydXISX4p+7dRcSMJ6/fQTO1iCVps7b7lLX2rmOuUM+6FSns0zCxp/7+NwYGqD8YfDdeX3Mjwc+HJ1chJfin7vxb8XNyBR5L3UXEjCev30HINnFK5mz2O8fISGl47hdi7P6EfC0fyLif016/5GSTHi3iuneCqzwqfhPOKW2bkmt9szIyN68tvjGyVaETCATzX3upO4wacMqt7JNYlukpg5IXjWqlUtfDSCQhj64xJhmt7JNYlukpgzb1s3CpBKB6BZqKf0z38zgxslWhEwgE804O0uTlQvnZNvWzcKkEoHozfZ3m9GKGlTGyVaETCATzJMo/PiOJBSrnwB5NuEtTdTEcEbmHLlkd44iCJnU+K0QrUrpyncpzpVjQeIOn//HChuy5Khn2dziSXvnLT4Dnpq3etSu2bAN505lJTfdoFB5HMqtb9qJj7zPibmv4TGXZjYgKzt1P26C2F9MrG5cpaOPBn0yXqFyeMLipXlZd1UxI+wQaQveq6jXgFQgPyNU/"/>
  <p:tag name="MENTOGRAPHOPTIONS" val="/piyB5pUgjkR1Mt+wiYOnlO5jXdb7sKbyqvtCFY2tuF5Wo+zWzrPVeIwLijTYfSQ+Nw+FbfxlmgAM7CUTQe9416gi2zasVXbaV7mA9k10b+nxjQJDHSVZ8zvioSX2UtCyp3l9X1idf0iX/BOfKWialMI/d/N25nXplOjktheXPAwBMpeklpoPKZTo5LYXlzwv1oRcfG+Aj6ytVCYiYoXQtGr8f2dj9vLbuIsvFTffIeArxO5e5E6wqdio4pG1wY7Y8A5K2V5HhxESzi3WrnpSv+cC+TRxP9Hmk5d1pNtCli50IFKNkQ+/ZGHELEfc53W3Gy8z/CK0ABTuVz3UXjlf20SGMSFyWwwRGJTi+iukhvPvl7yujsMZJ3rEMt+bKjgKnDeJgIRX2kk7PJQzJWFEPdOfup6jZy+YLPgEcH5eLX4PeYZ4pnmEcD8e1WxRaeHSEQiOEdXH0Qi/Eg/mdjPRVit+p49W73LSEQiOEdXH0Tfi5yhaLYCkSenD2p5HRsXE/5NcgsZAaPRKLryes6lzItdQ/REej/rjmtT/I8NKlck7PJQzJWFEPdOfup6jZy+OodMk3OFfQNhe+11bk0uqqdio4pG1wY7IVHnmVrzenzPvl7yujsMZBspwNm6KnlJBPYyGcLl+Xd8EOEiduC18oQFtKDD72YtOcNnK/Z0t+UdM36n+siT9801d3hfijEEW2U65ZmprN29VAnZzGLAjyenD2p5HRsXaQEuCC9/+SXPvl7yujsMZBspwNm6KnlJ+/HIUJcjOmQz3CpjJljRc5x41DzQZqJbUHmtHyxyib0Kc8WT6keGuF2wOuSXSFkswPx7VbFFp4cmxeVLPVf5YiboRKWUM6LVWK36nj1bvcsmxeVLPVf5Yt+LnKFotgKRJ6cPankdGxchVAFqqmFdnRIeUkUh63waGQELSFE3bJEb0c/fTE50oUvNRJS0gmJ7PRvihrgz/s8YhGAbk+YBY/TQWZOcHB3VtCCrPfZb8s1tvn/+g+M4+yTs8lDMlYUQTQbnnTB7+ZmOx5Ha6wAU7h7zC1TQ295q5trP900t7jUb0c/fTE50oSe14Mp+oPdq8jAA52ZjYQ3HOCiGgEGnzL1UCdnMYsCPZjvJDX58SoUGqFDb1zWKIc++XvK6Owxku4Rmqzzhe2HXP30qQj66NzPcKmMmWNFz2q+R5y2MjABQea0fLHKJvQpzxZPqR4a4qJYdM28N0kRzCbdC6apjhhiPN5X6B1sB0Si68nrOpcyv3tFrk2IQOzPcKmMmWNFzWRv3W4Zbry9Qea0fLHKJvQpzxZPqR4a4+D3mGeKZ5hHA/HtVsUWnh9sK6+qDqb+aIvxIP5nYz0VYrfqePVu9y9sK6+qDqb+a34ucoWi2ApEnpw9qeR0bFxP+TXILGQGj0Si68nrOpcyv3tFrk2IQO45rU/yPDSpXJOzyUMyVhRBkxcPlfLYzhTqHTJNzhX0DYXvtdW5NLqqnYqOKRtcGOwJKcElsHDTsz75e8ro7DGThCti/2GBTySpw3iYCEV9pJOzyUMyVhRAkoMAT0BORYkmqbajGUYVVjseR2usAFO74PeYZ4pnmEcD8e1WxRaeHISjI2OZYmZ4i/Eg/mdjPRVit+p49W73LISjI2OZYmZ7fi5yhaLYCkSenD2p5HRsXE/5NcgsZAaPRKLryes6lzAJKcElsHDTsjmtT/I8NKlck7PJQzJWFEN5UUaWNqIZeOodMk3OFfQNhe+11bk0uqqdio4pG1wY7TXody/axGmjPvl7yujsMZK7hgsjqrCmtKnDeJgIRX2kk7PJQzJWFEIiE/MMdX96bX0/9InHmGWRfT/0iceYZZM4nc2I1AQn05trP900t7jX2SvPbPgyK+Ce14Mp+oPdq8jAA52ZjYQ1Tjo7576M/zL1UCdnMYsCPZjvJDX58SoUGqFDb1zWKIc++XvK6OwxkruGCyOqsKa3XP30qQj66NzPcKmMmWNFz3AU4jN1ucl9Qea0fLHKJvQpzxZPqR4a4qJYdM28N0kTy2+76iQJpdxiPN5X6B1sB0Si68nrOpcykIEGm8YtXzjPcKmMmWNFzVHRN9TdSp/yz8dtNUaa1yhQOrGnN4v/S+D3mGeKZ5hHA/HtVsUWnhzy9F9KU/deWIvxIP5nYz0VYrfqePVu9yzy9F9KU/deW34ucoWi2ApEnpw9qeR0bFxP+TXILGQGj0Si68nrOpcykIEGm8YtXzo5rU/yPDSpXJOzyUMyVhRDNtMmAQ9PsrjqHTJNzhX0DYXvtdW5NLqqnYqOKRtcGOwb+t6nPnKyjz75e8ro7DGSPCmqW9bO6typw3iYCEV9pJOzyUMyVhRBZ76SvJkOF6QxJepRKubfXQNwvU5L+8E/4PeYZ4pnmEcD8e1WxRaeHp76jQyGhQIoi/Eg/mdjPRVit+p49W73Lp76jQyGhQIrfi5yhaLYCkSenD2p5HRsXE/5NcgsZAaPRKLryes6lzAb+t6nPnKyjjmtT/I8NKlck7PJQzJWFEA1d/ioc+aXdOodMk3OFfQNhe+11bk0uqqdio4pG1wY7EosCsIyZLXHPvl7yujsMZNFDX2VkzMPTKnDeJgIRX2kk7PJQzJWFENGLWUj5Ww/fDEl6lEq5t9dA3C9Tkv7wT/g95hnimeYRwPx7VbFFp4cInnp5EyGeNyL8SD+Z2M9FWK36nj1bvcsInnp5EyGeN9+LnKFotgKRJ6cPankdGxcT/k1yCxkBo9EouvJ6zqXMEosCsIyZLXGOa1P8jw0qVyTs8lDMlYUQao6BzpGq+/k6h0yTc4V9A2F77XVuTS6qp2KjikbXBjsjLw0o9zhEQs++XvK6OwxkdQhRLZrooIkqcN4mAhFfaSTs8lDMlYUQJlq+O1pdrQpBt5Qno0HHDh7zC1TQ295q5trP900t7jVcfQdEb/MEVye14Mp+oPdq8jAA52ZjYQ227BYhlWTJfL1UCdnMYsCPZjvJDX58SoUGqFDb1zWKIc++XvK6OwxkdQhRLZrooInXP30qQj66NzPcKmMmWNFzekCga2bJ5sNQea0fLHKJvQpzxZPqR4a4qJYdM28N0kTYypRK2EWxEiHExPds6txlwPx7VbFFp4fF7gMRlWjI+Spw3iYCEV9pJOzyUMyVhRCwjNsPBBRIFtn3HHpXj1xnEk+9vFTXcG0ySyJHIP4TCs++XvK6Owxkqkv/pfsPekInteDKfqD3avIwAOdmY2ENW2U65ZmprN33Tn7qeo2cvjqHTJNzhX0D5r80E8IIe0/KX3lVV+KJydzYKqUYcnmni11D9ER6P+uOa1P8jw0qVyTs8lDMlYUQsIzbDwQUSBbfi5yhaLYCkSenD2p5HRsXNPHHzbh5XA2D6GQFuC6EajQOe1NKW1dEOIZvZVMWfwpTPyZV43FI8DTxx824eVwNg+hkBbguhGpq6kUDUOLAkG4FGDP4TCaEUCNISaYgka7pNCay2y1so761HFSrPpftFR/nhoakDRwokjhQNgbGNDiGb2VTFn8KbOobT9VMMNFW4kcqisbH/xIeDy9c1Ue4VPEAIiBV77x8302GS39Os6EjkqX/PfljoHWpnK56RlPIApIgpES79B+pJaEtbBIEzAqLxCh4Nb8fzzcL7K/IIFlEhbSTKdVEJslVa86V35BjVJr2+YegU8qr7QhWNrbhGL5lPvhiiemOGnECSiGcGv7nqxJougi4WpizaZw3lqUXxFs50344sV19uO0Yd04Fy/vRZ7WjlRdEg2+aIThDBjn3rl1st7OAcVgeVZRhJHdlMBoKLZxDhVhaXiqOFn6gx8K23Wjb5fxGEiSU8YuEHencCY29s+1mF8RbOdN+OLGysiBPt1xhnEBj5mRK1gQJjHOuVVRS65JEg2+aIThDBm6Uv3g0JIR5xoNsdjgDRAh8302GS39OsxfEWznTfjixHYaBec4AKWoNqD7ZEKgW75/TXr/kZJMeF8RbOdN+OLF04OJhEFTbUARyWwcpz2C+5fyqDQ3LOqFIhDjdomih0SoW3r4bEHlBQvbs4Doc9W6pYas2LWMuJvrDpJhLeYu6i8H5UARXm1CmEYZeuBppy2hqXvSYSWuzbB0gdPmLCcbe4SCIHf6b1KEjkqX/Pfljq2nduiM3cmdeoIts2rFV2/AtvYn5uIm/WpizaZw3lqW+MmzAu6DDZWqHuC5fPWwDsrIgT7dcYZx0dTJKjxNxL9yzV/VWuirRv5lZ0gIzuFiDqO1/e1fQkh/ChThIx6KTQ7y7Ag4KqAaiznCN3PVpEv7nqxJougi4UFbIdfaQxX6ErQyLnQQAfUBatFD71tQsYLPgEcH5eLXWWe+ifMfaKvpOxEnUt/3DQFq0UPvW1Cxgs+ARwfl4tZTFCYqH0Ahm2pViQIN+EQXxDl1OtZxZ5zbaL9b/FXxEHkVQyt1lJ4Ynpw9qeR0bF9+LnKFotgKRqbfoT9R+fpkz3CpjJljRcz5Y4ga5K+o8eWsVv46PCKB5axW/jo8IoCvZOqjYVy5K5DLxx3DCesluTm6b0TDlymSWVZvn5u1ieU4KWGMghw38G/l4QWbCf3yIq90Aowen2pE2flIhANcAyPsnBElJkw6KZS61mBv823DCaZ7PmoBOTbXnFVfAEgDI+ycESUmTDoplLrWYG/xRzUHNimtd9wn2zWyo7tQ1AMj7JwRJSZMOimUutZgb/MDPOzHAdI1jzVSTUGa7tGUGy1mtSuZxplc6t6upMH/uRGl4VZcMZA+qugmXtSzwtlc6t6upMH/uVfqPgZ97aKuDGFj8ogg0NXzfTYZLf06zjA/vA8NMpi4=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OGRAPH" val="/piyB5pUgjkR1Mt+wiYOnlO5jXdb7sKbyqvtCFY2tuG8vd5reliRkykULYankZG+Z3nFm1qG3X5b1kq/08wgTrUWLK4hAXUmQI7Sfmy/1Te+eDwmdotST3lncBMMX9ABVlC6oJ7R410reGwq6fyEvbtCUnpbsE0DV4JmM5vhjrrzQIf3c8YgarzkZ7mTk0e780CH93PGIGrUUuQsjYS2NZnim3OltgDbziomEf3QN3SoYgbqveg1y6iWHTNvDdJEtQ226mEcetByNpzvPWdMyYIaSQr/Rrz07laweP7DL15zpSkyfXzA4THyDDUg1CZ3hWVpr6UZ1GNDkASzZ/Jr+IBlfvAKL+6W7vpxitml7dsNSUUx/TK3StEouvJ6zqXMi11D9ER6P+sz3CpjJljRc16c7NWid7QLUHmtHyxyib0e8wtU0Nveaubaz/dNLe41Wav1k0Ug6nQnteDKfqD3avIwAOdmY2ENog0MeXpqv2G9VAnZzGLAj2Y7yQ1+fEqFBqhQ29c1iiHPvl7yujsMZJ3rEMt+bKjg1z99KkI+ujcz3CpjJljRc16c7NWid7QLUHmtHyxyib0Kc8WT6keGuKiWHTNvDdJEzA10sEBE2MYYjzeV+gdbAdEouvJ6zqXMvYmDLo06B8rJq461AwsJOzPcKmMmWNFznHjUPNBmolsS9UJLXKDHvo7HkdrrABTu+D3mGeKZ5hHA/HtVsUWnhybF5Us9V/liIvxIP5nYz0VYrfqePVu9yybF5Us9V/li34ucoWi2ApEnpw9qeR0bFxP+TXILGQGj0Si68nrOpcwhUeeZWvN6fI5rU/yPDSpXJOzyUMyVhRBViaRV+UZH4zqHTJNzhX0DYXvtdW5NLqqnYqOKRtcGO0AAXviAEXrIz75e8ro7DGS7hGarPOF7YSxLFwnMn5LizTV3eF+KMQTHOCiGgEGnzLeHtkCLTAgHbEXhel10ATlpAS4IL3/5Jc++XvK6Owxku4Rmqzzhe2H78chQlyM6ZDPcKmMmWNFz2q+R5y2MjABQea0fLHKJvQpzxZPqR4a4XbA65JdIWSzA/HtVsUWnhxIeUkUh63waJuhEpZQzotVYrfqePVu9yxIeUkUh63wa34ucoWi2ApEnpw9qeR0bFyFUAWqqYV2d2wrr6oOpv5oZAQtIUTdskbpUCf4zeEtZpGfXyLR6STNYrfqePVu9y9sK6+qDqb+a34ucoWi2ApEnpw9qeR0bFxHeLkV7i2ij0Si68nrOpcyv3tFrk2IQO/axsam9OMusJOzyUMyVhRBkxcPlfLYzhTqHTJNzhX0D5r80E8IIe0/KX3lVV+KJybpUCf4zeEtZ7CoSNHWUaLsnvrTgEzEYJSlt00e0Z+JCvVQJ2cxiwI9mO8kNfnxKhazsFvb/ydPssyolKhPS+hwhxMT3bOrcZcD8e1WxRaeHISjI2OZYmZ7NNXd4X4oxBJ/z0gZF2mOYt4e2QItMCAd5axW/jo8IoGxF4XpddAE5Ed4uRXuLaKPRKLryes6lzAJKcElsHDTs9rGxqb04y6wk7PJQzJWFEN5UUaWNqIZeOodMk3OFfQPmvzQTwgh7T8pfeVVX4onJlSykZb95BKDsKhI0dZRouye+tOATMRgln/PSBkXaY5i9VAnZzGLAj2Y7yQ1+fEqFrOwW9v/J0+yijOCNPMAveSHExPds6txlwPx7VbFFp4c+ioHNlUgBVM01d3hfijEEU46O+e+jP8wFq6UWCAKyAe5Csbbazt+37kKxttrO37cySyJHIP4TCs++XvK6OwxkruGCyOqsKa378chQlyM6ZDPcKmMmWNFz3AU4jN1ucl9Qea0fLHKJvQpzxZPqR4a4XbA65JdIWSzA/HtVsUWnhz6Kgc2VSAFUJuhEpZQzotVYrfqePVu9yz6Kgc2VSAFU34ucoWi2ApEnpw9qeR0bFyFUAWqqYV2dPL0X0pT915YZAQtIUTdskQ6xY2njj7EYpGfXyLR6STNYrfqePVu9yzy9F9KU/deWyyZ5cYbU+YTfi5yhaLYCkRHeLkV7i2ij0Si68nrOpcykIEGm8YtXzvaxsam9OMusJOzyUMyVhRDNtMmAQ9PsrjqHTJNzhX0D5r80E8IIe0/KX3lVV+KJyQ6xY2njj7EY7CoSNHWUaLsnvrTgEzEYJdK5QSReR71XvVQJ2cxiwI9mO8kNfnxKhazsFvb/ydPsHATv8nhI/JAhxMT3bOrcZcD8e1WxRaeHp76jQyGhQIrNNXd4X4oxBAbnx2/i24qet4e2QItMCAd658Go37tjuGxF4XpddAE5Ed4uRXuLaKPRKLryes6lzAb+t6nPnKyj9rGxqb04y6wk7PJQzJWFEA1d/ioc+aXdOodMk3OFfQPmvzQTwgh7T8pfeVVX4onJOyDY1oaTzyDsKhI0dZRouye+tOATMRglBufHb+Lbip69VAnZzGLAj2Y7yQ1+fEqFrOwW9v/J0+y01a6XXnyFDSHExPds6txlwPx7VbFFp4cInnp5EyGeN801d3hfijEEDc7px93wBuq3h7ZAi0wIB3rnwajfu2O4bEXhel10ATkR3i5Fe4too9EouvJ6zqXMEosCsIyZLXH2sbGpvTjLrCTs8lDMlYUQao6BzpGq+/k6h0yTc4V9A+a/NBPCCHtPyl95VVfiiclBb9OYJpgSuewqEjR1lGi7J7604BMxGCUNzunH3fAG6r1UCdnMYsCPZjvJDX58SoWs7Bb2/8nT7A7SLybfgXHbIcTE92zq3GXA/HtVsUWnh+gTCq2rdDXEzTV3eF+KMQS27BYhlWTJfFPZ4jk8Lqj5IoTbC8yd5CJpAS4IL3/5Jc++XvK6OwxkdQhRLZrooIn78chQlyM6ZDPcKmMmWNFzekCga2bJ5sNQea0fLHKJvQpzxZPqR4a4XbA65JdIWSzA/HtVsUWnh+gTCq2rdDXEJuhEpZQzotVYrfqePVu9y+gTCq2rdDXE34ucoWi2ApEnpw9qeR0bFyFUAWqqYV2dxe4DEZVoyPkYjzeV+gdbAdEouvJ6zqXMsIzbDwQUSBbNNXd4X4oxBFtlOuWZqazdQO+vDV1/jJylWRTdDSlxgdfegaaG9zSu+D3mGeKZ5hHA/HtVsUWnh8XuAxGVaMj5+/HIUJcjOmQz3CpjJljRc26m2JdRz8FMvVQJ2cxiwI9mO8kNfnxKhQaoUNvXNYohz75e8ro7DGSqS/+l+w96QuwqEjR1lGi7J7604BMxGCVbZTrlmams3fdOfup6jZy+OodMk3OFfQM67IFkha81/S5Ra+ZeieNUWPa6FxKy4cH1ePnr7d4pr3Y8WfnoqAVHaupFA1DiwJAuUWvmXonjVFj2uhcSsuHBE3Y/rzZQlIfDks0dsS7lK8+i+rn8K68Gx+3/U/uKtaQ4hm9lUxZ/Cq+7mJqUZ7y69Xj56+3eKa9N3O/9yWoe+NJ3SgLrcJLD/K1iPD/1ex3CIMKF8kU5skcL2+SCVQfdQvbs4Doc9W75Lz2DPWbjFQkuslOB4atoD1bd8CsfP1XSd0oC63CSw7izWEItgzxyz6KpPXqdCSyXrIOmpDtJG8SobJL56N3IYP0PJr6o94/zQIf3c8Ygapn9aaZo3sLiSO+t0oCgps7Kq+0IVja24SbJVWvOld+QLH3v0lT55i7+56sSaLoIuFqYs2mcN5alF8RbOdN+OLHPvl7yujsMZJ8V/2QL7IhNJGIbyjs9Mh38fX3kRCYLUaBpdKyqMlgdMJcXxb3i8j8YvmU++GKJ6Ujz5BKwnzrbQ7y7Ag4KqAbPvl7yujsMZIiEXWh4Lr8xF8RbOdN+OLEHMeH07m3NsfW9Jm00gU1tJslVa86V35DsMPuorR6Cv1YbUCCRLzqWSRQmUDjsXTomyVVrzpXfkESMSYDuxY8i+sOkmEt5i7qGGa88SVOCfJS0l6LcM0Lm9nk8du1dtQ7hAWTR7mewTR+pJaEtbBIEtBQqsHcMnI9jBrnQWjDHKunGXHY+G48U7L21olJHUgJbXO5ihQnc6LCM3Snvu1oJzdA02Od/1oH+jQmoY4cch4Lta+arcT5b3ck2Z5WNNPsNqD7ZEKgW72byjHy4Mn5lgZCRsx8eidDvcy7gGiQzukO8uwIOCqgGLvwcAGq1OpmUxQmKh9AIZtqVYkCDfhEF8Q5dTrWcWecH96q5uW5jM5fn/gYUvLSASfCpKu3HZ3nKq+0IVja24QbLWa1K5nGmM9wqYyZY0XNwepEaH176GN+LnKFotgKRY5Z2s05hFB4z3CpjJljRc3B6kRofXvoY34ucoWi2ApGrad26IzdyZ16gi2zasVXb8C29ifm4ib+9LmCk+g9TpBOYvQtsdq1tjseR2usAFO4e8wtU0NveaqAu89jgY36qWK36nj1bvct5QByaEkHeKgpzxZPqR4a4CnPFk+pHhrjaOtFFFIWo/6/nDclD6iAgZKo/tvPfLF+pt+hP1H5+mRb4kyhfr9gTKMj3ahV0EZml+scSBVUFv50rqIpcx/NTBat93LUOlsuCuRFngeo88xkBC0hRN2yRAVyu81JFyX0Fq33ctQ6Wy4K5EWeB6jzzqDKH4rCuDV/PxkgPcTkBbQWrfdy1DpbLgrkRZ4HqPPML22e4SZbPzYQHSp4y5eNhAMj7JwRJSZMOimUutZgb/ADgoFy8sMN3WA2W/lHG6/wOimUutZgb/MDPOzHAdI1jzVSTUGa7tGU14BUID8jVPw==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600" b="0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600" b="0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10361</TotalTime>
  <Words>908</Words>
  <Application>Microsoft Office PowerPoint</Application>
  <PresentationFormat>On-screen Show (4:3)</PresentationFormat>
  <Paragraphs>230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Comic Sans MS</vt:lpstr>
      <vt:lpstr>Times New Roman</vt:lpstr>
      <vt:lpstr>Wingdings</vt:lpstr>
      <vt:lpstr>Default Design</vt:lpstr>
      <vt:lpstr>Hjerneskade Kasus: En 22 år gammel kvinne (en tumor var fjernet fra venstre hemisfære av kirurgen)</vt:lpstr>
      <vt:lpstr>Hvilken hjernestruktur er fjernet i denne pasienten? </vt:lpstr>
      <vt:lpstr>Hvilket objekt er akkurat det samme som objektet til venstre, bare sett fra en forskjellig synspunkt? </vt:lpstr>
      <vt:lpstr>PowerPoint Presentation</vt:lpstr>
      <vt:lpstr>Which card(s) should be returned to verify that the rule “If consonant (p) then odd (q)” is respected?</vt:lpstr>
      <vt:lpstr>PowerPoint Presentation</vt:lpstr>
      <vt:lpstr>Which customer(s) should be checked to verify that the rule “If alcohol (p) then 18 years (q)” is respected </vt:lpstr>
      <vt:lpstr>AK47 x Schrøder</vt:lpstr>
      <vt:lpstr>PowerPoint Presentation</vt:lpstr>
      <vt:lpstr>PowerPoint Presentation</vt:lpstr>
      <vt:lpstr>How do these two insects look?</vt:lpstr>
      <vt:lpstr>Are these differences &amp; similarities...</vt:lpstr>
      <vt:lpstr>Was it your choice to come to this lecture?</vt:lpstr>
      <vt:lpstr>Is one of your parents in the “business” of helping people?</vt:lpstr>
      <vt:lpstr>You are here today because of your...</vt:lpstr>
      <vt:lpstr>To know the mind (yours &amp; others) do you rely more on:</vt:lpstr>
      <vt:lpstr>PowerPoint Presentation</vt:lpstr>
      <vt:lpstr>Overall, how much of this lecture did you understand ?</vt:lpstr>
      <vt:lpstr>To click or not to click?</vt:lpstr>
    </vt:vector>
  </TitlesOfParts>
  <Company>University of Aalborg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Clickers</dc:title>
  <dc:creator>Francisco Pons</dc:creator>
  <cp:lastModifiedBy>Jostein Peter Eikrem Koløen</cp:lastModifiedBy>
  <cp:revision>676</cp:revision>
  <dcterms:created xsi:type="dcterms:W3CDTF">1998-12-08T15:03:00Z</dcterms:created>
  <dcterms:modified xsi:type="dcterms:W3CDTF">2017-06-07T10:47:45Z</dcterms:modified>
</cp:coreProperties>
</file>