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868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80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51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02D02F-FCEB-E749-B9CD-0760C7C57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E9F3620-DFA5-3146-B1A3-02F113D38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F6F29D-17E2-D54E-8DA5-59588907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DC01C3-64C0-0C41-9891-D492B1AF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55D9E3-0814-C044-ABC4-F024259E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0323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7E34D-BB63-A045-8364-81D7E08E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CE5460-F16E-D44B-A857-438B5E1A6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C81134-43C0-7C46-87E0-D4DA551F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7BACDB-A9D7-F542-8D0C-150EA770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ECD213-577B-D743-AABF-149F8B3A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84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5A7021-8088-8842-8709-AB571001B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B8AB7B-FE6E-5446-A207-60E0E6F1E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6943FC-57B0-DD49-BE58-8160A3D8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B2922D-782B-1747-A6EB-11D87D97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900F32-F110-174B-84E0-DEEE62B6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87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37F6B7-E827-0F4B-AB6A-D4A91230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2F7507-AD28-CB45-8C15-B7F04E7D2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D9C2628-FD53-1C4B-B415-19078B0B1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5160D3E-256F-EB4D-B7DE-6985061D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7EC34CF-6EAC-7144-B724-D80B08D7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7177F9B-3C97-8B4D-8656-70AAE1AD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6985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E0E6D0-026F-F149-B23E-B80E07F3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563000-7CB5-C74B-98C9-3FD945BCE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F395D7A-2A22-A144-B539-BD4AD9816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3D72342-EEF2-5D46-B431-656E49CAE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45653B2-450A-634A-81FC-B581ECB9E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F4A9CD3-E113-FA4E-BFBC-90B7277F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9F56699-DF7E-6947-8949-C891B772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E7B7AEF-AEBB-324C-98BB-1D608FD7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7387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353F82-0A01-4847-9A8A-556CED60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DA99D44-604D-0246-9948-185F57D2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715E149-D71B-E246-9BF3-0B991513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3FBD5D1-6372-9B41-BA81-2F08CAA0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797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64C4028-B721-5247-8835-9D8B512D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BA993F0-CCD2-F044-BCBD-924FF3AC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8EC347C-64ED-794F-9D3C-C33F99E0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9179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A253B6-5D32-D549-9D6E-71866B53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1D36FB-095D-6343-8493-04B1EA54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FD8A07-5A3A-B348-8701-5A400F281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BDDF92-1778-2245-B200-E62A4A42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7F4E17-A366-D047-8AED-279E5DA7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E7B83C-BAC6-5345-887B-099AC6D5B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47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1000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25A298-2DFF-C142-81E6-F595204D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5E4DAAC-4921-A340-8C12-0F008F983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6A8F270-BB73-2845-906B-6003EC5F7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01E499-A4B6-6344-AA31-2A5C6A9A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B031F4-9283-304B-A9C7-AF5D1F1E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446B4A-4BEF-CD47-A59E-DB287193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846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8D77B2-97A3-7147-B4E2-A94F8CE8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D8581A2-8F73-0A4A-B876-06E03B04E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01BC1E-695D-414C-9BD6-0FA667DF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2D18BB-46FA-E742-A065-4D01CD5EA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DC93FE9-BA48-0643-963C-E1F0E4A3E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3062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704AD13-13B8-8A40-9FCD-075D74E51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6D45B2E-3617-ED49-905B-8F49B7EBD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C48711-8885-CC4D-A0BE-7F6BDE68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948DA4-6B49-C042-B604-0FD03952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723645-6395-8144-9C61-B193EA93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488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687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195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65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089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633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67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72FA1-F791-48C5-BE2D-6654738E639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820B-3CF7-4EAF-A5C7-1E66269CB7C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392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338654D-CE29-9D49-9064-4932A700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5C2E4C2-0F90-9846-9074-1E977551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34CBAD-D295-0948-8909-857A0E295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F381-64E1-9542-B153-6D92A20F5C48}" type="datetimeFigureOut">
              <a:rPr lang="nb-NO" smtClean="0"/>
              <a:t>18.02.2021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2AAB97-3120-7546-88DC-69A1C6BAB2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4822F2-2A41-BC42-8AC5-F49A9B95C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2D88-01B0-454F-BEFE-C4B31124AD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051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-91198" y="1896177"/>
            <a:ext cx="12524509" cy="3729559"/>
          </a:xfrm>
        </p:spPr>
        <p:txBody>
          <a:bodyPr>
            <a:normAutofit fontScale="90000"/>
          </a:bodyPr>
          <a:lstStyle/>
          <a:p>
            <a:r>
              <a:rPr lang="nb-NO" sz="4000" dirty="0"/>
              <a:t>SV-fakultetets søknad om </a:t>
            </a:r>
            <a:br>
              <a:rPr lang="nb-NO" sz="4000" dirty="0"/>
            </a:br>
            <a:r>
              <a:rPr lang="nb-NO" sz="4000" dirty="0"/>
              <a:t>SK-ITU-midler til organisering av </a:t>
            </a:r>
            <a:br>
              <a:rPr lang="nb-NO" sz="4000" dirty="0"/>
            </a:br>
            <a:r>
              <a:rPr lang="nb-NO" sz="4000" dirty="0"/>
              <a:t>IT i undervisning og </a:t>
            </a:r>
            <a:br>
              <a:rPr lang="nb-NO" sz="4000" dirty="0"/>
            </a:br>
            <a:r>
              <a:rPr lang="nb-NO" sz="4000" dirty="0"/>
              <a:t>pedagogisk kompetanse</a:t>
            </a:r>
            <a:br>
              <a:rPr lang="nb-NO" dirty="0"/>
            </a:br>
            <a:r>
              <a:rPr lang="nb-NO" sz="8000" dirty="0">
                <a:solidFill>
                  <a:schemeClr val="accent2">
                    <a:lumMod val="75000"/>
                  </a:schemeClr>
                </a:solidFill>
              </a:rPr>
              <a:t>Eilerts læringsnettverk</a:t>
            </a:r>
            <a:br>
              <a:rPr lang="nb-NO" sz="8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nb-NO" sz="8000" dirty="0">
                <a:solidFill>
                  <a:schemeClr val="accent2">
                    <a:lumMod val="75000"/>
                  </a:schemeClr>
                </a:solidFill>
              </a:rPr>
              <a:t>‘EILIN’</a:t>
            </a:r>
            <a:br>
              <a:rPr lang="nb-NO" dirty="0"/>
            </a:br>
            <a:r>
              <a:rPr lang="nb-NO" sz="3100" dirty="0"/>
              <a:t>Intro </a:t>
            </a:r>
            <a:r>
              <a:rPr lang="nb-NO" sz="3100"/>
              <a:t>til Forum </a:t>
            </a:r>
            <a:r>
              <a:rPr lang="nb-NO" sz="3100" dirty="0"/>
              <a:t>for studiespørsmål</a:t>
            </a:r>
            <a:br>
              <a:rPr lang="nb-NO" sz="3100" dirty="0"/>
            </a:br>
            <a:r>
              <a:rPr lang="nb-NO" sz="3100" dirty="0"/>
              <a:t> 18febr21</a:t>
            </a:r>
            <a:br>
              <a:rPr lang="nb-NO" sz="3100" dirty="0"/>
            </a:br>
            <a:r>
              <a:rPr lang="nb-NO" sz="3100" dirty="0"/>
              <a:t>Waaktaar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280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ksplosjon 2 46"/>
          <p:cNvSpPr/>
          <p:nvPr/>
        </p:nvSpPr>
        <p:spPr>
          <a:xfrm>
            <a:off x="1985975" y="3734209"/>
            <a:ext cx="7820025" cy="378237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Avrundet rektangel 25"/>
          <p:cNvSpPr/>
          <p:nvPr/>
        </p:nvSpPr>
        <p:spPr>
          <a:xfrm>
            <a:off x="6280727" y="5315525"/>
            <a:ext cx="489528" cy="484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/>
              <a:t>Fag</a:t>
            </a:r>
          </a:p>
        </p:txBody>
      </p:sp>
      <p:pic>
        <p:nvPicPr>
          <p:cNvPr id="31" name="Bild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678" y="5157950"/>
            <a:ext cx="2465660" cy="16348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Pil høyre 2"/>
          <p:cNvSpPr/>
          <p:nvPr/>
        </p:nvSpPr>
        <p:spPr>
          <a:xfrm>
            <a:off x="498763" y="78506"/>
            <a:ext cx="1625600" cy="122090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UiO</a:t>
            </a:r>
          </a:p>
        </p:txBody>
      </p:sp>
      <p:sp>
        <p:nvSpPr>
          <p:cNvPr id="32" name="Pil høyre 31"/>
          <p:cNvSpPr/>
          <p:nvPr/>
        </p:nvSpPr>
        <p:spPr>
          <a:xfrm>
            <a:off x="498763" y="2200397"/>
            <a:ext cx="1625600" cy="119176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Fakultet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Pil høyre 32"/>
          <p:cNvSpPr/>
          <p:nvPr/>
        </p:nvSpPr>
        <p:spPr>
          <a:xfrm>
            <a:off x="498763" y="5133105"/>
            <a:ext cx="1625600" cy="114288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Enhet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Pil ned 34"/>
          <p:cNvSpPr/>
          <p:nvPr/>
        </p:nvSpPr>
        <p:spPr>
          <a:xfrm>
            <a:off x="2145220" y="852336"/>
            <a:ext cx="2556162" cy="1833112"/>
          </a:xfrm>
          <a:prstGeom prst="downArrow">
            <a:avLst>
              <a:gd name="adj1" fmla="val 77785"/>
              <a:gd name="adj2" fmla="val 46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IT</a:t>
            </a:r>
          </a:p>
        </p:txBody>
      </p:sp>
      <p:sp>
        <p:nvSpPr>
          <p:cNvPr id="42" name="Pil ned 41"/>
          <p:cNvSpPr/>
          <p:nvPr/>
        </p:nvSpPr>
        <p:spPr>
          <a:xfrm>
            <a:off x="5800726" y="852334"/>
            <a:ext cx="2695574" cy="1833113"/>
          </a:xfrm>
          <a:prstGeom prst="downArrow">
            <a:avLst>
              <a:gd name="adj1" fmla="val 77785"/>
              <a:gd name="adj2" fmla="val 46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Ped</a:t>
            </a:r>
            <a:endParaRPr lang="nb-NO" dirty="0"/>
          </a:p>
        </p:txBody>
      </p:sp>
      <p:sp>
        <p:nvSpPr>
          <p:cNvPr id="30" name="Rektangel 29"/>
          <p:cNvSpPr/>
          <p:nvPr/>
        </p:nvSpPr>
        <p:spPr>
          <a:xfrm>
            <a:off x="4542781" y="6382165"/>
            <a:ext cx="1893454" cy="441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FAG</a:t>
            </a:r>
          </a:p>
        </p:txBody>
      </p:sp>
      <p:sp>
        <p:nvSpPr>
          <p:cNvPr id="4" name="Avrundet rektangel 3"/>
          <p:cNvSpPr/>
          <p:nvPr/>
        </p:nvSpPr>
        <p:spPr>
          <a:xfrm>
            <a:off x="2419350" y="0"/>
            <a:ext cx="1997053" cy="10067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UiO:IT</a:t>
            </a:r>
            <a:endParaRPr lang="nb-NO" dirty="0"/>
          </a:p>
        </p:txBody>
      </p:sp>
      <p:sp>
        <p:nvSpPr>
          <p:cNvPr id="9" name="Avrundet rektangel 8"/>
          <p:cNvSpPr/>
          <p:nvPr/>
        </p:nvSpPr>
        <p:spPr>
          <a:xfrm>
            <a:off x="6095991" y="-9237"/>
            <a:ext cx="2114634" cy="969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LINK</a:t>
            </a:r>
          </a:p>
        </p:txBody>
      </p:sp>
      <p:sp>
        <p:nvSpPr>
          <p:cNvPr id="48" name="Lyn 47"/>
          <p:cNvSpPr/>
          <p:nvPr/>
        </p:nvSpPr>
        <p:spPr>
          <a:xfrm>
            <a:off x="16078200" y="5391150"/>
            <a:ext cx="1047750" cy="15107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Ellipse 4"/>
          <p:cNvSpPr/>
          <p:nvPr/>
        </p:nvSpPr>
        <p:spPr>
          <a:xfrm>
            <a:off x="10686033" y="287083"/>
            <a:ext cx="1305827" cy="84755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SK-ITU</a:t>
            </a:r>
          </a:p>
        </p:txBody>
      </p:sp>
      <p:sp>
        <p:nvSpPr>
          <p:cNvPr id="7" name="Pil opp og ned 6"/>
          <p:cNvSpPr/>
          <p:nvPr/>
        </p:nvSpPr>
        <p:spPr>
          <a:xfrm>
            <a:off x="9385579" y="1806282"/>
            <a:ext cx="1659799" cy="1927926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HF Studio</a:t>
            </a:r>
          </a:p>
        </p:txBody>
      </p:sp>
      <p:sp>
        <p:nvSpPr>
          <p:cNvPr id="27" name="Pil opp og ned 26"/>
          <p:cNvSpPr/>
          <p:nvPr/>
        </p:nvSpPr>
        <p:spPr>
          <a:xfrm>
            <a:off x="2213879" y="1833474"/>
            <a:ext cx="1570283" cy="1900735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MN: KURT</a:t>
            </a:r>
          </a:p>
        </p:txBody>
      </p:sp>
      <p:sp>
        <p:nvSpPr>
          <p:cNvPr id="28" name="Pil opp og ned 27"/>
          <p:cNvSpPr/>
          <p:nvPr/>
        </p:nvSpPr>
        <p:spPr>
          <a:xfrm>
            <a:off x="3925075" y="1867362"/>
            <a:ext cx="1659799" cy="1866847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JUS</a:t>
            </a:r>
            <a:r>
              <a:rPr lang="nb-NO" dirty="0"/>
              <a:t>: </a:t>
            </a:r>
            <a:r>
              <a:rPr lang="nb-NO" b="1" dirty="0">
                <a:solidFill>
                  <a:schemeClr val="tx1"/>
                </a:solidFill>
              </a:rPr>
              <a:t>CELL</a:t>
            </a:r>
          </a:p>
        </p:txBody>
      </p:sp>
      <p:sp>
        <p:nvSpPr>
          <p:cNvPr id="29" name="Pil opp og ned 28"/>
          <p:cNvSpPr/>
          <p:nvPr/>
        </p:nvSpPr>
        <p:spPr>
          <a:xfrm>
            <a:off x="5754971" y="1873966"/>
            <a:ext cx="1659799" cy="1860243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MED: SHE</a:t>
            </a:r>
          </a:p>
        </p:txBody>
      </p:sp>
      <p:sp>
        <p:nvSpPr>
          <p:cNvPr id="34" name="Pil opp og ned 33"/>
          <p:cNvSpPr/>
          <p:nvPr/>
        </p:nvSpPr>
        <p:spPr>
          <a:xfrm>
            <a:off x="7591606" y="1830691"/>
            <a:ext cx="1659799" cy="1900735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UV: LINK</a:t>
            </a:r>
          </a:p>
        </p:txBody>
      </p:sp>
      <p:sp>
        <p:nvSpPr>
          <p:cNvPr id="2" name="Bildeforklaring formet som et rektangel 1"/>
          <p:cNvSpPr/>
          <p:nvPr/>
        </p:nvSpPr>
        <p:spPr>
          <a:xfrm>
            <a:off x="2012947" y="1292209"/>
            <a:ext cx="9121947" cy="3569208"/>
          </a:xfrm>
          <a:prstGeom prst="wedgeRectCallout">
            <a:avLst>
              <a:gd name="adj1" fmla="val 45152"/>
              <a:gd name="adj2" fmla="val -6769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i="1" dirty="0"/>
              <a:t>Utlyser midler til etablering av permanente støttetjenester/utviklingsenheter innenfor de enkelte fakultet for utvikling av </a:t>
            </a:r>
            <a:r>
              <a:rPr lang="nb-NO" i="1" dirty="0" err="1"/>
              <a:t>fagnær</a:t>
            </a:r>
            <a:r>
              <a:rPr lang="nb-NO" i="1" dirty="0"/>
              <a:t> digital undervisning. </a:t>
            </a:r>
          </a:p>
          <a:p>
            <a:pPr algn="ctr"/>
            <a:r>
              <a:rPr lang="nb-NO" i="1" dirty="0"/>
              <a:t>Hensikten er å styrke enhetene i å kunne gi faglig tilpasset støtte i IT og pedagogikk til lærere som vil ta IT i bruk i undervisningen. </a:t>
            </a:r>
          </a:p>
          <a:p>
            <a:pPr algn="ctr"/>
            <a:r>
              <a:rPr lang="nb-NO" i="1" dirty="0"/>
              <a:t>Etableringen skal inngå som ledd i en koordinert, optimal bruk av ressurser innen IT og pedagogikk mellom UiO sentralt, fakultet og institutt/enhetsnivå. </a:t>
            </a:r>
          </a:p>
          <a:p>
            <a:pPr algn="ctr"/>
            <a:r>
              <a:rPr lang="nb-NO" i="1" dirty="0"/>
              <a:t>Det kan gis lønnsmidler for fra en halv til én full stilling i inntil 2 år, forutsatt at fakultetet/enhetene finansierer etableringen med like store midler og forplikter seg til å overta og videreføre stillingen og støttetjenesten når støtteperioden er over.  Støttetjenester kan organiseres i form av nettverksdannelser eller utviklingsenheter i tett samspill med </a:t>
            </a:r>
            <a:r>
              <a:rPr lang="nb-NO" i="1" dirty="0" err="1"/>
              <a:t>labmiljøer</a:t>
            </a:r>
            <a:r>
              <a:rPr lang="nb-NO" i="1" dirty="0"/>
              <a:t> der dette er relevant. Frist: 1.mars</a:t>
            </a:r>
          </a:p>
        </p:txBody>
      </p:sp>
      <p:sp>
        <p:nvSpPr>
          <p:cNvPr id="23" name="Ellipse 22"/>
          <p:cNvSpPr/>
          <p:nvPr/>
        </p:nvSpPr>
        <p:spPr>
          <a:xfrm>
            <a:off x="11134894" y="2812515"/>
            <a:ext cx="843254" cy="57965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OD</a:t>
            </a:r>
          </a:p>
        </p:txBody>
      </p:sp>
      <p:sp>
        <p:nvSpPr>
          <p:cNvPr id="24" name="Ellipse 23"/>
          <p:cNvSpPr/>
          <p:nvPr/>
        </p:nvSpPr>
        <p:spPr>
          <a:xfrm>
            <a:off x="11134894" y="3417674"/>
            <a:ext cx="843254" cy="57965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TF</a:t>
            </a:r>
          </a:p>
        </p:txBody>
      </p:sp>
      <p:sp>
        <p:nvSpPr>
          <p:cNvPr id="25" name="Ellipse 24"/>
          <p:cNvSpPr/>
          <p:nvPr/>
        </p:nvSpPr>
        <p:spPr>
          <a:xfrm>
            <a:off x="10857297" y="1830692"/>
            <a:ext cx="1260909" cy="93600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SV</a:t>
            </a:r>
          </a:p>
        </p:txBody>
      </p:sp>
    </p:spTree>
    <p:extLst>
      <p:ext uri="{BB962C8B-B14F-4D97-AF65-F5344CB8AC3E}">
        <p14:creationId xmlns:p14="http://schemas.microsoft.com/office/powerpoint/2010/main" val="317288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8.33333E-7 -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1.875E-6 -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35" grpId="0" animBg="1"/>
      <p:bldP spid="42" grpId="0" animBg="1"/>
      <p:bldP spid="5" grpId="0" animBg="1"/>
      <p:bldP spid="7" grpId="0" animBg="1"/>
      <p:bldP spid="27" grpId="0" animBg="1"/>
      <p:bldP spid="28" grpId="0" animBg="1"/>
      <p:bldP spid="29" grpId="0" animBg="1"/>
      <p:bldP spid="34" grpId="0" animBg="1"/>
      <p:bldP spid="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SV_PedHub</a:t>
            </a:r>
            <a:r>
              <a:rPr lang="nb-NO" dirty="0"/>
              <a:t> Arbeidsgruppe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Trine Waaktaar (arbeidsgruppens leder)</a:t>
            </a:r>
          </a:p>
          <a:p>
            <a:r>
              <a:rPr lang="nb-NO" dirty="0"/>
              <a:t>Marta Husa (koordinator)</a:t>
            </a:r>
          </a:p>
          <a:p>
            <a:r>
              <a:rPr lang="nb-NO" dirty="0"/>
              <a:t>Kari Pound Davies (</a:t>
            </a:r>
            <a:r>
              <a:rPr lang="nb-NO" dirty="0" err="1"/>
              <a:t>fak.adm</a:t>
            </a:r>
            <a:r>
              <a:rPr lang="nb-NO" dirty="0"/>
              <a:t>.)</a:t>
            </a:r>
          </a:p>
          <a:p>
            <a:r>
              <a:rPr lang="nb-NO" dirty="0"/>
              <a:t>Mari Anne Ramstad (IT-leder SV-</a:t>
            </a:r>
            <a:r>
              <a:rPr lang="nb-NO" dirty="0" err="1"/>
              <a:t>fak</a:t>
            </a:r>
            <a:r>
              <a:rPr lang="nb-NO" dirty="0"/>
              <a:t>)</a:t>
            </a:r>
          </a:p>
          <a:p>
            <a:r>
              <a:rPr lang="nb-NO" dirty="0"/>
              <a:t>Jemima Garcia-Godos (utdanningsleder ISS)</a:t>
            </a:r>
          </a:p>
          <a:p>
            <a:r>
              <a:rPr lang="nb-NO" dirty="0"/>
              <a:t>Øyvind Bratberg (vitenskapelig ISV)</a:t>
            </a:r>
          </a:p>
          <a:p>
            <a:r>
              <a:rPr lang="nb-NO" dirty="0"/>
              <a:t>Øyvind Wiborg (vitenskapelig, lektorprogrammet)</a:t>
            </a:r>
          </a:p>
        </p:txBody>
      </p:sp>
    </p:spTree>
    <p:extLst>
      <p:ext uri="{BB962C8B-B14F-4D97-AF65-F5344CB8AC3E}">
        <p14:creationId xmlns:p14="http://schemas.microsoft.com/office/powerpoint/2010/main" val="212028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Arbeidsgruppens prosess des.20-febr.21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/>
              <a:t>Ukentlige arbeidsgruppemøter</a:t>
            </a:r>
          </a:p>
          <a:p>
            <a:pPr lvl="1"/>
            <a:r>
              <a:rPr lang="nb-NO" dirty="0"/>
              <a:t>Ukentlig info til utdanningslederne -&gt; briefing til enhetene</a:t>
            </a:r>
          </a:p>
          <a:p>
            <a:pPr lvl="1"/>
            <a:r>
              <a:rPr lang="nb-NO" dirty="0"/>
              <a:t>Diskusjoner på stabsmøter</a:t>
            </a:r>
          </a:p>
          <a:p>
            <a:pPr lvl="1"/>
            <a:r>
              <a:rPr lang="nb-NO" dirty="0"/>
              <a:t>Avklaring med økonomi på fakultetet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Møter med LINK</a:t>
            </a:r>
          </a:p>
          <a:p>
            <a:pPr lvl="1"/>
            <a:r>
              <a:rPr lang="nb-NO" dirty="0"/>
              <a:t>Møte med HF Studio</a:t>
            </a:r>
          </a:p>
          <a:p>
            <a:pPr lvl="1"/>
            <a:r>
              <a:rPr lang="nb-NO" dirty="0"/>
              <a:t>Sjekk med UB</a:t>
            </a:r>
          </a:p>
          <a:p>
            <a:pPr lvl="1"/>
            <a:r>
              <a:rPr lang="nb-NO" dirty="0"/>
              <a:t>Pedagogisk veiledning fra LINK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418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vrundet rektangel 25"/>
          <p:cNvSpPr/>
          <p:nvPr/>
        </p:nvSpPr>
        <p:spPr>
          <a:xfrm>
            <a:off x="6280727" y="5315525"/>
            <a:ext cx="489528" cy="484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/>
              <a:t>Fag</a:t>
            </a:r>
          </a:p>
        </p:txBody>
      </p:sp>
      <p:pic>
        <p:nvPicPr>
          <p:cNvPr id="31" name="Bild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678" y="5157950"/>
            <a:ext cx="2465660" cy="16348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Pil høyre 2"/>
          <p:cNvSpPr/>
          <p:nvPr/>
        </p:nvSpPr>
        <p:spPr>
          <a:xfrm>
            <a:off x="498763" y="78506"/>
            <a:ext cx="1625600" cy="122090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UiO</a:t>
            </a:r>
          </a:p>
        </p:txBody>
      </p:sp>
      <p:sp>
        <p:nvSpPr>
          <p:cNvPr id="32" name="Pil høyre 31"/>
          <p:cNvSpPr/>
          <p:nvPr/>
        </p:nvSpPr>
        <p:spPr>
          <a:xfrm>
            <a:off x="498763" y="2200397"/>
            <a:ext cx="1625600" cy="119176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Fakultet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Pil høyre 32"/>
          <p:cNvSpPr/>
          <p:nvPr/>
        </p:nvSpPr>
        <p:spPr>
          <a:xfrm>
            <a:off x="498763" y="5133105"/>
            <a:ext cx="1625600" cy="114288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Enhet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0" name="Rektangel 29"/>
          <p:cNvSpPr/>
          <p:nvPr/>
        </p:nvSpPr>
        <p:spPr>
          <a:xfrm>
            <a:off x="4542781" y="6382165"/>
            <a:ext cx="1893454" cy="441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FAG</a:t>
            </a:r>
          </a:p>
        </p:txBody>
      </p:sp>
      <p:sp>
        <p:nvSpPr>
          <p:cNvPr id="4" name="Avrundet rektangel 3"/>
          <p:cNvSpPr/>
          <p:nvPr/>
        </p:nvSpPr>
        <p:spPr>
          <a:xfrm>
            <a:off x="2419350" y="0"/>
            <a:ext cx="1997053" cy="10067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UiO:IT</a:t>
            </a:r>
            <a:endParaRPr lang="nb-NO" dirty="0"/>
          </a:p>
        </p:txBody>
      </p:sp>
      <p:sp>
        <p:nvSpPr>
          <p:cNvPr id="9" name="Avrundet rektangel 8"/>
          <p:cNvSpPr/>
          <p:nvPr/>
        </p:nvSpPr>
        <p:spPr>
          <a:xfrm>
            <a:off x="6095991" y="-9237"/>
            <a:ext cx="2114634" cy="969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LINK</a:t>
            </a:r>
          </a:p>
        </p:txBody>
      </p:sp>
      <p:sp>
        <p:nvSpPr>
          <p:cNvPr id="48" name="Lyn 47"/>
          <p:cNvSpPr/>
          <p:nvPr/>
        </p:nvSpPr>
        <p:spPr>
          <a:xfrm>
            <a:off x="16078200" y="5391150"/>
            <a:ext cx="1047750" cy="15107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Ellipse 4"/>
          <p:cNvSpPr/>
          <p:nvPr/>
        </p:nvSpPr>
        <p:spPr>
          <a:xfrm>
            <a:off x="10770670" y="16035"/>
            <a:ext cx="1305827" cy="84755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SK-ITU</a:t>
            </a:r>
          </a:p>
        </p:txBody>
      </p:sp>
      <p:sp>
        <p:nvSpPr>
          <p:cNvPr id="16" name="Plassholder for innhold 1"/>
          <p:cNvSpPr txBox="1">
            <a:spLocks/>
          </p:cNvSpPr>
          <p:nvPr/>
        </p:nvSpPr>
        <p:spPr>
          <a:xfrm>
            <a:off x="1805411" y="1806325"/>
            <a:ext cx="4864054" cy="48797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nb-NO" sz="2000" b="1" dirty="0"/>
              <a:t>Teknisk kompetanse </a:t>
            </a:r>
          </a:p>
          <a:p>
            <a:pPr lvl="1"/>
            <a:r>
              <a:rPr lang="nb-NO" sz="1400" dirty="0"/>
              <a:t>IT i undervisning</a:t>
            </a:r>
          </a:p>
          <a:p>
            <a:pPr lvl="1"/>
            <a:r>
              <a:rPr lang="nb-NO" sz="1400" dirty="0"/>
              <a:t>AV i undervisning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b-NO" sz="1400" b="1" dirty="0"/>
              <a:t>Pedagogisk kompetanse </a:t>
            </a:r>
          </a:p>
          <a:p>
            <a:pPr lvl="1"/>
            <a:r>
              <a:rPr lang="nb-NO" sz="1400" dirty="0"/>
              <a:t>digital undervisning med relevans for samfunnsfagene</a:t>
            </a:r>
          </a:p>
          <a:p>
            <a:pPr lvl="1"/>
            <a:r>
              <a:rPr lang="nb-NO" sz="1400" dirty="0"/>
              <a:t>Oppslagsverk/ kunnskapsbase for </a:t>
            </a:r>
            <a:r>
              <a:rPr lang="nb-NO" sz="1400" dirty="0" err="1"/>
              <a:t>fagnære</a:t>
            </a:r>
            <a:r>
              <a:rPr lang="nb-NO" sz="1400" dirty="0"/>
              <a:t>, studentaktive læringsformer/It-baserte </a:t>
            </a:r>
            <a:r>
              <a:rPr lang="nb-NO" sz="1400" dirty="0" err="1"/>
              <a:t>løsinger</a:t>
            </a:r>
            <a:endParaRPr lang="nb-NO" sz="14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b-NO" sz="1400" b="1" dirty="0" err="1"/>
              <a:t>Bestillerkompetanse</a:t>
            </a:r>
            <a:endParaRPr lang="nb-NO" sz="1400" b="1" dirty="0"/>
          </a:p>
          <a:p>
            <a:pPr lvl="1"/>
            <a:r>
              <a:rPr lang="nb-NO" sz="1400" dirty="0"/>
              <a:t>Til sentrale ressurser på IT</a:t>
            </a:r>
          </a:p>
          <a:p>
            <a:pPr lvl="1"/>
            <a:r>
              <a:rPr lang="nb-NO" sz="1400" dirty="0"/>
              <a:t>Til sentrale ressurser på pedagogikk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b-NO" sz="1400" b="1" dirty="0"/>
              <a:t>Koordinerende rolle </a:t>
            </a:r>
          </a:p>
          <a:p>
            <a:pPr lvl="1"/>
            <a:r>
              <a:rPr lang="nb-NO" sz="1400" dirty="0"/>
              <a:t>for satsninger for fakultetet og på tvers av enhetene</a:t>
            </a:r>
            <a:endParaRPr lang="nb-NO" sz="1800" dirty="0"/>
          </a:p>
        </p:txBody>
      </p:sp>
      <p:sp>
        <p:nvSpPr>
          <p:cNvPr id="17" name="Plassholder for tekst 2"/>
          <p:cNvSpPr txBox="1">
            <a:spLocks/>
          </p:cNvSpPr>
          <p:nvPr/>
        </p:nvSpPr>
        <p:spPr>
          <a:xfrm>
            <a:off x="6722338" y="1317458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Potensialer</a:t>
            </a:r>
          </a:p>
          <a:p>
            <a:endParaRPr lang="nb-NO" dirty="0"/>
          </a:p>
        </p:txBody>
      </p:sp>
      <p:sp>
        <p:nvSpPr>
          <p:cNvPr id="18" name="Plassholder for innhold 5"/>
          <p:cNvSpPr txBox="1">
            <a:spLocks/>
          </p:cNvSpPr>
          <p:nvPr/>
        </p:nvSpPr>
        <p:spPr>
          <a:xfrm>
            <a:off x="6722338" y="1881141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nb-NO" sz="1400" b="1" dirty="0"/>
              <a:t>Utvidet strategisk funksjon</a:t>
            </a:r>
          </a:p>
          <a:p>
            <a:pPr fontAlgn="base"/>
            <a:r>
              <a:rPr lang="nb-NO" sz="1400" dirty="0"/>
              <a:t>Oppfølging i det Universitetspedagogiske utdanningsprogrammet /inngå i pedagogisk mappe/ merittering</a:t>
            </a:r>
          </a:p>
          <a:p>
            <a:pPr fontAlgn="base"/>
            <a:r>
              <a:rPr lang="nb-NO" sz="1400" dirty="0"/>
              <a:t>bidra til felles satsninger som kan munne ut i gode prosjektsøknader på midler eksternt  </a:t>
            </a:r>
          </a:p>
          <a:p>
            <a:pPr fontAlgn="base"/>
            <a:r>
              <a:rPr lang="nb-NO" sz="1400" dirty="0"/>
              <a:t>fagressurs for digitale pedagogiske satsninger på enhetene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nb-NO" sz="1800" dirty="0"/>
          </a:p>
          <a:p>
            <a:endParaRPr lang="nb-NO" sz="1800" dirty="0"/>
          </a:p>
        </p:txBody>
      </p:sp>
      <p:sp>
        <p:nvSpPr>
          <p:cNvPr id="19" name="Plassholder for tekst 2"/>
          <p:cNvSpPr txBox="1">
            <a:spLocks/>
          </p:cNvSpPr>
          <p:nvPr/>
        </p:nvSpPr>
        <p:spPr>
          <a:xfrm>
            <a:off x="2173196" y="1317458"/>
            <a:ext cx="5183188" cy="8308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Kjerneoppgaver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35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ild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678" y="5919994"/>
            <a:ext cx="1316349" cy="8727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Pil høyre 2"/>
          <p:cNvSpPr/>
          <p:nvPr/>
        </p:nvSpPr>
        <p:spPr>
          <a:xfrm>
            <a:off x="498763" y="78506"/>
            <a:ext cx="1625600" cy="122090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UiO</a:t>
            </a:r>
          </a:p>
        </p:txBody>
      </p:sp>
      <p:sp>
        <p:nvSpPr>
          <p:cNvPr id="32" name="Pil høyre 31"/>
          <p:cNvSpPr/>
          <p:nvPr/>
        </p:nvSpPr>
        <p:spPr>
          <a:xfrm>
            <a:off x="498763" y="2200397"/>
            <a:ext cx="1625600" cy="119176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Fakultet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Pil høyre 32"/>
          <p:cNvSpPr/>
          <p:nvPr/>
        </p:nvSpPr>
        <p:spPr>
          <a:xfrm>
            <a:off x="498763" y="5133105"/>
            <a:ext cx="1625600" cy="114288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Enhet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" name="Avrundet rektangel 3"/>
          <p:cNvSpPr/>
          <p:nvPr/>
        </p:nvSpPr>
        <p:spPr>
          <a:xfrm>
            <a:off x="2419350" y="0"/>
            <a:ext cx="1584759" cy="6853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UiO:IT</a:t>
            </a:r>
            <a:endParaRPr lang="nb-NO" dirty="0"/>
          </a:p>
        </p:txBody>
      </p:sp>
      <p:sp>
        <p:nvSpPr>
          <p:cNvPr id="9" name="Avrundet rektangel 8"/>
          <p:cNvSpPr/>
          <p:nvPr/>
        </p:nvSpPr>
        <p:spPr>
          <a:xfrm>
            <a:off x="6095991" y="-9237"/>
            <a:ext cx="1719723" cy="6945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LINK</a:t>
            </a:r>
          </a:p>
        </p:txBody>
      </p:sp>
      <p:sp>
        <p:nvSpPr>
          <p:cNvPr id="48" name="Lyn 47"/>
          <p:cNvSpPr/>
          <p:nvPr/>
        </p:nvSpPr>
        <p:spPr>
          <a:xfrm>
            <a:off x="16078200" y="5391150"/>
            <a:ext cx="1047750" cy="15107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Ellipse 4"/>
          <p:cNvSpPr/>
          <p:nvPr/>
        </p:nvSpPr>
        <p:spPr>
          <a:xfrm>
            <a:off x="10770670" y="16035"/>
            <a:ext cx="1305827" cy="84755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SK-ITU</a:t>
            </a:r>
          </a:p>
        </p:txBody>
      </p:sp>
      <p:sp>
        <p:nvSpPr>
          <p:cNvPr id="2" name="AutoShape 2" descr="data:image/png;base64,iVBORw0KGgoAAAANSUhEUgAABAAAAAInCAYAAAAGZCs3AAAAAXNSR0IArs4c6QAAAARnQU1BAACxjwv8YQUAAAAJcEhZcwAAFiUAABYlAUlSJPAAAP+lSURBVHhe7J0FYFTHFoYPCQnu7tZCgQql7m7U3Uvd3d1dXt3d3b3UW9pS2kKFtmhxdwuBBN5+Jztws2wgRDfJ//Xdt7tXZ+beDfsfm2rLYpgQQgghhBBCCCEqNWnxVyGEEEIIIYQQQlRiZAAQQgghhBBCCCGqADIACCGEEEIIIYQQVQAZAIQQQgghhBBCiCqADABCCCGEEEIIIUQVQAYAIYQQQgghhBCiCiADgBBCCCGEEEIIUQWQAUAIIYQQQgghhKgCyAAghBBCCCGEEEJUAWQAEEIIIYQQQgghqgAyAAghhBBCCCGEEFUAGQCEEEIIIYQQQogqgAwAQgghhBBCCCFEFUAGACGEEEIIIYQQogogA4AQQgghhBBCCFEFkAFACCGEEEIIIYSoAsgAIIQQQgghhBBCVAFkABBCCCGEEEIIIaoAMgAIIYQQQgghhBBVABkAhBBCCCGEEEKIKoAMAEIIIYQQQgghRBVABgAhhBBCCCGEEKIKIAOAEEIIIYQQQghRBai2LEb8vaggLIv9t3Rpri1dxrLUcpYuseychZadmxV7zbLFudm2JHdR7P0iW7KU9yyLfT+W3NgSjuWV84XHoJr/X7XYa5qlV0u3tLTYEnutnpaxfMlIr+FLpi81ly81qtfyhffpadVjx6X5sSxCCCGEEEIIIcoXGQBSGET7opwFlrVkvi1YPNfmZc+MLbMtK2d+XNTHlqWLY4I+J35EaoD5oHp6pmWkxZbYa2Z6LauTWd/q1WgUWxpb7Yy6VjOjjtWsXseNBEIIIYQQQgghSh8ZAMoZxDte+YVL5tncRTNtbvZ0m5U11eZkTbfs3EX4+pd75ysLGAiIMkD818lsYI1qNreGtZpZ/ZqNrX6NxvEIggwZB4QQQgghhBCiBJEBoAxZtmxpnid/8SybsWCyzVg4MfZ5jmXlLEg5L375Uc1qpNe0Wpl1rUGNpta0Tms3DtTNbOjpBUIIIYQQQgghioYMAKVEXm7+YpuXPcumL5hoU+ePi71OsJxlOW4IEIWHiIFq1dKsdkY9a1G3vTWr29aa1G5pNarX9poEQgghhBBCCCFWjwwAJciinIU2O2uqTZo32kX//MWzPU9flDwYBWpl1LX6NZtYy3odrVmdNtYg9l4FB4UQQgghhBAiOTIAFANy9+csmmFT5o+xCXNGxt5P96r6ouypVq2aFx1sUa+DtarXyZrXbWc1q9eWQUAIIYQQQggh4sgAsIZQrA/v/vg5w23GwkleoV+kHhQQ9OiAuh2tdf3O1qhWc5+aUAghhBBCCCGqKjIArAby9Qntnzh3lP03a4jNzpomL38FI0xL2Lb+WtahUXdrXLulageIpCxcuNDS0tKsZs2a8TWpy5IlSyw7O9vq1KnjETCi6rB06VJ/VnlOq1eXYVMIIYQQhUfzrBXA/MVzbPj0wfbVqNftw3+fsl8nfGEzF06W+K+ALIv9Ry0GDDhfj3rDPhr6tA0Y94lNnjfaCzWKygWieNGiRSstrA/w/vvvv7cxY8bE1+Sx/vrr20EHHVQhpt684447bK211rKRI0fG15Q+CxYssG+//dYmT54cXyPKg59//tm6dOliTz/9dHxN8cnNzU36vWHB4BBgvzlz5uT7jvB+9uzZ+fZLxrx582zx4vx/czkm+t1MBs/d6s4thBBCiMIhA0CEJbmLPbQfkfjJ0Gdt0MSvPNxfor9ysWjJAhsz6x/79r937IN/nrTBE7+J12/QD8yKztdff23NmjWzJk2aJF2mTZvm+3322We27bbb2jHHHOOfA+PGjSs1cZuTk7NaobMmzJgxw6ZMmeICrax49tlnbfvtt7fzzz8/vqbywX0qaEwRoWwrbwMR3v+pU6e66C4JOB/Gr2TfGZabbropvqfZFVdcYa1bt7Y//vgjvsbsk08+8XW33357fM3KjB071tq2bWsHH3xwfE2eMWH//ff3a/Tp02cl4wAMHDjQWrRoYffff398jRBCCCGKQ5U3ACD6mJ7v53GfuWf4hzEf+JR9Ev1VgWW2OHeRDZv+m3027AX7fMRLNnTar17nQVRM/vvvP/cybrjhhnbsscfmW44//nirW7eu79e5c2fbYostbKeddvLPZQHCqXfv3jZx4sT4morHuuuua5tttpkbTyor1113nT8/48ePj69ZwUcffWTrrbeeR49UJubPn28TJkzwlIK+ffuu9N3ZdNNN43vmeeMxGJCCEsCwlZWV5esLgv3ZzvHBgMK6f/75x9d9/PHH9uCDD/r6KBgF2M4ihBBCiOJTZQ0AhISPnPGHfTrsWftq5Os2etYQy84p+MeLqNyQJkB9h98nfWsf//uMG4Io8qiogIoJYfyIiehy3333Wa1atXx7z5497bvvvrOrr77aP5cFpBuMGDHChVJFBeHfv39/O/XUU+NrKh94qocPH55UzE6fPt3vIdEXlZFWrVrZAw88sNJ3Z7fddovvUToQGcC1iTQIUTpCCCGEKB2qmAFgmYd6/zbhy+V5/fOyZ7v4EyKQuyzHU0G+GPFKbHnZRs38yyMFROUBEf7ee++597Ew4H1k/1tvvdXuvfdeD0tODAOfNWuWvfXWW/5KGgEhy4gnBOWnn37q6wghJ4eekOkff/xx+Tl4/e233+yxxx6z2267zVMUVuVNXRXkZ3P8//73P68TgGc1GB0IG3/llVfs5ptv9mslqx9AW3/99VcPhX/77bd9X9oGnPudd96x0aNH+2fAc/zuu++6N5e+v/zyy3bLLbf4sQWF0nO+J554wtvIsYwHSzSsnDaz7q677nJR+vvvv8e35MH4ffnll/5+1KhR9tBDD3l/o+OaCO1+6qmnXGiSzhD18s+dO9f7Tn84HgMR1//hhx/8vn3xxRf2559/+r6DBg3ybexPvz///HP/zJglwhi/8cYbHpkSIHXjxRdf9HZwHzAqJEI0C88c1+a6PBeMbUG58LSZtnJ/ivrslBcY5s455xybOXOm97Og+yeEEEKI4lMlZgGgkv/MrCk2ZMpPNnX+WHl1xRqTmV7T1m7ay7o02cBqVq8dXytSDYqiEep/991327nnnhtfuzLDhg2zddZZx0488UQXYIEaNWp4iDcCP1TWZ1/yljEWUHGfkGRE3xlnnGF33nmnpaen+34IxF122cUef/xxu+aaa1zwc44LLrjA24M4RLxlZOTNQNG9e3e/DlXczzvvPHv44YddCLEdsUh9As5VEJwXAY04JDQfvvnmGzvwwAP9eM7Ln3fCs7faaiu74YYbPDKCbfQDowbX4rpHHXWUHw8NGjSwLbfc0r2yjCd92GuvvVzQI4q32247PxcpDYDwPuuss7z/xx133PIUB8Zo1113dUEaZlVg3cknn+zit3bt2n7uUFAuMzPT6wsgqvGw77jjjj7mjRo1ckHLuBOCH9I2SOGYNGmSt4N7TT45C+e69tpr7corr/T9gHUvvPCCnXbaaX4fSAUJ48B68s+pH4GnO9wnxo/2de3a1YV18+bNfRvXCNtYiBbgmWPsBw8e7NElUfbYYw/r16+fGxtatmzpxoIjjzzS8/dpB/eBZ4gIFc7DOQHjAM/RBx984M8fxhTuF2ODkYNxIOf+oosu8v5h0OB55vklSoPxLSwYhugn9xwjDDNhFAT3GoMMz+7GG2/s67jH5PJfddVVdv311/u6RDCE8J3j+WE86Cd9ovYAY4pRiO8E6QhDhgyxdu3a+XH0Zeutt/bxuPzyy32dEEIIIYpOpY4AII+f6fu+GvWGfTniVa/6LvEvigIRABiQPh76jEeQzMueFd8iUhE8rP/+++/yZejQoUkL8CGcVgXiDGGDQMKrTgg4HuJTTjnF7rnnHhePiVx44YXWpk0b904jWE8//XQXN4hLBBxeXT7ziuhFwCOiEeGEP3OtAQMGuHheUzjXIYcc4scjFDFCIIbJWed8iLy//vrLr4PIQiwSzo+RI8CYEKXw2muv2SOPPOICjD6FbWEJ8B7BjJFgm2228Tbgrd9hhx1czOP9Drz//vv23HPP2Zlnnun3iPaRhoHgRFRiGIBHH33Uheibb77p+zAmL730kheaC3BdRDVtwyCBFx1hiVAnUoOogABi9YQTTnDxiWCn/9wDBDlGC8YKgwKeffqBIEfUsg8CvH79+t4e6gMAUQlsQ/AjVBlDjANEF0ShjxhGGBcK2ZEGsu+++1qHDh18nHieeDY32WQTO/vss+3vv/+OH5kH43rEEUf4M4gRgnvCM5MIbeWZRJAzBmsi/qPwHaE90e8ORpbShnuJ4YkIDgwzFJmMPmNCCCGEKDkqpQEAkY/w7zf8Jes/+j0v8qcwf1ESUDtixIzf7bPhL9jAcZ/ZgsVz41tEKoGQ2GCDDZYveBkRRmsKIh1RhicW7zTCsGHDhi44yVnGsx8F0YJYJBycfHkiAtq3b+9eYdbj9Vx77bXdY48IBAQW4rFXr14u7hDDvI9WSy8sGBswJnA8XneuidcbLzpe6yeffNKnDuQaTCOHkCXUPnE6OdaRvoBHmQJwRBCsDgwPnAcjA55ejgfGMICXHFGLp5hoC5bgwUYoN23a1PdDzNNGRDljRmQEkQ14iKOwD1ESCEa819wjQskx3CDQAxdffLF7+59//nkX7JyTe8JzgnEBQw5t6dGjh99fCPepY8eO/pl+YdgB7inbaA/n2nPPPX2sEej0L4DBg6gHxpH9MCCwHUMB52MdzwGRHHjDMXxEYVx4frlvGAmCcSIK0QBHH320twVjRRjDooCXnmcn+t0hWqGs4JnfaKONPC2EfgkhhBCi5KlUBgCE/6R5/9lXI1+z70e/6/n+Ev6iNMhdmmP/zRpinw57ziMCFiyeE98iUgFEC57msCD8EJNrCvOtA+ISQRkWPOYIPqIBEvPcCXFHcBcWRCfezxtvvNGeeeYZz6MvKghiQGSST03OO15yDAuEmxNuH+0H3laOSfQ8I04PPfTQ+KfCgac6Kk4xNGB0wIMfINQbEMWBkK8eZmgAwv9hn3328eiF6P5ROIZIgyhENUDI78er/csvv3j0AFEB0f4HsU40RHHAQIEBhGuGGQLoK0KfKe5CagGitl69eivdB+oPYAzA+57o+cZoENJGEiHSAqNAt27dPLWgOOIfMHCQShD97hQU0l8a8JwS6s99IYUjPC9CCCGEKDkqiQFgmc3KmmrfjHrDvv/vXa/eLkRZkLN0iUcEfDrseftzcn9bkrvyPNai7GEaNwRsWBBnCLE1hRBoIHeevPiw4N1HTOJlTxRsId+9sOBNJr+e48gBR3wjugoqoLcqaAuijYiHTp06uRjGe08oOmHvhMBH+4HARnji/Y4SctyLA8YA+hRNvSAfHoMDYfsYKGgT9Q9YR5h7gHtGvjch+Qh8vNJEVSSOdTIQ47Q9jB99x4DAvSSXPNp/PM6I62Rh9WsKBhCuG9IYMAYg0Bl/hDm57eT9E/ZP/n60HbvvvruPQeJ9gGTrAhh4MCZwLIaF4oIhiu9K9LvDmJUlRM1wz6nJQNqNEEIIIUqWCm8AmL94js/hzxzu0xTqL8oJDAH/TP3ZPhn2rI2a+adHCIiKD4IIKH6Hdza6kEtOHjeCs7ggeBCo5LkTmk/ePoJyTT2gpCaQ045HmHMhovAMk39OygJF9RL7Qbg9RoOyAAGPcYHaAM2aNfMcfFIELr30UhfBAUQ5fWGMqRGAsYAw+yCu14RgECCcnTFO1n/qORQXQtcZ4zCDAyknvDKvPgRDA33muUnWDlII1sTwggGH2gFEOPAaTT+oqGDM4H6E9BCKPxbXGCWEEEKIFVRYAwAF/v6eOsA+G/a8jZ71d6E8Q0KUNllL5tsv4z+3z0e8rEiUSgBCGvDckquduIR88cKAsOHvVEEijcJthx12mIv23r17e078mqQD4AmmaB/pCuS0I5gRpeSO44Emr588+MQ+EIGwplELRYVK99QUIIWCQoOEy1MYj/SHxNx2oC/UC/jqq6+8jYk58oWByA/GlrFEoCfrP0aJQBCbye5T2JbMMENKCHUKmPYRgY8Bhmvvvffevp028Jn7QOpCsnas6X2gPUzTSJFB6gQQvl8ZIC2GugakpkSLSAohhBCi+FQ4AwAefqr5fzbsBftr8g/ueRUi1aD+BDNP/DK+nxsFRMWEUG2EKXnJ5GlHodAc4eWFher0CEfmd49C4TU83AE8xQhFXpOJ4oJADLJgZIgaRPFIc00E8P333++56FGogF9W88aTDoCoQ6gyfohsDABh7v0AefHRvH/C2/EIF6W6fUgvIFz+iSeeWEnYU6Mgei3uE/twXxIJOfbMCJAMUjjoB9ELGDgwCHAfgXtzwAEHuDEJD3diXQOeAcZkTcFowHjyzJBOEW0b/WBGBNpTUB2FVISxYnpHDCXcs+izIYQQQojiUaEMAItzFtmAsR/bd6PftbnZK34wC5GKYKwaNfMvrw8wZva//lmUDVS3Z0q06IInHLG5JpCfTSg+Yg6vPGHWt9xyi4fZUyWe2QEKC2H+CBkqwjNtHOIQUUbVfvL+WYcwJO+asH2m7QspCIUBkUyxOXLP99tvPz8vXlREJ6/0H28xOd3k11NngBByUg7wsJcFVN1H5DJvP/UAqKVAu5g1gDENxgnaRR0Hwv9vu+0235cIB6a6KwpEGFDNnxkCyDEnxYJzh6kRQ60HoE4CApRrMYMC40cYOhC9QEoB8+8j9mk/xosAaQZ4r5n+ESgIGQWBTr/uvPNOrw0Q7gP3i/tQ1Jx36j0QccDYBiMDYLTieeX7UBgjD3UtuB+J3x3uW2EgwoNxji7BKLKmEBVxySWXLB97UbbI6FI0VjVuRP8ww8Xrr7++yhovfI+pC5MsCml1YJRmNpBUg+8xfxeLaohck+eRfcv7+dX3R6Q6FcIAsGzZUhs/Z4R9Ovx5GzubKskVP89RVB0W52K4+sR+GPOBpg0sZRBXVPsn1BvPb+IS/lHGk8y+VKqPgsBjercAoeF4V6nOj/eXad0ee+wxn/8d0YagC1D5n2J1hK0nAxFLODuh4uSHcz48/EzdR/47of9MK0guOPtxHdpcEIg+rsf5ANGKAKPAHqIUkcq5CJtnjn2uSU41QhCxSN4/BekQ49FCbwhAigdyvkRIeeCahKsHqByP8MUDnQgpCKEqP2PPdHd4rBG6pAHgrcbYQSV7xjlMq4jxAk88qQyMA2NLKDjiNkChQ66bWCSPfVkfbSPPA1EFZ5xxhnv8qc7/8ssve0QCYx1SPQADAcYB+ko7GzduvDwSg7oFtBORz/3iB3oYf2DMGGPaRug/Uw1GIQWjf//+fk2uTU0DzseP9jPPPDPfjAa0n7FONqNEeNaY0jDAzAkYePCaBwHAj27ayH6rqlWBoQnjEc8+fS3oewN8Z/juRI1THIdBA2MK9y26hP3oO8exb3i2ODdjxfpkXHDBBXbMMccsT2URJQPpRcyyEO4rzyJ1OEItEP4+YIjULAxrxg8//GCbb755vsKnURhT/rZQ6yNqOEyENKLDDz+8SGL5p59+smOPPTb+acXfgMLCvgW1vzhglNx333298OuagiGTKV4pBFsY+HcZo+/qKEqh3cLw6quveoHZxGg7IVKJarF/AFLaTJWzdLH9Mv4LG4fwlwdVVHAy02vaRm12snYNu8bXiPKCH7cIkKjQ5ccPn5OJ3+gPI4q5JQvP55yrC9vnRx0/DBDC0evwQ431CNrVnQP4081CHxLhGizJzsU1uBbH0Y/E48M/CcnGAJL1saB+R8cTwY+nHwMFxokobEMYEm2BsQVoBz/QOJZ+JLZnVf1f1X1gXOg/25OdN1DQfQLOzzk4vqDrs76gc8Pq7gOsqh8FbYuux9Bx0kkn+TSYjG1Jsap2rYpk36/VPW/APqvaLtYMDIU8GxjFeO6IZKKGBMUkKVI5YMAAXzBKJXsuRXKIoCFlBfGZOG5EMFGMlTGOGpmTQbFWjGIcw9+YNYEIgxNOOMGNu3xPMezxGYNCYSDygKgrDAklydSpU91YTBQeU7KuCfy7SxoefejevXt8bcFgOMaAi2G5ILhXGHsx2nBfSpKBAwe6oZeIQX1/RKqS0k/mtAXjPdd/rMKnRSWBaIAfx37otQF4L8oPBEyiqOAf64KEBtvworIUJH4KI4rICQ+V6aMgAolMKKyw4viCflxwjYLORVQD2xC2yY7nvAWNASQ7Z0Ftjo4n+yDk8PpHax7MmzfPPY8IbsLvAxzHOCUT4MC6gvq/qjFkbPBGF3TeQEH3CTg/21Z1/VWdG1Z3H2BV/ShoW1jPj2ZSDYhEKOyP/8KyqnatiujzEODz6sZqddtF0eD7SGQNtUEIS0f8A5ErpChFn0vEKPU7qI3BdzUwadIkD1knsobvNtvw9uLp5T0zeXAMYjQKnxGDf/31l9chiYJhjJkx2Eb9EhaMgbSX9xjPMBpyXtaNGzfO/44E2Jf92AZ42wm/x5NMG6M1R0I7wnm4Jn1NBEHNNvZN7EsAgYvBLfH7zHeRwqB8b6jFErz/YXyYLpTUrYIgagvBShuZTpQIgSi0KbF+CPuynvvCaxjDwMSJE30suH9hLLhv4Rj2ZxvQ39DO6N9uDHrsT0Qc7eNzFNpNehX7ROF6nJ/+YxhgbMKYcwyfo+PBv42kiJFSBNxLttMuartwDZ6ZAKldpO8F6DdGFe4f5w/PB88or4wnbeccvKdd7MsYAeNCm4YMGZLvOQPuB+s5f2gDRgqmDo4+B+zHM81+0XpCYSw4lrHlXMmiJGgLbeA13C9gX87HmHBu2h/dLkRBJP/VUc7w8DKl2jej3vJp/oSobFAbgJkCKBYoRFWgc+fO7oliCkDqJ+Dhoq4C6ylUR20Ewr1FyYCnkVQBPLsS0CIZCCdqXTB7CKlTAUKYDznkkOVCFy8pKSdHHnmk7bzzzu5ZRQjxW43aJXhnSbshhQqR+PDDD3v9C1JaWEjzINUoCBMEFn8LmL2C7zwpNXiuASFIOgt1QBBRGCMQc6TcIKJoJ+kKXK9Pnz4u5tiXlJ4A7SWtiW304aijjvL0Iv7ekIpFJBJpUUD6DdcjNJ80E44j5YT0qQAh+3jtmdKT6zNm9CERIio4NlGAIZBpIyKNMHj6hagkXYBCs0TncP577703fsQK6ANFTKlHgkh98803vQ9RGMd33nkn/ikPxpFzIzq5P/SN6WwZDyI+aCd/cxmTcN0HH3zQ05MQ1+xPKgH9ZPwQ1Rg3uBaCE8FKmPtmm222PE2HFKvQd4wHpAXRR/bhnoVtiHDWX3fddf5ccU6O576xL5557nuYAYQx4BkgdQXoB89gaA9tJY0u3BPSsKh9AhhG2If0C8aZ55roBtrO88QzRN+CgYuICe4v7eHZZppaUsQ4nn15loNxAjFOjRT6T3oa+wPt5vzh+8PfYvrJc0YqA2lx9BUwDvHMUaiV9eyDASFs5xxs4z5RT4V2UdMlQLFU7idjEMaN+xj4+eefPTWrKKkXonKTcgaA7Jws+3HsB/bn5P4+1Z8QlZX52bPtixGv5E1jqQgXUclBhJLPz483xAE/pBAM5Hnzg+zxxx8vsmdZrAw/vglDTVabQQjED0KU7yJiJUpITwGEEdOTUjNg0KBB7hlFNAcBzX5EEJBmgneb7zVCjHxtio8ilhDQTz/9tHt7gWPxPuPtRDRTG+Sss85yYYmQ55xsQ5AhFC+77DIXeIAnnnomeJwRN3hZ2T8qyBHKiMYAIotrUnOD9mBwpABniATgXPQLsUzfqL9BwVBA5NE2IiR+/fVX34/aILQhkcTrBhC19JOIH15//PFH/3uIcMP7S19pE6lRie3m/iBiX3nlFf/7yL1hfRSOYX0UQuAxYnA/MH4wbghERDQGGgQm44fhhXtL3xGT1Iyhvgz7Y6ylfaQFcO/Z/8svv/R+AAYhPPDcS+43aSVBaFJolegmxo92YPAIghi414wjxhGugXEEUY9wx3iAsYX39It7FO0j5+GaFL7lWP79IGWFGj3A8xCeX9ZhcGDcMU4hjhHh3APqt3A/MYRhLOX+MQ48xyzPPfec1zFhulqeRaJOqAPD8wo8q9T8QeCzPRQFjt4jvj8YB4jCIsKEZw5DAsYX9gl9e+utt/w67MPzQnFYoAAxKTv8LSe14MMPP3TDCd5+oJ8YeRkrnm2MPYx9GGvaQjRbMoOVqNqklAFg7qIZ7hWl4J8QVQGmsRw47jP7bfyXMniJSg8/1vF28GOF4nd4HvEM4UURQpQdhFUjoBAuwTObDERTEPaIJQQXxiVmDgnHIdbwopIWw3mB73SYBQPBgxAJ4ebkyeOVJTScc+JhZRsGAgQjApQUGf5eECGEyAywjiKhFPZck1lSaAvCCuGNQQOxh6gFBBJt4nzk3ONZDkU+EcGI6SAWaR/e3I8//tiPLSpci6gA+kPoN7NeIASj4eHMgkGaA9dKVgy0KCD48RZjVKA/IdUJ8ZkMiooyJhgnMBqRL8+94T4jbBH5tJlzYBgI6QkYTM4//3xfxzkQ3hwXoN/UGkBg0zdEOZENGAG4R0RKJE7RGoU0LoQ45ySChPQV0hQSoQAqzxliHVHMOK8Kzse/TbSb+44Biog12sF94j0iHTAUYVhgdgOelWTnxsBBigtjQZ85P4YCjA4YmwIYpHjuGVcMclyD7wwFXfH+YyDhfnEOvrfffPNN/Ejz/Un1AsYPYwvfWSBygjasad0FUflJGQPApHn/2ZcjX7MFCvkXVQy8/yNn/mH9R7/vETBCCCFEaYLQwCOOJ5haEQWB4EWY4oWnujoLnlCEUSA6E0YAb3VIPeEVgch58HoiThDW4XycG+80og4hiKAizJkFDy5h2wHOlex6qyMqPhFQtA+hBJwzuh2Ri2cV0RVy4ileGtrLelIQigPnR/SRjkCo/sUXX+wiMhhVeMUgwniFcSwunBMPNEad0Beui0ED8ZkMhCPpBXiiycHHw4wwRUxjwCV1AWMOOfoYCOgDxgXeR2fESRbdFR1zno/oPhgWouORCGMS9uc9z05iZARgrCL6gwgLZjDBMLEqOCfnChARQPQJ4fkYJZi1JrSJ1AyiJogWYTvbEsErjwElasDhPYYXnqsAnwMYHxhf+s/xCP9wv0hvIMwfw1ggOo68Z+G7FoieW4hAChgAltmI6YNd/KgomqjKBCPYQk0VKIQQopRBROCZJaS4IA8wnnbEGXnNhL2HhRDloghTxBDeb3Kqo+dD9HMtDAOISYwEeE7Zhue+IIJXNVqcLZnXGNEa4LwILK4HCLoQMg1EOdBGhCAeZIQs7Yu2lxDu4hBC5omkwItMuDl9CTC2hOoTvk7+fxCdiMNowT9EIsuqCMdyTjzljGe0LyzkngcSRTd1HPA4kw9PPjoeZaIyqOtAxX0iKQjnDxEZtBEDU7T4H+OfeN6ygloGjDGpDqSlJBbyKwjayzS9GEEwmpACEZ2KlueOFDbSEfDCkxIRFd7AM8a6aKFLhD/3LBQ1XBVcm2iaxPtFxI0QxaFcDQBLly21IVMG2G8Tv1b4sxAx5mXPtC9Gvmqzs1SwRQghROmBIMS7ThEzlmSFwvBsEsJNnj8h0IhPcuZZigLX5FpEHxAGjcBFHJFHjUjEu04+N7nWXbp0cY91tPJ8Ing3KXJGqDRpBIgxPKWJkEdN/ju57Rg9iAIIqUcYDBBwhK8jbPEYUx8BKHpIFATF98jnxrNN2gTnKQ4YOBCQiEwiERiPRCGPoH7ppZe8b6QoAGNCOxDc3C88+NG0gSiMdePGjV2g017GmhBxjsXgw73k2uSWsw2oGUJoOiHoRCBwn6k+j3edkHfEPeflWNqL0Oc9UQKhHWxHKDPm3D8MAaRglIcBgNx57inXZuzw8NM+wvsR5kSzMI5RA1CAdYw1BjCeEZ5XIiECpInQPww3pLHwyrmjkDrDs0YKBdfhWSLtbdttt/V7szpIi+C55bo8e9wvvitRI9CqIIWE6TwLa/QQVYdyMwAsi4n/wTHhP2TKj3zKWymEsKwl8+3rUW/Y9IV5U9AIIYQQJQUiKOptRpwQlhyqmEdBpFCgDIGKyCGMmjB9PKLAeaKh25B4foiuw2uKB5OK+pyPqudEISC4SC1AgBL6jDDFa0uxUAQM4iqZyGLefYQYueAIefqBuI7uR3V3POn0gYKE5IQHjzVGBNpChXUMHk2bNvWQcSCvG089bcbQQHtDfnoioX3JCO0ObSJ8nOgCQuhJJ2B9aHM4D6+E52Ow4PqIcdpIVf799tvPxSUilhzxcA84LrSBV2ZboL+kGiD6CWdnTDmevjAe1DwIBgDqA5AOQLvwaCNaGTv2pZ2ML6+cj/fcG94jUvFWh2szfrSNe8L0rlyX1IrQr9DHAO+jz1HYDxL3T9wX+Bwdg/CeAosYehD/1H6gXRi0qD1A+/fcc0+vS4PxguPCNYD7QcQDs2LQf/Yn3SHsgyhnLDg3KSIUWyTCJQrPEkUU+Q4x1jxfGFaI+Ei83wHeh/Wkh1DUD4MK9Qc4B/c03C/2jY5F4vkowEiqRnENVqLyUW1ZOZjk8PYPion/kTP+iK8RQiSSkV7Dtu6wjzWruyKPTgghhCgOeG4R29HcYNbhgceje88993iuNDN2RIUJnno8wYQ1IzIAzygCJLpfsvOT887ncBxwLB5RRFLIu+bchJUjfACxhMCk+jkinevTxuh5gJ+y7IuwYxv7IcZoB6KNQoR4XhHuUaGK4YBUCI4F9i/IMxuKtiFkk0Eb6GeiCAyENgVCm/FGsz5sT3YexDR58QEEKwISj3z0HiQ7FrGIASXabvpJ3/FOR/PTgXMwTtwX7hn7YpAhOgDxHCVEMnAersu9iYLw5Py0L7o98T5yDa7LuQLR8Yrun6yP0THgOWa/IIwZO/rDsxU9hvPQPsaV9ic7L7COZ5/0CfahreHZxivPtjZt2ixvO9Eyob5G9HuBMYX7Fa0xAIljkawdfKe4X4x/9H4l9hWizwrnIqqG6woRpcwNAHj+f5nwhf0386/4GiFEQWSkZ9rWHfezZnXaxNcIIYQQJQ8iiorzeBzxBDMlXFmDN5vcaMKWETZ46smTJ7SfUOw1BbEWDAB4vhOJGgBCRIAQRQExTq0IolmI3GB6PiFSlRWmqTIA8f/7pO8k/oUoJEtyF1v/0e/ZzKwV08UIIYQQJQ0GAHLOCZkm9Lk8IN+dUPt7773Xc8jxuuJJLYr4B4wITIVGFEEy8IwS4h6NVhCiKGAAwGCFEevmm2+OrxUiNSmzCACmOvt7yk82JLYIIdaMGtVr245dDrF6NUpmLmAhhBBCCCFE1aPMIgDGzPrH/p4yIP5JCLEmZOcstO9Hv+uvQgghhBBCCFEUysQAMHX+OPt1/OceBSCEKBrzsmdZ/9HvW+7SFfMZCyGEEEIIIURhKXUDwILFc+2nsR9brub5F6LYMDXg75O+lTFNCCGEEEIIscaUqgEgd1lOTPx/ZItyFsTXCCGKC9Nnjp75d/yTEEIIIYQQQhSOUjMA4KH8c/IPNmPhpPgaIURJwHdr0MSvbM6iGfE1QgghhBBCCLF6Ss0AMG3+eBsxfVD8kxCiJMlZusQGjvvMliq1RgghhBBCCFFISsUAsDg32352cbI0vkYIUdLMzJpsf0/9Of5JCCGEEEIIIVZNiRsAPPR/0ve2cMnc+BohRGkxdNovNjtrWvyTEEIIIYQQQhRMiRsAZmdNtf9mDYl/EkKUJkwJOHjSN7ZM0TZCCCHKmJycHJs2bVrs36DUnJkmNzfXpkyZUqj2sQ/7Zmdnx9cUjiVLlvhxhWX69Ol+THFZunRpoftWWGjbhAkTSqR9QojUpUQNAPwRGjTxa+UlC1GGTJ0/3sbPGRH/JIQQQhTM1KlT7e2337a33nrL3n//ffv777+LLCJ///1369mzpy1cuDC+JrUYO3asde/e3RYtWhRfUzAI/969e1u/fv3iawrHwIEDbd11141/Wj3rr7++DRgwIP5pZSZNmmSXXnqpLV68OL4mOQh1+lZSY//CCy/4vdxmm23stddei68tHN9884199tln8U8rGDZsmD3wwAN233332ZAh+Z2DGI8+/fRTu+OOO+z555+3OXPmxLeYLViwwF555RV78803V+rfBx98YI899lj8kxCiKJSoAWDC3BE2fcHE+CchRNmwzP6Y/J0XBhRCCCFWBeKub9++9uCDD9qNN95oW2yxhZ166qnuLV9TEHFz5851b3QqQrsQkIWNAGDfNfV+M24I1sKC0F3VNSZPnuwiNysrK74mOfSN65ZEBAD38aqrrrJzzz3Xhg8fboceeqhHA1xwwQU2f/78+F4rg7Hi6KOPtj322MNuu+22fG3BkLLZZpt5X3i/9dZbu+AHrnfOOefY8ccfb4MGDbI777zTdtppJx8bxnOfffax77//3g1VJ5544vLzjhs3zs4//3zbZZdd/LMQomiUmAGAUOS/Jv8Q/1T5SauWbg1rNrPGtVr4eyHKkwWL59p/M5V6I4QQYtUgHDt37uyiDE/0O++8Y08//bR9/fXX8T1EebLhhhvaX3/9ZQ0aNIivKX0wJCD0e/ToYenp6Va9enVP7XjqqadWadw4/PDDrVu3bi7So2BIOfPMM+3iiy+2Tz75xN577z3fB4MCAv/XX3+1l156yUU+r999952L/8cff9zGjx9vgwcPdqMAkQPsgzGECA2MDRgAOnXqFL+SEKIolJgBYPK80TY3e2b8U2pRrVo1axQT6k1rt/alSe1WVjujXpGFe2Z6TdtprcNsp7UPt+06H2Q9W2we3yJE+TF8+m9uiBNCCCEKyyabbGItWrSwP//80z+TIoBY69q1q2288cYuykJ0ACLtlFNOsQ4dOrjH9o8//vD1AcTeDjvsYG3atHEx+eijjy733s6bN89FIedda621XOjuuOOONnPmTA93f+ihh7wt7dq1sz333HN5e4Bw98MOO8y6dOli66yzjofq77XXXmsctcC1zjrrLD/H2muvbaeffrrNmDEjvjU/GEQ22mgj7yPh6wcddJC1b9/e246wXV2IPtA+xoBQfUL/CWuPesmDh/uGG26wRo0aeWj76NGjfdwRvVwTERzgWNY988wz8TV5YNQhomPnnXf2dAcENfsxpo0bN7ZrrrnGBfTVV1/t96Vt27a+L/2aNWuWbb/99jZ79mwX6ESE9O/f3w4++GC/Z7vuuqsvvE+E+33llVda3bp142vyGDVqlP3333928skn+2d+h9OeMWPGeP9ef/11H9uOHTv69vr163t73n333eX3NC0tzTIyMvxYoC/sx/MnhCgeJWIAoPL/kKkF5zOVN3UzG9rOMcG+41qH+oJ477PO8bZDTLzXq9Eovlfh6dBwHff+f//fu/bpsOds5Iz8/wAKUR7MXzzHxs0ZFv8khBBCrB7CuBHBCHJC0wm/rlmzpud0Iz6vuOIKF2aIzwsvvNA9sgi48847zwVlELS8IhwJJWefm266yb21iD4gr53wciIPHnnkEX/PdkQdeeK33HKL3X777X5dBDqGBMLQAdHXpEkTzzXn/JwT4YlILCz0be+993ZhShrEyy+/bL/88osdc8wxKxkSqG2Ad5vUCIT7559/bgceeKAbBZ599ll74oknPGd+dRD+jrHg5ptvdm/6/fffn68eAf3DKMC4sS9h8gh/IgDoGzn5Dz/88PL2IawR3b169fLPwLjTpmuvvdauu+46v3eI+Y8//thefPFF977vu+++NnHiRDcCcO/oB+NJ/xDv99xzj9WpU8cNNNybDTbYwM9Vu3Zt98Tfddddvj0RrpUMQvUbNmyYL4oBIxOGClJGuPcYc4K4Bz5T1BDjUfPmzd2gwbVJIxgxYoQbR5588sl8xwghikaJGADI+6f6f6pSrVqa/8H4Y9L39saf99k7Qx623yZ8aQ1rNbctO+xt1WL/rQkNazWzhUvm2dQF4/yVRYhUgGkBw48xIYQQIhl4wvHsI9LxvO62224uPgnN/vfff+2SSy6xZs2auRDE845YRpi+8cYbLgY33XRT98AjyAL8zsKTjVcfT3mfPn2sadOmfj748ssvXYgSPYDHGc80EQWEnCP+b731Vhf9eMvxWCMuKQ4HGBROOOEE91wjxGkLwnVNxCB9Q9hjbEDU42XHO4/BAcEcQJzSdgwMJ510kq8jXx2DAB5rohQQ4NEIhYK49957bb/99rP999/fr4coz8zMjG/NA2GNUN9qq63cOx/lkEMO8UKGoYAeRgLaQPsD5NXTVrZxjgBim/NyX4mYIGyePH2MCtwDDB8IdQwjnI+wf0Q495yxDekAbFtvvfXWyNhCVEGicaBGjRreJgwgpBckRg0wDkQZsB9GIvbhHBgnaCvPKoYRohQwBhQmAkMIkZwSMQAMm/Zb/F1qQ6QCMxQszl1ko2b+6ZXTG9RsYrUz68X3yCOtWprVr9HY6se2padVj6+N/eMW+69G9VpWM6MuZ7Ia6bU8HSAK+zeo2dQjC5KlGLB/9bQMPxfXqFujYXxLHrVi525Uq7nVyWzghov8VIttr+PH8l+92LF510l+G9mXc3HOZIS20oaCzkEfiKBgv5rVa3v/M2P9DtSqXsf3oa1ERYRr0T7eJ/7jnF6teuw8USvyij7xvm6s3xhYGKNEMtJrWEZa3j+cGemZvl+dzPr+ORnszz61M+rHz1/5IQ1n+kIV4hRCCFEw5Ht/++23LnwRWK+++qqLPbzj5HzjKUc4sjBTAP+W47lFsCOAA3iRo//O46HGq0wY+eabb+4e3eDx3m677TzkncrweKU5F2HgGCMQjBgVAkQF4DEmXBw4F2J95MiR7kknXL5Vq1a+rbBwLIIS8RsgHYH2h+sAopkidQj+AH3Hw8544JHGmLA6Aco5EO8I7gD9Ypyj0BfGMRmIcHLs8dpzPu4TefBBjGPwp5AjAh0DQ5RatWotD7EPEMmx++67+3hS8A9BzlLS0M/E6RQZL/qO0Mf4k1hbgLoBrAcMPURNEDXC88mYk7KBEQhjChEcpAQIIYpGsQ0Ai3IWuCe8IpKdmze1SNRjSlTAbl2Ptp3XPsJ26nKo7dvjVOvSZAMXkBgK9lrnRGtZr4OL4r26n+CpBEHot6jb3vp0O97TDHZe6wjbp8fJ1qZ+F98GiORtO+1vG7Ta1nq32dGvs+vaR7lRoGFMYO+81uGx44+z7TsfbLt3Oya27Ug3EgQQ/HvGrt+0ThvbutN+se1Hx85xTGzfY/PtR3s2bbeb7RE713adD4y9Hmsbtt4+vjWPVvU6xc51grd1l7WOtL27n+TrolAvYfdufW2X2FjsGBuLvWL7sB/9Rtwj5NneufF6sTYfFNvvSG8zNKrdws/fvE5b/xzo1mwj73cwnOT16QTff+uOe3t/GLu9usf6Gbt+lM3a7W4btd3ZOjVe18dhpy6H+Xht1Gan5fcAGOe1YveMtu7gYxkbp9h4YsSI0qFRd9u8fR+rHjcqVAZ4lkfP+jv+SQghhFgZPPR415mCDUEVvNL16tXzhRxyCgSyDB061CMAwj6I4UD09xMClUgCjsfT/dNPP/l1gP1INSCUHeMCof4UHiTUH6HK9mi1efZDIBJBgEDFQIC3GvGK+EMIFySaCwKPM97uqHAnkoBrYWwI4GHGuIAhgz7RNqri0x+uyyuGgNWBSMerHu1XdLwKA8YJ0h8wnIRIgOOOOy6+NW/7c8895waJaK2AZOBVp94AaRzcX1ILSouWLVsuN+wESEFgPLhvPBdEWkTHg+cs0WBB5AcpD3fffbf9/PPPbghg7I899ljvgxCiaBTbADBl3jhbkpvfypfqIOYpBNixUQ9PX1i4JO+PM4UBt48J5nnZs63f8Jfs02HP29Bpv7p4blmvo2XF9vt61BvxY+bF3r9p38SWpcuWWuPaLV2UMxXiZ8NesM+Gv2Dj5wx3gVkvIs4Rp20brO3n6z/mAxs47jPLXbrEmtdtbzMWTrYvR77mdQX6j37famfWt16tt4sfmQee+i077BUb80WxfV+1AWM/ds/8xjFhHLzc9ItrcI6Phz5rX8XOOTd7xR9hDAhbxcT2mFn/elv7xdo6ad5oPy8eeMADv3mHPjY/dhx9YaHQ45Lcxfbtf2/ZoiULGEgX3j1abOav3/73tg2e9K0fT1toa+z//XOA/uctKzwGHLt1x31j45Drfeo/+l0vZkd7ohEWnA8jxbottrBfxvezL0a+Yv/NGmKdm6xnnRuvmIO3Y0zYM26kfHAPvxjximXnZLnxhaiAALUc2jfstsoogooI90nFAIUQQqwphN8jkn/44QcX/CyINtbhuaUAXihAh5AmFz6IOKIJiCA4++yzXeRRVyCE1iO0Ec4U92Nud7zsYSo38swJUSfnO5zrt99+82rw7M85EL6IPmYsIAKA/QN4jhHIq5quDvCmI+gJlQeuRfuJAiDdIYAB46233vI8eXL28WRTKwBDCQUK6TdidnVgACAknxQDjuF69DtaA6AwUJMB8U+KBNEXGEWiMKMDefvURvjqq6/ia1eG8SfEnxQNjC5//71qZwH3hb6vaXuBqAWMAI/F5+vHyEK6CBEf5PgzlhgteF6AcP+PPvoon3GDdUwTiKGCtlAQkHsNtCtZTQIhROEotgFg7Oy83K6KwDrNNnaP8b49T7Uduxzigrv/6PdiW/L+wQme/gHjPrZ52TNd5P895SdbsHiOrd10Qxf6MxZOssU5i1xg8X5W1pTYEWY9m2/uBoLBE7/x/VkGT/zW52bvGjs2CuK6/5j3bOLckV60LXdZrg2fPsgGTfzKz8d1EXGT5472EP9oGgKwbcDYT2L7TvXjx80e5kaGIJbr12zsRoXZi6bGhO9C32/kjN99G/1br8WWMWE/2/6c/L23k+JxtDt3WY6tFW8raQEYRP6a8qNPMcd+pHpkxgQ0/4jxX4BrfTvqLZsyf4yNmfVPfO2aMXX+OPtp7EfeVowRgyZ+bTUz6rihJBEMLxhXZmdN81oOiHuiEPKMDum2fsutbcKckTZixmAfyzmLZtjvsf5hKGlZd0Xo35+T+9uvE77we12Z4Dnk2RZCCCESwQAfNcJHQSASdn3kkUd6/jneZ4oDUmSO3Gy2UQMATz9h/nh5EWZA+PaWW27pswNwHAIfrzvXQnAi7ghXpxo8NQAIxafIG78pOCdpAXh4yfGnvgBFBrk2IfJ8xrBwwAEH2DbbbOP57BgSACFLuD4h/quCEHIK8uEF53wIYcLLWehbgPYiqhGel19+uXueuS51CU477TSvmUBUQnQMCxpPxovIBULuMWZQd4ExjpLsWNaF9UQnMNYI6L59++bLxQ/70D4iFhhj7gkknpfrU48B8c09oPggJLs+EIaPwQMDBM8CKRuJMIsC9xLDBkYbajjQZ+47OfvUHOA5IP3jiy++cEMF8JnnhH5xv0lfYB31EoDxveiii/w5DHUNuO8YDagXwT074ogjfL0QYs2pFvvDu0LJrSFLli6294Y84gI2lSGXf/euR8eE5RibGRPtTWq3thZ129m/0361v2IiMIhZQu/xBg+Jid6owO3atLfnruOZZ/1WHfZxkf0Jn5ctdYFOWDuREMNiQj6QFvuvZ8st3IuOaMXzTZg/RgG88sng+oTWYyRYu2kva1SrpX0y9Bkfa4wBhPPj9R8TMbzQvnVbbhnb71kXvM3qtPHpCSnMOGTKTzFhPtZrHwDh7qQXIBJHxI0CgHBeL3aOWQun2nej34mP2TH23X/vxMYtz0KLt5zUgn7DX3RRjUDfs9vxLrR/n5Q/FIsIC2ZbwDAweX5eBWDo2WILN6Z8PPRpF+4r+vRJrE8rjAekGOzd/UQbOu232Lnzogrw4LOeqIXo/dm8/R5uKHjv70fdaMH5xs4emu+6GEd6tdrW/p46wMeksoNBhKgQIYQQIgqe9SBKk4k/fhb+888/XnANTytRARSGQ+izjeJ3iG7C9/H0EqaNmCa/m/QAKvVzHMKNGgCISCIA1l13XfeGk+uPJ56Cgoh8RCnV4kkRQEQS+s++XJf2DRo0yEP/8cIHDzwh4YhO5ovnleKDHIvwjIL3mloHiHaEM+2n7fSBPHUMDKGWAKKTQoUU+AupB/SNivREPhByznSEeOEZC9rBGCCMMRKEiIZE6NePP/7oBhLGnEKEjBtV8okkoG5CNKUALzezAiCQg9inRgH3ZNttt13u+WaMGWv2Y+xpDxEAiGn6yfSF3JcohN0TCYDxhX6Q4oGwZn8iHoisCHn4MHnyZF/PujCGURjzRMMAY0dNAuAZ4r5xX2g7Yxmg/dwbohswuPC8hDQTigFSrJF0jLAOiBjgecCYE64hhFhzimUAQFgSAp/qBAPA75O+9yrpeIrJwSeX/OtRr3tIP+y5zvFe5A5xmwie6d8mEFq1sgGAsHKOZSjnL15RSTaAgP57yoDlBgAMBaQSREHYkuPeuHYLD7PHSFCjem2PNFidAYB8d+oKfBzbDwMAUI+AdbQTsT9g3Kexfk7w/lGnYOmyHPf8J4Ln/N9pAy29Wrrn9FdPz3TBnGfM2NzTI2g7/Q4GAKIX/pj8ffwMeRTXAIABZP91z7DRM4fYwPH9fF1BBgBSNDo3Wd/e/utBa1Srme0Yuy5RC0Q/JPLP1IEeeVHZwZBEbQUhhBCivEHkh+n0EJkYAPD+f/jhhy5CoyIvEXLX8fAjwDEAIByZPhBjA+If4UgtAwSqEEKI1VOsFIAp88bG31UsEI9/TfnBveI9mm8WX2sunhGOX4x41fPGowuh5iFVIJG8mQWybWbW5JWOY0H8r47erXd0QwXXfv+fx13Mjy1iOD1gnMFTT+QBqQtbtO/j4ftLl+ZaztLFNm3BxJXayYL4h7oxYV4ro55NmDPC1oqJ606Ne3p4PykTiP/VwTUhPUk1/8JAuD6GmmRGikSolYDY575m5yzCfWEjZ/yRtH9VQfwDRh/SNoQQQojyBo8todvMM49gJ2wcD3W0uGBBEBpO9XfC1jkWrzYOF8LJqU1A7jtecCGEEIWjGAaAZTY1JjIrKnifCRNvUbfD8iJwMxdO9lz65EXhkudIAaKaMP/GtVrmK1pXWAhxw/M/IybK5yyanrcu9l9m9RXT7a0JhPMDghivP4UMaRfT9+UsW+KiukntlvkK4iWCB58zEIL/1cjX7atRr9sfk/v7FIqFgdkhgOr+AdoQnRUhSruGXZe3G1rH9uMf+BkJU9oxPSJT+wWYirFl3fY2d9FM3x/hizGmdb1OHnGxKogyIKKgMoIBZlbWtPgnIYQQovwgRJ1wbkLG8fgTMs+UdITQrw4MBOSSE+7PsQMHDvSaBOTGkzpA/ntBeexCCCFWpsgGAMLUQ/X8igrh5ej6tZvkFb4bPn2we8e36bSftWvQ1RrVamHN67az9Vttk6/KfCIIbeoGMDf9Vh338Ur1HEteOlPUJStkFyWmW134cy2OxZDQq/X2MRGcf1q+woDhgOr5FDxsHGtDszptrUuT9T26AVGOSKbuAekFW3XYO3a9jt5Wrrtx2108dQCIICD9oM86x/rUfExXyLR75JWTZ786mCVg5sIp1rVpL89HR/hv1/mAAo0O9J0Qf9rRrelGXtOAgojTF0yK75EHMwFs2+kATyPASMBsBgj9f6b+HNu6zAsZko7ATAebtt3Nz8s4MCsCtQKYvjGwSdtdba91Tlg+80Flg7QVIYQQIlVgRgHm4kfUr6loJ+++qMcKIYRYQdENADGhXFhvcHlDyHrIq4+CQKKSfPO6bV1EIpIJwSc6ADG8Q5eDXdAzl/3cSF0AjAR5Ux+uSAmg6vpXI9+wjLRM26JDHz+WsHvmuafifoBjWfKzzOsLkF+/RYc9bfsuB7pn+tfxX/q+Id8dry7jnpMwxRv9WrI02/fjP8T72k17x85zsG3TaV9PUfhxzIe+H0xbMMFrN1APgOvRVsRxnZiwDzUMEOoUN8QowgwBpDFwHEKaMUGI+7h6e/KPK9COn8d9YgsWz/Mp+SgeSMoIBf28T1g9IjBlH+eiPRROZIYFChCG4oWBedmzvOBg9+ab+vgyW8FPYz+OtW18fI88w87A8Z9Z0zqtfXpBxgFDDGTnZvkr8PxyzVQvYllUQjSJEEIIIYQQQkCRiwAi0MiprigQXp4oJgErMv+FnPUA4pfwcsLJEwU7+8cOdAGcDCrtEw2AwEycjz0vLD0mjwsYdkQ5YISAxHYX1I/E9VyHPHquvypDTUFt3YaCe7Hj+414KV9bEd4s7/39mI9L3nUZh4IfI/rEHP9hHKNtTSwCSGQCJCvgFy0CmJaW7ikFjFOy8QiwT3ps37z98t8v7iNtIWqgMkKqxC5rHRF/5oQQQgghhBBVnSIrA3KtKxIFiUTEbaIwBMQwEQGJ4h/cz16A+AeOYXwSxT9w3KpsLgjVIP4hsd0F9SNxPdfJy4dfdZRGQW0luA4xTrg/IpmF90wFiBeeWQQg77qrtiHRn+g4FtQHQPgnE/+J0F7avapzAf3PWrIgtt/K94v7WFnFPxClkqzfQgghhBBCiKpJkQ0A5HiLyouH5McEJN753boe7cvu3frGhPwS+3ncpxKWFQDSXpaZ7pMQQgghhBAijyKnAJATzlR6ovISvP51ajTwiAI8/4uYbq8ExT/XoPAgKSWri1ZoULOpV+5nX7F60qtVt316nFxg4UUhhBBCCCFE1aLIEQCVOXRa5EF4PUUBp8wbY1Pnj/OQ+5IU/8A1Js37b7XiHyhqJ/FfeBhb0hyEEEIIIYQQAopsAFAIuBCpjcS/EEKIkmLGjBm2YIHSP4UQoqJTZAMA08AJIVIXn61CCCGEiEDmZ27uqgvoJpKdnW29e/e2999/P74m7zxLluSfBpjzLl2a3EGUk5PjxxQFzjtr1ixvRyKLFy9O2p/Zs2fbpEmKGhRCiESKrOLTq6XH3wkhUhGMdDICCCGEiPL000/bzjvv7EL9oosusubNm/vStGlTX8JntgV+/vlnmzt3ru22227xNWZXXHGFtWrVygYNGuSfEffHHHOMnXTSSf45ytSpU22ttdayfv36xdes4KCDDvLrNmvWbPny+++/x7eaDRgwwHr06GFdunTx5c0334xvyetL9+7dffnuu+/ia/MMFvvvv799++238TVCCCECRTYAZKTXjL8TQqQi6WkZVq2aDABCCCFWMH/+fPemw2mnnWavv/66LxtuuKFtsMEGyz+feuqpvg/C/rnnnrPdd9/dGjVq5OvmzZtnTz31lNWuXdvuv/9+X8e/NzvuuKMfyzWi/PDDD+6R33rrreNrVjBixAg3HLz44ovLl65du/q2MWPGWJ8+faxv3742cOBAu/rqq/09RgdSEjBCIPJpAwaLEH1w7733WosWLezggw/2z0IIIVZQZANAzeq14++qNvKwlvwYaExLBmZMqFb0r7gQQohKTufOnW277bbzJXj+w2e87bBw4UIP/T/jjDP8M/z444+Wnp5ut956q7399tvLawPssssuLsI//vhj/xx44403bN9993WDQTJ69uxpu+666/KlVq1avh5jAm289NJLvT3HH3+8RwM88cQTNn78eMvIyLDWrVu74WLy5Ml+7V9++cUeeeQRu++++ywtTf8GCiFEIkX+y1gro278XdWlTmYD22XtI615nXbxNeUDU+k1qd3KMsshKqNejUa2e7e+seu3jq8pHh0armM7dDmkXPpS2WAMVatDCCFEcfjiiy+sXr16tummm/rnEBFA6D6pBHz+6KOPfFv79u1ts802s9dee215vn9WVpZvP+WUU/xzMmbOnGmjR4+2OXPmLD8Ovv/+e79uEPLVq1e3jTfe2IYMGWJNmjTxUP/p06f7sS1btvTIAyIXHnzwQTdmCCGEWJliGQAQnpWNPO9z4TzQGWkZ1rBWM6uZUSe+pnxoXret7bTWYda9ed4/zmUJXmaMADVKSLDXzqhnDWo1tfQ01ZgoLnxHq8kAIIQQohjgTSefPjMz0z8jsvHwI+gR2XjsX3jhheXCnbQC8vFJEwDy/hs2bOgpBsnA23/ttdfa+uuv797+E0880Y0GQBG/RCHPZ0R/27Zt7eijj3aDwGGHHWY33HCDXX/99bbVVlt5rQLSHAoqSCiEEFWZIquDjPQalhlbKhP0aa/uJ9pGbXaMr6kYzM6absOnD7Lxc4bH1whh1qBm0/g7IYQQYs0ZN26ce+EPP/zw+BqzDz/80Iv/UdQPKPqH4A91BcjZxzMfCvA9+eSTXj8ghPUnwn4YCxD1RA6QbnD55Zf7NgR8Yi0bogGIBIA77rjD/v77bxs5cqTPBPD555/b+eefbzvttJOnHJAawDYhhBArKIYBILPcPd8lDd5/PKYVLbJhUc4CGzTxa5uxUNPdiBU0qqXwRyGEEEUHMd6hQwcX0oGHHnrIDQMbbbSRrbfeenb22We7+KcWAJDnv88++9hjjz3m1f+/+eYbO+KII3xbMsjjR9QTYYBwJ9rgyy+/9G14+6dMmeLvA+T6R6MC6tSp49c/66yz7Nlnn7WvvvrKixVy3b322ssNEEIIIVZQZAMAYrm8c98LS4u67W37zgdZzer5DRbrNNvYNm23u79vWa+DbdFhT49q4P02nfa3Ldrv6VEBQC71Wk028Jz/Pboda71abbt8WxRy8Tdpu4vt1vXo2H59bauO+3iIfpRuzTayDVtv7zUENm23m59v29j1WtbrGN8jD663UZudrXZmfds4ds68/Q6w1vU7x/fIg4KM23U+MHY/Vlxn3ZZbWo8Wm7sXeIsOe/mxW8fakpirTwh/t9g47NjlUN+H89D3bTrtZ41rtYjvk2k9W2xhO691uPXpdpxt3r5PrO31fVtBNK3Txs/RZ53jfOy5RnpansU+QI76hq138BoCu659lHVpsn6BIeu0hbHk+jt0Odh6NN/M2x6oUb2WbRcbm0ax/Xo033x5OwMrxuE47+u6LbZMev8qCzyvpKcIIYQQRYF5+59//nk79thjl+fgjxo1yn777Te77bbb7M477/TlnnvucdGO4A8QMYA3nlQBxDhh+YUBjz8Cv02bNv4ZIwMzCIRQfub85/O2227rnwHP/3nnnWfHHXecpxlQHJAIBSIHOnbs6EYIIYQQKyiyAQBa1Gsff5faIKCb120XE5x5+WuBhrWax0Qz/8hUs0U5WTY/e7bnsC3JzY69n2XzFs+ypctyfd91W2xlG7bZwRYtWWD/zRxizeq2ty077O3bAgjlrWLrMmNidPj0wTZ02m9WNybyt+m4v+fJBxrWbGbtGnZ1QY3BYcysf2L7NYwJ9H3zeW0RcG0brOX7kc89etbfLry5BoaGQPVYvzByYFAINK7V0jo26uEF9ZYuzbGxs4f6Mdt02jdfAccNWm3rYprtf07+3kU5hoTZWdNsce4i36dX622ta9MNbeTMP23wxG98TBD4BdGuQdeY6D/QcpYusd8nfmtT54+Ljd8WtknbXWNbV4Ty0V9E/7T5423i3FHWMybc145dJxHuHf2gov0fsTZOmvufGxQY/zBjAMYA9vO2NtvQpi2YELuXeT8YMB5QI4G+/TW5v42bM8yvizGlsk6TV6N67dgz1zD+SQghhFgzKKxHsT0MAIF3333X5+kn7J88+7CceeaZPjXfv//+6/ttscUWHvJPOP5RRx1V4L+1w4cP97z9cOxdd91ln376qZ177rm+ndz+oUOH+j683n777S7wuX7gpZdecsPEhRde6J+ZQvCPP/5wA8aAAQMKrD0ghBBVlWIZABCUlaUQ4OysqTEB3N+WLF1sMxZO9pD6vyb/YLkx8YyHvXOTdW3y3NH2/Zj37N9pA+3LEa/Y1AXj40fnkRsTvP2Gv2T9R79no2JimeXncZ+6NxZxGqVGei0/z/exff+eOsB+GPNBbO0ya9ewW94OcRCtI6YPtu/+e9v+mfpzbP93YwJ8qXVo1D2+R8FQUG9wrB8Dxn1iQ6b8aD+N/dgNDq3qdfLtGCw6Ne5pQ6f9YiNmDLbxc0bE9vnI0tLSbVbWFJu/eI7fX8T+pHmj7b+Zf9nEeaO8TxgtksH+67XcyibPG2M/jvnQJswd6f1DuLep38XqZNbz/VrU7RA7b2sf518nfGF/TfnBPo+NKcaXKPxo6NVqO5sZuyffj37H6xz8G2vvbxO+9DHFiBMFT/9XI1+3geM/835jIOjVenubu2imffvfWy7+qZfA9saxY2lHZQSDUNTYIoQQQgDz43frlv+3BlCAr1OnvN8HQGE/PPdh7n+88OTbU+SPKQCjUKmf6v8IeWjQoIEXCSR9gKJ+BUFxwH/++ccjBkgbIGLgrbfe8sKCwJR/1AX44IMPvLYAUQUs9AGoG0AEArMShCKFhP0zZeDmm29uS5YssWOOOcbXCyGEyKNYBgDEabNVeIIrC/VqNPa+IuiDVzl3WY79M2WAvw8si/2XlTM//imPrCULXLAnTpuYtWR+THT/Hv9kLrbxmCPaoyzKWeiCNbAwdhwiOXG/ZMzLnmmjI0J9VtY0j3AIkQLUcUAgZ+Xkzd8LS3IX0xE3DgD9XRBrG0YDBPzqRCURD3VrNHShzZiFZdbCKZ4CEArTtarXwSMMxsf2CyxcMtf+mzUk/imPWtXzZgXAkBA939zsGW4caJQQ5k7kxZxF0+Of8tIjGtduYZPnj7aMWJ/C8QsWz/X7VVnz5NsnGJKEEEIIOPTQQ+2VV15ZHtYfwMt+0003+XtC7ZlrPxr+z+ujjz5qF198sX+OUrduXc+5x2MfuPnmm31OfowABUE0wcsvv2x//vmnL+T+I/SjIOjx5BONwPZevXrFt5gbJ8j5R/AHqEHwzDPP2E8//eQpDExhKIQQYgXFMgBA+4brxN9VXmrHvdaI9PysmKs2UL9mY9uozU6eg75fz9OszzrHu/ANoeoBPzJyOGH1iPPEPHl2il5lWWy/pbH/0qsl7rcy0bl0IXfZEn8NufOkM8yOieW1m/RyYY5hYN2WW/h+hO0DV8fbPmfRNNvSc+j7WqdGPT2qIRnBuMBMCvQ9LFt32m95SgHUrdHIDR5EWOQjoc2MPWNHTYPo+bbrfJAbQvKPDgaM/BEEFKokdaBb0975jielgOtjnKlsYPSoCoY5IYQQRSNZSD7rwvoRI0ZY69atl3viA4lGgyhsSzzvqvaPQiHAGjUKrstDxEHNmjVXOh/r69dPXpMozBQghBAiP8U2AFAwL1qMLSWJi8qizom+dGleHYDV9RPhtX3ng61R7RYefv7psOftixEve7RAKoKIZyESYJe1j7Ddux5jret3sZ/HfWYLl+TN3wt4y78a9YaH6M/LnmUbt9vFujffLL41P4hqGDiun33879P5lo9iC/n7gPBH2CcaRhIhrQL+mPRd0vNFIxySkWdgWGb/TBu40vEf//uMDZ/+W96OlYjmddtbeqp/J4UQQqQs3bt392J7IfxfCCFE5aHYBgA8rKnubczOzfLX2hkrrMR40BMr2ed5k5d5HnuUBUvmxv5/Wayf+av516/ZJP4uD3LaMQL8EhO/TMlHmL97vfM7qVOGBrWaefFB6hC8/8/j9vHQZ+y9vx/zPPtESAWgLkD/Me97Pn7bBmvHt+Rn/uK8QopEFDDu0YWxCB77udkzvXJ/NDUCA03imC5cPM+99AWebzUefNIbcpflWv0aTVY6nqWyRQBgUKGugxBCCFFU8OTLgy6EEJWTYhsAEBxrN+0d/5SaIDbxBHdt1tunfkOkE85Opfwo7JOTu8Qa1W7uOfAIVETpnEUzbH72HK8uT2V+1lFhn6n5oiHoS2LHQqiQT845BfFWDutPDbJzsrz9TNfXu/WOPm0g7UXcByMI47BO802WT5lHEUHGb+FijCIrQ82DiXNH+ljlTWuY5+FnLJkdIKQuUESQcezdZkc/H9EVG7TaZqUiiIh0Zj9gvGlXiBggj5/zrW4qP1ICRs34w9o0WMsLJ4YoEI5rFzsf165MkIIRnQ5SCCGEEEIIIQLFNgAAFccplJeqIN6HzxjskQr79TjN9uqeV5F22PTfIvI9Lw+f/Shkt3/P022PrsdajZjQJAx94Ph+sT2q+Xz1B657puekDxz3mRsMghFg2oLxHuLOHP97rnOC7dPjFBecRAJEDQV576NXjhDJgV+Rw7/yvtHzBfKvW3k7q1gb9luUs8CmL5jgKQ7UFUBUcy83a7eb58gjypHbnRuvZ/v2ONX2WufE2Nid5F7zQZO+9nOEq6y49jKv7D9z4RSf5u+Adc/wcdi7+8m2TvONlwtwIgWYIpCZJPbucbLtFxtv3jMjAKcKZwNmZ5gyf6xt3n4P25/zxc7FOXu22MLS44aK6PUTGTJ1gE2cM9INNgf0zDt+39jx67faZrVpHRUNjFxhjIUQQgghhBAiSrWYyFxZMRWBsbP/9WnmUhlC/gklJ6x8TvYM99DjmSavfQXVrG6NBla/RmM3HBA9EEQl+zKnPEM2M2uKe5fr1Wzs3vCQ+05OPcYQQuvnL57lx9fJaOD74s2GmtXreN59/usy20BeYTwMBoB3Oq/iPfutuE3sR7RCyNNH8BHiTrX+nKWLfR2zBNCWxMKFhNhn5yx07z9z7uPx7zf8xeVtwcPeoVEP26TtzvblyFd9SkSiAChuyDmpB8DsAiv6m+5jNS/W17x8+zxoE/vT1rTYOTn/wpz5+fbxsfZ70syNEbMXTfO1GGAYt+ijSTgi56ub2cjS09Jj92a29z+0I28MYvciti6xECDQL9INmKGA+44Bgr6E4ysDjM/u3fpWOqOGEEIIIYQQomQoMQMAwvOzYS+6sBIVg43a7GztGna1T4Y+6wIcENrdm21m3ZtvYp8Of96FtqgYENGwTrON45+EEEIIIYQQIj8lZgAAcrV/Hvdp/JNIdQi5377zQR6ZwLR/eOepcdCwVnMbOvUX+2vKj7G9SuzxEKUIUSV7dDvWI0uEEEIIIYQQIhklagCgIvvnI162WVlT42tEqlM7o64Xx6N4HCkDhMVPmDNyeTi+qBhs0nZXVf8XQgghhBBCrJISNQDA9AUT7etRr1e66dWESFWI5KBoIwYcIYQQQgghhCiIElcMTeq0snYN8k/lJoQoHZgFoVfr7ST+hRBCCCGEEKulxFUD1dYRJJVtfnUhUpEuTTbwCAAhhBCisMyYMcPuu+8+y83Nja+pWkyfPt0++ugj++WXX+Jryo6srCy79957bdGiRfE1pcu0adNs0KBB8U9CCFEKKQCBiXNHWf8x73tdACFEycOUljuvdbilp1WPrxFCCCFWz0033WQ///yzvfvuu/E1ecL09ddft6+++soNA+utt57tu+++1rVr1/gepceSJUssI6N4U9hyjurVq/tsRqtiypQp1qtXL+vQoYPVrFnTvv766/iWsiEnJ8d22GEHO/TQQ+3MM8+Mr11Bdna23X333TZr1izvS4sWLWyvvfaytddeO77HmvH444/bQw895MaO9PT0+Nry48UXX/Tn65hjjomvyWPChAl2zz332FVXXWX169e3b7/91j755BM79thj8z2DX375pY0dO9bXw9VXX21HH3308vH5888/7emnn7brr7/e6tat6+uiML4853///bfvwzMD8+fPtzvuuCOfYaZVq1Z2zjnn+H34559/7LHHHvNznn766b4Nli5d6m1o3bq1rxeiIlBqccOt6neyTo1UlEyI0gDRT+E/iX8hhBBrwsKFC+2ZZ56x0047Lb7GbObMmbb77rvbtddea82bN3fx/9lnn9lmm21m77//fnyv0mH06NG25ZZbelRCUcF4sccee9gXX3wRX1MwP/zwg+H7+u6779zYUdYgOBl7hHmyCIx58+bZjTfeaHPmzHEDBfehd+/e1q9fv/gea04p+fqKBM9T1PAUmDhxoj388MM2e3be9NMvvfSS3XbbbXbiiSe60STwzTff2CuvvOLv6RfGjWHDhvlnnuP99tvP39epU8dfo4wYMcKfk4suusgNEdHzciwGAAwEixcv9iWMG8/XPvvsYzvvvLPVq1fPTj311OXbMEgQTdK3b1//LERFoNQMACEVAC+lEKLk4Lu1XsutrHHtFvE1QgghROFALBECv/322/tnhMydd95p48aNs59++slFFwIJ7+tBBx3kHlCMBng6Eensj1jCY4swCrCe8/KK93r8+PF+XJS5c+f6dcJ+eO0RfsOHD3fPfDg/IATZd/LkyfmEGh5atiHU2L5gwQIPc+cceIZ5H/bHq0s7ODftZ1/2a9CggZ8jtJ9z0h+WxDYjBGkj22hvgPPRD9ZznSj0g305F9vpd5TtttvORo0aZf/99198zcocf/zxbpBBMG+11Vb+PoDhgH4may9gRKDfie2C0Fe2Mx5R6BPnZVx5ZYl6xMN5WZ9ovOAz9ypsZ2HsigrPwU477WS///67ffjhh/G1BcO9POSQQ6xbt2526623Jo0E4dk+/PDD7fbbb4+vyQ9RKHfddZdHYLCcd955fh7uE+OA8eCoo46yP/74w5+xqVOnujEHw0Uyg4MQqUqpVg6rnpZhW3bYyzLTa8bXCCGKS/uG3WztphvGPwkhhBCFp3///h4unZmZ6Z8RgS+88IKHL+P9DxAujvifNGmS55Aj7rbddlsXRhtuuKGtu+66ts0227hYBIwCW2+9tdcWYDtRBAjXIHLxzuPJxpNKZAGe3O+//972339/F5Y77rijL4hlzkGYPh5XXgmXR/DDa6+95iIO48Raa61l1113nV8XUXvhhRf6/r/99pv9+uuvttFGG3n4PBEG9BEBePPNN7v43mCDDTwXn1QI2oVBhP023XTT5W1mbBB9u+66q7cFbzQg/i644ALvB5ET9BdPMCB6ORfjxLloA2Px448/+nZo06aNNWrUqFA1CIgY4PyMLyD4TzrpJNtiiy28XRtvvHG+8xA6T99YT/sGDhwY32I2ePBgX48BgjHjPQaRAH3ivPQJIc1YPvXUU24YePbZZ/2ec1zPnj1dCAfDBm3iHvF8cA85ln4TvVAcmjVr5s8lQjxqbEoG4fwYavDsh2c7kUcffdTHbk1TITAMYODg3mIIqFWrlo/J2Wef7Z5/xlmIikSplw6vV6ORbdJuV0urVv55R0JUdBrWama92+7kUQBCCCHEmoI47tixo6Wl5f0ERFjhyUT8JtKuXTvfD68uAoi86VA8D287QgpxBgiioUOH2ptvvumRBIgxcrkRSXhzMSYgvhDmGBQQkQhlDAPsR7tY8M63bNnSz0HeNQKWaIQBAwb4dTAEEA7fqVMn9+Jffvnl9tdff1n79u3tkUcesTFjxtgmm2zignC33Xbzcw4ZMsSFKV70G264wQ0gtP+SSy7xc5IS8e+//7oYJpebEHygLwhvzsE1LrvsMl9P+D5tYBzwUCOc6RsGA/qKQQMjxnPPPecpDgjpcK0AYjr0aVUQTYGQRpjD//73Px9nrku+O0L85JNP9ogDPP7BOMI9e+KJJ+ydd97x44C20XaOJxweoY4BBUiNILSeV8699957u9EDDzf364wzzvBw+5EjR/p40PZrrrnGj33rrbd8/PCMM9brr7++3+8999zTtxeHc8891w0NeNkL4u233/Z+ESmAYaUgwjNfEAh8jFbUaOC5pq/QpUsXX1hHe4488ki/JkaxSy+9NF+EihAVgVI3AECb+l1sg1bbSLQIUQxqZ9SzbTruZxlpyS3bQgghxOpAtDRtuiI9EwMAoprc5kTwpBICHcLA8YS+/PLL7pllf8QhQjiE7eOtJncbAY+XlCJ3YTte708//dSFN4Kfc3Du4I3lNbwnlJtzIGrJg8cQEcQYcC7CuLlGw4YNlx+HwAuFABHyRBkgTDlH27ZtfTsL29mP93jpWQDhjvccIwIQEcH7UFtgnXXW8dcHH3zQve+E+hNNgPEkhM0HSKMgsoBrI9I5TzQkvkmTJn4vCgJh2adPH/f+01by0xlHhPCBBx7okRlcGyMKohsvPAYaDBYIVY7BaEBRvQDnCoYEagxgmAh9pf3cE54NjmVftjFWb7zxhnu5EfSMNWOJYYdcfgxD7IdRhb7yjBDxgDGFY4sLRRAx3BCaH+oDJEIbeFYSUy3WBJ437jNGDow1jCnGANJHeE4+/vhjfy4xmPDK/WFfCgAyphQi5PkRoiJQJgYAWKtJL1uraa/4JyHEmkAazVYd97FaGStXtBVCCCEKC97KqDCjqjlLCOWPgpjEs493HTiuRo0a/h4QghgHQi452xGBAUQ4xgW2P//88y78EZ1HHHGEi+eCwPtPegHV3wk5x4uOyAsg/KPXScYtt9zinmiOR7gGoZsIAo+K9EQUIOSIBgjXIoIAoUfoP+dixgAMJuT+Ex1w2GGH+UK+PoI5OpNBtH3khzOOUU8xojLap0Q4H0IfgwtpGxgM8PATEYARIFwbIY6hgfMFsYpoDkTbQbtpK33dfPPNXcDSLsCIgZGFCAMEPxX5mQUCSIkIz0CAczAWGB4I/ScF4sknn/Soh1dffXV5Mb6SgAgHIkOYvSIZRDzglWe8GJ+igLGLMWAsSYHAkIVRIRQs5DtCZECPHj08LeGKK67wZ4p+k3aBcYf+C1ERKDMDAP8obNBqW+vYqEd8jRCiMIRaGo1qrcjNFEIIIYoCHt6o+K5du7aLO0RfInjvEfyIHsADHQQjYDQgEiA63VpU1BKGzjb2wZtO2DTh4wjNEE6fCMcjHvGa40UmXD143ldHiEQAIgMwOoSCbYi26PbAlVde6cKZ/SiQiKAO8Nv14osv9igCctwJi+cc9IeQf1IAwkJIPJEJhYV7gMe9ILjeCSec4EYJPPKAIYH7Reh99NrUF6BN9Jn7E+oFACI2EOofEOLP2EbvAaH/GB2ILHjvvfe8MGQYCwwKidEKiF+uSZuo5YCRhbYwuwLimQiJkgJxTuoGKR7JDFVA39iPCv2rMqwUFsac84XokgBGE9IMuDekRmAwwCAVChYKUREoMwMApFVLs43b7mxtGxRtLlMhqhqI/83b97HmddvF1wghhBBFh/BsxFsQ8niICVcn/xvvLcIULyqeTdYjnINHGTHJ/OsITLzJCDJEcYDtxx133PJz4KmmCB9RAOTyEy2ASKb4XKhQj2cXTzI1A1iHR5ljybkGagYU5L0PINYQxhgLOAfXQYwSeYDhgWgCzpsIYp7rEsnAONAnvPwBBB59ReBROA9DAuNGCDieeY7F88t1MGpEjSOrg/oGREOsCXj38XYzrrSVa9Nf8vnpCzn9GGyIYqBNGDWIhAC2UyiR8ac/9AsDT4C+kMJAbQIKM3LPSRMAIiHwcmNo4F5xP+6//36vN0CbOJbUDjzoGAIwDCQb7wDtpv1hiRopCoLikd27d3fjQjIwfjC/P6H6BXnieS5IE6APjAfvw3OIeKcftJv1fBfYb5dddvHtQBFF+k19B/qNAQfDCOfCcMJzJERFoEwNAEAxwM3a7W7tGnSNrxFCJAPxv1n7Pax1/c7xNUIIIUTxIPQbT3dUdOFtx+NLMTsq6xN6j9DEABCdfo4Qd8L6yZMnKgDhzZRrAT4TGs52vPaIKXK3EXwYElhPdXhyrfG8Q6tWrZZX2UdkI6Jpx8EHH+yGAoqu4WWN5vmzREH00ocQ9o+xgVxt3nM9iuGRq41HP3o8n/Fy4/HG+831Q60AoGYB56AdhJgzFkQ0UHiQ9RzD+ekX9RAYU84ZrhOIXg8Q2gjGgqrHJx4fhTB4xC6GHNrFtfHkM24YOxCoYRww1lCML7Qp1GzgGFIjEPmhTXiwEeMYfjAGMe70j/QLRHAo6sd5eYYoqkh6BHD/MIBwX6nCT5oBxoBkOfEYfCjq2Llz5+ULn0M7Qr+539Ex4Nmjij+v0Sn32Cc8GxSWJIXh/PPP9xz+RJglgueSV8Q+40DfuG8YOOgv/ePZZhzpS0h9wFBAKgjrqRcAGLeIpOAcFEKk30JUBKotw2xVDixdlms/j/vUxs4eGl8jhAhQ6G/zDn2sVb1O8TVCCCFE8aGQGp5UPNgUkIuCp54Qa34aInyi+f6sxzjAjAF4UgmzRkAG8YWoxbuMlxkQ/QilsJ392cYrIjuaLx+24cUnRYHr46HGi805EWgYF1jwwnP9aNoBcAyRB3htOT+CmNB+jBD0hXBu4Fz0M3p8iEAIsx7QdtrCOfGCs41zRI9hG+fG8804IGxDXxG+eNlpL9AWBCQ1EIBUCEQoRfuiYwycl+PxogdRnAjnY2xIscCAwnmjYpn+cJ8YO9bTztB2xo6xZoxoH58R1OTxYxQglB64BkYGjEAYEmgX48Y1OS8RE6F9GH0w9BxwwAH+GUMCIhqPPEaVKNzraC0ECM8C/aYvnJdrQeL40F7GORzDuHKvQv9pJx58+hvuR4Drcv0oXItng+MYN+4nIf7UXAj3Dzgn0Sh8Z6L3heeJ/vLcRp9pIVKZcjMAAEaA3yd+a8NnDI6vEUJkpteyrTrubc3qFD6XUAghhCgM/OzD643AxsNZWIIBAKEfhGyUYABALEdnGRD5QVjjOcZ7z1SFqQKpHIhcogcQ1BQeJOKB2gBU+F8VeNJZzjrrLBfiFM57+umnfepEDCNCiNQieXxRGUE6QK/W21vPFltYtWrl2hQhUoI6mfVthy4HS/wLIYQoFfBe4n1GxCd6YlcFHl/m1496RaPgRWW7vKCrBm88kQaEqacS5LyTkkBqBtM3MhPDZ599tlrxD++//74bDXiu6BfGIIoBSvwLkZqUawRAlDGz/rFfJ3xhOUtXXwhEiMpIk9qtvNq/pvoTQgghhBBClAYpYwCA6Qsm2g9jPrBFOXnzyQpRFagW+4+ZMTZpt6sX/hNCCCGEEEKI0iClDACQtWS+/TT2Y5u2YHx8jRCVl/Rq1W3dllta16a98xWVEUIIIYQQQoiSJuUMAODFASd9ZyNm/G7LlhV+TlUhKhKE+m/ebg9rVlfzxgohhBBCCCFKn5Q0AAQmzBnpdQGUEiAqG63rd7GN2+5kNauvmMtWCCGEEEIIIUqTlDYAwKKchfbzuE9syryxtiz2nxAVGeb3X6/lVtalyQYK+RdCCCGEEEKUKSlvAICly5bafzP/sj8n97fFuYvia4WoWDC130ZtdrL6NZvE1wghhBBCCCFE2VEhDACBhUvm2cBxn9nU+eMUDSAqDNXTMm3dFlvYWk17WVq1tPhaIYQQQgghhChbKpQBABD+Y2cNtT8nf+8GASFSFab3a1W/s/Vqta3VrdEwvlYIIYQQQgghyocK545EVHVotI7t1vUYW6sJHtX0+BYhUoc6mfVtq477xJa9Jf6FEEKkFIsXL7YxY8bYf//95+9LkqVLl9rWW29tY8eOja9JTWjngAEDbO7cufE1QghRNaiw8cgZ6ZnWu80OtvNah1ureh3dMCBEeZOZXtPWbbGl7db1aGtdv7OeSyGEECnFL7/8Yuutt55tv/32tt1221nv3r1t4sSJvi07O9s++OADW7CgeLMvDRw40ObNK36U5rRp0+zzzz+PfypZZsyYYXvssYd98skn8TXJGT9+vH311VfxT8Un9KmCBeAKISoRFT4huWGtZrZ1x/1s284HWIOaTWNrJLhE2ZNeLd06Neppu3fraz1abOZ5/0IIIUSqcdJJJ9kuu+xi//zzjw0dOtTuvfdeq169um+bPHmyHXHEETZ69Gj/XN7079/f24u3vqRp2rSp9/OAAw6Ir0nOp59+aqeffnr8U/H58ccf7cQTT5QBQAhRbqRfGyP+vsLCdGp1MxtY58brerj1vOxZlp2bFd8qROmB8G/TYC3bvP0e1rnJejHhnxHfIoQQQqQWiM5LLrnEDj30UNtyyy0tIyPDOnfubHXq1LFJkybZ7bff7mHxpAX89ttv1qtXL/dW837dddf1cyxZssT46UjkQM2aNX3dDz/8YHfddZd99913fr4HH3zQTjnlFGvevLmL9/fee8/uv/9++/rrr61BgwbWtm1bP27cuHH2xBNPWJs2bey+++6z119/3be3b9/evv32W3vyySft77//9oiEf//91zbeeGM3Wjz00EN+HNEM7dq1syZN8mbXmTlzpl/n0Ucf9f033HBDy8zMtNmzZ9sDDzxgjzzyiJ+P9enp6Xbbbbf5tRo3bux9fumll7wd33zzjfeDSIbnn3/er0lEw6hRo7zf9On999/3felT/fr1l/eJiIHHH3/c+0RbXnvtteV9Ynzo05AhQ2z+/Pl+XvoEn332me/fr18/q1GjhnXo0MF/39InjDQtWrSwyy+/3FM3Nt10Uz9GCCGKQqUqSU49gI6Netguax9pG7fdxWpn1o9vEaJkoZp/q3qdbOe1j7AtO+wZjz4RQgghUhcE5X777WfXXHONvfvuu5aTkxPfYi6Ig1c6vKalpdnHH39sb731ln8GDAAIZ0LoAS/9rrvuaosW5U3TvO222+Y7L6L10ksvtc0228y97uyLyAXqBNx8880ekcB558yZYzvttJONGDFieXvCQlswBBx77LH+uvvuu9uwYcP8fKQuwFFHHeWi/ZBDDvFQe84Dffv2te+//97XYwxAeCP47777bj8HYFS46aabbM8993SjAoYPIiOiY0Kb4IorrrCLL77YhXizZs1st912cwEPGDVCn7gGhoOdd97Zhg8fnm+MgT4BxhMMJqRmdOzY0Q4++GB78803fRvjzHhzDQwPYdyFEKKoVLhZANaE3KU5Nmb2vzZ8+iCbs2h6fK0QRQcPf8t6HW2dZptY49ot4muFEEKIigEC+JxzznFvO179G2+80cUqxgG8y6z76aefrGfPnr7/GWec4WIaTzYsXLjQGjZs6CkEXbp0cQGOpx9POefAc7/DDjvYH3/84Z7x7t27ew79Jpts4sefe+65NnLkSPegYzygDsEXX3zhrxgR2J+Q+4suusjeeecdO++883z/IJYxLoSUhalTp3obiFrgODz5eN8POugg3w78zKV9iH0MBAH60apVK3v55ZetT58+dvTRR/s1nnnmGe9HAI/9HXfc4REFgIefa9Hm4Ik///zz3ajw4Ycfeoj/Ntts4wYE6izQJ8by5JNP9ugLoiHOPvtsjybgerNmzbJ11lnH27Hjjjv6+W699VZ7++23vV8YDrp16+ZRDaRDCCFEcalUEQCJpKdV97SAXdY+wrbuuK81qtVCRdlEkUD4d268ns8+sWWHvST+hRBCVEgQ74jc33//3YXxvvvuu9x7vabk5ubaoEGDXLgG0cwMAEGg4+FHaN9zzz0uvlkwLrA++J8I0SdqAEgpaNmypU2fXrDThmsSvXDDDTd4KgKfiRzg+hdccIEdf/zxbmQIdQxYjzEBo8JZZ53lwjsZRBYQ6bDPPvu4iC/IP4aHnwgEwvJDn9g/sU8YNIA+YWgoqE+sx8CC4SKcj8KEXCfUPuB8rBdCiJKgUhsAAqQGUJF957UPt+27HGRtG6ytIm2iUNTNbOhV/ft0O842bruzT+8nhBBCVGQQxWuvvbZ72PH4P/300/EtK8O+iOxk4I1nWxD/iRDWjyim5gDFBVmuvvrqlbzsURLD5KMgvPGq4w0nx56oAuoYBAjN/+ijj7yeAbn65PIDBgBENWJ7o402cu99IqQeYBTB205EAJERyUjWp6uuusqeffbZIvUpnI+ohXA+0gswRoSoByGEKEmq1F8WvP/N6rR1D26fdY6zHi02t5rVa8e3CpEHz0nTOm1sm477+XR+VPWvmVEnvlUIIYSomJCTjkc+gDCtXbu2F6kLnyGaw0/xOQR18EYjkoNBgGJ15Kzj1Q/89ddfy49HpLMP50BUh4UifIUBcU+bA6QC/Prrr54fj6d/7733Xh5tECACgXB6Xl944YX4WvOihxT5I2Xhueeei69dASKcwn933nmnF0Mk5SGkG4QaA9C6dWv36hM9Ee0TBofCQJ+C6AdqCJAqwRI9HzUThBCiNKiypkWE/7ottrC9up/oBgEKumWk14hvFVUNRD/e/m7NNnLRv2OXQ6xV/U6eRiKEEEJUBsgnJ98cD/Njjz3mYe9UpD/11FN9O0X66tat6/nybKcCPYKZfH4894jjY445xo0Ggcsuu8xeffVV95j/73//cw92MCiQn4+nnOuQS0/++/XXX+8e/MLQqVMnL3pHDj5RCohlrk3oPx5ywuKDQWPChAl24IEHunBnGTx4sNciwHjBetpI3QOKBLI+CgYN8uvp8wcffGAvvviiV+dH/BMpwbnpG15+jATRPlHLgD4xw0BhwGAS7RMzGHBtFs7B9W+55RbfLoQQpUGlmAawOFSrlmb1azaxDo3W8XoBdTLq2cIl8y07Z4WFXFRe0qtVt7YN1rKN2u5k67bc0kV/DUWFCCGEqIQg8AmBJ2edqf2odv/UU0+5UQAQvITYM10deelUxEeEr7/++j7dHd5rRCrRAITMI8Z79OjhRfG+/PJL3041fULXyYGvV6+e7bXXXl6cjzoDFLVDxB9++OHu8cbDnpWV5dcJII432GADPyfimOnzCNlv1KiRV8Kn3gDnosI/uf7UDOBaRBuQIoBhAEPHhRde6NX0meKQQnysp5AfBRC5PuH6GAcogEiEArUR2IexoW+IevqDxx9vP4UMeb/55pt7e2lb6BPjiuGDPmFMwCiBFz+kBGBIYQxDnzAC0CeuSaQC12PaP2ZHoDAi44ahhT4TKUChQK4ZIjSEEKI4VOpZAIpO7I9t1jQbN3uYTZr3n83LnmlLl+WFvomKT2Z6TWtcu6XXgkD881kIIYQQQgghKjsyAKwGhP/CxXNt9Ky/bezsoTZ/8ez4FlGRoBBk87rtrFOjntaiXnuJfiGEEEIIIUSVQwaANWTuopk2cd4omzxvtM3Jmm7ZuVnxLSKVILWjTkZ9a1qntbWq39la1m2vGg9CCCGEEEKIKo0MAEVmmS3OzbaZCyfb+DkjbMr8sbZg8Zz4NlEe4OVvUruVtazX0UP7a2fUUxE/IYQQQgghhIgjA0AJggEAQ8DU+eNsVtZUy1oy33KWLolvFSUJVftrVK9ltTPr+9SOLeq281cJfiGEEEIIIYRIjgwApcTSZbkeITA7a6pNmjfaZiyYaLMXTVMxwWJAdf4mtVt6Ln+Luu3dw189PdONAUIIIYQQQgghVo0MAGUIRoHZWdNtVtYUX2ZnTbOsnAWWnZPl20Qe5OrXSK9ldWs0tEa1mvvSuFZLq51ZL76HEEIIIYQQQog1RQaAcmbJ0sWWk7vY5mXPjhsGpvq0g/Oz58S2Zcf3qpzgua+ZUdfq1WhkDWo2jgn9Fr7UrF7bMtIzPadfCCGEEEIIIUTJIANACkNkANMOzs+OLYvn2ILY+wWL58XWL/TaAmFJtegBhD25+OlpGVY9tuDRrxUT+lTlr5vZwOrWiC2ZjaxOZn3l7AshhBBCCCFEGSEDQAWEW5a7LMdyl8aW2OuS3MW2aMkCy8qZ769MTYjxYEluti1xI8Hi2L5LYkvu8uOWLVvq9Qj4L/bB8h6CZS7egWn00mJL3mu6pVdD0Mde46LehX1apmUSrl+9ti+1Muq40Od99dj+aRgBOFYiXwghhBBCCCHKHRkAhBBCCCEqCSNHjbb/3fuYHXvCOYTkpSS1a1a3nms3iX8SQghRlsgAIIQQQghRCZg5c6YddNBBdtttt9kmm2wSXyuEEEKsIC3+KoQQQgghKiizZs2yo48+2i666CKJfyGEEAWiCAAhhBBCiApMdna2i//DDz/c9t9///haIYQQYmUUASCEEEIIUUHJysqy0047zXbYYQeJfyGEEKtFEQBCCCGEEBWQpUuX2gUXXGDt2rWz8847z6pVS9Gqf0IIIVIGRQAIIYQQQlQwcnNz7brrrrPMzEw799xzJf6FEEIUChkAhBBCCCEqGA888IDNnj3bbrrpJktL0885IYQQhUMpAEIIIYQQFQR+tj333HP26aef2jPPPOMRAEIIIURhkclYCCGEEKKC8N5779m7775rTzzxhMS/EEKINUYGACGEEEKICsA333xjDz74oD377LNWu3bt+FohhBCi8CgFQAghhBAixRk4cKBddNFF9tprr1nz5s3ja4UQQog1QwYAIYQQQogUZtiwYXbyySfbCy+8YG3bto2vFUIIIdYcpQAIIYQQQqQo//33nx133HH20EMPSfwLIYQoNjIACCGEEEKkINOnT7dTTjnF7r//fuvRo0d8rRBCCFF0ZAAQQgghhEgxZs6caYcddpjn/ffu3Tu+VgghhCgeqgEghBBCCJFCZGVledj/4Ycfbvvuu298rRBCCFF8FAEghBBCCJEiLFq0yI4//njbZZddbJ999omvFUIIIUoGRQAIIYQQQqQAubm5HvLfvn17O+ecc6xatWrxLUIIIUTJoAgAIYQQQohyBvF/5ZVXWu3ate3ss8+W+BdCCFEqyAAghBBCCFGOEIx533332bx58+z666+3tDT9PBNCCFE66F8YIYQQQohyAvH/xBNP2B9//GF33323xL8QQohSRf/KCCGEEEKUE2+99ZZ98MEH9vDDD1tGRkZ8rRBCCFE6yAAghBBCCFEO9OvXz5599ll74YUXrGbNmvG1QgghROmhWQCEEEJUahL/mSvqP3vRomwq0CaKy08//WQXXnihvfPOO9a0adP4WiGEEKJ0kQFACCFEhYR/vpYuXerV08NrTk5OvlfWh/14TVzCeRIJAp/XZAt52izp6em+VK9e3ZfoOt6zrxCJ/P333z7N39NPP21t27aNrxVCCCFKHxkAhBBCpCz8E4V4X7JkyfJl8eLFviDyVyXiy4sg+nnFKJCZmekL+d1hkXGg6jJq1Cg7/PDD7bnnnrNu3brF1wohhBBlgwwAQgghUgIEPQviftGiRcsFP578yvZPVYgYwDBQo0YNX8I6UXmZPHmy9e3b12677Tbr1atXfK0QQghRdsgAIIQQoszhnx6EfnZ2tmVlZflSGYX+mhBSC2rVquULReFCtICo+MycOdMOPPBAu+aaa2z77bePrxVCCCHKFhkAhBBClDrBs4/Qx7uP8Ce0X6waxD9RAsEowHtFCVQ85s+fb8cdd5x7//faa6/4WiGEEKLskQFACCFEicM/LYj8hQsX2oIFC1z865+b4kOUAFEBderUsdq1a3uUgGoJpDYYvI499ljr06ePHXPMMfG1QgghRPkgA4AQQogSgXx9PPwIfkQPIf2idCFCACMABoEQISBSB74T5513nnXt2tXOPvvs+FohhBCi/JABQAghRJHgnw8EDuHN8+bNy1eVX5Q9RAIw/WC9evWsbt26bgxQdED5QYrLpZde6vfiqquu0r0QQgiREsgAIIQQotDwTwbh/Ij+ENovUpOQKoAAZZYBCdCyA/F/++2329SpU+2OO+5ww4wQQgiRCsgAIIQQYrXg3Z87d64vVb1af0WEwoFEBtSvX98NA6L04Lvx+OOP28CBA+3hhx9W0UYhhBAphQwAQgghkoLQx8tPeD+5/aJyQM0AjAFEB0icliz8pHr55Zft7bfftmeffdYLNQohhBCphAwAQggh8kEBv9mzZ3sFf03VV3khJQCB2rBhQy8gKIpPv3797N5777XXXntN4l8IIURKIgOAEEII9/aT10+IP9P3iaoFBQNJD6BegKICisZ3331n1157rb3yyivWrFmz+FohhBAitZABQAghqjBU8cfbT5i/vP2CaQVJDWjUqJGmFFwDhgwZYqeffrq9/vrr1rx58/haIYQQIvWQAUAIIaoY/NkPYf7k+AuRjGh6gGYQKJhhw4bZSSed5IX/mO9fCCGESGVkABBCiCoEgn/mzJkK8xeFhkgAIgIoHCjyM3nyZDv44IPtkUcesZ49e8bXCiGEEKmLDABCCFHJIbQf4T9r1izN2y+KDNMHYgigTgCpAlUd5vjv27evXXrppbbddtvF1wohhBCpjQwAQghRSeHPO7n9ePyZx1+IkiA9Pd0NAQ0aNKiyqQEY1PD8n3POObbbbrvF1wohhBCpjwwAQghRyeDPOgJlxowZXuRPiNKA2QIaN25c5SICmB7z5JNPtj322MOOPPLI+FohhBCiYiADgBBCVCIQ/tOnT5fwF2UGqQEYAqpCjQC+V4j/zTff3F9VHFEIIURFQwYAIYSoBFDVH49/VlZWfI0QZUuNGjWsSZMmlXbWANJorrzySk99IO9f4l8IIURFRAYAIYSowCBKpk2b5mHJ+nMuUgEMAM2aNfPZAyoLFNK8/vrrPcLm1ltv9ToIQgghREVEBgAhhKiA5Obm2pw5c7yyv/6Mi1QD7ziecooFVnSxzPfr0UcftcGDB9tDDz2kGRCEEEJUaGQAEEKICsb8+fM9z1+V/UWqg/gnLaB+/frxNRWPZ5991j7++GN/Jc1BCCGEqMjIACCEEBUE5vAnz58wZCEqEqQFNG3atMIJ6A8//NCeeOIJe+mll7wPQgghREVHBgAhhEhx+DNNqP/s2bM9F1mIikhICyAioCIU0Pvmm2/shhtusNdff91TGYQQQojKgAwAQgiRwlDdf+rUqe79F6IywLSBFAmsXbt2fE3q8dtvv9kFF1xgr7zyirVo0SK+VgghhKj4yAAghBApCJ5+wv3nzp2rIn+i0kEEQN26dd0QkGpF9YYNG2bHH3+8vfjii9ahQ4f4WiGEEKJyIAOAEEKkGPL6i6pC9erVrXnz5ikTDTBmzBjr27evPfDAA7buuuvG1wohhBCVBxkAhBAiReDP8cyZMz3XX3+aRVWBaABmCaA2QHlGAxBxc/DBB9ttt91mm2yySXytEBUDisOOGjXKunfv7oY1IYQoCE1mK4QQKQDe/vHjx2tef1Hl4HmfM2eOjRs3zqNfygO+d8ccc4xdcskllV78jxgxwse7pOHevf3225adnR1fU/JcccUVXpuhPOFvda9evbyvqUJWVpbtuOOO9thjj9mhhx4aX1uyMA3mbrvtFv8khKjIyAAghBDlDHn+iP/S/OEsRKqzZMkSmzBhQpkbwRCuJ598sp144olVQuAgFF999dX4p5Jj7NixbkSZPHlyfE3JQ5TGtGnT4p9Kjq+++sq+//77+KdVQ30W+sjf7WS8//77NmTIkPinsoFneP78+bbzzjt7FFlpgNFoypQp8U9rRm5urtfU4BkRQpQ/MgAIIUQ5wY8ifkiS76/p/YTIiwZA5E2aNMlycnLia0sPPKennXaai+L9998/vrZywxiXhoGla9eunr5UEQsn4jl/7rnn4p+Kx1133WUff/xx/FPZwDSVTzzxhI0cOdKFdqqBcfvqq6+2AQMGxNcIIcoTGQCEEKIcwGOD1x+vjRAiPwsXLvSUAF5LC4xul19+ua2//vpuBKjKYBD48MMPvQbCpptuaqeccop7e/FmH3jggbbnnnu6QA6GA6ZJvPTSS+2TTz6xLbfc0gU0OehEAIS/ae+++64XU/zoo4/cuMK5Bw0a5NuA+3vqqaf68QcddJAdeeSRdscdd/g2PMVEZGy++eZ25plnJv07ifHmrLPOshdeeME/48E/9thjbdttt7VzzjnHo0kCL730kj3//PP25ptv2l577eXXGjp0qD8D1113nf3444/25Zdf+nqiI1j/8ssv+75bbbWVnw9DbTL+++8/O/zww+2nn36yM844w/755x+/Hufq37+/78NYnnvuubbNNtv4PlFP+FNPPeXtuuWWW2yLLbawP//8M74lD46ln+T30z+MVY888shyozGGMvp244032ltvveUGCIxoyeD+kbpwwAEH2B577GGPP/64G6KBf5OY/YLrnH/++X6d+++/f/n2AOPMM8Hy888/x9fmQd9POOEEvwd8t4gaIFLipJNO8vG77777lo89YLDgWWNcLr744uXRC7Tzpptusu+++877utNOO/lzEO0X577qqqtshx128MKd0WdLCLFqZAAQQogyhB82/HDhxykhz0KI5CA8iAQojZQARNO1115rNWrUcHFX1WGcb7/9dtt1111dEPP3CUMAIv+oo45yYX/llVfaQw895Psj3p988kk777zzXCTjgcZY8/rrr7uQBITsDTfc4OO89957e+48hgDEfAhXz8jI8Ovyt/D333+3DTfc0I9FoDZo0MD+97//WYsWLbx9UfAoYyBAdPfp08c97rSjY8eOdvrpp7soR0yHWgeIw8suu8zuvfdeNzaQRkBbuO4GG2zgBSi5Dsd07tzZBerTTz9thx12mNeF+OGHHzxNJPE55Dz77LOPF7HcaKONvH4E74mC4FytWrWy6dOnuyGD55nxyMzMtK233nq5UWPgwIF24YUXeh8wtFAUMwoCGuML96ZHjx6epkKbMK7AX3/95cYK7tNFF13khgwMBsm+M0QJ8LwfcsghbvS6++677dZbb/Vt3DcMFwhqxh4DAWOGUSHAFJkYMhhzCg3S9yDaEf/0a+211/Zn6N9///VzpKen+7NUs2ZN38a4NG7c2MX/ZpttZq1bt/ZxwSDOtXlOaPvXX3/twv6LL76wo48+2o0BRxxxhF+L7y9jRT0Lnst11lnHx4XnUgixejQLgBBClBH8ucULMm/evPgaIURhqFOnjgu0kpol4J577rHRo0e7txSBUpVo166diyY8r1HwKIfx/eWXX9zzjfce7ysgiBGdhHETLYCIxMO98cYb+3bEcJs2bWzixInWtGlT90jjmWb/hg0bupDFUIAw5FpEXvC3EEHM9XbZZZflYhIRHTzwUYgYINIAwY74p32ISaZsxGhw/fXX+36cl/PjNaZoYBDG3377rT9LGDjat2/vhgWmocSDX69ePY9kgPDTOIhxIiEwdiC2AUMDxhGiD+g/4xIq72+//fbebkQ9YDRh7BgHxpfIBdqLYQRhixD/5ptv3Jtet25dPybK8OHDvbI/UQqhQCXeciIsMFQktvW1116za665xg0qjG2AMe/SpYu3FfEMnIMxZRxI32BciRBA2AMRAbSXe4H3/s4777Rff/3VmjVr5gYM7ifGEdqFAYK2hBQE/q3DmMJ94nW99dZzYwORIMC9QfS/8847/hnvfqdOndwQgpEAQc9z8Morr7ihiGiT/fbbz+8tRgHGjVoLYQpR+sRxPNtCiFWjCAAhhCgD8DTxY0fiX4g1B9GHdw/vYHFAoCDG8Lriea5q4n9VML4YRBCEeHARjIRh471nIVwcL38ICUcwB/FfEBhtEP+AmOMYDAW84hHGq4thgCJ8iD9AyCJgEZTHHXecDR482NcHCEFHqCNkEf8IUUQyBoQA58fbHC3G17ZtWxf/QJtq1arl3vlk0AYMFRgxCF9H/PI3PBoOj7DnbzpRCquado9ICIwiiGrGEQFMZEK0WGLv3r2Tiv8A58doEEDocnwoHEs/MX7QVkLm+Z6EFIEA4zRmzBg3foV7yv1m/EO9Db4PIQoDMBZhGAgw3oh/oL1ECnA/GZc//vjDjQPh3BgPaEOIwojCevbHoBL2x9vPeaJFDIl4QPwDzxJwPowbtAsjVDieCATGWQixemQAEEKIUgYPCj8UVeVfiKITjGgYA4oK3sYPPvjAxWzUO1rVIe+bMG1EFcKNhfHBc46hhIWQf7ywpE0UlRBhwLkR6XjVEb/k3ROeHrzYeO3xmOPdJZ+8X79+vh6oGYAnGEMFf1sDUcGLoQdRG7zDyeBawXueCAai7bbbzo0WREokm1qPFATOT1sTxXYUroOQpb4B48grho/i1J1A4GMUYCEKg3x9oi4YE3LzkxHGlvSBcE8fffRRF+IFGTBWNUYQjchhX9oRzk0/Sb0oaFpN9ifKJLo/BoSoISdKaD9wXVIHwrEsRKVgsBJCrB4ZAIQQohTBu4JXIuo5EkIUDYRWCFdeU/AyP/zww/bMM8+sUhhWRQgvx/tLWDqGAEK2EdCEZRN+HhZC/EsCPLh44DEoECLOvWFufeAeI3C7devmXn5y9D/99FPfBrTzwQcfdI82+f6cZ6211vJc9SBWCT/HK05OeWEgGiHk5ANh6MxqQC49UQ4YAhLBI/3GG294yDuvAQwk0Ugv2k9NAtIGwjhy7hCNUBgwfmEEoX+MDykJRAQwFqRBhEKW1CHAsJIMrkeUBWkD0XtKKkRxoR30k0gM+hbOTcoBHnzEO0aGMC4I+LA/9y7sT9RGYQxMHEv0BkaPcCzPCxEJQojVIwOAEEKUAvxQ4wcKP0RX5UERQqw5fLeojl7Y7xb51YRIk7NdkECqKiDG8PxSDC9U3ycPHqMKBd5uvvlm93gTgk/BOKIAMJzgXeZ9SYCAI5KDVzzEvOLVJ6yd2gx4/QlVpy0IeYrORSH3nLx0qudj0CE3nVeKFXKfKTBIgbl99903fsSqoUgfRgamquO8fMYzTpV5csoxjCSD6AWuTeg9+wMinGgJzkUhO0L+MVLg2aZPeKtpH0XwCgv3jGgJZhAgVB4DAGkaQFuJWKCN1CVgzJKB6OaYK664wg0bPAO8cl9LAsaKe8UzhYGGa+2+++4eso+oR6AzVlyftAhmGiDthPuOoYdCgNSbIKVgdbAfY88r48m4kmKBIUsIsXrSY38wkv9VE0IIUSTw0CD88f4LIUoHvMRULicXORoenAgez7PPPts9tVRlr+rguSaPm1cWxgQRhshGmOFtRlSRBkA0AHnapF7gnUUsYkBBTCLCqfoeYB0LXne8vrwnhzyaU87fRorkkcdPQT4iASiWR9h6mMcegwS55hhtaMttt92W7zoISaq+027ENhFWVIen8B7vmTWCon4YAkJoO23BGx3y6MPzQsg64pzoAzzkGB8I/WdhHfUHiHpg9gBELCHrnJN+sA/jh/GCZxBjFO3C8ED0BEKWQnYcz/R9PK/kqZMKRh/Zj3aw0Ce82MkgJx6xTjg9RgaiVwiXJxUCuC89e/b0sSTKgLx++sR2+h2FQnzMJkDKB953ZivACIDnPOzL/QteeNrGOYkwYDtjHg3pp89M4cf9ooAgRQ3pN/0kzYP0CSICOA8GEO4NdSQo2EcIP+PCur///tujCDCk0JdwbkQ+1wfOQbsQ/Zwbwwr3jFoNnINzcg3OI4RYNZoFQAghShBC/QlRDlNhCSFKF8QAwiQUC4uC0MErTM5/QQJLlD1ML4fAx+uOoCb8Hq84xoEwLZ3IA6GOcEfkIuyFEKK4KAVACCFKiFCkTOJfiLIDzyrTuiUW2cQTiQfy/vvvl/hPMTDKEO6PxxwPMh5mohI0hdvKBM83r0IIURIoAkAIIUoAxIeK/QlRfhCi3LJlSw+RpnjdYYcd5hXP8SyL1CMYTKnkTzoB904id2UYJ1IjSBPQ+AghSgIZAIQQopjwA5awf/JChRDlB0YA8pmpDk+eNYXBhBBCCLECpQAIIUQxoJK1xL8QqQHGuOOOO84LtO29997xtUIIIYQIyAAghBBFBPFPHqvEvxDlD+k3//vf/7x6O5XOo/O6CyGEECIPpQAIIUQRmDdvnub4FyJFQPzffffdXlGeKf/ClGZNmza1hg0b+vuqwND/Ztmi7NSuQ9K9S2PLzJD/SQghygsZAIQQYg3BszhlyhSJfyFSAL6Hzz77rBeUu/zyy5eLf6BoGkYA6gJUBZYuXWbTpk+3l156yc4+6ywGIL4ldUhPUyE7IYQoT2SCFUKINQDPv8S/EKkB38PXX3/dhg4dapdeemk+8Q9sZzrAOXPmxNdUbhYsmG+nnHyS9ei+jqWnp7nYTrVFCCFE+SIDgBBCFBJy/hX2L0Tq8Nlnn9nXX39t1113nYf/F8T06dNt7ty58U+Vk4ULF9oJJ5xgBx98sO22227xtUIIIUR+ZAAQQohCEAr+SfwLkRr079/f3n77bbvjjjssMzMzvjY5IRKACJ7KCHPFX3zxxbbDDjv49IdCCCFEQcgAIIQQq4GpxRT2L0TqMHjwYHvggQfslltusTp16sTXrhq+v0TwYMyrTOTk5HjtA2odnHrqqfG1QgghRHJkABBCiFWwaNEizfMvRAoxYsQIu+eee3xp1KhRfG3hwAhAJA/h8pUFxoF+XX311V70UAghhFgVmgVACCEKgLBaKoszxZgQovwZN26cnXfeeR7236lTp/jaNYdigW3btl1t6kAqw8+3J554wr777jt78sknLSMjI75FCCGEKBhFAAghRBIIq504caLEvxApAoX8rr32WrvhhhuKJf6BiB6+3xj5KirUP+jXr589+uijEv9CCCEKjQwAQgiRAOKAsP+KLA6EqEwwjd+5555rp5xyinXv3j2+tnhg5ON7XhGNfMx88Mgjj7jnv1atWvG1QgghxOpRCoAQQkTgTyIF/+bPnx9fI4QoT8jXv+yyy2y//fbzKvclDQK6devWFSZ/fuDAgXbJJZfYyy+/bC1atIivFUIIIQqHIgCEECLCjBkzJP6FSBGys7Nd/CP8S0P8A7N8MDtARWDkyJFeA+G5556T+BdCCFEkZAAQQog4c+fOtdmzZ8c/CSHKE1JwbrvtNtt4443d+1+azJs3z2bNmhX/lJqMGTPGjj/+eHvooYe8gKEQQghRFGQAEEKIGHgBp02bFv8khChPqMNx9913W5MmTeyoo46Kry1dUjn6B8PkCSecYHfddZetv/768bVCCCHEmiMDgBCiyoOnkbnBVRJFiPInTG9Hcb7TTjutTHPzMQIuXrw4/ik1IDIBIwhFEImGEEIIIYqDDABCiCoNYgPxr+n+hEgNXnvtNRs7dqxddNFFPl9/WcLfAWYGIAIhFWCmgjPOOMP69u1re+21V3ytEEIIUXRkABBCVFkQ/xT/otCYEKJ84fv4wQcfWP/+/e3KK6+06tWrx7eULUQEMRNIeUcE8Xfp9NNPt80228wOOuig+FohhBCieMgAIISoslD4i0UIUf788MMP9v7773vhv5o1a8bXlg8LFiwo96KA119/vXXs2NHOPvvsCjNFoRBCiNSn2rLyNnELIUQ5sGjRIpswYUK5e/lE2YGICksILQ+fk8GzUdAiSpZffvnF7r//fi/817hx4/ja8oXnolWrVla7du34mrKBNASK/Y0fP97HIz09Pb5FCCGEKD4yAAghqhz8wB43bpzn14rKBaKN0PGMjAxfMjMz/ZV16dVyrdrS+WZLs2KvWTGFnx1bFsf+IVwSeyXnmwVjQGyplm7LqmXEXllq2rK0Wr5YWl3LXZbmYeKJC8+T/kldc0aMGGHXXHONGwBSRfwHEN/t2rUr03SEp556yr755ht78sknyy0NQgghROVFBgAhRJWD/F6F/ldsokK/Ro0aViMzzTLTF1tG2iKrtmSa2fJlplkOy5yYvl8UP7qYYAio3tAsIyZWq8eWjGZmmc1tWfWmtji3RmzJtOzFOZ7DjVFAhoGCGT16tF1xxRV24403WqdOneJrUwsiAIgEKChSpKTgGXnnnXfshRdesBdffLHc0yCEEEJUTmQAEEJUKebMmaP5/isoePNr1arlgqxmxjJLWzLOqi0aZZY1wmzxhDyBv5Qp3Mrrn7W02P8yY0tMuNVob1ZrbVtWo6PlZra1RdlLbeHChZaVleXRAiJvyj2mtiPXvUuXLvG1qQmRCaUdnfDFF1/YzTff7EaAevXqxdcKIYQQJYsMAEKIKgPze5NXmypTfIlVg4cfL2jt2rElI9uq58ZE/sLhMcE/zCw79r7chP4aUi0tbhDoala7qy1Ja2ELF2fawoVZy6MEqhozZszwaf5OPfVU23TTTeNrUxe8/23atCk1r/xvv/1ml156qb300kvWtGnT+FohhBCi5JEBQAhRJeBPHeJfU/6lNoj+OnXqWP369Swjd6KlLfzdbN4gs5xZsZuId78SkFYj1tGYyKu3sS2tvZ4trtbU5s6d55XnqU9R2SES4pxzzvG57bfeeuv42tSHdJP27duXeCrAv//+a0cffbS98cYb1qFDh/haIYQQonSQAUAIUSXA41je03qJ5CD6CeuvVyfDalWbajY/Jvjn/5aXt18VoIZA3d62rG4vW5jbyOYvWOwiuTIaA0iBYI7/7bff3vbee+/42opD/fr1rXnz5vFPxQej5PHHH2/33HOP9ejRI75WCCGEKD1kABBCVHo05V9qguhv2LCh1aw23dLm9TebFxP9uRRnrKr3Kc28uGD9TW1p3c1tYU49mz17tj+/lQFSHRD/G264oR1yyCGlXlSvNKDNLVu29CiV4kINhP3228+n/Nt8883ja4UQQojSRQYAIUSlhj9xTPlH/r8of/D2161bxxrUSbOMxf+Yzf7WLHtMfKtYQUwc11rbrOG2lp3exebMz6nQKQKIf7zceNBPOumkCin+AzzDpAKkpaXF16w5zEJCCgQ1EHbdddf4WiGEEKL0kQFACFGpmT59untRRflC/nSjRo2sbuZ8S5vzRZ63f+nC+FaxStLrmdXfzHLrb2/zsjL8ea5IhQMpuvnggw96+P+FF15YLOGcKtStW9cjAYoC43DEEUfYYYcdZoceemh8rRBCCFE2yAAghKi0KPS//GGO/oYN6lm9jGlmM/uZLfgjtlb3o0hUS48pz41tWcMdbe7iBjZnzryUj2zhu/fyyy/bsGHD7Oqrr64U4h+KmgrA/TrvvPOsZ8+edvrpp8fXCiGEEGWHDABCiEoJf9pU9b/8YM7+Jk0aW+1lY6zazPfMFo2NrdX0iyUChoCaXWxZk/1sQW5zmzFzpi1ZsiS+MbV466237LvvvrPbbrvNn4nKBFEt7dq1K7RRg/QNpj5kmr/LLrusQqdBCCGEqLjIACCEqJRQ8Z/K/6JsQRQ1btTA6lWfYjYjJvyzRsS3iJInJiDr9LRljfe0OdmNbPbsOSmVGvDVV1/51Hb/+9//PBKkMtKgQQNr1qxZ/FPBkAZxxx132JQpU7zon8S/EEKI8kIGACFEpYMwW7z//OgWZQNe0MaNG1v9GnMsbfqbMeE/PLZW418mEBFQu6ctbXKAzVqQ6TUCyvuf9gEDBtjDDz9s9913nxf+q6wg5Nu0aWM1a9aMr0nOI488Yr/99ps99NBDXkRQCCGEKC8qRzKeEEJEwPMv8V82IIDq1atnHdrUs4bZ71nauFtj4n9obIvGv8xYluu1FdLG3WhNln5t7ds08tz08vIyDxkyxIv+4fmvzOIfMLRQaLQggwvrX3vtNevXr58bQ1JR/KeyH4ipEu++++6UbmNZMHToUHv00Ufjn9YcZhBZVTocxrqZM2fGP4lAQbOuJPt9wfgmTtnKc1vVn12RmsgAIISoVPBDh0WUPoR1t23T0lpkDLb0cTebzekfWyvhX24syzGb9ZllTLjFWtUeaa1atfCUjLLkv//+sxtvvNFuueUWjwipCvCjf+7cufFP+fniiy/s+eeft2effXa1UQKlCUUY119/fbviiivyCZJ///3XttxyS5szZ058TcFw3Pz58+Of8iDlZOHC0pvNY+zYsXb55ZdXeYPur7/+ajfddFP805rB2B1++OFed6IgKEzJWJc1fG9SVSBj2Ntoo41s1KhR8TV5YCjZYIMNfHph4LvDdJ49evSw7t272wknnLD878F1111nZ5xxhr8/9thjfZ9kC38jhChLZAAQQlQa+KGDx0iULoT7N4mJu7ZNsq3GlLtiv5Teig2+pvRLGXJjPz6nPG+1Zzxi7VukW8OGDcskGmDixIl21VVX2Q033OBh8VUJREGit/Cnn37ysXjqqad82sDyhJSof/75x6Myfv755/jaPIMp3uXCzCZBWke3bt18GsPA448/bltttVX8k0hF+Ht92mmn+dSTqQQCun379vb333/H16QWFFblu5Fo4MLoheEsfA/OPPNM++WXX+y5555zQ196erp/34DXMWPG+PuTTz7Z/x5gFOC3yrrrruufWbbeemvfR4iyQgYAIUSlAUt8RZofvSKCF7Nt66bWKOcTqzbhbrPsCfEtIuXIGm7Vxt1qTa2/R2qUZhV+im5eeumldskll9haa60VX1t1QPxHQ6gRCHhcmQKxMEUCywIiMnbddVf39q7q7yR/RyngyEI9CSCt6q+//vIwZwwIf/zxh3uM8Y7OmzfPjQOIJbymUQMDIKBYFwwko0ePto8//tgGDhyYb/YKCiSGc7z77rs2efLk+JYVMMYYVgryGhOB8sknn9gPP/ywUiQYbWdGig8//NDPQZuThb3TTtpLG2hPANH2559/+vpvvvkmX7g3bSXKAlH49ddf2/fff788aoF+kgISxhK4BqLxnXfesR9//DHf/WB8EI4I5Pfeey9fdAmGGu4L10iMxmBMuC8ffPCBtzs6Rp07d/ZpKwMcyzkYp2TPwogRI/zajBFt5VxEITCmtItrYFCKwn7sk6xPiOBon7jX1MTg/v/+++/LnwW203+uQ/u4T4ntYwy4PzxD0agF2sj68Dx+/vnn+Z45ngu2l+SMKVyTsTjppJPcELbtttvaY4895l79RIi0OfDAA31p0qSJRwuEz506dYrvJUTZoCKAQohKAT8S+DEQfnSJkgUvUsOGDaxRzZlWbcqzZksUaVGhqNHGljXva9Pn1y7xsFvOd8EFF1jfvn2rtCeLKAumBZwwYYIdffTR7h3nR34q8OWXX7oH+NNPP3Wh8sILL9h+++3ngm2XXXZxwYihAoF0yCGH2Nprr+3PyMiRI12w8XrhhRe6kCMKoEOHDrbpppu62EFEs/8mm2zi4c/bb7+9i8MuXbr4tSl8SI4512L/W2+91ffFeNC8eXMXjNSsuPfee91gglDm7zlTJm688cb+TCFYMULstNNOfuyTTz6ZL6qF/fGkPvDAA+5ZnTRpkm9HnNE2jBr0k7Ql6lIgDrlXd955p49DgH8/EHOMQ8+ePV2kMmYINDy43377rZ8PsU/tEz7Xrl3bZ3ZgxguMAhjaMAAdcMABfj2MARhBMJ4iuHndc889PVqtY8eOLoBJz8CwwN/Zs88+28UyIpZ9qafBGJ911lnWq1cvF7gIaMYMY0CLFi3c8MDY0176j6A+6qijPB0H6CPPImPPsTvvvLMfw1hwPOPBMZz/iSeesKuvvtq22247NwTwfrfddrN11lnH9thjDxfSPCsYG9iG4Q/jyl577eXnpk9sox30CY/4Oeec488O16BPeM15FhhHnhNm02Df+++/3wYNGuT/ltM2tu+zzz4eRcPYYGjcf//93UDQunVrH8/bb7/djjvuOB977hP3mdQbni2ee56pm2++2Z8bDESIb65FVA4Gh/XWW8+fQZ7bKDxDGE5oM30JTJ061SOcqHXStWtXHyfGkilP27ZtG98rjxNPPNHPg9EpwDO2zTbb+D0gGkCI8kARAEKISgFeI4n/0oE88jatm1vj3K/yvP4S/xWP7Amxe3eXNUv/1WsD8KO8JOBH95VXXmmHHnpolQ9jRTAj/BCQFPxLFfEfhegMcpKJTkgM+0fEESqOOPvss8/ca41wPP/88/2VEOemTZu6OEbQXHPNNZ6fjyBG8CHKN9xwQxeUr7/+up8TDyyGEEQcovbaa6/1c7/99tsucPGcv/rqq74vIGA5L8Lv+OOPj6/NMzJxDs7PjAqJKS2ci2KBePjxztMexBt9AQwBtAVByHuMVRgTouIfGJOXXnrJPvroI3vllVdcnGMoAAwSnPf999937/3w4cP9M3DviQ5AYNMWxC3jRdFH+oSoRQgiTPl7iqGC9RhXwlgzPuFcGB0YF8YBoQgIfwQl5+d8jAmGFUDk0ibEKoYI+sgziEgNBKMfhhKMFrSXe7njjjsu95SzD0aRiy++2M+JJx9BHeD8rGPh/OyLIKafiPfQJ/pDX0OfgHWMKX3CmEEfaQfCmfMi6Ll+GD+8/wh1jgk1Knh+MLwg/NnGGJN2xNgAx4fxpm8Yk9iO0SI8c/xWoG9Qq1Yt23zzzYtVr4S2YpjAiIORjPMLkerIACCEqPAgQhLDPUXJgJekXYsMqzH1PrNZ/WK/sJJXRRYVgKXZZtPfttozn7T2rev7j+/iwPeOH+SEtgaRUpVBkOHpPPfcc613797xtakHIgXBgmc+CiILQYuAR0CyILYGDx5caOMqgopiZ4g6RCVefqILjjzySBfmPHMIZ0Q0ghDR178/xUPzwMt82GGHubc3FLBE1B1zzDHu0X366aeTprIgJokWCEYXvMyIZYRl+PeBtgXDF+fA4JEI18QjjBGHiAWEbZi5AeMJQpOcdcaJ2hpEewQI+8ZTDptttpm3ASHNtfBws51ICtpAP4loQISzjn0xEAR23313N6ixb7g+IfwU88P4gWDFeEF0AeODwQJPOmHzjC3nhMT8evbFeEN0AuPBuTFshDHl3HjCiTogxJ6xo20BPO3cB/bj+ghsRD7tJDIk9InIgcQ+kX6C5zvap2Tw9yQYE7mnQGQBz+Cbb77pdQMQ9PST+4oRie9egO8gbeReYhCin7SH/TG24L0PzxwGLfqJeC8q9BtDEUY1jDYUCIymjgiRisgAIISo8BAeyQ8bUXLwA48wz5a1x1na+Dtiai+vkJGoBCz829LH32Kt6s90IZHoTS0M/Bgn7BnBhWCr6iCU8DQefPDBLgBS+e8R32uEKaHTCLYARgFC6RFNCCwWthOSvibPCAYA6gVQFBJhHiqdIwYJhUeEhfMjqgnpDiAME6/FZ1IOiK4Int5EuFZisUs+85wSno2oxRjAs0ooP15lXhNBnOLBJrS7T58+LsRD7j4eb8LIEcwYT1hf0H1OJnARpBhFGGOiKhC5RM9g1OD5iZ4rGD9WBaHsHMc5uU+MQRhXjCtEOSQKW4wepFM0atQovmZl7rnnHo8SIXqC/kajCKLjGwpbMr70CcNS6BMh+6xf0z5B9Bq8xzhBZEYw5CCuQz9JgUDwY2AJRA1EGAdoB+MRjiFNAANIIHq9KBihuI+Jzxw1BHiuooU9MWzxXBCFwfWZBUWIVEYGACFEhYZ/3EtzGqqqCD962rRqZg0Wfxb7BfVkTO1pfCsdufOs2qSHrbH9Yi1bNPMfu4UFwYEYwsOHZ7aqgzghrBrPJV7OILJSGaYt4/5F55bHMMA6xB8e4LBg2EAk8YwkRgKwPnEdoffkkjO12WuvvebedMBDTV43YePR85M7vjrI4UbkIWqTFXHjmuSYh1B2wAiB0MUQQFg/zyq590RnECbO/UoGnnaebzzZnIMwc8Qnue54ePGgv/jii/mK6q0JREXQb9IRCGMnpaEws0TQb/69CxCFgDecv9fknpOKER1X0gyINIjC/WVMQoQA4D2P3kP2IYoFoY3hhvsfCMYQIJ8eUY+3nSJ7pAAQ9k+feK6IHikMic9PQSCy8diHCIWwYIgsaPx4LmjHHXfcke8Y0kkCBRlxqLHA9YiyiEJ6AYZTtnFstP1Ez2A0wZi2JhR2DIQoKWQAEEJUWPjHV9P+lSw+t3/L+lZz5hNmsz6PrUldT6YoJstyzKa/aXXmvWJtWzcrtIcOYYfRDZFQkPesqoDgRNBS+IzieYFUj0pCTDElIGItiA8ENgYMPP542xExiJ1QwAxxgwAkt5o8bo4jhB/hjVgOYc88ExQcxEtOCHrwthIez3Nz2223ubeav914ZqNitCAQY3jtCd0m1z8RrsH1EYMUkMMzTIQDMx7QHrzlhIAjUOkbQj7Z9HP0hQKJeNQRxuHYcC+5BtsQuwjg4sC5yJ/nPkSFdUFwXYpLkkKBYYXoimCA45XP1F5gP4rb0cdkERPUVqCP5PFz3zDABAMghisEMseHNiF0A9Q44Brcfzz+GAh49qPjQ5+4R6sTwRhmgIgTzoeRZXXg7cdggijnO8azQ1oAEQjJoH4B58UjT7oGzxwFD0kJANqKIQiDUCI8c4wVfaZmAG3ku3D66ad79Ah/L1lHFX+eK+4LY859OOigg+JnWT2MHX87nnnmmfgaIUofGQCEEBUWfkwmFrISRQcvSttmaVZ90l2xwVUOY5Vh3q+WOeUea9uilufLFgQ/VMntxitKuCvh0lUZBDCF7xACVGCPGkPw1kbzkssb7murVq3yRXoQ4k7KAuH1eH25n/QHUY9wQtyRux/yuCmGh9AkjB6vPqILbyyzAbD/9ddf7/vB3nvv7aHQrA8CEsGHCCfnmtxuUiWoIRHEW6hIHwWDJDnbjC0RBMyzTuG76PRvQB42Ig1vPfn3p5xyis9MEYoAEt2A15ZteMvJ72c2BDzXURgnBCZV33fYYQcXd/SX9UQFUPSQ6AZyvlkfPM8YT6Jt55lgHKOpAHjK2Y9+8P1hLBk7/g2jEF347gXvchTEKGPKsVSdJ4WDCvKh5gA1OGgf3nraTt8wmAQ4Xwj7Z1xIbUCkUlMAgw+h+4w17cUwQHtIH+DfWKIvAqR3YFihDdSMoOAgfcXTTpuI0KBPRCogrEOfuHZin7jfpAvcdNNNHpmBwSBxP+4795+2AUUqEd+MHbM0UMiRmRiAZ5uojGg0AOONaMfQhGeeZ46ZC0IUCdE6GAaSGUq4NlEfGDpoJ1P8YfTk2aJQJdv57tA+DAWMIePP94AZGADjEfc9EZ6VcD/4O0LBw8IYQIQoKTQNoBCiwoKXIlkhJ7Hm8OO8Sc1JVm3KU2a5CvmvklRvZMtanWpT59ZK+oOY3G0EHOG0CMaqDD+dCAPHm4wYSBY9wTpCtKOGgfKEaIVkRhsESGIKCKIUEUf4dOI2vMQIstBnxoJ1iNTovlyPz8n6Ty43x0XFGp9pS2IbE9uNwSAqrKMU1BaMF0QeEJkA9A2jAVPeEfUQhXNgvKGPic8548L1iaCgrfSNJVnbE9sd3R8QfLznOtF9ORdLtP3RdYnjH4V9krU98drAGGCk4bpsj14P4c+6cH/oN+kEiHyMP2xPFuK/Jn0K0A6Oob3J9kscR6Bt/I3iPkTHIdm+gWTPHGAMSDaWUbge486xyfpQ0PeloH5H7weFGzEqUKMCo4gQZYEMAEKICgn/GFPgRxQPfoA0btzIGqUPN5vyfOwXy8r5taIKkVbDlrU8yaZntVw+9RbgoWK6K0KfEVdVHYqJEeqLMaQgMQp4nvFCivKFaSoJT6e+AeKUGQ4I3yalQM/z6okaAKgfIUoGJBjRDzyXvApRVsgAIISocPBnixDQZMWgROFB/Ddr2sTq5w4wm/5ObI0KEYkY1TLNWhxls3K7ej4x4c7kVlMdnPDkqg4eO4rKkbud6E1MBOMAUQDJvIai7MA7S+oBVdrxEhPeTu67jDOFgzEjj55oCUL8RcnAbxlqLYR0ACHKChkAhBAVDkL5ovMLizUH8d+8eVOrt/hbsxkU+dI/BSJKNbPmh9nPw2rZWWed7WI3MT+7KkLldcaCSIjCVjlXFIAQQohUQgYAIUSFY/z48SqYUwwQ/y2aN7O6iz4zm9UvvlaI/Iwan2V9r/zd/nfvE+75r+o/FwghZ7o/wv4pqFdYyLMmB53vnRBCCFHeKCZNCFGhIJRT4r/o5Bf/TPMnxMpMm7nITrrqO7v/km62SZeZ1qRJ1Q79p1I4VddvvPHGNRL/QP40UUvlTUEGnMIadqL78T7xuDU5T1GPTXUIlQ//Pk2fPt2efvrpEutb9NylTUFtpnhdceC8fB9K434zC0SYeYNCjSVdIJg2l0S7R40aZR999FGpjIEQhUUGACFEhYKcZFE0POy/WdOY+O8X9/zrB4hYmRmzs+2IC7+zy05ez3p1bxRb8a41tEHWtGmT+B5VC4Qc07+xMOd5UWDO8vL8wU8dB6aRSzY1IZXx33vvPX/PzCpMLcfUbNH2UnOFnPkwt/u9995rl112mb8H5lfn/EwTuTqYmu+BBx6IfzKfT5/pAplesqJDnYx99tnHxTpz1FPcraTu+1NPPWX77rvv8mkTS5MDDjjACyRG4f5w/fAMEQnDVInR5csvv/RtiTAGzCDCtH1Mx7f//vvb4MGD41tXVOgvDkxRGKZ1pGbJfvvtV2yDRYA+84wyDWBx28mUhEwrWFJtE6IoyAAghKgwYNHXtH9FA/GPgKuX84PC/kWBZC3KtVOv/cnOPqa77bxF3NO9LNds6mvW0P6yRg0b5q2rIvDD/5JLLvH5x5lfvaiEacLKCwynzO9OOxJhfZhXn/SqL774wiMdKJgXYBy+++47n/4NmP4QowIgSKkMP3XqVNtjjz183argvFTgB2aaQKiRYkKV+YoOc8Uzt35BU9EVB4rvYawpjXMngvhPnGUHIxazgYRniGlBuffMyR+WtdZay7cl8vPPP3vbMSA89NBD1qtXL3v33Xd9G9E1GNaGDBnin0uC7bff3g477LASK77JjB88t0wbKSeEqAzIACCEqDDwY7GkvClVjUaNGlqDpb+aTedHl8ZQrAzi//gr+tse27axvbZvG18biD0z0161JjXGVpmCdoRbX3XVVS4kNt988/jaohOdVjGVYWYDhPxZZ521Wm8zf48xFlAckSiCWrVqxbesHjygeFSZ/x3vdnQ6RSIRvv/+ez9v1GiBAfiff/5xD/vff/9tP/zww3LDCsYLjBRR4cpMMezHtajhgLAN6RgUkv32229dgAY4NniRA3/++efyNhDpgLGEdvz222/uxY6OUefOnW3rrbeOf8oP1d45VwCDCX3EABMiK4AxHT58uM82EQwlwGwSW265Zb5aEhzH/PEIbAR6gHPgsecZpp/0O9rPkgLBf9xxxy1faGMyvvrqK+vWrZtHf2y11VZ27bXX2jXXXOPjyv3BsMT9wQjAeHLfGKuol5z7yxLgGEQ5hiiehyi0i+tE4b4x3tH7WRhoA8IfI1fbtm3tmWeeiW/Jg/HluaE93AvGPbE9tJtrT5w4Mb4mj3CfOJZnneNDn7lf3LcwJkKUJDIACCEqBPyDytz/Ys2pX7++Nc4YGxP/b8Y+SfyLlclduswuv/s323LD5nbc/msxB8DKLFsSU0hPWdM6s6x27drxlZUTBAIiBRFB6G9JwI/8ijB1KV7TK664woXSO+8wPWhyEC94cUkHeOWVV6xly5bxLauHYwmXRxhyjjCdIkKHWgtM04cBgmnnttlmm+WiHpGIceKEE07wyAHSDkhZeO2111x49+3b148N3mREH+c45ZRTfJ51PNA77rijXxMxffzxx9sGG2zgYh4IHT/nnHP8PfDvDsafESNG+Ocnn3zSj+G5OPLII2277bbz0PMg+J5//nk76qij/H0UxD/h70ylR9/JV6edzKt/0kknWffu3T1lAGgDbbz99ttt9913t0GDBvn6119/3Y4++ujl1/r88889KgXPO951zkH0BiD8OQfnJ3KAcWE7410edOjQwQ03CNqoqKfPjCdGHO43qQcIaoww3M9o7QwMBoTOA154xp60lIMOOsgOPfRQH9cAtRfoM/BMXX311X6fzz77bP8+c+yUKVN8++rg2cPAcvrpp9uBBx5oL7zwQr4+cL84bxjnLbbYwi666KLl7WHK0J49e9qJJ57o25iOMsB94rm44IILPIWCZ4ffORjENtpoIzdA8swecsghZVb/QVQNZAAQQlQI8J5F/9EVhQOh1iwm2BBuHsotRAI5ucvsirsHWb26GXbGEd1slcXqly2xapMet5aNzWrUqBFfWblAYN1999229tpr28EHHxxfW3wQBAjBVId24kElfx3hVJDwwEOJqHnkkUdcrKwJhJJjZEBMRQ0HePARVAhVhC+pBgg4BBXQtjFjxnjKACIfQfnrr7/azTff7B5W9u/ataufI0A7CZtnf4Q+QpS0DsQyBoXNNtvMbr31Vt+Xe5/470zU+8o2PPYIa87z4Ycf2ptvvrl8Wlq2B4EemDdvnue8Ex2AsMODjxilf0Qw0KZOnTrZgw8+6P2j/gIClkJxeIcR7hA9N3UpEP30Aw86/cAQQaoK94vzYMRCuOIlZ1wwhIR+FgZy/BHkYUF8c94o3Av6z0L9h4LSXDDWYLhBfJMiEdJH6Bv3sE6dOvbJJ594P5gxA+hr9HrRe8P95jOREtxXvqtR41p0rKhLgLGJaI9w/zHGRWtYrIoPPvjA01Pw/hMNxDUZ8wDXIkWAZ471L774oj322GNuvOA+YdggSobr8sxFjwWeL6I9iABgXPgbwX3l/tN2okx4DkLKhBAlgQwAQoiUhx8BFSV8NpVg+rGWTdKt2uTHY4NY+JBHUXXg9/X9z8d+EC/KsWvP2MDS0goxVV3uXEub9JC1al6vTPKRyxJ+zD/88MP+npDmaLh1SYAYDCIm1bn00ks9rPzRRx+Nr8kPIrx169Yugte0T4ipevXqeUG0qMhDbOHxJ0ccGjZs6KHXiLcg8EgZQMhmZGR4yDmzMhBazjn5m4fnmMKCAdbdeeedbrBiX4Q4QplXnl+uF91/ddA2PLLAtXhGggEgEfqGhx9DLJ5g2g49evSwJk2auECkKjztIjycc3F+BCMRGLQ9HBMF4wFCPzyj9OO8887zSAXSFID1GCpatGjh6RV9+vTxa0QNGquiS5cuXrAvLMlqNCBqKegYFv6dRqwSOcKCtxshTmrIq6++6oYC0hqIqnj88di/S0WAMcXYgBjnGWKMMAjwmgyeKbzr6623nn9u1KiRP1PffPPNaseCa9FOoj2IjOEcRDMQwRGFaAsiUYDoAp5VUjwwvHCf8OxzPzCscZ8S4bvWpk0bv9cYCegXfyswiHGvMXAUVGBRiKIgA4AQIuXBWh+s+aJw8IOwZfMGljY59uM9d158rRArQHc9/vow+2PYLLvrko0LJ/4DS6ZZ9WlPWcsWTfyHbWWBUHbCiy+88MISKyAWBaHMD/uKAAIfYYK4QqgmgqglH/rtt9/2HOk1AS8vx/7vf/9zIRbAW9+sWbP4pzz4jDc7WgA23BteEbfRe4UQjP57wfMZ3Y7hYFX7r47E5x3RtqritBgeEN7RfYhaIAUBrzh1EMj9DoYQhDIh43jLCXEPgj4K5+O8CMUA7+lbdP9oPxHhPH9Rg8uqwOuPlzwsQcRGIUWBaA0WBCrRHBhreB5YiPAI/ebfJPozYMAAD/snAmRV41ZQOzmG71DTpk3ja1a+J1EYq+bNm8c/5ZHsmUoGAh4PPNEJpF+QbkG7SMeIGg+i12fMeaY4N98bPkfrpkTvSSBaO4N6AUQBEFlDwUQW0vgwYghRUqz8FAohRIoh7/+a07xZY8uc+VLs11LJF34SlYM3PxtjH387wR65dnPLqF6EnwMLh1qt+Z/Efkyv+CFeUeFHPZ5CxAlipzQjG6ioX1gRVt4E7zXh6cno3bu3hz4Tsow3OMrq+ohHGs89IeEhHxvDAGHl0WMRYRgjCBMvbRDRYZo7COH0RQVhSI0EQuOJOkCAs9BvDACkQiAuCc8PIFYZb0LbMYjcdttt8S0rINqBc0bFPoUTobBTVZbWM0iuPN8lFsLheX6iESKIY+4544ynPIjn6D4cg4AOIpu2hlQUDB/UjOA5CazqPjFWiREePKs8U1wHCjqWqA0iIcjDZ4YHFr4TXBujzerASIFxKVpvYHW1jEgH4TgMZEQahIWIByFKChkAhBApDT8ACsorFMnxH8uLf4r90sjLsxQikX4/TLLn3h1pz922tdXILIbYnf2l1Vs2JJ8nsiJCqC2h7BRpKyiUuKTA81gexQARIoSV49FkKUzYO6Kb/Gm8/AWFS1MHAE82ee6hxgEzAuAxXR14gRH97Mu4kCuOEQbPMaKJ/HAENOJ5VV7ekmLDDTf0EHaEObnezOlfXKFMGgNFChHEFBHkfPSVf9fwZNPfULyPqv7sSxQK9wuhGwokRqHmAl5hClUi/An9p3ghHnmutzo4P/eLGgFlAW0j/J9nDvFNgUNqL+D5ph9ArYIwwwLpEXjpufcYQXh9//33fT+eA54XnhGeZ+4TxfkKgn5SawExzzPFd510hfBMkX+PQSLxPhN5SDQGBScR/WEhp580DTz0q4MijXyHqKdAJAJpEfR9VWAMIvWGOgIYeHgmeB4ZByFKChkAhBApTUXylqUC/KBqVGNK7Bce1bs1bmJlfhw8za578Hd7+uatrF6djPjaorLMqk17zZo1yCl14VxaUHiLPF/yyoNHsDTh71lZFwNEFHJdBDY5yiznn3++b0NghoKOhNMjWKJhylTP5ziEWghVZpzCWLEvAg0PLgXsAAMDxfKSwfXCeXiPyELIIdCokn7//fd76gF58uTaEyKPWAMiM6KCGAHHuUL7gc+hbWH/YDzglW3R/QnhD/vTVwQY+dw777yzV5inUF2YojC6b4DzE3oPbA+RChwTrk3Ff7z6l19+udcLIPUBzz+53QhKik1yXsaSApRMmUcaAMbcUAAxCveTInEYSCgoyLhhhMNrzDlYaEdoF/D9ZGxoD6KSwnUFPYe0OzpGwLlCG4Hzh/u4OhD7pNVgYCHyAQMYAp77Q3g895jnkX6QO884MkaMGWKbtAIq7YfrMY6MKR557hfjx37hPtH2cB+o8YARi+vzTCH2qY1w8skn+/ZQTDLxdwYzERDCT9h/FMaBav+krhB5EH3egPHl2rSF+/TGG2+48YP6Affdd59/V9if/cK+0b+dRICQYoCRgmePopa0VZGQoiSpFnvg9QtRCJGS8OeJULvVFeoRefBjql2relZ94h1mOalfbVyUPUNGzLZzbhpoz9y6lbVtkV/IFIsabSy7xbk2YeL0fKG8qQ5Vxym4hoduTaaxKy6IKEK1g5gqT/j7yt8OxAggzqLCMYBHmv2Ae8zf5/AZwjpAyCFsk0UBcB6uFe076/gc2sC58IIigBPHKLF9tD8IP+BYlrAu2f7R/tJmrh89B4ZnhB3HRc+fbN+CtvOebdFr4/kPYo9tiDq83exLm2kX7+k754jmjiOIKX6HGI6OCSKetiYKdvrNOaL9DO2hsCPGArzh0b4E2C86RoHoWCa7j6uC/hF5gPgN4jwK0RCcK7qNdhApgXGD4yF6Pe4T56MP7Bv6Er0PAY5PfKbYj9x66h1gYIgSHa9E2MZYcC85L5+j34XEZ459aGuIzoi2NfE+RcFQAxQuFKIkkQFACJGyEIJH2JxYPfx4aNmyhdWZ/azZgj/ia4VYwahx8+zQ87+1F+/Yxrp2zAu7LVHqb2Vzau1j06atXDAuFcETi9eRHGuqyZc1VGev6KkTycCzjPeScOeoKBJFA6MBxSlJT6EwIF7k4oAwpgo/eeVUpa/K4Pmn5sfnn39eYSOYhCgKMgAIIVIW8vUqSsXs8obw3OYZf5lNezW+RogVTJ6eZcde1t9uvaC39VqncXxtCVMtJvZanWyT5rXwObBTGcKMCa0mLDhMD1bW4LlkGr3KBl7tEG4uig8ecJ5TvMC8FibHf1XgjSa0PbEyflUkWdSBEFUBGQCEECkJP1II/8dbIVYN4YPtW2Za2vjbYgOXVylZiMDMOdm27xlf2Y3nbGjbbdIivraUSK9vOW2vsHETZ6XsdxfjBOG+zAXO/OblBcKDOcXlJRdCCFGWFC5xRwghyhjN/V84CP1v0byppU17WeJfrMT8hTl22nUD7NIT1y198Q+5c636jFetSZPUzFlF/FNgjuJu5Sn+ASPn6qYEE0IIIUoaGQCEECkJBXPE6qlXr67Vyv7JLGtYfI0QeSzKzrVjL/ve9ty2je25fdv42jJgwWCrnzY6X2XsVACDIlXqKfrFtHWpgP7OCSGEKGtkABBCpBz8UNfc/6uH0OEm9ZeZzfggvkaIPJbkLLWL7vjVttukpR2zX5f42jJi2VKzqa9asyZ181XsLk+otE2xP0LumRc8VWDOc9qWatAm5uhn3vaKChmuTJXHbARMA7cqKALHHP1rCgX6iCipalO0Eb3CfPYDBgyIrxFCVCRkABBCpByIf5UnWT3NmjW19JnvxH6NyVgiVrB06TK79K7frHnjmnbmkevE15YxOTMtY/Z71qhR8QqWlRSIO4rSnXTSSUmn2ypPUrFgIsKW+cqZC7284N8Apm0r6r8Ff/75px1yyCE+zR7zta+Kr7/+2l577bX4p8JDqhrT84VIjjVtc3H7WF4wjd0TTzxhAwcOjK/JD880xi0hRGoiA4AQIuVQXuzqqVmzptWx2I/z+YPia4SIif+YkLj9ySExQWF2xanrxcRufEN5MPcna1BzbtJ5tMsKPJUvvPCCjRs3zj3BqRKRECXVZ0woL0aMGGGdO3cu8lSwv/76q7Vq1cquvfZa99KXBUOHDrUuXbr4LBOFYdSoUdapUycveFuZwPBCuk1BYPB4//33/R4LIcoeGQCEECkFP9jxqohV07RJPaumKf9EAo+/Ntzn+7/9wt4xsVvOnu5lSyxt+hvWrGmT+Iqy55NPPrFffvnFRSCzZaQieEpLu+DppEmT7LfffnNh+uyzz+YL7f/999/tpZdesh9//HGV7eBv808//WQvvviiH4OIwxPcr18/mzFjRnyvPDgX1+KYn3/+2a/5wQcf5PvbjlHmjz/+8HUff/yx36vgNSak/ocffvDzf//99/bdd9/5e8Bg8tlnn9kbb7xhY8eO9XWJICy5Lm384osvls8ow7zvtIVrrSoqgP4xXjBo0KB8kRDh+vQtyuzZs73ftJP20u4wnhi1ueabb77p/QamoAt9pF3ffvvt8nQQxoRxff311/MZB7gm/aENjNmHH364UjuAceSc3CvC9BP3GT9+vL366qv21ltv+fmi4xuFdnPfnnvuOR/PguDYr776ys/L9ZhmEOMG544acDCQcF2Mcueee641bpw3JSnt/eabb/ye0GfGDrh/nI9+DB482D8HuEeTJ0/2Z4j2yXEgROHRNIBCiJSCHz5F9fhUFerVq2ctModozn+xHP4lf/mj/+ztfmPtudu2tlo1UmdquWUtT7KJ81qVeV0PRA3CgRDtVCtImEiLFi38e11aPP7443b//fe7UGPO8759+9opp5xi5513nue/b7PNNi5427dv76HwpADQJry0FE1EXB1++OEuuHr16uVijUKKd9xxh6233np24IEH2s033+zXIqSd8yBu7777bvvrr7+sR48eNmTIEBd4iGT6euedd9rLL7/sbWrZsqX9888/1rVrV8/b5xjah/jeaKONfM56ROOUKVNs3333dS878+IjMO+77z6f1SEK133ggQd8/969e9tRRx3lYhmjBNdATJISQj9q1KhhV155pYezf/rpp97no48+2seM8/bp08dnjLj++uv93AjODTfccHnoPm0bOXKk/7t15pln+rk33nhjH78QfbLffvv5dRs0aGBffvmlPfLII9axY0c78cQTfdxpY9OmTf15nTVrlu2zzz4+hqQvcH94hhl/hH/r1q1txx139PFq27at94s+BLhHXI/vGxEUGMAYw1deecUjxzBeHHfccX7/aDeGB/rItevXrx8/S955tt56a+vWrZs1bNjQDRLHHnus5/7zfKy77ro+neZpp51ml1xyif2/vfsAjPI600D9StM06l1CBUwzYGyDwQYMxhXjumkbp3mTOMmmeUt2UzabxGmb3LRNNsne3M0m2dixs9kkW9IT926wcQE3MAZsuhCol9H00f3fM/8YSUggYPq8TzJG/5nRaGY0mpnvO9/5zu9+9zvzu/v85z9vkhPl5eXmPjLQ5/1hFQaTNpdccon52+Tjx8tdeOGFJsHCx5iPA3/uwoULzbId/t6YVOA4b+e6devM85j4nHO73eZ5xseOvy/eTxE5MSUARCSrdHV1FVxDpZPBEuaZbfVw7vsctPZfEu7Z0IF//el2/PLbF6PMm2Uz3a56BJs/if0Hp1cWnQwMwhicfv/73x8X1GQrBuUsV08VBkd/9Vd/ZYI8BrWcEWYQ9o53vAPbtm0zAR5nsJcsWWICrCuuuGJcAoDBNINWBpMMInfs2GGCLV4HA9Sf/OQnJpBlQHbrrbfiW9/6lgneGcwyOGPDUgb/vI8MWFevXm0SAAyqGTQy0OR1Ll682CQKGCzzmEEhjxnoEgNblswzIGYvBwa1DN45s8yfMRYv89Of/tTcDn7UZWDJYJ2XY8UCg1NWNPBnJhIAX/7yl00wzOCTQSu/b7oJgPb2dhOU875t377dPH503XXXmWD5a1/7mrnNnK1meTwvy1lyBreczeb9Iv5++L18zHl5Vg184hOfMPeRgXdDQwNWrVplZuYZ+E+83wzuWRnBx5XnM+nB+8i/Bwbw/F4mUT71qU+ZKgQmU2677TZzO8diNQJ/f/x5vB2cuf+Hf/gHc9/4M3mfuKyGl2FVBSsAmLQgPma8X3w8iYkWLgtgYoe3iUkjns/AP1Fhwfv/oQ996LUAn78DNm/k+XzOsaqDjzv7NfB7mQDgz+RSD/4uKRuX+IhkI/2liEjW4IcplfEdX2VFBZz9dyn4l9c88vRhfO1HL+InX12TfcE/hbvhCT5jZgTTYefOnSZw4CxwLgT/xMqnyUq5k4k7IDC4ZDDHAI5BGUuwf/vb35qglP8y0JrY2I2vy5z9ZVDK6gBeluXlvL18rDkzzUCWARrHmGzgTgtMBjA4PnjwoLk8r4OJDi5HSOBML4N/YtDPn89AfTKsFOB1sJqDgT1vB2eHGTwyMD4e3mfefgbGTFowiOTPGntbWGrPwJVBK4P/ZOBt5ow/qw0St5mVAny8eN5EXDLAKoSx95G3mafE8gjel09/+tPmMhODf14nkzY33njja1UB/B2wYoCJGuJjxesgXp6/s8kCZ/buYMUCE0T8Xt4GJnHGLp3gEgI2i2RVQSL4nwy/f82aNSaZwGQRZ/JZEcDHgUl/4s9jkoRLdXji97AyJPGc4++NmIBIYCULqxx4+xX8i0yf/lpEJGvwg0mq18LmMn7AqamwgoTB+PpIkRd39uNz//osfvkvF6O+5mgZcNbpvRN1NeWvBR6pwoCQM5ssQ2bgkysYZI8NrFKBweLYx5+BF4NKBu4M5PkvZ2knbpPIAJHVASw/5+V4YuD28Y9/HCtWrDCz+gzu2BWeQTRnyJkUIAbTPO/f/u3fTGDLRAfv61QYtE61LSJ/Pm8vy/oTt4PVYpxNZ7LhePi+8rGPfcxUM/zwhz80weXEx5vl9iyv53nJeh9iQpu3mUmNxG3m/eBtnqwnReI+8neTuDwrDfg4MmFB/B1O1c+C38/3UVZ0jMUlF3zs6U1vepNZrvGud70L69evx/z5803Fx0R8bC+99FJTUcDZ/8l6ADBpw98XZ+KPh3+XvE28fawkYU8O/q55XxKJL36dSGhwjJUFvHziceBzjktWuGQgIZMNRkVymRIAIpI1tPf/8fEDlGPwIevTkbZXEmDHnkF8+ItP4EdfuhANtfHgIGtFBuAafjilVQAs62ZgwVLtRDl1LkkEaOnCwI+BIR+zL33pS6+dWF49FoMyVg8w0B97uS9+8YtmnIlJLiVg8zaWnXPNOEvO+XrOQJel6lx6wJJ2LgeYLl4vkwWJhAFnoxmkcw352NvB9ecTZ8InYhk8kxAMVDmzzuUBE4NkPjd//etfm8oI3lZiUMrHiEmHBF7XVEmMibeZP4O3mQH22NvMUnpelidKBMGsWOFjxKqIsZfnbPl0mljy+/kzmYRJ4HVzFp9l90wu8HH4wQ9+YG4T/1Y4sz5ZAoW/T/5NsSEfqzq4ln8iXicfSy5R4LKbBN6vsRUO8+bNM+X/nM1nfwQu6eBMPm8vqwIm4vezrJ9VG2MfB95ezviLyOlRAkBEska6PwDnEn7ArSqzPlQOPGKPSCE71OXH+z/7OH74Txdi/qzcKHNH/4OoqYzP+iUb92H/yEc+YpqqseFcLkp3ApQz/ZxV/epXv2pmaFnizeCYJfsT8XFlmTfX93M2m9UCDCIT/Vo4k8wqASYF3v/+95sxvmYxkGPTP34PAzj+vOliIMyAlWX/DGg5s83f8Wc/+1kTtLLTPNeHs6R8qoA8gcEzn3dsGMeyfyY9Jms2y+CS94tVJCzdJ67/Z6k7A2FWMbDsfKrnMKtO+D7GKgLeZs6Os/cCkxRcBsHbzDXridvM5ADvV+I+8v5ylpuBLhMRrARgYM01+okkwfHwdrEyg+vo2ZSPM+f8nfBf3g7+Tpgc4xICLvlgQM7lMoky/LFYccAeAezBwGCd92Ey733ve/HWt77VVI/w8sTlAGzax+/j84rnMQnBRAGfS+y9wMeYx4kkyESsPGCTRyYf+PxhnwX+bvg8E5HTowSAiGQFfrhJdQlsLquoKIdj4G5g9Nh1o1JYDvcE8K5PPoYvfWQpFs2pskdzQHQI7sDTZh14MjFoYpCTaHCWqxgspmoJFINplmuPxSCNQSKDVc6qX3nlleaYpdkMFBctWmRmv+niiy82QSvL51evXm3WyLMkPFGC3draaoJAXif/Jc4qs5EbZ9NZSs5kAZu8sXs/cXaXDejGYvIm0beBM9lMGnBdODvNM0HCMn7+nhnMMjB/3/veZ0rFJ8NgnDPPxPvPnhAspefMN2/32972ttd+FqsbElUjbDTIRAODaP5OPvCBD5jHhgEpO+CzhJ3N6JhU4PXwNidm0HnfmFzg85EN8vjc5Ow9KyR433mbeX0MlBmss6qB5ficRec4kwf82fyaHfa5xII/l4kDXj7xezleJQ0fG1YYMFHCngYMtpm44OPBWXneZy6FYAKI94NNGa+//nqTiBiLv0d+/w033GCSHjfffLPp2cD7zaCdFSScvefXbDDIGftE5QRvO5/LvF5u48fLcoy3n9fFr3kbuWsC8TnHqpGxyQAuHeEuCnwO8TnH6+J94WPOx4LVJ3zeicjJ0y4AIpIVGPxzFkqOZT7stFbCeeDLQExJkkI2PBLBW/7+YXz03Wdh3erUdY1PGVcdgi23WH/rh044azsdDFoYYHFdcKLBXS5jIJrsBEkCk6xTzbby9ZfnjS0Fn+zy/J3xsgzCJpak8zyeJn5PotEcr5vnJ35Hk11+sp/J3zHHxv48Xo7BNQPHiZdPmOz6eVs4xtvPf8feFhr7/Jl4W3g7EsHn2POScZtP5vKT/bzJ8HJMYPD7ExJbFDJpkkjucFkEtz3krgSJsbF4G3i/+TPH/uyJt2PiY8jzeb9YScDrYBDPPhFMInBs7GNNU90vXi+fc3xseDsSJvudicj0KAEgIlmBjY54kmPxQ1mTawvQ/Wt7RAqRzx/BX96yEa+7vB1vvy731rgnjDa9Cx3DZ5x2yTtnGBNruRNl57mOs7O51LxQcgv7FzBZxtn2xLINbuHHWX72a0hlMM2/V1YAiEjmKQEgIlmBs/9aAnAsfiBrb2uB++DnTSM1KUzhSMys+V+zrBF/+eb51vPCPiMXuVvga/goDh062ljtZPGjy7/+67+aGV2umZ7OjGgu4AwnS5tFUoVBP3sO7Nixw2wDuXbtWrOMIV/+hkTkxJQAEJGM48wA93LWy9GxWCrZVnkQ6LzVHpFCw+D/lu9sQW2VB//wl2fndvBPRcUYbfkI9naVjOsUPl18nfiv//ovvPzyy2a9db4FLlxLPbG8XkREJFmU7hORjOM6RQX/k6usLAf67rWPpNDEYqP40vfjW3p9/H2Lcz/4p9EYigYeRnX1qTUw5LZy7P5+yy235OWspSqhREQklZQAEJGM0wfeyTG4qXANAKFjt6uS/BcbHcX3f7ED3b1BfPWjy+AozqNmVyNbUeEtOukA/qGHHjKd6rlN2mR7l+cDvR6KiEgqKQEgIhmX7v2vcwWb/xUNPwWMpmZrMMlerIf5ya9fwYbNR/DtT51vBcp5FPxTLAiH7wl4vV574MTYwfyOO+7At771LZSWltqj+UcJABERSSX1ABCRjOJL0L59+8wyADnqteZ/Bz4HRAftUSkUv3/wAG771S78/Ftr4XHnaedsdzN8DR+fVjNAblHGvdW/+93vmv3j8xnX/3M//VNZ3vDCjh74A/G+CqOxGLY99wTmLjwXJd6p941Pt6WL6uF2qRu8iEimKAEgIhmlBoCT497NbTV9KOr4/+wRSZoilxVl1VinCqC41Dp2Wicr2GKlRSxknUaASL91YuIlFv+eNHpwUye+8sMX8D/fvgTVlflZ5m4UORBr/QT2dI6aPcCncvDgQbPX/1e/+lW0tbXZo/ktGY0AH9+wAQcPHMCbbrghL3sliIjIqVECQEQyiuX//IAv49XW1qDW/wvAF28AJ6eIwb6rFvDOAzyzrK+twB9FQGAPEOywgvweIGoF/Az+i61g21FhXaYeKJlptqtD1AeEu60n6i7r8nutyw9Z35+6pMAzW3vwiW88g19+52I01JTYo3msZh26Ri/BwODkVS6HDx/GRz/6UXz60582e5cXiubmZpSXn/qs/dYXX8TGxx7DTe97n9laUEREJEEJABHJKO5J3N1tBVgyzsyWarg7vmzFmuqPcErcTUDlqnjgP7Id6PkDMPAoEOq0gvgB6wLTeOtjZYCrLp44qL3GClYvt46t6x3aBAw/G08OJNFLrw6Yvf5/+o2LMLs1e0q2U8rVgEDzP+LAQev3MsHQ0JDZ4//mm2/GsmXL7NHCUFVVhYaGBvvo5Ozbuxe//81v8N4PfOCkeiyIiEhhUAJARDKqs7MTw8PD9pEQu5vPrO0FOr5vj8i0MGD3zreip7XxEv7OHwPdv7WTKMl4qyuKVwU03wQ03ACEu4CBR4DQEeu807v+vR0+vOuTj+Hfv7AKi+ae2vZ4uWq0/TPYeziGSCS+dp18Ph8+8YlP4A1veAPWr19vjxaOkpKSU1ru0NPTg5/dfjveedNNqKmttUdFRESO0qIwEckodbw+lin95QyzTJMVmJcuAlr/FnCUAi/dCDx/JXDk5/H1/EkJ/sm6ntBBYN//A2xZCez/BlB1aTwhwEqBU3SkN4CbPrUB3/zk8oIL/qloaPxuAGwIyoZ/V111VUEG/xQKheyvpo+J1P+64w6z5l/Bv4iITEUJABHJGDYA5EnGKy+3gljfC/aRHBcD7+Z3x9fsv3ANsOODgP9l64wUF7fFgkDfvfFEw94vAw1/DtRYX7OPwEnoHwzh3Z98DJ/54Dm44Ox6e7TAWM/18rL4tn6sAvj617+OhQsX4nWve50ZK0Rsiji2IuJEwqEQ/ucXv8C69evR1t5uj4qIiBxLCQARyRh+wNUqpPHYsMsVOQBEtSzi+IqAytVW4P0WYPdnga03AIHd9nnpFAN6/whsuRgYehpouRnwtNrnHd9IIIL3f+5xfOhtC7Bu9Qx7tABFelFSPGBeC/7t3/4NFRUVuOmmm8xWmIVsulUATKL+zy9/iQULF2JRATVKFBGRU6MEgIhkjPb+Pxa3/ysa0ez/cRV7gaYbrS+sAPFZK/Duv9/6Ov3b9Y3DpQb7vw5sewtQdz1QeaE1OPVbrD8QxYe/8ATWXTgDr7+iwGdsRyMoCu7CL60glk1B/+Zv/kbb1lmmkwBg0uSBe+9FbW0tVl90kT0qIiIyNb3DikjGnMo613xXWlqi9f/H46wGWj4AdP4EePkmIMpt+bKI70Xg2UusL0bjywKKjn2bjUZH8Y//8gyWnVWHD771THu0cLEI6PYf/yueffZZfPKTn1Twb5vO6yP3+ucuKldefbU9IiIicnx6lxWRjFEC4FheZ9CURMskuLVf83uBnX8NdN5qDWTp8hEu39jxAWBwE9B0E1B0tC9AxAr+P/+9Z1HmdeJv37nQHi1sdz56AL+9bxdu/fGPTAWMxJ2oQuqlbduw9YUXcMPb3gaHw2GPioiIHJ8SACKSESxdPZkmV4XA6XTCNdoNxJQYOQaD/8a3W1HP24D+B+3BLDZqPbf3fBY48jOg+V0wWxRavnvHSxjxR/Clj5xX8Gvc6cFNnfj2T17CrV9ajvKSoALZMY7XI+XA/v2m9P8d73qXed0QERGZLiUARCRjlAAYj3t/w7/TPpLXOGus4P8vgG3vyLHlEVbwdvB7QNf/YrThRtz6q1fx7Eu9+NrHlsNRrOD/+Zf78OXvP4//+uZa1Fa5UTyyFW73ye2ikM+4E8BkCQDu9f+/v/wl3nbjjSgrK7NHRUREpkcJABHJCH6w1RaA45m90DPSyT6LFZcATe8Edvwl4MvF3ghWALf/n/GrX3wXf9oYwA//6UK4XXrr3bFnEDf/0yb8wHo8Gmqt3zH5d8WTYGJMlgDw+/3475//HG9+y1tQV1+g20aKiMhp0acQEckIBv9TlbcWqlKvFfwE9tpHgiJHvOz/4HeAgUftwdxz/5Zi/OAnf8Kt/+/fwdtwgT1auA51jeCDn38C//6FVZg3s8IetQR2o6REPQAS+Po4tkoqFAziZ7ffjovWrkXbzJn2qIiIyMlRAkBEMkLl/+Nx7bMj1gPE/PaIoGIlMLzZihh/bA/knidecuArP/PgZ5/2ofLA+637tApwFe7MbU9/EO/6xw34p79ZgrPnV9ujtugw3EUj6o0wRqIRIJMBv//tb7H47LNxzpIlZkxERORUKAEgIhmhBMB4bORVHDpgHwlcdUD5UuDVT1kHuVkp8tK+YnziBx789B/9aKiy7kOkL76DQcNbrHML7+13eCSC935mI/7unYuw9vwme3SM0Qico71KAIzBBACD/7vvvNP0R1i1Zo19joiIyKlRAkBEMkIJgPFM87PgHvuowLH0v+GtwCt/D0QH7cHc8uqhYnzo2yX40ccCaKkfk8AY3BhfzlC12h4oDIFgFDd/8QnccNUsXHdpmz060SiKQgfVCHAMJgCe2rQJfb29uO51r1NyRERETpsSACKSEUoAjGeCHr8SAEbpQphu//0P2QO55Uh/Ef7ymyX4178OYGF7zB5NsI733BJf3uAotcfyWygcw8e+/jSWLqrFjX82xx6dQvAAPB71AUjYuWMHnt282TT9Ky7WRzYRETl9ejcRkYxQAmA8t6sICB+xjwpYkfW2VH2ZFSR/zjrIvdL/7oEi/MVXvPj0jUEsmTsx+LdFBoD9X4vfzzwXi42arf4a60rw9+8+CyecwA51wuNRBQB1HTmCTRs34h3vfCdcqooQEZEkUQJARDJCCYDxnEUhK961ToWubGm8RD64zx7IHf4g8MFvl+Bv3xTCumUn2OKy63+BktnWu3D+bnsXGx3Ft2/fhu6+AG758LknDv4pOgiXUx9NfD4fNjzyCNZfcw3KK8bslCAiInKa9C4rIhnBbQAljut6XcVW9Dga7/hdsIqcQM3lwL6v2wO5Y8T69b33m15cvypiTicUHQI6fghUX2oP5J87fvMqtu4awHc/swKO4mmuXY8oARDw+3HvXXdh5erVKC0rs0dFRESSQwkAEckIJQCO4tre4pgVEI5OUTJeKDytwPCWnJv9j1m/tk/+yIM1iyO46eqTSOIc/ml8pwMmPvIIF2787oH9+L979uJ7t6w4uYB+NATHqK9g17vHrCfTIw89hKXnnYcZLS3mWEREJJmUABCRtNOH2vG4BSAivfZRAau4ADj4PfsgN0SiwKdv9aC2YhQ3vy6Mk+rRHh0Aev4IlJxhD+SHR546jO//Ygd++o2LUOo9heRGpAsOh8M+KBx8XXzUCv6bm5txxpyjzRKVLBURkWRSAkBE0o77WstRSgBY2PzPPQMY3mwPZD8+jb/7Kzf8wSJ8/p0hnNKk9ZGfA5Wr7IPc9+z2XnzmO1tw+1fXoLri1BrXFYULMwHw3ObNZjeQc5YutUfilDAVEZFkUgJARNJOH2jHM8EOO8MXMs6CDz0DRH32QHZj8P/DP7qwdU8xvvnBwKkF/+R7EXBWWV/k/tvxjj2D+PuvPo07vrbGdP0/ZZG+gksAvPzSS+jt7TXr/ifu9a/XSxERSSYlAEQk7VQBMJ6pAGBTuEJWdg7Q+yf7IPv936NO3P2UE//+dwG4TmcJf3QQGNkFuJvtgdzU2eXHez+zEd/77ArMaT/NrvWRwYJKABzYt88kAC65/PJJex8oASAiIsmkBICIpB0TAEoCHGWCnRyZ+U6NIqB0EdD/gH2c3e5+2onb73Hh9n8MwO2yB08HEx9lZ9kHuaerN4D3fHoDvvr352HxvGp79DREhwsmAdDb04PNTz+NK6+5Jp4InIReK0VEJJmUABCRtNMH2vEcDuulOOa3jwqQoxSI9APhHnsge216yYEv/6cbt/9DABXeJD2Ph5/J2UaAI/4I3nfLRvz1XyzE2vOb7NHTZP0tFEICYHhoCPffcw8uvuwyeL1ee/RYqgAQEZFkUgJARNJOCYDxTLATC9hHBchRDgR2W19k9/OC6/0/c6sHv7jFj9rKJN5W/yuAO0nBcxqNBCL4wOcex5uunIXrLmmzR5MgNpL32wCGgkE8/OCDWHvppaiuqbFHJ6fXSxERSSYlAEREMqyYTb9iIfuoADmtAGjkZfsgO716qBjv/roX//aRAFrrkxyQsf8Dm0AWn0bjvDSLxUbxiW88gwuXNuDdb5xrjyaJ9beQzwmAaCRiZv4XLlqE5hkz7NGpKQEgIiLJpASAiKSdPtCOZ4Kd0QJOALjqsjoB0NlbhJu/W4Iff9yPM9tSVI4d2Gs9EUrtg+wWiY7ilu8+i9pqDz789gXs4JBc1t/CxE74+YKvfU9s3IiWtjbMnT/fHhUREUkfJQBERDLMBDujUfuoAHEJQPCgfZBdeoeK8OYvevHpdwSxZG4K12KHDlvvyKe2b366fe9nL5ny/y/89RIUF6cgUB+N5G0CYMszz5j7du6Evf6PRwlTERFJJiUAREQyjbHOaAE3+uLMd6TbPsgew/74zP+n3h7CxeemOEET7beeB8nYUiB1GIje9qtdePrFHnz9Y8vgSEXwT9bfQj4mAHZs346erq5J9/oXERFJFyUAREQyrMhkAAo4AVDktALg7NoFIRAC3vW1Ely/KoLrrFPKxYLW45Ddne//8PBB/Ob+/fjxl1fD407lbc2/v4VDHR0mAXDZunUFs8WhiIhkJyUAREQybNR0vy/wGcEsmhENW/H+J37gwSVLoviLdWF7NNV4/7O31PuhJzvxvf/cjtu/tibFwT/l10eTnu5uPLFhgwn+na6Tr/JQtYCIiCSTEgAiknb6QDuBif8L+OV41Aqyi6feBz2duOX6J3/kQWP1KP72jWlszFjsMaXv2ej5l/vwme9swX/+80WorkhDnwLrbyFf1r37R0bwyIMP4vL161FWXm6PioiIZI4SACIiGRavAHDGDwpRzA+46u2DzAqGgfltMXzmRnaitwfTgVshMhGSZXbuHcRHvvIU/vMba9FQk65tCh15kQAIBgJmu78VF16Iqqoqe/TkKWEqIiLJpASAiKSdPtCOxz3VUZzdDeBSKjIEeNrsg8zyeoAP/1kYad+G3tVoPRGC9kF26Dgygnf+w2P4f29ZgdltaZy9LnbnfAIgFovh4QcewKKzz0Zr2+k9t/V6KSIiyaQEgIiknT7QjsdgAUW5sQVcSkR6rMh7oX1QoErOsJ4II/ZB5vX2B/GBzz2Bb33yfJw9v9oeTRPrb8H8TeQo3vYnNmxAY3Mz5s6bZ4+eOr1eiohIMikBICJppw+048WiVrBTnK7y6iwU7gNKF9gHBchRaZ0qrCdCdlQADPvCeNvHHsHNb1+ANcsa7dE0cnhzOgHw3JYt5vYvOe88e+T06PVSRESSSQkAEckIfag9KhqLmqCnYMWG4zPghboTgnc+EDpkH2RWIBTF333tabz7DXNx7SWt9miaFZciGrX+JnLQrp070d3VhdVr1ybtNa447etRREQkn+ldRUTSTh9ox4tGrGCnuMw+KkBRP+CsAFwN9kCBqTjfirx32weZE47E8Fdf3ITF86rwjuvn2KMZ4CjLyQRAx4ED2PrCC7j08suT+hqn10sREUkmvauISNpp9n+8CIMdloAXrFHAtxWoWWcfFxLrb6H2GmBkm32cGWxE+ZUfvID2GWX4+3efZf2N2mdkgqMy5xIAfb29eGrTJlx59dVwuZPbz0MJABERSSa9q4hI2ukD7XiRSARwVtpHBcr3ohUIX2sfFBD+3r2zgVCXPZB+bLj/jR9vRU9/EJ+9+Vx7NIOcNTnVA2DE58MD996Liy+7DKWlpfZo8uj1UkREkknvKiKSdqwAUBXAUWa2k/vAF7LAPqB8CeBI43Zz2aDMus/hXuuLzAW8t//mFWzb1Y9/+cfz4SjO/N/lqKs+ZyoAQsEgHrzvPqxaswY1tbX2aPLwdVIJABERSSa9q4hIRjgcDvsrCYfDgCv5wUNusQLg4AGgYqV9XCCa/gIYfMI+SL/fPbDfnH7wxQvhdGTJRwJnQ7wqJssxSfHQAw9gwaJFp73X/1QU/IuISLLpnUVEMsLpdNpfCcudY8VV1lcF/pI89BTQ+tf2QQFw1gE1VwDB/fZAej24qRPfueMl3PaV1fCWZElCrsiFmKMy65cA8PZt2rgR9Q0NmHfmmfZo8ilRKiIiyaYEgIhkhBIAR42OjiIy6rFekQv8MQl1AGWLAe9ceyDPNb8HGHraegKkf7b7ue19+NL3n8d/f/tiVFUkt2ndaXFUmN0Ist0Lzz3H1pU4b/ny+ECKKAEgIiLJpgSAiGSEEgDjhWNWEFaURYFYJoxagV/v3cDMT1sHed4jwlkFzLgJGHjUHkif7a8O4ENfeAI/+tKFqK8psUezhLMS4XB2JwB27diBQx0dWLV6dcp7mSgBICIiyaYEgIhkhBIA44UjViDhqrOPChh3AyhfDpTMtgfyVOON1n19CYiF7IH0ONztx4e/uAk/+epqzG3Pwq0nXY0IhsL2QfZh4L992zZcsX59WoJzvU6KiEiyKQEgIhmhD7bjBYNBK+g9wz4qZKNA//3A7K9aX+dpFYCrAWj9CDDwmD2QHkd6ArjxE4/hn/52CRbMZs+JLORpj/8tZCHu9f/4Y4/hsiuvhMvlskdTK10/R0RECocSACKSEUoAjBcKhazgJ89nvafLvxPwzgHqrrcH8on1tjvnn63g/2Eg5rfHUm/EH8EHPvc4Pv7es7B2eZM9mm2KMOppzcoEAPf6f/iBB3DZunUoKyuzR1NPCQAREUk2JQBEJCOUABiP257F3KnZSiznsBdA138Ds/8f64mSZ8si2PWfjQ6HnrEHUs9nBf/v+cxG/Pn6Wbh6bas9moWKnIgU1ZqmmNmEybkH778fF6xcmZK9/o9HCQAREUk2JQBEJCPYPEsNro7inuJRZ6P1wBR4I8CEyAAwuBGY913rIE+WAris3y/vD5Mbpod86kVjo/jY15/GZSua8M7Xz7FHs1SxF2FUZFUCgH+XD1vB//wFC9Da3m6PpkdxcbE5iYiIJJPeWUQkI5QAOFYgwD4AM+0jwdCW+OPR9hHrIMeTAI5SYNFPgb774smNNIhER/GZb2/BjAYvPvjWBfZoFiuZZf0NpLcp4vEwEfHUpk1mr/8zF6T/8WPwn+pdBkREpPAoASAiGaEEwLFGRvz53/3+pIwCR34JNN0E1F5jj+UiK4ib/XUrIh+M73KQBpxE/5fbtiISjeGWD51r/b3ZZ2Qz7zwEAgH7IMOsB/C5LVsQCgaxdNkyezC9+PqoCgAREUk2vbOISMa43Sp3H8sEP1YQJGOMhoHDPwXmfQeoXGMP5pAiB3DGF4Gyc+Oz/2nA4P+2X+/C1l0D+NpHl1mBZG7MIo96F2dNA8BXX30Vhzs7cdEll6AoQ0G4+qSIiEgqKAEgIhmjBMB44XAYEUezFTSq8dc40SHg0I+BBf8BVK21B3OBFXjPvAWovgTo+oV1nJ617f979x788aED+P4XVllBZI68zTsqES6uNWvuM417/b/43HO49IorMjoDr9dHERFJBSUARCRj9AH3WP5wCeDM0j3aMynSB3T+BFjwY3t7wCyf1S62fo9z/wWoWQccsYL/0fQEtg892YnbfvUK7vj6RSgtyaElNp5W+P1h+yBz+vv68MSGDbjiqqvg8Xjs0czQDgAiIpIKSgCISMawxFVNrsYb8Qfj5eJyLCYBOv4dOONLQPvHrYEsfQtz1gKLfg6UnAEc/lnagv8nX+jG57/3HG776hqUeXOsfLzsHAz7fPZBZvhHRvDQ/ffjkssvT+te/1NRglRERFJBCQARyRglAI7FPgCjSgBMLToMHPpRvCngWf9tRUlN9hnZwHouV14ILH0ECB8Beu+0xmLxs1Jsx55BfPKbm/Ff31yLproSezRHFDkQ9WS2ASD3+r//nnuwfMUK1NbV2aOZlekKBBERyU9KAIhIxjD4V5nreJFIBBHX7HgJuUxuNBLfHSB0GDj3fqDhLSaIzCgu25j7TWD+963b9l/A0DP2Gam35+Aw3vuZjfjupy9Aa2OpPZpDHJUIjtaZbfcyIRaL4bGHH8aZCxeifWZ2bMPJ10UlR0VEJBWUABCRjPJ6vfZXQgyChn1+oHSxPSKTs4JF33NA54+Bto8AZ/8eKFsCFKX5bY2JmoYbgPM2Au7m+BKFcLd9Zup19wXxgc89ju986gKcu6DGHs0xZWfDxy0wM2DUCv43bdyIyspKkwDIFir/FxGRVFECQEQySmWuxxoeHgbKl9pHclxRH9B5h/WgbQEW3gYs+p94GX6qEwGOMqDxRmDJQ8CM91u3wfrZ/Q9bZ6Sn5J8GhkJ45ycfw8fecxbOPzs7ytZPxWjFSoyMjNhH6bX1xRdN1Q1L/7NJSYkqgEREJDWUABCRjFIC4FjcCz3sOsN6hdZjMz2jQGAv0PEDwL8dmP89YOkGoPk98Vn5oiQ1xONsf+mi+L7+y7cATe8Euv7HOv0vEBm0L5Qe/mAUH/7iJrznTXNx1UWt9mgOctYgVNxitsBMt92vvIL9e/di9dq1WVdur8ooERFJlaLRTC26ExGxcP3tnj17zL9yVF1dLWqGb7MivR32iJwUduKvWBoP2MN9QN99wMAj1uO5Cwgdsi4wjbe+IjdQMjO+HKN2vXV951uDxcDQU8DIduvJm5mmdaFwDH/1T5uwfHEtPvjWBVbwap+Ri6ouQrfjGvT399sD6dF56BCefPxxXHXddVmXhCwuLsasWbPgcOTQNo4iIpIzlAAQkYziS9DBgwcz2gE8G7EEuK3SClQ7/8MekVNjRccOrxXEnwV4zwQ8M6whK+DzvwIE9wHhrvgyAjYWZMWFozK+s0DJHOvUap3fa11uP+DbBgT2xC83neRBikSio/jMtzej1OvE525ektvBP4ox2vb32HPYhWg0PVsl0uDAAO67+25cde21KCsvt0ezB9f/t7e3Z11VgoiI5AclAEQk47q6ujBgfSiXo/jhf2Z7M1z7PgPEMtMgLW9xSYCjwjqVxsv6zRIBK9gajVmncHxmn9sN8pTBYH8ivl1//T+2oncgiK99dBmKi3M8QHTWwd/8KRzsOGwPpN6Iz4d77rwTF11yCeobGuzR7FJeXo7m5mb7SEREJLnUA0BEMk7rXY/FYG9wyApEKy6wRyRpOIsf6QOCB+OVACMvx0v6udwisDu+RCA6xAvGL58FmKr/wX/vxPZXB/CVvzsv94N/qrzAeo6nr/kfm/09/MADpuFftgb/pAaAIiKSSkoAiEjGseRV5a7HGhoaMh3S9VItv753Hx556jD+/Qur4HTmwfOhyIloxVr4fD57ILW4xODh++/HrNmzs2av/6koASAiIqmkT5UiknEul8s0vpLxOGPpi9ZbD1D2zlZK6t2zoQPf/8XL+MEXV6HEkyeN4UoXwBd0paX5J6tpNj/9NKpranDW2Wfbo9mJiVDtjCIiIqmkT9wiknH80FtaWmofyVimRLrmcvtICs2Tz3fjW7dtw8/+eS0qylz2aK4rwmjVpejvT0/fj60vvADf8DDOO5+7OGQ3zv6rGkpERFJJCQARyQpKAEzO7/cjXHqB9Wqtx6fQcL3/R77yJP7jyxeisS6PysJddQgUz0YoFLIHUmfv7t3Yt3cv1l56aU5UGel1UEREUk0JABHJClr3OjmWL/cPjADVF9sjUgj2dgzj5n/ahFu/sgbtzWX2aJ7g7P8Ad1hIrSOHD+P5Z5/FFVdemTN76peV5dnvWkREso4SACKSFZxOp2kGKMdiM8BY+YVAkR6fQtDdF8B7P70R3/jEciyaU2WP5glHBcLlqzEyktru/9zr/5EHH8SlV1wBT44kF/kayJOIiEgqKQEgIlmB615VBTA5NkrrH3EB5efaI5Kv+gdDuOlTG/HJ95+N8xfX2aN5pGqtqWhhZUuqBAIBPGwF/5dcfjkqKivt0ezH5n9qhioiIqmmdxoRyRoqf53a4OAQYjXXW1/pZTtfBYJRvP9zj+OmN87F+jUt9mgeKfYiUr7Gei4P2gPJFw6Hcd9dd+GcJUvQ0Nhoj+YGrf8XEZF00CdJEckanAFTB+zJcUvAoaAVIFRcYI9IPgmGovibLz+Jy1Y2481XzbJH80zlavQPx/tapAKv9/HHHsOcefNwxuzZ9mju8Hq99lciIiKpowSAiGQNrn/VHthT6+3tRaxmPVCkdcL5JGYFrrd891nMm1WBD79tgT2aZ4pLEam6KmWz/wz+n3z8cbit149Fixfbo7nD5XKpB4qIiKSFEgAiklXKy8vtr2SiaDSK/hGv9SAts0ck10Vjo/jGf2xFzPr34+9ZjLwtgKm5HH2DIdPPIhW2b9tmGguuvPDCnKwi0vInERFJFyUARCSr6IPw8Q0MDCJW+3qgyGWPSC679f92YeeeQXz948vhcORp9O+sRLhsbcpm//fv3YtXd+0ye/3n6hKiiooK+ysREZHUUgJARLKKtgM8PlYB9A5ZX3ApgOQsLoP/5Z/24O7HOvC9z66EM1+Df6q5Fj39gZSs/ede/08/+SQuv/LKnN1CT695IiKSTkoAiEhW4QyeqgCOb2BgAOHytYAjd7Y4k/Fe2NGH2369C3d8fQ28JQ57NA95WhEoWYHh4WF7IHl8Ph82PPIIrrzmGnhzuIM+u/+r+amIiKRL0Wiq2vGKiJyiYDCI/fv320cyGSZJZpTuBg7fbo9ILglHYgiFYyjz5nFDxyIHRlv+Bgd6y83fdDL5R0Zwz513YuXq1WieMcMezU0zrNuvpKeIiKSLKgBEJOuwHDZXy3nThQ3P/K4lgHeePSK5xOUszu/gn8rOwVCkJenBPxsJPvzAAzhv+fKcD/6Li4tNBYCIiEi6KAEgIlmH5bBqinV8LN460tWN0fq3WA+Y1g9LlnGUIVL3FvT09toDyRGLRvHogw+itb0dM884wx7NXZz5V/m/iIikkxIAIpKVKiu1vv1EwuEwen1lQPVl9ohINrAC2vo3oqc/YppWJtPmZ55BSWkpzj73XHskt1VVVdlfiYiIpIcSACKSlbgEwOPx2EcylYHBQQQr1gPu3C6FljzinQ+fcwmGhrhdRfJwr//B/n5csHJlXsyau1wuvcaJiEjaKQEgIllJywCmh+uhj3T1YbTpXdaDpr4JkmHFJYg2vBNdXckt/d+3Zw92vvwyLr78crNuPh+o/F9ERDJBCQARyVr6gDw9bLLWO1IFVF9hj4hkgvWRov7N6BkEIpGIPXb6erq78dyWLWa7v3xqDqoEp4iIZIISACKStVgiW1JSYh/J8fT39yNYcRVQMtseEUmzssUYdi7B4OCgPXD6hqzreuDee3HxZZfl1WsBS/9V/i8iIpmgBICIZLXq6mr7Kzke7grQebgbscZ3mQ7sImnlrEW4/kZ0dfXYA6ePlS0PP/igCf6r8ux1QM3/REQkU4qsD42j9tciIlmHL1F79+5NaklxPisvL0dz6T6g88f2iEiKFbkw2voRdPSVwu/324Onh3/v99x5JxYtXozZc+bYo/nB4XBg1qxZedPLQCTbRaKjCIaiCIRj1r8xhKx/QxHra/s4GIlaY6NmPByNWa8/o+Z7ItbXsRgQjY0iZn0WYcTEzyQMnLg40SxRtP5fbJ0c1n+KrRP/dTqK4HIUw+ksgttZDLcrfvLYJ/O1Ne5x22Nuh/lXJF2UABCRrNfT04O+vj77SE6ksaEBlcG7gf777RGRVLE++da9Hj1YkbS/UTa23PDII2bW/9ylS+3R/MG1/01NTfaRiJwsRi4M4MPWiUG7LxDF0EjE+tc6+aMYtv8dsf71B+PBfrZj8qDUUwyvx4GyEifKvEf/rfA6UVHqNEkCl51QYKJB5FQpASAiWS8UCmH//v0m8y4nxlmJ1pYGlHT/O+B/xR4VSYGK8+GrfDs6Ow8n7e/z6U2bEIlGsfLCC/OyCWhbW5t6m4hMA2fdGdgP+iLoHw6jeyCEHus0aI1FmACwZ+kL5aMBKwtMdYGzGF63A7WVbtRXuVFT6UJVmQuVpU6THBA5ESUARCQnHDx4MGnlxYWA3dLbmivg7PhnIKLqCUkBTxtCTR/BgY5uM2ufDNtfegkH9u3D5VdemZcl8mz8197ebh+JCMvrWYbvD0XRNxQ2AX73QNAE+wO+sCnBl+lhurS0JJ4YaKh2o876t67KbSoJStzx6gERUgJARHLCyMgIOjo67COZDs4yttZFUHTwX4BY0B4VSQJHBaKt/4ADh/0Ih8P24Ok5sH8/nt+yBeuvvTavtvsbi6X/2v5PClnACvQZ3B/pC+JAl98E/AGuy48Uzkx+urmcRfC4HKgodaC13osZdSWor3ajssxlkgZSeJQAEJGcwJcqLgPgcgCZPgYbjd79KDp8q/UgRu1RkdNQ7MVoy1/hUH+ZScwlQ3dXFx556CFcfd11KC0ttUfzC5MabP6Xj8saRCZidMFgn+X7h3oD6OwJWP8GreOwAv0swZ4CzbUlaK7zmKQAKwZKPQ44HHqNyndKAIhIzuD+4keOHLGPZLpqa2tRW/w8cOQX1pFe8uV0FGO0+X3oCsxM2n7/Pp8P9/zpT7jiqqtQWVlpj+Yf83donUTy1Uggik4r2N9/xG9Ow/6Imd2X3MD+AlxCwKTAzCYvZlj/cjmBcpb5RwkAEckZ0WgU+/btM//KyWlsqEdl6D6gzzopCSCnosgB1L8ZfTjP7MyRDIFAwAT/F6xahRktLfZo/mE/g5kzZ+bt0gYpPGzQx4C/qz+EfUdGsK/Tj96hkGb38wx3JWhv9JqEAJcPlHsd6iWQB5QAEJGc0tvba05yclh23NzUgDLfH4CBh+1RkZNQdz0GHBehqzs5wT8TeffddRfOXLQo7/b6n4iVDY2NjfaRSG5iwz6u3d99aASvdvgw4IuYrfikMBRbnyO4LWFrfQnmtZWbf5kgkNyjBICI5BQGDXv37k1a1/FCwiRAy4xGeAd+CQw9ZY+KnEgxUHMFhkquMktwkvGxId/3+h+Lf3dc+6/Zf8k1/FPnXvodPQG8YgX8uztGEAzrvVfiuDSAvQPmtZZhVnOp2YqQywgk+ykBICI5p7u7G/39/faRnAyWIs9oboB34BfA0NP2qMhxVF+OYe81OHykKynBP69j81NPmYaeq9asMQFyPisvL0dzc7N9JJL92Lhv9yEftu8bNh37NcsvJ1JsvYxXlLowp6UUZ7aXo6nWYyoGJDspASAiOYfbjrEXgF6+Tg2TAC0zGlDSrySAHE+xFfxfBl/ZtejsPJy0v7edL7+MfXv24PL16/M++Of9a2trg8fjsUdEsg/X8w/7o/Ggf+8QOnuDZvZf5FSVlTiwYGYFzmwvQ12lx2xFKNlDCQARyUksRU5WF/JC9FolwOCvgMGN9qjIGLVXYdizLmkz/7R/7148t2ULrrruOrhcLns0f3FLw5Y8bm4ouc0fjOKVjhFs3T2Irv4gIlGFBJJczPFWlDoxv60ci2ZVoL7KbZ8jmaQEgIjkpEgkYnoB6CXs1DEJwMaApcOJxoB6LMXCbv+1f4Yh9xocSWLw39vTg0cfesgE/yUlJfZo/uLsf3t7O9xufeCV7MFyfs7wv/jqIHYd9JnGfiLpwGQAEwDnzqnCnNYyUyUgmaEEgIjkrK6uLgwMDNhHcioYpDQ21qMivAHo/r01orWeBY3Bf8Pb0I9z0NPTm7Tgf3hoCPfedRcuW7cO1TU19mh+09p/ySYDw2Fs3TNo1vVzjb9IJrldxWhv8GLp/Cq0Wf8yOSDpowSAiOQs9gLYv3+/dgRIgvr6elTjBaDrv4HRkD0qBcVRitGm96A32Iq+vj578PQFg8H4Xv8rV6K5QMrhtfZfsgFL+ju6A9iysx97O/1mrb9Itqkqd2HZ/CqzTKBUVQFpoQSAiOQ07QiQPNXV1ajzdqOo80dAdNgelYLgrEFsxodwZKAEw8PJ+91z2877774b8848E3PmzbNH859m/yWTAqEoXto7hOdfGUTfUNgeFcluJe5izG0tw7L51mcR9QpIKSUARCSncfafvQAYaMjpKysrQ1PNKIo7fwiEDtmjkte8cxFtfD8OdfkQCATswdOX2Ou/orISS5cts0fzH3trzJw5U/v+S9oNjkTwwisDeM4K/EPar19yFJcDzGoqxQWLatBc64GDewxKUikBICI5j+XKPT099pGcLjYtm9FYBVfvL4Dhzfao5J9ioOoiBCr/DJ2He01jzWTa8vTTJqFQCHv9j1VVVYWGhgb7SCT1egdDeGp7v2nqpz37JV/wbaOpxoMLFtZgdksZlAdIHiUARCTncaZx3759SQ9gChlnMZuaGlEWfAzo+QMwqjLSvFLswWj9DRh2LElqp/+EHdu3Y8/u3Vh31VXmuVQoHA6Hmf3nvyKpxD/Z3qEQnnypDzv3+7S+X/JabaUba86uxazmUjgdygScLiUARCQvcN1yZ2enfSTJwFnb6uoq1Jb0oOjI7UBYVRZ5wdOGWNN70D3oxuDgoD2YPAcPHMCzzzyD9ddeWxB7/Y9lmmlWV9tHIqnBGf9NVuBvtvHT3v1SQBqq3Vh1Vi3mtJSZCgE5NUoAiEjeOGAFHslcwyxxXq8XTfUVcPb8HBh+1hpRiWlO4hZ/lRciVPVGdB7pRSiU/N0euNf/Q/ffj6uvvx6lpaX2aGHg0hnu+19Iyx0kvYb9EVPqzz38tX+/FCq+wjbWenDJkno015VoacApUAJARPKG3+9HR0dH0suZJV7aXF9Xiwpsj28VqF0CcouzGqON78BAZBZ6e3tTsnWmb3jY7PV/6RVXFMxe/2PNmDHDNNEUSTY29NuycwCbd/YjGFICVoSYa509owxrzqlFXaV2DTgZSgCISF45fPgwhoaG7CNJNm5v1lDjgqP7Z1bE95I1og+jWY2z/uXLEal9C470DGFkZMQ+I7lYTcC9/pevWIEZBbLX/1isdmgpwPstqRWLjWL3oRE8uKXbzP6LyLG4S8DS+VW4YGE1StzqvzIdSgCISF7hdoDcFjAVM5wSx+3NWA1QProd6P4/INJvnyNZxd2M0YYbMBhpQ09Pamb9ic03H7jnHrPPP/f7LzRscsjS/0LrdyCp1TMQwkPPdmP/Eb89IiLHU+51mmqABTPLUaylWMelBICI5J2BgQF0dXXZR5IqLHduqC2Hs/+3wOAT2ikgWxR7gKrLEKq4Eke6+1PaF4MfIR7fsME8F5acd549Wlhqa2vNSSQZuI3fMzv68dRL/VrnL3KSGPa3NXpxxfIGVJcrKTsVJQBEJO/wZY0NAYPBoD0iqcLZz5qaalSVDKK451fAyA5rVG8rGVFUDJSdg2jN69Hn85hEWCrf4nndz27ebNb+r7n44oJsfsdZf87+F9JWh5I6B7sDeGBzl5n9F5FT53YVY+WiGrM0gEsEZDwlAEQkLzH4ZxJAL3HpwWUBDfV1KMUrKOr+FRA6Yo3qsU8P68ONpy2+r390Brp7esxSmFR7ZedOvLJrV8Ht9T9Wa2ur2SVD5HREoqPYtK0Xz+wYMOv+RSQ5mms9uHplk6oBJlACQETyVo8VCPX19dlHkg4MhmprKuANPw/03gWEtRQjpdytGK29Fn7HAvT09qet6qXj4EE88+STuOq668z2d4WosrISjY2N9pHIqenqD+Hep47gSL8q1kRSweMqxkXn1mHx7Ar1BrApASAieYtNz/bv349wWGvT041d0etqK+EJPBNPBESYiNHbTXJYH2BcDUDdnyHgWozunr6UrvOfqK+3Fw/edx+uuf56eAtsr/8EVryw9J/bY4qcCk70b909aBr9RaN6bRRJJcb981rLsO78RpMQKHRKAIhIXvP7/ejo6NBSgAzgmnAmAmqqSlES2WZFjvcBwYPWOfpdnBrrQ0vJGRituRJ+x3z09Q2a53c6jfh8Zq//tZdeitq6Onu08DQ3N5stMUVORTAcw0NburF935D13mQPikjKcSnA1Ssb0VxbYo8UJiUARCTvdXd3o79fW9VlChMBJSUlqK2pQsnofhT13gkEXgFGta/1tBS5gNJFGK29BiOxBvSmsdR/LO71f+cf/oDzV6xAa1ubPVp4Kioq0NTUZB+JnJz+4TB+t+EQegdVmSaSCS5nES5f1oCFMytMZUAhUgJARPKelgJkD4/Hg6rKSpS5B+EYfgIY2gxEeu1z5Si7zL/yAkRKV2A4WGK6+mfqOcymgg8/8ADaZ83C/ALc6z9Bpf9yOvZ2juCuJ4/AH0x9k04RmRoD/2Xzq7H6nNqC3CVACQARKQjaFSC7sGs8Z1KrKkrhiuxCUf/DgH8HMFrgSRru4V96FkarLkWwuA0Dgz4MDw9n9HnLn73x0UdNFcfyFSvs0cLU0tJilrWInAz+9XK9/4Obu7W3v0gWmT2jFNesbDLbBhYSJQBEpGBwRwDuDCDZhVUBTAaUeSJwBbcBw88Agb1ALL3r2zPGUQ6UzAYqzkfItQDD/lET9LPkPhuwgoZb/s1fsMAeKUzV1dWor6+3j0Smh9v6bXqpD09u61P3E5EsNKOuBNevbkZZSeFUdikBICIFgy93Bw8eTGvHdJk+9grglnKVlRUo9zrgCGyPJwNGXrY+RfN3FotfMOcVW0F/aXymv+ICRFxz4POHMTg4ZEr89bacffi8bGtrM5UrItPFP2V2+X9+14CCf5EsxuaAf35JCypKnfZIflMCQEQKCgMsLgXgmmbJXkwGsDKA5dalXhfcsUMoDuyMLxMIHQIig9alcuXtqwhw1gCeFsC7AFHPPISKGjHiD2JkZCQjDf1k+hj0t7a2muejyHRFoqN4YHMXtu0ZskdEJJsxCfCGtTPMv/lOCQARKTg+nw+HDllBpOQMBmFcg15WVgqvxwFX0QiK/NsB/y4guA8IdwOjrBDIdJVAsfXOap3cTVbAP9MK+M/EqHUKRT3wByPWcy8e8LOsXnJDY2MjKisr7SORE+Mn6/uePoKtCv5Fckq514kbLmtBVVl+JwGUABCRgtTV1WW6qktuYkKAM7KJk9sZgzPWA0e0Gwh3AqEj8aRA1AfTS4CnZG07yG35ir2Ag6dywFVvnZow6m5GtLjOnELWj+JSEwb7XMuvgD83ca9/bvnHihSR6eCaf1P2/wqrlEQk19RUxJcDMBmQr5QAEJGCxJc+LgVQ+XV+YIDGExMDXK8dP7ngdBRZJ5h/i0aDKIr2A9Fh+zRiPRGs338sZP3LJSF2kM4ZfFjfxI785lQaD/St06iz2rqUG9HoKMJWkM8yXwb4iROfVwr284PL5TJb/mndv5yMx7f2quGfSI6rrXDhLZe3osSdn40BlQAQkYKlfgCFhQkC7t/OgC5xSiQOeBqLb42JEwP6xInPFb1t5j8+N9j0j4kkkenirD/X/YtI7pvZ5MXr1swwEwj5RgkAESlobMLW0dFhH4mIwJT9c2tKkenaf8SP3zx6SPv8i+SRxWdU4MoLGu2j/KG6NhEpaOwyX1dXZx+JSKHjfv8K/uVkDPoiuHPTYQX/InmGjTy37My/flFKAIhIweMHfjb7EpHCpoSgnCz2AfnD450YCWgpmUg+2vhiL7r686tflBIAIlLwuP6bW31pn2+RwsWmf+r4LzVvp4kAACGdSURBVCfryZf6cKRPzWRF8lU4EsMfNh5GMJQ/DX6VABARsbDp14wZM0yTOBEpLPy7b2lp0d+/nJSO7gCe3t5vH4lIvhrwhfHwc932Ue5TAkBExOZ0Ok0SgMkAESkMnPHnzD8rAESmKxiO4Z6njiCmXtoiBeHlfcOm2Wc+0KdcEZExSkpKVAYsUiASy3+49l/kZDy7cwD9w2H7SDLN5SzCqrNqsP6CRsyoK7FHj6oud6G2Utt6yqljk897nz6CaDT3k35KAIiITFBWVqZGYCIFoKamRh3/5aQN+sJ4anuffSSnw1FchDOaS83J4z5+WFJR6sScljK01B8b4C+ZW2UC/L2HR/Bna5pRPCGJf8XyBly9Iv+2c5P04o4fT72c+3/7SgCIiEyCOwPU1tbaRyKSb6qqrIBBf+Nykjj398hzPab7v5y+5loPXr92Bt5gna5e0WSPHosz/Ddc1oLXWcH9n1/cYo8e5XYVm2UZwyMRe0S/H0mN53YNwh/M7V0/lAAQEZkCZwcrKyvtIxHJF6zyqa+vt49Epq+rL4jdh0bsIzldxcXxmfpDPQHMbPKaUv3JzGwqRbnXic7ewGvfM9ZzuwbgdBTh/IU1uHsTezPYZ4gkGYP/p3K8+acSACIiU+D64IaGBpSXl9sjIpLrvF4vmpub1edDTsnmHf1mLbAk1/Z9w+bfRbOOXZLDP9Vz51bicG8QXf0he3Q8VmQ8/8ogNm3rxeGT2JaxrMRhegbUVbpNgoEntzMeHvEVorLMaRIOTC601pegstRpzuNYlXXexJcRfi+vI4Hn83t4MX7dUO02Sxhc9s9IMJezr4+n+qr45VjZMBXedt4mJk34PZI+z78ygJFA7lYBOL5gsb8WEZEJGCRwtjAYDCIcVsMnkVzGJp/c7k87fcipGBqJ4P5nulVcnkRVZS4sOqPCNFXkGn8GtC+8OoixmyswwL14SR0efa4HVdbXjTUeK9CPr8NmIL1ueQOuuqAR89rLcNYZlVixsNr8jjp6AuYydJb1MxjE87qJSwrWLW/EuvMbMaelFOfNr8b51vctmVeFuioXduz3mYD8pmtmYWA4jGtWNmL5ghrMbinDs7sGTM+Ct13Rht0dI/CNCQTXWrfz0qX1eM4KEJknaqr14J3rZ2JP5wiuX92MCxbW4Jw5VebndPYEMWgvWWAC4t1Xz8S+w35cbf2slYtqcPacSiydX4UjfUEM+BJLG+K3ffXZdbh2VZO5PbzMYut+8/6OvS3nL4jfp1c6fKqISDI+ng7r+dTe6LVHcoveAUVEToBJAM4YcuZQRHKT2+1W8C+nZcvOfm37l0J8fBngtzeNf689zwpwff7opEsvStzFcFsB8f8+3IE77tyPO+7ahx0Hhk0AzYTCVBbPrsSCmeX4zaPW9921H/9nfX84ErNuwwDue7rLvpT1/m+dLj2vHr2DYdxx937c/8zR82jizLs5nDhmHb/p4hYc7Argdutn/feDB00n+atWNJpgPn6h+OXecPEMdPeHzM/65QMHEQrHsN66nGdMJcCyM6uxdF4V/rix09zf/7xnvylLv+7CpnGVBXNby0zTxFKPwx6RZOK2gOFIbr4e6F1QRGQaGDTMmDHDzCCKSG5h8N/a2qrgX04ZG8y9tDdepi6pwdnvYX8Ey+ZX2yOA1wpeuSyAQf1kjRdZlfGHxw+bHgL+UNTMgG/eMWBmZzmrPpX2Bq9ZUnDACspDVuDP7+8dDKGlrgSBUMy+VFzfUAh/fOKwOf9U94F/cfcgHn2+x9w//ix+zQRFm3U7xtq+dwgPbuk294u37+Fnu1FW4sSs5vhWpQzwObP/wqsDePXQiHlesjP9Y9b1sZqiqcZjLkcPbO7CHx/vfK3KQJJrwBc2v8tcpHdCEZFpYvDAGUQlAURyRyL4dzg0CyanrpMBZo53/s52DPBf3j+M1ob4unaa11pmSve32qX7U2ElAL9vXluZWUZAx9tWkLP9TC4kZvD5Mzxux6S/Y870xk6zhp7JjbE6uuPHDdVHA3aaeLlDPfF+BuwJQOw7wCSAx+XAsjOrXjslEgR1lUebKLJfws4DPvtIUoFLPXKREgAiIichUQng8Yx/0xaR7KPgX5Jl50EFUunw0p4hU0HPNfvcy/+cOZU42B1A79DkPXgcxUW46Nw6vPe6WVh/fqOZHZ+skeBETDTUVLhw/YXNpsEg192zeR/X9090MqH/dC8bskvHuXzheFidQIlmgKUl8deyuio32htLXzsxkfBqhw+dJ9EAUU7f3s4Rk0zKNUoAiIicJAYTDCpUCSCSvRT8SzLt0dZ/adEzGELXQMisz29pKEFDjQfPvDz1lmtsxrfcCvrZIPD2u/fjF/cfxJ+eOGyfOzUmGPYdjpfQL5xZgWgU+J+HDk67xD+xE8TEbv7GNLIAiZ0C+oePX55fXpK4XDwBMuyPVyg8v2sAv33s0LjT7zZ0mmUDkj6sWtl3istCMkkJABGRU5BYDqDGgCLZhxU6Cv4lWbj2m2u3JfXYY3HLjn6znp3d/dmBf3/X1AFWfbXbVAzsPuR7rUy//DjN/xK4xR6D6Q0v9pjA+f7NXejqm3yLwcmwKSHNqDtaDcjy/LktZcc0ASRWMnCZAXHZwVlnlJskQkfP+PvGzv+JpAIvt2hWublfHd3xteaDvjACoahJkLBCYqwJh6Za4Hh9ECQ59nYqASAiUjASywG4TaCIZAdW5ij4l2RiCbqkz6sdI2YtPvsAvLxvyHTMnwq3yGPSYPU5dSaoX35mNa5Z2XTC3Ro2v9xvqgBuunom3n11O951VTv+Yn2b6bA/MbCeDBvAMTF0/oIa8z1L5lXihstaEY5OXg7O7eL+/JIWLLQC90uW1pttALk1YN+EpQ1sQvjmS+OXW3tunaluONDlR1d/fGafM84bX+w1Zf/s+s9O/zObvGYrQO40UGYvESA+Djeub3+t2kBSg/1Bcm1zECUAREROA5MA3CKwouLEaw5FJLWYjGPwz79LkWRhACapwfXTQ1YwnVjrTvx6654hU/a+zfp3LHb5T5TDE4Pox7f2oq3ea/bZP9MKnH/32CF0D4QQHNPNnxUc7KxPjO+baktM8P37jZ24a9MR00WfTfMYdC+cVW4uxxn6wZEwApM0BmQgzt0HuGSBfQfOm1+NJ1/qw6atfdb9iRwTEHL7QP78i5fUY35bGbbvHcZdTxw+5nIPbukyiQVebsHMCtPE7/cbx1/uhVcHcfdTh1FZ5sTlyxpw9Yom08fgcF8QgfDR+8zHiRUUubhGPZfwuTX2+ZsLikYt9tciInKK+FLa09OD/v6p1yqKSOowCdfY2Gh9uD/x7J3IdPFD8k/u3GcCKUmNYutP1q7eH2eqcf6JT4xe2AzQ6Swy++bzvImXSbwscKyh2o0br2zHrx89ZJq4JRRb1/FXb5xtkg6J/f5ZDXCiagI26GOVQqIvwNjb3VTrwduvaMNvrJ/FZAX38+d5E4NyNvV75/p2/GFjJ3Yd9MWb/lmXO1Fg6XYWm/vGy028mRzn6+Hp7mAgx8fnyLuvaTfLVnKFUuQiIknAN9n6+nrU1dWZr0UkfaqrqxX8S0qErYAyGDp2BliSZ6r4dKrxyeJxBt+c8U+cN/EyPE6M8bL8mg0EuU6ewTb/PW9eld1P4GhS4ETBPzHpkAj+aarbTWw6OJ0ZeV7ndGaVeRle52Q3k2MK/lOPz5FcSxAqASAikkQ1NTVoampSICKSBvw7a2hoMMk3/c1JKjC4Yrm35I/ewTAee6HHbBfIHgBc//9u69/lC6vNOBsKpp2eYjmtL8cSAFoCICKSAn6/H52dnYhybyERSTqu8+esf3l5fL2uSCpwPfZ/3ntAM6l5yOEoQmWpE6UeB4b8EbMrQLJ/z1ya0FzrMevzj5dIYhl5c53H9CHQmv3cs2JRDVafXWsfZT9VAIiIpAC3B2xrazN7kYtIcrlcLtPsT8G/pFq8XFzBfz7iun02AuQuD4O+SEqSPHz+8PpPVEXCMnJu9afgPzdxa8ZcogSAiEiKJIIUJgNEJDkSe/zzX5FUY0yo+F9EjifXlgkpASAikkLci7ylpcU0KROR01NZWWmCf6dT+1pLeqizhIicSK61oFECQEQkxdicjE3K2BxQ+5OLnLzE3xDX/OtvSNKJz71c+3AvIunlcuTW+5LeRUVE0oT7lHP2kksDRGR6VEUjmeR0FJkGbSIiU/F6HPZXuUEJABGRNOK65fb2dpSVldkjIjIV9s+YOXOm+mhIxricRSguVgIg1zGH43IWq5pDUqK8NLeWpSkBICKSZixhbm5u1t7lIlPg30VNTY2Z+WcFgEimlLgdZis3SS4mVSqsoGmq5EqJuxilJcn722+q8Zj9/lvqSuyR9KivcqOt0avEQ56rrcityk4lAEREMoABDkuatSRAZDw2+JsxYwbq6uqUIJOM4xKAilIloZKtraEE77lmpvl3Iv7ZX72yCW+7otUeOX2c/WfCwe1Kb+hz7aomvH5Nc86tEZfpi79GqAJARESmqaSkxCwJYH8AkULHpTH8eygtLbVHRDJvRppnjQsBk3uc/Z8qxce+C/nQe+HR53vw8LM9CEe1v3++YpWQJ82JpdOlBICISIZxSQB3COBJ5c5SiPg30NDQYGb+9Tcg2aa9UT0osgGXYiRyAg5H0QnX9LN/g7mMfTwVXi8vN9VyhMQSECYk3Lyc/UPH3p6xePHE9+zpHMG2vUMYnbBNPM/ndSUuNxGvl7eJs8uTGfuzJ7vc2O+f/BokWarKXeaxziWOL1jsr0VEJIPYILC8vBzhcNicRAoBq2AY+KsxpmQrrkffsnPAPpJkqLaCpkWzKrDdCo4HfBF7NI7BK89jZ/XNO+KPO38Hb76kFYFQFG0NXqw/vxHLF1SjvbEUh3oCCIaPzrAz6F27pA6XndeApfOrUF/lwdBIBGe2l+PlfcPoH46/v/LnnD27EutXNOKChTVYMLPc9B3o7Am+FrA313rw+otmYK8VyHNZwppz6uCxbkvPYAhvuazVBOKdvcH4hS28znXnN2DxGRV4ef8wVp9di/PmV2PnAZ+5Tp5/wcJqXL6sAedbP3OhdT/9wSh6B4++5zdUu3HNqiZcuLjG3L6W+hLrPgYRisTvIxMHb1w7w7quIsxpLcX6CxrNbX/x1UFzfm2ly9zW1Ytrcc6cSrQ1eXG4L4hgSFUIqcDnaq4lCVUBICKSRdgPgI3POBuq/c4ln/HDK9f5sw+G2+22R0WyT1mJE/WVeo5mEmfnGdgyoF6xqMbMqm/dPWgCr9etYTAcvxz/ucoK6M+dW2Vm3zdt6zPfxyB/Il7XpefVY5cVnP/xiU4TpDMRcNG5dfYlYEq72cjv2gubUepxmJ87YgXsTDjwZ/LnJH42ed0OLGivQL8vHtBXlbnMz09cZPEZlVh5Vi2ef2UQv9twCC/tGURjjcc+N9408K2XtyESHcW9T3Vhwws9JiHw1stbX5vl50eDWuv5eN6ZVVg6rwo79w/jSH88CVFT4cLbr2gzVQr3PdNlliDwNrzlspa09z8oFGc0596SNT0TRESyUFVVldZCS97itn58frPTvxr9SS6Y3aIKlWzAgvZf3n8QT2/vx+Nb+/DU9j4TNNdWxBM0DIDnzCjDtj1DeMAKgF94dRD/82AHdnf4zPkJbNrG4HnLTl5PLw52BfDkS314Zke/mTWfGCzzVep/H+rAY1ZAvWXHAKJWgL7DCrwry5zm5yfMnlFqqgL4cyczs8mLwZGwOZ+VA89Y17XhhV5zHl8KmZBghcLvN3SaBAaTEnduOoKyEgfOOmN8r6BK6z785tFDePi5HpMs4I286Jw6k6D4nfX9uw+NYNdBH/6wsRMelwPnzq20v1OShb+X5rqjCZxcoQSAiEiWSlQDNDY2al205AVWtXD7Sz6vNesvuWRuS9m4mV7JjFcP+TDkP7pk4EhffOa73Bt/j6yr9pj+ANv3DSGx7D4aG8WLu4fso7gG63Jct80gnGu4E6dBX9jMtDORMBZn4hMl+Ak7Dwyb58T8tnJ7BFg8uxLdA0H0D41f1pDQ0R1ATbkbqxbXmCUOY7GZHG9XV3/Q7CufuE0Ujo6apQxjvWoF+GOXH/D+NNV6rJ8fMksZEt/P+xMMRc11S3LNbS3LyWaVSgCIiGS5ysrK13YK0Gyp5KpEh39uf6nnseSa+mq3KaWW5Bi1F9kXHacJ3nSEI/Hrcdjb7FXYiYDhkaj5dyqcuad1yxvw1staXzutObsOw/6ImeEfiwH4RFy339Ufwjw7COR1MgDn2v/YxK5/tudfHcTmHf1YMrfKbIPIfgEM1onLDRis8/rG3qY3XDTD3B6/FcSPNfE2uqzvZeXCrKbScd//potbzGuuP3D8x0RODpelcAlILlICQEQkB3BvdO4SwJlTVgaI5IrEvv486bkruYpl3WwoJ8kRCMZMU7zqSZIqDFYZFLPh38ni2nlyu46fQUg0xPvthk7c+qe940633bnPzKJPxwuvDKCm0m2dXGYtOO8TewpMJRYbNevy+XM27+zHwpkVuG5Vk0kg8LbzfC5fmHibeHpia3ypwFSsbzVJgV0Hhyf9/kee67YvKckQX3qSm+9pSgCIiOQQrp2eOXOmaZ6mZQGSzVjuX1tba56v6vAv+YCd3dmNXk4fu/JHojHMbzt2aQWb5nGXgP2H/fbI9CU6/Lc2jO/Kzm7+Y/VZl2OwznEG3mNPE2fWj4dl+JFIzKyvX9Bebsr3E7fheAKhmBXQ9+HZXQOmtJ9bFjLhwWUGrDbhsoWJt2uKooLXhMIxUyVQV+k2yYCJ388xSZ5z51SaKoBcpFcxEZEcw9kRNk9jYKVlAZJt+HxkwM/nJxMA2s1C8gXXWOdqyW+2YaD61PZ+tFiB+jUrm8xsKmf957SUmpJ3bo33xLY++9LTxzXxPn8E5y+oNuX4LKtfuajGdN4fG/929QVN/4AVC2vMTgIsveeJwfOSeZWvde0/Ed7Og90BLJpZgea6Emyd0GtgLL5VX76s3nT1589iMokJiJFgBBE74OdjMsO6Hu5GkFgSwMdl8ewKkxQ5HiYN2ByRCYXVi2vM9fP72WuAW9XxvklysPnfoglNGXOJ4wsW+2sREckhDKzKy8vNTgHhcBiRyORNh0TShXv6c6kKE1QK/CUfMQjbumfIBFtyekwDOyso5sz5sjOrzb7+89rK0TMYxj1PHsHgyNH3NJejGOfNr8Jh63v2jakMqChzmq312PSPM+/8vfB62ZhvOa/TOpWWOPHA5i7May03nft5Oc6m7z8yYgJwJggSP58JHq7fZ/d9YhM9Bs9sIsjeAJPhz+RlOAPPrffGPje4nr/c6zTb/nGY+/pzm0HuQLB8YTWc1uvkg1u60TcUrxo40h8yy02Wza822x0usS7HZACD+h3WbWLCgecvsR6LvqEQXu0YMd+XwMeO/RWWjvl+Jjm41SB3BPCpD0BSXLyk3nrulNhHuafIepLoFUxEJA+MjIygu7sbodD01i6KJAvX+bO7P2f+VZEi+W7ji71myzhJDlZWsIu/x12MfisQDoVZrj4+POGrSql1GZ4XHtONn2vny6xxnz867nvc1nXWVbnBZQZs1sfzOGs7EoiNuxwruN0uh+n6z3Hz863rT1yEJd6lHuv6A5EpS/D5ksfr5s0KWAH6WGzK57Sug1vzES/LGX3uBMAx7jrAmf+JePu5VSFn8QdGIqaB39jEAn8eGyBO3JkggY8pGyJ6rcsN+iLW/R7//XLquO7/HVe2m+qKXKUEgIhIHuFL+tDQEPr6+kxVgEgqsakfu/pzpwoF/lIoGIDecfd+s45dRArLNauaTNVKLlMCQEQkD/GlfXBwEL29vYhGVfInycUGlAz8q6qqVOovBYml5HduOjzlrLCI5B/2i4hvq2gP5CglAERE8lgsFjOJgIGBAVUEyGljqT+DfgX+UuhYTv27xw5h7yl0qheR3MPlGG9f14aqSbauzDVKAIiIFAC+1GtpgJwqBv5s7MddJxT4i8SxKdxP796PYHjyddgikj/WnltnGkXmAyUAREQKCF/yfT4f+vv7EQgE7FGRyXk8HlPqz90mtMZf5Fgv7xvGXU9qKYBIPpvZ5MUb1+Z+6X+CEgAiIgWIL/3BYNBUBHD3AL0VSAIDfa/Xa2b8ua2fAn+RqfGl896nj2Dbnqn3fxeR3MXdGN6xrg1ej8MeyX1KAIiIFDguCWCPgOHhYUQi6mpdqNjYjzP9XN/vdrvtURE5kXB0FP/30MH4vvYikje41d/r1swwFQD5RAkAEREx2DCQ1QBaHlBYGOxztp97+Gt9v8ipGRyJ4Of3HYB/wj7wIpKbWPx2xfIGnD270h7JH0oAiIjIMbg8gLsHMCGgpoH5h039SktLzf79LPMXkdN3qCeAXz96CCE1BRTJecvOrMLac+vzZt3/WEoAiIjIlPgWwWoAVgWoV0BuS6ztZ4k//9Vsv0jyvdrhwx8fP2y2CRSR3LRgZjmuWtGI4jztgaMEgIiITEs0GjU7CLBXAJMCXDIg2Y1BPjv5c20/T1znLyKptXX3EB7Y3KUkgEgOmtNShusubIKjOH8b4CoBICIiJ43JAFYEDA0Nwe/3qzIgi3Cmn2X93LOf6/oV9Iuk39Y9Q7j/6SNQDkAkd7DZH5v+sflfPlMCQERETgsrAVgZwBMrA7STQPpxTT9n+hnwK+gXyQ7PvzKIh5/tViWASA7gzP+1q5ryPvgnJQBERCRp+JbCpoFcJsAKAe0mkDoM+NnIj6X9LpdLa/pFstDOA8O4a9MRJQFEstiZ7eW46oJGOAog+CclAEREJGUSWwtymQCTAUwOqHfAyWNwz1l+lvazgR8Df83yi+SGPZ0juGvTYQRCeu0TySbs8bdkbhUuXlqPPF7yfwwlAEREJG3YO4BJgMRyAW43qITAsRLN+xjwM9jnXv0c4/p+Eck93QMh/OaxQxge0RIpkWxQbEX8a8+tw9J5VXm51d/xKAEgIiIZFQqFXksG8MQeAkwUFMLbEwN6zuQn1vAz0GfQz69FJL/4AhH8ceNhdPRoaZRIJpW4i7Hu/EbMay2zRwqLEgAiIpJVWBHAExMBTAgklg7wOJcbDDLQ51p9nhKz+wz8ObOv9fsihSEcieHh53rw4quD9oiIpFNtpQt/tnoGaipc9kjhUQJARERyBhMDTAaMTQjwlOgtwLc0nhJfpxpn8BOl+YmvGdQnTomAX036RGQsJgAefb4HwbCWQImkA8v8OePPmX+Pq7Dfj5UAEBGRvJAI/seemAjgcoLEv4mxscmCxPcmJNbZjw3qE0E+/+VMPk+JsYknEZHp6BkM4U+PHzb/ikjqcGu/S5bW4+zZldb7tD1YwJQAEBERERHJgHB0FI88241te4a0VaBICjTVeLD+gkbUVbntEVECQEREREQkg/Yd8ePep45gSLsEiCSFo7gIyxdUY8WiGlMBIEcpASAiIiIikmGhcLxB4Pa9qgYQOR2N1R5csbwBTbXaUWcySgCIiIiIiGQBfijv6A7g/meOoHcwHB8UkWlxOYuw6qxaLJlXpVn/41ACQEREREQki7AC4KntfdiycwDBkHYKEDme4uIizGry4tLz6lFVVrjb+02XEgAiIiIiIlmIPQEee6EHO/YPQ5/YRY5VV+nGJUvr0N5Yqg7/06QEgIiIiIhIFjvUE8Ajz/WgszegRICIpczrxPkLqnHu3ErT8E+mTwkAEREREZEsF4uNYu9hPx57vgc9gyF7VKSwuF3FOG9+lXWqRom72B6Vk6EEgIiIiIhIjohZH91f2jtsegT0D6lRoBQGjxX4L5xVgVVn1cDrcdijciqUABARERERyTHhaAyvHPThyW196FUiQPKU21mMs+dUmBn/ilKnPSqnQwkAEREREZEcxaUBOw/48PTLfegeCKlHgOSFUo8DZ51RgeULqjXjn2RKAIiIiIiI5DgmAjq6A3jq5X7sOzyiRIDkpOpyF5bOr8LCmeUocSvwTwUlAERERERE8gQ/2PcPhfD09n680uFDIBSLnyGSpdjFv6nWY5r7zW0pM/v6S+ooASAiIiIikodGglHsPDCMF14ZNMsDRLIJZ/jPbC/DuXOrzH7+2sc/PZQAEBERERHJY/y0f6g3gGd3DmDv4REEVRUgGeJwFKHeCvbPmVOJBTPL4XJqK790UwJARERERKRA+INR7D40gq17BnGoO2i2FRRJtaoyl5nt51Z+tRWa7c8kJQBERERERAoMIwBfIIIXdw9ixz4fBnxhRGMKCyQ5GOB73Q7MbPbi7NmVaKkr0dr+LKEEgIiIiIhIAWM00DMYwq4Dw9h10Ge+VoQgp6KsxAr6m7xYOLMCM6yg3+1SiX+2UQJAREREREQMRgaDI2Fs38tkwDD6h8MIRxQuyOQ4q889+2c1x4P+lvoS09VfspcSACIiIiIiMqlBXwQHu/3YdcBnGgmOBKL2OVKonGzkV+3B7OZSzJ5Riroqt4L+HKIEgIiIiIiInBB7BHT1B7HzgA/7DvtNdUAkEoOCifzG4N7rcaCtoQRzWsowywr83c5iNfLLUUoAiIiIiIjISfP5IzjSHzJbC3Z0B9A3FNJygTzAwL6yzIXGGjfOaCpFc10JaipcKFbEnxeUABARERERkdPCiCISjeFwbxB7D/vR0eNH90A8IRDT7gJZizE9S/orSl2maV97o9c6lZgO/uran5+UABARERERkaQLR2LoGwqjayCEQz0BdPcHMeCLwB9UH4FMYbDP2X3O6DPgb67xoLbSjdISh30JyXdKAIiIiIiISMox6mAfgWF/vLFgZ0/QbDnIJAGTBTxPkUlycN0+TxWlTtOkr7HajZYGLxrshn2a3S9cSgCIiIiIiEjGcIUAkwKDvjB6B8PoHgiapIAvEDW7DgRDUTUanAJn9EtLnGb//coyK9ivdKOh2mO+rrSCf5dT+/DLeEoAiIiIiIhI1mHvACYHguEYegZCplqAOw8MjUTMiUkDVg4wmolZ/8mnqIZr84us/3Cins33Sr1WgO91otwK6qvKXKitdKG+yoNya5yz+bwMv0fkRJQAEBERERGRnMMgJhSKwheMwh+Mmd4C3JlgOBAxlQM8BUIxkyRgM8JwNIZIdNScMtGYkAE6Z+ydjmLzL2fnXda/blexWYPPU1mJFeRbQX2pxwmvxxr3OMwWfCrZl2RRAkBERERERPISI51R/o//mlP8ayYBguGoqS4IhUcRisQQYaLAThBwR4NYLN6zIFFdYL7Xuk6G4pydj/8bX2/PAJ3/Op1WYM8A3/qXe+WbkxXge6wT/+Xl+Z2M583XvB5ekUiaKAEgIiIiIiIiUgDUFUJERERERESkACgBICIiIiIiIlIAlAAQERERERERKQBKAIiIiIiIiIgUACUARERERERERAqAEgAiIiIiIiIiBUAJABEREREREZECoASAiIiIiIiISAEoGrXYX2elWCyGrVu3Ytu2bXA6nVi5ciXa2trsc0VERERERETkxID/H7PZsj2R9IRC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607" y="757999"/>
            <a:ext cx="9437820" cy="5050238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10" name="Rektangel 9"/>
          <p:cNvSpPr/>
          <p:nvPr/>
        </p:nvSpPr>
        <p:spPr>
          <a:xfrm>
            <a:off x="4465865" y="949313"/>
            <a:ext cx="32602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EILIN</a:t>
            </a:r>
          </a:p>
          <a:p>
            <a:pPr algn="ctr"/>
            <a:r>
              <a:rPr lang="nb-NO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(Eilerts læringsnettverk)</a:t>
            </a:r>
            <a:endParaRPr lang="nb-NO" sz="2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009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Budsjett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509299"/>
              </p:ext>
            </p:extLst>
          </p:nvPr>
        </p:nvGraphicFramePr>
        <p:xfrm>
          <a:off x="361952" y="2362201"/>
          <a:ext cx="11972924" cy="3724273"/>
        </p:xfrm>
        <a:graphic>
          <a:graphicData uri="http://schemas.openxmlformats.org/drawingml/2006/table">
            <a:tbl>
              <a:tblPr/>
              <a:tblGrid>
                <a:gridCol w="2619373">
                  <a:extLst>
                    <a:ext uri="{9D8B030D-6E8A-4147-A177-3AD203B41FA5}">
                      <a16:colId xmlns:a16="http://schemas.microsoft.com/office/drawing/2014/main" val="1428556339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3376558742"/>
                    </a:ext>
                  </a:extLst>
                </a:gridCol>
                <a:gridCol w="1973548">
                  <a:extLst>
                    <a:ext uri="{9D8B030D-6E8A-4147-A177-3AD203B41FA5}">
                      <a16:colId xmlns:a16="http://schemas.microsoft.com/office/drawing/2014/main" val="1997245336"/>
                    </a:ext>
                  </a:extLst>
                </a:gridCol>
                <a:gridCol w="2148987">
                  <a:extLst>
                    <a:ext uri="{9D8B030D-6E8A-4147-A177-3AD203B41FA5}">
                      <a16:colId xmlns:a16="http://schemas.microsoft.com/office/drawing/2014/main" val="398389750"/>
                    </a:ext>
                  </a:extLst>
                </a:gridCol>
                <a:gridCol w="1963940">
                  <a:extLst>
                    <a:ext uri="{9D8B030D-6E8A-4147-A177-3AD203B41FA5}">
                      <a16:colId xmlns:a16="http://schemas.microsoft.com/office/drawing/2014/main" val="1656245135"/>
                    </a:ext>
                  </a:extLst>
                </a:gridCol>
                <a:gridCol w="1685926">
                  <a:extLst>
                    <a:ext uri="{9D8B030D-6E8A-4147-A177-3AD203B41FA5}">
                      <a16:colId xmlns:a16="http://schemas.microsoft.com/office/drawing/2014/main" val="2099143812"/>
                    </a:ext>
                  </a:extLst>
                </a:gridCol>
              </a:tblGrid>
              <a:tr h="660758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Stillingskategori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Lønnskostnad pa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Søknadsbeløp år 1, 50%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Søknadsbeløp år 2, 25%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Søknadsbeløp år 3, 12,5%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037438"/>
                  </a:ext>
                </a:extLst>
              </a:tr>
              <a:tr h="660758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Rådgiver/pedagog 100%</a:t>
                      </a:r>
                      <a:r>
                        <a:rPr lang="nb-NO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900200</a:t>
                      </a:r>
                      <a:r>
                        <a:rPr lang="nb-NO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450100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225050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135030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615636"/>
                  </a:ext>
                </a:extLst>
              </a:tr>
              <a:tr h="660758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Førstekonsulent IT/AV 50%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343420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171710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85855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51513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667793"/>
                  </a:ext>
                </a:extLst>
              </a:tr>
              <a:tr h="660758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Rådgiver fra LINK 15% 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81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125370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01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1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1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1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670314"/>
                  </a:ext>
                </a:extLst>
              </a:tr>
              <a:tr h="420483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Søknadsbeløp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81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01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621810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1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310905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1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186543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1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256607"/>
                  </a:ext>
                </a:extLst>
              </a:tr>
              <a:tr h="660758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søknad SK-ITU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nb-NO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1119258</a:t>
                      </a:r>
                      <a:r>
                        <a:rPr lang="nb-NO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b-NO" sz="4800" b="0" i="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754146"/>
                  </a:ext>
                </a:extLst>
              </a:tr>
            </a:tbl>
          </a:graphicData>
        </a:graphic>
      </p:graphicFrame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300" y="92856"/>
            <a:ext cx="4209486" cy="226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0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vrundet rektangel 25"/>
          <p:cNvSpPr/>
          <p:nvPr/>
        </p:nvSpPr>
        <p:spPr>
          <a:xfrm>
            <a:off x="6280727" y="5315525"/>
            <a:ext cx="489528" cy="484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/>
              <a:t>Fag</a:t>
            </a:r>
          </a:p>
        </p:txBody>
      </p:sp>
      <p:pic>
        <p:nvPicPr>
          <p:cNvPr id="31" name="Bild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678" y="5157950"/>
            <a:ext cx="2465660" cy="16348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Pil høyre 2"/>
          <p:cNvSpPr/>
          <p:nvPr/>
        </p:nvSpPr>
        <p:spPr>
          <a:xfrm>
            <a:off x="498763" y="78506"/>
            <a:ext cx="1625600" cy="122090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UiO</a:t>
            </a:r>
          </a:p>
        </p:txBody>
      </p:sp>
      <p:sp>
        <p:nvSpPr>
          <p:cNvPr id="32" name="Pil høyre 31"/>
          <p:cNvSpPr/>
          <p:nvPr/>
        </p:nvSpPr>
        <p:spPr>
          <a:xfrm>
            <a:off x="498763" y="2200397"/>
            <a:ext cx="1625600" cy="119176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Fakultet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Pil høyre 32"/>
          <p:cNvSpPr/>
          <p:nvPr/>
        </p:nvSpPr>
        <p:spPr>
          <a:xfrm>
            <a:off x="498763" y="5133105"/>
            <a:ext cx="1625600" cy="114288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Enhet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0" name="Rektangel 29"/>
          <p:cNvSpPr/>
          <p:nvPr/>
        </p:nvSpPr>
        <p:spPr>
          <a:xfrm>
            <a:off x="4542781" y="6382165"/>
            <a:ext cx="1893454" cy="441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FAG</a:t>
            </a:r>
          </a:p>
        </p:txBody>
      </p:sp>
      <p:sp>
        <p:nvSpPr>
          <p:cNvPr id="4" name="Avrundet rektangel 3"/>
          <p:cNvSpPr/>
          <p:nvPr/>
        </p:nvSpPr>
        <p:spPr>
          <a:xfrm>
            <a:off x="2419350" y="0"/>
            <a:ext cx="1997053" cy="10067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UiO:IT</a:t>
            </a:r>
            <a:endParaRPr lang="nb-NO" dirty="0"/>
          </a:p>
        </p:txBody>
      </p:sp>
      <p:sp>
        <p:nvSpPr>
          <p:cNvPr id="9" name="Avrundet rektangel 8"/>
          <p:cNvSpPr/>
          <p:nvPr/>
        </p:nvSpPr>
        <p:spPr>
          <a:xfrm>
            <a:off x="6095991" y="-9237"/>
            <a:ext cx="2114634" cy="9698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LINK</a:t>
            </a:r>
          </a:p>
        </p:txBody>
      </p:sp>
      <p:sp>
        <p:nvSpPr>
          <p:cNvPr id="5" name="Ellipse 4"/>
          <p:cNvSpPr/>
          <p:nvPr/>
        </p:nvSpPr>
        <p:spPr>
          <a:xfrm>
            <a:off x="9817768" y="16035"/>
            <a:ext cx="2258729" cy="12833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SK-ITU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Søknadsfrist 1 mars</a:t>
            </a:r>
          </a:p>
        </p:txBody>
      </p:sp>
      <p:sp>
        <p:nvSpPr>
          <p:cNvPr id="28" name="Pil opp og ned 27"/>
          <p:cNvSpPr/>
          <p:nvPr/>
        </p:nvSpPr>
        <p:spPr>
          <a:xfrm>
            <a:off x="10532201" y="1817095"/>
            <a:ext cx="1659799" cy="1927926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HF Studio</a:t>
            </a:r>
          </a:p>
        </p:txBody>
      </p:sp>
      <p:sp>
        <p:nvSpPr>
          <p:cNvPr id="29" name="Pil opp og ned 28"/>
          <p:cNvSpPr/>
          <p:nvPr/>
        </p:nvSpPr>
        <p:spPr>
          <a:xfrm>
            <a:off x="1897957" y="1833474"/>
            <a:ext cx="1570283" cy="1900735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MN: KURT</a:t>
            </a:r>
          </a:p>
        </p:txBody>
      </p:sp>
      <p:sp>
        <p:nvSpPr>
          <p:cNvPr id="34" name="Pil opp og ned 33"/>
          <p:cNvSpPr/>
          <p:nvPr/>
        </p:nvSpPr>
        <p:spPr>
          <a:xfrm>
            <a:off x="3519313" y="1862857"/>
            <a:ext cx="1659799" cy="1866847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JUS</a:t>
            </a:r>
            <a:r>
              <a:rPr lang="nb-NO" dirty="0"/>
              <a:t>: </a:t>
            </a:r>
            <a:r>
              <a:rPr lang="nb-NO" b="1" dirty="0">
                <a:solidFill>
                  <a:schemeClr val="tx1"/>
                </a:solidFill>
              </a:rPr>
              <a:t>CELL</a:t>
            </a:r>
          </a:p>
        </p:txBody>
      </p:sp>
      <p:sp>
        <p:nvSpPr>
          <p:cNvPr id="35" name="Pil opp og ned 34"/>
          <p:cNvSpPr/>
          <p:nvPr/>
        </p:nvSpPr>
        <p:spPr>
          <a:xfrm>
            <a:off x="7036371" y="1850936"/>
            <a:ext cx="1659799" cy="1860243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MED: SHE</a:t>
            </a:r>
          </a:p>
        </p:txBody>
      </p:sp>
      <p:sp>
        <p:nvSpPr>
          <p:cNvPr id="36" name="Pil opp og ned 35"/>
          <p:cNvSpPr/>
          <p:nvPr/>
        </p:nvSpPr>
        <p:spPr>
          <a:xfrm>
            <a:off x="8773672" y="1817095"/>
            <a:ext cx="1659799" cy="1900735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UV: LINK</a:t>
            </a:r>
          </a:p>
        </p:txBody>
      </p:sp>
      <p:sp>
        <p:nvSpPr>
          <p:cNvPr id="37" name="Pil opp og ned 36"/>
          <p:cNvSpPr/>
          <p:nvPr/>
        </p:nvSpPr>
        <p:spPr>
          <a:xfrm>
            <a:off x="5277842" y="1848717"/>
            <a:ext cx="1659799" cy="1927926"/>
          </a:xfrm>
          <a:prstGeom prst="upDownArrow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tx1"/>
                </a:solidFill>
              </a:rPr>
              <a:t>SV:</a:t>
            </a:r>
          </a:p>
          <a:p>
            <a:pPr algn="ctr"/>
            <a:r>
              <a:rPr lang="nb-NO" b="1" dirty="0">
                <a:solidFill>
                  <a:schemeClr val="tx1"/>
                </a:solidFill>
              </a:rPr>
              <a:t>EILIN</a:t>
            </a:r>
          </a:p>
        </p:txBody>
      </p:sp>
    </p:spTree>
    <p:extLst>
      <p:ext uri="{BB962C8B-B14F-4D97-AF65-F5344CB8AC3E}">
        <p14:creationId xmlns:p14="http://schemas.microsoft.com/office/powerpoint/2010/main" val="370433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Widescreen</PresentationFormat>
  <Paragraphs>127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Office-tema</vt:lpstr>
      <vt:lpstr>1_Office-tema</vt:lpstr>
      <vt:lpstr>SV-fakultetets søknad om  SK-ITU-midler til organisering av  IT i undervisning og  pedagogisk kompetanse Eilerts læringsnettverk ‘EILIN’ Intro til Forum for studiespørsmål  18febr21 Waaktaar</vt:lpstr>
      <vt:lpstr>PowerPoint-presentasjon</vt:lpstr>
      <vt:lpstr>SV_PedHub Arbeidsgruppe</vt:lpstr>
      <vt:lpstr>Arbeidsgruppens prosess des.20-febr.21</vt:lpstr>
      <vt:lpstr>PowerPoint-presentasjon</vt:lpstr>
      <vt:lpstr>PowerPoint-presentasjon</vt:lpstr>
      <vt:lpstr>Budsjett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Trine Waaktaar</dc:creator>
  <cp:lastModifiedBy>Kari Marie Pound Davies</cp:lastModifiedBy>
  <cp:revision>49</cp:revision>
  <dcterms:created xsi:type="dcterms:W3CDTF">2020-10-05T07:05:06Z</dcterms:created>
  <dcterms:modified xsi:type="dcterms:W3CDTF">2021-02-18T12:48:50Z</dcterms:modified>
</cp:coreProperties>
</file>