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AE1E97-6F50-4626-92B4-ACF80237B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C2B25F4-91C7-4B88-9CA7-2C649D9DA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7C37DD-A90F-4367-BF5A-42584DA39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E092B8-03B0-46BD-85C9-E2B62484E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CBEF8E6-D302-437C-B330-A5DC92A8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950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B41890-C5E1-4F92-8FC6-A8154C4A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122C05-3F28-47D2-9507-2FB24B888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85FEE7-96A0-4EF5-B6DC-A73D4F8BA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3CC5E2-0320-4176-B980-83A09936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3A0036-B682-4EF8-AAE6-F65AA719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959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A05A98B-C677-4BB3-B21A-587A2C428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7F9766-0206-48B1-85C5-6BDBB3F76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20DEDE-8113-4D00-B0FE-B03BBA04C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CFC5A0-50EB-4D2A-82C6-72AFFB25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A136333-A336-4957-92A4-787DF02E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96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90F999-AE20-441E-B90F-91B6FE3FE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33BDA4-7445-4E10-9A87-C9448BF9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ACEE33-8FB5-45B0-9431-39B035B7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5F11F5-0C4D-4A98-B861-DAF94C1A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42B60B-319A-4526-9501-4417685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83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9CFC682-DFDB-45CC-8366-829B40A0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B60D78-491B-4E83-A97E-A81E686E6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73221D-FC81-426A-A0A5-236644D5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900B8C-F8F8-4815-8766-DAD358B8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F9FE93-FCC2-45D6-B61B-150BABACD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151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5214D9-DAA0-4A32-9D87-5289B24B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7D9F5E-6A72-4F13-B3DB-4EB0EEE8A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05197A5-4EF1-4309-B655-99A095BC5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FC0B603-CCAD-4477-86CE-DFF77E31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313011C-673C-4C10-BDF6-3B52C1B0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FB80BCD-54D0-453D-9D2E-EAAB1B06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528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6A07A8-A7B3-4D17-B87F-E9C82BC9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E0EB54-2214-43F7-A567-40FDB9D09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573D374-D515-40B2-BFFD-343DBF6A5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FAB2433-12CB-468F-829D-6D1F552D3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C956E5D-F9DC-435C-9256-BC1B11BD0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8D7B767-172E-4A2F-ACC0-800107B0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8CE32BD-3ECF-420E-B41E-E8AB6C55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C4B34AE-BCAF-4299-A783-51D311C9C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046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F2A945-2C49-4CB7-BEBB-996E32779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796BD7C-C2D3-45FA-9AF7-B2B68AAC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33D53B4-B493-412E-B781-C05E410D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8E9E7AC-B9E4-4706-8368-8181DB87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920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159CAD4-D6AF-4311-B8ED-67D1F146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6B8C548-AC11-41E6-A5BA-82556BA45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322E34F-80E8-4216-925B-9EA764E88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340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3818ED-E64D-4896-A73D-EC7EDAD5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E60203-C09D-42B1-ACCD-6FD61ABFD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AE8D43E-B663-45F5-9B08-B06549D11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AA226E5-D45A-47AA-BF74-3DDA69B8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64EEB66-B56C-4577-A2D4-CDDBE087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62357AB-9494-41E9-9453-2A3CE444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919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F565A5-1A98-470E-99BC-3BE6DAA05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18A56E0-8D2C-4484-B16C-C897369F3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E3FD32B-8FE6-4662-9B1F-DB864786D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B43FD9F-F1B5-4F57-A364-35943A5A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BFDA2CD-E335-4C6F-844B-2C39FFB0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A728468-8A4B-41AA-A49D-57749FCC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76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7628AE9-EAC3-46EC-A4AC-F277148D1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CF1B60-DCA9-407B-ACC1-A4102CCFC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430B64D-D0E7-44B1-9D6F-CA2E56D97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3A8B1-F905-4DD3-BA04-B967183608D8}" type="datetimeFigureOut">
              <a:rPr lang="nb-NO" smtClean="0"/>
              <a:t>27.05.2021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A86416-41E2-49D9-A06D-27D56CF98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EDC47D1-E6C6-47EE-83A2-BAA4CB40F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7165-49C3-4A7F-A85E-FF009AB15D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348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54F56B-98BE-4309-9462-DC41223147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453C357-6EE9-4F21-85E2-065885E98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8516946-5578-4227-80AA-232D91D77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71" y="372427"/>
            <a:ext cx="11483058" cy="645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7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Trine Waaktaar</dc:creator>
  <cp:lastModifiedBy>Trine Waaktaar</cp:lastModifiedBy>
  <cp:revision>1</cp:revision>
  <dcterms:created xsi:type="dcterms:W3CDTF">2021-05-27T14:02:21Z</dcterms:created>
  <dcterms:modified xsi:type="dcterms:W3CDTF">2021-05-27T14:03:29Z</dcterms:modified>
</cp:coreProperties>
</file>