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5"/>
  </p:sldMasterIdLst>
  <p:notesMasterIdLst>
    <p:notesMasterId r:id="rId21"/>
  </p:notesMasterIdLst>
  <p:handoutMasterIdLst>
    <p:handoutMasterId r:id="rId22"/>
  </p:handoutMasterIdLst>
  <p:sldIdLst>
    <p:sldId id="259" r:id="rId6"/>
    <p:sldId id="264" r:id="rId7"/>
    <p:sldId id="300" r:id="rId8"/>
    <p:sldId id="293" r:id="rId9"/>
    <p:sldId id="288" r:id="rId10"/>
    <p:sldId id="297" r:id="rId11"/>
    <p:sldId id="301" r:id="rId12"/>
    <p:sldId id="263" r:id="rId13"/>
    <p:sldId id="261" r:id="rId14"/>
    <p:sldId id="265" r:id="rId15"/>
    <p:sldId id="266" r:id="rId16"/>
    <p:sldId id="267" r:id="rId17"/>
    <p:sldId id="268" r:id="rId18"/>
    <p:sldId id="269" r:id="rId19"/>
    <p:sldId id="270" r:id="rId20"/>
  </p:sldIdLst>
  <p:sldSz cx="12192000" cy="6858000"/>
  <p:notesSz cx="6858000" cy="9144000"/>
  <p:custDataLst>
    <p:tags r:id="rId23"/>
  </p:custData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000"/>
    <a:srgbClr val="020000"/>
    <a:srgbClr val="010000"/>
    <a:srgbClr val="CEFFDF"/>
    <a:srgbClr val="FFFFFF"/>
    <a:srgbClr val="0000FF"/>
    <a:srgbClr val="0000FE"/>
    <a:srgbClr val="524B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51759" autoAdjust="0"/>
  </p:normalViewPr>
  <p:slideViewPr>
    <p:cSldViewPr snapToGrid="0">
      <p:cViewPr varScale="1">
        <p:scale>
          <a:sx n="44" d="100"/>
          <a:sy n="44" d="100"/>
        </p:scale>
        <p:origin x="2093"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1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CBB1AE-B262-4787-8C52-A05D0CE604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873FD16A-3B73-4A4E-801F-F604E6F8DC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5DD0C3-4885-4BAA-9AA1-C9918694A4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4A009-C602-41F4-8272-F25F5B05B5AE}" type="slidenum">
              <a:rPr lang="en-US" smtClean="0"/>
              <a:t>‹#›</a:t>
            </a:fld>
            <a:endParaRPr lang="en-US"/>
          </a:p>
        </p:txBody>
      </p:sp>
    </p:spTree>
    <p:extLst>
      <p:ext uri="{BB962C8B-B14F-4D97-AF65-F5344CB8AC3E}">
        <p14:creationId xmlns:p14="http://schemas.microsoft.com/office/powerpoint/2010/main" val="3383922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51F8B-E38A-4262-93D6-EEE8CE2CF8CB}"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2985F-36CD-4D87-8C89-674A558E8057}" type="slidenum">
              <a:rPr lang="en-US" smtClean="0"/>
              <a:t>‹#›</a:t>
            </a:fld>
            <a:endParaRPr lang="en-US"/>
          </a:p>
        </p:txBody>
      </p:sp>
    </p:spTree>
    <p:extLst>
      <p:ext uri="{BB962C8B-B14F-4D97-AF65-F5344CB8AC3E}">
        <p14:creationId xmlns:p14="http://schemas.microsoft.com/office/powerpoint/2010/main" val="3834291505"/>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err="1"/>
              <a:t>Erfaringer</a:t>
            </a:r>
            <a:r>
              <a:rPr lang="en-GB" sz="1200" dirty="0"/>
              <a:t> </a:t>
            </a:r>
            <a:r>
              <a:rPr lang="en-GB" sz="1200" dirty="0" err="1"/>
              <a:t>og</a:t>
            </a:r>
            <a:r>
              <a:rPr lang="en-GB" sz="1200" dirty="0"/>
              <a:t> </a:t>
            </a:r>
            <a:r>
              <a:rPr lang="en-GB" sz="1200" dirty="0" err="1"/>
              <a:t>potensiale</a:t>
            </a:r>
            <a:r>
              <a:rPr lang="en-GB" sz="1200" dirty="0"/>
              <a:t>:</a:t>
            </a:r>
          </a:p>
          <a:p>
            <a:pPr marL="171450" indent="-171450">
              <a:lnSpc>
                <a:spcPct val="100000"/>
              </a:lnSpc>
              <a:buFont typeface="Arial" panose="020B0604020202020204" pitchFamily="34" charset="0"/>
              <a:buChar char="•"/>
            </a:pPr>
            <a:r>
              <a:rPr lang="en-GB" sz="1200" dirty="0"/>
              <a:t>CSO trekker inn </a:t>
            </a:r>
            <a:r>
              <a:rPr lang="en-GB" sz="1200" dirty="0" err="1"/>
              <a:t>dyktige</a:t>
            </a:r>
            <a:r>
              <a:rPr lang="en-GB" sz="1200" dirty="0"/>
              <a:t> </a:t>
            </a:r>
            <a:r>
              <a:rPr lang="en-GB" sz="1200" dirty="0" err="1"/>
              <a:t>undervisere</a:t>
            </a:r>
            <a:r>
              <a:rPr lang="en-GB" sz="1200" dirty="0"/>
              <a:t> </a:t>
            </a:r>
            <a:r>
              <a:rPr lang="en-GB" sz="1200" dirty="0" err="1"/>
              <a:t>og</a:t>
            </a:r>
            <a:r>
              <a:rPr lang="en-GB" sz="1200" dirty="0"/>
              <a:t> </a:t>
            </a:r>
            <a:r>
              <a:rPr lang="en-GB" sz="1200" dirty="0" err="1"/>
              <a:t>studenter</a:t>
            </a:r>
            <a:r>
              <a:rPr lang="en-GB" sz="1200" dirty="0"/>
              <a:t> </a:t>
            </a:r>
            <a:r>
              <a:rPr lang="en-GB" sz="1200" dirty="0" err="1"/>
              <a:t>fra</a:t>
            </a:r>
            <a:r>
              <a:rPr lang="en-GB" sz="1200" dirty="0"/>
              <a:t> </a:t>
            </a:r>
            <a:r>
              <a:rPr lang="en-GB" sz="1200" dirty="0" err="1"/>
              <a:t>ulike</a:t>
            </a:r>
            <a:r>
              <a:rPr lang="en-GB" sz="1200" dirty="0"/>
              <a:t> </a:t>
            </a:r>
            <a:r>
              <a:rPr lang="en-GB" sz="1200" dirty="0" err="1"/>
              <a:t>institusjoner</a:t>
            </a:r>
            <a:r>
              <a:rPr lang="en-GB" sz="1200" dirty="0"/>
              <a:t> </a:t>
            </a:r>
            <a:r>
              <a:rPr lang="en-GB" sz="1200" dirty="0" err="1"/>
              <a:t>og</a:t>
            </a:r>
            <a:r>
              <a:rPr lang="en-GB" sz="1200" dirty="0"/>
              <a:t> </a:t>
            </a:r>
            <a:r>
              <a:rPr lang="en-GB" sz="1200" dirty="0" err="1"/>
              <a:t>disipliner</a:t>
            </a:r>
            <a:r>
              <a:rPr lang="en-GB" sz="1200" dirty="0"/>
              <a:t>.</a:t>
            </a:r>
          </a:p>
          <a:p>
            <a:pPr marL="171450" indent="-171450">
              <a:lnSpc>
                <a:spcPct val="100000"/>
              </a:lnSpc>
              <a:buFont typeface="Arial" panose="020B0604020202020204" pitchFamily="34" charset="0"/>
              <a:buChar char="•"/>
            </a:pPr>
            <a:r>
              <a:rPr lang="en-GB" sz="1200" dirty="0"/>
              <a:t>Er </a:t>
            </a:r>
            <a:r>
              <a:rPr lang="en-GB" sz="1200" dirty="0" err="1"/>
              <a:t>inspirerende</a:t>
            </a:r>
            <a:r>
              <a:rPr lang="en-GB" sz="1200" dirty="0"/>
              <a:t> for bade </a:t>
            </a:r>
            <a:r>
              <a:rPr lang="en-GB" sz="1200" dirty="0" err="1"/>
              <a:t>lærere</a:t>
            </a:r>
            <a:r>
              <a:rPr lang="en-GB" sz="1200" dirty="0"/>
              <a:t> </a:t>
            </a:r>
            <a:r>
              <a:rPr lang="en-GB" sz="1200" dirty="0" err="1"/>
              <a:t>og</a:t>
            </a:r>
            <a:r>
              <a:rPr lang="en-GB" sz="1200" dirty="0"/>
              <a:t> </a:t>
            </a:r>
            <a:r>
              <a:rPr lang="en-GB" sz="1200" dirty="0" err="1"/>
              <a:t>studenter</a:t>
            </a:r>
            <a:r>
              <a:rPr lang="en-GB" sz="1200" dirty="0"/>
              <a:t>: </a:t>
            </a:r>
            <a:r>
              <a:rPr lang="en-GB" sz="1200" dirty="0" err="1"/>
              <a:t>læring</a:t>
            </a:r>
            <a:r>
              <a:rPr lang="en-GB" sz="1200" dirty="0"/>
              <a:t> </a:t>
            </a:r>
            <a:r>
              <a:rPr lang="en-GB" sz="1200" dirty="0" err="1"/>
              <a:t>utenfor</a:t>
            </a:r>
            <a:r>
              <a:rPr lang="en-GB" sz="1200" dirty="0"/>
              <a:t> </a:t>
            </a:r>
            <a:r>
              <a:rPr lang="en-GB" sz="1200" dirty="0" err="1"/>
              <a:t>klasserommet</a:t>
            </a:r>
            <a:r>
              <a:rPr lang="en-GB" sz="1200" dirty="0"/>
              <a:t>, </a:t>
            </a:r>
            <a:r>
              <a:rPr lang="en-GB" sz="1200" dirty="0" err="1"/>
              <a:t>prosjektbasert</a:t>
            </a:r>
            <a:r>
              <a:rPr lang="en-GB" sz="1200" dirty="0"/>
              <a:t> </a:t>
            </a:r>
            <a:r>
              <a:rPr lang="en-GB" sz="1200" dirty="0" err="1"/>
              <a:t>og</a:t>
            </a:r>
            <a:r>
              <a:rPr lang="en-GB" sz="1200" dirty="0"/>
              <a:t> </a:t>
            </a:r>
            <a:r>
              <a:rPr lang="en-GB" sz="1200" dirty="0" err="1"/>
              <a:t>på</a:t>
            </a:r>
            <a:r>
              <a:rPr lang="en-GB" sz="1200" dirty="0"/>
              <a:t> nye </a:t>
            </a:r>
            <a:r>
              <a:rPr lang="en-GB" sz="1200" dirty="0" err="1"/>
              <a:t>måter</a:t>
            </a:r>
            <a:endParaRPr lang="en-GB" sz="1200" dirty="0"/>
          </a:p>
          <a:p>
            <a:pPr marL="171450" indent="-171450">
              <a:lnSpc>
                <a:spcPct val="100000"/>
              </a:lnSpc>
              <a:buFont typeface="Arial" panose="020B0604020202020204" pitchFamily="34" charset="0"/>
              <a:buChar char="•"/>
            </a:pPr>
            <a:r>
              <a:rPr lang="en-GB" sz="1200" dirty="0"/>
              <a:t>Har </a:t>
            </a:r>
            <a:r>
              <a:rPr lang="en-GB" sz="1200" dirty="0" err="1"/>
              <a:t>overføringsverdi</a:t>
            </a:r>
            <a:r>
              <a:rPr lang="en-GB" sz="1200" dirty="0"/>
              <a:t> </a:t>
            </a:r>
            <a:r>
              <a:rPr lang="en-GB" sz="1200" dirty="0" err="1"/>
              <a:t>til</a:t>
            </a:r>
            <a:r>
              <a:rPr lang="en-GB" sz="1200" dirty="0"/>
              <a:t> </a:t>
            </a:r>
            <a:r>
              <a:rPr lang="en-GB" sz="1200" dirty="0" err="1"/>
              <a:t>annen</a:t>
            </a:r>
            <a:r>
              <a:rPr lang="en-GB" sz="1200" dirty="0"/>
              <a:t> </a:t>
            </a:r>
            <a:r>
              <a:rPr lang="en-GB" sz="1200" dirty="0" err="1"/>
              <a:t>undervisning</a:t>
            </a:r>
            <a:endParaRPr lang="en-GB" sz="1200" dirty="0"/>
          </a:p>
          <a:p>
            <a:pPr marL="171450" indent="-171450">
              <a:lnSpc>
                <a:spcPct val="100000"/>
              </a:lnSpc>
              <a:buFont typeface="Arial" panose="020B0604020202020204" pitchFamily="34" charset="0"/>
              <a:buChar char="•"/>
            </a:pPr>
            <a:r>
              <a:rPr lang="en-GB" sz="1200" dirty="0" err="1"/>
              <a:t>Gir</a:t>
            </a:r>
            <a:r>
              <a:rPr lang="en-GB" sz="1200" dirty="0"/>
              <a:t> </a:t>
            </a:r>
            <a:r>
              <a:rPr lang="en-GB" sz="1200" dirty="0" err="1"/>
              <a:t>fornøyde</a:t>
            </a:r>
            <a:r>
              <a:rPr lang="en-GB" sz="1200" dirty="0"/>
              <a:t> </a:t>
            </a:r>
            <a:r>
              <a:rPr lang="en-GB" sz="1200" dirty="0" err="1"/>
              <a:t>studenter</a:t>
            </a:r>
            <a:r>
              <a:rPr lang="en-GB" sz="1200" dirty="0"/>
              <a:t> med </a:t>
            </a:r>
            <a:r>
              <a:rPr lang="en-GB" sz="1200" dirty="0" err="1"/>
              <a:t>utvidet</a:t>
            </a:r>
            <a:r>
              <a:rPr lang="en-GB" sz="1200" dirty="0"/>
              <a:t> </a:t>
            </a:r>
            <a:r>
              <a:rPr lang="en-GB" sz="1200" dirty="0" err="1"/>
              <a:t>nettverk</a:t>
            </a:r>
            <a:endParaRPr lang="en-GB" sz="1200" dirty="0"/>
          </a:p>
          <a:p>
            <a:pPr marL="171450" indent="-171450">
              <a:lnSpc>
                <a:spcPct val="100000"/>
              </a:lnSpc>
              <a:buFont typeface="Arial" panose="020B0604020202020204" pitchFamily="34" charset="0"/>
              <a:buChar char="•"/>
            </a:pPr>
            <a:r>
              <a:rPr lang="en-GB" sz="1200" dirty="0" err="1"/>
              <a:t>Utvidet</a:t>
            </a:r>
            <a:r>
              <a:rPr lang="en-GB" sz="1200" dirty="0"/>
              <a:t> </a:t>
            </a:r>
            <a:r>
              <a:rPr lang="en-GB" sz="1200" dirty="0" err="1"/>
              <a:t>nettverk</a:t>
            </a:r>
            <a:r>
              <a:rPr lang="en-GB" sz="1200" dirty="0"/>
              <a:t> </a:t>
            </a:r>
            <a:r>
              <a:rPr lang="en-GB" sz="1200" dirty="0" err="1"/>
              <a:t>også</a:t>
            </a:r>
            <a:r>
              <a:rPr lang="en-GB" sz="1200" dirty="0"/>
              <a:t> for </a:t>
            </a:r>
            <a:r>
              <a:rPr lang="en-GB" sz="1200" dirty="0" err="1"/>
              <a:t>undervisere</a:t>
            </a:r>
            <a:r>
              <a:rPr lang="en-GB" sz="1200" dirty="0"/>
              <a:t>, </a:t>
            </a:r>
            <a:r>
              <a:rPr lang="en-GB" sz="1200" dirty="0" err="1"/>
              <a:t>og</a:t>
            </a:r>
            <a:r>
              <a:rPr lang="en-GB" sz="1200" dirty="0"/>
              <a:t> </a:t>
            </a:r>
            <a:r>
              <a:rPr lang="en-GB" sz="1200" dirty="0" err="1"/>
              <a:t>tettere</a:t>
            </a:r>
            <a:r>
              <a:rPr lang="en-GB" sz="1200" dirty="0"/>
              <a:t> </a:t>
            </a:r>
            <a:r>
              <a:rPr lang="en-GB" sz="1200" dirty="0" err="1"/>
              <a:t>samarbeid</a:t>
            </a:r>
            <a:r>
              <a:rPr lang="en-GB" sz="1200" dirty="0"/>
              <a:t> med Oslo </a:t>
            </a:r>
            <a:r>
              <a:rPr lang="en-GB" sz="1200" dirty="0" err="1"/>
              <a:t>kommune</a:t>
            </a:r>
            <a:r>
              <a:rPr lang="en-GB" sz="1200" dirty="0"/>
              <a:t>.</a:t>
            </a:r>
          </a:p>
          <a:p>
            <a:pPr marL="171450" indent="-171450">
              <a:lnSpc>
                <a:spcPct val="100000"/>
              </a:lnSpc>
              <a:buFont typeface="Arial" panose="020B0604020202020204" pitchFamily="34" charset="0"/>
              <a:buChar char="•"/>
            </a:pPr>
            <a:r>
              <a:rPr lang="en-GB" sz="1200" dirty="0" err="1"/>
              <a:t>Genererer</a:t>
            </a:r>
            <a:r>
              <a:rPr lang="en-GB" sz="1200" dirty="0"/>
              <a:t> </a:t>
            </a:r>
            <a:r>
              <a:rPr lang="en-GB" sz="1200" dirty="0" err="1"/>
              <a:t>fagpedagogisk</a:t>
            </a:r>
            <a:r>
              <a:rPr lang="en-GB" sz="1200" dirty="0"/>
              <a:t> </a:t>
            </a:r>
            <a:r>
              <a:rPr lang="en-GB" sz="1200" dirty="0" err="1"/>
              <a:t>forskningsdata</a:t>
            </a:r>
            <a:endParaRPr lang="en-GB" sz="1200" dirty="0"/>
          </a:p>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5</a:t>
            </a:fld>
            <a:endParaRPr lang="en-US"/>
          </a:p>
        </p:txBody>
      </p:sp>
    </p:spTree>
    <p:extLst>
      <p:ext uri="{BB962C8B-B14F-4D97-AF65-F5344CB8AC3E}">
        <p14:creationId xmlns:p14="http://schemas.microsoft.com/office/powerpoint/2010/main" val="165714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nb-NO" sz="1200" dirty="0"/>
              <a:t>Noen vesentlig faktorer:</a:t>
            </a:r>
          </a:p>
          <a:p>
            <a:pPr marL="171450" indent="-171450">
              <a:lnSpc>
                <a:spcPct val="100000"/>
              </a:lnSpc>
              <a:buFont typeface="Arial" panose="020B0604020202020204" pitchFamily="34" charset="0"/>
              <a:buChar char="•"/>
            </a:pPr>
            <a:r>
              <a:rPr lang="nb-NO" sz="1200" dirty="0"/>
              <a:t>Fagmiljøer som er villige til å investere og satse, både i form av ansatte og timer, men også interesse for å eksperimentere med nye læringsformer.</a:t>
            </a:r>
          </a:p>
          <a:p>
            <a:pPr marL="171450" indent="-171450">
              <a:lnSpc>
                <a:spcPct val="100000"/>
              </a:lnSpc>
              <a:buFont typeface="Arial" panose="020B0604020202020204" pitchFamily="34" charset="0"/>
              <a:buChar char="•"/>
            </a:pPr>
            <a:r>
              <a:rPr lang="nb-NO" sz="1200" dirty="0"/>
              <a:t>Administrativ støtte: mye koordineringsarbeid på tvers og med aktører i det offentlige og næringslivet.</a:t>
            </a:r>
          </a:p>
          <a:p>
            <a:pPr marL="171450" indent="-171450">
              <a:lnSpc>
                <a:spcPct val="100000"/>
              </a:lnSpc>
              <a:buFont typeface="Arial" panose="020B0604020202020204" pitchFamily="34" charset="0"/>
              <a:buChar char="•"/>
            </a:pPr>
            <a:r>
              <a:rPr lang="nb-NO" sz="1200" dirty="0"/>
              <a:t>Prosjektledere som setter pris på tverrfaglighet over alt annen.</a:t>
            </a:r>
          </a:p>
          <a:p>
            <a:pPr marL="171450" indent="-171450">
              <a:lnSpc>
                <a:spcPct val="100000"/>
              </a:lnSpc>
              <a:buFont typeface="Arial" panose="020B0604020202020204" pitchFamily="34" charset="0"/>
              <a:buChar char="•"/>
            </a:pPr>
            <a:r>
              <a:rPr lang="nb-NO" sz="1200" dirty="0"/>
              <a:t>Deltakere som ser verdien av tverrinstitusjonelt samarbeid, og er i stand til å realisere det potensiale som finnes.</a:t>
            </a:r>
          </a:p>
          <a:p>
            <a:pPr marL="171450" indent="-171450">
              <a:lnSpc>
                <a:spcPct val="100000"/>
              </a:lnSpc>
              <a:buFont typeface="Arial" panose="020B0604020202020204" pitchFamily="34" charset="0"/>
              <a:buChar char="•"/>
            </a:pPr>
            <a:r>
              <a:rPr lang="nb-NO" sz="1200" dirty="0"/>
              <a:t>Samarbeid med LINK.</a:t>
            </a:r>
          </a:p>
          <a:p>
            <a:pPr marL="171450" indent="-171450">
              <a:lnSpc>
                <a:spcPct val="100000"/>
              </a:lnSpc>
              <a:buFont typeface="Arial" panose="020B0604020202020204" pitchFamily="34" charset="0"/>
              <a:buChar char="•"/>
            </a:pPr>
            <a:endParaRPr lang="nb-NO" sz="1200" dirty="0"/>
          </a:p>
          <a:p>
            <a:pPr marL="0" marR="0" lvl="0" indent="0" algn="l" defTabSz="914263"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Dra hjelp fra SV-</a:t>
            </a:r>
            <a:r>
              <a:rPr lang="nb-NO" sz="1200" dirty="0" err="1"/>
              <a:t>fak</a:t>
            </a:r>
            <a:r>
              <a:rPr lang="nb-NO" sz="1200" dirty="0"/>
              <a:t> og sentralt?</a:t>
            </a:r>
            <a:endParaRPr lang="nb-NO" sz="800" dirty="0"/>
          </a:p>
          <a:p>
            <a:pPr marL="171450" indent="-171450">
              <a:lnSpc>
                <a:spcPct val="100000"/>
              </a:lnSpc>
              <a:buFont typeface="Arial" panose="020B0604020202020204" pitchFamily="34" charset="0"/>
              <a:buChar char="•"/>
            </a:pPr>
            <a:r>
              <a:rPr lang="nb-NO" sz="1200" dirty="0"/>
              <a:t>Ressurser til opprettelse/fornyelse av institusjonelle samarbeidsavtaler med det offentlige og næringslivet (litt som utvekslingsavtaler).</a:t>
            </a:r>
          </a:p>
          <a:p>
            <a:pPr marL="171450" indent="-171450">
              <a:lnSpc>
                <a:spcPct val="100000"/>
              </a:lnSpc>
              <a:buFont typeface="Arial" panose="020B0604020202020204" pitchFamily="34" charset="0"/>
              <a:buChar char="•"/>
            </a:pPr>
            <a:r>
              <a:rPr lang="nb-NO" sz="1200" dirty="0"/>
              <a:t>Kan inngå som et prosjekt for den ny opprettede EILIN.</a:t>
            </a:r>
          </a:p>
          <a:p>
            <a:pPr marL="171450" indent="-171450">
              <a:lnSpc>
                <a:spcPct val="100000"/>
              </a:lnSpc>
              <a:buFont typeface="Arial" panose="020B0604020202020204" pitchFamily="34" charset="0"/>
              <a:buChar char="•"/>
            </a:pPr>
            <a:r>
              <a:rPr lang="nb-NO" sz="1200" dirty="0"/>
              <a:t>Støtte til utvikling av prosjektemner/praksisnært emner på tvers av disipliner.</a:t>
            </a:r>
          </a:p>
          <a:p>
            <a:pPr marL="171450" indent="-171450">
              <a:lnSpc>
                <a:spcPct val="100000"/>
              </a:lnSpc>
              <a:buFont typeface="Arial" panose="020B0604020202020204" pitchFamily="34" charset="0"/>
              <a:buChar char="•"/>
            </a:pPr>
            <a:r>
              <a:rPr lang="nb-NO" sz="1200" dirty="0"/>
              <a:t>Mulig at oppskalering i antall studenter ikke lar seg gjøre uten nedskalering av opplegget (fra 30 til 10 studiepoeng?).</a:t>
            </a:r>
          </a:p>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6</a:t>
            </a:fld>
            <a:endParaRPr lang="en-US"/>
          </a:p>
        </p:txBody>
      </p:sp>
    </p:spTree>
    <p:extLst>
      <p:ext uri="{BB962C8B-B14F-4D97-AF65-F5344CB8AC3E}">
        <p14:creationId xmlns:p14="http://schemas.microsoft.com/office/powerpoint/2010/main" val="22770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dirty="0">
                <a:effectLst/>
                <a:latin typeface="Calibri" panose="020F0502020204030204" pitchFamily="34" charset="0"/>
                <a:ea typeface="Times New Roman" panose="02020603050405020304" pitchFamily="18" charset="0"/>
              </a:rPr>
              <a:t>Studentenes tilbakemeldinger - om tverrfaglighet, relevans og nettverk:</a:t>
            </a:r>
          </a:p>
          <a:p>
            <a:pPr marL="285750" indent="-285750">
              <a:buFontTx/>
              <a:buChar char="-"/>
            </a:pPr>
            <a:r>
              <a:rPr lang="nb-NO" sz="1800" dirty="0">
                <a:effectLst/>
                <a:latin typeface="Calibri" panose="020F0502020204030204" pitchFamily="34" charset="0"/>
                <a:ea typeface="Times New Roman" panose="02020603050405020304" pitchFamily="18" charset="0"/>
              </a:rPr>
              <a:t>veldig positive (gjennom årlige grundige evalueringer og refleksjonsnotater. </a:t>
            </a:r>
          </a:p>
          <a:p>
            <a:pPr marL="285750" indent="-285750">
              <a:buFontTx/>
              <a:buChar char="-"/>
            </a:pPr>
            <a:r>
              <a:rPr lang="nb-NO" sz="1800" dirty="0">
                <a:effectLst/>
                <a:latin typeface="Calibri" panose="020F0502020204030204" pitchFamily="34" charset="0"/>
                <a:ea typeface="Times New Roman" panose="02020603050405020304" pitchFamily="18" charset="0"/>
              </a:rPr>
              <a:t>tidligere </a:t>
            </a:r>
            <a:r>
              <a:rPr lang="nb-NO" sz="1800" dirty="0" err="1">
                <a:effectLst/>
                <a:latin typeface="Calibri" panose="020F0502020204030204" pitchFamily="34" charset="0"/>
                <a:ea typeface="Times New Roman" panose="02020603050405020304" pitchFamily="18" charset="0"/>
              </a:rPr>
              <a:t>CityStudio</a:t>
            </a:r>
            <a:r>
              <a:rPr lang="nb-NO" sz="1800" dirty="0">
                <a:effectLst/>
                <a:latin typeface="Calibri" panose="020F0502020204030204" pitchFamily="34" charset="0"/>
                <a:ea typeface="Times New Roman" panose="02020603050405020304" pitchFamily="18" charset="0"/>
              </a:rPr>
              <a:t>- studenter legger særlig vekt på betydningen av å jobbe tverrfaglig med prosjekter og å få et større nettverk, som blant annet førte til sommerjobber. </a:t>
            </a:r>
          </a:p>
          <a:p>
            <a:pPr marL="285750" indent="-285750">
              <a:buFontTx/>
              <a:buChar char="-"/>
            </a:pPr>
            <a:r>
              <a:rPr lang="nb-NO" sz="1800" dirty="0">
                <a:effectLst/>
                <a:latin typeface="Calibri" panose="020F0502020204030204" pitchFamily="34" charset="0"/>
                <a:ea typeface="Times New Roman" panose="02020603050405020304" pitchFamily="18" charset="0"/>
              </a:rPr>
              <a:t>De erfarte også at de ble invitert til kommunen for å presentere prosjektet og bosted på andre måter. </a:t>
            </a:r>
          </a:p>
          <a:p>
            <a:pPr marL="285750" indent="-285750">
              <a:buFontTx/>
              <a:buChar char="-"/>
            </a:pPr>
            <a:r>
              <a:rPr lang="nb-NO" sz="1800" dirty="0">
                <a:effectLst/>
                <a:latin typeface="Calibri" panose="020F0502020204030204" pitchFamily="34" charset="0"/>
                <a:ea typeface="Times New Roman" panose="02020603050405020304" pitchFamily="18" charset="0"/>
              </a:rPr>
              <a:t>satte pris på den interaktive formen for undervisning, som ble lagt opp til. </a:t>
            </a:r>
            <a:endParaRPr lang="nb-NO" sz="1800" dirty="0">
              <a:effectLst/>
              <a:latin typeface="Calibri" panose="020F0502020204030204" pitchFamily="34" charset="0"/>
              <a:ea typeface="Calibri" panose="020F0502020204030204" pitchFamily="34" charset="0"/>
            </a:endParaRPr>
          </a:p>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7</a:t>
            </a:fld>
            <a:endParaRPr lang="en-US"/>
          </a:p>
        </p:txBody>
      </p:sp>
    </p:spTree>
    <p:extLst>
      <p:ext uri="{BB962C8B-B14F-4D97-AF65-F5344CB8AC3E}">
        <p14:creationId xmlns:p14="http://schemas.microsoft.com/office/powerpoint/2010/main" val="59810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9</a:t>
            </a:fld>
            <a:endParaRPr lang="en-US"/>
          </a:p>
        </p:txBody>
      </p:sp>
    </p:spTree>
    <p:extLst>
      <p:ext uri="{BB962C8B-B14F-4D97-AF65-F5344CB8AC3E}">
        <p14:creationId xmlns:p14="http://schemas.microsoft.com/office/powerpoint/2010/main" val="22177942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8.svg"/><Relationship Id="rId4" Type="http://schemas.openxmlformats.org/officeDocument/2006/relationships/image" Target="../media/image10.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halv UiO Bild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E962FF3-951D-4441-9C7D-501471E5888D}"/>
              </a:ext>
              <a:ext uri="{C183D7F6-B498-43B3-948B-1728B52AA6E4}">
                <adec:decorative xmlns:adec="http://schemas.microsoft.com/office/drawing/2017/decorative" val="1"/>
              </a:ext>
            </a:extLst>
          </p:cNvPr>
          <p:cNvSpPr>
            <a:spLocks noGrp="1"/>
          </p:cNvSpPr>
          <p:nvPr>
            <p:ph type="pic" sz="quarter" idx="13"/>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 name="addin_colorbox" hidden="1">
            <a:extLst>
              <a:ext uri="{FF2B5EF4-FFF2-40B4-BE49-F238E27FC236}">
                <a16:creationId xmlns:a16="http://schemas.microsoft.com/office/drawing/2014/main" id="{B34046E2-E0A0-4315-9411-04EBA19D54D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EB9E8B29-78FF-422D-B648-7D4F0D40308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918F58FB-9B03-413E-989C-AE087C74A79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916BC30A-E2A3-4BB3-8175-D14FBA97BB4A}"/>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189797EA-4203-48ED-9B9C-9481B1311A5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D3C84601-A4D0-4B48-876F-9DC17367A2A1}"/>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2" name="logo_hvit" descr="UiO Segl" hidden="1">
            <a:extLst>
              <a:ext uri="{FF2B5EF4-FFF2-40B4-BE49-F238E27FC236}">
                <a16:creationId xmlns:a16="http://schemas.microsoft.com/office/drawing/2014/main" id="{9312E79A-63CD-41D4-8EA6-B9BD7EBEE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5613" y="5457092"/>
            <a:ext cx="1025436" cy="1025436"/>
          </a:xfrm>
          <a:prstGeom prst="rect">
            <a:avLst/>
          </a:prstGeom>
        </p:spPr>
      </p:pic>
      <p:pic>
        <p:nvPicPr>
          <p:cNvPr id="23" name="logo_sort" descr="UiO Segl" hidden="1">
            <a:extLst>
              <a:ext uri="{FF2B5EF4-FFF2-40B4-BE49-F238E27FC236}">
                <a16:creationId xmlns:a16="http://schemas.microsoft.com/office/drawing/2014/main" id="{CCD2A0AF-6987-472B-AB0A-FE4E51B298B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4" y="5457093"/>
            <a:ext cx="1025421" cy="1025421"/>
          </a:xfrm>
          <a:prstGeom prst="rect">
            <a:avLst/>
          </a:prstGeom>
        </p:spPr>
      </p:pic>
      <p:sp>
        <p:nvSpPr>
          <p:cNvPr id="24" name="addin_colorlist" hidden="1">
            <a:extLst>
              <a:ext uri="{FF2B5EF4-FFF2-40B4-BE49-F238E27FC236}">
                <a16:creationId xmlns:a16="http://schemas.microsoft.com/office/drawing/2014/main" id="{FD548E61-D022-4178-8722-46839AB856D2}"/>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5" name="Text Placeholder 6" descr="Logo Universitetet i oslo">
            <a:extLst>
              <a:ext uri="{FF2B5EF4-FFF2-40B4-BE49-F238E27FC236}">
                <a16:creationId xmlns:a16="http://schemas.microsoft.com/office/drawing/2014/main" id="{7AED3548-5867-47BB-8575-A83E0A9CE3B6}"/>
              </a:ext>
            </a:extLst>
          </p:cNvPr>
          <p:cNvSpPr>
            <a:spLocks noGrp="1"/>
          </p:cNvSpPr>
          <p:nvPr>
            <p:ph type="body" sz="quarter" idx="17" hasCustomPrompt="1"/>
          </p:nvPr>
        </p:nvSpPr>
        <p:spPr>
          <a:xfrm>
            <a:off x="386112" y="381854"/>
            <a:ext cx="5619582" cy="1116919"/>
          </a:xfrm>
          <a:blipFill>
            <a:blip r:embed="rId7">
              <a:extLst>
                <a:ext uri="{96DAC541-7B7A-43D3-8B79-37D633B846F1}">
                  <asvg:svgBlip xmlns:asvg="http://schemas.microsoft.com/office/drawing/2016/SVG/main" r:embed="rId8"/>
                </a:ext>
              </a:extLst>
            </a:blip>
            <a:stretch>
              <a:fillRect/>
            </a:stretch>
          </a:blipFill>
        </p:spPr>
        <p:txBody>
          <a:bodyPr/>
          <a:lstStyle>
            <a:lvl1pPr>
              <a:buNone/>
              <a:defRPr/>
            </a:lvl1pPr>
          </a:lstStyle>
          <a:p>
            <a:pPr lvl="0"/>
            <a:r>
              <a:rPr lang="nb-NO" dirty="0"/>
              <a:t> </a:t>
            </a:r>
            <a:endParaRPr lang="en-US" dirty="0"/>
          </a:p>
        </p:txBody>
      </p:sp>
      <p:sp>
        <p:nvSpPr>
          <p:cNvPr id="21" name="Text Placeholder 4" descr="UiO segl">
            <a:extLst>
              <a:ext uri="{FF2B5EF4-FFF2-40B4-BE49-F238E27FC236}">
                <a16:creationId xmlns:a16="http://schemas.microsoft.com/office/drawing/2014/main" id="{D397E638-588F-47C4-8318-DB30D79BCF62}"/>
              </a:ext>
            </a:extLst>
          </p:cNvPr>
          <p:cNvSpPr>
            <a:spLocks noGrp="1"/>
          </p:cNvSpPr>
          <p:nvPr>
            <p:ph type="body" sz="quarter" idx="14" hasCustomPrompt="1"/>
          </p:nvPr>
        </p:nvSpPr>
        <p:spPr>
          <a:xfrm>
            <a:off x="10785613" y="5457092"/>
            <a:ext cx="1025436" cy="1025421"/>
          </a:xfrm>
          <a:blipFill>
            <a:blip r:embed="rId3">
              <a:extLst>
                <a:ext uri="{96DAC541-7B7A-43D3-8B79-37D633B846F1}">
                  <asvg:svgBlip xmlns:asvg="http://schemas.microsoft.com/office/drawing/2016/SVG/main" r:embed="rId4"/>
                </a:ext>
              </a:extLst>
            </a:blip>
            <a:stretch>
              <a:fillRect/>
            </a:stretch>
          </a:blipFill>
        </p:spPr>
        <p:txBody>
          <a:bodyPr/>
          <a:lstStyle>
            <a:lvl1pPr>
              <a:buNone/>
              <a:defRPr sz="100"/>
            </a:lvl1pPr>
          </a:lstStyle>
          <a:p>
            <a:pPr lvl="0"/>
            <a:r>
              <a:rPr lang="nb-NO" dirty="0"/>
              <a:t> </a:t>
            </a:r>
            <a:endParaRPr lang="en-US" dirty="0"/>
          </a:p>
        </p:txBody>
      </p:sp>
      <p:sp>
        <p:nvSpPr>
          <p:cNvPr id="26" name="Title 1">
            <a:extLst>
              <a:ext uri="{FF2B5EF4-FFF2-40B4-BE49-F238E27FC236}">
                <a16:creationId xmlns:a16="http://schemas.microsoft.com/office/drawing/2014/main" id="{DC827CE2-8409-4B09-A9E5-74716A2BA2A3}"/>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3333ACA-8377-46D1-9D90-73F9F4A0D070}"/>
              </a:ext>
            </a:extLst>
          </p:cNvPr>
          <p:cNvSpPr>
            <a:spLocks noGrp="1"/>
          </p:cNvSpPr>
          <p:nvPr>
            <p:ph type="body" sz="quarter" idx="18" hasCustomPrompt="1"/>
          </p:nvPr>
        </p:nvSpPr>
        <p:spPr>
          <a:xfrm>
            <a:off x="379038" y="4237773"/>
            <a:ext cx="5716962" cy="757238"/>
          </a:xfrm>
        </p:spPr>
        <p:txBody>
          <a:bodyPr/>
          <a:lstStyle>
            <a:lvl1pPr marL="0" indent="0">
              <a:spcBef>
                <a:spcPts val="0"/>
              </a:spcBef>
              <a:buNone/>
              <a:defRPr/>
            </a:lvl1pPr>
          </a:lstStyle>
          <a:p>
            <a:pPr lvl="0"/>
            <a:r>
              <a:rPr lang="en-US" dirty="0" err="1"/>
              <a:t>Underoverskrift</a:t>
            </a:r>
            <a:endParaRPr lang="en-US" dirty="0"/>
          </a:p>
        </p:txBody>
      </p:sp>
      <p:sp>
        <p:nvSpPr>
          <p:cNvPr id="31" name="Subtitle 2">
            <a:extLst>
              <a:ext uri="{FF2B5EF4-FFF2-40B4-BE49-F238E27FC236}">
                <a16:creationId xmlns:a16="http://schemas.microsoft.com/office/drawing/2014/main" id="{73782A73-0164-4D2C-BAD5-DF53C4F800E5}"/>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9" name="Text Placeholder 8">
            <a:extLst>
              <a:ext uri="{FF2B5EF4-FFF2-40B4-BE49-F238E27FC236}">
                <a16:creationId xmlns:a16="http://schemas.microsoft.com/office/drawing/2014/main" id="{0C9865C8-230B-42BE-8B05-ECBF9A085ED0}"/>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dirty="0"/>
              <a:t>Tittel</a:t>
            </a:r>
            <a:endParaRPr lang="en-US" dirty="0"/>
          </a:p>
        </p:txBody>
      </p:sp>
      <p:sp>
        <p:nvSpPr>
          <p:cNvPr id="30" name="Text Placeholder 8">
            <a:extLst>
              <a:ext uri="{FF2B5EF4-FFF2-40B4-BE49-F238E27FC236}">
                <a16:creationId xmlns:a16="http://schemas.microsoft.com/office/drawing/2014/main" id="{6371C43A-1652-4674-9385-53CBD3210978}"/>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dirty="0"/>
              <a:t>Universitet</a:t>
            </a:r>
            <a:endParaRPr lang="en-US" dirty="0"/>
          </a:p>
        </p:txBody>
      </p:sp>
      <p:sp>
        <p:nvSpPr>
          <p:cNvPr id="28" name="Date Placeholder 3">
            <a:extLst>
              <a:ext uri="{FF2B5EF4-FFF2-40B4-BE49-F238E27FC236}">
                <a16:creationId xmlns:a16="http://schemas.microsoft.com/office/drawing/2014/main" id="{A1654625-2F9D-43A8-9B19-A1501B2C4B89}"/>
              </a:ext>
            </a:extLst>
          </p:cNvPr>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95546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side institutt innhold">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dirty="0"/>
              <a:t> </a:t>
            </a:r>
            <a:endParaRPr lang="en-US" dirty="0"/>
          </a:p>
        </p:txBody>
      </p:sp>
      <p:pic>
        <p:nvPicPr>
          <p:cNvPr id="30" name="Graphic 29" descr="UiO segl">
            <a:extLst>
              <a:ext uri="{FF2B5EF4-FFF2-40B4-BE49-F238E27FC236}">
                <a16:creationId xmlns:a16="http://schemas.microsoft.com/office/drawing/2014/main" id="{6E45B275-2917-4791-9D93-B119E57F1E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5" name="Text Placeholder 8">
            <a:extLst>
              <a:ext uri="{FF2B5EF4-FFF2-40B4-BE49-F238E27FC236}">
                <a16:creationId xmlns:a16="http://schemas.microsoft.com/office/drawing/2014/main" id="{542A6449-D96E-414F-A604-C4E12FC569EA}"/>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dirty="0" err="1">
                <a:latin typeface="Arial, sans-serif"/>
              </a:rPr>
              <a:t>Velg</a:t>
            </a:r>
            <a:r>
              <a:rPr lang="en-US" dirty="0">
                <a:latin typeface="Arial, sans-serif"/>
              </a:rPr>
              <a:t> </a:t>
            </a:r>
            <a:r>
              <a:rPr lang="en-US" dirty="0" err="1">
                <a:latin typeface="Arial, sans-serif"/>
              </a:rPr>
              <a:t>fakultet</a:t>
            </a:r>
            <a:r>
              <a:rPr lang="en-US" dirty="0">
                <a:latin typeface="Arial, sans-serif"/>
              </a:rPr>
              <a:t> </a:t>
            </a:r>
            <a:r>
              <a:rPr lang="en-US" dirty="0" err="1">
                <a:latin typeface="Arial, sans-serif"/>
              </a:rPr>
              <a:t>fra</a:t>
            </a:r>
            <a:r>
              <a:rPr lang="en-US" dirty="0">
                <a:latin typeface="Arial, sans-serif"/>
              </a:rPr>
              <a:t> </a:t>
            </a:r>
            <a:r>
              <a:rPr lang="en-US" dirty="0" err="1">
                <a:latin typeface="Arial, sans-serif"/>
              </a:rPr>
              <a:t>nedtrekksmenyen</a:t>
            </a:r>
            <a:endParaRPr lang="nb-NO" noProof="0" dirty="0"/>
          </a:p>
        </p:txBody>
      </p:sp>
      <p:sp>
        <p:nvSpPr>
          <p:cNvPr id="5" name="Text Placeholder 4">
            <a:extLst>
              <a:ext uri="{FF2B5EF4-FFF2-40B4-BE49-F238E27FC236}">
                <a16:creationId xmlns:a16="http://schemas.microsoft.com/office/drawing/2014/main" id="{03E20FF9-F861-400C-878F-01B664860162}"/>
              </a:ext>
            </a:extLst>
          </p:cNvPr>
          <p:cNvSpPr>
            <a:spLocks noGrp="1"/>
          </p:cNvSpPr>
          <p:nvPr>
            <p:ph type="body" sz="quarter" idx="19"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dirty="0">
                <a:solidFill>
                  <a:schemeClr val="tx1"/>
                </a:solidFill>
                <a:latin typeface="+mj-lt"/>
                <a:ea typeface="+mj-ea"/>
                <a:cs typeface="+mj-cs"/>
              </a:rPr>
              <a:t>Navn på institutt</a:t>
            </a:r>
            <a:endParaRPr lang="en-US" dirty="0"/>
          </a:p>
        </p:txBody>
      </p:sp>
      <p:sp>
        <p:nvSpPr>
          <p:cNvPr id="29" name="Text Placeholder 8">
            <a:extLst>
              <a:ext uri="{FF2B5EF4-FFF2-40B4-BE49-F238E27FC236}">
                <a16:creationId xmlns:a16="http://schemas.microsoft.com/office/drawing/2014/main" id="{D729F8AC-6A5E-427F-BADE-EA072C6164CF}"/>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7" name="Text Placeholder 8">
            <a:extLst>
              <a:ext uri="{FF2B5EF4-FFF2-40B4-BE49-F238E27FC236}">
                <a16:creationId xmlns:a16="http://schemas.microsoft.com/office/drawing/2014/main" id="{548DDD7D-1EE4-480A-9DFC-6999E44EAAFE}"/>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8" name="Text Placeholder 8">
            <a:extLst>
              <a:ext uri="{FF2B5EF4-FFF2-40B4-BE49-F238E27FC236}">
                <a16:creationId xmlns:a16="http://schemas.microsoft.com/office/drawing/2014/main" id="{94EC4BF0-912D-4C74-897D-7058B1C43F41}"/>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6" name="Date Placeholder 3">
            <a:extLst>
              <a:ext uri="{FF2B5EF4-FFF2-40B4-BE49-F238E27FC236}">
                <a16:creationId xmlns:a16="http://schemas.microsoft.com/office/drawing/2014/main" id="{4387C63E-1139-41C5-A5DA-C79344301899}"/>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336777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institutt bilde og titte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25" name="Picture Placeholder 2">
            <a:extLst>
              <a:ext uri="{FF2B5EF4-FFF2-40B4-BE49-F238E27FC236}">
                <a16:creationId xmlns:a16="http://schemas.microsoft.com/office/drawing/2014/main" id="{B080593B-46D5-4272-829F-0AB9BB0A72E9}"/>
              </a:ext>
            </a:extLst>
          </p:cNvPr>
          <p:cNvSpPr>
            <a:spLocks noGrp="1"/>
          </p:cNvSpPr>
          <p:nvPr>
            <p:ph type="pic" sz="quarter" idx="20"/>
          </p:nvPr>
        </p:nvSpPr>
        <p:spPr>
          <a:xfrm>
            <a:off x="6209880" y="0"/>
            <a:ext cx="5982120" cy="6858000"/>
          </a:xfrm>
          <a:prstGeom prst="rect">
            <a:avLst/>
          </a:prstGeom>
        </p:spPr>
        <p:txBody>
          <a:bodyPr lIns="0" tIns="0" rIns="0" bIns="0"/>
          <a:lstStyle/>
          <a:p>
            <a:r>
              <a:rPr lang="en-US"/>
              <a:t>Click icon to add picture</a:t>
            </a:r>
          </a:p>
        </p:txBody>
      </p:sp>
      <p:pic>
        <p:nvPicPr>
          <p:cNvPr id="31" name="Graphic 30" descr="UiO segl">
            <a:extLst>
              <a:ext uri="{FF2B5EF4-FFF2-40B4-BE49-F238E27FC236}">
                <a16:creationId xmlns:a16="http://schemas.microsoft.com/office/drawing/2014/main" id="{27D749C7-8972-4648-8357-FE945BD112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5046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dirty="0" err="1">
                <a:latin typeface="Arial, sans-serif"/>
              </a:rPr>
              <a:t>Velg</a:t>
            </a:r>
            <a:r>
              <a:rPr lang="en-US" dirty="0">
                <a:latin typeface="Arial, sans-serif"/>
              </a:rPr>
              <a:t> </a:t>
            </a:r>
            <a:r>
              <a:rPr lang="en-US" dirty="0" err="1">
                <a:latin typeface="Arial, sans-serif"/>
              </a:rPr>
              <a:t>fakultet</a:t>
            </a:r>
            <a:r>
              <a:rPr lang="en-US" dirty="0">
                <a:latin typeface="Arial, sans-serif"/>
              </a:rPr>
              <a:t> </a:t>
            </a:r>
            <a:r>
              <a:rPr lang="en-US" dirty="0" err="1">
                <a:latin typeface="Arial, sans-serif"/>
              </a:rPr>
              <a:t>fra</a:t>
            </a:r>
            <a:r>
              <a:rPr lang="en-US" dirty="0">
                <a:latin typeface="Arial, sans-serif"/>
              </a:rPr>
              <a:t> </a:t>
            </a:r>
            <a:r>
              <a:rPr lang="en-US" dirty="0" err="1">
                <a:latin typeface="Arial, sans-serif"/>
              </a:rPr>
              <a:t>nedtrekksmenyen</a:t>
            </a:r>
            <a:endParaRPr lang="nb-NO" noProof="0" dirty="0"/>
          </a:p>
        </p:txBody>
      </p:sp>
      <p:sp>
        <p:nvSpPr>
          <p:cNvPr id="27" name="Text Placeholder 4">
            <a:extLst>
              <a:ext uri="{FF2B5EF4-FFF2-40B4-BE49-F238E27FC236}">
                <a16:creationId xmlns:a16="http://schemas.microsoft.com/office/drawing/2014/main" id="{05359BE4-B9E6-44C9-994B-4B43BA31858B}"/>
              </a:ext>
            </a:extLst>
          </p:cNvPr>
          <p:cNvSpPr>
            <a:spLocks noGrp="1"/>
          </p:cNvSpPr>
          <p:nvPr>
            <p:ph type="body" sz="quarter" idx="21" hasCustomPrompt="1"/>
          </p:nvPr>
        </p:nvSpPr>
        <p:spPr>
          <a:xfrm>
            <a:off x="379038" y="653143"/>
            <a:ext cx="5075367" cy="1204686"/>
          </a:xfrm>
        </p:spPr>
        <p:txBody>
          <a:bodyPr/>
          <a:lstStyle>
            <a:lvl1pPr marL="0" indent="0">
              <a:buNone/>
              <a:defRPr lang="en-US" sz="2000" kern="1200" dirty="0">
                <a:solidFill>
                  <a:schemeClr val="tx1"/>
                </a:solidFill>
                <a:latin typeface="+mj-lt"/>
                <a:ea typeface="+mj-ea"/>
                <a:cs typeface="+mj-cs"/>
              </a:defRPr>
            </a:lvl1pPr>
          </a:lstStyle>
          <a:p>
            <a:pPr lvl="0"/>
            <a:r>
              <a:rPr lang="nb-NO" dirty="0"/>
              <a:t>Navn på institutt</a:t>
            </a:r>
            <a:endParaRPr lang="en-US" dirty="0"/>
          </a:p>
        </p:txBody>
      </p:sp>
      <p:sp>
        <p:nvSpPr>
          <p:cNvPr id="7" name="Text Placeholder 6">
            <a:extLst>
              <a:ext uri="{FF2B5EF4-FFF2-40B4-BE49-F238E27FC236}">
                <a16:creationId xmlns:a16="http://schemas.microsoft.com/office/drawing/2014/main" id="{8B8A0E4F-1BA9-45F5-9553-E579F5F1C2D8}"/>
              </a:ext>
            </a:extLst>
          </p:cNvPr>
          <p:cNvSpPr>
            <a:spLocks noGrp="1"/>
          </p:cNvSpPr>
          <p:nvPr>
            <p:ph type="body" sz="quarter" idx="19"/>
          </p:nvPr>
        </p:nvSpPr>
        <p:spPr>
          <a:xfrm>
            <a:off x="379039" y="2302849"/>
            <a:ext cx="5080128" cy="1702414"/>
          </a:xfrm>
        </p:spPr>
        <p:txBody>
          <a:bodyPr/>
          <a:lstStyle>
            <a:lvl1pPr marL="0" indent="0">
              <a:buNone/>
              <a:defRPr sz="4500"/>
            </a:lvl1pPr>
          </a:lstStyle>
          <a:p>
            <a:pPr lvl="0"/>
            <a:r>
              <a:rPr lang="en-US"/>
              <a:t>Click to edit Master text styles</a:t>
            </a:r>
          </a:p>
        </p:txBody>
      </p:sp>
      <p:sp>
        <p:nvSpPr>
          <p:cNvPr id="30" name="Text Placeholder 8">
            <a:extLst>
              <a:ext uri="{FF2B5EF4-FFF2-40B4-BE49-F238E27FC236}">
                <a16:creationId xmlns:a16="http://schemas.microsoft.com/office/drawing/2014/main" id="{88EA911F-B545-4F74-AF42-9EC2B355D8F1}"/>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8" name="Text Placeholder 8">
            <a:extLst>
              <a:ext uri="{FF2B5EF4-FFF2-40B4-BE49-F238E27FC236}">
                <a16:creationId xmlns:a16="http://schemas.microsoft.com/office/drawing/2014/main" id="{4E55111D-AB70-4D2B-9C10-0B91F296CDF4}"/>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9" name="Text Placeholder 8">
            <a:extLst>
              <a:ext uri="{FF2B5EF4-FFF2-40B4-BE49-F238E27FC236}">
                <a16:creationId xmlns:a16="http://schemas.microsoft.com/office/drawing/2014/main" id="{1DB45DBF-1D97-4017-83BE-AD48141222A5}"/>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6" name="Date Placeholder 3">
            <a:extLst>
              <a:ext uri="{FF2B5EF4-FFF2-40B4-BE49-F238E27FC236}">
                <a16:creationId xmlns:a16="http://schemas.microsoft.com/office/drawing/2014/main" id="{88916788-1A25-4BF7-B2F3-11CED5D74CB4}"/>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45379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sfortegnelse 01">
    <p:bg>
      <p:bgPr>
        <a:solidFill>
          <a:schemeClr val="accent4"/>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F9CB4958-81B1-49B9-BBDA-D042DC89C1F0}"/>
              </a:ext>
            </a:extLst>
          </p:cNvPr>
          <p:cNvSpPr>
            <a:spLocks noGrp="1"/>
          </p:cNvSpPr>
          <p:nvPr>
            <p:ph type="sldNum" sz="quarter" idx="16"/>
          </p:nvPr>
        </p:nvSpPr>
        <p:spPr/>
        <p:txBody>
          <a:bodyPr/>
          <a:lstStyle/>
          <a:p>
            <a:r>
              <a:rPr lang="en-US"/>
              <a:t>Side </a:t>
            </a:r>
            <a:fld id="{5251F420-7306-4E7C-A79E-F31A38F7D392}" type="slidenum">
              <a:rPr lang="en-US" smtClean="0"/>
              <a:pPr/>
              <a:t>‹#›</a:t>
            </a:fld>
            <a:endParaRPr lang="en-US" dirty="0"/>
          </a:p>
        </p:txBody>
      </p:sp>
      <p:sp>
        <p:nvSpPr>
          <p:cNvPr id="2" name="Title 1"/>
          <p:cNvSpPr>
            <a:spLocks noGrp="1"/>
          </p:cNvSpPr>
          <p:nvPr>
            <p:ph type="title"/>
          </p:nvPr>
        </p:nvSpPr>
        <p:spPr>
          <a:xfrm>
            <a:off x="360045" y="2503593"/>
            <a:ext cx="3717652" cy="1325563"/>
          </a:xfrm>
        </p:spPr>
        <p:txBody>
          <a:bodyPr/>
          <a:lstStyle>
            <a:lvl1pPr>
              <a:defRPr sz="4501"/>
            </a:lvl1pPr>
          </a:lstStyle>
          <a:p>
            <a:r>
              <a:rPr lang="en-US" noProof="0"/>
              <a:t>Click to edit Master title style</a:t>
            </a:r>
            <a:endParaRPr lang="nb-NO" noProof="0" dirty="0"/>
          </a:p>
        </p:txBody>
      </p:sp>
      <p:sp>
        <p:nvSpPr>
          <p:cNvPr id="9" name="Text Placeholder 8">
            <a:extLst>
              <a:ext uri="{FF2B5EF4-FFF2-40B4-BE49-F238E27FC236}">
                <a16:creationId xmlns:a16="http://schemas.microsoft.com/office/drawing/2014/main" id="{4F5D4F5D-6A45-4660-B498-EC62A1753CA4}"/>
              </a:ext>
            </a:extLst>
          </p:cNvPr>
          <p:cNvSpPr>
            <a:spLocks noGrp="1"/>
          </p:cNvSpPr>
          <p:nvPr>
            <p:ph type="body" sz="quarter" idx="13" hasCustomPrompt="1"/>
          </p:nvPr>
        </p:nvSpPr>
        <p:spPr>
          <a:xfrm>
            <a:off x="6002667" y="1768008"/>
            <a:ext cx="5863168" cy="4351338"/>
          </a:xfrm>
          <a:prstGeom prst="rect">
            <a:avLst/>
          </a:prstGeom>
        </p:spPr>
        <p:txBody>
          <a:bodyPr lIns="0" tIns="0" rIns="0" bIns="0"/>
          <a:lstStyle>
            <a:lvl1pPr marL="0" indent="0" algn="l">
              <a:lnSpc>
                <a:spcPct val="100000"/>
              </a:lnSpc>
              <a:spcBef>
                <a:spcPts val="0"/>
              </a:spcBef>
              <a:spcAft>
                <a:spcPts val="0"/>
              </a:spcAft>
              <a:buClrTx/>
              <a:buFontTx/>
              <a:buNone/>
              <a:defRPr sz="4501" b="0" i="0" u="none" cap="none">
                <a:solidFill>
                  <a:srgbClr val="000000"/>
                </a:solidFill>
                <a:latin typeface="+mn-lt"/>
              </a:defRPr>
            </a:lvl1pPr>
            <a:lvl2pPr marL="0" indent="0" algn="l">
              <a:lnSpc>
                <a:spcPct val="100000"/>
              </a:lnSpc>
              <a:spcBef>
                <a:spcPts val="0"/>
              </a:spcBef>
              <a:spcAft>
                <a:spcPts val="0"/>
              </a:spcAft>
              <a:buClrTx/>
              <a:buFontTx/>
              <a:buNone/>
              <a:defRPr sz="4501" b="0" i="0" u="none" cap="none">
                <a:solidFill>
                  <a:srgbClr val="000000"/>
                </a:solidFill>
                <a:latin typeface="+mn-lt"/>
              </a:defRPr>
            </a:lvl2pPr>
            <a:lvl3pPr marL="0" indent="0" algn="l">
              <a:lnSpc>
                <a:spcPct val="100000"/>
              </a:lnSpc>
              <a:spcBef>
                <a:spcPts val="0"/>
              </a:spcBef>
              <a:spcAft>
                <a:spcPts val="0"/>
              </a:spcAft>
              <a:buClrTx/>
              <a:buFontTx/>
              <a:buNone/>
              <a:defRPr sz="4501" b="0" i="0" u="none" cap="none">
                <a:solidFill>
                  <a:srgbClr val="000000"/>
                </a:solidFill>
                <a:latin typeface="+mn-lt"/>
              </a:defRPr>
            </a:lvl3pPr>
            <a:lvl4pPr marL="0" indent="0" algn="l">
              <a:lnSpc>
                <a:spcPct val="100000"/>
              </a:lnSpc>
              <a:spcBef>
                <a:spcPts val="0"/>
              </a:spcBef>
              <a:spcAft>
                <a:spcPts val="0"/>
              </a:spcAft>
              <a:buClrTx/>
              <a:buFontTx/>
              <a:buNone/>
              <a:defRPr sz="4501" b="0" i="0" u="none" cap="none">
                <a:solidFill>
                  <a:srgbClr val="000000"/>
                </a:solidFill>
                <a:latin typeface="+mn-lt"/>
              </a:defRPr>
            </a:lvl4pPr>
          </a:lstStyle>
          <a:p>
            <a:pPr lvl="0"/>
            <a:r>
              <a:rPr lang="nb-NO" dirty="0"/>
              <a:t>Punkt A</a:t>
            </a:r>
          </a:p>
          <a:p>
            <a:pPr lvl="0"/>
            <a:r>
              <a:rPr lang="nb-NO" dirty="0"/>
              <a:t>Punkt B</a:t>
            </a:r>
          </a:p>
          <a:p>
            <a:pPr lvl="0"/>
            <a:r>
              <a:rPr lang="nb-NO" dirty="0"/>
              <a:t>Punkt C</a:t>
            </a:r>
          </a:p>
          <a:p>
            <a:pPr lvl="0"/>
            <a:r>
              <a:rPr lang="nb-NO" dirty="0"/>
              <a:t>Punkt D</a:t>
            </a:r>
            <a:endParaRPr lang="en-US" dirty="0"/>
          </a:p>
        </p:txBody>
      </p:sp>
    </p:spTree>
    <p:extLst>
      <p:ext uri="{BB962C8B-B14F-4D97-AF65-F5344CB8AC3E}">
        <p14:creationId xmlns:p14="http://schemas.microsoft.com/office/powerpoint/2010/main" val="179056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sfortegnelse 02">
    <p:bg>
      <p:bgPr>
        <a:solidFill>
          <a:schemeClr val="accent4"/>
        </a:solidFill>
        <a:effectLst/>
      </p:bgPr>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02B12D4E-956E-456A-B250-54F8DAC4F518}"/>
              </a:ext>
            </a:extLst>
          </p:cNvPr>
          <p:cNvSpPr>
            <a:spLocks noGrp="1"/>
          </p:cNvSpPr>
          <p:nvPr>
            <p:ph type="sldNum" sz="quarter" idx="22"/>
          </p:nvPr>
        </p:nvSpPr>
        <p:spPr/>
        <p:txBody>
          <a:bodyPr/>
          <a:lstStyle/>
          <a:p>
            <a:r>
              <a:rPr lang="en-US"/>
              <a:t>Side </a:t>
            </a:r>
            <a:fld id="{5251F420-7306-4E7C-A79E-F31A38F7D392}" type="slidenum">
              <a:rPr lang="en-US" smtClean="0"/>
              <a:pPr/>
              <a:t>‹#›</a:t>
            </a:fld>
            <a:endParaRPr lang="en-US" dirty="0"/>
          </a:p>
        </p:txBody>
      </p:sp>
      <p:sp>
        <p:nvSpPr>
          <p:cNvPr id="2" name="Title 1"/>
          <p:cNvSpPr>
            <a:spLocks noGrp="1"/>
          </p:cNvSpPr>
          <p:nvPr>
            <p:ph type="title"/>
          </p:nvPr>
        </p:nvSpPr>
        <p:spPr>
          <a:xfrm>
            <a:off x="360045" y="2503593"/>
            <a:ext cx="3717652" cy="1325563"/>
          </a:xfrm>
        </p:spPr>
        <p:txBody>
          <a:bodyPr/>
          <a:lstStyle>
            <a:lvl1pPr>
              <a:defRPr sz="4501"/>
            </a:lvl1pPr>
          </a:lstStyle>
          <a:p>
            <a:r>
              <a:rPr lang="en-US" noProof="0"/>
              <a:t>Click to edit Master title style</a:t>
            </a:r>
            <a:endParaRPr lang="nb-NO" noProof="0" dirty="0"/>
          </a:p>
        </p:txBody>
      </p:sp>
      <p:sp>
        <p:nvSpPr>
          <p:cNvPr id="3" name="Text Placeholder 2">
            <a:extLst>
              <a:ext uri="{FF2B5EF4-FFF2-40B4-BE49-F238E27FC236}">
                <a16:creationId xmlns:a16="http://schemas.microsoft.com/office/drawing/2014/main" id="{49E40B9F-ECB7-4387-A58C-0A496B930AD5}"/>
              </a:ext>
            </a:extLst>
          </p:cNvPr>
          <p:cNvSpPr>
            <a:spLocks noGrp="1"/>
          </p:cNvSpPr>
          <p:nvPr>
            <p:ph type="body" sz="quarter" idx="23" hasCustomPrompt="1"/>
          </p:nvPr>
        </p:nvSpPr>
        <p:spPr>
          <a:xfrm>
            <a:off x="4736716" y="88159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A</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9" name="Text Placeholder 2">
            <a:extLst>
              <a:ext uri="{FF2B5EF4-FFF2-40B4-BE49-F238E27FC236}">
                <a16:creationId xmlns:a16="http://schemas.microsoft.com/office/drawing/2014/main" id="{36E426CF-9990-43F5-BE14-226088D8A7BB}"/>
              </a:ext>
            </a:extLst>
          </p:cNvPr>
          <p:cNvSpPr>
            <a:spLocks noGrp="1"/>
          </p:cNvSpPr>
          <p:nvPr>
            <p:ph type="body" sz="quarter" idx="27" hasCustomPrompt="1"/>
          </p:nvPr>
        </p:nvSpPr>
        <p:spPr>
          <a:xfrm>
            <a:off x="8413844" y="88159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B</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20" name="Text Placeholder 2">
            <a:extLst>
              <a:ext uri="{FF2B5EF4-FFF2-40B4-BE49-F238E27FC236}">
                <a16:creationId xmlns:a16="http://schemas.microsoft.com/office/drawing/2014/main" id="{B679225E-A5E2-4DC8-9837-7BCA23C8E409}"/>
              </a:ext>
            </a:extLst>
          </p:cNvPr>
          <p:cNvSpPr>
            <a:spLocks noGrp="1"/>
          </p:cNvSpPr>
          <p:nvPr>
            <p:ph type="body" sz="quarter" idx="28" hasCustomPrompt="1"/>
          </p:nvPr>
        </p:nvSpPr>
        <p:spPr>
          <a:xfrm>
            <a:off x="4736715"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C</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5" name="Text Placeholder 2">
            <a:extLst>
              <a:ext uri="{FF2B5EF4-FFF2-40B4-BE49-F238E27FC236}">
                <a16:creationId xmlns:a16="http://schemas.microsoft.com/office/drawing/2014/main" id="{2A833A43-18E3-4392-918C-09F8E26D369D}"/>
              </a:ext>
            </a:extLst>
          </p:cNvPr>
          <p:cNvSpPr>
            <a:spLocks noGrp="1"/>
          </p:cNvSpPr>
          <p:nvPr>
            <p:ph type="body" sz="quarter" idx="24" hasCustomPrompt="1"/>
          </p:nvPr>
        </p:nvSpPr>
        <p:spPr>
          <a:xfrm>
            <a:off x="8413844"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D</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2">
            <a:extLst>
              <a:ext uri="{FF2B5EF4-FFF2-40B4-BE49-F238E27FC236}">
                <a16:creationId xmlns:a16="http://schemas.microsoft.com/office/drawing/2014/main" id="{C23B8277-88D5-4007-B32D-B587FB6C14E8}"/>
              </a:ext>
            </a:extLst>
          </p:cNvPr>
          <p:cNvSpPr>
            <a:spLocks noGrp="1"/>
          </p:cNvSpPr>
          <p:nvPr>
            <p:ph type="body" sz="quarter" idx="25" hasCustomPrompt="1"/>
          </p:nvPr>
        </p:nvSpPr>
        <p:spPr>
          <a:xfrm>
            <a:off x="4736714" y="4173201"/>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E</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7" name="Text Placeholder 2">
            <a:extLst>
              <a:ext uri="{FF2B5EF4-FFF2-40B4-BE49-F238E27FC236}">
                <a16:creationId xmlns:a16="http://schemas.microsoft.com/office/drawing/2014/main" id="{2366E2B9-433F-4D84-9677-520FBB3E32B3}"/>
              </a:ext>
            </a:extLst>
          </p:cNvPr>
          <p:cNvSpPr>
            <a:spLocks noGrp="1"/>
          </p:cNvSpPr>
          <p:nvPr>
            <p:ph type="body" sz="quarter" idx="26" hasCustomPrompt="1"/>
          </p:nvPr>
        </p:nvSpPr>
        <p:spPr>
          <a:xfrm>
            <a:off x="8413845" y="4173201"/>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F</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Tree>
    <p:extLst>
      <p:ext uri="{BB962C8B-B14F-4D97-AF65-F5344CB8AC3E}">
        <p14:creationId xmlns:p14="http://schemas.microsoft.com/office/powerpoint/2010/main" val="3172626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0" y="0"/>
            <a:ext cx="12191999" cy="6858000"/>
          </a:xfrm>
          <a:prstGeom prst="rect">
            <a:avLst/>
          </a:prstGeom>
        </p:spPr>
        <p:txBody>
          <a:bodyPr lIns="0" tIns="0" rIns="0" bIns="0"/>
          <a:lstStyle>
            <a:lvl1pPr>
              <a:buNone/>
              <a:defRPr/>
            </a:lvl1pPr>
          </a:lstStyle>
          <a:p>
            <a:r>
              <a:rPr lang="nb-NO" dirty="0"/>
              <a:t>Trykk - &gt; Sett inn -&gt; Bilde for å endre eller sette inn bilde</a:t>
            </a:r>
            <a:endParaRPr lang="en-US" dirty="0"/>
          </a:p>
        </p:txBody>
      </p:sp>
      <p:sp>
        <p:nvSpPr>
          <p:cNvPr id="8" name="Text Placeholder 4" descr="Logo Universitetet i oslo">
            <a:extLst>
              <a:ext uri="{FF2B5EF4-FFF2-40B4-BE49-F238E27FC236}">
                <a16:creationId xmlns:a16="http://schemas.microsoft.com/office/drawing/2014/main" id="{CB6C8A24-C7F7-483C-B347-EFA80560FB0E}"/>
              </a:ext>
            </a:extLst>
          </p:cNvPr>
          <p:cNvSpPr>
            <a:spLocks noGrp="1"/>
          </p:cNvSpPr>
          <p:nvPr>
            <p:ph type="body" sz="quarter" idx="15"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18" name="Footer Placeholder 4">
            <a:extLst>
              <a:ext uri="{FF2B5EF4-FFF2-40B4-BE49-F238E27FC236}">
                <a16:creationId xmlns:a16="http://schemas.microsoft.com/office/drawing/2014/main" id="{0DAEC6C7-85EA-449B-8EE8-2D97BF53ED2F}"/>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3" name="Slide Number Placeholder 12">
            <a:extLst>
              <a:ext uri="{FF2B5EF4-FFF2-40B4-BE49-F238E27FC236}">
                <a16:creationId xmlns:a16="http://schemas.microsoft.com/office/drawing/2014/main" id="{283FD976-C7D4-4015-A9BA-91E02E673E77}"/>
              </a:ext>
            </a:extLst>
          </p:cNvPr>
          <p:cNvSpPr>
            <a:spLocks noGrp="1"/>
          </p:cNvSpPr>
          <p:nvPr>
            <p:ph type="sldNum" sz="quarter" idx="12"/>
          </p:nvPr>
        </p:nvSpPr>
        <p:spPr/>
        <p:txBody>
          <a:bodyPr/>
          <a:lstStyle/>
          <a:p>
            <a:r>
              <a:rPr lang="en-US" dirty="0"/>
              <a:t>Side </a:t>
            </a:r>
            <a:fld id="{5251F420-7306-4E7C-A79E-F31A38F7D392}" type="slidenum">
              <a:rPr lang="en-US" smtClean="0"/>
              <a:pPr/>
              <a:t>‹#›</a:t>
            </a:fld>
            <a:endParaRPr lang="en-US" dirty="0"/>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4973338"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524000" y="3151019"/>
            <a:ext cx="9144000" cy="1878763"/>
          </a:xfrm>
        </p:spPr>
        <p:txBody>
          <a:bodyPr wrap="none" anchor="t"/>
          <a:lstStyle>
            <a:lvl1pPr algn="ctr">
              <a:defRPr sz="4501">
                <a:highlight>
                  <a:srgbClr val="FFFFFF"/>
                </a:highlight>
              </a:defRPr>
            </a:lvl1pPr>
          </a:lstStyle>
          <a:p>
            <a:r>
              <a:rPr lang="en-US" noProof="0"/>
              <a:t>Click to edit Master title style</a:t>
            </a:r>
            <a:endParaRPr lang="nb-NO" noProof="0" dirty="0"/>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524000" y="1144304"/>
            <a:ext cx="9144000" cy="1655762"/>
          </a:xfrm>
        </p:spPr>
        <p:txBody>
          <a:bodyPr wrap="none" bIns="0" anchor="b"/>
          <a:lstStyle>
            <a:lvl1pPr marL="0" indent="0" algn="ctr">
              <a:buNone/>
              <a:defRPr sz="1750">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dirty="0"/>
          </a:p>
        </p:txBody>
      </p:sp>
    </p:spTree>
    <p:extLst>
      <p:ext uri="{BB962C8B-B14F-4D97-AF65-F5344CB8AC3E}">
        <p14:creationId xmlns:p14="http://schemas.microsoft.com/office/powerpoint/2010/main" val="135868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tat ">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0FAE04-E853-4650-A24D-5F754E1D5AE2}"/>
              </a:ext>
            </a:extLst>
          </p:cNvPr>
          <p:cNvSpPr>
            <a:spLocks noGrp="1"/>
          </p:cNvSpPr>
          <p:nvPr>
            <p:ph type="pic" sz="quarter" idx="14" hasCustomPrompt="1"/>
          </p:nvPr>
        </p:nvSpPr>
        <p:spPr>
          <a:xfrm>
            <a:off x="0" y="0"/>
            <a:ext cx="12191999" cy="6858000"/>
          </a:xfrm>
          <a:prstGeom prst="rect">
            <a:avLst/>
          </a:prstGeom>
          <a:solidFill>
            <a:schemeClr val="accent6"/>
          </a:solidFill>
        </p:spPr>
        <p:txBody>
          <a:bodyPr lIns="0" tIns="0" rIns="0" bIns="0"/>
          <a:lstStyle>
            <a:lvl1pPr>
              <a:buNone/>
              <a:defRPr>
                <a:solidFill>
                  <a:schemeClr val="bg1"/>
                </a:solidFill>
              </a:defRPr>
            </a:lvl1pPr>
          </a:lstStyle>
          <a:p>
            <a:pPr marL="125438" marR="0" lvl="0" indent="-125438" algn="l"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a:t>Trykk - &gt; Sett inn -&gt; Bilde for å endre eller sette inn bilde</a:t>
            </a:r>
            <a:endParaRPr lang="en-US" dirty="0"/>
          </a:p>
          <a:p>
            <a:endParaRPr lang="en-US" dirty="0"/>
          </a:p>
        </p:txBody>
      </p:sp>
      <p:sp>
        <p:nvSpPr>
          <p:cNvPr id="11" name="Text Placeholder 4" descr="Logo Universitetet i oslo">
            <a:extLst>
              <a:ext uri="{FF2B5EF4-FFF2-40B4-BE49-F238E27FC236}">
                <a16:creationId xmlns:a16="http://schemas.microsoft.com/office/drawing/2014/main" id="{85E9E616-9857-4793-9543-97601CFB29B9}"/>
              </a:ext>
            </a:extLst>
          </p:cNvPr>
          <p:cNvSpPr>
            <a:spLocks noGrp="1"/>
          </p:cNvSpPr>
          <p:nvPr>
            <p:ph type="body" sz="quarter" idx="15"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4" name="addin_colorlist" hidden="1">
            <a:extLst>
              <a:ext uri="{FF2B5EF4-FFF2-40B4-BE49-F238E27FC236}">
                <a16:creationId xmlns:a16="http://schemas.microsoft.com/office/drawing/2014/main" id="{3688BA85-E873-4370-B3DC-1DB3D680532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sitk1, sitk2, sitk3</a:t>
            </a:r>
          </a:p>
        </p:txBody>
      </p:sp>
      <p:sp>
        <p:nvSpPr>
          <p:cNvPr id="5" name="addin_colorbox" hidden="1">
            <a:extLst>
              <a:ext uri="{FF2B5EF4-FFF2-40B4-BE49-F238E27FC236}">
                <a16:creationId xmlns:a16="http://schemas.microsoft.com/office/drawing/2014/main" id="{01750E1E-149D-4737-BB50-E180FD96210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6" name="addin_title" hidden="1">
            <a:extLst>
              <a:ext uri="{FF2B5EF4-FFF2-40B4-BE49-F238E27FC236}">
                <a16:creationId xmlns:a16="http://schemas.microsoft.com/office/drawing/2014/main" id="{8A95C1E6-41C2-4B63-A678-1197B885A271}"/>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7" name="addin_text" hidden="1">
            <a:extLst>
              <a:ext uri="{FF2B5EF4-FFF2-40B4-BE49-F238E27FC236}">
                <a16:creationId xmlns:a16="http://schemas.microsoft.com/office/drawing/2014/main" id="{88900728-1D9A-4CFE-BD46-77F03BBF682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8" name="addin_image" hidden="1">
            <a:extLst>
              <a:ext uri="{FF2B5EF4-FFF2-40B4-BE49-F238E27FC236}">
                <a16:creationId xmlns:a16="http://schemas.microsoft.com/office/drawing/2014/main" id="{71F63DE9-1A9D-416E-8BF1-5DDBAC2C3665}"/>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9" name="addin_grouplist" hidden="1">
            <a:extLst>
              <a:ext uri="{FF2B5EF4-FFF2-40B4-BE49-F238E27FC236}">
                <a16:creationId xmlns:a16="http://schemas.microsoft.com/office/drawing/2014/main" id="{55453450-7C5E-47ED-8FB9-95BB5C190194}"/>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0" name="addin_background" hidden="1">
            <a:extLst>
              <a:ext uri="{FF2B5EF4-FFF2-40B4-BE49-F238E27FC236}">
                <a16:creationId xmlns:a16="http://schemas.microsoft.com/office/drawing/2014/main" id="{19DE1B7D-2015-4D3D-81DA-BE1C0B884B8C}"/>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12" name="addin_colorlist" hidden="1">
            <a:extLst>
              <a:ext uri="{FF2B5EF4-FFF2-40B4-BE49-F238E27FC236}">
                <a16:creationId xmlns:a16="http://schemas.microsoft.com/office/drawing/2014/main" id="{2DACBF1F-1831-46CB-8E94-DAC5CC4C8A53}"/>
              </a:ext>
            </a:extLst>
          </p:cNvPr>
          <p:cNvSpPr/>
          <p:nvPr userDrawn="1"/>
        </p:nvSpPr>
        <p:spPr>
          <a:xfrm>
            <a:off x="2583335"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sitk1, sitk2, sitk3</a:t>
            </a:r>
          </a:p>
        </p:txBody>
      </p:sp>
      <p:sp>
        <p:nvSpPr>
          <p:cNvPr id="13" name="addin_colorbox" hidden="1">
            <a:extLst>
              <a:ext uri="{FF2B5EF4-FFF2-40B4-BE49-F238E27FC236}">
                <a16:creationId xmlns:a16="http://schemas.microsoft.com/office/drawing/2014/main" id="{08780C0B-BBD9-4BF7-B461-4D609C762B61}"/>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4" name="addin_title" hidden="1">
            <a:extLst>
              <a:ext uri="{FF2B5EF4-FFF2-40B4-BE49-F238E27FC236}">
                <a16:creationId xmlns:a16="http://schemas.microsoft.com/office/drawing/2014/main" id="{3E5FC6D0-29E6-4763-9016-B07C6C2F674E}"/>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E5048523-44FB-402D-AF9A-189895D758AB}"/>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4EBCC3D3-FB5E-4C44-BD2A-4765289129B6}"/>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A21182DD-62B1-48E3-8A1E-30E0E49F858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8" name="addin_background" hidden="1">
            <a:extLst>
              <a:ext uri="{FF2B5EF4-FFF2-40B4-BE49-F238E27FC236}">
                <a16:creationId xmlns:a16="http://schemas.microsoft.com/office/drawing/2014/main" id="{DA65AA7C-2435-43EC-9E54-A952934DE561}"/>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2" name="Title 1"/>
          <p:cNvSpPr>
            <a:spLocks noGrp="1"/>
          </p:cNvSpPr>
          <p:nvPr>
            <p:ph type="ctrTitle" hasCustomPrompt="1"/>
          </p:nvPr>
        </p:nvSpPr>
        <p:spPr>
          <a:xfrm>
            <a:off x="1524000" y="2057638"/>
            <a:ext cx="9144000" cy="2733991"/>
          </a:xfrm>
        </p:spPr>
        <p:txBody>
          <a:bodyPr anchor="ctr"/>
          <a:lstStyle>
            <a:lvl1pPr algn="ctr">
              <a:lnSpc>
                <a:spcPct val="100000"/>
              </a:lnSpc>
              <a:defRPr sz="4501">
                <a:solidFill>
                  <a:schemeClr val="tx1"/>
                </a:solidFill>
                <a:highlight>
                  <a:srgbClr val="FFFFFF"/>
                </a:highlight>
              </a:defRPr>
            </a:lvl1pPr>
          </a:lstStyle>
          <a:p>
            <a:r>
              <a:rPr lang="nb-NO" noProof="0" dirty="0"/>
              <a:t>Sitat</a:t>
            </a:r>
          </a:p>
        </p:txBody>
      </p:sp>
    </p:spTree>
    <p:extLst>
      <p:ext uri="{BB962C8B-B14F-4D97-AF65-F5344CB8AC3E}">
        <p14:creationId xmlns:p14="http://schemas.microsoft.com/office/powerpoint/2010/main" val="1331471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tekstboks med underoverskrif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82207EF-1A49-4BEC-B35C-772E1E2EFECD}"/>
              </a:ext>
            </a:extLst>
          </p:cNvPr>
          <p:cNvSpPr>
            <a:spLocks noGrp="1"/>
          </p:cNvSpPr>
          <p:nvPr>
            <p:ph type="ftr" sz="quarter" idx="32"/>
          </p:nvPr>
        </p:nvSpPr>
        <p:spPr/>
        <p:txBody>
          <a:bodyPr/>
          <a:lstStyle/>
          <a:p>
            <a:endParaRPr lang="nb-NO" dirty="0"/>
          </a:p>
        </p:txBody>
      </p:sp>
      <p:sp>
        <p:nvSpPr>
          <p:cNvPr id="7" name="Slide Number Placeholder 6">
            <a:extLst>
              <a:ext uri="{FF2B5EF4-FFF2-40B4-BE49-F238E27FC236}">
                <a16:creationId xmlns:a16="http://schemas.microsoft.com/office/drawing/2014/main" id="{23134CF4-4951-4824-A36D-2B6BAEF472C0}"/>
              </a:ext>
            </a:extLst>
          </p:cNvPr>
          <p:cNvSpPr>
            <a:spLocks noGrp="1"/>
          </p:cNvSpPr>
          <p:nvPr>
            <p:ph type="sldNum" sz="quarter" idx="33"/>
          </p:nvPr>
        </p:nvSpPr>
        <p:spPr/>
        <p:txBody>
          <a:bodyPr/>
          <a:lstStyle/>
          <a:p>
            <a:r>
              <a:rPr lang="en-US" dirty="0"/>
              <a:t>Side </a:t>
            </a:r>
            <a:fld id="{5251F420-7306-4E7C-A79E-F31A38F7D392}" type="slidenum">
              <a:rPr lang="en-US" smtClean="0"/>
              <a:pPr/>
              <a:t>‹#›</a:t>
            </a:fld>
            <a:endParaRPr lang="en-US" dirty="0"/>
          </a:p>
        </p:txBody>
      </p:sp>
      <p:sp>
        <p:nvSpPr>
          <p:cNvPr id="2" name="Rectangle 1" hidden="1">
            <a:extLst>
              <a:ext uri="{FF2B5EF4-FFF2-40B4-BE49-F238E27FC236}">
                <a16:creationId xmlns:a16="http://schemas.microsoft.com/office/drawing/2014/main" id="{D2E7BD1C-79CF-4E20-AC8F-E2817B8B3D12}"/>
              </a:ext>
            </a:extLst>
          </p:cNvPr>
          <p:cNvSpPr/>
          <p:nvPr userDrawn="1"/>
        </p:nvSpPr>
        <p:spPr>
          <a:xfrm>
            <a:off x="540068" y="0"/>
            <a:ext cx="36004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hidden="1">
            <a:extLst>
              <a:ext uri="{FF2B5EF4-FFF2-40B4-BE49-F238E27FC236}">
                <a16:creationId xmlns:a16="http://schemas.microsoft.com/office/drawing/2014/main" id="{AD8EE3EE-092D-4B85-A85F-E434A4CB9A2F}"/>
              </a:ext>
            </a:extLst>
          </p:cNvPr>
          <p:cNvSpPr/>
          <p:nvPr userDrawn="1"/>
        </p:nvSpPr>
        <p:spPr>
          <a:xfrm>
            <a:off x="0" y="337731"/>
            <a:ext cx="36004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hidden="1">
            <a:extLst>
              <a:ext uri="{FF2B5EF4-FFF2-40B4-BE49-F238E27FC236}">
                <a16:creationId xmlns:a16="http://schemas.microsoft.com/office/drawing/2014/main" id="{33BC282A-3B9D-407C-B9DA-F5A304A0AE2D}"/>
              </a:ext>
            </a:extLst>
          </p:cNvPr>
          <p:cNvSpPr/>
          <p:nvPr userDrawn="1"/>
        </p:nvSpPr>
        <p:spPr>
          <a:xfrm>
            <a:off x="11831955" y="482939"/>
            <a:ext cx="36004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hidden="1">
            <a:extLst>
              <a:ext uri="{FF2B5EF4-FFF2-40B4-BE49-F238E27FC236}">
                <a16:creationId xmlns:a16="http://schemas.microsoft.com/office/drawing/2014/main" id="{7DC556F4-6EA1-44E3-8D60-1261088C71C7}"/>
              </a:ext>
            </a:extLst>
          </p:cNvPr>
          <p:cNvSpPr/>
          <p:nvPr userDrawn="1"/>
        </p:nvSpPr>
        <p:spPr>
          <a:xfrm>
            <a:off x="1" y="902703"/>
            <a:ext cx="1170466" cy="18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hidden="1">
            <a:extLst>
              <a:ext uri="{FF2B5EF4-FFF2-40B4-BE49-F238E27FC236}">
                <a16:creationId xmlns:a16="http://schemas.microsoft.com/office/drawing/2014/main" id="{74E62C8F-7CC6-4F3A-88DB-ADB3F3D757CE}"/>
              </a:ext>
            </a:extLst>
          </p:cNvPr>
          <p:cNvSpPr/>
          <p:nvPr userDrawn="1"/>
        </p:nvSpPr>
        <p:spPr>
          <a:xfrm>
            <a:off x="1" y="1577475"/>
            <a:ext cx="1170466" cy="18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ddin_colorlist" hidden="1">
            <a:extLst>
              <a:ext uri="{FF2B5EF4-FFF2-40B4-BE49-F238E27FC236}">
                <a16:creationId xmlns:a16="http://schemas.microsoft.com/office/drawing/2014/main" id="{FACBECEF-96F4-495B-97F3-507EB7C28F66}"/>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3" name="addin_colorbox" hidden="1">
            <a:extLst>
              <a:ext uri="{FF2B5EF4-FFF2-40B4-BE49-F238E27FC236}">
                <a16:creationId xmlns:a16="http://schemas.microsoft.com/office/drawing/2014/main" id="{114C26A2-23E4-405F-85D9-DD9C9C54205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5" name="addin_title" hidden="1">
            <a:extLst>
              <a:ext uri="{FF2B5EF4-FFF2-40B4-BE49-F238E27FC236}">
                <a16:creationId xmlns:a16="http://schemas.microsoft.com/office/drawing/2014/main" id="{5EC6F0C5-ECE2-4737-B2DF-8CF464166E2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6" name="addin_text" hidden="1">
            <a:extLst>
              <a:ext uri="{FF2B5EF4-FFF2-40B4-BE49-F238E27FC236}">
                <a16:creationId xmlns:a16="http://schemas.microsoft.com/office/drawing/2014/main" id="{421DB65A-BA84-4BFC-81D8-7771342E61A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7" name="addin_image" hidden="1">
            <a:extLst>
              <a:ext uri="{FF2B5EF4-FFF2-40B4-BE49-F238E27FC236}">
                <a16:creationId xmlns:a16="http://schemas.microsoft.com/office/drawing/2014/main" id="{40EF0D78-486F-42E9-A20F-95C640555A53}"/>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DA2EA4FB-50DF-4085-A18C-D17518B88B8F}"/>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2409EBBA-4570-4718-9302-6A3DA50E3B8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1" name="addin_fillplaceholders" hidden="1">
            <a:extLst>
              <a:ext uri="{FF2B5EF4-FFF2-40B4-BE49-F238E27FC236}">
                <a16:creationId xmlns:a16="http://schemas.microsoft.com/office/drawing/2014/main" id="{3996591B-A5CC-4B02-887B-B726000BC3C6}"/>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2" name="addin_background" hidden="1">
            <a:extLst>
              <a:ext uri="{FF2B5EF4-FFF2-40B4-BE49-F238E27FC236}">
                <a16:creationId xmlns:a16="http://schemas.microsoft.com/office/drawing/2014/main" id="{C04B5D41-8647-414B-A9F9-26967E7A232E}"/>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14" name="Title 1">
            <a:extLst>
              <a:ext uri="{FF2B5EF4-FFF2-40B4-BE49-F238E27FC236}">
                <a16:creationId xmlns:a16="http://schemas.microsoft.com/office/drawing/2014/main" id="{56C04064-582F-4194-A0D4-8D33390FD5CC}"/>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47" name="Subtitle 2">
            <a:extLst>
              <a:ext uri="{FF2B5EF4-FFF2-40B4-BE49-F238E27FC236}">
                <a16:creationId xmlns:a16="http://schemas.microsoft.com/office/drawing/2014/main" id="{A3A431AF-BD4A-47F9-9ACD-109F83F14269}"/>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18" name="Content Placeholder 3">
            <a:extLst>
              <a:ext uri="{FF2B5EF4-FFF2-40B4-BE49-F238E27FC236}">
                <a16:creationId xmlns:a16="http://schemas.microsoft.com/office/drawing/2014/main" id="{387AD4FF-2A17-41D2-9989-72E3EE53EDB7}"/>
              </a:ext>
            </a:extLst>
          </p:cNvPr>
          <p:cNvSpPr>
            <a:spLocks noGrp="1"/>
          </p:cNvSpPr>
          <p:nvPr>
            <p:ph sz="half" idx="30"/>
          </p:nvPr>
        </p:nvSpPr>
        <p:spPr>
          <a:xfrm>
            <a:off x="360044" y="1757498"/>
            <a:ext cx="11471910" cy="4301103"/>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extLst>
      <p:ext uri="{BB962C8B-B14F-4D97-AF65-F5344CB8AC3E}">
        <p14:creationId xmlns:p14="http://schemas.microsoft.com/office/powerpoint/2010/main" val="1829144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tekstbokser med underoverskri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AAA207-8E55-477B-AF05-92D6F597A5B7}"/>
              </a:ext>
            </a:extLst>
          </p:cNvPr>
          <p:cNvSpPr>
            <a:spLocks noGrp="1"/>
          </p:cNvSpPr>
          <p:nvPr>
            <p:ph type="ftr" sz="quarter" idx="34"/>
          </p:nvPr>
        </p:nvSpPr>
        <p:spPr/>
        <p:txBody>
          <a:bodyPr/>
          <a:lstStyle/>
          <a:p>
            <a:endParaRPr lang="nb-NO" dirty="0"/>
          </a:p>
        </p:txBody>
      </p:sp>
      <p:sp>
        <p:nvSpPr>
          <p:cNvPr id="10" name="Slide Number Placeholder 9">
            <a:extLst>
              <a:ext uri="{FF2B5EF4-FFF2-40B4-BE49-F238E27FC236}">
                <a16:creationId xmlns:a16="http://schemas.microsoft.com/office/drawing/2014/main" id="{FA7972B2-D533-401B-8556-469D52E0F4DD}"/>
              </a:ext>
            </a:extLst>
          </p:cNvPr>
          <p:cNvSpPr>
            <a:spLocks noGrp="1"/>
          </p:cNvSpPr>
          <p:nvPr>
            <p:ph type="sldNum" sz="quarter" idx="35"/>
          </p:nvPr>
        </p:nvSpPr>
        <p:spPr/>
        <p:txBody>
          <a:bodyPr/>
          <a:lstStyle/>
          <a:p>
            <a:r>
              <a:rPr lang="en-US"/>
              <a:t>Side </a:t>
            </a:r>
            <a:fld id="{5251F420-7306-4E7C-A79E-F31A38F7D392}" type="slidenum">
              <a:rPr lang="en-US" smtClean="0"/>
              <a:pPr/>
              <a:t>‹#›</a:t>
            </a:fld>
            <a:endParaRPr lang="en-US" dirty="0"/>
          </a:p>
        </p:txBody>
      </p:sp>
      <p:sp>
        <p:nvSpPr>
          <p:cNvPr id="12" name="addin_colorbox" hidden="1">
            <a:extLst>
              <a:ext uri="{FF2B5EF4-FFF2-40B4-BE49-F238E27FC236}">
                <a16:creationId xmlns:a16="http://schemas.microsoft.com/office/drawing/2014/main" id="{1F56F7F2-0BBD-484C-9008-B8C0CB7D240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3" name="addin_title" hidden="1">
            <a:extLst>
              <a:ext uri="{FF2B5EF4-FFF2-40B4-BE49-F238E27FC236}">
                <a16:creationId xmlns:a16="http://schemas.microsoft.com/office/drawing/2014/main" id="{BE45413D-3777-488C-9081-98CD311209B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4" name="addin_text" hidden="1">
            <a:extLst>
              <a:ext uri="{FF2B5EF4-FFF2-40B4-BE49-F238E27FC236}">
                <a16:creationId xmlns:a16="http://schemas.microsoft.com/office/drawing/2014/main" id="{4BD0960F-BF1F-4126-A3F8-B418D42FDE7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5" name="addin_image" hidden="1">
            <a:extLst>
              <a:ext uri="{FF2B5EF4-FFF2-40B4-BE49-F238E27FC236}">
                <a16:creationId xmlns:a16="http://schemas.microsoft.com/office/drawing/2014/main" id="{C39DDD84-E44A-46C8-A71C-34C426FB8C92}"/>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6" name="addin_grouplist" hidden="1">
            <a:extLst>
              <a:ext uri="{FF2B5EF4-FFF2-40B4-BE49-F238E27FC236}">
                <a16:creationId xmlns:a16="http://schemas.microsoft.com/office/drawing/2014/main" id="{AEDE561B-E28A-4695-BEA3-2B6278A31E9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7" name="addin_logo" hidden="1">
            <a:extLst>
              <a:ext uri="{FF2B5EF4-FFF2-40B4-BE49-F238E27FC236}">
                <a16:creationId xmlns:a16="http://schemas.microsoft.com/office/drawing/2014/main" id="{2AAC8E8D-4887-45BD-9C03-DA53C4A7934B}"/>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8" name="addin_fillplaceholders" hidden="1">
            <a:extLst>
              <a:ext uri="{FF2B5EF4-FFF2-40B4-BE49-F238E27FC236}">
                <a16:creationId xmlns:a16="http://schemas.microsoft.com/office/drawing/2014/main" id="{CBAE5DC2-094D-4983-A93E-68A430FDFDA5}"/>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9" name="addin_colorlist" hidden="1">
            <a:extLst>
              <a:ext uri="{FF2B5EF4-FFF2-40B4-BE49-F238E27FC236}">
                <a16:creationId xmlns:a16="http://schemas.microsoft.com/office/drawing/2014/main" id="{9821EDDB-6D76-4A0C-A80A-8E839D9FFA7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20" name="addin_background" hidden="1">
            <a:extLst>
              <a:ext uri="{FF2B5EF4-FFF2-40B4-BE49-F238E27FC236}">
                <a16:creationId xmlns:a16="http://schemas.microsoft.com/office/drawing/2014/main" id="{F537A33B-63F9-4866-8A22-F1702265B04E}"/>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21" name="Title 1">
            <a:extLst>
              <a:ext uri="{FF2B5EF4-FFF2-40B4-BE49-F238E27FC236}">
                <a16:creationId xmlns:a16="http://schemas.microsoft.com/office/drawing/2014/main" id="{9602F61A-9452-4566-BD44-010DF2575066}"/>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22" name="Subtitle 2">
            <a:extLst>
              <a:ext uri="{FF2B5EF4-FFF2-40B4-BE49-F238E27FC236}">
                <a16:creationId xmlns:a16="http://schemas.microsoft.com/office/drawing/2014/main" id="{3374CAD7-B62E-4CF1-AD5A-43232DD10E25}"/>
              </a:ext>
            </a:extLst>
          </p:cNvPr>
          <p:cNvSpPr>
            <a:spLocks noGrp="1"/>
          </p:cNvSpPr>
          <p:nvPr>
            <p:ph type="subTitle" idx="13"/>
          </p:nvPr>
        </p:nvSpPr>
        <p:spPr>
          <a:xfrm>
            <a:off x="360045" y="1082726"/>
            <a:ext cx="5489213"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9" name="Content Placeholder 3">
            <a:extLst>
              <a:ext uri="{FF2B5EF4-FFF2-40B4-BE49-F238E27FC236}">
                <a16:creationId xmlns:a16="http://schemas.microsoft.com/office/drawing/2014/main" id="{E8C4F134-43A3-438E-88E2-D8FF0EDE7A13}"/>
              </a:ext>
            </a:extLst>
          </p:cNvPr>
          <p:cNvSpPr>
            <a:spLocks noGrp="1"/>
          </p:cNvSpPr>
          <p:nvPr>
            <p:ph sz="half" idx="29"/>
          </p:nvPr>
        </p:nvSpPr>
        <p:spPr>
          <a:xfrm>
            <a:off x="360045" y="1757498"/>
            <a:ext cx="5489213" cy="4301103"/>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 name="Text Placeholder 2">
            <a:extLst>
              <a:ext uri="{FF2B5EF4-FFF2-40B4-BE49-F238E27FC236}">
                <a16:creationId xmlns:a16="http://schemas.microsoft.com/office/drawing/2014/main" id="{3B4003BB-F04C-4A8B-BC54-5FDD5D30356E}"/>
              </a:ext>
            </a:extLst>
          </p:cNvPr>
          <p:cNvSpPr>
            <a:spLocks noGrp="1"/>
          </p:cNvSpPr>
          <p:nvPr>
            <p:ph type="body" sz="quarter" idx="32"/>
          </p:nvPr>
        </p:nvSpPr>
        <p:spPr>
          <a:xfrm>
            <a:off x="6342741" y="1076623"/>
            <a:ext cx="5489213" cy="494749"/>
          </a:xfrm>
        </p:spPr>
        <p:txBody>
          <a:bodyPr/>
          <a:lstStyle>
            <a:lvl1pPr marL="0" indent="0">
              <a:buNone/>
              <a:defRPr lang="en-US" sz="1800" kern="1200" dirty="0">
                <a:solidFill>
                  <a:schemeClr val="tx1"/>
                </a:solidFill>
                <a:latin typeface="+mn-lt"/>
                <a:ea typeface="+mn-ea"/>
                <a:cs typeface="+mn-cs"/>
              </a:defRPr>
            </a:lvl1pPr>
          </a:lstStyle>
          <a:p>
            <a:pPr lvl="0"/>
            <a:r>
              <a:rPr lang="en-US"/>
              <a:t>Click to edit Master text styles</a:t>
            </a:r>
          </a:p>
        </p:txBody>
      </p:sp>
      <p:sp>
        <p:nvSpPr>
          <p:cNvPr id="7" name="Content Placeholder 3">
            <a:extLst>
              <a:ext uri="{FF2B5EF4-FFF2-40B4-BE49-F238E27FC236}">
                <a16:creationId xmlns:a16="http://schemas.microsoft.com/office/drawing/2014/main" id="{A0524D80-7434-47CB-8898-52900F44078A}"/>
              </a:ext>
            </a:extLst>
          </p:cNvPr>
          <p:cNvSpPr>
            <a:spLocks noGrp="1"/>
          </p:cNvSpPr>
          <p:nvPr>
            <p:ph sz="half" idx="31"/>
          </p:nvPr>
        </p:nvSpPr>
        <p:spPr>
          <a:xfrm>
            <a:off x="6342741" y="1757498"/>
            <a:ext cx="5489213" cy="4301395"/>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extLst>
      <p:ext uri="{BB962C8B-B14F-4D97-AF65-F5344CB8AC3E}">
        <p14:creationId xmlns:p14="http://schemas.microsoft.com/office/powerpoint/2010/main" val="3120016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2" name="Title 1">
            <a:extLst>
              <a:ext uri="{FF2B5EF4-FFF2-40B4-BE49-F238E27FC236}">
                <a16:creationId xmlns:a16="http://schemas.microsoft.com/office/drawing/2014/main" id="{3E75BE49-6169-4B52-B8E0-67F87720CC1B}"/>
              </a:ext>
            </a:extLst>
          </p:cNvPr>
          <p:cNvSpPr>
            <a:spLocks noGrp="1"/>
          </p:cNvSpPr>
          <p:nvPr>
            <p:ph type="title"/>
          </p:nvPr>
        </p:nvSpPr>
        <p:spPr>
          <a:xfrm>
            <a:off x="360044" y="360045"/>
            <a:ext cx="5489214" cy="542658"/>
          </a:xfrm>
        </p:spPr>
        <p:txBody>
          <a:bodyPr/>
          <a:lstStyle>
            <a:lvl1pPr>
              <a:defRPr sz="3500"/>
            </a:lvl1pPr>
          </a:lstStyle>
          <a:p>
            <a:r>
              <a:rPr lang="en-US" noProof="0"/>
              <a:t>Click to edit Master title style</a:t>
            </a:r>
            <a:endParaRPr lang="nb-NO" noProof="0" dirty="0"/>
          </a:p>
        </p:txBody>
      </p:sp>
      <p:sp>
        <p:nvSpPr>
          <p:cNvPr id="13" name="Subtitle 2">
            <a:extLst>
              <a:ext uri="{FF2B5EF4-FFF2-40B4-BE49-F238E27FC236}">
                <a16:creationId xmlns:a16="http://schemas.microsoft.com/office/drawing/2014/main" id="{DF549456-9E1A-4F2D-AB8B-11B375FF1CCA}"/>
              </a:ext>
            </a:extLst>
          </p:cNvPr>
          <p:cNvSpPr>
            <a:spLocks noGrp="1"/>
          </p:cNvSpPr>
          <p:nvPr>
            <p:ph type="subTitle" idx="13"/>
          </p:nvPr>
        </p:nvSpPr>
        <p:spPr>
          <a:xfrm>
            <a:off x="360044" y="1082726"/>
            <a:ext cx="5489214"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32305472-2CA1-4284-9F6B-FAE83898D055}"/>
              </a:ext>
            </a:extLst>
          </p:cNvPr>
          <p:cNvSpPr>
            <a:spLocks noGrp="1"/>
          </p:cNvSpPr>
          <p:nvPr>
            <p:ph sz="quarter" idx="30"/>
          </p:nvPr>
        </p:nvSpPr>
        <p:spPr>
          <a:xfrm>
            <a:off x="360044" y="1757499"/>
            <a:ext cx="5489214"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7679219" y="360045"/>
            <a:ext cx="4152735" cy="5325998"/>
          </a:xfrm>
          <a:noFill/>
        </p:spPr>
        <p:txBody>
          <a:bodyPr/>
          <a:lstStyle>
            <a:lvl1pPr>
              <a:buNone/>
              <a:defRPr/>
            </a:lvl1pPr>
          </a:lstStyle>
          <a:p>
            <a:r>
              <a:rPr lang="en-US"/>
              <a:t>Click icon to add picture</a:t>
            </a:r>
            <a:endParaRPr lang="en-US" dirty="0"/>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7679218" y="5870278"/>
            <a:ext cx="4152735"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10" name="addin_colorbox" hidden="1">
            <a:extLst>
              <a:ext uri="{FF2B5EF4-FFF2-40B4-BE49-F238E27FC236}">
                <a16:creationId xmlns:a16="http://schemas.microsoft.com/office/drawing/2014/main" id="{FFC296E0-39D4-4AF3-8EEB-7A54677345E2}"/>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4" name="addin_title" hidden="1">
            <a:extLst>
              <a:ext uri="{FF2B5EF4-FFF2-40B4-BE49-F238E27FC236}">
                <a16:creationId xmlns:a16="http://schemas.microsoft.com/office/drawing/2014/main" id="{89F5F7C1-30CB-486A-A1AB-777F98EC9EB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6" name="addin_text" hidden="1">
            <a:extLst>
              <a:ext uri="{FF2B5EF4-FFF2-40B4-BE49-F238E27FC236}">
                <a16:creationId xmlns:a16="http://schemas.microsoft.com/office/drawing/2014/main" id="{146F2B9F-A380-47D0-81A1-BF6A05CCD5A3}"/>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7" name="addin_image" hidden="1">
            <a:extLst>
              <a:ext uri="{FF2B5EF4-FFF2-40B4-BE49-F238E27FC236}">
                <a16:creationId xmlns:a16="http://schemas.microsoft.com/office/drawing/2014/main" id="{B18746CE-F568-4AB2-858E-6BA5E8D117B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A968A5A2-9154-4A90-8322-5433B94336E0}"/>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B3EE9CD2-1CBB-48EF-8EDE-E560A4F427D0}"/>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1" name="addin_fillplaceholders" hidden="1">
            <a:extLst>
              <a:ext uri="{FF2B5EF4-FFF2-40B4-BE49-F238E27FC236}">
                <a16:creationId xmlns:a16="http://schemas.microsoft.com/office/drawing/2014/main" id="{69CC9A44-6E07-4DB9-A3DF-6C14488300B1}"/>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2" name="addin_colorlist" hidden="1">
            <a:extLst>
              <a:ext uri="{FF2B5EF4-FFF2-40B4-BE49-F238E27FC236}">
                <a16:creationId xmlns:a16="http://schemas.microsoft.com/office/drawing/2014/main" id="{216821DD-975F-4F3D-9D04-19B2277FA237}"/>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23" name="addin_background" hidden="1">
            <a:extLst>
              <a:ext uri="{FF2B5EF4-FFF2-40B4-BE49-F238E27FC236}">
                <a16:creationId xmlns:a16="http://schemas.microsoft.com/office/drawing/2014/main" id="{982A5CB8-CD5B-4CA2-8CE7-B095D5C741A5}"/>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394998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677B9B8B-41DA-40B7-A3EE-81571DB48AF8}"/>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9" name="addin_colorbox" hidden="1">
            <a:extLst>
              <a:ext uri="{FF2B5EF4-FFF2-40B4-BE49-F238E27FC236}">
                <a16:creationId xmlns:a16="http://schemas.microsoft.com/office/drawing/2014/main" id="{03278B68-CC85-45D7-BC07-7A767805E25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0" name="addin_title" hidden="1">
            <a:extLst>
              <a:ext uri="{FF2B5EF4-FFF2-40B4-BE49-F238E27FC236}">
                <a16:creationId xmlns:a16="http://schemas.microsoft.com/office/drawing/2014/main" id="{8FCE75F0-EE57-496E-8BA4-489EBB8E5AF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1" name="addin_text" hidden="1">
            <a:extLst>
              <a:ext uri="{FF2B5EF4-FFF2-40B4-BE49-F238E27FC236}">
                <a16:creationId xmlns:a16="http://schemas.microsoft.com/office/drawing/2014/main" id="{269FBB4E-8C52-436E-BA48-6940B6731E1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2" name="addin_image" hidden="1">
            <a:extLst>
              <a:ext uri="{FF2B5EF4-FFF2-40B4-BE49-F238E27FC236}">
                <a16:creationId xmlns:a16="http://schemas.microsoft.com/office/drawing/2014/main" id="{42EA8043-85A0-4D8F-8348-BA355A7B5FF5}"/>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3" name="addin_grouplist" hidden="1">
            <a:extLst>
              <a:ext uri="{FF2B5EF4-FFF2-40B4-BE49-F238E27FC236}">
                <a16:creationId xmlns:a16="http://schemas.microsoft.com/office/drawing/2014/main" id="{E563CD6A-A576-44D3-8CC3-9114D5916720}"/>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4" name="addin_logo" hidden="1">
            <a:extLst>
              <a:ext uri="{FF2B5EF4-FFF2-40B4-BE49-F238E27FC236}">
                <a16:creationId xmlns:a16="http://schemas.microsoft.com/office/drawing/2014/main" id="{9CF18725-D8DB-4F08-9D16-41237AACFD4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6" name="addin_fillplaceholders" hidden="1">
            <a:extLst>
              <a:ext uri="{FF2B5EF4-FFF2-40B4-BE49-F238E27FC236}">
                <a16:creationId xmlns:a16="http://schemas.microsoft.com/office/drawing/2014/main" id="{991EC08D-EFD8-4694-9D89-D08AFA1A309F}"/>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7" name="addin_colorlist" hidden="1">
            <a:extLst>
              <a:ext uri="{FF2B5EF4-FFF2-40B4-BE49-F238E27FC236}">
                <a16:creationId xmlns:a16="http://schemas.microsoft.com/office/drawing/2014/main" id="{FD0BFB97-1416-4EB5-9378-C644C455BF7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8" name="addin_background" hidden="1">
            <a:extLst>
              <a:ext uri="{FF2B5EF4-FFF2-40B4-BE49-F238E27FC236}">
                <a16:creationId xmlns:a16="http://schemas.microsoft.com/office/drawing/2014/main" id="{1EE69F7B-96E4-4D08-8544-715743B31CD2}"/>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8" name="Title 1">
            <a:extLst>
              <a:ext uri="{FF2B5EF4-FFF2-40B4-BE49-F238E27FC236}">
                <a16:creationId xmlns:a16="http://schemas.microsoft.com/office/drawing/2014/main" id="{EA672648-934A-4F12-93E6-1D228EB52827}"/>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2" name="Content Placeholder 1">
            <a:extLst>
              <a:ext uri="{FF2B5EF4-FFF2-40B4-BE49-F238E27FC236}">
                <a16:creationId xmlns:a16="http://schemas.microsoft.com/office/drawing/2014/main" id="{B44269EB-52A0-4947-98BF-6FDC43498788}"/>
              </a:ext>
            </a:extLst>
          </p:cNvPr>
          <p:cNvSpPr>
            <a:spLocks noGrp="1"/>
          </p:cNvSpPr>
          <p:nvPr>
            <p:ph sz="quarter" idx="28"/>
          </p:nvPr>
        </p:nvSpPr>
        <p:spPr>
          <a:xfrm>
            <a:off x="360044" y="1082726"/>
            <a:ext cx="11471910" cy="4817312"/>
          </a:xfrm>
          <a:prstGeom prst="rect">
            <a:avLst/>
          </a:prstGeom>
          <a:effectLst>
            <a:outerShdw blurRad="50800" dist="50800" dir="5400000" algn="ctr" rotWithShape="0">
              <a:srgbClr val="010000">
                <a:alpha val="0"/>
              </a:srgbClr>
            </a:outerShdw>
          </a:effectLst>
        </p:spPr>
        <p:txBody>
          <a:bodyPr lIns="0" tIns="0" rIns="0" bIns="0"/>
          <a:lstStyle>
            <a:lvl1pPr marL="125438" indent="-125438" algn="l">
              <a:lnSpc>
                <a:spcPct val="100000"/>
              </a:lnSpc>
              <a:spcBef>
                <a:spcPts val="1150"/>
              </a:spcBef>
              <a:spcAft>
                <a:spcPts val="0"/>
              </a:spcAft>
              <a:buClrTx/>
              <a:buFontTx/>
              <a:buNone/>
              <a:defRPr sz="2400" b="0" i="0" u="none" cap="none">
                <a:solidFill>
                  <a:srgbClr val="000000"/>
                </a:solidFill>
                <a:latin typeface="+mn-lt"/>
              </a:defRPr>
            </a:lvl1pPr>
          </a:lstStyle>
          <a:p>
            <a:pPr lvl="0"/>
            <a:r>
              <a:rPr lang="en-US"/>
              <a:t>Click to edit Master text styles</a:t>
            </a:r>
          </a:p>
        </p:txBody>
      </p:sp>
    </p:spTree>
    <p:extLst>
      <p:ext uri="{BB962C8B-B14F-4D97-AF65-F5344CB8AC3E}">
        <p14:creationId xmlns:p14="http://schemas.microsoft.com/office/powerpoint/2010/main" val="158670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orside halv UiO Innhold">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80CF6147-1B60-436B-ABD0-E426D3DDF3EE}"/>
              </a:ext>
            </a:extLst>
          </p:cNvPr>
          <p:cNvSpPr>
            <a:spLocks noGrp="1"/>
          </p:cNvSpPr>
          <p:nvPr>
            <p:ph type="body" sz="quarter" idx="18" hasCustomPrompt="1"/>
          </p:nvPr>
        </p:nvSpPr>
        <p:spPr>
          <a:xfrm>
            <a:off x="6214641" y="0"/>
            <a:ext cx="5973955" cy="6858000"/>
          </a:xfrm>
          <a:solidFill>
            <a:schemeClr val="accent1"/>
          </a:solidFill>
        </p:spPr>
        <p:txBody>
          <a:bodyPr/>
          <a:lstStyle>
            <a:lvl1pPr marL="0" indent="0">
              <a:buNone/>
              <a:defRPr sz="20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dirty="0"/>
              <a:t> </a:t>
            </a:r>
            <a:endParaRPr lang="en-US" dirty="0"/>
          </a:p>
        </p:txBody>
      </p:sp>
      <p:sp>
        <p:nvSpPr>
          <p:cNvPr id="20" name="Text Placeholder 6" descr="Logo Universitetet i oslo">
            <a:extLst>
              <a:ext uri="{FF2B5EF4-FFF2-40B4-BE49-F238E27FC236}">
                <a16:creationId xmlns:a16="http://schemas.microsoft.com/office/drawing/2014/main" id="{36E824D8-5207-4DF5-BD9E-C1307AD980A6}"/>
              </a:ext>
            </a:extLst>
          </p:cNvPr>
          <p:cNvSpPr>
            <a:spLocks noGrp="1"/>
          </p:cNvSpPr>
          <p:nvPr>
            <p:ph type="body" sz="quarter" idx="19" hasCustomPrompt="1"/>
          </p:nvPr>
        </p:nvSpPr>
        <p:spPr>
          <a:xfrm>
            <a:off x="386112" y="381854"/>
            <a:ext cx="5619582" cy="1116919"/>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35" name="Text Placeholder 4" descr="UiO segl">
            <a:extLst>
              <a:ext uri="{FF2B5EF4-FFF2-40B4-BE49-F238E27FC236}">
                <a16:creationId xmlns:a16="http://schemas.microsoft.com/office/drawing/2014/main" id="{F9A19FD8-51AB-4838-9B3F-0C4ED0CDF7B7}"/>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26" name="addin_colorlist" hidden="1">
            <a:extLst>
              <a:ext uri="{FF2B5EF4-FFF2-40B4-BE49-F238E27FC236}">
                <a16:creationId xmlns:a16="http://schemas.microsoft.com/office/drawing/2014/main" id="{9C89DC5C-C295-4993-8094-F0B8D6618A6F}"/>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7" name="addin_colorbox" hidden="1">
            <a:extLst>
              <a:ext uri="{FF2B5EF4-FFF2-40B4-BE49-F238E27FC236}">
                <a16:creationId xmlns:a16="http://schemas.microsoft.com/office/drawing/2014/main" id="{2CC73354-08EE-44A2-AB48-A462E1508E4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8" name="addin_title" hidden="1">
            <a:extLst>
              <a:ext uri="{FF2B5EF4-FFF2-40B4-BE49-F238E27FC236}">
                <a16:creationId xmlns:a16="http://schemas.microsoft.com/office/drawing/2014/main" id="{26C6DF9C-269B-4A64-898A-65E2DB4E1958}"/>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9" name="addin_text" hidden="1">
            <a:extLst>
              <a:ext uri="{FF2B5EF4-FFF2-40B4-BE49-F238E27FC236}">
                <a16:creationId xmlns:a16="http://schemas.microsoft.com/office/drawing/2014/main" id="{DEF32610-8099-45EC-A831-EA132BB98DEB}"/>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30" name="addin_image" hidden="1">
            <a:extLst>
              <a:ext uri="{FF2B5EF4-FFF2-40B4-BE49-F238E27FC236}">
                <a16:creationId xmlns:a16="http://schemas.microsoft.com/office/drawing/2014/main" id="{FCBF301A-51A4-47F6-A13E-EA0C05B5707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31" name="addin_grouplist" hidden="1">
            <a:extLst>
              <a:ext uri="{FF2B5EF4-FFF2-40B4-BE49-F238E27FC236}">
                <a16:creationId xmlns:a16="http://schemas.microsoft.com/office/drawing/2014/main" id="{31339D77-A008-41C5-8746-5E52634CF5F3}"/>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32" name="addin_logo" hidden="1">
            <a:extLst>
              <a:ext uri="{FF2B5EF4-FFF2-40B4-BE49-F238E27FC236}">
                <a16:creationId xmlns:a16="http://schemas.microsoft.com/office/drawing/2014/main" id="{826D203C-01F5-46E6-8CA5-6E8C2BD43803}"/>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33" name="logo_hvit" descr="UiO Segl" hidden="1">
            <a:extLst>
              <a:ext uri="{FF2B5EF4-FFF2-40B4-BE49-F238E27FC236}">
                <a16:creationId xmlns:a16="http://schemas.microsoft.com/office/drawing/2014/main" id="{D427F631-71AD-40A0-9DBF-5B89C6D6AF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34" name="logo_sort" descr="UiO Segl" hidden="1">
            <a:extLst>
              <a:ext uri="{FF2B5EF4-FFF2-40B4-BE49-F238E27FC236}">
                <a16:creationId xmlns:a16="http://schemas.microsoft.com/office/drawing/2014/main" id="{79A0A5BE-15A5-45D3-AAD4-DA46706180E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25" name="Title 1">
            <a:extLst>
              <a:ext uri="{FF2B5EF4-FFF2-40B4-BE49-F238E27FC236}">
                <a16:creationId xmlns:a16="http://schemas.microsoft.com/office/drawing/2014/main" id="{EFBE860A-1A40-435A-88FE-0EADB0DB8F79}"/>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endParaRPr lang="en-US" dirty="0"/>
          </a:p>
        </p:txBody>
      </p:sp>
      <p:sp>
        <p:nvSpPr>
          <p:cNvPr id="37" name="Text Placeholder 3">
            <a:extLst>
              <a:ext uri="{FF2B5EF4-FFF2-40B4-BE49-F238E27FC236}">
                <a16:creationId xmlns:a16="http://schemas.microsoft.com/office/drawing/2014/main" id="{05F523C6-A45B-4665-9FA1-E4FAB65FE5EE}"/>
              </a:ext>
            </a:extLst>
          </p:cNvPr>
          <p:cNvSpPr>
            <a:spLocks noGrp="1"/>
          </p:cNvSpPr>
          <p:nvPr>
            <p:ph type="body" sz="quarter" idx="20" hasCustomPrompt="1"/>
          </p:nvPr>
        </p:nvSpPr>
        <p:spPr>
          <a:xfrm>
            <a:off x="379038" y="4237730"/>
            <a:ext cx="5716962" cy="757238"/>
          </a:xfrm>
        </p:spPr>
        <p:txBody>
          <a:bodyPr/>
          <a:lstStyle>
            <a:lvl1pPr marL="0" indent="0">
              <a:spcBef>
                <a:spcPts val="0"/>
              </a:spcBef>
              <a:buNone/>
              <a:defRPr/>
            </a:lvl1pPr>
          </a:lstStyle>
          <a:p>
            <a:pPr lvl="0"/>
            <a:r>
              <a:rPr lang="en-US" dirty="0" err="1"/>
              <a:t>Underoverskrift</a:t>
            </a:r>
            <a:endParaRPr lang="en-US" dirty="0"/>
          </a:p>
        </p:txBody>
      </p:sp>
      <p:sp>
        <p:nvSpPr>
          <p:cNvPr id="24" name="Subtitle 2">
            <a:extLst>
              <a:ext uri="{FF2B5EF4-FFF2-40B4-BE49-F238E27FC236}">
                <a16:creationId xmlns:a16="http://schemas.microsoft.com/office/drawing/2014/main" id="{502EFC6A-E5AE-4CDD-893A-8151185CCF90}"/>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2" name="Text Placeholder 8">
            <a:extLst>
              <a:ext uri="{FF2B5EF4-FFF2-40B4-BE49-F238E27FC236}">
                <a16:creationId xmlns:a16="http://schemas.microsoft.com/office/drawing/2014/main" id="{38E5FEA3-8D79-4D56-9664-2703F65E1EC0}"/>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dirty="0"/>
              <a:t>Tittel</a:t>
            </a:r>
            <a:endParaRPr lang="en-US" dirty="0"/>
          </a:p>
        </p:txBody>
      </p:sp>
      <p:sp>
        <p:nvSpPr>
          <p:cNvPr id="23" name="Text Placeholder 8">
            <a:extLst>
              <a:ext uri="{FF2B5EF4-FFF2-40B4-BE49-F238E27FC236}">
                <a16:creationId xmlns:a16="http://schemas.microsoft.com/office/drawing/2014/main" id="{74BFEE26-19F8-420D-B230-46123EBE4C12}"/>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dirty="0"/>
              <a:t>Universitet</a:t>
            </a:r>
            <a:endParaRPr lang="en-US" dirty="0"/>
          </a:p>
        </p:txBody>
      </p:sp>
      <p:sp>
        <p:nvSpPr>
          <p:cNvPr id="21" name="Date Placeholder 3">
            <a:extLst>
              <a:ext uri="{FF2B5EF4-FFF2-40B4-BE49-F238E27FC236}">
                <a16:creationId xmlns:a16="http://schemas.microsoft.com/office/drawing/2014/main" id="{F7CD78E4-773D-43A0-AF45-F06FF64BD1C9}"/>
              </a:ext>
            </a:extLst>
          </p:cNvPr>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510009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 tekstbokser med ingress">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3EB74F5A-3F59-4167-9DC8-330443F3557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21" name="addin_colorbox" hidden="1">
            <a:extLst>
              <a:ext uri="{FF2B5EF4-FFF2-40B4-BE49-F238E27FC236}">
                <a16:creationId xmlns:a16="http://schemas.microsoft.com/office/drawing/2014/main" id="{85B29458-A561-422C-8B22-C9C8019F05A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2" name="addin_title" hidden="1">
            <a:extLst>
              <a:ext uri="{FF2B5EF4-FFF2-40B4-BE49-F238E27FC236}">
                <a16:creationId xmlns:a16="http://schemas.microsoft.com/office/drawing/2014/main" id="{6DA48910-8F44-454E-B43A-1B5C4C20B24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3" name="addin_text" hidden="1">
            <a:extLst>
              <a:ext uri="{FF2B5EF4-FFF2-40B4-BE49-F238E27FC236}">
                <a16:creationId xmlns:a16="http://schemas.microsoft.com/office/drawing/2014/main" id="{36112E3C-28E7-406C-A89C-679F16136B2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4" name="addin_image" hidden="1">
            <a:extLst>
              <a:ext uri="{FF2B5EF4-FFF2-40B4-BE49-F238E27FC236}">
                <a16:creationId xmlns:a16="http://schemas.microsoft.com/office/drawing/2014/main" id="{6A60E72D-08B9-476D-AFC3-4789C7CAB3EA}"/>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5" name="addin_grouplist" hidden="1">
            <a:extLst>
              <a:ext uri="{FF2B5EF4-FFF2-40B4-BE49-F238E27FC236}">
                <a16:creationId xmlns:a16="http://schemas.microsoft.com/office/drawing/2014/main" id="{21C3A9AD-504F-4B89-8A17-FC25321E0370}"/>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6" name="addin_logo" hidden="1">
            <a:extLst>
              <a:ext uri="{FF2B5EF4-FFF2-40B4-BE49-F238E27FC236}">
                <a16:creationId xmlns:a16="http://schemas.microsoft.com/office/drawing/2014/main" id="{E4836D3F-D357-451D-AE6E-7EB69FA7FED5}"/>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7" name="addin_fillplaceholders" hidden="1">
            <a:extLst>
              <a:ext uri="{FF2B5EF4-FFF2-40B4-BE49-F238E27FC236}">
                <a16:creationId xmlns:a16="http://schemas.microsoft.com/office/drawing/2014/main" id="{0F33A6D9-8DA0-41B8-8049-5CD7B9C6A30E}"/>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8" name="addin_colorlist" hidden="1">
            <a:extLst>
              <a:ext uri="{FF2B5EF4-FFF2-40B4-BE49-F238E27FC236}">
                <a16:creationId xmlns:a16="http://schemas.microsoft.com/office/drawing/2014/main" id="{98539226-B5F3-4B78-ACC7-33FC0BA3232C}"/>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29" name="addin_background" hidden="1">
            <a:extLst>
              <a:ext uri="{FF2B5EF4-FFF2-40B4-BE49-F238E27FC236}">
                <a16:creationId xmlns:a16="http://schemas.microsoft.com/office/drawing/2014/main" id="{733187ED-462E-47AF-B84E-AD47047EA58C}"/>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20" name="Title 1">
            <a:extLst>
              <a:ext uri="{FF2B5EF4-FFF2-40B4-BE49-F238E27FC236}">
                <a16:creationId xmlns:a16="http://schemas.microsoft.com/office/drawing/2014/main" id="{69DB1BE3-558A-48DC-BDC0-99721DB83C28}"/>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4" name="Text Placeholder 21">
            <a:extLst>
              <a:ext uri="{FF2B5EF4-FFF2-40B4-BE49-F238E27FC236}">
                <a16:creationId xmlns:a16="http://schemas.microsoft.com/office/drawing/2014/main" id="{A53454CC-87E9-4EB8-A148-E8917C513AF2}"/>
              </a:ext>
            </a:extLst>
          </p:cNvPr>
          <p:cNvSpPr>
            <a:spLocks noGrp="1"/>
          </p:cNvSpPr>
          <p:nvPr>
            <p:ph type="body" sz="quarter" idx="28"/>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8" name="Text Placeholder 7">
            <a:extLst>
              <a:ext uri="{FF2B5EF4-FFF2-40B4-BE49-F238E27FC236}">
                <a16:creationId xmlns:a16="http://schemas.microsoft.com/office/drawing/2014/main" id="{D9B68EB7-26DD-44B0-B503-B133010AD6D9}"/>
              </a:ext>
            </a:extLst>
          </p:cNvPr>
          <p:cNvSpPr>
            <a:spLocks noGrp="1"/>
          </p:cNvSpPr>
          <p:nvPr>
            <p:ph type="body" sz="quarter" idx="29"/>
          </p:nvPr>
        </p:nvSpPr>
        <p:spPr>
          <a:xfrm>
            <a:off x="360043"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1">
            <a:extLst>
              <a:ext uri="{FF2B5EF4-FFF2-40B4-BE49-F238E27FC236}">
                <a16:creationId xmlns:a16="http://schemas.microsoft.com/office/drawing/2014/main" id="{57060C8D-FB51-4745-B5BA-28C1605AFCAA}"/>
              </a:ext>
            </a:extLst>
          </p:cNvPr>
          <p:cNvSpPr>
            <a:spLocks noGrp="1"/>
          </p:cNvSpPr>
          <p:nvPr>
            <p:ph sz="quarter" idx="38"/>
          </p:nvPr>
        </p:nvSpPr>
        <p:spPr>
          <a:xfrm>
            <a:off x="360043"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1">
            <a:extLst>
              <a:ext uri="{FF2B5EF4-FFF2-40B4-BE49-F238E27FC236}">
                <a16:creationId xmlns:a16="http://schemas.microsoft.com/office/drawing/2014/main" id="{04FE8AE5-898D-4838-B222-D9178BD54890}"/>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3871769-9C00-4F59-9847-667CD9B433BA}"/>
              </a:ext>
            </a:extLst>
          </p:cNvPr>
          <p:cNvSpPr>
            <a:spLocks noGrp="1"/>
          </p:cNvSpPr>
          <p:nvPr>
            <p:ph type="body" sz="quarter" idx="32"/>
          </p:nvPr>
        </p:nvSpPr>
        <p:spPr>
          <a:xfrm>
            <a:off x="4333840"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89CBB1FA-9857-4CD5-A348-3131F0AEB2D9}"/>
              </a:ext>
            </a:extLst>
          </p:cNvPr>
          <p:cNvSpPr>
            <a:spLocks noGrp="1"/>
          </p:cNvSpPr>
          <p:nvPr>
            <p:ph sz="quarter" idx="39"/>
          </p:nvPr>
        </p:nvSpPr>
        <p:spPr>
          <a:xfrm>
            <a:off x="4333839"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1">
            <a:extLst>
              <a:ext uri="{FF2B5EF4-FFF2-40B4-BE49-F238E27FC236}">
                <a16:creationId xmlns:a16="http://schemas.microsoft.com/office/drawing/2014/main" id="{734C1ED4-971E-4006-9901-E3C5A2D1ADFA}"/>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17F28ED8-40A8-43F5-9C35-FA0A7A4B7B0A}"/>
              </a:ext>
            </a:extLst>
          </p:cNvPr>
          <p:cNvSpPr>
            <a:spLocks noGrp="1"/>
          </p:cNvSpPr>
          <p:nvPr>
            <p:ph type="body" sz="quarter" idx="33"/>
          </p:nvPr>
        </p:nvSpPr>
        <p:spPr>
          <a:xfrm>
            <a:off x="8287512"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F835DB0-47DB-4C8D-91B7-06E75EAC9A45}"/>
              </a:ext>
            </a:extLst>
          </p:cNvPr>
          <p:cNvSpPr>
            <a:spLocks noGrp="1"/>
          </p:cNvSpPr>
          <p:nvPr>
            <p:ph sz="quarter" idx="40"/>
          </p:nvPr>
        </p:nvSpPr>
        <p:spPr>
          <a:xfrm>
            <a:off x="8284384"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0715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 bilder topp">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9" name="addin_colorbox" hidden="1">
            <a:extLst>
              <a:ext uri="{FF2B5EF4-FFF2-40B4-BE49-F238E27FC236}">
                <a16:creationId xmlns:a16="http://schemas.microsoft.com/office/drawing/2014/main" id="{8CF651E2-DD60-4E17-88DC-C480178AFF5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0" name="addin_title" hidden="1">
            <a:extLst>
              <a:ext uri="{FF2B5EF4-FFF2-40B4-BE49-F238E27FC236}">
                <a16:creationId xmlns:a16="http://schemas.microsoft.com/office/drawing/2014/main" id="{011245F7-98B6-4B20-8174-39F84E37606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1" name="addin_text" hidden="1">
            <a:extLst>
              <a:ext uri="{FF2B5EF4-FFF2-40B4-BE49-F238E27FC236}">
                <a16:creationId xmlns:a16="http://schemas.microsoft.com/office/drawing/2014/main" id="{EF2396E3-07AF-47C0-BEC4-D981BDC140A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2" name="addin_image" hidden="1">
            <a:extLst>
              <a:ext uri="{FF2B5EF4-FFF2-40B4-BE49-F238E27FC236}">
                <a16:creationId xmlns:a16="http://schemas.microsoft.com/office/drawing/2014/main" id="{70F848C3-1BE5-4A26-AC5E-2192AC85CDF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5" name="addin_grouplist" hidden="1">
            <a:extLst>
              <a:ext uri="{FF2B5EF4-FFF2-40B4-BE49-F238E27FC236}">
                <a16:creationId xmlns:a16="http://schemas.microsoft.com/office/drawing/2014/main" id="{CCBBBF12-7B28-49C5-B8F6-E0FB7DE6EC0C}"/>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6" name="addin_logo" hidden="1">
            <a:extLst>
              <a:ext uri="{FF2B5EF4-FFF2-40B4-BE49-F238E27FC236}">
                <a16:creationId xmlns:a16="http://schemas.microsoft.com/office/drawing/2014/main" id="{353CF5D9-1BFC-418E-90A2-3300A6EAE3EE}"/>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7" name="addin_fillplaceholders" hidden="1">
            <a:extLst>
              <a:ext uri="{FF2B5EF4-FFF2-40B4-BE49-F238E27FC236}">
                <a16:creationId xmlns:a16="http://schemas.microsoft.com/office/drawing/2014/main" id="{30BAAD75-8F68-4A50-98F1-FAB2F09878E0}"/>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8" name="addin_colorlist" hidden="1">
            <a:extLst>
              <a:ext uri="{FF2B5EF4-FFF2-40B4-BE49-F238E27FC236}">
                <a16:creationId xmlns:a16="http://schemas.microsoft.com/office/drawing/2014/main" id="{9818083F-C741-41DF-96D3-CC32C9FA32A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29" name="addin_background" hidden="1">
            <a:extLst>
              <a:ext uri="{FF2B5EF4-FFF2-40B4-BE49-F238E27FC236}">
                <a16:creationId xmlns:a16="http://schemas.microsoft.com/office/drawing/2014/main" id="{55AE3439-8B84-48C9-BD26-13BD97C0EA24}"/>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18" name="Title 1">
            <a:extLst>
              <a:ext uri="{FF2B5EF4-FFF2-40B4-BE49-F238E27FC236}">
                <a16:creationId xmlns:a16="http://schemas.microsoft.com/office/drawing/2014/main" id="{15333E61-2FC3-40D9-82CA-9B321075AF5F}"/>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37" name="Picture Placeholder 4">
            <a:extLst>
              <a:ext uri="{FF2B5EF4-FFF2-40B4-BE49-F238E27FC236}">
                <a16:creationId xmlns:a16="http://schemas.microsoft.com/office/drawing/2014/main" id="{8DB62B9B-DA6F-4B28-8109-CB17B37FC575}"/>
              </a:ext>
            </a:extLst>
          </p:cNvPr>
          <p:cNvSpPr>
            <a:spLocks noGrp="1"/>
          </p:cNvSpPr>
          <p:nvPr>
            <p:ph type="pic" sz="quarter" idx="30"/>
          </p:nvPr>
        </p:nvSpPr>
        <p:spPr>
          <a:xfrm>
            <a:off x="360044" y="1085197"/>
            <a:ext cx="3576295" cy="1523583"/>
          </a:xfrm>
          <a:noFill/>
        </p:spPr>
        <p:txBody>
          <a:bodyPr/>
          <a:lstStyle>
            <a:lvl1pPr>
              <a:buNone/>
              <a:defRPr/>
            </a:lvl1pPr>
          </a:lstStyle>
          <a:p>
            <a:r>
              <a:rPr lang="en-US"/>
              <a:t>Click icon to add picture</a:t>
            </a:r>
            <a:endParaRPr lang="en-US" dirty="0"/>
          </a:p>
        </p:txBody>
      </p:sp>
      <p:sp>
        <p:nvSpPr>
          <p:cNvPr id="35" name="Text Placeholder 21">
            <a:extLst>
              <a:ext uri="{FF2B5EF4-FFF2-40B4-BE49-F238E27FC236}">
                <a16:creationId xmlns:a16="http://schemas.microsoft.com/office/drawing/2014/main" id="{D77A5E11-842C-4FB6-815C-DFB3ABB62700}"/>
              </a:ext>
            </a:extLst>
          </p:cNvPr>
          <p:cNvSpPr>
            <a:spLocks noGrp="1"/>
          </p:cNvSpPr>
          <p:nvPr>
            <p:ph type="body" sz="quarter" idx="28"/>
          </p:nvPr>
        </p:nvSpPr>
        <p:spPr>
          <a:xfrm>
            <a:off x="360044"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36" name="Content Placeholder 3">
            <a:extLst>
              <a:ext uri="{FF2B5EF4-FFF2-40B4-BE49-F238E27FC236}">
                <a16:creationId xmlns:a16="http://schemas.microsoft.com/office/drawing/2014/main" id="{608D3BA1-A495-4A81-AEDF-108083B425F7}"/>
              </a:ext>
            </a:extLst>
          </p:cNvPr>
          <p:cNvSpPr>
            <a:spLocks noGrp="1"/>
          </p:cNvSpPr>
          <p:nvPr>
            <p:ph sz="half" idx="29"/>
          </p:nvPr>
        </p:nvSpPr>
        <p:spPr>
          <a:xfrm>
            <a:off x="360044" y="3466045"/>
            <a:ext cx="3576295" cy="2202913"/>
          </a:xfrm>
          <a:effectLst>
            <a:outerShdw blurRad="50800" dist="50800" dir="5400000" algn="ctr" rotWithShape="0">
              <a:srgbClr val="010000">
                <a:alpha val="0"/>
              </a:srgbClr>
            </a:outerShdw>
          </a:effectLst>
        </p:spPr>
        <p:txBody>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4" name="Picture Placeholder 4">
            <a:extLst>
              <a:ext uri="{FF2B5EF4-FFF2-40B4-BE49-F238E27FC236}">
                <a16:creationId xmlns:a16="http://schemas.microsoft.com/office/drawing/2014/main" id="{8DBA5C73-7C13-4B90-AB3C-33800055D04C}"/>
              </a:ext>
            </a:extLst>
          </p:cNvPr>
          <p:cNvSpPr>
            <a:spLocks noGrp="1"/>
          </p:cNvSpPr>
          <p:nvPr>
            <p:ph type="pic" sz="quarter" idx="27"/>
          </p:nvPr>
        </p:nvSpPr>
        <p:spPr>
          <a:xfrm>
            <a:off x="4319317" y="1085197"/>
            <a:ext cx="3576295" cy="1523583"/>
          </a:xfrm>
          <a:noFill/>
        </p:spPr>
        <p:txBody>
          <a:bodyPr/>
          <a:lstStyle>
            <a:lvl1pPr>
              <a:buNone/>
              <a:defRPr/>
            </a:lvl1pPr>
          </a:lstStyle>
          <a:p>
            <a:r>
              <a:rPr lang="en-US"/>
              <a:t>Click icon to add picture</a:t>
            </a:r>
            <a:endParaRPr lang="en-US" dirty="0"/>
          </a:p>
        </p:txBody>
      </p:sp>
      <p:sp>
        <p:nvSpPr>
          <p:cNvPr id="32" name="Text Placeholder 21">
            <a:extLst>
              <a:ext uri="{FF2B5EF4-FFF2-40B4-BE49-F238E27FC236}">
                <a16:creationId xmlns:a16="http://schemas.microsoft.com/office/drawing/2014/main" id="{A5F10688-3BD3-4100-93E4-DF84C9CFDBE2}"/>
              </a:ext>
            </a:extLst>
          </p:cNvPr>
          <p:cNvSpPr>
            <a:spLocks noGrp="1"/>
          </p:cNvSpPr>
          <p:nvPr>
            <p:ph type="body" sz="quarter" idx="25"/>
          </p:nvPr>
        </p:nvSpPr>
        <p:spPr>
          <a:xfrm>
            <a:off x="4319317"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33" name="Content Placeholder 3">
            <a:extLst>
              <a:ext uri="{FF2B5EF4-FFF2-40B4-BE49-F238E27FC236}">
                <a16:creationId xmlns:a16="http://schemas.microsoft.com/office/drawing/2014/main" id="{3F640CBC-9652-48BE-BF08-FD238D950C8A}"/>
              </a:ext>
            </a:extLst>
          </p:cNvPr>
          <p:cNvSpPr>
            <a:spLocks noGrp="1"/>
          </p:cNvSpPr>
          <p:nvPr>
            <p:ph sz="half" idx="26"/>
          </p:nvPr>
        </p:nvSpPr>
        <p:spPr>
          <a:xfrm>
            <a:off x="4319318" y="3466046"/>
            <a:ext cx="3576295" cy="2202913"/>
          </a:xfrm>
          <a:effectLst>
            <a:outerShdw blurRad="50800" dist="50800" dir="5400000" algn="ctr" rotWithShape="0">
              <a:srgbClr val="010000">
                <a:alpha val="0"/>
              </a:srgbClr>
            </a:outerShdw>
          </a:effectLst>
        </p:spPr>
        <p:txBody>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4" name="Picture Placeholder 4">
            <a:extLst>
              <a:ext uri="{FF2B5EF4-FFF2-40B4-BE49-F238E27FC236}">
                <a16:creationId xmlns:a16="http://schemas.microsoft.com/office/drawing/2014/main" id="{A93925D5-5699-4BE0-AEE8-00634046ACBA}"/>
              </a:ext>
            </a:extLst>
          </p:cNvPr>
          <p:cNvSpPr>
            <a:spLocks noGrp="1"/>
          </p:cNvSpPr>
          <p:nvPr>
            <p:ph type="pic" sz="quarter" idx="24"/>
          </p:nvPr>
        </p:nvSpPr>
        <p:spPr>
          <a:xfrm>
            <a:off x="8255658" y="1085197"/>
            <a:ext cx="3576295" cy="1523583"/>
          </a:xfrm>
          <a:noFill/>
        </p:spPr>
        <p:txBody>
          <a:bodyPr/>
          <a:lstStyle>
            <a:lvl1pPr>
              <a:buNone/>
              <a:defRPr/>
            </a:lvl1pPr>
          </a:lstStyle>
          <a:p>
            <a:r>
              <a:rPr lang="en-US"/>
              <a:t>Click icon to add picture</a:t>
            </a:r>
            <a:endParaRPr lang="en-US" dirty="0"/>
          </a:p>
        </p:txBody>
      </p:sp>
      <p:sp>
        <p:nvSpPr>
          <p:cNvPr id="23" name="Text Placeholder 21">
            <a:extLst>
              <a:ext uri="{FF2B5EF4-FFF2-40B4-BE49-F238E27FC236}">
                <a16:creationId xmlns:a16="http://schemas.microsoft.com/office/drawing/2014/main" id="{7F0F2B16-0190-4211-A226-C7673C0595F2}"/>
              </a:ext>
            </a:extLst>
          </p:cNvPr>
          <p:cNvSpPr>
            <a:spLocks noGrp="1"/>
          </p:cNvSpPr>
          <p:nvPr>
            <p:ph type="body" sz="quarter" idx="18"/>
          </p:nvPr>
        </p:nvSpPr>
        <p:spPr>
          <a:xfrm>
            <a:off x="8255658"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86DB7C2-F2F4-4198-835C-1F0811212739}"/>
              </a:ext>
            </a:extLst>
          </p:cNvPr>
          <p:cNvSpPr>
            <a:spLocks noGrp="1"/>
          </p:cNvSpPr>
          <p:nvPr>
            <p:ph sz="half" idx="21"/>
          </p:nvPr>
        </p:nvSpPr>
        <p:spPr>
          <a:xfrm>
            <a:off x="8255659" y="3466046"/>
            <a:ext cx="3576295" cy="2202913"/>
          </a:xfrm>
          <a:effectLst>
            <a:outerShdw blurRad="50800" dist="50800" dir="5400000" algn="ctr" rotWithShape="0">
              <a:srgbClr val="010000">
                <a:alpha val="0"/>
              </a:srgbClr>
            </a:outerShdw>
          </a:effectLst>
        </p:spPr>
        <p:txBody>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16" name="Footer Placeholder 4">
            <a:extLst>
              <a:ext uri="{FF2B5EF4-FFF2-40B4-BE49-F238E27FC236}">
                <a16:creationId xmlns:a16="http://schemas.microsoft.com/office/drawing/2014/main" id="{536D8A58-B677-4BBF-8564-3532CB713FA1}"/>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Tree>
    <p:extLst>
      <p:ext uri="{BB962C8B-B14F-4D97-AF65-F5344CB8AC3E}">
        <p14:creationId xmlns:p14="http://schemas.microsoft.com/office/powerpoint/2010/main" val="2818459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re tekstbokser">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AE5EE307-16A7-4BB4-826C-FE03F2BC5A6B}"/>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8" name="addin_colorbox" hidden="1">
            <a:extLst>
              <a:ext uri="{FF2B5EF4-FFF2-40B4-BE49-F238E27FC236}">
                <a16:creationId xmlns:a16="http://schemas.microsoft.com/office/drawing/2014/main" id="{68D8861A-56FC-49BC-BC70-59F04372E49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9" name="addin_title" hidden="1">
            <a:extLst>
              <a:ext uri="{FF2B5EF4-FFF2-40B4-BE49-F238E27FC236}">
                <a16:creationId xmlns:a16="http://schemas.microsoft.com/office/drawing/2014/main" id="{3435CB16-27EC-4FA8-AFCE-C153EAACC1A8}"/>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0" name="addin_text" hidden="1">
            <a:extLst>
              <a:ext uri="{FF2B5EF4-FFF2-40B4-BE49-F238E27FC236}">
                <a16:creationId xmlns:a16="http://schemas.microsoft.com/office/drawing/2014/main" id="{EAA5BB91-F0F7-40F1-B570-8C015BFB6B1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1" name="addin_image" hidden="1">
            <a:extLst>
              <a:ext uri="{FF2B5EF4-FFF2-40B4-BE49-F238E27FC236}">
                <a16:creationId xmlns:a16="http://schemas.microsoft.com/office/drawing/2014/main" id="{314857CC-CD3A-4093-9A62-A81D04F21733}"/>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2" name="addin_grouplist" hidden="1">
            <a:extLst>
              <a:ext uri="{FF2B5EF4-FFF2-40B4-BE49-F238E27FC236}">
                <a16:creationId xmlns:a16="http://schemas.microsoft.com/office/drawing/2014/main" id="{CD991C7D-082B-4C2A-9D04-5C93FD4BFAF9}"/>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6" name="addin_logo" hidden="1">
            <a:extLst>
              <a:ext uri="{FF2B5EF4-FFF2-40B4-BE49-F238E27FC236}">
                <a16:creationId xmlns:a16="http://schemas.microsoft.com/office/drawing/2014/main" id="{CDE1D328-C358-480F-B3D9-0D7F90E1FCD9}"/>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7" name="addin_fillplaceholders" hidden="1">
            <a:extLst>
              <a:ext uri="{FF2B5EF4-FFF2-40B4-BE49-F238E27FC236}">
                <a16:creationId xmlns:a16="http://schemas.microsoft.com/office/drawing/2014/main" id="{F6A83423-DC11-43BA-B76B-FDF05773D562}"/>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8" name="addin_colorlist" hidden="1">
            <a:extLst>
              <a:ext uri="{FF2B5EF4-FFF2-40B4-BE49-F238E27FC236}">
                <a16:creationId xmlns:a16="http://schemas.microsoft.com/office/drawing/2014/main" id="{6A73BA5A-B3F5-4DE9-BB13-AF73702D706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29" name="addin_background" hidden="1">
            <a:extLst>
              <a:ext uri="{FF2B5EF4-FFF2-40B4-BE49-F238E27FC236}">
                <a16:creationId xmlns:a16="http://schemas.microsoft.com/office/drawing/2014/main" id="{9FE72A3E-01F8-412E-8E98-2BDAA4A674B4}"/>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23" name="Title 1">
            <a:extLst>
              <a:ext uri="{FF2B5EF4-FFF2-40B4-BE49-F238E27FC236}">
                <a16:creationId xmlns:a16="http://schemas.microsoft.com/office/drawing/2014/main" id="{58AF55B9-1670-44D0-B63B-7F29554D4D19}"/>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24" name="Subtitle 2">
            <a:extLst>
              <a:ext uri="{FF2B5EF4-FFF2-40B4-BE49-F238E27FC236}">
                <a16:creationId xmlns:a16="http://schemas.microsoft.com/office/drawing/2014/main" id="{91211FBE-673D-4273-A607-B348AAB51CAD}"/>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6" name="Text Placeholder 21">
            <a:extLst>
              <a:ext uri="{FF2B5EF4-FFF2-40B4-BE49-F238E27FC236}">
                <a16:creationId xmlns:a16="http://schemas.microsoft.com/office/drawing/2014/main" id="{B72D2E40-18A8-4D11-A79B-F130A143E05C}"/>
              </a:ext>
            </a:extLst>
          </p:cNvPr>
          <p:cNvSpPr>
            <a:spLocks noGrp="1"/>
          </p:cNvSpPr>
          <p:nvPr>
            <p:ph type="body" sz="quarter" idx="30"/>
          </p:nvPr>
        </p:nvSpPr>
        <p:spPr>
          <a:xfrm>
            <a:off x="360043"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45" name="Content Placeholder 3">
            <a:extLst>
              <a:ext uri="{FF2B5EF4-FFF2-40B4-BE49-F238E27FC236}">
                <a16:creationId xmlns:a16="http://schemas.microsoft.com/office/drawing/2014/main" id="{FBF46E5C-C7CD-4024-B778-D17BB07C10CB}"/>
              </a:ext>
            </a:extLst>
          </p:cNvPr>
          <p:cNvSpPr>
            <a:spLocks noGrp="1"/>
          </p:cNvSpPr>
          <p:nvPr>
            <p:ph sz="half" idx="29"/>
          </p:nvPr>
        </p:nvSpPr>
        <p:spPr>
          <a:xfrm>
            <a:off x="360043"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44" name="Text Placeholder 21">
            <a:extLst>
              <a:ext uri="{FF2B5EF4-FFF2-40B4-BE49-F238E27FC236}">
                <a16:creationId xmlns:a16="http://schemas.microsoft.com/office/drawing/2014/main" id="{3E2AF5D0-334B-4117-BADC-AC9D08C21C55}"/>
              </a:ext>
            </a:extLst>
          </p:cNvPr>
          <p:cNvSpPr>
            <a:spLocks noGrp="1"/>
          </p:cNvSpPr>
          <p:nvPr>
            <p:ph type="body" sz="quarter" idx="28"/>
          </p:nvPr>
        </p:nvSpPr>
        <p:spPr>
          <a:xfrm>
            <a:off x="3303805"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43" name="Content Placeholder 3">
            <a:extLst>
              <a:ext uri="{FF2B5EF4-FFF2-40B4-BE49-F238E27FC236}">
                <a16:creationId xmlns:a16="http://schemas.microsoft.com/office/drawing/2014/main" id="{542EDCC5-87FC-4341-AA76-9AE955848C54}"/>
              </a:ext>
            </a:extLst>
          </p:cNvPr>
          <p:cNvSpPr>
            <a:spLocks noGrp="1"/>
          </p:cNvSpPr>
          <p:nvPr>
            <p:ph sz="half" idx="27"/>
          </p:nvPr>
        </p:nvSpPr>
        <p:spPr>
          <a:xfrm>
            <a:off x="3303805"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42" name="Text Placeholder 21">
            <a:extLst>
              <a:ext uri="{FF2B5EF4-FFF2-40B4-BE49-F238E27FC236}">
                <a16:creationId xmlns:a16="http://schemas.microsoft.com/office/drawing/2014/main" id="{B6D298D6-0193-4F36-B987-5B03BFD64A79}"/>
              </a:ext>
            </a:extLst>
          </p:cNvPr>
          <p:cNvSpPr>
            <a:spLocks noGrp="1"/>
          </p:cNvSpPr>
          <p:nvPr>
            <p:ph type="body" sz="quarter" idx="26"/>
          </p:nvPr>
        </p:nvSpPr>
        <p:spPr>
          <a:xfrm>
            <a:off x="6205961"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41" name="Content Placeholder 3">
            <a:extLst>
              <a:ext uri="{FF2B5EF4-FFF2-40B4-BE49-F238E27FC236}">
                <a16:creationId xmlns:a16="http://schemas.microsoft.com/office/drawing/2014/main" id="{E25FBBCD-FAB3-496C-9023-BEA9649A7EA4}"/>
              </a:ext>
            </a:extLst>
          </p:cNvPr>
          <p:cNvSpPr>
            <a:spLocks noGrp="1"/>
          </p:cNvSpPr>
          <p:nvPr>
            <p:ph sz="half" idx="25"/>
          </p:nvPr>
        </p:nvSpPr>
        <p:spPr>
          <a:xfrm>
            <a:off x="6205961"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5" name="Text Placeholder 21">
            <a:extLst>
              <a:ext uri="{FF2B5EF4-FFF2-40B4-BE49-F238E27FC236}">
                <a16:creationId xmlns:a16="http://schemas.microsoft.com/office/drawing/2014/main" id="{84EBD52D-9372-4482-9683-865699B9658F}"/>
              </a:ext>
            </a:extLst>
          </p:cNvPr>
          <p:cNvSpPr>
            <a:spLocks noGrp="1"/>
          </p:cNvSpPr>
          <p:nvPr>
            <p:ph type="body" sz="quarter" idx="24"/>
          </p:nvPr>
        </p:nvSpPr>
        <p:spPr>
          <a:xfrm>
            <a:off x="9108118"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86DB7C2-F2F4-4198-835C-1F0811212739}"/>
              </a:ext>
            </a:extLst>
          </p:cNvPr>
          <p:cNvSpPr>
            <a:spLocks noGrp="1"/>
          </p:cNvSpPr>
          <p:nvPr>
            <p:ph sz="half" idx="21"/>
          </p:nvPr>
        </p:nvSpPr>
        <p:spPr>
          <a:xfrm>
            <a:off x="9108117"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extLst>
      <p:ext uri="{BB962C8B-B14F-4D97-AF65-F5344CB8AC3E}">
        <p14:creationId xmlns:p14="http://schemas.microsoft.com/office/powerpoint/2010/main" val="1589110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e bilder topp">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9C3F215E-98D7-4E75-AF2C-6DC421F9F514}"/>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24" name="addin_colorbox" hidden="1">
            <a:extLst>
              <a:ext uri="{FF2B5EF4-FFF2-40B4-BE49-F238E27FC236}">
                <a16:creationId xmlns:a16="http://schemas.microsoft.com/office/drawing/2014/main" id="{CCB23F58-B073-414A-9542-826ED845D63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31" name="addin_title" hidden="1">
            <a:extLst>
              <a:ext uri="{FF2B5EF4-FFF2-40B4-BE49-F238E27FC236}">
                <a16:creationId xmlns:a16="http://schemas.microsoft.com/office/drawing/2014/main" id="{E0B8CF1B-2796-41B4-98A5-9AA3E93611F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32" name="addin_text" hidden="1">
            <a:extLst>
              <a:ext uri="{FF2B5EF4-FFF2-40B4-BE49-F238E27FC236}">
                <a16:creationId xmlns:a16="http://schemas.microsoft.com/office/drawing/2014/main" id="{F306296F-A7F1-41BF-B943-C7D7FA14781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33" name="addin_image" hidden="1">
            <a:extLst>
              <a:ext uri="{FF2B5EF4-FFF2-40B4-BE49-F238E27FC236}">
                <a16:creationId xmlns:a16="http://schemas.microsoft.com/office/drawing/2014/main" id="{C5CBAE70-7714-47C3-82CB-B11634DACAEB}"/>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34" name="addin_grouplist" hidden="1">
            <a:extLst>
              <a:ext uri="{FF2B5EF4-FFF2-40B4-BE49-F238E27FC236}">
                <a16:creationId xmlns:a16="http://schemas.microsoft.com/office/drawing/2014/main" id="{99881E91-E858-4E37-8704-3C1818D3175A}"/>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35" name="addin_logo" hidden="1">
            <a:extLst>
              <a:ext uri="{FF2B5EF4-FFF2-40B4-BE49-F238E27FC236}">
                <a16:creationId xmlns:a16="http://schemas.microsoft.com/office/drawing/2014/main" id="{D574164F-9CA4-4A10-8C31-D4E2B17D20C6}"/>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6" name="addin_fillplaceholders" hidden="1">
            <a:extLst>
              <a:ext uri="{FF2B5EF4-FFF2-40B4-BE49-F238E27FC236}">
                <a16:creationId xmlns:a16="http://schemas.microsoft.com/office/drawing/2014/main" id="{36B7DCBD-44E1-493E-85B0-E828E93D937C}"/>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37" name="addin_colorlist" hidden="1">
            <a:extLst>
              <a:ext uri="{FF2B5EF4-FFF2-40B4-BE49-F238E27FC236}">
                <a16:creationId xmlns:a16="http://schemas.microsoft.com/office/drawing/2014/main" id="{E563F0D4-11F4-42DD-9931-F4F51432C39A}"/>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38" name="addin_background" hidden="1">
            <a:extLst>
              <a:ext uri="{FF2B5EF4-FFF2-40B4-BE49-F238E27FC236}">
                <a16:creationId xmlns:a16="http://schemas.microsoft.com/office/drawing/2014/main" id="{6A47E99E-21A0-4BFE-92CC-423622BC33AB}"/>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23" name="Title 1">
            <a:extLst>
              <a:ext uri="{FF2B5EF4-FFF2-40B4-BE49-F238E27FC236}">
                <a16:creationId xmlns:a16="http://schemas.microsoft.com/office/drawing/2014/main" id="{EF847B60-F309-4884-9832-357BAAD65810}"/>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21" name="Picture Placeholder 4">
            <a:extLst>
              <a:ext uri="{FF2B5EF4-FFF2-40B4-BE49-F238E27FC236}">
                <a16:creationId xmlns:a16="http://schemas.microsoft.com/office/drawing/2014/main" id="{DC80BDF2-BFAE-4432-9B71-EC93BBDB2643}"/>
              </a:ext>
            </a:extLst>
          </p:cNvPr>
          <p:cNvSpPr>
            <a:spLocks noGrp="1"/>
          </p:cNvSpPr>
          <p:nvPr>
            <p:ph type="pic" sz="quarter" idx="23"/>
          </p:nvPr>
        </p:nvSpPr>
        <p:spPr>
          <a:xfrm>
            <a:off x="360043" y="1081366"/>
            <a:ext cx="2736980" cy="1523583"/>
          </a:xfrm>
          <a:noFill/>
        </p:spPr>
        <p:txBody>
          <a:bodyPr/>
          <a:lstStyle>
            <a:lvl1pPr>
              <a:buNone/>
              <a:defRPr/>
            </a:lvl1pPr>
          </a:lstStyle>
          <a:p>
            <a:r>
              <a:rPr lang="en-US"/>
              <a:t>Click icon to add picture</a:t>
            </a:r>
            <a:endParaRPr lang="en-US" dirty="0"/>
          </a:p>
        </p:txBody>
      </p:sp>
      <p:sp>
        <p:nvSpPr>
          <p:cNvPr id="16" name="Subtitle 2">
            <a:extLst>
              <a:ext uri="{FF2B5EF4-FFF2-40B4-BE49-F238E27FC236}">
                <a16:creationId xmlns:a16="http://schemas.microsoft.com/office/drawing/2014/main" id="{11FE7522-682F-43A2-922B-D0B51A4624B9}"/>
              </a:ext>
            </a:extLst>
          </p:cNvPr>
          <p:cNvSpPr>
            <a:spLocks noGrp="1"/>
          </p:cNvSpPr>
          <p:nvPr>
            <p:ph type="subTitle" idx="13"/>
          </p:nvPr>
        </p:nvSpPr>
        <p:spPr>
          <a:xfrm>
            <a:off x="360043" y="2790811"/>
            <a:ext cx="2736980" cy="318644"/>
          </a:xfrm>
        </p:spPr>
        <p:txBody>
          <a:bodyPr anchor="t"/>
          <a:lstStyle>
            <a:lvl1pPr marL="0" indent="0" algn="l">
              <a:buNone/>
              <a:defRPr sz="15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30" name="Content Placeholder 3">
            <a:extLst>
              <a:ext uri="{FF2B5EF4-FFF2-40B4-BE49-F238E27FC236}">
                <a16:creationId xmlns:a16="http://schemas.microsoft.com/office/drawing/2014/main" id="{480D74DD-4A50-49DD-9306-A23A22079643}"/>
              </a:ext>
            </a:extLst>
          </p:cNvPr>
          <p:cNvSpPr>
            <a:spLocks noGrp="1"/>
          </p:cNvSpPr>
          <p:nvPr>
            <p:ph sz="half" idx="30"/>
          </p:nvPr>
        </p:nvSpPr>
        <p:spPr>
          <a:xfrm>
            <a:off x="360043" y="3292760"/>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5" name="Picture Placeholder 4">
            <a:extLst>
              <a:ext uri="{FF2B5EF4-FFF2-40B4-BE49-F238E27FC236}">
                <a16:creationId xmlns:a16="http://schemas.microsoft.com/office/drawing/2014/main" id="{E388075E-3AFC-4298-92EB-455858EE4D00}"/>
              </a:ext>
            </a:extLst>
          </p:cNvPr>
          <p:cNvSpPr>
            <a:spLocks noGrp="1"/>
          </p:cNvSpPr>
          <p:nvPr>
            <p:ph type="pic" sz="quarter" idx="22"/>
          </p:nvPr>
        </p:nvSpPr>
        <p:spPr>
          <a:xfrm>
            <a:off x="3286576" y="1081366"/>
            <a:ext cx="2736980" cy="1523583"/>
          </a:xfrm>
          <a:noFill/>
        </p:spPr>
        <p:txBody>
          <a:bodyPr/>
          <a:lstStyle>
            <a:lvl1pPr>
              <a:buNone/>
              <a:defRPr/>
            </a:lvl1pPr>
          </a:lstStyle>
          <a:p>
            <a:r>
              <a:rPr lang="en-US"/>
              <a:t>Click icon to add picture</a:t>
            </a:r>
            <a:endParaRPr lang="en-US" dirty="0"/>
          </a:p>
        </p:txBody>
      </p:sp>
      <p:sp>
        <p:nvSpPr>
          <p:cNvPr id="22" name="Text Placeholder 21">
            <a:extLst>
              <a:ext uri="{FF2B5EF4-FFF2-40B4-BE49-F238E27FC236}">
                <a16:creationId xmlns:a16="http://schemas.microsoft.com/office/drawing/2014/main" id="{C5EE1A38-0897-4573-99F1-2AAFFB9267F8}"/>
              </a:ext>
            </a:extLst>
          </p:cNvPr>
          <p:cNvSpPr>
            <a:spLocks noGrp="1"/>
          </p:cNvSpPr>
          <p:nvPr>
            <p:ph type="body" sz="quarter" idx="17"/>
          </p:nvPr>
        </p:nvSpPr>
        <p:spPr>
          <a:xfrm>
            <a:off x="3286576"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29" name="Content Placeholder 3">
            <a:extLst>
              <a:ext uri="{FF2B5EF4-FFF2-40B4-BE49-F238E27FC236}">
                <a16:creationId xmlns:a16="http://schemas.microsoft.com/office/drawing/2014/main" id="{71E44F0B-F496-4E85-AC77-361685F3DAE7}"/>
              </a:ext>
            </a:extLst>
          </p:cNvPr>
          <p:cNvSpPr>
            <a:spLocks noGrp="1"/>
          </p:cNvSpPr>
          <p:nvPr>
            <p:ph sz="half" idx="29"/>
          </p:nvPr>
        </p:nvSpPr>
        <p:spPr>
          <a:xfrm>
            <a:off x="3286576"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5" name="Picture Placeholder 4">
            <a:extLst>
              <a:ext uri="{FF2B5EF4-FFF2-40B4-BE49-F238E27FC236}">
                <a16:creationId xmlns:a16="http://schemas.microsoft.com/office/drawing/2014/main" id="{3D1BDEE6-8393-45A2-903D-6459074B303C}"/>
              </a:ext>
            </a:extLst>
          </p:cNvPr>
          <p:cNvSpPr>
            <a:spLocks noGrp="1"/>
          </p:cNvSpPr>
          <p:nvPr>
            <p:ph type="pic" sz="quarter" idx="25"/>
          </p:nvPr>
        </p:nvSpPr>
        <p:spPr>
          <a:xfrm>
            <a:off x="6192987" y="1081366"/>
            <a:ext cx="2736980" cy="1523583"/>
          </a:xfrm>
          <a:noFill/>
        </p:spPr>
        <p:txBody>
          <a:bodyPr/>
          <a:lstStyle>
            <a:lvl1pPr>
              <a:buNone/>
              <a:defRPr/>
            </a:lvl1pPr>
          </a:lstStyle>
          <a:p>
            <a:r>
              <a:rPr lang="en-US"/>
              <a:t>Click icon to add picture</a:t>
            </a:r>
            <a:endParaRPr lang="en-US" dirty="0"/>
          </a:p>
        </p:txBody>
      </p:sp>
      <p:sp>
        <p:nvSpPr>
          <p:cNvPr id="20" name="Text Placeholder 21">
            <a:extLst>
              <a:ext uri="{FF2B5EF4-FFF2-40B4-BE49-F238E27FC236}">
                <a16:creationId xmlns:a16="http://schemas.microsoft.com/office/drawing/2014/main" id="{2D7B525A-A39D-4409-889F-3E50319F94F3}"/>
              </a:ext>
            </a:extLst>
          </p:cNvPr>
          <p:cNvSpPr>
            <a:spLocks noGrp="1"/>
          </p:cNvSpPr>
          <p:nvPr>
            <p:ph type="body" sz="quarter" idx="24"/>
          </p:nvPr>
        </p:nvSpPr>
        <p:spPr>
          <a:xfrm>
            <a:off x="6192987"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28" name="Content Placeholder 3">
            <a:extLst>
              <a:ext uri="{FF2B5EF4-FFF2-40B4-BE49-F238E27FC236}">
                <a16:creationId xmlns:a16="http://schemas.microsoft.com/office/drawing/2014/main" id="{A3C6FFF7-1BD6-4C2E-949A-7AEAD2340CC4}"/>
              </a:ext>
            </a:extLst>
          </p:cNvPr>
          <p:cNvSpPr>
            <a:spLocks noGrp="1"/>
          </p:cNvSpPr>
          <p:nvPr>
            <p:ph sz="half" idx="28"/>
          </p:nvPr>
        </p:nvSpPr>
        <p:spPr>
          <a:xfrm>
            <a:off x="6192987"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9094974" y="1081366"/>
            <a:ext cx="2736980" cy="1523583"/>
          </a:xfrm>
          <a:noFill/>
        </p:spPr>
        <p:txBody>
          <a:bodyPr/>
          <a:lstStyle>
            <a:lvl1pPr>
              <a:buNone/>
              <a:defRPr/>
            </a:lvl1pPr>
          </a:lstStyle>
          <a:p>
            <a:r>
              <a:rPr lang="en-US"/>
              <a:t>Click icon to add picture</a:t>
            </a:r>
            <a:endParaRPr lang="en-US" dirty="0"/>
          </a:p>
        </p:txBody>
      </p:sp>
      <p:sp>
        <p:nvSpPr>
          <p:cNvPr id="26" name="Text Placeholder 21">
            <a:extLst>
              <a:ext uri="{FF2B5EF4-FFF2-40B4-BE49-F238E27FC236}">
                <a16:creationId xmlns:a16="http://schemas.microsoft.com/office/drawing/2014/main" id="{22AA6F0B-4FE7-4E1E-A833-9372AA448897}"/>
              </a:ext>
            </a:extLst>
          </p:cNvPr>
          <p:cNvSpPr>
            <a:spLocks noGrp="1"/>
          </p:cNvSpPr>
          <p:nvPr>
            <p:ph type="body" sz="quarter" idx="26"/>
          </p:nvPr>
        </p:nvSpPr>
        <p:spPr>
          <a:xfrm>
            <a:off x="9094974" y="2790811"/>
            <a:ext cx="2716858" cy="318644"/>
          </a:xfrm>
        </p:spPr>
        <p:txBody>
          <a:bodyPr anchor="t"/>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86DB7C2-F2F4-4198-835C-1F0811212739}"/>
              </a:ext>
            </a:extLst>
          </p:cNvPr>
          <p:cNvSpPr>
            <a:spLocks noGrp="1"/>
          </p:cNvSpPr>
          <p:nvPr>
            <p:ph sz="half" idx="21"/>
          </p:nvPr>
        </p:nvSpPr>
        <p:spPr>
          <a:xfrm>
            <a:off x="9094974" y="3292761"/>
            <a:ext cx="2736980" cy="2376197"/>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extLst>
      <p:ext uri="{BB962C8B-B14F-4D97-AF65-F5344CB8AC3E}">
        <p14:creationId xmlns:p14="http://schemas.microsoft.com/office/powerpoint/2010/main" val="102899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bilder ">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E78C22F4-77A5-4B84-BD5E-2A59A32FB50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8" name="Slide Number Placeholder 17">
            <a:extLst>
              <a:ext uri="{FF2B5EF4-FFF2-40B4-BE49-F238E27FC236}">
                <a16:creationId xmlns:a16="http://schemas.microsoft.com/office/drawing/2014/main" id="{FAE41322-259C-45E1-8EBA-CD9AEBC31A7F}"/>
              </a:ext>
            </a:extLst>
          </p:cNvPr>
          <p:cNvSpPr>
            <a:spLocks noGrp="1"/>
          </p:cNvSpPr>
          <p:nvPr>
            <p:ph type="sldNum" sz="quarter" idx="19"/>
          </p:nvPr>
        </p:nvSpPr>
        <p:spPr/>
        <p:txBody>
          <a:bodyPr/>
          <a:lstStyle/>
          <a:p>
            <a:r>
              <a:rPr lang="en-US"/>
              <a:t>Side </a:t>
            </a:r>
            <a:fld id="{5251F420-7306-4E7C-A79E-F31A38F7D392}" type="slidenum">
              <a:rPr lang="en-US" smtClean="0"/>
              <a:pPr/>
              <a:t>‹#›</a:t>
            </a:fld>
            <a:endParaRPr lang="en-US" dirty="0"/>
          </a:p>
        </p:txBody>
      </p:sp>
      <p:sp>
        <p:nvSpPr>
          <p:cNvPr id="11" name="Title 1">
            <a:extLst>
              <a:ext uri="{FF2B5EF4-FFF2-40B4-BE49-F238E27FC236}">
                <a16:creationId xmlns:a16="http://schemas.microsoft.com/office/drawing/2014/main" id="{84C2A117-22FA-459F-976D-25DB69F1580C}"/>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2" name="Subtitle 2">
            <a:extLst>
              <a:ext uri="{FF2B5EF4-FFF2-40B4-BE49-F238E27FC236}">
                <a16:creationId xmlns:a16="http://schemas.microsoft.com/office/drawing/2014/main" id="{547B788B-9E9A-45A9-B357-364F5972A249}"/>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2" name="Picture Placeholder 1">
            <a:extLst>
              <a:ext uri="{FF2B5EF4-FFF2-40B4-BE49-F238E27FC236}">
                <a16:creationId xmlns:a16="http://schemas.microsoft.com/office/drawing/2014/main" id="{D0001077-9CBF-4E3B-BC21-E948C160E969}"/>
              </a:ext>
            </a:extLst>
          </p:cNvPr>
          <p:cNvSpPr>
            <a:spLocks noGrp="1"/>
          </p:cNvSpPr>
          <p:nvPr>
            <p:ph type="pic" sz="quarter" idx="20"/>
          </p:nvPr>
        </p:nvSpPr>
        <p:spPr>
          <a:xfrm>
            <a:off x="360044" y="1757497"/>
            <a:ext cx="5611759" cy="3920059"/>
          </a:xfrm>
          <a:prstGeom prst="rect">
            <a:avLst/>
          </a:prstGeom>
          <a:noFill/>
        </p:spPr>
        <p:txBody>
          <a:bodyPr lIns="0" tIns="0" rIns="0" bIns="0"/>
          <a:lstStyle>
            <a:lvl1pPr>
              <a:buNone/>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D41D3FFA-A749-48E7-93B6-E3608A598DAF}"/>
              </a:ext>
            </a:extLst>
          </p:cNvPr>
          <p:cNvSpPr>
            <a:spLocks noGrp="1"/>
          </p:cNvSpPr>
          <p:nvPr>
            <p:ph type="body" sz="quarter" idx="15" hasCustomPrompt="1"/>
          </p:nvPr>
        </p:nvSpPr>
        <p:spPr>
          <a:xfrm>
            <a:off x="360045" y="5875993"/>
            <a:ext cx="5611759"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3" name="Picture Placeholder 2">
            <a:extLst>
              <a:ext uri="{FF2B5EF4-FFF2-40B4-BE49-F238E27FC236}">
                <a16:creationId xmlns:a16="http://schemas.microsoft.com/office/drawing/2014/main" id="{BB89F89F-F92D-4257-8097-9A576478EB56}"/>
              </a:ext>
            </a:extLst>
          </p:cNvPr>
          <p:cNvSpPr>
            <a:spLocks noGrp="1"/>
          </p:cNvSpPr>
          <p:nvPr>
            <p:ph type="pic" sz="quarter" idx="21"/>
          </p:nvPr>
        </p:nvSpPr>
        <p:spPr>
          <a:xfrm>
            <a:off x="6220199" y="1757497"/>
            <a:ext cx="5611759" cy="3920059"/>
          </a:xfrm>
          <a:prstGeom prst="rect">
            <a:avLst/>
          </a:prstGeom>
          <a:noFill/>
        </p:spPr>
        <p:txBody>
          <a:bodyPr lIns="0" tIns="0" rIns="0" bIns="0"/>
          <a:lstStyle>
            <a:lvl1pPr>
              <a:buNone/>
              <a:defRPr/>
            </a:lvl1pPr>
          </a:lstStyle>
          <a:p>
            <a:r>
              <a:rPr lang="en-US"/>
              <a:t>Click icon to add picture</a:t>
            </a:r>
            <a:endParaRPr lang="en-US" dirty="0"/>
          </a:p>
        </p:txBody>
      </p:sp>
      <p:sp>
        <p:nvSpPr>
          <p:cNvPr id="14" name="Text Placeholder 12">
            <a:extLst>
              <a:ext uri="{FF2B5EF4-FFF2-40B4-BE49-F238E27FC236}">
                <a16:creationId xmlns:a16="http://schemas.microsoft.com/office/drawing/2014/main" id="{BD368394-9DFE-49F7-8B3A-C5D11ABAF3C1}"/>
              </a:ext>
            </a:extLst>
          </p:cNvPr>
          <p:cNvSpPr>
            <a:spLocks noGrp="1"/>
          </p:cNvSpPr>
          <p:nvPr>
            <p:ph type="body" sz="quarter" idx="16" hasCustomPrompt="1"/>
          </p:nvPr>
        </p:nvSpPr>
        <p:spPr>
          <a:xfrm>
            <a:off x="6220199" y="5875993"/>
            <a:ext cx="5611759"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15" name="addin_colorlist" hidden="1">
            <a:extLst>
              <a:ext uri="{FF2B5EF4-FFF2-40B4-BE49-F238E27FC236}">
                <a16:creationId xmlns:a16="http://schemas.microsoft.com/office/drawing/2014/main" id="{12E1D021-9BB6-483B-B0CA-ABB02941583E}"/>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16" name="addin_background" hidden="1">
            <a:extLst>
              <a:ext uri="{FF2B5EF4-FFF2-40B4-BE49-F238E27FC236}">
                <a16:creationId xmlns:a16="http://schemas.microsoft.com/office/drawing/2014/main" id="{AE6A6AFF-72F2-4BDB-94A3-D92B38AC6AE6}"/>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191390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BBD9063C-F778-46E7-8697-C72B9C1AA8F0}"/>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dirty="0"/>
              <a:t>Side </a:t>
            </a:r>
            <a:fld id="{5251F420-7306-4E7C-A79E-F31A38F7D392}" type="slidenum">
              <a:rPr lang="en-US" smtClean="0"/>
              <a:pPr/>
              <a:t>‹#›</a:t>
            </a:fld>
            <a:endParaRPr lang="en-US" dirty="0"/>
          </a:p>
        </p:txBody>
      </p:sp>
      <p:sp>
        <p:nvSpPr>
          <p:cNvPr id="18" name="addin_colorlist" hidden="1">
            <a:extLst>
              <a:ext uri="{FF2B5EF4-FFF2-40B4-BE49-F238E27FC236}">
                <a16:creationId xmlns:a16="http://schemas.microsoft.com/office/drawing/2014/main" id="{192BE3FC-33A9-40BC-A479-57A961956F2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19" name="addin_background" hidden="1">
            <a:extLst>
              <a:ext uri="{FF2B5EF4-FFF2-40B4-BE49-F238E27FC236}">
                <a16:creationId xmlns:a16="http://schemas.microsoft.com/office/drawing/2014/main" id="{0622262C-05D6-4FA9-AC81-A220F5343306}"/>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16" name="Title 1">
            <a:extLst>
              <a:ext uri="{FF2B5EF4-FFF2-40B4-BE49-F238E27FC236}">
                <a16:creationId xmlns:a16="http://schemas.microsoft.com/office/drawing/2014/main" id="{1457E567-3EF4-4752-87D8-A632A0518AA3}"/>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2" name="Text Placeholder 21">
            <a:extLst>
              <a:ext uri="{FF2B5EF4-FFF2-40B4-BE49-F238E27FC236}">
                <a16:creationId xmlns:a16="http://schemas.microsoft.com/office/drawing/2014/main" id="{BCBAFB08-AF77-436F-9BD6-4080968E01EC}"/>
              </a:ext>
            </a:extLst>
          </p:cNvPr>
          <p:cNvSpPr>
            <a:spLocks noGrp="1"/>
          </p:cNvSpPr>
          <p:nvPr>
            <p:ph type="body" sz="quarter" idx="29"/>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E37AE244-E30D-4FB2-98A6-B9EC37B05A95}"/>
              </a:ext>
            </a:extLst>
          </p:cNvPr>
          <p:cNvSpPr>
            <a:spLocks noGrp="1"/>
          </p:cNvSpPr>
          <p:nvPr>
            <p:ph type="pic" sz="quarter" idx="26"/>
          </p:nvPr>
        </p:nvSpPr>
        <p:spPr>
          <a:xfrm>
            <a:off x="360043" y="1754970"/>
            <a:ext cx="3541314" cy="3913988"/>
          </a:xfrm>
          <a:prstGeom prst="rect">
            <a:avLst/>
          </a:prstGeom>
          <a:noFill/>
        </p:spPr>
        <p:txBody>
          <a:bodyPr lIns="0" tIns="0" rIns="0" bIns="0"/>
          <a:lstStyle/>
          <a:p>
            <a:r>
              <a:rPr lang="en-US"/>
              <a:t>Click icon to add picture</a:t>
            </a:r>
            <a:endParaRPr lang="en-US" dirty="0"/>
          </a:p>
        </p:txBody>
      </p:sp>
      <p:sp>
        <p:nvSpPr>
          <p:cNvPr id="13" name="Text Placeholder 21">
            <a:extLst>
              <a:ext uri="{FF2B5EF4-FFF2-40B4-BE49-F238E27FC236}">
                <a16:creationId xmlns:a16="http://schemas.microsoft.com/office/drawing/2014/main" id="{C92CEF28-9974-4654-BC4B-16683224EB29}"/>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4CA0C917-5130-4608-85A6-627EB2AFD5D9}"/>
              </a:ext>
            </a:extLst>
          </p:cNvPr>
          <p:cNvSpPr>
            <a:spLocks noGrp="1"/>
          </p:cNvSpPr>
          <p:nvPr>
            <p:ph type="pic" sz="quarter" idx="27"/>
          </p:nvPr>
        </p:nvSpPr>
        <p:spPr>
          <a:xfrm>
            <a:off x="4333839" y="1754970"/>
            <a:ext cx="3541314" cy="3913988"/>
          </a:xfrm>
          <a:prstGeom prst="rect">
            <a:avLst/>
          </a:prstGeom>
          <a:noFill/>
        </p:spPr>
        <p:txBody>
          <a:bodyPr lIns="0" tIns="0" rIns="0" bIns="0"/>
          <a:lstStyle/>
          <a:p>
            <a:r>
              <a:rPr lang="en-US"/>
              <a:t>Click icon to add picture</a:t>
            </a:r>
            <a:endParaRPr lang="en-US" dirty="0"/>
          </a:p>
        </p:txBody>
      </p:sp>
      <p:sp>
        <p:nvSpPr>
          <p:cNvPr id="14" name="Text Placeholder 21">
            <a:extLst>
              <a:ext uri="{FF2B5EF4-FFF2-40B4-BE49-F238E27FC236}">
                <a16:creationId xmlns:a16="http://schemas.microsoft.com/office/drawing/2014/main" id="{74EB04B7-23CB-400A-AA85-FD8B359FC6B7}"/>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B0C61C4C-3830-4483-B223-21FD6F02122E}"/>
              </a:ext>
            </a:extLst>
          </p:cNvPr>
          <p:cNvSpPr>
            <a:spLocks noGrp="1"/>
          </p:cNvSpPr>
          <p:nvPr>
            <p:ph type="pic" sz="quarter" idx="28"/>
          </p:nvPr>
        </p:nvSpPr>
        <p:spPr>
          <a:xfrm>
            <a:off x="8287512" y="1754970"/>
            <a:ext cx="3541314" cy="3913988"/>
          </a:xfrm>
          <a:prstGeom prst="rect">
            <a:avLst/>
          </a:prstGeom>
          <a:noFill/>
        </p:spPr>
        <p:txBody>
          <a:bodyPr lIns="0" tIns="0" rIns="0" bIns="0"/>
          <a:lstStyle/>
          <a:p>
            <a:r>
              <a:rPr lang="en-US"/>
              <a:t>Click icon to add picture</a:t>
            </a:r>
            <a:endParaRPr lang="en-US" dirty="0"/>
          </a:p>
        </p:txBody>
      </p:sp>
    </p:spTree>
    <p:extLst>
      <p:ext uri="{BB962C8B-B14F-4D97-AF65-F5344CB8AC3E}">
        <p14:creationId xmlns:p14="http://schemas.microsoft.com/office/powerpoint/2010/main" val="2109212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ort bilde utfyllend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0" y="1262748"/>
            <a:ext cx="12192000" cy="5595252"/>
          </a:xfrm>
          <a:noFill/>
        </p:spPr>
        <p:txBody>
          <a:bodyPr/>
          <a:lstStyle>
            <a:lvl1pPr>
              <a:buNone/>
              <a:defRPr/>
            </a:lvl1pPr>
          </a:lstStyle>
          <a:p>
            <a:r>
              <a:rPr lang="en-US"/>
              <a:t>Click icon to add picture</a:t>
            </a:r>
            <a:endParaRPr lang="en-US" dirty="0"/>
          </a:p>
        </p:txBody>
      </p:sp>
      <p:sp>
        <p:nvSpPr>
          <p:cNvPr id="5" name="Text Placeholder 4" descr="Logo Universitetet i oslo">
            <a:extLst>
              <a:ext uri="{FF2B5EF4-FFF2-40B4-BE49-F238E27FC236}">
                <a16:creationId xmlns:a16="http://schemas.microsoft.com/office/drawing/2014/main" id="{47006D2C-998F-4DB7-B481-B9B3DCDC0DAF}"/>
              </a:ext>
            </a:extLst>
          </p:cNvPr>
          <p:cNvSpPr>
            <a:spLocks noGrp="1"/>
          </p:cNvSpPr>
          <p:nvPr>
            <p:ph type="body" sz="quarter" idx="28"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6" name="addin_colorlist" hidden="1">
            <a:extLst>
              <a:ext uri="{FF2B5EF4-FFF2-40B4-BE49-F238E27FC236}">
                <a16:creationId xmlns:a16="http://schemas.microsoft.com/office/drawing/2014/main" id="{9A57ABF8-B03C-45E1-8D60-C254AB41F39B}"/>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8" name="addin_background" hidden="1">
            <a:extLst>
              <a:ext uri="{FF2B5EF4-FFF2-40B4-BE49-F238E27FC236}">
                <a16:creationId xmlns:a16="http://schemas.microsoft.com/office/drawing/2014/main" id="{055166DC-2EAE-49E7-B441-171CC1D8ADC6}"/>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7" name="Title 1">
            <a:extLst>
              <a:ext uri="{FF2B5EF4-FFF2-40B4-BE49-F238E27FC236}">
                <a16:creationId xmlns:a16="http://schemas.microsoft.com/office/drawing/2014/main" id="{E61FD05B-C54B-4336-9FA5-A6AE69EA8389}"/>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Tree>
    <p:extLst>
      <p:ext uri="{BB962C8B-B14F-4D97-AF65-F5344CB8AC3E}">
        <p14:creationId xmlns:p14="http://schemas.microsoft.com/office/powerpoint/2010/main" val="370555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8BD289F-AA6B-4FB2-A81B-530238144847}"/>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5AD1492D-B242-4BDE-940A-6ED6C625F811}"/>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4" name="addin_colorlist" hidden="1">
            <a:extLst>
              <a:ext uri="{FF2B5EF4-FFF2-40B4-BE49-F238E27FC236}">
                <a16:creationId xmlns:a16="http://schemas.microsoft.com/office/drawing/2014/main" id="{D3E5644C-DB70-4CBC-AC2B-038E4820ABBB}"/>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5" name="addin_background" hidden="1">
            <a:extLst>
              <a:ext uri="{FF2B5EF4-FFF2-40B4-BE49-F238E27FC236}">
                <a16:creationId xmlns:a16="http://schemas.microsoft.com/office/drawing/2014/main" id="{3749FA81-9AD1-411B-9F14-0795464A48CC}"/>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474989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op title, Bullets">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1269685" y="0"/>
            <a:ext cx="9652630" cy="1835524"/>
          </a:xfrm>
          <a:prstGeom prst="rect">
            <a:avLst/>
          </a:prstGeom>
        </p:spPr>
        <p:txBody>
          <a:bodyPr/>
          <a:lstStyle/>
          <a:p>
            <a:r>
              <a:t>Title Text</a:t>
            </a:r>
          </a:p>
        </p:txBody>
      </p:sp>
      <p:sp>
        <p:nvSpPr>
          <p:cNvPr id="115" name="Body Level One…"/>
          <p:cNvSpPr txBox="1">
            <a:spLocks noGrp="1"/>
          </p:cNvSpPr>
          <p:nvPr>
            <p:ph type="body" idx="1"/>
          </p:nvPr>
        </p:nvSpPr>
        <p:spPr>
          <a:xfrm>
            <a:off x="1324391" y="2082746"/>
            <a:ext cx="9543219" cy="4120334"/>
          </a:xfrm>
          <a:prstGeom prst="rect">
            <a:avLst/>
          </a:prstGeom>
        </p:spPr>
        <p:txBody>
          <a:bodyPr/>
          <a:lstStyle>
            <a:lvl1pPr marL="317500" indent="-317500">
              <a:lnSpc>
                <a:spcPts val="2400"/>
              </a:lnSpc>
              <a:buSzPct val="90000"/>
              <a:buChar char="•"/>
              <a:defRPr sz="2000" spc="-20"/>
            </a:lvl1pPr>
            <a:lvl2pPr marL="317500" indent="-317500">
              <a:lnSpc>
                <a:spcPts val="2400"/>
              </a:lnSpc>
              <a:buSzPct val="100000"/>
              <a:buChar char="•"/>
              <a:defRPr sz="2000" spc="-20"/>
            </a:lvl2pPr>
            <a:lvl3pPr marL="317500" indent="-317500">
              <a:lnSpc>
                <a:spcPts val="2400"/>
              </a:lnSpc>
              <a:buSzPct val="100000"/>
              <a:buChar char="•"/>
              <a:defRPr sz="2000" spc="-20"/>
            </a:lvl3pPr>
            <a:lvl4pPr marL="317500" indent="-317500">
              <a:lnSpc>
                <a:spcPts val="2400"/>
              </a:lnSpc>
              <a:buSzPct val="100000"/>
              <a:buChar char="•"/>
              <a:defRPr sz="2000" spc="-20"/>
            </a:lvl4pPr>
            <a:lvl5pPr marL="317500" indent="-317500">
              <a:lnSpc>
                <a:spcPts val="2400"/>
              </a:lnSpc>
              <a:buSzPct val="100000"/>
              <a:buChar char="•"/>
              <a:defRPr sz="2000" spc="-20"/>
            </a:lvl5pPr>
          </a:lstStyle>
          <a:p>
            <a:r>
              <a:t>Body Level One</a:t>
            </a:r>
          </a:p>
          <a:p>
            <a:pPr lvl="1"/>
            <a:r>
              <a:t>Body Level Two</a:t>
            </a:r>
          </a:p>
          <a:p>
            <a:pPr lvl="2"/>
            <a:r>
              <a:t>Body Level Three</a:t>
            </a:r>
          </a:p>
          <a:p>
            <a:pPr lvl="3"/>
            <a:r>
              <a:t>Body Level Four</a:t>
            </a:r>
          </a:p>
          <a:p>
            <a:pPr lvl="4"/>
            <a:r>
              <a:t>Body Level Five</a:t>
            </a:r>
          </a:p>
        </p:txBody>
      </p:sp>
      <p:sp>
        <p:nvSpPr>
          <p:cNvPr id="116" name="Institute of Design // AHO // RT"/>
          <p:cNvSpPr txBox="1">
            <a:spLocks noGrp="1"/>
          </p:cNvSpPr>
          <p:nvPr>
            <p:ph type="body" sz="quarter" idx="13"/>
          </p:nvPr>
        </p:nvSpPr>
        <p:spPr>
          <a:xfrm>
            <a:off x="2306627" y="6450304"/>
            <a:ext cx="1983939" cy="210633"/>
          </a:xfrm>
          <a:prstGeom prst="rect">
            <a:avLst/>
          </a:prstGeom>
        </p:spPr>
        <p:txBody>
          <a:bodyPr wrap="none" lIns="35718" tIns="35718" rIns="35718" bIns="35718">
            <a:spAutoFit/>
          </a:bodyPr>
          <a:lstStyle>
            <a:lvl1pPr>
              <a:lnSpc>
                <a:spcPct val="100000"/>
              </a:lnSpc>
              <a:spcBef>
                <a:spcPts val="0"/>
              </a:spcBef>
              <a:defRPr sz="900" spc="9">
                <a:solidFill>
                  <a:srgbClr val="000000"/>
                </a:solidFill>
              </a:defRPr>
            </a:lvl1pPr>
          </a:lstStyle>
          <a:p>
            <a:r>
              <a:t>Institute of Design // AHO // RT</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76955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fullbredde UiO Bilde">
    <p:bg>
      <p:bgPr>
        <a:solidFill>
          <a:schemeClr val="lt1"/>
        </a:solidFill>
        <a:effectLst/>
      </p:bgPr>
    </p:bg>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659A8DBD-BD7A-4EDC-B67F-D66D4E02E6CF}"/>
              </a:ext>
            </a:extLst>
          </p:cNvPr>
          <p:cNvSpPr>
            <a:spLocks noGrp="1"/>
          </p:cNvSpPr>
          <p:nvPr>
            <p:ph type="body" sz="quarter" idx="18" hasCustomPrompt="1"/>
          </p:nvPr>
        </p:nvSpPr>
        <p:spPr>
          <a:xfrm>
            <a:off x="1845483" y="12355"/>
            <a:ext cx="10343114" cy="6833287"/>
          </a:xfrm>
          <a:solidFill>
            <a:schemeClr val="accent4"/>
          </a:solidFill>
        </p:spPr>
        <p:txBody>
          <a:bodyPr/>
          <a:lstStyle>
            <a:lvl1pPr marL="0" indent="0">
              <a:buNone/>
              <a:defRPr sz="200">
                <a:solidFill>
                  <a:srgbClr val="010000"/>
                </a:solidFill>
              </a:defRPr>
            </a:lvl1pPr>
          </a:lstStyle>
          <a:p>
            <a:pPr lvl="0"/>
            <a:r>
              <a:rPr lang="en-US" dirty="0"/>
              <a:t> </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18489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4" name="Picture Placeholder 2">
            <a:extLst>
              <a:ext uri="{FF2B5EF4-FFF2-40B4-BE49-F238E27FC236}">
                <a16:creationId xmlns:a16="http://schemas.microsoft.com/office/drawing/2014/main" id="{3C950E19-2396-52AE-F5D7-281EEFFE2034}"/>
              </a:ext>
              <a:ext uri="{C183D7F6-B498-43B3-948B-1728B52AA6E4}">
                <adec:decorative xmlns:adec="http://schemas.microsoft.com/office/drawing/2017/decorative" val="1"/>
              </a:ext>
            </a:extLst>
          </p:cNvPr>
          <p:cNvSpPr>
            <a:spLocks noGrp="1"/>
          </p:cNvSpPr>
          <p:nvPr>
            <p:ph type="pic" sz="quarter" idx="22"/>
          </p:nvPr>
        </p:nvSpPr>
        <p:spPr>
          <a:xfrm>
            <a:off x="1846263" y="12356"/>
            <a:ext cx="10345737" cy="683294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37" name="Text Placeholder 6" descr="Logo Universitetet i oslo">
            <a:extLst>
              <a:ext uri="{FF2B5EF4-FFF2-40B4-BE49-F238E27FC236}">
                <a16:creationId xmlns:a16="http://schemas.microsoft.com/office/drawing/2014/main" id="{F29784C4-AE21-4452-BCC9-BC75C914498F}"/>
              </a:ext>
            </a:extLst>
          </p:cNvPr>
          <p:cNvSpPr>
            <a:spLocks noGrp="1"/>
          </p:cNvSpPr>
          <p:nvPr>
            <p:ph type="body" sz="quarter" idx="23" hasCustomPrompt="1"/>
          </p:nvPr>
        </p:nvSpPr>
        <p:spPr>
          <a:xfrm>
            <a:off x="386112" y="381854"/>
            <a:ext cx="5619582" cy="1116919"/>
          </a:xfrm>
          <a:blipFill>
            <a:blip r:embed="rId3">
              <a:extLst>
                <a:ext uri="{96DAC541-7B7A-43D3-8B79-37D633B846F1}">
                  <asvg:svgBlip xmlns:asvg="http://schemas.microsoft.com/office/drawing/2016/SVG/main" r:embed="rId4"/>
                </a:ext>
              </a:extLst>
            </a:blip>
            <a:stretch>
              <a:fillRect/>
            </a:stretch>
          </a:blipFill>
        </p:spPr>
        <p:txBody>
          <a:bodyPr/>
          <a:lstStyle>
            <a:lvl1pPr>
              <a:buNone/>
              <a:defRPr/>
            </a:lvl1pPr>
          </a:lstStyle>
          <a:p>
            <a:pPr lvl="0"/>
            <a:r>
              <a:rPr lang="nb-NO" dirty="0"/>
              <a:t> </a:t>
            </a:r>
            <a:endParaRPr lang="en-US" dirty="0"/>
          </a:p>
        </p:txBody>
      </p:sp>
      <p:sp>
        <p:nvSpPr>
          <p:cNvPr id="38" name="Text Placeholder 4">
            <a:extLst>
              <a:ext uri="{FF2B5EF4-FFF2-40B4-BE49-F238E27FC236}">
                <a16:creationId xmlns:a16="http://schemas.microsoft.com/office/drawing/2014/main" id="{17DA3A3C-41C9-4BB1-8AF6-64A31B42E67A}"/>
              </a:ext>
            </a:extLst>
          </p:cNvPr>
          <p:cNvSpPr>
            <a:spLocks noGrp="1"/>
          </p:cNvSpPr>
          <p:nvPr>
            <p:ph type="body" sz="quarter" idx="14" hasCustomPrompt="1"/>
          </p:nvPr>
        </p:nvSpPr>
        <p:spPr>
          <a:xfrm>
            <a:off x="10785613" y="5457092"/>
            <a:ext cx="1025436"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dirty="0"/>
              <a:t> </a:t>
            </a:r>
            <a:endParaRPr lang="en-US" dirty="0"/>
          </a:p>
        </p:txBody>
      </p:sp>
      <p:sp>
        <p:nvSpPr>
          <p:cNvPr id="15" name="addin_colorbox" hidden="1">
            <a:extLst>
              <a:ext uri="{FF2B5EF4-FFF2-40B4-BE49-F238E27FC236}">
                <a16:creationId xmlns:a16="http://schemas.microsoft.com/office/drawing/2014/main" id="{49401EE1-2446-4FF1-9952-199B1AD33AA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7838A1EF-4F8F-4E02-84A8-CBDE742A016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1520438F-077B-4383-9B2E-BA087AF71C6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9AA4849A-5DB1-449C-B5F9-8D23CAAC0678}"/>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6FF82BAB-E28F-4E02-86D8-FEDC0BED1A1D}"/>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1" name="addin_logo" hidden="1">
            <a:extLst>
              <a:ext uri="{FF2B5EF4-FFF2-40B4-BE49-F238E27FC236}">
                <a16:creationId xmlns:a16="http://schemas.microsoft.com/office/drawing/2014/main" id="{EA3D402A-5E41-4E74-BCFE-6ECD172AE4E3}"/>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6" name="addin_colorbox" hidden="1">
            <a:extLst>
              <a:ext uri="{FF2B5EF4-FFF2-40B4-BE49-F238E27FC236}">
                <a16:creationId xmlns:a16="http://schemas.microsoft.com/office/drawing/2014/main" id="{B21C5878-1C16-4124-B18E-3FD702004B13}"/>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7" name="addin_title" hidden="1">
            <a:extLst>
              <a:ext uri="{FF2B5EF4-FFF2-40B4-BE49-F238E27FC236}">
                <a16:creationId xmlns:a16="http://schemas.microsoft.com/office/drawing/2014/main" id="{25090456-9625-456B-9BF8-33469B9C80F5}"/>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8" name="addin_text" hidden="1">
            <a:extLst>
              <a:ext uri="{FF2B5EF4-FFF2-40B4-BE49-F238E27FC236}">
                <a16:creationId xmlns:a16="http://schemas.microsoft.com/office/drawing/2014/main" id="{335F99C5-F1AA-4F79-BB95-80F64E93637D}"/>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9" name="addin_image" hidden="1">
            <a:extLst>
              <a:ext uri="{FF2B5EF4-FFF2-40B4-BE49-F238E27FC236}">
                <a16:creationId xmlns:a16="http://schemas.microsoft.com/office/drawing/2014/main" id="{8F68B54B-8B5A-4C05-93DB-7F2DC877EF5E}"/>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30" name="addin_grouplist" hidden="1">
            <a:extLst>
              <a:ext uri="{FF2B5EF4-FFF2-40B4-BE49-F238E27FC236}">
                <a16:creationId xmlns:a16="http://schemas.microsoft.com/office/drawing/2014/main" id="{F2089761-1A50-4072-9872-C62B5CA9E1F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pic>
        <p:nvPicPr>
          <p:cNvPr id="31" name="logo_hvit" descr="UiO Segl" hidden="1">
            <a:extLst>
              <a:ext uri="{FF2B5EF4-FFF2-40B4-BE49-F238E27FC236}">
                <a16:creationId xmlns:a16="http://schemas.microsoft.com/office/drawing/2014/main" id="{27B17C39-2B30-4789-8BEA-4AE4B2320B7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3" y="5458074"/>
            <a:ext cx="1025436" cy="1025436"/>
          </a:xfrm>
          <a:prstGeom prst="rect">
            <a:avLst/>
          </a:prstGeom>
        </p:spPr>
      </p:pic>
      <p:pic>
        <p:nvPicPr>
          <p:cNvPr id="32" name="logo_sort" descr="UiO segl" hidden="1">
            <a:extLst>
              <a:ext uri="{FF2B5EF4-FFF2-40B4-BE49-F238E27FC236}">
                <a16:creationId xmlns:a16="http://schemas.microsoft.com/office/drawing/2014/main" id="{46600C4D-987E-4F2B-917A-380F2324CB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85613" y="5456640"/>
            <a:ext cx="1025421" cy="1025421"/>
          </a:xfrm>
          <a:prstGeom prst="rect">
            <a:avLst/>
          </a:prstGeom>
        </p:spPr>
      </p:pic>
      <p:sp>
        <p:nvSpPr>
          <p:cNvPr id="34" name="addin_logo" hidden="1">
            <a:extLst>
              <a:ext uri="{FF2B5EF4-FFF2-40B4-BE49-F238E27FC236}">
                <a16:creationId xmlns:a16="http://schemas.microsoft.com/office/drawing/2014/main" id="{E5963F14-DFC9-40C0-BCD0-4A837E431DF5}"/>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5" name="addin_colorlist" hidden="1">
            <a:extLst>
              <a:ext uri="{FF2B5EF4-FFF2-40B4-BE49-F238E27FC236}">
                <a16:creationId xmlns:a16="http://schemas.microsoft.com/office/drawing/2014/main" id="{B73620FB-5D82-4728-A1F9-C75D53925FBA}"/>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
        <p:nvSpPr>
          <p:cNvPr id="39" name="Title 6">
            <a:extLst>
              <a:ext uri="{FF2B5EF4-FFF2-40B4-BE49-F238E27FC236}">
                <a16:creationId xmlns:a16="http://schemas.microsoft.com/office/drawing/2014/main" id="{5D15D34C-2B62-4A4C-AEE9-82137A8B1D88}"/>
              </a:ext>
            </a:extLst>
          </p:cNvPr>
          <p:cNvSpPr>
            <a:spLocks noGrp="1"/>
          </p:cNvSpPr>
          <p:nvPr>
            <p:ph type="title"/>
          </p:nvPr>
        </p:nvSpPr>
        <p:spPr>
          <a:xfrm>
            <a:off x="2463594" y="2235549"/>
            <a:ext cx="5611203" cy="1797779"/>
          </a:xfrm>
        </p:spPr>
        <p:txBody>
          <a:bodyPr/>
          <a:lstStyle>
            <a:lvl1pPr>
              <a:lnSpc>
                <a:spcPct val="100000"/>
              </a:lnSpc>
              <a:defRPr sz="4500">
                <a:highlight>
                  <a:srgbClr val="FFFFFF"/>
                </a:highlight>
              </a:defRPr>
            </a:lvl1pPr>
          </a:lstStyle>
          <a:p>
            <a:r>
              <a:rPr lang="en-US"/>
              <a:t>Click to edit Master title style</a:t>
            </a:r>
            <a:endParaRPr lang="en-US" dirty="0"/>
          </a:p>
        </p:txBody>
      </p:sp>
      <p:sp>
        <p:nvSpPr>
          <p:cNvPr id="33" name="Text Placeholder 3">
            <a:extLst>
              <a:ext uri="{FF2B5EF4-FFF2-40B4-BE49-F238E27FC236}">
                <a16:creationId xmlns:a16="http://schemas.microsoft.com/office/drawing/2014/main" id="{09EEDD50-63E6-41B4-83C0-DB199267B4E5}"/>
              </a:ext>
            </a:extLst>
          </p:cNvPr>
          <p:cNvSpPr>
            <a:spLocks noGrp="1"/>
          </p:cNvSpPr>
          <p:nvPr>
            <p:ph type="body" sz="quarter" idx="20" hasCustomPrompt="1"/>
          </p:nvPr>
        </p:nvSpPr>
        <p:spPr>
          <a:xfrm>
            <a:off x="2463594" y="4237773"/>
            <a:ext cx="5716962" cy="757238"/>
          </a:xfrm>
        </p:spPr>
        <p:txBody>
          <a:bodyPr/>
          <a:lstStyle>
            <a:lvl1pPr marL="0" indent="0">
              <a:spcBef>
                <a:spcPts val="0"/>
              </a:spcBef>
              <a:buNone/>
              <a:defRPr>
                <a:highlight>
                  <a:srgbClr val="FFFFFF"/>
                </a:highlight>
              </a:defRPr>
            </a:lvl1pPr>
          </a:lstStyle>
          <a:p>
            <a:pPr lvl="0"/>
            <a:r>
              <a:rPr lang="en-US" dirty="0" err="1"/>
              <a:t>Underoverskrift</a:t>
            </a:r>
            <a:endParaRPr lang="en-US" dirty="0"/>
          </a:p>
        </p:txBody>
      </p:sp>
      <p:sp>
        <p:nvSpPr>
          <p:cNvPr id="40" name="Subtitle 2">
            <a:extLst>
              <a:ext uri="{FF2B5EF4-FFF2-40B4-BE49-F238E27FC236}">
                <a16:creationId xmlns:a16="http://schemas.microsoft.com/office/drawing/2014/main" id="{291ADE13-A8F2-46E2-995A-5B5A00B970CE}"/>
              </a:ext>
            </a:extLst>
          </p:cNvPr>
          <p:cNvSpPr>
            <a:spLocks noGrp="1"/>
          </p:cNvSpPr>
          <p:nvPr>
            <p:ph type="subTitle" idx="1" hasCustomPrompt="1"/>
          </p:nvPr>
        </p:nvSpPr>
        <p:spPr>
          <a:xfrm>
            <a:off x="2463595" y="5199013"/>
            <a:ext cx="1584852"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42" name="Text Placeholder 8">
            <a:extLst>
              <a:ext uri="{FF2B5EF4-FFF2-40B4-BE49-F238E27FC236}">
                <a16:creationId xmlns:a16="http://schemas.microsoft.com/office/drawing/2014/main" id="{7E6BC4FE-C55B-40DF-BE2C-B4A366CA9E99}"/>
              </a:ext>
            </a:extLst>
          </p:cNvPr>
          <p:cNvSpPr>
            <a:spLocks noGrp="1"/>
          </p:cNvSpPr>
          <p:nvPr>
            <p:ph type="body" sz="quarter" idx="16" hasCustomPrompt="1"/>
          </p:nvPr>
        </p:nvSpPr>
        <p:spPr>
          <a:xfrm>
            <a:off x="2463594" y="5468760"/>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43" name="Text Placeholder 8">
            <a:extLst>
              <a:ext uri="{FF2B5EF4-FFF2-40B4-BE49-F238E27FC236}">
                <a16:creationId xmlns:a16="http://schemas.microsoft.com/office/drawing/2014/main" id="{2A5C5038-A44D-4A5A-B6E6-4A3A6640788E}"/>
              </a:ext>
            </a:extLst>
          </p:cNvPr>
          <p:cNvSpPr>
            <a:spLocks noGrp="1"/>
          </p:cNvSpPr>
          <p:nvPr>
            <p:ph type="body" sz="quarter" idx="17" hasCustomPrompt="1"/>
          </p:nvPr>
        </p:nvSpPr>
        <p:spPr>
          <a:xfrm>
            <a:off x="2463594" y="5735491"/>
            <a:ext cx="1097540"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41" name="Date Placeholder 3">
            <a:extLst>
              <a:ext uri="{FF2B5EF4-FFF2-40B4-BE49-F238E27FC236}">
                <a16:creationId xmlns:a16="http://schemas.microsoft.com/office/drawing/2014/main" id="{6D771372-9AD5-430D-A81A-2E8203086FDD}"/>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Tree>
    <p:extLst>
      <p:ext uri="{BB962C8B-B14F-4D97-AF65-F5344CB8AC3E}">
        <p14:creationId xmlns:p14="http://schemas.microsoft.com/office/powerpoint/2010/main" val="226124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Forside fullbredde UiO Innhold">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45483" y="0"/>
            <a:ext cx="10343114"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848885" y="0"/>
            <a:ext cx="10343115" cy="6858000"/>
          </a:xfrm>
          <a:prstGeom prst="rect">
            <a:avLst/>
          </a:prstGeom>
          <a:noFill/>
        </p:spPr>
        <p:txBody>
          <a:bodyPr lIns="0" tIns="0" rIns="0" bIns="0"/>
          <a:lstStyle>
            <a:lvl1pPr>
              <a:buNone/>
              <a:defRPr/>
            </a:lvl1pPr>
          </a:lstStyle>
          <a:p>
            <a:pPr lvl="0"/>
            <a:r>
              <a:rPr lang="nb-NO" dirty="0"/>
              <a:t> </a:t>
            </a:r>
            <a:endParaRPr lang="en-US" dirty="0"/>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10785613" y="5457092"/>
            <a:ext cx="1025436" cy="1025421"/>
          </a:xfrm>
          <a:blipFill>
            <a:blip r:embed="rId2">
              <a:extLst>
                <a:ext uri="{96DAC541-7B7A-43D3-8B79-37D633B846F1}">
                  <asvg:svgBlip xmlns:asvg="http://schemas.microsoft.com/office/drawing/2016/SVG/main" r:embed="rId3"/>
                </a:ext>
              </a:extLst>
            </a:blip>
            <a:stretch>
              <a:fillRect/>
            </a:stretch>
          </a:blipFill>
        </p:spPr>
        <p:txBody>
          <a:bodyPr/>
          <a:lstStyle>
            <a:lvl1pPr>
              <a:buNone/>
              <a:defRPr sz="100"/>
            </a:lvl1pPr>
          </a:lstStyle>
          <a:p>
            <a:pPr lvl="0"/>
            <a:r>
              <a:rPr lang="nb-NO" dirty="0"/>
              <a:t> </a:t>
            </a:r>
            <a:endParaRPr lang="en-US" dirty="0"/>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3" y="5457092"/>
            <a:ext cx="1025436"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4" y="5457093"/>
            <a:ext cx="1025421" cy="1025421"/>
          </a:xfrm>
          <a:prstGeom prst="rect">
            <a:avLst/>
          </a:prstGeom>
        </p:spPr>
      </p:pic>
      <p:sp>
        <p:nvSpPr>
          <p:cNvPr id="25" name="Text Placeholder 6" descr="Logo Universitetet i oslo">
            <a:extLst>
              <a:ext uri="{FF2B5EF4-FFF2-40B4-BE49-F238E27FC236}">
                <a16:creationId xmlns:a16="http://schemas.microsoft.com/office/drawing/2014/main" id="{50027A71-34C3-4277-9DC8-33989675B439}"/>
              </a:ext>
            </a:extLst>
          </p:cNvPr>
          <p:cNvSpPr>
            <a:spLocks noGrp="1"/>
          </p:cNvSpPr>
          <p:nvPr>
            <p:ph type="body" sz="quarter" idx="19" hasCustomPrompt="1"/>
          </p:nvPr>
        </p:nvSpPr>
        <p:spPr>
          <a:xfrm>
            <a:off x="386112" y="381854"/>
            <a:ext cx="5619582" cy="1116919"/>
          </a:xfrm>
          <a:blipFill>
            <a:blip r:embed="rId8">
              <a:extLst>
                <a:ext uri="{96DAC541-7B7A-43D3-8B79-37D633B846F1}">
                  <asvg:svgBlip xmlns:asvg="http://schemas.microsoft.com/office/drawing/2016/SVG/main" r:embed="rId9"/>
                </a:ext>
              </a:extLst>
            </a:blip>
            <a:stretch>
              <a:fillRect/>
            </a:stretch>
          </a:blipFill>
        </p:spPr>
        <p:txBody>
          <a:bodyPr/>
          <a:lstStyle>
            <a:lvl1pPr>
              <a:buNone/>
              <a:defRPr/>
            </a:lvl1pPr>
          </a:lstStyle>
          <a:p>
            <a:pPr lvl="0"/>
            <a:r>
              <a:rPr lang="nb-NO" dirty="0"/>
              <a:t> </a:t>
            </a:r>
            <a:endParaRPr lang="en-US" dirty="0"/>
          </a:p>
        </p:txBody>
      </p:sp>
      <p:sp>
        <p:nvSpPr>
          <p:cNvPr id="22" name="Title 6">
            <a:extLst>
              <a:ext uri="{FF2B5EF4-FFF2-40B4-BE49-F238E27FC236}">
                <a16:creationId xmlns:a16="http://schemas.microsoft.com/office/drawing/2014/main" id="{C84774D4-5C7C-4730-82A6-82F5EF820D5C}"/>
              </a:ext>
            </a:extLst>
          </p:cNvPr>
          <p:cNvSpPr>
            <a:spLocks noGrp="1"/>
          </p:cNvSpPr>
          <p:nvPr>
            <p:ph type="title"/>
          </p:nvPr>
        </p:nvSpPr>
        <p:spPr>
          <a:xfrm>
            <a:off x="2463594" y="2235549"/>
            <a:ext cx="5611203" cy="1797779"/>
          </a:xfrm>
        </p:spPr>
        <p:txBody>
          <a:bodyPr/>
          <a:lstStyle>
            <a:lvl1pPr>
              <a:lnSpc>
                <a:spcPct val="100000"/>
              </a:lnSpc>
              <a:defRPr sz="4500">
                <a:highlight>
                  <a:srgbClr val="FFFFFF"/>
                </a:highlight>
              </a:defRPr>
            </a:lvl1pPr>
          </a:lstStyle>
          <a:p>
            <a:r>
              <a:rPr lang="en-US"/>
              <a:t>Click to edit Master title style</a:t>
            </a:r>
            <a:endParaRPr lang="en-US" dirty="0"/>
          </a:p>
        </p:txBody>
      </p:sp>
      <p:sp>
        <p:nvSpPr>
          <p:cNvPr id="30" name="Text Placeholder 3">
            <a:extLst>
              <a:ext uri="{FF2B5EF4-FFF2-40B4-BE49-F238E27FC236}">
                <a16:creationId xmlns:a16="http://schemas.microsoft.com/office/drawing/2014/main" id="{2E575EDC-3ABC-432B-9C97-25626161EF0B}"/>
              </a:ext>
            </a:extLst>
          </p:cNvPr>
          <p:cNvSpPr>
            <a:spLocks noGrp="1"/>
          </p:cNvSpPr>
          <p:nvPr>
            <p:ph type="body" sz="quarter" idx="20" hasCustomPrompt="1"/>
          </p:nvPr>
        </p:nvSpPr>
        <p:spPr>
          <a:xfrm>
            <a:off x="2463594" y="4237773"/>
            <a:ext cx="5716962" cy="757238"/>
          </a:xfrm>
        </p:spPr>
        <p:txBody>
          <a:bodyPr/>
          <a:lstStyle>
            <a:lvl1pPr marL="0" indent="0">
              <a:spcBef>
                <a:spcPts val="0"/>
              </a:spcBef>
              <a:buNone/>
              <a:defRPr>
                <a:highlight>
                  <a:srgbClr val="FFFFFF"/>
                </a:highlight>
              </a:defRPr>
            </a:lvl1pPr>
          </a:lstStyle>
          <a:p>
            <a:pPr lvl="0"/>
            <a:r>
              <a:rPr lang="en-US" dirty="0" err="1"/>
              <a:t>Underoverskrift</a:t>
            </a:r>
            <a:endParaRPr lang="en-US" dirty="0"/>
          </a:p>
        </p:txBody>
      </p:sp>
      <p:sp>
        <p:nvSpPr>
          <p:cNvPr id="26" name="Subtitle 2">
            <a:extLst>
              <a:ext uri="{FF2B5EF4-FFF2-40B4-BE49-F238E27FC236}">
                <a16:creationId xmlns:a16="http://schemas.microsoft.com/office/drawing/2014/main" id="{A1A5E3CB-F490-44A3-9769-374F0F9201A1}"/>
              </a:ext>
            </a:extLst>
          </p:cNvPr>
          <p:cNvSpPr>
            <a:spLocks noGrp="1"/>
          </p:cNvSpPr>
          <p:nvPr>
            <p:ph type="subTitle" idx="1" hasCustomPrompt="1"/>
          </p:nvPr>
        </p:nvSpPr>
        <p:spPr>
          <a:xfrm>
            <a:off x="2463595" y="5199013"/>
            <a:ext cx="1584852"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8" name="Text Placeholder 8">
            <a:extLst>
              <a:ext uri="{FF2B5EF4-FFF2-40B4-BE49-F238E27FC236}">
                <a16:creationId xmlns:a16="http://schemas.microsoft.com/office/drawing/2014/main" id="{3F93262B-E88D-4BFD-9D4B-7AD8BFDC480A}"/>
              </a:ext>
            </a:extLst>
          </p:cNvPr>
          <p:cNvSpPr>
            <a:spLocks noGrp="1"/>
          </p:cNvSpPr>
          <p:nvPr>
            <p:ph type="body" sz="quarter" idx="16" hasCustomPrompt="1"/>
          </p:nvPr>
        </p:nvSpPr>
        <p:spPr>
          <a:xfrm>
            <a:off x="2463594" y="5468760"/>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9" name="Text Placeholder 8">
            <a:extLst>
              <a:ext uri="{FF2B5EF4-FFF2-40B4-BE49-F238E27FC236}">
                <a16:creationId xmlns:a16="http://schemas.microsoft.com/office/drawing/2014/main" id="{830548DB-AABB-4BB8-A24A-769595E8EB4C}"/>
              </a:ext>
            </a:extLst>
          </p:cNvPr>
          <p:cNvSpPr>
            <a:spLocks noGrp="1"/>
          </p:cNvSpPr>
          <p:nvPr>
            <p:ph type="body" sz="quarter" idx="17" hasCustomPrompt="1"/>
          </p:nvPr>
        </p:nvSpPr>
        <p:spPr>
          <a:xfrm>
            <a:off x="2463594" y="5735491"/>
            <a:ext cx="1097540"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27" name="Date Placeholder 3">
            <a:extLst>
              <a:ext uri="{FF2B5EF4-FFF2-40B4-BE49-F238E27FC236}">
                <a16:creationId xmlns:a16="http://schemas.microsoft.com/office/drawing/2014/main" id="{7600F748-6DC4-4BF6-91DC-8B5B90204822}"/>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Tree>
    <p:extLst>
      <p:ext uri="{BB962C8B-B14F-4D97-AF65-F5344CB8AC3E}">
        <p14:creationId xmlns:p14="http://schemas.microsoft.com/office/powerpoint/2010/main" val="63502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fullbredde UiO Innhold (Ful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0" y="0"/>
            <a:ext cx="12188597" cy="6946900"/>
          </a:xfrm>
          <a:solidFill>
            <a:schemeClr val="bg1"/>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0" y="0"/>
            <a:ext cx="12192000" cy="6946900"/>
          </a:xfrm>
          <a:prstGeom prst="rect">
            <a:avLst/>
          </a:prstGeom>
          <a:noFill/>
        </p:spPr>
        <p:txBody>
          <a:bodyPr lIns="0" tIns="0" rIns="0" bIns="0"/>
          <a:lstStyle>
            <a:lvl1pPr>
              <a:buNone/>
              <a:defRPr/>
            </a:lvl1pPr>
          </a:lstStyle>
          <a:p>
            <a:pPr lvl="0"/>
            <a:r>
              <a:rPr lang="nb-NO" dirty="0"/>
              <a:t> </a:t>
            </a:r>
            <a:endParaRPr lang="en-US" dirty="0"/>
          </a:p>
        </p:txBody>
      </p:sp>
      <p:sp>
        <p:nvSpPr>
          <p:cNvPr id="25" name="Text Placeholder 6" descr="Logo Universitetet i oslo">
            <a:extLst>
              <a:ext uri="{FF2B5EF4-FFF2-40B4-BE49-F238E27FC236}">
                <a16:creationId xmlns:a16="http://schemas.microsoft.com/office/drawing/2014/main" id="{50027A71-34C3-4277-9DC8-33989675B439}"/>
              </a:ext>
            </a:extLst>
          </p:cNvPr>
          <p:cNvSpPr>
            <a:spLocks noGrp="1"/>
          </p:cNvSpPr>
          <p:nvPr>
            <p:ph type="body" sz="quarter" idx="19" hasCustomPrompt="1"/>
          </p:nvPr>
        </p:nvSpPr>
        <p:spPr>
          <a:xfrm>
            <a:off x="386112" y="381854"/>
            <a:ext cx="5619582" cy="1116919"/>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22" name="Title 6">
            <a:extLst>
              <a:ext uri="{FF2B5EF4-FFF2-40B4-BE49-F238E27FC236}">
                <a16:creationId xmlns:a16="http://schemas.microsoft.com/office/drawing/2014/main" id="{C84774D4-5C7C-4730-82A6-82F5EF820D5C}"/>
              </a:ext>
            </a:extLst>
          </p:cNvPr>
          <p:cNvSpPr>
            <a:spLocks noGrp="1"/>
          </p:cNvSpPr>
          <p:nvPr>
            <p:ph type="title"/>
          </p:nvPr>
        </p:nvSpPr>
        <p:spPr>
          <a:xfrm>
            <a:off x="2463594" y="2235549"/>
            <a:ext cx="5611203" cy="1797779"/>
          </a:xfrm>
        </p:spPr>
        <p:txBody>
          <a:bodyPr/>
          <a:lstStyle>
            <a:lvl1pPr>
              <a:lnSpc>
                <a:spcPct val="100000"/>
              </a:lnSpc>
              <a:defRPr sz="4500">
                <a:highlight>
                  <a:srgbClr val="FFFFFF"/>
                </a:highlight>
              </a:defRPr>
            </a:lvl1pPr>
          </a:lstStyle>
          <a:p>
            <a:r>
              <a:rPr lang="en-US"/>
              <a:t>Click to edit Master title style</a:t>
            </a:r>
            <a:endParaRPr lang="en-US" dirty="0"/>
          </a:p>
        </p:txBody>
      </p:sp>
      <p:sp>
        <p:nvSpPr>
          <p:cNvPr id="30" name="Text Placeholder 3">
            <a:extLst>
              <a:ext uri="{FF2B5EF4-FFF2-40B4-BE49-F238E27FC236}">
                <a16:creationId xmlns:a16="http://schemas.microsoft.com/office/drawing/2014/main" id="{2E575EDC-3ABC-432B-9C97-25626161EF0B}"/>
              </a:ext>
            </a:extLst>
          </p:cNvPr>
          <p:cNvSpPr>
            <a:spLocks noGrp="1"/>
          </p:cNvSpPr>
          <p:nvPr>
            <p:ph type="body" sz="quarter" idx="20" hasCustomPrompt="1"/>
          </p:nvPr>
        </p:nvSpPr>
        <p:spPr>
          <a:xfrm>
            <a:off x="2463594" y="4237773"/>
            <a:ext cx="5716962" cy="757238"/>
          </a:xfrm>
        </p:spPr>
        <p:txBody>
          <a:bodyPr/>
          <a:lstStyle>
            <a:lvl1pPr marL="0" indent="0">
              <a:spcBef>
                <a:spcPts val="0"/>
              </a:spcBef>
              <a:buNone/>
              <a:defRPr>
                <a:highlight>
                  <a:srgbClr val="FFFFFF"/>
                </a:highlight>
              </a:defRPr>
            </a:lvl1pPr>
          </a:lstStyle>
          <a:p>
            <a:pPr lvl="0"/>
            <a:r>
              <a:rPr lang="en-US" dirty="0" err="1"/>
              <a:t>Underoverskrift</a:t>
            </a:r>
            <a:endParaRPr lang="en-US" dirty="0"/>
          </a:p>
        </p:txBody>
      </p:sp>
      <p:sp>
        <p:nvSpPr>
          <p:cNvPr id="26" name="Subtitle 2">
            <a:extLst>
              <a:ext uri="{FF2B5EF4-FFF2-40B4-BE49-F238E27FC236}">
                <a16:creationId xmlns:a16="http://schemas.microsoft.com/office/drawing/2014/main" id="{A1A5E3CB-F490-44A3-9769-374F0F9201A1}"/>
              </a:ext>
            </a:extLst>
          </p:cNvPr>
          <p:cNvSpPr>
            <a:spLocks noGrp="1"/>
          </p:cNvSpPr>
          <p:nvPr>
            <p:ph type="subTitle" idx="1" hasCustomPrompt="1"/>
          </p:nvPr>
        </p:nvSpPr>
        <p:spPr>
          <a:xfrm>
            <a:off x="2463595" y="5199013"/>
            <a:ext cx="1584852"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8" name="Text Placeholder 8">
            <a:extLst>
              <a:ext uri="{FF2B5EF4-FFF2-40B4-BE49-F238E27FC236}">
                <a16:creationId xmlns:a16="http://schemas.microsoft.com/office/drawing/2014/main" id="{3F93262B-E88D-4BFD-9D4B-7AD8BFDC480A}"/>
              </a:ext>
            </a:extLst>
          </p:cNvPr>
          <p:cNvSpPr>
            <a:spLocks noGrp="1"/>
          </p:cNvSpPr>
          <p:nvPr>
            <p:ph type="body" sz="quarter" idx="16" hasCustomPrompt="1"/>
          </p:nvPr>
        </p:nvSpPr>
        <p:spPr>
          <a:xfrm>
            <a:off x="2463594" y="5468760"/>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9" name="Text Placeholder 8">
            <a:extLst>
              <a:ext uri="{FF2B5EF4-FFF2-40B4-BE49-F238E27FC236}">
                <a16:creationId xmlns:a16="http://schemas.microsoft.com/office/drawing/2014/main" id="{830548DB-AABB-4BB8-A24A-769595E8EB4C}"/>
              </a:ext>
            </a:extLst>
          </p:cNvPr>
          <p:cNvSpPr>
            <a:spLocks noGrp="1"/>
          </p:cNvSpPr>
          <p:nvPr>
            <p:ph type="body" sz="quarter" idx="17" hasCustomPrompt="1"/>
          </p:nvPr>
        </p:nvSpPr>
        <p:spPr>
          <a:xfrm>
            <a:off x="2463594" y="5735491"/>
            <a:ext cx="1097540"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27" name="Date Placeholder 3">
            <a:extLst>
              <a:ext uri="{FF2B5EF4-FFF2-40B4-BE49-F238E27FC236}">
                <a16:creationId xmlns:a16="http://schemas.microsoft.com/office/drawing/2014/main" id="{7600F748-6DC4-4BF6-91DC-8B5B90204822}"/>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Tree>
    <p:extLst>
      <p:ext uri="{BB962C8B-B14F-4D97-AF65-F5344CB8AC3E}">
        <p14:creationId xmlns:p14="http://schemas.microsoft.com/office/powerpoint/2010/main" val="302493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rside fakultet Bilde">
    <p:bg>
      <p:bgPr>
        <a:solidFill>
          <a:schemeClr val="lt1"/>
        </a:solidFill>
        <a:effectLst/>
      </p:bgPr>
    </p:bg>
    <p:spTree>
      <p:nvGrpSpPr>
        <p:cNvPr id="1" name=""/>
        <p:cNvGrpSpPr/>
        <p:nvPr/>
      </p:nvGrpSpPr>
      <p:grpSpPr>
        <a:xfrm>
          <a:off x="0" y="0"/>
          <a:ext cx="0" cy="0"/>
          <a:chOff x="0" y="0"/>
          <a:chExt cx="0" cy="0"/>
        </a:xfrm>
      </p:grpSpPr>
      <p:sp>
        <p:nvSpPr>
          <p:cNvPr id="22" name="Picture Placeholder 1">
            <a:extLst>
              <a:ext uri="{FF2B5EF4-FFF2-40B4-BE49-F238E27FC236}">
                <a16:creationId xmlns:a16="http://schemas.microsoft.com/office/drawing/2014/main" id="{8F36C119-AFC3-655F-C788-84AAE9762870}"/>
              </a:ext>
              <a:ext uri="{C183D7F6-B498-43B3-948B-1728B52AA6E4}">
                <adec:decorative xmlns:adec="http://schemas.microsoft.com/office/drawing/2017/decorative" val="1"/>
              </a:ext>
            </a:extLst>
          </p:cNvPr>
          <p:cNvSpPr>
            <a:spLocks noGrp="1"/>
          </p:cNvSpPr>
          <p:nvPr>
            <p:ph type="pic" sz="quarter" idx="13"/>
          </p:nvPr>
        </p:nvSpPr>
        <p:spPr>
          <a:xfrm>
            <a:off x="6209880" y="0"/>
            <a:ext cx="5982120" cy="6858000"/>
          </a:xfrm>
          <a:prstGeom prst="rect">
            <a:avLst/>
          </a:prstGeom>
          <a:blipFill dpi="0" rotWithShape="1">
            <a:blip r:embed="rId3">
              <a:extLst>
                <a:ext uri="{28A0092B-C50C-407E-A947-70E740481C1C}">
                  <a14:useLocalDpi xmlns:a14="http://schemas.microsoft.com/office/drawing/2010/main" val="0"/>
                </a:ext>
              </a:extLst>
            </a:blip>
            <a:srcRect/>
            <a:stretch>
              <a:fillRect l="-21892" r="-49642"/>
            </a:stretch>
          </a:blipFill>
        </p:spPr>
        <p:txBody>
          <a:bodyPr lIns="0" tIns="0" rIns="0" bIns="0"/>
          <a:lstStyle/>
          <a:p>
            <a:r>
              <a:rPr lang="en-US"/>
              <a:t>Click icon to add picture</a:t>
            </a:r>
          </a:p>
        </p:txBody>
      </p:sp>
      <p:graphicFrame>
        <p:nvGraphicFramePr>
          <p:cNvPr id="4" name="Object 3" hidden="1">
            <a:extLst>
              <a:ext uri="{FF2B5EF4-FFF2-40B4-BE49-F238E27FC236}">
                <a16:creationId xmlns:a16="http://schemas.microsoft.com/office/drawing/2014/main" id="{1FDE277A-D1D4-46F7-9ED8-7C20DEB74C53}"/>
              </a:ext>
            </a:extLst>
          </p:cNvPr>
          <p:cNvGraphicFramePr>
            <a:graphicFrameLocks noChangeAspect="1"/>
          </p:cNvGraphicFramePr>
          <p:nvPr userDrawn="1">
            <p:custDataLst>
              <p:tags r:id="rId1"/>
            </p:custDataLst>
            <p:extLst>
              <p:ext uri="{D42A27DB-BD31-4B8C-83A1-F6EECF244321}">
                <p14:modId xmlns:p14="http://schemas.microsoft.com/office/powerpoint/2010/main" val="404062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9" imgH="343" progId="TCLayout.ActiveDocument.1">
                  <p:embed/>
                </p:oleObj>
              </mc:Choice>
              <mc:Fallback>
                <p:oleObj name="think-cell Slide" r:id="rId4" imgW="339" imgH="34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24" name="Graphic 23" descr="UiO segl">
            <a:extLst>
              <a:ext uri="{FF2B5EF4-FFF2-40B4-BE49-F238E27FC236}">
                <a16:creationId xmlns:a16="http://schemas.microsoft.com/office/drawing/2014/main" id="{EC3480BC-2C3D-4A7E-9C52-40E1CC216E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9C5D506-67A5-4F89-8560-22F43BCF74AF}"/>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6" name="addin_colorbox" hidden="1">
            <a:extLst>
              <a:ext uri="{FF2B5EF4-FFF2-40B4-BE49-F238E27FC236}">
                <a16:creationId xmlns:a16="http://schemas.microsoft.com/office/drawing/2014/main" id="{FCA3E1BC-B669-4110-87EA-FAF1FA6121D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7" name="addin_title" hidden="1">
            <a:extLst>
              <a:ext uri="{FF2B5EF4-FFF2-40B4-BE49-F238E27FC236}">
                <a16:creationId xmlns:a16="http://schemas.microsoft.com/office/drawing/2014/main" id="{3ED724C7-6D8D-4B02-A942-476103665D4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8" name="addin_text" hidden="1">
            <a:extLst>
              <a:ext uri="{FF2B5EF4-FFF2-40B4-BE49-F238E27FC236}">
                <a16:creationId xmlns:a16="http://schemas.microsoft.com/office/drawing/2014/main" id="{3875A1F9-BE97-453C-A6D3-C2B80FB26DA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9" name="addin_image" hidden="1">
            <a:extLst>
              <a:ext uri="{FF2B5EF4-FFF2-40B4-BE49-F238E27FC236}">
                <a16:creationId xmlns:a16="http://schemas.microsoft.com/office/drawing/2014/main" id="{B74C45E3-A0CF-4E11-99D4-B0A97B5ECA6D}"/>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0" name="addin_grouplist" hidden="1">
            <a:extLst>
              <a:ext uri="{FF2B5EF4-FFF2-40B4-BE49-F238E27FC236}">
                <a16:creationId xmlns:a16="http://schemas.microsoft.com/office/drawing/2014/main" id="{E863661C-B13F-46BB-BA71-469E9D5AB327}"/>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1" name="addin_logo" hidden="1">
            <a:extLst>
              <a:ext uri="{FF2B5EF4-FFF2-40B4-BE49-F238E27FC236}">
                <a16:creationId xmlns:a16="http://schemas.microsoft.com/office/drawing/2014/main" id="{6B15E5D0-41F1-4B95-AEBC-8FEF29F24DE4}"/>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a:effectLst>
            <a:outerShdw blurRad="50800" dist="50800" dir="5400000" algn="ctr" rotWithShape="0">
              <a:srgbClr val="0A0000">
                <a:alpha val="0"/>
              </a:srgbClr>
            </a:outerShdw>
          </a:effectLst>
        </p:spPr>
        <p:txBody>
          <a:bodyPr vert="horz" anchor="t"/>
          <a:lstStyle>
            <a:lvl1pPr algn="l">
              <a:lnSpc>
                <a:spcPct val="100000"/>
              </a:lnSpc>
              <a:defRPr sz="4501"/>
            </a:lvl1pPr>
          </a:lstStyle>
          <a:p>
            <a:r>
              <a:rPr lang="nb-NO" noProof="0" dirty="0"/>
              <a:t>Velg fakultet fra </a:t>
            </a:r>
            <a:r>
              <a:rPr lang="nb-NO" noProof="0" dirty="0" err="1"/>
              <a:t>nedtrekksmenyen</a:t>
            </a:r>
            <a:endParaRPr lang="en-US" noProof="0" dirty="0"/>
          </a:p>
        </p:txBody>
      </p:sp>
      <p:sp>
        <p:nvSpPr>
          <p:cNvPr id="28" name="Text Placeholder 8">
            <a:extLst>
              <a:ext uri="{FF2B5EF4-FFF2-40B4-BE49-F238E27FC236}">
                <a16:creationId xmlns:a16="http://schemas.microsoft.com/office/drawing/2014/main" id="{E17BAB58-FE9E-48CD-90C1-5A92CD4AF345}"/>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6" name="Text Placeholder 8">
            <a:extLst>
              <a:ext uri="{FF2B5EF4-FFF2-40B4-BE49-F238E27FC236}">
                <a16:creationId xmlns:a16="http://schemas.microsoft.com/office/drawing/2014/main" id="{D1011A16-94DD-4043-A614-BEC724B6F1F6}"/>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7" name="Text Placeholder 8">
            <a:extLst>
              <a:ext uri="{FF2B5EF4-FFF2-40B4-BE49-F238E27FC236}">
                <a16:creationId xmlns:a16="http://schemas.microsoft.com/office/drawing/2014/main" id="{BC09F072-DFF2-42B8-9221-578EE194D06A}"/>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5" name="Date Placeholder 3">
            <a:extLst>
              <a:ext uri="{FF2B5EF4-FFF2-40B4-BE49-F238E27FC236}">
                <a16:creationId xmlns:a16="http://schemas.microsoft.com/office/drawing/2014/main" id="{3BBDCC2B-F1B3-4493-BC07-8FE83C70C0EE}"/>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149182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Forside fakultet Innho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a:effectLst>
            <a:outerShdw blurRad="50800" dist="50800" dir="5400000" algn="ctr" rotWithShape="0">
              <a:srgbClr val="0A0000">
                <a:alpha val="0"/>
              </a:srgbClr>
            </a:outerShdw>
          </a:effectLst>
        </p:spPr>
        <p:txBody>
          <a:bodyPr vert="horz" anchor="t"/>
          <a:lstStyle>
            <a:lvl1pPr algn="l">
              <a:lnSpc>
                <a:spcPct val="100000"/>
              </a:lnSpc>
              <a:defRPr sz="4501"/>
            </a:lvl1pPr>
          </a:lstStyle>
          <a:p>
            <a:r>
              <a:rPr lang="nb-NO" noProof="0" dirty="0"/>
              <a:t>Velg fakultet fra </a:t>
            </a:r>
            <a:r>
              <a:rPr lang="nb-NO" noProof="0" dirty="0" err="1"/>
              <a:t>nedtrekksmenyen</a:t>
            </a:r>
            <a:endParaRPr lang="en-US" noProof="0" dirty="0"/>
          </a:p>
        </p:txBody>
      </p:sp>
      <p:sp>
        <p:nvSpPr>
          <p:cNvPr id="27" name="Text Placeholder 8">
            <a:extLst>
              <a:ext uri="{FF2B5EF4-FFF2-40B4-BE49-F238E27FC236}">
                <a16:creationId xmlns:a16="http://schemas.microsoft.com/office/drawing/2014/main" id="{D0FDCF8F-A008-4CFD-BFC2-4B8B6F9B5138}"/>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5" name="Text Placeholder 8">
            <a:extLst>
              <a:ext uri="{FF2B5EF4-FFF2-40B4-BE49-F238E27FC236}">
                <a16:creationId xmlns:a16="http://schemas.microsoft.com/office/drawing/2014/main" id="{2127E9DC-8728-47D2-950F-5610AB44AE59}"/>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6" name="Text Placeholder 8">
            <a:extLst>
              <a:ext uri="{FF2B5EF4-FFF2-40B4-BE49-F238E27FC236}">
                <a16:creationId xmlns:a16="http://schemas.microsoft.com/office/drawing/2014/main" id="{212AB716-EA8C-40F3-9E5E-FADFDE5B68A9}"/>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4" name="Date Placeholder 3">
            <a:extLst>
              <a:ext uri="{FF2B5EF4-FFF2-40B4-BE49-F238E27FC236}">
                <a16:creationId xmlns:a16="http://schemas.microsoft.com/office/drawing/2014/main" id="{C0D51CD3-9F1B-45C4-9816-FCEC12A47AF7}"/>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graphicFrame>
        <p:nvGraphicFramePr>
          <p:cNvPr id="3" name="Object 2" hidden="1">
            <a:extLst>
              <a:ext uri="{FF2B5EF4-FFF2-40B4-BE49-F238E27FC236}">
                <a16:creationId xmlns:a16="http://schemas.microsoft.com/office/drawing/2014/main" id="{4C57EEA8-87A3-4F4A-8A88-C8CF94340B45}"/>
              </a:ext>
            </a:extLst>
          </p:cNvPr>
          <p:cNvGraphicFramePr>
            <a:graphicFrameLocks noChangeAspect="1"/>
          </p:cNvGraphicFramePr>
          <p:nvPr userDrawn="1">
            <p:custDataLst>
              <p:tags r:id="rId1"/>
            </p:custDataLst>
            <p:extLst>
              <p:ext uri="{D42A27DB-BD31-4B8C-83A1-F6EECF244321}">
                <p14:modId xmlns:p14="http://schemas.microsoft.com/office/powerpoint/2010/main" val="1899552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9" imgH="343" progId="TCLayout.ActiveDocument.1">
                  <p:embed/>
                </p:oleObj>
              </mc:Choice>
              <mc:Fallback>
                <p:oleObj name="think-cell Slide" r:id="rId3" imgW="339" imgH="343"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dirty="0"/>
              <a:t> </a:t>
            </a:r>
            <a:endParaRPr lang="en-US" dirty="0"/>
          </a:p>
        </p:txBody>
      </p:sp>
      <p:pic>
        <p:nvPicPr>
          <p:cNvPr id="28" name="Graphic 27" descr="UiO segl">
            <a:extLst>
              <a:ext uri="{FF2B5EF4-FFF2-40B4-BE49-F238E27FC236}">
                <a16:creationId xmlns:a16="http://schemas.microsoft.com/office/drawing/2014/main" id="{AECCD3CC-AC27-4207-85D4-8056C1F5FD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Tree>
    <p:extLst>
      <p:ext uri="{BB962C8B-B14F-4D97-AF65-F5344CB8AC3E}">
        <p14:creationId xmlns:p14="http://schemas.microsoft.com/office/powerpoint/2010/main" val="193668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fakultet bilde og titte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16BE45C5-2FD6-4365-884E-E7211BA9F811}"/>
              </a:ext>
            </a:extLst>
          </p:cNvPr>
          <p:cNvSpPr>
            <a:spLocks noGrp="1"/>
          </p:cNvSpPr>
          <p:nvPr>
            <p:ph type="body" sz="quarter" idx="19"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6" name="Picture Placeholder 5">
            <a:extLst>
              <a:ext uri="{FF2B5EF4-FFF2-40B4-BE49-F238E27FC236}">
                <a16:creationId xmlns:a16="http://schemas.microsoft.com/office/drawing/2014/main" id="{8FC80015-4906-4750-9E68-18BCB837A813}"/>
              </a:ext>
            </a:extLst>
          </p:cNvPr>
          <p:cNvSpPr>
            <a:spLocks noGrp="1"/>
          </p:cNvSpPr>
          <p:nvPr>
            <p:ph type="pic" sz="quarter" idx="20"/>
          </p:nvPr>
        </p:nvSpPr>
        <p:spPr>
          <a:xfrm>
            <a:off x="6215063" y="0"/>
            <a:ext cx="5976937" cy="6858000"/>
          </a:xfrm>
        </p:spPr>
        <p:txBody>
          <a:bodyPr/>
          <a:lstStyle>
            <a:lvl1pPr marL="0" indent="0">
              <a:buNone/>
              <a:defRPr/>
            </a:lvl1pPr>
          </a:lstStyle>
          <a:p>
            <a:r>
              <a:rPr lang="en-US"/>
              <a:t>Click icon to add picture</a:t>
            </a:r>
            <a:endParaRPr lang="en-US" dirty="0"/>
          </a:p>
        </p:txBody>
      </p:sp>
      <p:sp>
        <p:nvSpPr>
          <p:cNvPr id="29" name="Text Placeholder 8">
            <a:extLst>
              <a:ext uri="{FF2B5EF4-FFF2-40B4-BE49-F238E27FC236}">
                <a16:creationId xmlns:a16="http://schemas.microsoft.com/office/drawing/2014/main" id="{B116A28A-122D-47FC-B20F-2DE6D034FBA4}"/>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dirty="0" err="1">
                <a:latin typeface="Arial, sans-serif"/>
              </a:rPr>
              <a:t>Velg</a:t>
            </a:r>
            <a:r>
              <a:rPr lang="en-US" dirty="0">
                <a:latin typeface="Arial, sans-serif"/>
              </a:rPr>
              <a:t> </a:t>
            </a:r>
            <a:r>
              <a:rPr lang="en-US" dirty="0" err="1">
                <a:latin typeface="Arial, sans-serif"/>
              </a:rPr>
              <a:t>fakultet</a:t>
            </a:r>
            <a:r>
              <a:rPr lang="en-US" dirty="0">
                <a:latin typeface="Arial, sans-serif"/>
              </a:rPr>
              <a:t> </a:t>
            </a:r>
            <a:r>
              <a:rPr lang="en-US" dirty="0" err="1">
                <a:latin typeface="Arial, sans-serif"/>
              </a:rPr>
              <a:t>fra</a:t>
            </a:r>
            <a:r>
              <a:rPr lang="en-US" dirty="0">
                <a:latin typeface="Arial, sans-serif"/>
              </a:rPr>
              <a:t> </a:t>
            </a:r>
            <a:r>
              <a:rPr lang="en-US" dirty="0" err="1">
                <a:latin typeface="Arial, sans-serif"/>
              </a:rPr>
              <a:t>nedtrekksmenyen</a:t>
            </a:r>
            <a:endParaRPr lang="nb-NO" noProof="0" dirty="0"/>
          </a:p>
        </p:txBody>
      </p:sp>
      <p:pic>
        <p:nvPicPr>
          <p:cNvPr id="30" name="Graphic 29" descr="UiO segl">
            <a:extLst>
              <a:ext uri="{FF2B5EF4-FFF2-40B4-BE49-F238E27FC236}">
                <a16:creationId xmlns:a16="http://schemas.microsoft.com/office/drawing/2014/main" id="{E981D0C6-9965-4EA6-835B-007DA74548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1" name="addin_colorlist" hidden="1">
            <a:extLst>
              <a:ext uri="{FF2B5EF4-FFF2-40B4-BE49-F238E27FC236}">
                <a16:creationId xmlns:a16="http://schemas.microsoft.com/office/drawing/2014/main" id="{FB8D8BF6-D27B-473E-8C7F-5564EC4E8842}"/>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2" name="addin_colorbox" hidden="1">
            <a:extLst>
              <a:ext uri="{FF2B5EF4-FFF2-40B4-BE49-F238E27FC236}">
                <a16:creationId xmlns:a16="http://schemas.microsoft.com/office/drawing/2014/main" id="{AEA2A8D1-CC8A-49D7-B5F3-4D3D31E797B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4" name="addin_title" hidden="1">
            <a:extLst>
              <a:ext uri="{FF2B5EF4-FFF2-40B4-BE49-F238E27FC236}">
                <a16:creationId xmlns:a16="http://schemas.microsoft.com/office/drawing/2014/main" id="{FA762AA7-0630-463D-983A-714A0FDC6D6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BADFE346-6D41-462E-B93E-8A458125843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2F05EFBC-3D55-4A55-AC99-18A584A64FD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22529F69-78C3-4EA5-A8EF-DAED9CFEB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26D5A990-E30B-4E3A-A5A7-8F106A934ECB}"/>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p:nvPr>
        </p:nvSpPr>
        <p:spPr>
          <a:xfrm>
            <a:off x="375634" y="2283763"/>
            <a:ext cx="5075367" cy="1650530"/>
          </a:xfrm>
        </p:spPr>
        <p:txBody>
          <a:bodyPr anchor="t"/>
          <a:lstStyle>
            <a:lvl1pPr algn="l">
              <a:lnSpc>
                <a:spcPct val="100000"/>
              </a:lnSpc>
              <a:defRPr sz="4501"/>
            </a:lvl1pPr>
          </a:lstStyle>
          <a:p>
            <a:r>
              <a:rPr lang="en-US" noProof="0"/>
              <a:t>Click to edit Master title style</a:t>
            </a:r>
            <a:endParaRPr lang="nb-NO" noProof="0" dirty="0"/>
          </a:p>
        </p:txBody>
      </p:sp>
      <p:sp>
        <p:nvSpPr>
          <p:cNvPr id="28" name="Text Placeholder 8">
            <a:extLst>
              <a:ext uri="{FF2B5EF4-FFF2-40B4-BE49-F238E27FC236}">
                <a16:creationId xmlns:a16="http://schemas.microsoft.com/office/drawing/2014/main" id="{16F080F3-F66D-44E1-A274-51E675B7D76D}"/>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6" name="Text Placeholder 8">
            <a:extLst>
              <a:ext uri="{FF2B5EF4-FFF2-40B4-BE49-F238E27FC236}">
                <a16:creationId xmlns:a16="http://schemas.microsoft.com/office/drawing/2014/main" id="{2B993451-3DED-457B-B2BA-C0AD678BC4F0}"/>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7" name="Text Placeholder 8">
            <a:extLst>
              <a:ext uri="{FF2B5EF4-FFF2-40B4-BE49-F238E27FC236}">
                <a16:creationId xmlns:a16="http://schemas.microsoft.com/office/drawing/2014/main" id="{E4C943B6-9D87-4707-9BC0-AB5D348B81A6}"/>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5" name="Date Placeholder 3">
            <a:extLst>
              <a:ext uri="{FF2B5EF4-FFF2-40B4-BE49-F238E27FC236}">
                <a16:creationId xmlns:a16="http://schemas.microsoft.com/office/drawing/2014/main" id="{9138817D-ECF3-4F24-AB4D-EE86A7D38EC9}"/>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327605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institutt bild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3" name="Picture Placeholder 2">
            <a:extLst>
              <a:ext uri="{FF2B5EF4-FFF2-40B4-BE49-F238E27FC236}">
                <a16:creationId xmlns:a16="http://schemas.microsoft.com/office/drawing/2014/main" id="{663D537D-BDA7-442F-85CC-77B15D3E9EBA}"/>
              </a:ext>
              <a:ext uri="{C183D7F6-B498-43B3-948B-1728B52AA6E4}">
                <adec:decorative xmlns:adec="http://schemas.microsoft.com/office/drawing/2017/decorative" val="1"/>
              </a:ext>
            </a:extLst>
          </p:cNvPr>
          <p:cNvSpPr>
            <a:spLocks noGrp="1"/>
          </p:cNvSpPr>
          <p:nvPr>
            <p:ph type="pic" sz="quarter" idx="19"/>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pic>
        <p:nvPicPr>
          <p:cNvPr id="31" name="Graphic 30" descr="UiO segl">
            <a:extLst>
              <a:ext uri="{FF2B5EF4-FFF2-40B4-BE49-F238E27FC236}">
                <a16:creationId xmlns:a16="http://schemas.microsoft.com/office/drawing/2014/main" id="{9BE98BF2-9E12-4468-BCAE-2A3B441A6E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6" name="Text Placeholder 8">
            <a:extLst>
              <a:ext uri="{FF2B5EF4-FFF2-40B4-BE49-F238E27FC236}">
                <a16:creationId xmlns:a16="http://schemas.microsoft.com/office/drawing/2014/main" id="{EA343E91-A7F8-411F-8D9E-AD0CD04545F4}"/>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dirty="0" err="1">
                <a:latin typeface="Arial, sans-serif"/>
              </a:rPr>
              <a:t>Velg</a:t>
            </a:r>
            <a:r>
              <a:rPr lang="en-US" dirty="0">
                <a:latin typeface="Arial, sans-serif"/>
              </a:rPr>
              <a:t> </a:t>
            </a:r>
            <a:r>
              <a:rPr lang="en-US" dirty="0" err="1">
                <a:latin typeface="Arial, sans-serif"/>
              </a:rPr>
              <a:t>fakultet</a:t>
            </a:r>
            <a:r>
              <a:rPr lang="en-US" dirty="0">
                <a:latin typeface="Arial, sans-serif"/>
              </a:rPr>
              <a:t> </a:t>
            </a:r>
            <a:r>
              <a:rPr lang="en-US" dirty="0" err="1">
                <a:latin typeface="Arial, sans-serif"/>
              </a:rPr>
              <a:t>fra</a:t>
            </a:r>
            <a:r>
              <a:rPr lang="en-US" dirty="0">
                <a:latin typeface="Arial, sans-serif"/>
              </a:rPr>
              <a:t> </a:t>
            </a:r>
            <a:r>
              <a:rPr lang="en-US" dirty="0" err="1">
                <a:latin typeface="Arial, sans-serif"/>
              </a:rPr>
              <a:t>nedtrekksmenyen</a:t>
            </a:r>
            <a:endParaRPr lang="nb-NO" noProof="0" dirty="0"/>
          </a:p>
        </p:txBody>
      </p:sp>
      <p:sp>
        <p:nvSpPr>
          <p:cNvPr id="25" name="Text Placeholder 4">
            <a:extLst>
              <a:ext uri="{FF2B5EF4-FFF2-40B4-BE49-F238E27FC236}">
                <a16:creationId xmlns:a16="http://schemas.microsoft.com/office/drawing/2014/main" id="{9353483E-A81E-4295-A996-3D67CCCC2E09}"/>
              </a:ext>
            </a:extLst>
          </p:cNvPr>
          <p:cNvSpPr>
            <a:spLocks noGrp="1"/>
          </p:cNvSpPr>
          <p:nvPr>
            <p:ph type="body" sz="quarter" idx="20"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dirty="0">
                <a:solidFill>
                  <a:schemeClr val="tx1"/>
                </a:solidFill>
                <a:latin typeface="+mj-lt"/>
                <a:ea typeface="+mj-ea"/>
                <a:cs typeface="+mj-cs"/>
              </a:rPr>
              <a:t>Navn på institutt</a:t>
            </a:r>
            <a:endParaRPr lang="en-US" dirty="0"/>
          </a:p>
        </p:txBody>
      </p:sp>
      <p:sp>
        <p:nvSpPr>
          <p:cNvPr id="30" name="Text Placeholder 8">
            <a:extLst>
              <a:ext uri="{FF2B5EF4-FFF2-40B4-BE49-F238E27FC236}">
                <a16:creationId xmlns:a16="http://schemas.microsoft.com/office/drawing/2014/main" id="{A0F37DB2-E675-4E63-AD01-1D4996198F38}"/>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8" name="Text Placeholder 8">
            <a:extLst>
              <a:ext uri="{FF2B5EF4-FFF2-40B4-BE49-F238E27FC236}">
                <a16:creationId xmlns:a16="http://schemas.microsoft.com/office/drawing/2014/main" id="{AF5E8745-EB5B-4C17-A308-AC6088BCA617}"/>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9" name="Text Placeholder 8">
            <a:extLst>
              <a:ext uri="{FF2B5EF4-FFF2-40B4-BE49-F238E27FC236}">
                <a16:creationId xmlns:a16="http://schemas.microsoft.com/office/drawing/2014/main" id="{7CB7E83F-937E-4B9E-830A-492432F3A4E8}"/>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7" name="Date Placeholder 3">
            <a:extLst>
              <a:ext uri="{FF2B5EF4-FFF2-40B4-BE49-F238E27FC236}">
                <a16:creationId xmlns:a16="http://schemas.microsoft.com/office/drawing/2014/main" id="{B8980526-4F9F-495D-A07D-8D82934AE66E}"/>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5691721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2D069C-C025-484F-B809-F6C0328593D2}"/>
              </a:ext>
            </a:extLst>
          </p:cNvPr>
          <p:cNvGraphicFramePr>
            <a:graphicFrameLocks noChangeAspect="1"/>
          </p:cNvGraphicFramePr>
          <p:nvPr userDrawn="1">
            <p:custDataLst>
              <p:tags r:id="rId30"/>
            </p:custDataLst>
            <p:extLst>
              <p:ext uri="{D42A27DB-BD31-4B8C-83A1-F6EECF244321}">
                <p14:modId xmlns:p14="http://schemas.microsoft.com/office/powerpoint/2010/main" val="2801709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339" imgH="343" progId="TCLayout.ActiveDocument.1">
                  <p:embed/>
                </p:oleObj>
              </mc:Choice>
              <mc:Fallback>
                <p:oleObj name="think-cell Slide" r:id="rId31" imgW="339" imgH="343" progId="TCLayout.ActiveDocument.1">
                  <p:embed/>
                  <p:pic>
                    <p:nvPicPr>
                      <p:cNvPr id="0" name=""/>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294432" y="-180924"/>
            <a:ext cx="105156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2529" y="1711312"/>
            <a:ext cx="5563433"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0" y="62635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266367" y="6263528"/>
            <a:ext cx="599469" cy="365125"/>
          </a:xfrm>
          <a:prstGeom prst="rect">
            <a:avLst/>
          </a:prstGeom>
        </p:spPr>
        <p:txBody>
          <a:bodyPr vert="horz" lIns="91440" tIns="45720" rIns="91440" bIns="45720" rtlCol="0" anchor="ctr"/>
          <a:lstStyle>
            <a:lvl1pPr algn="r">
              <a:defRPr sz="750">
                <a:solidFill>
                  <a:srgbClr val="524B48"/>
                </a:solidFill>
              </a:defRPr>
            </a:lvl1pPr>
          </a:lstStyle>
          <a:p>
            <a:r>
              <a:rPr lang="en-US" dirty="0"/>
              <a:t>Side </a:t>
            </a:r>
            <a:fld id="{5251F420-7306-4E7C-A79E-F31A38F7D392}" type="slidenum">
              <a:rPr lang="en-US" smtClean="0"/>
              <a:pPr/>
              <a:t>‹#›</a:t>
            </a:fld>
            <a:endParaRPr lang="en-US" dirty="0"/>
          </a:p>
        </p:txBody>
      </p:sp>
      <p:pic>
        <p:nvPicPr>
          <p:cNvPr id="11" name="Graphic 10" descr="Logo Universitet i oslo">
            <a:extLst>
              <a:ext uri="{FF2B5EF4-FFF2-40B4-BE49-F238E27FC236}">
                <a16:creationId xmlns:a16="http://schemas.microsoft.com/office/drawing/2014/main" id="{C0E4FBEC-28F7-4C61-8732-186A1AAD3429}"/>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81001" y="6280142"/>
            <a:ext cx="1021262" cy="202980"/>
          </a:xfrm>
          <a:prstGeom prst="rect">
            <a:avLst/>
          </a:prstGeom>
        </p:spPr>
      </p:pic>
      <p:sp>
        <p:nvSpPr>
          <p:cNvPr id="9" name="Footer Placeholder 4">
            <a:extLst>
              <a:ext uri="{FF2B5EF4-FFF2-40B4-BE49-F238E27FC236}">
                <a16:creationId xmlns:a16="http://schemas.microsoft.com/office/drawing/2014/main" id="{45F9D6C5-6F73-4568-92A3-43149586B00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8" name="addin_colorpicker" hidden="1">
            <a:extLst>
              <a:ext uri="{FF2B5EF4-FFF2-40B4-BE49-F238E27FC236}">
                <a16:creationId xmlns:a16="http://schemas.microsoft.com/office/drawing/2014/main" id="{EC6BC642-49C3-4139-8F38-A96E75EE0920}"/>
              </a:ext>
            </a:extLst>
          </p:cNvPr>
          <p:cNvSpPr/>
          <p:nvPr userDrawn="1"/>
        </p:nvSpPr>
        <p:spPr>
          <a:xfrm>
            <a:off x="2486668" y="-1436292"/>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addin_colorpicker</a:t>
            </a:r>
          </a:p>
        </p:txBody>
      </p:sp>
    </p:spTree>
    <p:extLst>
      <p:ext uri="{BB962C8B-B14F-4D97-AF65-F5344CB8AC3E}">
        <p14:creationId xmlns:p14="http://schemas.microsoft.com/office/powerpoint/2010/main" val="339228684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9" r:id="rId5"/>
    <p:sldLayoutId id="2147483726" r:id="rId6"/>
    <p:sldLayoutId id="2147483727" r:id="rId7"/>
    <p:sldLayoutId id="2147483728" r:id="rId8"/>
    <p:sldLayoutId id="2147483721" r:id="rId9"/>
    <p:sldLayoutId id="2147483720" r:id="rId10"/>
    <p:sldLayoutId id="2147483719" r:id="rId11"/>
    <p:sldLayoutId id="2147483701" r:id="rId12"/>
    <p:sldLayoutId id="2147483702" r:id="rId13"/>
    <p:sldLayoutId id="2147483704" r:id="rId14"/>
    <p:sldLayoutId id="2147483706" r:id="rId15"/>
    <p:sldLayoutId id="2147483716" r:id="rId16"/>
    <p:sldLayoutId id="2147483717" r:id="rId17"/>
    <p:sldLayoutId id="2147483713" r:id="rId18"/>
    <p:sldLayoutId id="2147483714" r:id="rId19"/>
    <p:sldLayoutId id="2147483709" r:id="rId20"/>
    <p:sldLayoutId id="2147483710" r:id="rId21"/>
    <p:sldLayoutId id="2147483711" r:id="rId22"/>
    <p:sldLayoutId id="2147483712" r:id="rId23"/>
    <p:sldLayoutId id="2147483707" r:id="rId24"/>
    <p:sldLayoutId id="2147483708" r:id="rId25"/>
    <p:sldLayoutId id="2147483715" r:id="rId26"/>
    <p:sldLayoutId id="2147483718" r:id="rId27"/>
    <p:sldLayoutId id="2147483730" r:id="rId28"/>
  </p:sldLayoutIdLst>
  <p:hf hdr="0"/>
  <p:txStyles>
    <p:titleStyle>
      <a:lvl1pPr algn="l" defTabSz="914446"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https://tjenester.oslo.kommune.no/ekstern/einnsyn-fillager/filtjeneste/fil?virksomhet=976819853&amp;filnavn=vedlegg%2F2018_12%2F1281595_1_1.pdf" TargetMode="Externa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uio.no/studier/emner/sv/iss/HGO4203/" TargetMode="External"/><Relationship Id="rId2" Type="http://schemas.openxmlformats.org/officeDocument/2006/relationships/hyperlink" Target="https://www.uio.no/studier/emner/sv/sv/SVPRO4000/index.html" TargetMode="External"/><Relationship Id="rId1" Type="http://schemas.openxmlformats.org/officeDocument/2006/relationships/slideLayout" Target="../slideLayouts/slideLayout19.xml"/><Relationship Id="rId6" Type="http://schemas.openxmlformats.org/officeDocument/2006/relationships/hyperlink" Target="https://www.uio.no/studier/emner/sv/iss/SGO2040/" TargetMode="External"/><Relationship Id="rId5" Type="http://schemas.openxmlformats.org/officeDocument/2006/relationships/hyperlink" Target="https://www.uio.no/studier/emner/sv/sv/UTV3091/index.html" TargetMode="External"/><Relationship Id="rId4" Type="http://schemas.openxmlformats.org/officeDocument/2006/relationships/hyperlink" Target="https://www.uio.no/studier/emner/sv/sv/KULKOM3090/samarbeid-med-arbeidslive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uio.no/studier/emner/sv/iss/SGO2040/index.html" TargetMode="External"/><Relationship Id="rId2" Type="http://schemas.openxmlformats.org/officeDocument/2006/relationships/hyperlink" Target="https://www.uio.no/english/about/collaboration/oslo-city-studio/about"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D61E0-C4E1-40A5-B46C-F3611F77F5EA}"/>
              </a:ext>
            </a:extLst>
          </p:cNvPr>
          <p:cNvSpPr>
            <a:spLocks noGrp="1"/>
          </p:cNvSpPr>
          <p:nvPr>
            <p:ph type="body" sz="quarter" idx="18"/>
          </p:nvPr>
        </p:nvSpPr>
        <p:spPr/>
        <p:txBody>
          <a:bodyPr/>
          <a:lstStyle/>
          <a:p>
            <a:endParaRPr lang="nb-NO"/>
          </a:p>
        </p:txBody>
      </p:sp>
      <p:pic>
        <p:nvPicPr>
          <p:cNvPr id="11" name="Picture Placeholder 10">
            <a:extLst>
              <a:ext uri="{FF2B5EF4-FFF2-40B4-BE49-F238E27FC236}">
                <a16:creationId xmlns:a16="http://schemas.microsoft.com/office/drawing/2014/main" id="{67E35C71-5CF8-4C5C-8998-8B4E547AD781}"/>
              </a:ext>
            </a:extLst>
          </p:cNvPr>
          <p:cNvPicPr>
            <a:picLocks noGrp="1" noChangeAspect="1"/>
          </p:cNvPicPr>
          <p:nvPr>
            <p:ph type="pic" sz="quarter" idx="20"/>
          </p:nvPr>
        </p:nvPicPr>
        <p:blipFill>
          <a:blip r:embed="rId2"/>
          <a:srcRect t="13" b="13"/>
          <a:stretch>
            <a:fillRect/>
          </a:stretch>
        </p:blipFill>
        <p:spPr>
          <a:prstGeom prst="rect">
            <a:avLst/>
          </a:prstGeom>
        </p:spPr>
      </p:pic>
      <p:sp>
        <p:nvSpPr>
          <p:cNvPr id="4" name="Text Placeholder 3">
            <a:extLst>
              <a:ext uri="{FF2B5EF4-FFF2-40B4-BE49-F238E27FC236}">
                <a16:creationId xmlns:a16="http://schemas.microsoft.com/office/drawing/2014/main" id="{5712F66C-A7DF-4E76-B52E-6F039D18190E}"/>
              </a:ext>
            </a:extLst>
          </p:cNvPr>
          <p:cNvSpPr>
            <a:spLocks noGrp="1"/>
          </p:cNvSpPr>
          <p:nvPr>
            <p:ph type="body" sz="quarter" idx="14"/>
          </p:nvPr>
        </p:nvSpPr>
        <p:spPr/>
        <p:txBody>
          <a:bodyPr/>
          <a:lstStyle/>
          <a:p>
            <a:r>
              <a:rPr lang="nb-NO"/>
              <a:t>Det samfunnsvitenskapelige fakultet</a:t>
            </a:r>
          </a:p>
        </p:txBody>
      </p:sp>
      <p:sp>
        <p:nvSpPr>
          <p:cNvPr id="5" name="Text Placeholder 4">
            <a:extLst>
              <a:ext uri="{FF2B5EF4-FFF2-40B4-BE49-F238E27FC236}">
                <a16:creationId xmlns:a16="http://schemas.microsoft.com/office/drawing/2014/main" id="{2AA6FEF6-BE23-46DF-84CC-D67A0584EBB8}"/>
              </a:ext>
            </a:extLst>
          </p:cNvPr>
          <p:cNvSpPr>
            <a:spLocks noGrp="1"/>
          </p:cNvSpPr>
          <p:nvPr>
            <p:ph type="body" sz="quarter" idx="21"/>
          </p:nvPr>
        </p:nvSpPr>
        <p:spPr/>
        <p:txBody>
          <a:bodyPr/>
          <a:lstStyle/>
          <a:p>
            <a:r>
              <a:rPr lang="nn-NO" dirty="0"/>
              <a:t>Institutt for sosiologi og samfunnsgeografi</a:t>
            </a:r>
            <a:endParaRPr lang="nb-NO" dirty="0"/>
          </a:p>
        </p:txBody>
      </p:sp>
      <p:sp>
        <p:nvSpPr>
          <p:cNvPr id="6" name="Text Placeholder 5">
            <a:extLst>
              <a:ext uri="{FF2B5EF4-FFF2-40B4-BE49-F238E27FC236}">
                <a16:creationId xmlns:a16="http://schemas.microsoft.com/office/drawing/2014/main" id="{AF896A6C-5074-4144-B283-4B2663566B2D}"/>
              </a:ext>
            </a:extLst>
          </p:cNvPr>
          <p:cNvSpPr>
            <a:spLocks noGrp="1"/>
          </p:cNvSpPr>
          <p:nvPr>
            <p:ph type="body" sz="quarter" idx="19"/>
          </p:nvPr>
        </p:nvSpPr>
        <p:spPr/>
        <p:txBody>
          <a:bodyPr/>
          <a:lstStyle/>
          <a:p>
            <a:r>
              <a:rPr lang="nb-NO" dirty="0"/>
              <a:t>Prosjekt bærekraftig Oslo</a:t>
            </a:r>
          </a:p>
        </p:txBody>
      </p:sp>
      <p:sp>
        <p:nvSpPr>
          <p:cNvPr id="7" name="Text Placeholder 6">
            <a:extLst>
              <a:ext uri="{FF2B5EF4-FFF2-40B4-BE49-F238E27FC236}">
                <a16:creationId xmlns:a16="http://schemas.microsoft.com/office/drawing/2014/main" id="{4B4AEC51-0CA8-44A8-B600-B08F51CF90C4}"/>
              </a:ext>
            </a:extLst>
          </p:cNvPr>
          <p:cNvSpPr>
            <a:spLocks noGrp="1"/>
          </p:cNvSpPr>
          <p:nvPr>
            <p:ph type="body" sz="quarter" idx="22"/>
          </p:nvPr>
        </p:nvSpPr>
        <p:spPr/>
        <p:txBody>
          <a:bodyPr/>
          <a:lstStyle/>
          <a:p>
            <a:r>
              <a:rPr lang="nb-NO" dirty="0"/>
              <a:t>Jemima García-Godos</a:t>
            </a:r>
          </a:p>
        </p:txBody>
      </p:sp>
      <p:sp>
        <p:nvSpPr>
          <p:cNvPr id="8" name="Text Placeholder 7">
            <a:extLst>
              <a:ext uri="{FF2B5EF4-FFF2-40B4-BE49-F238E27FC236}">
                <a16:creationId xmlns:a16="http://schemas.microsoft.com/office/drawing/2014/main" id="{E89CD4D6-9BFE-4876-B78E-AF5A1841EDAE}"/>
              </a:ext>
            </a:extLst>
          </p:cNvPr>
          <p:cNvSpPr>
            <a:spLocks noGrp="1"/>
          </p:cNvSpPr>
          <p:nvPr>
            <p:ph type="body" sz="quarter" idx="16"/>
          </p:nvPr>
        </p:nvSpPr>
        <p:spPr/>
        <p:txBody>
          <a:bodyPr/>
          <a:lstStyle/>
          <a:p>
            <a:endParaRPr lang="nb-NO" dirty="0"/>
          </a:p>
        </p:txBody>
      </p:sp>
      <p:sp>
        <p:nvSpPr>
          <p:cNvPr id="9" name="Text Placeholder 8">
            <a:extLst>
              <a:ext uri="{FF2B5EF4-FFF2-40B4-BE49-F238E27FC236}">
                <a16:creationId xmlns:a16="http://schemas.microsoft.com/office/drawing/2014/main" id="{22EFFEB4-BFB1-4B24-9541-B3B2D0F02D34}"/>
              </a:ext>
            </a:extLst>
          </p:cNvPr>
          <p:cNvSpPr>
            <a:spLocks noGrp="1"/>
          </p:cNvSpPr>
          <p:nvPr>
            <p:ph type="body" sz="quarter" idx="17"/>
          </p:nvPr>
        </p:nvSpPr>
        <p:spPr/>
        <p:txBody>
          <a:bodyPr/>
          <a:lstStyle/>
          <a:p>
            <a:r>
              <a:rPr lang="nb-NO" dirty="0"/>
              <a:t>Forum for studiespørsmål, SV-</a:t>
            </a:r>
            <a:r>
              <a:rPr lang="nb-NO" dirty="0" err="1"/>
              <a:t>fak</a:t>
            </a:r>
            <a:endParaRPr lang="nb-NO" dirty="0"/>
          </a:p>
        </p:txBody>
      </p:sp>
      <p:sp>
        <p:nvSpPr>
          <p:cNvPr id="10" name="Date Placeholder 9">
            <a:extLst>
              <a:ext uri="{FF2B5EF4-FFF2-40B4-BE49-F238E27FC236}">
                <a16:creationId xmlns:a16="http://schemas.microsoft.com/office/drawing/2014/main" id="{4C3A44DA-E71F-40B8-B46B-330216DD3329}"/>
              </a:ext>
            </a:extLst>
          </p:cNvPr>
          <p:cNvSpPr>
            <a:spLocks noGrp="1"/>
          </p:cNvSpPr>
          <p:nvPr>
            <p:ph type="dt" sz="half" idx="10"/>
          </p:nvPr>
        </p:nvSpPr>
        <p:spPr/>
        <p:txBody>
          <a:bodyPr/>
          <a:lstStyle/>
          <a:p>
            <a:r>
              <a:rPr lang="en-US" dirty="0"/>
              <a:t>15.09.2023</a:t>
            </a:r>
          </a:p>
        </p:txBody>
      </p:sp>
    </p:spTree>
    <p:extLst>
      <p:ext uri="{BB962C8B-B14F-4D97-AF65-F5344CB8AC3E}">
        <p14:creationId xmlns:p14="http://schemas.microsoft.com/office/powerpoint/2010/main" val="180749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4727AE-CC8D-4616-B249-8B8FF2470CD1}"/>
              </a:ext>
            </a:extLst>
          </p:cNvPr>
          <p:cNvSpPr>
            <a:spLocks noGrp="1"/>
          </p:cNvSpPr>
          <p:nvPr>
            <p:ph type="ftr" sz="quarter" idx="34"/>
          </p:nvPr>
        </p:nvSpPr>
        <p:spPr>
          <a:xfrm>
            <a:off x="1837732" y="6243181"/>
            <a:ext cx="1501215" cy="259232"/>
          </a:xfrm>
        </p:spPr>
        <p:txBody>
          <a:bodyPr anchor="b">
            <a:normAutofit/>
          </a:bodyPr>
          <a:lstStyle/>
          <a:p>
            <a:pPr>
              <a:spcAft>
                <a:spcPts val="600"/>
              </a:spcAft>
            </a:pPr>
            <a:r>
              <a:rPr lang="nb-NO"/>
              <a:t>Det samfunnsvitenskapelige fakultet</a:t>
            </a:r>
          </a:p>
        </p:txBody>
      </p:sp>
      <p:sp>
        <p:nvSpPr>
          <p:cNvPr id="37" name="Slide Number Placeholder 2">
            <a:extLst>
              <a:ext uri="{FF2B5EF4-FFF2-40B4-BE49-F238E27FC236}">
                <a16:creationId xmlns:a16="http://schemas.microsoft.com/office/drawing/2014/main" id="{CBF7FDF2-3C49-7CEE-EEB3-2365EE9EEF17}"/>
              </a:ext>
            </a:extLst>
          </p:cNvPr>
          <p:cNvSpPr>
            <a:spLocks noGrp="1"/>
          </p:cNvSpPr>
          <p:nvPr>
            <p:ph type="sldNum" sz="quarter" idx="35"/>
          </p:nvPr>
        </p:nvSpPr>
        <p:spPr>
          <a:xfrm>
            <a:off x="11266367" y="6263528"/>
            <a:ext cx="599469" cy="365125"/>
          </a:xfrm>
        </p:spPr>
        <p:txBody>
          <a:bodyPr/>
          <a:lstStyle/>
          <a:p>
            <a:pPr>
              <a:spcAft>
                <a:spcPts val="600"/>
              </a:spcAft>
            </a:pPr>
            <a:r>
              <a:rPr lang="en-US"/>
              <a:t>Side </a:t>
            </a:r>
            <a:fld id="{5251F420-7306-4E7C-A79E-F31A38F7D392}" type="slidenum">
              <a:rPr lang="en-US" smtClean="0"/>
              <a:pPr>
                <a:spcAft>
                  <a:spcPts val="600"/>
                </a:spcAft>
              </a:pPr>
              <a:t>10</a:t>
            </a:fld>
            <a:endParaRPr lang="en-US"/>
          </a:p>
        </p:txBody>
      </p:sp>
      <p:sp>
        <p:nvSpPr>
          <p:cNvPr id="39" name="Title 3">
            <a:extLst>
              <a:ext uri="{FF2B5EF4-FFF2-40B4-BE49-F238E27FC236}">
                <a16:creationId xmlns:a16="http://schemas.microsoft.com/office/drawing/2014/main" id="{FA6045B4-5914-C15A-DD9C-35E643E1C0A2}"/>
              </a:ext>
            </a:extLst>
          </p:cNvPr>
          <p:cNvSpPr>
            <a:spLocks noGrp="1"/>
          </p:cNvSpPr>
          <p:nvPr>
            <p:ph type="title"/>
          </p:nvPr>
        </p:nvSpPr>
        <p:spPr>
          <a:xfrm>
            <a:off x="360044" y="360045"/>
            <a:ext cx="11471910" cy="542658"/>
          </a:xfrm>
        </p:spPr>
        <p:txBody>
          <a:bodyPr/>
          <a:lstStyle/>
          <a:p>
            <a:r>
              <a:rPr lang="nb-NO" dirty="0"/>
              <a:t>Prosjekt bærekraftig Oslo </a:t>
            </a:r>
            <a:br>
              <a:rPr lang="nb-NO" dirty="0"/>
            </a:br>
            <a:endParaRPr lang="en-US" dirty="0"/>
          </a:p>
        </p:txBody>
      </p:sp>
      <p:sp>
        <p:nvSpPr>
          <p:cNvPr id="10" name="Subtitle 9">
            <a:extLst>
              <a:ext uri="{FF2B5EF4-FFF2-40B4-BE49-F238E27FC236}">
                <a16:creationId xmlns:a16="http://schemas.microsoft.com/office/drawing/2014/main" id="{C0E010E4-3C1F-446A-8B41-AD132827E36A}"/>
              </a:ext>
            </a:extLst>
          </p:cNvPr>
          <p:cNvSpPr>
            <a:spLocks noGrp="1"/>
          </p:cNvSpPr>
          <p:nvPr>
            <p:ph type="subTitle" idx="13"/>
          </p:nvPr>
        </p:nvSpPr>
        <p:spPr>
          <a:xfrm>
            <a:off x="360045" y="1082726"/>
            <a:ext cx="5489213" cy="494749"/>
          </a:xfrm>
        </p:spPr>
        <p:txBody>
          <a:bodyPr vert="horz" lIns="0" tIns="0" rIns="0" bIns="0" rtlCol="0" anchor="t">
            <a:normAutofit/>
          </a:bodyPr>
          <a:lstStyle/>
          <a:p>
            <a:r>
              <a:rPr lang="nb-NO"/>
              <a:t>Et innovasjonsemne i </a:t>
            </a:r>
            <a:r>
              <a:rPr lang="nb-NO" i="1"/>
              <a:t>Innovasjonssertifikat</a:t>
            </a:r>
          </a:p>
        </p:txBody>
      </p:sp>
      <p:sp>
        <p:nvSpPr>
          <p:cNvPr id="12" name="Content Placeholder 11">
            <a:extLst>
              <a:ext uri="{FF2B5EF4-FFF2-40B4-BE49-F238E27FC236}">
                <a16:creationId xmlns:a16="http://schemas.microsoft.com/office/drawing/2014/main" id="{472B96D1-1546-4814-A1A7-0140D3A9DE09}"/>
              </a:ext>
            </a:extLst>
          </p:cNvPr>
          <p:cNvSpPr>
            <a:spLocks noGrp="1"/>
          </p:cNvSpPr>
          <p:nvPr>
            <p:ph sz="half" idx="29"/>
          </p:nvPr>
        </p:nvSpPr>
        <p:spPr>
          <a:xfrm>
            <a:off x="360045" y="1757498"/>
            <a:ext cx="5489213" cy="4301103"/>
          </a:xfrm>
        </p:spPr>
        <p:txBody>
          <a:bodyPr vert="horz" lIns="0" tIns="0" rIns="0" bIns="0" rtlCol="0">
            <a:normAutofit/>
          </a:bodyPr>
          <a:lstStyle/>
          <a:p>
            <a:r>
              <a:rPr lang="en-US" kern="1200"/>
              <a:t>Et prosjektemne på 10 studiepoeng.</a:t>
            </a:r>
          </a:p>
          <a:p>
            <a:r>
              <a:rPr lang="en-US" kern="1200"/>
              <a:t>På norsk.</a:t>
            </a:r>
          </a:p>
          <a:p>
            <a:r>
              <a:rPr lang="en-US" kern="1200"/>
              <a:t>Prosjektarbeid som arbeids- og undervisningsform.</a:t>
            </a:r>
          </a:p>
          <a:p>
            <a:r>
              <a:rPr lang="en-US" kern="1200"/>
              <a:t>Et SOSGEO-emne, samarbeid mellom samfunnsgeografi og sosiologi</a:t>
            </a:r>
          </a:p>
          <a:p>
            <a:r>
              <a:rPr lang="en-US" kern="1200"/>
              <a:t>Fokus på sosial og miljømessig bærekraft i Oslo-regionen.</a:t>
            </a:r>
          </a:p>
          <a:p>
            <a:r>
              <a:rPr lang="en-US" kern="1200"/>
              <a:t>30-40 studenter</a:t>
            </a:r>
          </a:p>
          <a:p>
            <a:endParaRPr lang="en-US" kern="1200"/>
          </a:p>
        </p:txBody>
      </p:sp>
      <p:sp>
        <p:nvSpPr>
          <p:cNvPr id="9" name="Title 8">
            <a:extLst>
              <a:ext uri="{FF2B5EF4-FFF2-40B4-BE49-F238E27FC236}">
                <a16:creationId xmlns:a16="http://schemas.microsoft.com/office/drawing/2014/main" id="{A22C23CB-DAC1-43FA-BDC5-B8C141170CF6}"/>
              </a:ext>
            </a:extLst>
          </p:cNvPr>
          <p:cNvSpPr>
            <a:spLocks noGrp="1"/>
          </p:cNvSpPr>
          <p:nvPr>
            <p:ph type="body" sz="quarter" idx="32"/>
          </p:nvPr>
        </p:nvSpPr>
        <p:spPr>
          <a:xfrm>
            <a:off x="6342741" y="1076623"/>
            <a:ext cx="5489213" cy="494749"/>
          </a:xfrm>
        </p:spPr>
        <p:txBody>
          <a:bodyPr vert="horz" lIns="0" tIns="0" rIns="0" bIns="0" rtlCol="0">
            <a:normAutofit/>
          </a:bodyPr>
          <a:lstStyle/>
          <a:p>
            <a:endParaRPr lang="nb-NO" dirty="0"/>
          </a:p>
        </p:txBody>
      </p:sp>
      <p:pic>
        <p:nvPicPr>
          <p:cNvPr id="20" name="Picture 19" descr="A group of people around a table&#10;&#10;Description automatically generated">
            <a:extLst>
              <a:ext uri="{FF2B5EF4-FFF2-40B4-BE49-F238E27FC236}">
                <a16:creationId xmlns:a16="http://schemas.microsoft.com/office/drawing/2014/main" id="{42E7917A-103F-4746-B2CB-30AF2ED433DB}"/>
              </a:ext>
            </a:extLst>
          </p:cNvPr>
          <p:cNvPicPr>
            <a:picLocks noChangeAspect="1"/>
          </p:cNvPicPr>
          <p:nvPr/>
        </p:nvPicPr>
        <p:blipFill rotWithShape="1">
          <a:blip r:embed="rId2"/>
          <a:srcRect l="11283" r="3534" b="-1"/>
          <a:stretch/>
        </p:blipFill>
        <p:spPr>
          <a:xfrm>
            <a:off x="6342741" y="1757498"/>
            <a:ext cx="5489213" cy="4301395"/>
          </a:xfrm>
          <a:prstGeom prst="rect">
            <a:avLst/>
          </a:prstGeom>
          <a:noFill/>
          <a:effectLst>
            <a:outerShdw blurRad="50800" dist="50800" dir="5400000" algn="ctr" rotWithShape="0">
              <a:srgbClr val="010000">
                <a:alpha val="0"/>
              </a:srgbClr>
            </a:outerShdw>
          </a:effectLst>
        </p:spPr>
      </p:pic>
      <p:sp>
        <p:nvSpPr>
          <p:cNvPr id="3" name="Slide Number Placeholder 2" hidden="1">
            <a:extLst>
              <a:ext uri="{FF2B5EF4-FFF2-40B4-BE49-F238E27FC236}">
                <a16:creationId xmlns:a16="http://schemas.microsoft.com/office/drawing/2014/main" id="{782A4C78-5213-423E-9278-0934701C4D5A}"/>
              </a:ext>
            </a:extLst>
          </p:cNvPr>
          <p:cNvSpPr>
            <a:spLocks noGrp="1"/>
          </p:cNvSpPr>
          <p:nvPr>
            <p:ph type="sldNum" sz="quarter" idx="4294967295"/>
          </p:nvPr>
        </p:nvSpPr>
        <p:spPr>
          <a:xfrm>
            <a:off x="11266367" y="6263528"/>
            <a:ext cx="599469" cy="365125"/>
          </a:xfrm>
        </p:spPr>
        <p:txBody>
          <a:bodyPr/>
          <a:lstStyle/>
          <a:p>
            <a:pPr>
              <a:spcAft>
                <a:spcPts val="600"/>
              </a:spcAft>
            </a:pPr>
            <a:r>
              <a:rPr lang="en-US"/>
              <a:t>Side </a:t>
            </a:r>
            <a:fld id="{5251F420-7306-4E7C-A79E-F31A38F7D392}" type="slidenum">
              <a:rPr lang="en-US" smtClean="0"/>
              <a:pPr>
                <a:spcAft>
                  <a:spcPts val="600"/>
                </a:spcAft>
              </a:pPr>
              <a:t>10</a:t>
            </a:fld>
            <a:endParaRPr lang="en-US"/>
          </a:p>
        </p:txBody>
      </p:sp>
      <p:sp>
        <p:nvSpPr>
          <p:cNvPr id="17" name="TextBox 16">
            <a:extLst>
              <a:ext uri="{FF2B5EF4-FFF2-40B4-BE49-F238E27FC236}">
                <a16:creationId xmlns:a16="http://schemas.microsoft.com/office/drawing/2014/main" id="{68F0CB7D-1E5A-4231-A782-523DADEA5BAD}"/>
              </a:ext>
            </a:extLst>
          </p:cNvPr>
          <p:cNvSpPr txBox="1"/>
          <p:nvPr/>
        </p:nvSpPr>
        <p:spPr>
          <a:xfrm>
            <a:off x="6342741" y="6235525"/>
            <a:ext cx="5071557" cy="207999"/>
          </a:xfrm>
          <a:prstGeom prst="rect">
            <a:avLst/>
          </a:prstGeom>
          <a:solidFill>
            <a:srgbClr val="0000FE">
              <a:alpha val="0"/>
            </a:srgbClr>
          </a:solidFill>
        </p:spPr>
        <p:txBody>
          <a:bodyPr vert="horz" lIns="0" tIns="0" rIns="0" bIns="0" rtlCol="0">
            <a:normAutofit/>
          </a:bodyPr>
          <a:lstStyle/>
          <a:p>
            <a:pPr defTabSz="914446">
              <a:lnSpc>
                <a:spcPct val="90000"/>
              </a:lnSpc>
              <a:spcBef>
                <a:spcPct val="0"/>
              </a:spcBef>
              <a:spcAft>
                <a:spcPts val="600"/>
              </a:spcAft>
            </a:pPr>
            <a:r>
              <a:rPr lang="nb-NO" sz="1050" b="0" i="0" dirty="0">
                <a:solidFill>
                  <a:srgbClr val="666666"/>
                </a:solidFill>
                <a:effectLst/>
                <a:latin typeface="Clear Sans"/>
              </a:rPr>
              <a:t>Foto: </a:t>
            </a:r>
            <a:r>
              <a:rPr lang="nb-NO" sz="1050" b="0" i="0" dirty="0" err="1">
                <a:solidFill>
                  <a:srgbClr val="666666"/>
                </a:solidFill>
                <a:effectLst/>
                <a:latin typeface="Clear Sans"/>
              </a:rPr>
              <a:t>Jarli</a:t>
            </a:r>
            <a:r>
              <a:rPr lang="nb-NO" sz="1050" b="0" i="0" dirty="0">
                <a:solidFill>
                  <a:srgbClr val="666666"/>
                </a:solidFill>
                <a:effectLst/>
                <a:latin typeface="Clear Sans"/>
              </a:rPr>
              <a:t> &amp; Jordan/UiO</a:t>
            </a:r>
            <a:endParaRPr lang="nb-NO" sz="400" dirty="0">
              <a:latin typeface="+mj-lt"/>
              <a:ea typeface="+mj-ea"/>
              <a:cs typeface="+mj-cs"/>
            </a:endParaRPr>
          </a:p>
        </p:txBody>
      </p:sp>
    </p:spTree>
    <p:extLst>
      <p:ext uri="{BB962C8B-B14F-4D97-AF65-F5344CB8AC3E}">
        <p14:creationId xmlns:p14="http://schemas.microsoft.com/office/powerpoint/2010/main" val="424435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F09168-9802-4B03-8291-052E1D5A7812}"/>
              </a:ext>
            </a:extLst>
          </p:cNvPr>
          <p:cNvSpPr>
            <a:spLocks noGrp="1"/>
          </p:cNvSpPr>
          <p:nvPr>
            <p:ph type="ftr" sz="quarter" idx="34"/>
          </p:nvPr>
        </p:nvSpPr>
        <p:spPr/>
        <p:txBody>
          <a:bodyPr/>
          <a:lstStyle/>
          <a:p>
            <a:r>
              <a:rPr lang="nb-NO"/>
              <a:t>Det samfunnsvitenskapelige fakultet</a:t>
            </a:r>
            <a:endParaRPr lang="nb-NO" dirty="0"/>
          </a:p>
        </p:txBody>
      </p:sp>
      <p:sp>
        <p:nvSpPr>
          <p:cNvPr id="3" name="Slide Number Placeholder 2">
            <a:extLst>
              <a:ext uri="{FF2B5EF4-FFF2-40B4-BE49-F238E27FC236}">
                <a16:creationId xmlns:a16="http://schemas.microsoft.com/office/drawing/2014/main" id="{253E4663-2D9E-4A93-B3AE-E96460C4E530}"/>
              </a:ext>
            </a:extLst>
          </p:cNvPr>
          <p:cNvSpPr>
            <a:spLocks noGrp="1"/>
          </p:cNvSpPr>
          <p:nvPr>
            <p:ph type="sldNum" sz="quarter" idx="35"/>
          </p:nvPr>
        </p:nvSpPr>
        <p:spPr/>
        <p:txBody>
          <a:bodyPr/>
          <a:lstStyle/>
          <a:p>
            <a:r>
              <a:rPr lang="en-US"/>
              <a:t>Side </a:t>
            </a:r>
            <a:fld id="{5251F420-7306-4E7C-A79E-F31A38F7D392}" type="slidenum">
              <a:rPr lang="en-US" smtClean="0"/>
              <a:pPr/>
              <a:t>11</a:t>
            </a:fld>
            <a:endParaRPr lang="en-US" dirty="0"/>
          </a:p>
        </p:txBody>
      </p:sp>
      <p:sp>
        <p:nvSpPr>
          <p:cNvPr id="10" name="Title 9">
            <a:extLst>
              <a:ext uri="{FF2B5EF4-FFF2-40B4-BE49-F238E27FC236}">
                <a16:creationId xmlns:a16="http://schemas.microsoft.com/office/drawing/2014/main" id="{087D1B94-9E1E-4580-AC4E-15E1B26ECF91}"/>
              </a:ext>
            </a:extLst>
          </p:cNvPr>
          <p:cNvSpPr>
            <a:spLocks noGrp="1"/>
          </p:cNvSpPr>
          <p:nvPr>
            <p:ph type="title"/>
          </p:nvPr>
        </p:nvSpPr>
        <p:spPr/>
        <p:txBody>
          <a:bodyPr/>
          <a:lstStyle/>
          <a:p>
            <a:r>
              <a:rPr lang="nb-NO" i="0" dirty="0">
                <a:effectLst/>
                <a:latin typeface="Clear Sans"/>
              </a:rPr>
              <a:t>Prosjekt bærekraftig Oslo</a:t>
            </a:r>
            <a:endParaRPr lang="nb-NO" dirty="0"/>
          </a:p>
        </p:txBody>
      </p:sp>
      <p:sp>
        <p:nvSpPr>
          <p:cNvPr id="11" name="Subtitle 10">
            <a:extLst>
              <a:ext uri="{FF2B5EF4-FFF2-40B4-BE49-F238E27FC236}">
                <a16:creationId xmlns:a16="http://schemas.microsoft.com/office/drawing/2014/main" id="{8610530B-4304-437D-A36D-37FD5D47C8E6}"/>
              </a:ext>
            </a:extLst>
          </p:cNvPr>
          <p:cNvSpPr>
            <a:spLocks noGrp="1"/>
          </p:cNvSpPr>
          <p:nvPr>
            <p:ph type="subTitle" idx="13"/>
          </p:nvPr>
        </p:nvSpPr>
        <p:spPr/>
        <p:txBody>
          <a:bodyPr/>
          <a:lstStyle/>
          <a:p>
            <a:r>
              <a:rPr lang="nb-NO" dirty="0"/>
              <a:t>Prosjektarbeid</a:t>
            </a:r>
          </a:p>
        </p:txBody>
      </p:sp>
      <p:sp>
        <p:nvSpPr>
          <p:cNvPr id="12" name="Content Placeholder 11">
            <a:extLst>
              <a:ext uri="{FF2B5EF4-FFF2-40B4-BE49-F238E27FC236}">
                <a16:creationId xmlns:a16="http://schemas.microsoft.com/office/drawing/2014/main" id="{2B9A9431-1A6B-4277-B102-B5F56744E8C1}"/>
              </a:ext>
            </a:extLst>
          </p:cNvPr>
          <p:cNvSpPr>
            <a:spLocks noGrp="1"/>
          </p:cNvSpPr>
          <p:nvPr>
            <p:ph sz="half" idx="29"/>
          </p:nvPr>
        </p:nvSpPr>
        <p:spPr/>
        <p:txBody>
          <a:bodyPr/>
          <a:lstStyle/>
          <a:p>
            <a:r>
              <a:rPr lang="nb-NO" sz="2000" dirty="0">
                <a:effectLst/>
                <a:latin typeface="Calibri" panose="020F0502020204030204" pitchFamily="34" charset="0"/>
                <a:ea typeface="Calibri" panose="020F0502020204030204" pitchFamily="34" charset="0"/>
                <a:cs typeface="Times New Roman" panose="02020603050405020304" pitchFamily="18" charset="0"/>
              </a:rPr>
              <a:t>Gjennom prosjektarbeid vil studentene være med på å utvikle et prosjekt fra start til slutt sammen med medstudenter. Dette innebærer: </a:t>
            </a:r>
          </a:p>
          <a:p>
            <a:pPr marL="740734" lvl="1" indent="-342900"/>
            <a:r>
              <a:rPr lang="nb-NO" dirty="0">
                <a:effectLst/>
                <a:latin typeface="Calibri" panose="020F0502020204030204" pitchFamily="34" charset="0"/>
                <a:ea typeface="Calibri" panose="020F0502020204030204" pitchFamily="34" charset="0"/>
                <a:cs typeface="Times New Roman" panose="02020603050405020304" pitchFamily="18" charset="0"/>
              </a:rPr>
              <a:t>å identifisere og avgrense en bestemt utfordring, </a:t>
            </a:r>
          </a:p>
          <a:p>
            <a:pPr marL="740734" lvl="1" indent="-342900"/>
            <a:r>
              <a:rPr lang="nb-NO" dirty="0">
                <a:effectLst/>
                <a:latin typeface="Calibri" panose="020F0502020204030204" pitchFamily="34" charset="0"/>
                <a:ea typeface="Calibri" panose="020F0502020204030204" pitchFamily="34" charset="0"/>
                <a:cs typeface="Times New Roman" panose="02020603050405020304" pitchFamily="18" charset="0"/>
              </a:rPr>
              <a:t>skape og konkretisere et svar gjennom designprosesser og prosjektplanlegging, og </a:t>
            </a:r>
          </a:p>
          <a:p>
            <a:pPr marL="740734" lvl="1" indent="-342900"/>
            <a:r>
              <a:rPr lang="nb-NO" dirty="0">
                <a:effectLst/>
                <a:latin typeface="Calibri" panose="020F0502020204030204" pitchFamily="34" charset="0"/>
                <a:ea typeface="Calibri" panose="020F0502020204030204" pitchFamily="34" charset="0"/>
                <a:cs typeface="Times New Roman" panose="02020603050405020304" pitchFamily="18" charset="0"/>
              </a:rPr>
              <a:t>administrere ulike aktiviteter for å utforme, gjennomføre og teste prosjektidéen. </a:t>
            </a:r>
          </a:p>
          <a:p>
            <a:pPr marL="397834" lvl="1" indent="0">
              <a:buNone/>
            </a:pPr>
            <a:endParaRPr lang="nb-NO" dirty="0">
              <a:latin typeface="Calibri" panose="020F0502020204030204" pitchFamily="34" charset="0"/>
              <a:ea typeface="Calibri" panose="020F0502020204030204" pitchFamily="34" charset="0"/>
              <a:cs typeface="Times New Roman" panose="02020603050405020304" pitchFamily="18" charset="0"/>
            </a:endParaRPr>
          </a:p>
          <a:p>
            <a:pPr marL="397834" lvl="1" indent="0">
              <a:buNone/>
            </a:pPr>
            <a:r>
              <a:rPr lang="nb-NO" dirty="0">
                <a:effectLst/>
                <a:latin typeface="Calibri" panose="020F0502020204030204" pitchFamily="34" charset="0"/>
                <a:ea typeface="Calibri" panose="020F0502020204030204" pitchFamily="34" charset="0"/>
                <a:cs typeface="Times New Roman" panose="02020603050405020304" pitchFamily="18" charset="0"/>
              </a:rPr>
              <a:t>Problem-orientert prosjektlæring (PPL): </a:t>
            </a:r>
          </a:p>
          <a:p>
            <a:pPr marL="397834" lvl="1" indent="0">
              <a:buNone/>
            </a:pPr>
            <a:r>
              <a:rPr lang="nb-NO"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«læring gjennom problem-orienterte prosjekter» </a:t>
            </a:r>
            <a:r>
              <a:rPr lang="nb-NO" dirty="0">
                <a:effectLst/>
                <a:latin typeface="Calibri" panose="020F0502020204030204" pitchFamily="34" charset="0"/>
                <a:ea typeface="Calibri" panose="020F0502020204030204" pitchFamily="34" charset="0"/>
                <a:cs typeface="Times New Roman" panose="02020603050405020304" pitchFamily="18" charset="0"/>
              </a:rPr>
              <a:t>(Petersen og Sørensen 2020:21)</a:t>
            </a:r>
            <a:endParaRPr lang="nb-NO" dirty="0"/>
          </a:p>
        </p:txBody>
      </p:sp>
      <p:sp>
        <p:nvSpPr>
          <p:cNvPr id="14" name="Text Placeholder 13">
            <a:extLst>
              <a:ext uri="{FF2B5EF4-FFF2-40B4-BE49-F238E27FC236}">
                <a16:creationId xmlns:a16="http://schemas.microsoft.com/office/drawing/2014/main" id="{235E2165-8AA4-4A8A-8FF1-69C9229346E7}"/>
              </a:ext>
            </a:extLst>
          </p:cNvPr>
          <p:cNvSpPr>
            <a:spLocks noGrp="1"/>
          </p:cNvSpPr>
          <p:nvPr>
            <p:ph type="body" sz="quarter" idx="32"/>
          </p:nvPr>
        </p:nvSpPr>
        <p:spPr/>
        <p:txBody>
          <a:bodyPr/>
          <a:lstStyle/>
          <a:p>
            <a:endParaRPr lang="nb-NO" dirty="0"/>
          </a:p>
        </p:txBody>
      </p:sp>
      <p:sp>
        <p:nvSpPr>
          <p:cNvPr id="13" name="Content Placeholder 12">
            <a:extLst>
              <a:ext uri="{FF2B5EF4-FFF2-40B4-BE49-F238E27FC236}">
                <a16:creationId xmlns:a16="http://schemas.microsoft.com/office/drawing/2014/main" id="{25514385-BFC3-44E9-8A7B-E8BF55883852}"/>
              </a:ext>
            </a:extLst>
          </p:cNvPr>
          <p:cNvSpPr>
            <a:spLocks noGrp="1"/>
          </p:cNvSpPr>
          <p:nvPr>
            <p:ph sz="half" idx="31"/>
          </p:nvPr>
        </p:nvSpPr>
        <p:spPr>
          <a:xfrm>
            <a:off x="6342741" y="1757498"/>
            <a:ext cx="5489213" cy="4485683"/>
          </a:xfrm>
        </p:spPr>
        <p:txBody>
          <a:bodyPr/>
          <a:lstStyle/>
          <a:p>
            <a:r>
              <a:rPr lang="nb-NO" sz="2000" dirty="0">
                <a:latin typeface="Calibri" panose="020F0502020204030204" pitchFamily="34" charset="0"/>
                <a:cs typeface="Times New Roman" panose="02020603050405020304" pitchFamily="18" charset="0"/>
              </a:rPr>
              <a:t>Grupper av 4-5 studenter.</a:t>
            </a:r>
          </a:p>
          <a:p>
            <a:r>
              <a:rPr lang="nb-NO" sz="2000" dirty="0">
                <a:latin typeface="Calibri" panose="020F0502020204030204" pitchFamily="34" charset="0"/>
                <a:cs typeface="Times New Roman" panose="02020603050405020304" pitchFamily="18" charset="0"/>
              </a:rPr>
              <a:t>Veiledning i gruppearbeidets dynamikk, med fokus på forventningsavklaring, planlegging og arbeidsdeling.</a:t>
            </a:r>
          </a:p>
          <a:p>
            <a:r>
              <a:rPr lang="nb-NO" sz="2000" dirty="0">
                <a:latin typeface="Calibri" panose="020F0502020204030204" pitchFamily="34" charset="0"/>
                <a:cs typeface="Times New Roman" panose="02020603050405020304" pitchFamily="18" charset="0"/>
              </a:rPr>
              <a:t>Innføring i relevante utfordringer og problemstillinger fra fagpersoner ved Oslo kommune. </a:t>
            </a:r>
          </a:p>
          <a:p>
            <a:r>
              <a:rPr lang="nb-NO" sz="2000" dirty="0">
                <a:latin typeface="Calibri" panose="020F0502020204030204" pitchFamily="34" charset="0"/>
                <a:cs typeface="Times New Roman" panose="02020603050405020304" pitchFamily="18" charset="0"/>
              </a:rPr>
              <a:t>Veiledning, oppfølging og tilbakemelding underveis i prosjektutviklingen. </a:t>
            </a:r>
          </a:p>
          <a:p>
            <a:r>
              <a:rPr lang="nb-NO" sz="2000" dirty="0">
                <a:latin typeface="Calibri" panose="020F0502020204030204" pitchFamily="34" charset="0"/>
                <a:cs typeface="Times New Roman" panose="02020603050405020304" pitchFamily="18" charset="0"/>
              </a:rPr>
              <a:t>2 arbeidsstuer + 10 seminarer/prosjektstudio + 1 avslutning/prosjektpresentasjon</a:t>
            </a:r>
          </a:p>
          <a:p>
            <a:r>
              <a:rPr lang="nb-NO" sz="2000" dirty="0">
                <a:latin typeface="Calibri" panose="020F0502020204030204" pitchFamily="34" charset="0"/>
                <a:cs typeface="Times New Roman" panose="02020603050405020304" pitchFamily="18" charset="0"/>
              </a:rPr>
              <a:t>2 </a:t>
            </a:r>
            <a:r>
              <a:rPr lang="nb-NO" sz="2000" dirty="0" err="1">
                <a:latin typeface="Calibri" panose="020F0502020204030204" pitchFamily="34" charset="0"/>
                <a:cs typeface="Times New Roman" panose="02020603050405020304" pitchFamily="18" charset="0"/>
              </a:rPr>
              <a:t>medemneansvarlige</a:t>
            </a:r>
            <a:r>
              <a:rPr lang="nb-NO" sz="2000" dirty="0">
                <a:latin typeface="Calibri" panose="020F0502020204030204" pitchFamily="34" charset="0"/>
                <a:cs typeface="Times New Roman" panose="02020603050405020304" pitchFamily="18" charset="0"/>
              </a:rPr>
              <a:t> + seminarleder(e)</a:t>
            </a:r>
          </a:p>
          <a:p>
            <a:endParaRPr lang="nb-NO" dirty="0"/>
          </a:p>
        </p:txBody>
      </p:sp>
    </p:spTree>
    <p:extLst>
      <p:ext uri="{BB962C8B-B14F-4D97-AF65-F5344CB8AC3E}">
        <p14:creationId xmlns:p14="http://schemas.microsoft.com/office/powerpoint/2010/main" val="108245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D04147-9F66-462C-A23D-9C4256EB0907}"/>
              </a:ext>
            </a:extLst>
          </p:cNvPr>
          <p:cNvSpPr>
            <a:spLocks noGrp="1"/>
          </p:cNvSpPr>
          <p:nvPr>
            <p:ph type="ftr" sz="quarter" idx="34"/>
          </p:nvPr>
        </p:nvSpPr>
        <p:spPr/>
        <p:txBody>
          <a:bodyPr/>
          <a:lstStyle/>
          <a:p>
            <a:r>
              <a:rPr lang="nb-NO"/>
              <a:t>Det samfunnsvitenskapelige fakultet</a:t>
            </a:r>
            <a:endParaRPr lang="nb-NO" dirty="0"/>
          </a:p>
        </p:txBody>
      </p:sp>
      <p:sp>
        <p:nvSpPr>
          <p:cNvPr id="3" name="Slide Number Placeholder 2">
            <a:extLst>
              <a:ext uri="{FF2B5EF4-FFF2-40B4-BE49-F238E27FC236}">
                <a16:creationId xmlns:a16="http://schemas.microsoft.com/office/drawing/2014/main" id="{B3ECF6EB-2727-48AF-943A-1E520E890972}"/>
              </a:ext>
            </a:extLst>
          </p:cNvPr>
          <p:cNvSpPr>
            <a:spLocks noGrp="1"/>
          </p:cNvSpPr>
          <p:nvPr>
            <p:ph type="sldNum" sz="quarter" idx="35"/>
          </p:nvPr>
        </p:nvSpPr>
        <p:spPr/>
        <p:txBody>
          <a:bodyPr/>
          <a:lstStyle/>
          <a:p>
            <a:r>
              <a:rPr lang="en-US"/>
              <a:t>Side </a:t>
            </a:r>
            <a:fld id="{5251F420-7306-4E7C-A79E-F31A38F7D392}" type="slidenum">
              <a:rPr lang="en-US" smtClean="0"/>
              <a:pPr/>
              <a:t>12</a:t>
            </a:fld>
            <a:endParaRPr lang="en-US" dirty="0"/>
          </a:p>
        </p:txBody>
      </p:sp>
      <p:sp>
        <p:nvSpPr>
          <p:cNvPr id="9" name="Title 8">
            <a:extLst>
              <a:ext uri="{FF2B5EF4-FFF2-40B4-BE49-F238E27FC236}">
                <a16:creationId xmlns:a16="http://schemas.microsoft.com/office/drawing/2014/main" id="{1B2E3B2C-B4E4-4163-B2FC-9F1C18634B27}"/>
              </a:ext>
            </a:extLst>
          </p:cNvPr>
          <p:cNvSpPr>
            <a:spLocks noGrp="1"/>
          </p:cNvSpPr>
          <p:nvPr>
            <p:ph type="title"/>
          </p:nvPr>
        </p:nvSpPr>
        <p:spPr/>
        <p:txBody>
          <a:bodyPr/>
          <a:lstStyle/>
          <a:p>
            <a:r>
              <a:rPr lang="nb-NO" dirty="0"/>
              <a:t>Samarbeid med Oslo kommune</a:t>
            </a:r>
          </a:p>
        </p:txBody>
      </p:sp>
      <p:sp>
        <p:nvSpPr>
          <p:cNvPr id="10" name="Subtitle 9">
            <a:extLst>
              <a:ext uri="{FF2B5EF4-FFF2-40B4-BE49-F238E27FC236}">
                <a16:creationId xmlns:a16="http://schemas.microsoft.com/office/drawing/2014/main" id="{531DA9BB-83FD-47B9-8B56-E5BA5F1717AD}"/>
              </a:ext>
            </a:extLst>
          </p:cNvPr>
          <p:cNvSpPr>
            <a:spLocks noGrp="1"/>
          </p:cNvSpPr>
          <p:nvPr>
            <p:ph type="subTitle" idx="13"/>
          </p:nvPr>
        </p:nvSpPr>
        <p:spPr/>
        <p:txBody>
          <a:bodyPr/>
          <a:lstStyle/>
          <a:p>
            <a:r>
              <a:rPr lang="nb-NO" dirty="0"/>
              <a:t>Utvalgte temaområder for bærekraftig byutvikling i Oslo</a:t>
            </a:r>
          </a:p>
        </p:txBody>
      </p:sp>
      <p:sp>
        <p:nvSpPr>
          <p:cNvPr id="11" name="Content Placeholder 10">
            <a:extLst>
              <a:ext uri="{FF2B5EF4-FFF2-40B4-BE49-F238E27FC236}">
                <a16:creationId xmlns:a16="http://schemas.microsoft.com/office/drawing/2014/main" id="{243448D6-6AFD-47BF-8A0B-5B68CA5E925A}"/>
              </a:ext>
            </a:extLst>
          </p:cNvPr>
          <p:cNvSpPr>
            <a:spLocks noGrp="1"/>
          </p:cNvSpPr>
          <p:nvPr>
            <p:ph sz="half" idx="29"/>
          </p:nvPr>
        </p:nvSpPr>
        <p:spPr/>
        <p:txBody>
          <a:bodyPr/>
          <a:lstStyle/>
          <a:p>
            <a:r>
              <a:rPr lang="nb-NO" sz="2000" dirty="0">
                <a:solidFill>
                  <a:schemeClr val="accent6"/>
                </a:solidFill>
              </a:rPr>
              <a:t>Bymiljø:</a:t>
            </a:r>
            <a:r>
              <a:rPr lang="nb-NO" sz="2000" dirty="0"/>
              <a:t> </a:t>
            </a:r>
            <a:r>
              <a:rPr lang="nb-NO" sz="2000" dirty="0">
                <a:effectLst/>
                <a:ea typeface="Calibri" panose="020F0502020204030204" pitchFamily="34" charset="0"/>
                <a:cs typeface="Times New Roman" panose="02020603050405020304" pitchFamily="18" charset="0"/>
              </a:rPr>
              <a:t>offentlige rom, friområder, rekreasjon, samferdsel, klimatiltak, energibruk, grønn omstilling</a:t>
            </a:r>
            <a:endParaRPr lang="nb-NO" sz="2000" dirty="0"/>
          </a:p>
          <a:p>
            <a:r>
              <a:rPr lang="nb-NO" sz="2000" dirty="0">
                <a:solidFill>
                  <a:schemeClr val="accent6"/>
                </a:solidFill>
              </a:rPr>
              <a:t>Byutvikling og arealbruk: </a:t>
            </a:r>
            <a:r>
              <a:rPr lang="nb-NO" sz="2000" dirty="0">
                <a:effectLst/>
                <a:ea typeface="Calibri" panose="020F0502020204030204" pitchFamily="34" charset="0"/>
                <a:cs typeface="Times New Roman" panose="02020603050405020304" pitchFamily="18" charset="0"/>
              </a:rPr>
              <a:t>kommuneplanlegging, områdeplaner, reguleringsplaner, arealstrategier, sosial og fysisk infrastruktur, universell utforming</a:t>
            </a:r>
            <a:endParaRPr lang="nb-NO" sz="2000" dirty="0"/>
          </a:p>
          <a:p>
            <a:r>
              <a:rPr lang="nb-NO" sz="2000" dirty="0">
                <a:solidFill>
                  <a:schemeClr val="accent6"/>
                </a:solidFill>
              </a:rPr>
              <a:t>Sosial bærekraft: </a:t>
            </a:r>
            <a:r>
              <a:rPr lang="nb-NO" sz="2000" dirty="0">
                <a:effectLst/>
                <a:ea typeface="Calibri" panose="020F0502020204030204" pitchFamily="34" charset="0"/>
                <a:cs typeface="Times New Roman" panose="02020603050405020304" pitchFamily="18" charset="0"/>
              </a:rPr>
              <a:t>levekår, segregasjon, ulikhet, brukermedvirkning, kommunale tjenester.</a:t>
            </a:r>
            <a:endParaRPr lang="nb-NO" sz="2000" dirty="0"/>
          </a:p>
        </p:txBody>
      </p:sp>
      <p:sp>
        <p:nvSpPr>
          <p:cNvPr id="13" name="Text Placeholder 12">
            <a:extLst>
              <a:ext uri="{FF2B5EF4-FFF2-40B4-BE49-F238E27FC236}">
                <a16:creationId xmlns:a16="http://schemas.microsoft.com/office/drawing/2014/main" id="{9D938FF4-4B9E-484A-9784-01746AA1ED3A}"/>
              </a:ext>
            </a:extLst>
          </p:cNvPr>
          <p:cNvSpPr>
            <a:spLocks noGrp="1"/>
          </p:cNvSpPr>
          <p:nvPr>
            <p:ph type="body" sz="quarter" idx="32"/>
          </p:nvPr>
        </p:nvSpPr>
        <p:spPr/>
        <p:txBody>
          <a:bodyPr/>
          <a:lstStyle/>
          <a:p>
            <a:r>
              <a:rPr lang="nb-NO" dirty="0"/>
              <a:t>Etater</a:t>
            </a:r>
          </a:p>
        </p:txBody>
      </p:sp>
      <p:sp>
        <p:nvSpPr>
          <p:cNvPr id="12" name="Content Placeholder 11">
            <a:extLst>
              <a:ext uri="{FF2B5EF4-FFF2-40B4-BE49-F238E27FC236}">
                <a16:creationId xmlns:a16="http://schemas.microsoft.com/office/drawing/2014/main" id="{F5E1E186-6CBC-446C-ACA8-ECA4D5F0285E}"/>
              </a:ext>
            </a:extLst>
          </p:cNvPr>
          <p:cNvSpPr>
            <a:spLocks noGrp="1"/>
          </p:cNvSpPr>
          <p:nvPr>
            <p:ph sz="half" idx="31"/>
          </p:nvPr>
        </p:nvSpPr>
        <p:spPr>
          <a:xfrm>
            <a:off x="6342741" y="1757498"/>
            <a:ext cx="5489213" cy="4506030"/>
          </a:xfrm>
        </p:spPr>
        <p:txBody>
          <a:bodyPr/>
          <a:lstStyle/>
          <a:p>
            <a:pPr lvl="0">
              <a:spcAft>
                <a:spcPts val="600"/>
              </a:spcAft>
            </a:pPr>
            <a:r>
              <a:rPr lang="nb-NO" sz="2000" dirty="0"/>
              <a:t>Bymiljøetaten </a:t>
            </a:r>
          </a:p>
          <a:p>
            <a:pPr lvl="0">
              <a:spcAft>
                <a:spcPts val="600"/>
              </a:spcAft>
            </a:pPr>
            <a:r>
              <a:rPr lang="nb-NO" sz="2000" dirty="0"/>
              <a:t>Plan- og bygningsetaten</a:t>
            </a:r>
          </a:p>
          <a:p>
            <a:pPr lvl="0">
              <a:spcAft>
                <a:spcPts val="600"/>
              </a:spcAft>
            </a:pPr>
            <a:r>
              <a:rPr lang="nb-NO" sz="2000" dirty="0"/>
              <a:t>Velferdsetaten</a:t>
            </a:r>
          </a:p>
          <a:p>
            <a:pPr lvl="0">
              <a:spcAft>
                <a:spcPts val="600"/>
              </a:spcAft>
            </a:pPr>
            <a:r>
              <a:rPr lang="nb-NO" sz="2000" dirty="0"/>
              <a:t>Klimaetaten</a:t>
            </a:r>
          </a:p>
          <a:p>
            <a:pPr marL="0" indent="0">
              <a:buNone/>
            </a:pPr>
            <a:r>
              <a:rPr lang="nb-NO" sz="2000" dirty="0"/>
              <a:t>I disse har vi allerede kontakter og gode samarbeidserfaringer.</a:t>
            </a:r>
          </a:p>
          <a:p>
            <a:pPr marL="0" indent="0">
              <a:buNone/>
            </a:pPr>
            <a:endParaRPr lang="nb-NO" sz="2000" dirty="0"/>
          </a:p>
          <a:p>
            <a:pPr marL="0" indent="0">
              <a:buNone/>
            </a:pPr>
            <a:r>
              <a:rPr lang="nb-NO" sz="2000" dirty="0"/>
              <a:t>Også aktuelt: Arbeidet med innovasjonsdistrikter</a:t>
            </a:r>
          </a:p>
          <a:p>
            <a:pPr marL="0" indent="0">
              <a:buNone/>
            </a:pPr>
            <a:r>
              <a:rPr lang="nb-NO"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t>
            </a:r>
            <a:r>
              <a:rPr lang="nb-NO"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Campus Oslo – strategi for utvikling av kunnskapshovedstaden</a:t>
            </a:r>
            <a:r>
              <a:rPr lang="nb-N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nb-NO" sz="1800" dirty="0"/>
          </a:p>
          <a:p>
            <a:endParaRPr lang="nb-NO" sz="2000" dirty="0"/>
          </a:p>
        </p:txBody>
      </p:sp>
    </p:spTree>
    <p:extLst>
      <p:ext uri="{BB962C8B-B14F-4D97-AF65-F5344CB8AC3E}">
        <p14:creationId xmlns:p14="http://schemas.microsoft.com/office/powerpoint/2010/main" val="420475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076AB2-D694-4D00-B3A7-88B0B363695D}"/>
              </a:ext>
            </a:extLst>
          </p:cNvPr>
          <p:cNvSpPr>
            <a:spLocks noGrp="1"/>
          </p:cNvSpPr>
          <p:nvPr>
            <p:ph type="ftr" sz="quarter" idx="34"/>
          </p:nvPr>
        </p:nvSpPr>
        <p:spPr/>
        <p:txBody>
          <a:bodyPr/>
          <a:lstStyle/>
          <a:p>
            <a:r>
              <a:rPr lang="nb-NO"/>
              <a:t>Det samfunnsvitenskapelige fakultet</a:t>
            </a:r>
            <a:endParaRPr lang="nb-NO" dirty="0"/>
          </a:p>
        </p:txBody>
      </p:sp>
      <p:sp>
        <p:nvSpPr>
          <p:cNvPr id="3" name="Slide Number Placeholder 2">
            <a:extLst>
              <a:ext uri="{FF2B5EF4-FFF2-40B4-BE49-F238E27FC236}">
                <a16:creationId xmlns:a16="http://schemas.microsoft.com/office/drawing/2014/main" id="{CAAD29F2-0270-41AE-AFB7-556A34BFBD2A}"/>
              </a:ext>
            </a:extLst>
          </p:cNvPr>
          <p:cNvSpPr>
            <a:spLocks noGrp="1"/>
          </p:cNvSpPr>
          <p:nvPr>
            <p:ph type="sldNum" sz="quarter" idx="35"/>
          </p:nvPr>
        </p:nvSpPr>
        <p:spPr/>
        <p:txBody>
          <a:bodyPr/>
          <a:lstStyle/>
          <a:p>
            <a:r>
              <a:rPr lang="en-US"/>
              <a:t>Side </a:t>
            </a:r>
            <a:fld id="{5251F420-7306-4E7C-A79E-F31A38F7D392}" type="slidenum">
              <a:rPr lang="en-US" smtClean="0"/>
              <a:pPr/>
              <a:t>13</a:t>
            </a:fld>
            <a:endParaRPr lang="en-US" dirty="0"/>
          </a:p>
        </p:txBody>
      </p:sp>
      <p:sp>
        <p:nvSpPr>
          <p:cNvPr id="14" name="Title 13">
            <a:extLst>
              <a:ext uri="{FF2B5EF4-FFF2-40B4-BE49-F238E27FC236}">
                <a16:creationId xmlns:a16="http://schemas.microsoft.com/office/drawing/2014/main" id="{2A47A00C-BADB-42D4-B599-FDDDCD220761}"/>
              </a:ext>
            </a:extLst>
          </p:cNvPr>
          <p:cNvSpPr>
            <a:spLocks noGrp="1"/>
          </p:cNvSpPr>
          <p:nvPr>
            <p:ph type="title"/>
          </p:nvPr>
        </p:nvSpPr>
        <p:spPr/>
        <p:txBody>
          <a:bodyPr/>
          <a:lstStyle/>
          <a:p>
            <a:r>
              <a:rPr lang="nb-NO" dirty="0"/>
              <a:t>Prosessen</a:t>
            </a:r>
          </a:p>
        </p:txBody>
      </p:sp>
      <p:sp>
        <p:nvSpPr>
          <p:cNvPr id="15" name="Subtitle 14">
            <a:extLst>
              <a:ext uri="{FF2B5EF4-FFF2-40B4-BE49-F238E27FC236}">
                <a16:creationId xmlns:a16="http://schemas.microsoft.com/office/drawing/2014/main" id="{8B2BE932-30B2-462D-BED8-C8F9A26CA656}"/>
              </a:ext>
            </a:extLst>
          </p:cNvPr>
          <p:cNvSpPr>
            <a:spLocks noGrp="1"/>
          </p:cNvSpPr>
          <p:nvPr>
            <p:ph type="subTitle" idx="13"/>
          </p:nvPr>
        </p:nvSpPr>
        <p:spPr/>
        <p:txBody>
          <a:bodyPr/>
          <a:lstStyle/>
          <a:p>
            <a:r>
              <a:rPr lang="nb-NO" dirty="0"/>
              <a:t>Internt, hittil og videre</a:t>
            </a:r>
          </a:p>
        </p:txBody>
      </p:sp>
      <p:sp>
        <p:nvSpPr>
          <p:cNvPr id="16" name="Content Placeholder 15">
            <a:extLst>
              <a:ext uri="{FF2B5EF4-FFF2-40B4-BE49-F238E27FC236}">
                <a16:creationId xmlns:a16="http://schemas.microsoft.com/office/drawing/2014/main" id="{4DE54C1C-C378-40A4-BCB6-8567DAFF5ACC}"/>
              </a:ext>
            </a:extLst>
          </p:cNvPr>
          <p:cNvSpPr>
            <a:spLocks noGrp="1"/>
          </p:cNvSpPr>
          <p:nvPr>
            <p:ph sz="half" idx="29"/>
          </p:nvPr>
        </p:nvSpPr>
        <p:spPr/>
        <p:txBody>
          <a:bodyPr/>
          <a:lstStyle/>
          <a:p>
            <a:r>
              <a:rPr lang="nb-NO" dirty="0"/>
              <a:t>Arbeidsgruppe for oppfølging av </a:t>
            </a:r>
            <a:r>
              <a:rPr lang="nb-NO" dirty="0" err="1"/>
              <a:t>CityStudio</a:t>
            </a:r>
            <a:r>
              <a:rPr lang="nb-NO" dirty="0"/>
              <a:t>: Notat delt med tidligere samarbeidende institusjoner.</a:t>
            </a:r>
          </a:p>
          <a:p>
            <a:r>
              <a:rPr lang="nb-NO" dirty="0"/>
              <a:t>Bakgrunnsdokument klart, med innspill fra viserektor.</a:t>
            </a:r>
          </a:p>
          <a:p>
            <a:r>
              <a:rPr lang="nb-NO" dirty="0"/>
              <a:t>Arbeid med emnebeskrivelse i gang, for diskusjon og godkjenning frem til mars 2024. </a:t>
            </a:r>
          </a:p>
        </p:txBody>
      </p:sp>
      <p:sp>
        <p:nvSpPr>
          <p:cNvPr id="18" name="Text Placeholder 17">
            <a:extLst>
              <a:ext uri="{FF2B5EF4-FFF2-40B4-BE49-F238E27FC236}">
                <a16:creationId xmlns:a16="http://schemas.microsoft.com/office/drawing/2014/main" id="{A09765BE-D743-47AC-81BA-6AA7BE004AC4}"/>
              </a:ext>
            </a:extLst>
          </p:cNvPr>
          <p:cNvSpPr>
            <a:spLocks noGrp="1"/>
          </p:cNvSpPr>
          <p:nvPr>
            <p:ph type="body" sz="quarter" idx="32"/>
          </p:nvPr>
        </p:nvSpPr>
        <p:spPr/>
        <p:txBody>
          <a:bodyPr/>
          <a:lstStyle/>
          <a:p>
            <a:r>
              <a:rPr lang="nb-NO" dirty="0"/>
              <a:t>Oslo kommune</a:t>
            </a:r>
          </a:p>
        </p:txBody>
      </p:sp>
      <p:sp>
        <p:nvSpPr>
          <p:cNvPr id="17" name="Content Placeholder 16">
            <a:extLst>
              <a:ext uri="{FF2B5EF4-FFF2-40B4-BE49-F238E27FC236}">
                <a16:creationId xmlns:a16="http://schemas.microsoft.com/office/drawing/2014/main" id="{68636D89-F551-41AD-AFCB-1B21795A1C56}"/>
              </a:ext>
            </a:extLst>
          </p:cNvPr>
          <p:cNvSpPr>
            <a:spLocks noGrp="1"/>
          </p:cNvSpPr>
          <p:nvPr>
            <p:ph sz="half" idx="31"/>
          </p:nvPr>
        </p:nvSpPr>
        <p:spPr/>
        <p:txBody>
          <a:bodyPr/>
          <a:lstStyle/>
          <a:p>
            <a:r>
              <a:rPr lang="nb-NO" dirty="0"/>
              <a:t>Informert fra sentralt hold om nedleggelse av </a:t>
            </a:r>
            <a:r>
              <a:rPr lang="nb-NO" dirty="0" err="1"/>
              <a:t>CityStudio</a:t>
            </a:r>
            <a:r>
              <a:rPr lang="nb-NO" dirty="0"/>
              <a:t>.</a:t>
            </a:r>
          </a:p>
          <a:p>
            <a:r>
              <a:rPr lang="nb-NO" dirty="0"/>
              <a:t>Samtaler med UiO og </a:t>
            </a:r>
            <a:r>
              <a:rPr lang="nb-NO" dirty="0" err="1"/>
              <a:t>Sgeo</a:t>
            </a:r>
            <a:r>
              <a:rPr lang="nb-NO" dirty="0"/>
              <a:t> om oppfølging: Positivt til notat og fortsatt veldig interessert.</a:t>
            </a:r>
          </a:p>
          <a:p>
            <a:r>
              <a:rPr lang="nb-NO" dirty="0"/>
              <a:t>Bakgrunnsdokument sent til OK for innspill fra de ulike etatene.</a:t>
            </a:r>
          </a:p>
          <a:p>
            <a:r>
              <a:rPr lang="nb-NO" dirty="0"/>
              <a:t>Presentasjon av prosjektet i OK ila høsten.</a:t>
            </a:r>
          </a:p>
          <a:p>
            <a:r>
              <a:rPr lang="nb-NO" dirty="0"/>
              <a:t>Formell avtale må på plass.</a:t>
            </a:r>
          </a:p>
        </p:txBody>
      </p:sp>
    </p:spTree>
    <p:extLst>
      <p:ext uri="{BB962C8B-B14F-4D97-AF65-F5344CB8AC3E}">
        <p14:creationId xmlns:p14="http://schemas.microsoft.com/office/powerpoint/2010/main" val="66374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DE35FF25-55FA-4D9C-8B09-0D2A30E28C94}"/>
              </a:ext>
            </a:extLst>
          </p:cNvPr>
          <p:cNvSpPr>
            <a:spLocks noGrp="1"/>
          </p:cNvSpPr>
          <p:nvPr>
            <p:ph type="ftr" sz="quarter" idx="32"/>
          </p:nvPr>
        </p:nvSpPr>
        <p:spPr/>
        <p:txBody>
          <a:bodyPr/>
          <a:lstStyle/>
          <a:p>
            <a:r>
              <a:rPr lang="nb-NO"/>
              <a:t>Det samfunnsvitenskapelige fakultet</a:t>
            </a:r>
            <a:endParaRPr lang="nb-NO" dirty="0"/>
          </a:p>
        </p:txBody>
      </p:sp>
      <p:sp>
        <p:nvSpPr>
          <p:cNvPr id="2" name="Slide Number Placeholder 1">
            <a:extLst>
              <a:ext uri="{FF2B5EF4-FFF2-40B4-BE49-F238E27FC236}">
                <a16:creationId xmlns:a16="http://schemas.microsoft.com/office/drawing/2014/main" id="{51DA819B-1BDF-43B4-84A8-C3103A2F5463}"/>
              </a:ext>
            </a:extLst>
          </p:cNvPr>
          <p:cNvSpPr>
            <a:spLocks noGrp="1"/>
          </p:cNvSpPr>
          <p:nvPr>
            <p:ph type="sldNum" sz="quarter" idx="33"/>
          </p:nvPr>
        </p:nvSpPr>
        <p:spPr/>
        <p:txBody>
          <a:bodyPr/>
          <a:lstStyle/>
          <a:p>
            <a:r>
              <a:rPr lang="en-US"/>
              <a:t>Side </a:t>
            </a:r>
            <a:fld id="{5251F420-7306-4E7C-A79E-F31A38F7D392}" type="slidenum">
              <a:rPr lang="en-US" smtClean="0"/>
              <a:pPr/>
              <a:t>14</a:t>
            </a:fld>
            <a:endParaRPr lang="en-US" dirty="0"/>
          </a:p>
        </p:txBody>
      </p:sp>
      <p:sp>
        <p:nvSpPr>
          <p:cNvPr id="14" name="Title 13">
            <a:extLst>
              <a:ext uri="{FF2B5EF4-FFF2-40B4-BE49-F238E27FC236}">
                <a16:creationId xmlns:a16="http://schemas.microsoft.com/office/drawing/2014/main" id="{DF333693-F0BB-42A2-9D5B-30D8C14C372D}"/>
              </a:ext>
            </a:extLst>
          </p:cNvPr>
          <p:cNvSpPr>
            <a:spLocks noGrp="1"/>
          </p:cNvSpPr>
          <p:nvPr>
            <p:ph type="title"/>
          </p:nvPr>
        </p:nvSpPr>
        <p:spPr/>
        <p:txBody>
          <a:bodyPr/>
          <a:lstStyle/>
          <a:p>
            <a:r>
              <a:rPr lang="nb-NO" dirty="0"/>
              <a:t>Hva hvis… </a:t>
            </a:r>
          </a:p>
        </p:txBody>
      </p:sp>
      <p:sp>
        <p:nvSpPr>
          <p:cNvPr id="15" name="Subtitle 14">
            <a:extLst>
              <a:ext uri="{FF2B5EF4-FFF2-40B4-BE49-F238E27FC236}">
                <a16:creationId xmlns:a16="http://schemas.microsoft.com/office/drawing/2014/main" id="{0BC85472-ECFF-4ACF-BB8D-948016F28C37}"/>
              </a:ext>
            </a:extLst>
          </p:cNvPr>
          <p:cNvSpPr>
            <a:spLocks noGrp="1"/>
          </p:cNvSpPr>
          <p:nvPr>
            <p:ph type="subTitle" idx="13"/>
          </p:nvPr>
        </p:nvSpPr>
        <p:spPr/>
        <p:txBody>
          <a:bodyPr/>
          <a:lstStyle/>
          <a:p>
            <a:endParaRPr lang="nb-NO" dirty="0"/>
          </a:p>
        </p:txBody>
      </p:sp>
      <p:sp>
        <p:nvSpPr>
          <p:cNvPr id="16" name="Content Placeholder 15">
            <a:extLst>
              <a:ext uri="{FF2B5EF4-FFF2-40B4-BE49-F238E27FC236}">
                <a16:creationId xmlns:a16="http://schemas.microsoft.com/office/drawing/2014/main" id="{CFABB41F-E265-49DD-8965-855F8943B171}"/>
              </a:ext>
            </a:extLst>
          </p:cNvPr>
          <p:cNvSpPr>
            <a:spLocks noGrp="1"/>
          </p:cNvSpPr>
          <p:nvPr>
            <p:ph sz="half" idx="30"/>
          </p:nvPr>
        </p:nvSpPr>
        <p:spPr/>
        <p:txBody>
          <a:bodyPr/>
          <a:lstStyle/>
          <a:p>
            <a:r>
              <a:rPr lang="nb-NO" dirty="0"/>
              <a:t>Fagmiljøet vil utvide til andre kommuner/landsdeler?</a:t>
            </a:r>
          </a:p>
          <a:p>
            <a:pPr marL="0" indent="0">
              <a:buNone/>
            </a:pPr>
            <a:r>
              <a:rPr lang="nb-NO" dirty="0">
                <a:sym typeface="Wingdings" panose="05000000000000000000" pitchFamily="2" charset="2"/>
              </a:rPr>
              <a:t>	</a:t>
            </a:r>
            <a:r>
              <a:rPr lang="nb-NO" dirty="0"/>
              <a:t>Mulig, men best å starte med Oslo, der vi kan bygge videre på gode 	erfaringer fra </a:t>
            </a:r>
            <a:r>
              <a:rPr lang="nb-NO" dirty="0" err="1"/>
              <a:t>CityStudio</a:t>
            </a:r>
            <a:r>
              <a:rPr lang="nb-NO" dirty="0"/>
              <a:t>.</a:t>
            </a:r>
          </a:p>
          <a:p>
            <a:r>
              <a:rPr lang="nb-NO" dirty="0"/>
              <a:t>Nye prioriteringer i Oslo kommune etter valgresultatene? Kan dette gjennomføres uten Oslo kommune med? </a:t>
            </a:r>
          </a:p>
          <a:p>
            <a:pPr marL="0" indent="0">
              <a:buNone/>
            </a:pPr>
            <a:r>
              <a:rPr lang="nb-NO" dirty="0">
                <a:sym typeface="Wingdings" panose="05000000000000000000" pitchFamily="2" charset="2"/>
              </a:rPr>
              <a:t>	</a:t>
            </a:r>
            <a:r>
              <a:rPr lang="nb-NO" dirty="0"/>
              <a:t>Mulig, men klart mer krevende. </a:t>
            </a:r>
          </a:p>
          <a:p>
            <a:r>
              <a:rPr lang="nb-NO" dirty="0"/>
              <a:t>Prosjektarbeid viser seg å være krevende og komplisert?</a:t>
            </a:r>
          </a:p>
          <a:p>
            <a:pPr marL="0" indent="0">
              <a:buNone/>
            </a:pPr>
            <a:r>
              <a:rPr lang="nb-NO" dirty="0">
                <a:sym typeface="Wingdings" panose="05000000000000000000" pitchFamily="2" charset="2"/>
              </a:rPr>
              <a:t>	</a:t>
            </a:r>
            <a:r>
              <a:rPr lang="nb-NO" dirty="0"/>
              <a:t>Vi trenger gode støttespillere – EILIN, LINK </a:t>
            </a:r>
            <a:r>
              <a:rPr lang="nb-NO" dirty="0">
                <a:sym typeface="Wingdings" panose="05000000000000000000" pitchFamily="2" charset="2"/>
              </a:rPr>
              <a:t></a:t>
            </a:r>
            <a:endParaRPr lang="nb-NO" dirty="0"/>
          </a:p>
        </p:txBody>
      </p:sp>
    </p:spTree>
    <p:extLst>
      <p:ext uri="{BB962C8B-B14F-4D97-AF65-F5344CB8AC3E}">
        <p14:creationId xmlns:p14="http://schemas.microsoft.com/office/powerpoint/2010/main" val="3535400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5" name="Slide Number Placeholder 2">
            <a:extLst>
              <a:ext uri="{FF2B5EF4-FFF2-40B4-BE49-F238E27FC236}">
                <a16:creationId xmlns:a16="http://schemas.microsoft.com/office/drawing/2014/main" id="{205BAAEA-5282-1B93-7956-F6A4C89523E6}"/>
              </a:ext>
            </a:extLst>
          </p:cNvPr>
          <p:cNvSpPr>
            <a:spLocks noGrp="1"/>
          </p:cNvSpPr>
          <p:nvPr>
            <p:ph type="sldNum" sz="quarter" idx="16"/>
          </p:nvPr>
        </p:nvSpPr>
        <p:spPr/>
        <p:txBody>
          <a:bodyPr/>
          <a:lstStyle/>
          <a:p>
            <a:pPr>
              <a:spcAft>
                <a:spcPts val="600"/>
              </a:spcAft>
            </a:pPr>
            <a:r>
              <a:rPr lang="en-US"/>
              <a:t>Side </a:t>
            </a:r>
            <a:fld id="{5251F420-7306-4E7C-A79E-F31A38F7D392}" type="slidenum">
              <a:rPr lang="en-US" smtClean="0"/>
              <a:pPr>
                <a:spcAft>
                  <a:spcPts val="600"/>
                </a:spcAft>
              </a:pPr>
              <a:t>15</a:t>
            </a:fld>
            <a:endParaRPr lang="en-US"/>
          </a:p>
        </p:txBody>
      </p:sp>
      <p:sp>
        <p:nvSpPr>
          <p:cNvPr id="56" name="Title 5">
            <a:extLst>
              <a:ext uri="{FF2B5EF4-FFF2-40B4-BE49-F238E27FC236}">
                <a16:creationId xmlns:a16="http://schemas.microsoft.com/office/drawing/2014/main" id="{2D74BD4A-F96D-39A1-D56E-701ACA4CD615}"/>
              </a:ext>
            </a:extLst>
          </p:cNvPr>
          <p:cNvSpPr>
            <a:spLocks noGrp="1"/>
          </p:cNvSpPr>
          <p:nvPr>
            <p:ph type="title"/>
          </p:nvPr>
        </p:nvSpPr>
        <p:spPr/>
        <p:txBody>
          <a:bodyPr anchor="t">
            <a:normAutofit/>
          </a:bodyPr>
          <a:lstStyle/>
          <a:p>
            <a:br>
              <a:rPr lang="en-US" sz="1900"/>
            </a:br>
            <a:endParaRPr lang="en-US" sz="1900"/>
          </a:p>
        </p:txBody>
      </p:sp>
      <p:sp>
        <p:nvSpPr>
          <p:cNvPr id="2" name="Footer Placeholder 1">
            <a:extLst>
              <a:ext uri="{FF2B5EF4-FFF2-40B4-BE49-F238E27FC236}">
                <a16:creationId xmlns:a16="http://schemas.microsoft.com/office/drawing/2014/main" id="{C8C1B8C1-2F7B-4C7D-87F4-4A24EF2F1DC9}"/>
              </a:ext>
            </a:extLst>
          </p:cNvPr>
          <p:cNvSpPr>
            <a:spLocks noGrp="1"/>
          </p:cNvSpPr>
          <p:nvPr>
            <p:ph type="ftr" sz="quarter" idx="4294967295"/>
          </p:nvPr>
        </p:nvSpPr>
        <p:spPr>
          <a:xfrm>
            <a:off x="0" y="6243638"/>
            <a:ext cx="1500188" cy="258762"/>
          </a:xfrm>
        </p:spPr>
        <p:txBody>
          <a:bodyPr anchor="b">
            <a:normAutofit/>
          </a:bodyPr>
          <a:lstStyle/>
          <a:p>
            <a:pPr>
              <a:spcAft>
                <a:spcPts val="600"/>
              </a:spcAft>
            </a:pPr>
            <a:r>
              <a:rPr lang="nb-NO" dirty="0"/>
              <a:t>Det samfunnsvitenskapelige fakultet</a:t>
            </a:r>
          </a:p>
        </p:txBody>
      </p:sp>
      <p:sp>
        <p:nvSpPr>
          <p:cNvPr id="3" name="Slide Number Placeholder 2" hidden="1">
            <a:extLst>
              <a:ext uri="{FF2B5EF4-FFF2-40B4-BE49-F238E27FC236}">
                <a16:creationId xmlns:a16="http://schemas.microsoft.com/office/drawing/2014/main" id="{323844A7-0637-4FF7-A867-226BCE98C180}"/>
              </a:ext>
            </a:extLst>
          </p:cNvPr>
          <p:cNvSpPr>
            <a:spLocks noGrp="1"/>
          </p:cNvSpPr>
          <p:nvPr>
            <p:ph type="sldNum" sz="quarter" idx="4294967295"/>
          </p:nvPr>
        </p:nvSpPr>
        <p:spPr>
          <a:xfrm>
            <a:off x="11591925" y="6264275"/>
            <a:ext cx="600075" cy="365125"/>
          </a:xfrm>
        </p:spPr>
        <p:txBody>
          <a:bodyPr anchor="ctr">
            <a:normAutofit/>
          </a:bodyPr>
          <a:lstStyle/>
          <a:p>
            <a:pPr>
              <a:spcAft>
                <a:spcPts val="600"/>
              </a:spcAft>
            </a:pPr>
            <a:r>
              <a:rPr lang="en-US"/>
              <a:t>Side </a:t>
            </a:r>
            <a:fld id="{5251F420-7306-4E7C-A79E-F31A38F7D392}" type="slidenum">
              <a:rPr lang="en-US" smtClean="0"/>
              <a:pPr>
                <a:spcAft>
                  <a:spcPts val="600"/>
                </a:spcAft>
              </a:pPr>
              <a:t>15</a:t>
            </a:fld>
            <a:endParaRPr lang="en-US"/>
          </a:p>
        </p:txBody>
      </p:sp>
      <p:pic>
        <p:nvPicPr>
          <p:cNvPr id="14" name="Content Placeholder 13">
            <a:extLst>
              <a:ext uri="{FF2B5EF4-FFF2-40B4-BE49-F238E27FC236}">
                <a16:creationId xmlns:a16="http://schemas.microsoft.com/office/drawing/2014/main" id="{92D75189-1E32-48B8-9C56-A247EACC0761}"/>
              </a:ext>
            </a:extLst>
          </p:cNvPr>
          <p:cNvPicPr>
            <a:picLocks noGrp="1" noChangeAspect="1"/>
          </p:cNvPicPr>
          <p:nvPr>
            <p:ph sz="half" idx="4294967295"/>
          </p:nvPr>
        </p:nvPicPr>
        <p:blipFill rotWithShape="1">
          <a:blip r:embed="rId2"/>
          <a:stretch/>
        </p:blipFill>
        <p:spPr>
          <a:xfrm>
            <a:off x="3512949" y="845949"/>
            <a:ext cx="5166102" cy="5166101"/>
          </a:xfrm>
          <a:prstGeom prst="rect">
            <a:avLst/>
          </a:prstGeom>
          <a:noFill/>
        </p:spPr>
      </p:pic>
    </p:spTree>
    <p:extLst>
      <p:ext uri="{BB962C8B-B14F-4D97-AF65-F5344CB8AC3E}">
        <p14:creationId xmlns:p14="http://schemas.microsoft.com/office/powerpoint/2010/main" val="2340376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CCCDBF-C1BD-4EEC-8C95-890FDCFD101A}"/>
              </a:ext>
            </a:extLst>
          </p:cNvPr>
          <p:cNvSpPr>
            <a:spLocks noGrp="1"/>
          </p:cNvSpPr>
          <p:nvPr>
            <p:ph type="ftr" sz="quarter" idx="3"/>
          </p:nvPr>
        </p:nvSpPr>
        <p:spPr/>
        <p:txBody>
          <a:bodyPr/>
          <a:lstStyle/>
          <a:p>
            <a:r>
              <a:rPr lang="nb-NO"/>
              <a:t>Det samfunnsvitenskapelige fakultet</a:t>
            </a:r>
            <a:endParaRPr lang="nb-NO" dirty="0"/>
          </a:p>
        </p:txBody>
      </p:sp>
      <p:sp>
        <p:nvSpPr>
          <p:cNvPr id="3" name="Slide Number Placeholder 2">
            <a:extLst>
              <a:ext uri="{FF2B5EF4-FFF2-40B4-BE49-F238E27FC236}">
                <a16:creationId xmlns:a16="http://schemas.microsoft.com/office/drawing/2014/main" id="{639DE6FD-CC6C-4527-AF80-0BD6A89F6E69}"/>
              </a:ext>
            </a:extLst>
          </p:cNvPr>
          <p:cNvSpPr>
            <a:spLocks noGrp="1"/>
          </p:cNvSpPr>
          <p:nvPr>
            <p:ph type="sldNum" sz="quarter" idx="12"/>
          </p:nvPr>
        </p:nvSpPr>
        <p:spPr/>
        <p:txBody>
          <a:bodyPr/>
          <a:lstStyle/>
          <a:p>
            <a:r>
              <a:rPr lang="en-US"/>
              <a:t>Side </a:t>
            </a:r>
            <a:fld id="{5251F420-7306-4E7C-A79E-F31A38F7D392}" type="slidenum">
              <a:rPr lang="en-US" smtClean="0"/>
              <a:pPr/>
              <a:t>2</a:t>
            </a:fld>
            <a:endParaRPr lang="en-US" dirty="0"/>
          </a:p>
        </p:txBody>
      </p:sp>
      <p:sp>
        <p:nvSpPr>
          <p:cNvPr id="4" name="Title 3">
            <a:extLst>
              <a:ext uri="{FF2B5EF4-FFF2-40B4-BE49-F238E27FC236}">
                <a16:creationId xmlns:a16="http://schemas.microsoft.com/office/drawing/2014/main" id="{A20D8544-789C-4087-A345-91239F9C60D0}"/>
              </a:ext>
            </a:extLst>
          </p:cNvPr>
          <p:cNvSpPr>
            <a:spLocks noGrp="1"/>
          </p:cNvSpPr>
          <p:nvPr>
            <p:ph type="title"/>
          </p:nvPr>
        </p:nvSpPr>
        <p:spPr>
          <a:xfrm>
            <a:off x="360044" y="360044"/>
            <a:ext cx="11471910" cy="1053119"/>
          </a:xfrm>
        </p:spPr>
        <p:txBody>
          <a:bodyPr/>
          <a:lstStyle/>
          <a:p>
            <a:r>
              <a:rPr lang="nb-NO" dirty="0"/>
              <a:t>Flere praksis-, prosjekt- og erfaringsbaserte emner på ISS</a:t>
            </a:r>
          </a:p>
        </p:txBody>
      </p:sp>
      <p:sp>
        <p:nvSpPr>
          <p:cNvPr id="5" name="Content Placeholder 4">
            <a:extLst>
              <a:ext uri="{FF2B5EF4-FFF2-40B4-BE49-F238E27FC236}">
                <a16:creationId xmlns:a16="http://schemas.microsoft.com/office/drawing/2014/main" id="{61C176C4-263C-4045-8B7D-C5B96D18FF10}"/>
              </a:ext>
            </a:extLst>
          </p:cNvPr>
          <p:cNvSpPr>
            <a:spLocks noGrp="1"/>
          </p:cNvSpPr>
          <p:nvPr>
            <p:ph sz="quarter" idx="28"/>
          </p:nvPr>
        </p:nvSpPr>
        <p:spPr>
          <a:xfrm>
            <a:off x="360044" y="1413162"/>
            <a:ext cx="11471910" cy="4486875"/>
          </a:xfrm>
        </p:spPr>
        <p:txBody>
          <a:bodyPr/>
          <a:lstStyle/>
          <a:p>
            <a:pPr marL="342900" indent="-342900">
              <a:buFont typeface="Arial" panose="020B0604020202020204" pitchFamily="34" charset="0"/>
              <a:buChar char="•"/>
            </a:pPr>
            <a:endParaRPr lang="nb-NO" b="0" i="0" dirty="0">
              <a:solidFill>
                <a:srgbClr val="000000"/>
              </a:solidFill>
              <a:effectLst/>
              <a:latin typeface="Helvetica" panose="020B0604020202020204" pitchFamily="34" charset="0"/>
            </a:endParaRPr>
          </a:p>
          <a:p>
            <a:pPr marL="342900" indent="-342900">
              <a:buFont typeface="Arial" panose="020B0604020202020204" pitchFamily="34" charset="0"/>
              <a:buChar char="•"/>
            </a:pPr>
            <a:r>
              <a:rPr lang="nb-NO" sz="2000" b="0" i="0" dirty="0">
                <a:solidFill>
                  <a:srgbClr val="000000"/>
                </a:solidFill>
                <a:effectLst/>
                <a:latin typeface="Helvetica" panose="020B0604020202020204" pitchFamily="34" charset="0"/>
                <a:hlinkClick r:id="rId2"/>
              </a:rPr>
              <a:t>SVPRO4000 – Prosjektforum - lederskap og organisering</a:t>
            </a:r>
            <a:endParaRPr lang="nb-NO" sz="2000" b="0" i="0" dirty="0">
              <a:solidFill>
                <a:srgbClr val="000000"/>
              </a:solidFill>
              <a:effectLst/>
              <a:latin typeface="Helvetica" panose="020B0604020202020204" pitchFamily="34" charset="0"/>
            </a:endParaRPr>
          </a:p>
          <a:p>
            <a:pPr marL="342900" indent="-342900">
              <a:buFont typeface="Arial" panose="020B0604020202020204" pitchFamily="34" charset="0"/>
              <a:buChar char="•"/>
            </a:pPr>
            <a:r>
              <a:rPr lang="nb-NO" sz="2000" b="0" i="0" dirty="0">
                <a:solidFill>
                  <a:srgbClr val="000000"/>
                </a:solidFill>
                <a:effectLst/>
                <a:latin typeface="Helvetica" panose="020B0604020202020204" pitchFamily="34" charset="0"/>
                <a:hlinkClick r:id="rId3"/>
              </a:rPr>
              <a:t>HGO4203 – </a:t>
            </a:r>
            <a:r>
              <a:rPr lang="nb-NO" sz="2000" b="0" i="0" dirty="0" err="1">
                <a:solidFill>
                  <a:srgbClr val="000000"/>
                </a:solidFill>
                <a:effectLst/>
                <a:latin typeface="Helvetica" panose="020B0604020202020204" pitchFamily="34" charset="0"/>
                <a:hlinkClick r:id="rId3"/>
              </a:rPr>
              <a:t>Sustainable</a:t>
            </a:r>
            <a:r>
              <a:rPr lang="nb-NO" sz="2000" b="0" i="0" dirty="0">
                <a:solidFill>
                  <a:srgbClr val="000000"/>
                </a:solidFill>
                <a:effectLst/>
                <a:latin typeface="Helvetica" panose="020B0604020202020204" pitchFamily="34" charset="0"/>
                <a:hlinkClick r:id="rId3"/>
              </a:rPr>
              <a:t> urban </a:t>
            </a:r>
            <a:r>
              <a:rPr lang="nb-NO" sz="2000" b="0" i="0" dirty="0" err="1">
                <a:solidFill>
                  <a:srgbClr val="000000"/>
                </a:solidFill>
                <a:effectLst/>
                <a:latin typeface="Helvetica" panose="020B0604020202020204" pitchFamily="34" charset="0"/>
                <a:hlinkClick r:id="rId3"/>
              </a:rPr>
              <a:t>transformations</a:t>
            </a:r>
            <a:endParaRPr lang="nb-NO" sz="2000" b="0" i="0" dirty="0">
              <a:solidFill>
                <a:srgbClr val="000000"/>
              </a:solidFill>
              <a:effectLst/>
              <a:latin typeface="Helvetica" panose="020B0604020202020204" pitchFamily="34" charset="0"/>
              <a:hlinkClick r:id="rId4"/>
            </a:endParaRPr>
          </a:p>
          <a:p>
            <a:pPr marL="0" indent="0"/>
            <a:r>
              <a:rPr lang="nb-NO" sz="2000" dirty="0">
                <a:latin typeface="Helvetica" panose="020B0604020202020204" pitchFamily="34" charset="0"/>
                <a:sym typeface="Wingdings" panose="05000000000000000000" pitchFamily="2" charset="2"/>
              </a:rPr>
              <a:t>	 blir til nytt </a:t>
            </a:r>
            <a:r>
              <a:rPr lang="nb-NO" sz="2000" i="1" dirty="0">
                <a:solidFill>
                  <a:srgbClr val="00B050"/>
                </a:solidFill>
                <a:latin typeface="Helvetica" panose="020B0604020202020204" pitchFamily="34" charset="0"/>
                <a:sym typeface="Wingdings" panose="05000000000000000000" pitchFamily="2" charset="2"/>
              </a:rPr>
              <a:t>HGO4020 – HGO </a:t>
            </a:r>
            <a:r>
              <a:rPr lang="nb-NO" sz="2000" i="1" dirty="0" err="1">
                <a:solidFill>
                  <a:srgbClr val="00B050"/>
                </a:solidFill>
                <a:latin typeface="Helvetica" panose="020B0604020202020204" pitchFamily="34" charset="0"/>
                <a:sym typeface="Wingdings" panose="05000000000000000000" pitchFamily="2" charset="2"/>
              </a:rPr>
              <a:t>Internship</a:t>
            </a:r>
            <a:endParaRPr lang="nb-NO" sz="2000" i="1" dirty="0">
              <a:solidFill>
                <a:srgbClr val="00B050"/>
              </a:solidFill>
              <a:latin typeface="Helvetica" panose="020B0604020202020204" pitchFamily="34" charset="0"/>
              <a:hlinkClick r:id="rId4"/>
            </a:endParaRPr>
          </a:p>
          <a:p>
            <a:pPr marL="342900" indent="-342900">
              <a:buFont typeface="Arial" panose="020B0604020202020204" pitchFamily="34" charset="0"/>
              <a:buChar char="•"/>
            </a:pPr>
            <a:endParaRPr lang="nb-NO" sz="2000" b="0" i="0" dirty="0">
              <a:solidFill>
                <a:srgbClr val="000000"/>
              </a:solidFill>
              <a:effectLst/>
              <a:latin typeface="Helvetica" panose="020B0604020202020204" pitchFamily="34" charset="0"/>
              <a:hlinkClick r:id="rId4"/>
            </a:endParaRPr>
          </a:p>
          <a:p>
            <a:pPr marL="342900" indent="-342900">
              <a:buFont typeface="Arial" panose="020B0604020202020204" pitchFamily="34" charset="0"/>
              <a:buChar char="•"/>
            </a:pPr>
            <a:r>
              <a:rPr lang="nb-NO" sz="2000" b="0" i="0" dirty="0" err="1">
                <a:solidFill>
                  <a:srgbClr val="000000"/>
                </a:solidFill>
                <a:effectLst/>
                <a:latin typeface="Helvetica" panose="020B0604020202020204" pitchFamily="34" charset="0"/>
                <a:hlinkClick r:id="rId4"/>
              </a:rPr>
              <a:t>KULKOMbinert</a:t>
            </a:r>
            <a:r>
              <a:rPr lang="nb-NO" sz="2000" b="0" i="0" dirty="0">
                <a:solidFill>
                  <a:srgbClr val="000000"/>
                </a:solidFill>
                <a:effectLst/>
                <a:latin typeface="Helvetica" panose="020B0604020202020204" pitchFamily="34" charset="0"/>
                <a:hlinkClick r:id="rId4"/>
              </a:rPr>
              <a:t> bacheloroppgave</a:t>
            </a:r>
            <a:r>
              <a:rPr lang="nb-NO" sz="2000" b="0" i="0" dirty="0">
                <a:solidFill>
                  <a:srgbClr val="000000"/>
                </a:solidFill>
                <a:effectLst/>
                <a:latin typeface="Helvetica" panose="020B0604020202020204" pitchFamily="34" charset="0"/>
              </a:rPr>
              <a:t> (BA-oppgave med arbeidslivet)</a:t>
            </a:r>
          </a:p>
          <a:p>
            <a:pPr marL="342900" indent="-342900">
              <a:buFont typeface="Arial" panose="020B0604020202020204" pitchFamily="34" charset="0"/>
              <a:buChar char="•"/>
            </a:pPr>
            <a:r>
              <a:rPr lang="nb-NO" sz="2000" dirty="0">
                <a:latin typeface="Helvetica" panose="020B0604020202020204" pitchFamily="34" charset="0"/>
                <a:hlinkClick r:id="rId5"/>
              </a:rPr>
              <a:t>UTV3091 – Avslutningsemne i utviklingsstudier</a:t>
            </a:r>
            <a:r>
              <a:rPr lang="nb-NO" sz="2000" dirty="0">
                <a:latin typeface="Helvetica" panose="020B0604020202020204" pitchFamily="34" charset="0"/>
              </a:rPr>
              <a:t> (feltarbeid i utlandet)</a:t>
            </a:r>
          </a:p>
          <a:p>
            <a:pPr marL="342900" indent="-342900">
              <a:buFont typeface="Arial" panose="020B0604020202020204" pitchFamily="34" charset="0"/>
              <a:buChar char="•"/>
            </a:pPr>
            <a:r>
              <a:rPr lang="nb-NO" sz="2000" dirty="0">
                <a:latin typeface="Helvetica" panose="020B0604020202020204" pitchFamily="34" charset="0"/>
                <a:hlinkClick r:id="rId6"/>
              </a:rPr>
              <a:t>SGO2040 – </a:t>
            </a:r>
            <a:r>
              <a:rPr lang="nb-NO" sz="2000" dirty="0" err="1">
                <a:latin typeface="Helvetica" panose="020B0604020202020204" pitchFamily="34" charset="0"/>
                <a:hlinkClick r:id="rId6"/>
              </a:rPr>
              <a:t>CityStudio</a:t>
            </a:r>
            <a:r>
              <a:rPr lang="nb-NO" sz="2000" dirty="0">
                <a:latin typeface="Helvetica" panose="020B0604020202020204" pitchFamily="34" charset="0"/>
                <a:hlinkClick r:id="rId6"/>
              </a:rPr>
              <a:t> Oslo</a:t>
            </a:r>
            <a:endParaRPr lang="nb-NO" sz="2000" dirty="0">
              <a:latin typeface="Helvetica" panose="020B0604020202020204" pitchFamily="34" charset="0"/>
            </a:endParaRPr>
          </a:p>
          <a:p>
            <a:pPr marL="0" indent="0"/>
            <a:r>
              <a:rPr lang="nb-NO" sz="2000" dirty="0">
                <a:latin typeface="Helvetica" panose="020B0604020202020204" pitchFamily="34" charset="0"/>
                <a:sym typeface="Wingdings" panose="05000000000000000000" pitchFamily="2" charset="2"/>
              </a:rPr>
              <a:t>	 blir til nytt SOSGEO-emne – </a:t>
            </a:r>
            <a:r>
              <a:rPr lang="nb-NO" sz="2000" i="1" dirty="0">
                <a:solidFill>
                  <a:srgbClr val="00B050"/>
                </a:solidFill>
                <a:latin typeface="Helvetica" panose="020B0604020202020204" pitchFamily="34" charset="0"/>
                <a:sym typeface="Wingdings" panose="05000000000000000000" pitchFamily="2" charset="2"/>
              </a:rPr>
              <a:t>Prosjekt bærekraftig Oslo</a:t>
            </a:r>
            <a:endParaRPr lang="nb-NO" sz="2000" b="0" i="1" dirty="0">
              <a:solidFill>
                <a:srgbClr val="00B050"/>
              </a:solidFill>
              <a:effectLst/>
              <a:latin typeface="Helvetica" panose="020B0604020202020204" pitchFamily="34" charset="0"/>
            </a:endParaRPr>
          </a:p>
          <a:p>
            <a:pPr marL="342900" indent="-342900">
              <a:buFont typeface="Arial" panose="020B0604020202020204" pitchFamily="34" charset="0"/>
              <a:buChar char="•"/>
            </a:pPr>
            <a:endParaRPr lang="nb-NO" dirty="0"/>
          </a:p>
        </p:txBody>
      </p:sp>
    </p:spTree>
    <p:extLst>
      <p:ext uri="{BB962C8B-B14F-4D97-AF65-F5344CB8AC3E}">
        <p14:creationId xmlns:p14="http://schemas.microsoft.com/office/powerpoint/2010/main" val="350636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0AF25B24-1A08-94D8-589E-D21406830305}"/>
              </a:ext>
            </a:extLst>
          </p:cNvPr>
          <p:cNvSpPr>
            <a:spLocks noGrp="1"/>
          </p:cNvSpPr>
          <p:nvPr>
            <p:ph type="ftr" sz="quarter" idx="34"/>
          </p:nvPr>
        </p:nvSpPr>
        <p:spPr/>
        <p:txBody>
          <a:bodyPr/>
          <a:lstStyle/>
          <a:p>
            <a:endParaRPr lang="nb-NO"/>
          </a:p>
        </p:txBody>
      </p:sp>
      <p:sp>
        <p:nvSpPr>
          <p:cNvPr id="13" name="Slide Number Placeholder 2">
            <a:extLst>
              <a:ext uri="{FF2B5EF4-FFF2-40B4-BE49-F238E27FC236}">
                <a16:creationId xmlns:a16="http://schemas.microsoft.com/office/drawing/2014/main" id="{D980D084-510B-FD29-748D-214601B937DB}"/>
              </a:ext>
            </a:extLst>
          </p:cNvPr>
          <p:cNvSpPr>
            <a:spLocks noGrp="1"/>
          </p:cNvSpPr>
          <p:nvPr>
            <p:ph type="sldNum" sz="quarter" idx="35"/>
          </p:nvPr>
        </p:nvSpPr>
        <p:spPr/>
        <p:txBody>
          <a:bodyPr/>
          <a:lstStyle/>
          <a:p>
            <a:pPr>
              <a:spcAft>
                <a:spcPts val="600"/>
              </a:spcAft>
            </a:pPr>
            <a:r>
              <a:rPr lang="en-US"/>
              <a:t>Side </a:t>
            </a:r>
            <a:fld id="{5251F420-7306-4E7C-A79E-F31A38F7D392}" type="slidenum">
              <a:rPr lang="en-US" smtClean="0"/>
              <a:pPr>
                <a:spcAft>
                  <a:spcPts val="600"/>
                </a:spcAft>
              </a:pPr>
              <a:t>3</a:t>
            </a:fld>
            <a:endParaRPr lang="en-US"/>
          </a:p>
        </p:txBody>
      </p:sp>
      <p:sp>
        <p:nvSpPr>
          <p:cNvPr id="2" name="Title 1"/>
          <p:cNvSpPr>
            <a:spLocks noGrp="1"/>
          </p:cNvSpPr>
          <p:nvPr>
            <p:ph type="title"/>
          </p:nvPr>
        </p:nvSpPr>
        <p:spPr/>
        <p:txBody>
          <a:bodyPr anchor="t">
            <a:normAutofit/>
          </a:bodyPr>
          <a:lstStyle/>
          <a:p>
            <a:r>
              <a:rPr lang="en-GB" dirty="0" err="1"/>
              <a:t>Bakgrunn</a:t>
            </a:r>
            <a:r>
              <a:rPr lang="en-GB" dirty="0"/>
              <a:t>: </a:t>
            </a:r>
            <a:r>
              <a:rPr lang="en-GB" dirty="0" err="1"/>
              <a:t>CityStudio</a:t>
            </a:r>
            <a:r>
              <a:rPr lang="en-GB" dirty="0"/>
              <a:t> Oslo</a:t>
            </a:r>
          </a:p>
        </p:txBody>
      </p:sp>
      <p:sp>
        <p:nvSpPr>
          <p:cNvPr id="7" name="Subtitle 6">
            <a:extLst>
              <a:ext uri="{FF2B5EF4-FFF2-40B4-BE49-F238E27FC236}">
                <a16:creationId xmlns:a16="http://schemas.microsoft.com/office/drawing/2014/main" id="{E4FC3757-5651-491D-BA44-7A4A9D8469EE}"/>
              </a:ext>
            </a:extLst>
          </p:cNvPr>
          <p:cNvSpPr>
            <a:spLocks noGrp="1"/>
          </p:cNvSpPr>
          <p:nvPr>
            <p:ph type="subTitle" idx="13"/>
          </p:nvPr>
        </p:nvSpPr>
        <p:spPr/>
        <p:txBody>
          <a:bodyPr/>
          <a:lstStyle/>
          <a:p>
            <a:endParaRPr lang="nb-NO" dirty="0"/>
          </a:p>
        </p:txBody>
      </p:sp>
      <p:sp>
        <p:nvSpPr>
          <p:cNvPr id="6" name="Text Placeholder 5">
            <a:extLst>
              <a:ext uri="{FF2B5EF4-FFF2-40B4-BE49-F238E27FC236}">
                <a16:creationId xmlns:a16="http://schemas.microsoft.com/office/drawing/2014/main" id="{8EE9CDB6-DC04-473C-82D3-7A5525046751}"/>
              </a:ext>
            </a:extLst>
          </p:cNvPr>
          <p:cNvSpPr>
            <a:spLocks noGrp="1"/>
          </p:cNvSpPr>
          <p:nvPr>
            <p:ph sz="half" idx="29"/>
          </p:nvPr>
        </p:nvSpPr>
        <p:spPr/>
        <p:txBody>
          <a:bodyPr>
            <a:normAutofit fontScale="77500" lnSpcReduction="20000"/>
          </a:bodyPr>
          <a:lstStyle/>
          <a:p>
            <a:pPr marL="342900" lvl="4" indent="-342900">
              <a:lnSpc>
                <a:spcPct val="120000"/>
              </a:lnSpc>
              <a:spcBef>
                <a:spcPts val="0"/>
              </a:spcBef>
              <a:spcAft>
                <a:spcPts val="600"/>
              </a:spcAft>
              <a:buSzPct val="90000"/>
            </a:pPr>
            <a:r>
              <a:rPr lang="en-GB" dirty="0"/>
              <a:t>I Norge: et </a:t>
            </a:r>
            <a:r>
              <a:rPr lang="en-GB" dirty="0" err="1"/>
              <a:t>institusjonelt</a:t>
            </a:r>
            <a:r>
              <a:rPr lang="en-GB" dirty="0"/>
              <a:t> </a:t>
            </a:r>
            <a:r>
              <a:rPr lang="en-GB" dirty="0" err="1"/>
              <a:t>prosjekt</a:t>
            </a:r>
            <a:r>
              <a:rPr lang="en-GB" dirty="0"/>
              <a:t> </a:t>
            </a:r>
            <a:r>
              <a:rPr lang="en-GB" dirty="0" err="1"/>
              <a:t>og</a:t>
            </a:r>
            <a:r>
              <a:rPr lang="en-GB" dirty="0"/>
              <a:t> </a:t>
            </a:r>
            <a:r>
              <a:rPr lang="en-GB" dirty="0" err="1"/>
              <a:t>nettverk</a:t>
            </a:r>
            <a:r>
              <a:rPr lang="en-GB" dirty="0"/>
              <a:t> for </a:t>
            </a:r>
            <a:r>
              <a:rPr lang="en-GB" dirty="0" err="1"/>
              <a:t>samarbeid</a:t>
            </a:r>
            <a:r>
              <a:rPr lang="en-GB" dirty="0"/>
              <a:t> </a:t>
            </a:r>
            <a:r>
              <a:rPr lang="en-GB" dirty="0" err="1"/>
              <a:t>mellom</a:t>
            </a:r>
            <a:r>
              <a:rPr lang="en-GB" dirty="0"/>
              <a:t> Oslo </a:t>
            </a:r>
            <a:r>
              <a:rPr lang="en-GB" dirty="0" err="1"/>
              <a:t>kommune</a:t>
            </a:r>
            <a:r>
              <a:rPr lang="en-GB" dirty="0"/>
              <a:t> </a:t>
            </a:r>
            <a:r>
              <a:rPr lang="en-GB" dirty="0" err="1"/>
              <a:t>og</a:t>
            </a:r>
            <a:r>
              <a:rPr lang="en-GB" dirty="0"/>
              <a:t> fire </a:t>
            </a:r>
            <a:r>
              <a:rPr lang="en-GB" dirty="0" err="1"/>
              <a:t>utdanningsinstitusjoner</a:t>
            </a:r>
            <a:r>
              <a:rPr lang="en-GB" dirty="0"/>
              <a:t> i Oslo-</a:t>
            </a:r>
            <a:r>
              <a:rPr lang="en-GB" dirty="0" err="1"/>
              <a:t>regionen</a:t>
            </a:r>
            <a:r>
              <a:rPr lang="en-GB" dirty="0"/>
              <a:t> (</a:t>
            </a:r>
            <a:r>
              <a:rPr lang="en-GB" dirty="0" err="1"/>
              <a:t>UiO</a:t>
            </a:r>
            <a:r>
              <a:rPr lang="en-GB" dirty="0"/>
              <a:t>, NMBU, AHO, </a:t>
            </a:r>
            <a:r>
              <a:rPr lang="en-GB" dirty="0" err="1"/>
              <a:t>OsloMet</a:t>
            </a:r>
            <a:r>
              <a:rPr lang="en-GB" dirty="0"/>
              <a:t>).</a:t>
            </a:r>
            <a:r>
              <a:rPr lang="nb-NO" dirty="0"/>
              <a:t> </a:t>
            </a:r>
          </a:p>
          <a:p>
            <a:pPr marL="3314848" lvl="6" indent="-342900">
              <a:lnSpc>
                <a:spcPct val="120000"/>
              </a:lnSpc>
              <a:spcBef>
                <a:spcPts val="0"/>
              </a:spcBef>
              <a:spcAft>
                <a:spcPts val="600"/>
              </a:spcAft>
              <a:buSzPct val="90000"/>
            </a:pPr>
            <a:r>
              <a:rPr lang="en-GB" sz="2000" dirty="0"/>
              <a:t>		</a:t>
            </a:r>
          </a:p>
          <a:p>
            <a:pPr marL="342900" lvl="4" indent="-342900">
              <a:lnSpc>
                <a:spcPct val="120000"/>
              </a:lnSpc>
              <a:spcBef>
                <a:spcPts val="0"/>
              </a:spcBef>
              <a:spcAft>
                <a:spcPts val="600"/>
              </a:spcAft>
              <a:buSzPct val="90000"/>
            </a:pPr>
            <a:r>
              <a:rPr lang="en-GB" dirty="0" err="1"/>
              <a:t>UiO</a:t>
            </a:r>
            <a:r>
              <a:rPr lang="en-GB" dirty="0"/>
              <a:t> </a:t>
            </a:r>
            <a:r>
              <a:rPr lang="en-GB" dirty="0" err="1"/>
              <a:t>tok</a:t>
            </a:r>
            <a:r>
              <a:rPr lang="en-GB" dirty="0"/>
              <a:t> </a:t>
            </a:r>
            <a:r>
              <a:rPr lang="en-GB" dirty="0" err="1"/>
              <a:t>ledelsen</a:t>
            </a:r>
            <a:r>
              <a:rPr lang="en-GB" dirty="0"/>
              <a:t> </a:t>
            </a:r>
            <a:r>
              <a:rPr lang="en-GB" dirty="0" err="1"/>
              <a:t>og</a:t>
            </a:r>
            <a:r>
              <a:rPr lang="en-GB" dirty="0"/>
              <a:t> </a:t>
            </a:r>
            <a:r>
              <a:rPr lang="en-GB" dirty="0" err="1"/>
              <a:t>initiativ</a:t>
            </a:r>
            <a:r>
              <a:rPr lang="en-GB" dirty="0"/>
              <a:t> </a:t>
            </a:r>
            <a:r>
              <a:rPr lang="en-GB" dirty="0" err="1"/>
              <a:t>til</a:t>
            </a:r>
            <a:r>
              <a:rPr lang="en-GB" dirty="0"/>
              <a:t> å </a:t>
            </a:r>
            <a:r>
              <a:rPr lang="en-GB" dirty="0" err="1"/>
              <a:t>utvikle</a:t>
            </a:r>
            <a:r>
              <a:rPr lang="en-GB" dirty="0"/>
              <a:t> </a:t>
            </a:r>
            <a:r>
              <a:rPr lang="en-GB" dirty="0" err="1">
                <a:hlinkClick r:id="rId2">
                  <a:extLst>
                    <a:ext uri="{A12FA001-AC4F-418D-AE19-62706E023703}">
                      <ahyp:hlinkClr xmlns:ahyp="http://schemas.microsoft.com/office/drawing/2018/hyperlinkcolor" val="tx"/>
                    </a:ext>
                  </a:extLst>
                </a:hlinkClick>
              </a:rPr>
              <a:t>CityStudio</a:t>
            </a:r>
            <a:r>
              <a:rPr lang="en-GB" dirty="0">
                <a:hlinkClick r:id="rId2">
                  <a:extLst>
                    <a:ext uri="{A12FA001-AC4F-418D-AE19-62706E023703}">
                      <ahyp:hlinkClr xmlns:ahyp="http://schemas.microsoft.com/office/drawing/2018/hyperlinkcolor" val="tx"/>
                    </a:ext>
                  </a:extLst>
                </a:hlinkClick>
              </a:rPr>
              <a:t> i Oslo</a:t>
            </a:r>
            <a:r>
              <a:rPr lang="en-GB" dirty="0"/>
              <a:t>: </a:t>
            </a:r>
          </a:p>
          <a:p>
            <a:pPr marL="0" lvl="4" indent="0">
              <a:lnSpc>
                <a:spcPct val="120000"/>
              </a:lnSpc>
              <a:spcBef>
                <a:spcPts val="0"/>
              </a:spcBef>
              <a:spcAft>
                <a:spcPts val="600"/>
              </a:spcAft>
              <a:buSzPct val="90000"/>
              <a:buNone/>
            </a:pPr>
            <a:r>
              <a:rPr lang="en-GB" dirty="0"/>
              <a:t>	“L</a:t>
            </a:r>
            <a:r>
              <a:rPr lang="nb-NO" dirty="0" err="1"/>
              <a:t>earning</a:t>
            </a:r>
            <a:r>
              <a:rPr lang="nb-NO" dirty="0"/>
              <a:t> </a:t>
            </a:r>
            <a:r>
              <a:rPr lang="nb-NO" dirty="0" err="1"/>
              <a:t>Together</a:t>
            </a:r>
            <a:r>
              <a:rPr lang="nb-NO" dirty="0"/>
              <a:t> for </a:t>
            </a:r>
            <a:r>
              <a:rPr lang="en-US" dirty="0"/>
              <a:t>Local Impact”</a:t>
            </a:r>
            <a:endParaRPr lang="en-GB" dirty="0"/>
          </a:p>
          <a:p>
            <a:pPr marL="0" lvl="4" indent="0">
              <a:lnSpc>
                <a:spcPct val="120000"/>
              </a:lnSpc>
              <a:spcBef>
                <a:spcPts val="0"/>
              </a:spcBef>
              <a:spcAft>
                <a:spcPts val="600"/>
              </a:spcAft>
              <a:buSzPct val="90000"/>
              <a:buNone/>
            </a:pPr>
            <a:r>
              <a:rPr lang="en-GB" dirty="0"/>
              <a:t>		</a:t>
            </a:r>
          </a:p>
          <a:p>
            <a:pPr marL="342900" lvl="4" indent="-342900">
              <a:lnSpc>
                <a:spcPct val="120000"/>
              </a:lnSpc>
              <a:spcBef>
                <a:spcPts val="0"/>
              </a:spcBef>
              <a:spcAft>
                <a:spcPts val="600"/>
              </a:spcAft>
              <a:buSzPct val="90000"/>
            </a:pPr>
            <a:r>
              <a:rPr lang="en-GB" dirty="0"/>
              <a:t>Et </a:t>
            </a:r>
            <a:r>
              <a:rPr lang="en-GB" dirty="0" err="1"/>
              <a:t>emne</a:t>
            </a:r>
            <a:r>
              <a:rPr lang="en-GB" dirty="0"/>
              <a:t> </a:t>
            </a:r>
            <a:r>
              <a:rPr lang="en-GB" dirty="0" err="1"/>
              <a:t>ble</a:t>
            </a:r>
            <a:r>
              <a:rPr lang="en-GB" dirty="0"/>
              <a:t> </a:t>
            </a:r>
            <a:r>
              <a:rPr lang="en-GB" dirty="0" err="1"/>
              <a:t>til</a:t>
            </a:r>
            <a:r>
              <a:rPr lang="en-GB" dirty="0"/>
              <a:t> i 2019: </a:t>
            </a:r>
            <a:r>
              <a:rPr lang="en-GB" dirty="0">
                <a:hlinkClick r:id="rId3">
                  <a:extLst>
                    <a:ext uri="{A12FA001-AC4F-418D-AE19-62706E023703}">
                      <ahyp:hlinkClr xmlns:ahyp="http://schemas.microsoft.com/office/drawing/2018/hyperlinkcolor" val="tx"/>
                    </a:ext>
                  </a:extLst>
                </a:hlinkClick>
              </a:rPr>
              <a:t>SGO2040</a:t>
            </a:r>
            <a:r>
              <a:rPr lang="en-GB" dirty="0"/>
              <a:t> / LAA290</a:t>
            </a:r>
          </a:p>
          <a:p>
            <a:pPr marL="0" lvl="4" indent="0">
              <a:lnSpc>
                <a:spcPct val="120000"/>
              </a:lnSpc>
              <a:spcBef>
                <a:spcPts val="0"/>
              </a:spcBef>
              <a:spcAft>
                <a:spcPts val="600"/>
              </a:spcAft>
              <a:buSzPct val="90000"/>
              <a:buNone/>
            </a:pPr>
            <a:r>
              <a:rPr lang="en-GB" dirty="0"/>
              <a:t>	30 </a:t>
            </a:r>
            <a:r>
              <a:rPr lang="en-GB" dirty="0" err="1"/>
              <a:t>studiepoeng</a:t>
            </a:r>
            <a:r>
              <a:rPr lang="en-GB" dirty="0"/>
              <a:t> i </a:t>
            </a:r>
            <a:r>
              <a:rPr lang="en-GB" dirty="0" err="1"/>
              <a:t>høstsemester</a:t>
            </a:r>
            <a:endParaRPr lang="en-GB" dirty="0"/>
          </a:p>
          <a:p>
            <a:pPr marL="0" lvl="4" indent="0">
              <a:lnSpc>
                <a:spcPct val="120000"/>
              </a:lnSpc>
              <a:spcBef>
                <a:spcPts val="0"/>
              </a:spcBef>
              <a:spcAft>
                <a:spcPts val="600"/>
              </a:spcAft>
              <a:buSzPct val="90000"/>
              <a:buNone/>
            </a:pPr>
            <a:r>
              <a:rPr lang="en-GB" dirty="0"/>
              <a:t>	</a:t>
            </a:r>
            <a:r>
              <a:rPr lang="en-GB" dirty="0" err="1"/>
              <a:t>Arbeidsspråk</a:t>
            </a:r>
            <a:r>
              <a:rPr lang="en-GB" dirty="0"/>
              <a:t>: </a:t>
            </a:r>
            <a:r>
              <a:rPr lang="en-GB" dirty="0" err="1"/>
              <a:t>engelsk</a:t>
            </a:r>
            <a:endParaRPr lang="en-GB" dirty="0"/>
          </a:p>
          <a:p>
            <a:pPr marL="0" lvl="4" indent="0">
              <a:lnSpc>
                <a:spcPct val="120000"/>
              </a:lnSpc>
              <a:spcBef>
                <a:spcPts val="0"/>
              </a:spcBef>
              <a:spcAft>
                <a:spcPts val="600"/>
              </a:spcAft>
              <a:buSzPct val="90000"/>
              <a:buNone/>
            </a:pPr>
            <a:r>
              <a:rPr lang="en-GB" dirty="0"/>
              <a:t>	</a:t>
            </a:r>
            <a:r>
              <a:rPr lang="en-GB" dirty="0" err="1"/>
              <a:t>Antall</a:t>
            </a:r>
            <a:r>
              <a:rPr lang="en-GB" dirty="0"/>
              <a:t> </a:t>
            </a:r>
            <a:r>
              <a:rPr lang="en-GB" dirty="0" err="1"/>
              <a:t>studenter</a:t>
            </a:r>
            <a:r>
              <a:rPr lang="en-GB" dirty="0"/>
              <a:t>: 13-17 per semester</a:t>
            </a:r>
          </a:p>
          <a:p>
            <a:pPr marL="0" lvl="4" indent="0">
              <a:lnSpc>
                <a:spcPct val="120000"/>
              </a:lnSpc>
              <a:spcBef>
                <a:spcPts val="0"/>
              </a:spcBef>
              <a:spcAft>
                <a:spcPts val="600"/>
              </a:spcAft>
              <a:buSzPct val="90000"/>
              <a:buNone/>
            </a:pPr>
            <a:r>
              <a:rPr lang="en-GB" dirty="0"/>
              <a:t>	</a:t>
            </a:r>
            <a:r>
              <a:rPr lang="en-GB" dirty="0" err="1"/>
              <a:t>Forkunnskapkrav</a:t>
            </a:r>
            <a:r>
              <a:rPr lang="en-GB" dirty="0"/>
              <a:t>: 120 </a:t>
            </a:r>
            <a:r>
              <a:rPr lang="en-GB" dirty="0" err="1"/>
              <a:t>studiepoeng</a:t>
            </a:r>
            <a:endParaRPr lang="nb-NO" dirty="0"/>
          </a:p>
        </p:txBody>
      </p:sp>
      <p:sp>
        <p:nvSpPr>
          <p:cNvPr id="9" name="Text Placeholder 8">
            <a:extLst>
              <a:ext uri="{FF2B5EF4-FFF2-40B4-BE49-F238E27FC236}">
                <a16:creationId xmlns:a16="http://schemas.microsoft.com/office/drawing/2014/main" id="{8044739F-4B4D-4EE9-9B48-B27F0565872F}"/>
              </a:ext>
            </a:extLst>
          </p:cNvPr>
          <p:cNvSpPr>
            <a:spLocks noGrp="1"/>
          </p:cNvSpPr>
          <p:nvPr>
            <p:ph type="body" sz="quarter" idx="32"/>
          </p:nvPr>
        </p:nvSpPr>
        <p:spPr/>
        <p:txBody>
          <a:bodyPr/>
          <a:lstStyle/>
          <a:p>
            <a:endParaRPr lang="nb-NO" dirty="0"/>
          </a:p>
        </p:txBody>
      </p:sp>
      <p:sp>
        <p:nvSpPr>
          <p:cNvPr id="8" name="Content Placeholder 7">
            <a:extLst>
              <a:ext uri="{FF2B5EF4-FFF2-40B4-BE49-F238E27FC236}">
                <a16:creationId xmlns:a16="http://schemas.microsoft.com/office/drawing/2014/main" id="{1A5C2625-1CE3-46B4-9C90-C5541EADF9EE}"/>
              </a:ext>
            </a:extLst>
          </p:cNvPr>
          <p:cNvSpPr>
            <a:spLocks noGrp="1"/>
          </p:cNvSpPr>
          <p:nvPr>
            <p:ph sz="half" idx="31"/>
          </p:nvPr>
        </p:nvSpPr>
        <p:spPr/>
        <p:txBody>
          <a:bodyPr/>
          <a:lstStyle/>
          <a:p>
            <a:pPr marL="0" lvl="4" indent="0">
              <a:lnSpc>
                <a:spcPct val="80000"/>
              </a:lnSpc>
              <a:spcBef>
                <a:spcPts val="0"/>
              </a:spcBef>
              <a:spcAft>
                <a:spcPts val="600"/>
              </a:spcAft>
              <a:buSzPct val="90000"/>
              <a:buNone/>
            </a:pPr>
            <a:r>
              <a:rPr lang="en-GB" sz="1800" dirty="0" err="1"/>
              <a:t>Hovedprinsipper</a:t>
            </a:r>
            <a:r>
              <a:rPr lang="en-GB" sz="1800" dirty="0"/>
              <a:t>:</a:t>
            </a:r>
            <a:endParaRPr lang="nb-NO" sz="1800" dirty="0"/>
          </a:p>
          <a:p>
            <a:pPr marL="342900" lvl="4" indent="-342900">
              <a:lnSpc>
                <a:spcPct val="80000"/>
              </a:lnSpc>
              <a:spcBef>
                <a:spcPts val="0"/>
              </a:spcBef>
              <a:spcAft>
                <a:spcPts val="600"/>
              </a:spcAft>
              <a:buSzPct val="90000"/>
            </a:pPr>
            <a:endParaRPr lang="en-GB" sz="1900" dirty="0"/>
          </a:p>
          <a:p>
            <a:pPr marL="342900" lvl="4" indent="-342900">
              <a:lnSpc>
                <a:spcPct val="80000"/>
              </a:lnSpc>
              <a:spcBef>
                <a:spcPts val="0"/>
              </a:spcBef>
              <a:spcAft>
                <a:spcPts val="600"/>
              </a:spcAft>
              <a:buSzPct val="90000"/>
            </a:pPr>
            <a:r>
              <a:rPr lang="en-GB" sz="1900" dirty="0" err="1"/>
              <a:t>Tverrfaglighet</a:t>
            </a:r>
            <a:endParaRPr lang="en-GB" sz="1900" dirty="0"/>
          </a:p>
          <a:p>
            <a:pPr marL="342900" lvl="4" indent="-342900">
              <a:lnSpc>
                <a:spcPct val="80000"/>
              </a:lnSpc>
              <a:spcBef>
                <a:spcPts val="0"/>
              </a:spcBef>
              <a:spcAft>
                <a:spcPts val="600"/>
              </a:spcAft>
              <a:buSzPct val="90000"/>
            </a:pPr>
            <a:r>
              <a:rPr lang="en-GB" sz="1900" dirty="0" err="1"/>
              <a:t>Prosjektbasert</a:t>
            </a:r>
            <a:r>
              <a:rPr lang="en-GB" sz="1900" dirty="0"/>
              <a:t> </a:t>
            </a:r>
            <a:r>
              <a:rPr lang="en-GB" sz="1900" dirty="0" err="1"/>
              <a:t>samarbeid</a:t>
            </a:r>
            <a:endParaRPr lang="en-GB" sz="1900" dirty="0"/>
          </a:p>
          <a:p>
            <a:pPr marL="342900" lvl="4" indent="-342900">
              <a:lnSpc>
                <a:spcPct val="80000"/>
              </a:lnSpc>
              <a:spcBef>
                <a:spcPts val="0"/>
              </a:spcBef>
              <a:spcAft>
                <a:spcPts val="600"/>
              </a:spcAft>
              <a:buSzPct val="90000"/>
            </a:pPr>
            <a:r>
              <a:rPr lang="en-GB" sz="1900" dirty="0" err="1"/>
              <a:t>Vitenskapelig</a:t>
            </a:r>
            <a:r>
              <a:rPr lang="en-GB" sz="1900" dirty="0"/>
              <a:t> </a:t>
            </a:r>
            <a:r>
              <a:rPr lang="en-GB" sz="1900" dirty="0" err="1"/>
              <a:t>og</a:t>
            </a:r>
            <a:r>
              <a:rPr lang="en-GB" sz="1900" dirty="0"/>
              <a:t> </a:t>
            </a:r>
            <a:r>
              <a:rPr lang="en-GB" sz="1900" dirty="0" err="1"/>
              <a:t>praksisnær</a:t>
            </a:r>
            <a:r>
              <a:rPr lang="en-GB" sz="1900" dirty="0"/>
              <a:t> </a:t>
            </a:r>
            <a:r>
              <a:rPr lang="en-GB" sz="1900" dirty="0" err="1"/>
              <a:t>læring</a:t>
            </a:r>
            <a:endParaRPr lang="en-GB" sz="1900" dirty="0"/>
          </a:p>
          <a:p>
            <a:pPr marL="342900" lvl="4" indent="-342900">
              <a:lnSpc>
                <a:spcPct val="80000"/>
              </a:lnSpc>
              <a:spcBef>
                <a:spcPts val="0"/>
              </a:spcBef>
              <a:spcAft>
                <a:spcPts val="600"/>
              </a:spcAft>
              <a:buSzPct val="90000"/>
            </a:pPr>
            <a:r>
              <a:rPr lang="en-GB" sz="1900" dirty="0" err="1"/>
              <a:t>Nettverkbygging</a:t>
            </a:r>
            <a:endParaRPr lang="en-GB" sz="1900" dirty="0"/>
          </a:p>
          <a:p>
            <a:pPr marL="342900" lvl="4" indent="-342900">
              <a:lnSpc>
                <a:spcPct val="80000"/>
              </a:lnSpc>
              <a:spcBef>
                <a:spcPts val="0"/>
              </a:spcBef>
              <a:spcAft>
                <a:spcPts val="600"/>
              </a:spcAft>
              <a:buSzPct val="90000"/>
            </a:pPr>
            <a:r>
              <a:rPr lang="en-GB" sz="1900" dirty="0" err="1"/>
              <a:t>Fleksibilitet</a:t>
            </a:r>
            <a:r>
              <a:rPr lang="en-GB" sz="1900" dirty="0"/>
              <a:t>: </a:t>
            </a:r>
            <a:r>
              <a:rPr lang="en-GB" sz="1900" dirty="0" err="1"/>
              <a:t>tema</a:t>
            </a:r>
            <a:r>
              <a:rPr lang="en-GB" sz="1900" dirty="0"/>
              <a:t>, </a:t>
            </a:r>
            <a:r>
              <a:rPr lang="en-GB" sz="1900" dirty="0" err="1"/>
              <a:t>fokus</a:t>
            </a:r>
            <a:r>
              <a:rPr lang="en-GB" sz="1900" dirty="0"/>
              <a:t>, </a:t>
            </a:r>
            <a:r>
              <a:rPr lang="en-GB" sz="1900" dirty="0" err="1"/>
              <a:t>lokaler</a:t>
            </a:r>
            <a:r>
              <a:rPr lang="en-GB" sz="1900" dirty="0"/>
              <a:t> </a:t>
            </a:r>
          </a:p>
          <a:p>
            <a:endParaRPr lang="nb-NO" dirty="0"/>
          </a:p>
        </p:txBody>
      </p:sp>
    </p:spTree>
    <p:extLst>
      <p:ext uri="{BB962C8B-B14F-4D97-AF65-F5344CB8AC3E}">
        <p14:creationId xmlns:p14="http://schemas.microsoft.com/office/powerpoint/2010/main" val="370365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243" y="673769"/>
            <a:ext cx="9652630" cy="969250"/>
          </a:xfrm>
        </p:spPr>
        <p:txBody>
          <a:bodyPr/>
          <a:lstStyle/>
          <a:p>
            <a:r>
              <a:rPr lang="en-GB" dirty="0"/>
              <a:t>SGO2040 - </a:t>
            </a:r>
            <a:r>
              <a:rPr lang="en-GB" dirty="0" err="1"/>
              <a:t>CityStudio</a:t>
            </a:r>
            <a:r>
              <a:rPr lang="en-GB" dirty="0"/>
              <a:t> Oslo</a:t>
            </a:r>
          </a:p>
        </p:txBody>
      </p:sp>
      <p:sp>
        <p:nvSpPr>
          <p:cNvPr id="3" name="Text Placeholder 2"/>
          <p:cNvSpPr>
            <a:spLocks noGrp="1"/>
          </p:cNvSpPr>
          <p:nvPr>
            <p:ph type="body" idx="1"/>
          </p:nvPr>
        </p:nvSpPr>
        <p:spPr>
          <a:xfrm>
            <a:off x="1101243" y="2327752"/>
            <a:ext cx="6075031" cy="4366180"/>
          </a:xfrm>
        </p:spPr>
        <p:txBody>
          <a:bodyPr/>
          <a:lstStyle/>
          <a:p>
            <a:pPr>
              <a:buFont typeface="Wingdings" panose="05000000000000000000" pitchFamily="2" charset="2"/>
              <a:buChar char="§"/>
            </a:pPr>
            <a:r>
              <a:rPr lang="en-GB" b="1" dirty="0" err="1">
                <a:solidFill>
                  <a:schemeClr val="tx1"/>
                </a:solidFill>
              </a:rPr>
              <a:t>Bykunnskap</a:t>
            </a:r>
            <a:r>
              <a:rPr lang="en-GB" b="1" dirty="0">
                <a:solidFill>
                  <a:schemeClr val="tx1"/>
                </a:solidFill>
              </a:rPr>
              <a:t>:</a:t>
            </a:r>
            <a:r>
              <a:rPr lang="en-GB" dirty="0">
                <a:solidFill>
                  <a:schemeClr val="tx1"/>
                </a:solidFill>
              </a:rPr>
              <a:t> </a:t>
            </a:r>
            <a:r>
              <a:rPr lang="en-GB" dirty="0" err="1">
                <a:solidFill>
                  <a:schemeClr val="tx1"/>
                </a:solidFill>
              </a:rPr>
              <a:t>Kunnskap</a:t>
            </a:r>
            <a:r>
              <a:rPr lang="en-GB" dirty="0">
                <a:solidFill>
                  <a:schemeClr val="tx1"/>
                </a:solidFill>
              </a:rPr>
              <a:t> om </a:t>
            </a:r>
            <a:r>
              <a:rPr lang="en-GB" dirty="0" err="1">
                <a:solidFill>
                  <a:schemeClr val="tx1"/>
                </a:solidFill>
              </a:rPr>
              <a:t>Oslos</a:t>
            </a:r>
            <a:r>
              <a:rPr lang="en-GB" dirty="0">
                <a:solidFill>
                  <a:schemeClr val="tx1"/>
                </a:solidFill>
              </a:rPr>
              <a:t> </a:t>
            </a:r>
            <a:r>
              <a:rPr lang="en-GB" dirty="0" err="1">
                <a:solidFill>
                  <a:schemeClr val="tx1"/>
                </a:solidFill>
              </a:rPr>
              <a:t>strukturer</a:t>
            </a:r>
            <a:r>
              <a:rPr lang="en-GB" dirty="0">
                <a:solidFill>
                  <a:schemeClr val="tx1"/>
                </a:solidFill>
              </a:rPr>
              <a:t>, </a:t>
            </a:r>
            <a:r>
              <a:rPr lang="en-GB" dirty="0" err="1">
                <a:solidFill>
                  <a:schemeClr val="tx1"/>
                </a:solidFill>
              </a:rPr>
              <a:t>strategier</a:t>
            </a:r>
            <a:r>
              <a:rPr lang="en-GB" dirty="0">
                <a:solidFill>
                  <a:schemeClr val="tx1"/>
                </a:solidFill>
              </a:rPr>
              <a:t> </a:t>
            </a:r>
            <a:r>
              <a:rPr lang="en-GB" dirty="0" err="1">
                <a:solidFill>
                  <a:schemeClr val="tx1"/>
                </a:solidFill>
              </a:rPr>
              <a:t>og</a:t>
            </a:r>
            <a:r>
              <a:rPr lang="en-GB" dirty="0">
                <a:solidFill>
                  <a:schemeClr val="tx1"/>
                </a:solidFill>
              </a:rPr>
              <a:t> </a:t>
            </a:r>
            <a:r>
              <a:rPr lang="en-GB" dirty="0" err="1">
                <a:solidFill>
                  <a:schemeClr val="tx1"/>
                </a:solidFill>
              </a:rPr>
              <a:t>utfordringer</a:t>
            </a:r>
            <a:r>
              <a:rPr lang="en-GB" dirty="0">
                <a:solidFill>
                  <a:schemeClr val="tx1"/>
                </a:solidFill>
              </a:rPr>
              <a:t>, </a:t>
            </a:r>
            <a:r>
              <a:rPr lang="en-GB" dirty="0" err="1">
                <a:solidFill>
                  <a:schemeClr val="tx1"/>
                </a:solidFill>
              </a:rPr>
              <a:t>anvendelse</a:t>
            </a:r>
            <a:r>
              <a:rPr lang="en-GB" dirty="0">
                <a:solidFill>
                  <a:schemeClr val="tx1"/>
                </a:solidFill>
              </a:rPr>
              <a:t> </a:t>
            </a:r>
            <a:r>
              <a:rPr lang="en-GB" dirty="0" err="1">
                <a:solidFill>
                  <a:schemeClr val="tx1"/>
                </a:solidFill>
              </a:rPr>
              <a:t>av</a:t>
            </a:r>
            <a:r>
              <a:rPr lang="en-GB" dirty="0">
                <a:solidFill>
                  <a:schemeClr val="tx1"/>
                </a:solidFill>
              </a:rPr>
              <a:t> </a:t>
            </a:r>
            <a:r>
              <a:rPr lang="en-GB" dirty="0" err="1">
                <a:solidFill>
                  <a:schemeClr val="tx1"/>
                </a:solidFill>
              </a:rPr>
              <a:t>teorier</a:t>
            </a:r>
            <a:r>
              <a:rPr lang="en-GB" dirty="0">
                <a:solidFill>
                  <a:schemeClr val="tx1"/>
                </a:solidFill>
              </a:rPr>
              <a:t> </a:t>
            </a:r>
            <a:r>
              <a:rPr lang="en-GB" dirty="0" err="1">
                <a:solidFill>
                  <a:schemeClr val="tx1"/>
                </a:solidFill>
              </a:rPr>
              <a:t>og</a:t>
            </a:r>
            <a:r>
              <a:rPr lang="en-GB" dirty="0">
                <a:solidFill>
                  <a:schemeClr val="tx1"/>
                </a:solidFill>
              </a:rPr>
              <a:t> </a:t>
            </a:r>
            <a:r>
              <a:rPr lang="en-GB" dirty="0" err="1">
                <a:solidFill>
                  <a:schemeClr val="tx1"/>
                </a:solidFill>
              </a:rPr>
              <a:t>metoder</a:t>
            </a:r>
            <a:r>
              <a:rPr lang="en-GB" dirty="0">
                <a:solidFill>
                  <a:schemeClr val="tx1"/>
                </a:solidFill>
              </a:rPr>
              <a:t> i </a:t>
            </a:r>
            <a:r>
              <a:rPr lang="en-GB" dirty="0" err="1">
                <a:solidFill>
                  <a:schemeClr val="tx1"/>
                </a:solidFill>
              </a:rPr>
              <a:t>byforskning</a:t>
            </a:r>
            <a:r>
              <a:rPr lang="en-GB" dirty="0">
                <a:solidFill>
                  <a:schemeClr val="tx1"/>
                </a:solidFill>
              </a:rPr>
              <a:t> </a:t>
            </a:r>
            <a:r>
              <a:rPr lang="en-GB" dirty="0" err="1">
                <a:solidFill>
                  <a:schemeClr val="tx1"/>
                </a:solidFill>
              </a:rPr>
              <a:t>og</a:t>
            </a:r>
            <a:r>
              <a:rPr lang="en-GB" dirty="0">
                <a:solidFill>
                  <a:schemeClr val="tx1"/>
                </a:solidFill>
              </a:rPr>
              <a:t> </a:t>
            </a:r>
            <a:r>
              <a:rPr lang="en-GB" dirty="0" err="1">
                <a:solidFill>
                  <a:schemeClr val="tx1"/>
                </a:solidFill>
              </a:rPr>
              <a:t>planlegging</a:t>
            </a:r>
            <a:endParaRPr lang="en-GB" dirty="0">
              <a:solidFill>
                <a:schemeClr val="tx1"/>
              </a:solidFill>
            </a:endParaRPr>
          </a:p>
          <a:p>
            <a:pPr>
              <a:buFont typeface="Wingdings" panose="05000000000000000000" pitchFamily="2" charset="2"/>
              <a:buChar char="§"/>
            </a:pPr>
            <a:r>
              <a:rPr lang="en-GB" b="1" dirty="0" err="1">
                <a:solidFill>
                  <a:schemeClr val="tx1"/>
                </a:solidFill>
              </a:rPr>
              <a:t>Prosjektarbeid</a:t>
            </a:r>
            <a:r>
              <a:rPr lang="en-GB" b="1" dirty="0">
                <a:solidFill>
                  <a:schemeClr val="tx1"/>
                </a:solidFill>
              </a:rPr>
              <a:t>: </a:t>
            </a:r>
            <a:r>
              <a:rPr lang="en-GB" dirty="0" err="1">
                <a:solidFill>
                  <a:schemeClr val="tx1"/>
                </a:solidFill>
              </a:rPr>
              <a:t>Studentene</a:t>
            </a:r>
            <a:r>
              <a:rPr lang="en-GB" dirty="0">
                <a:solidFill>
                  <a:schemeClr val="tx1"/>
                </a:solidFill>
              </a:rPr>
              <a:t> </a:t>
            </a:r>
            <a:r>
              <a:rPr lang="en-GB" dirty="0" err="1">
                <a:solidFill>
                  <a:schemeClr val="tx1"/>
                </a:solidFill>
              </a:rPr>
              <a:t>utvikler</a:t>
            </a:r>
            <a:r>
              <a:rPr lang="en-GB" dirty="0">
                <a:solidFill>
                  <a:schemeClr val="tx1"/>
                </a:solidFill>
              </a:rPr>
              <a:t> </a:t>
            </a:r>
            <a:r>
              <a:rPr lang="en-GB" dirty="0" err="1">
                <a:solidFill>
                  <a:schemeClr val="tx1"/>
                </a:solidFill>
              </a:rPr>
              <a:t>kritiske</a:t>
            </a:r>
            <a:r>
              <a:rPr lang="en-GB" dirty="0">
                <a:solidFill>
                  <a:schemeClr val="tx1"/>
                </a:solidFill>
              </a:rPr>
              <a:t> </a:t>
            </a:r>
            <a:r>
              <a:rPr lang="en-GB" dirty="0" err="1">
                <a:solidFill>
                  <a:schemeClr val="tx1"/>
                </a:solidFill>
              </a:rPr>
              <a:t>og</a:t>
            </a:r>
            <a:r>
              <a:rPr lang="en-GB" dirty="0">
                <a:solidFill>
                  <a:schemeClr val="tx1"/>
                </a:solidFill>
              </a:rPr>
              <a:t> </a:t>
            </a:r>
            <a:r>
              <a:rPr lang="en-GB" dirty="0" err="1">
                <a:solidFill>
                  <a:schemeClr val="tx1"/>
                </a:solidFill>
              </a:rPr>
              <a:t>konstruktive</a:t>
            </a:r>
            <a:r>
              <a:rPr lang="en-GB" dirty="0">
                <a:solidFill>
                  <a:schemeClr val="tx1"/>
                </a:solidFill>
              </a:rPr>
              <a:t> </a:t>
            </a:r>
            <a:r>
              <a:rPr lang="en-GB" dirty="0" err="1">
                <a:solidFill>
                  <a:schemeClr val="tx1"/>
                </a:solidFill>
              </a:rPr>
              <a:t>prosjekter</a:t>
            </a:r>
            <a:r>
              <a:rPr lang="en-GB" dirty="0">
                <a:solidFill>
                  <a:schemeClr val="tx1"/>
                </a:solidFill>
              </a:rPr>
              <a:t>, </a:t>
            </a:r>
            <a:r>
              <a:rPr lang="en-GB" dirty="0" err="1">
                <a:solidFill>
                  <a:schemeClr val="tx1"/>
                </a:solidFill>
              </a:rPr>
              <a:t>fra</a:t>
            </a:r>
            <a:r>
              <a:rPr lang="en-GB" dirty="0">
                <a:solidFill>
                  <a:schemeClr val="tx1"/>
                </a:solidFill>
              </a:rPr>
              <a:t> start </a:t>
            </a:r>
            <a:r>
              <a:rPr lang="en-GB" dirty="0" err="1">
                <a:solidFill>
                  <a:schemeClr val="tx1"/>
                </a:solidFill>
              </a:rPr>
              <a:t>til</a:t>
            </a:r>
            <a:r>
              <a:rPr lang="en-GB" dirty="0">
                <a:solidFill>
                  <a:schemeClr val="tx1"/>
                </a:solidFill>
              </a:rPr>
              <a:t> </a:t>
            </a:r>
            <a:r>
              <a:rPr lang="en-GB" dirty="0" err="1">
                <a:solidFill>
                  <a:schemeClr val="tx1"/>
                </a:solidFill>
              </a:rPr>
              <a:t>slutt</a:t>
            </a:r>
            <a:endParaRPr lang="en-GB" dirty="0">
              <a:solidFill>
                <a:schemeClr val="tx1"/>
              </a:solidFill>
            </a:endParaRPr>
          </a:p>
          <a:p>
            <a:pPr>
              <a:buFont typeface="Wingdings" panose="05000000000000000000" pitchFamily="2" charset="2"/>
              <a:buChar char="§"/>
            </a:pPr>
            <a:r>
              <a:rPr lang="en-GB" b="1" dirty="0" err="1">
                <a:solidFill>
                  <a:schemeClr val="tx1"/>
                </a:solidFill>
              </a:rPr>
              <a:t>Kommunikasjon</a:t>
            </a:r>
            <a:r>
              <a:rPr lang="en-GB" b="1" dirty="0">
                <a:solidFill>
                  <a:schemeClr val="tx1"/>
                </a:solidFill>
              </a:rPr>
              <a:t>:</a:t>
            </a:r>
            <a:r>
              <a:rPr lang="en-GB" dirty="0">
                <a:solidFill>
                  <a:schemeClr val="tx1"/>
                </a:solidFill>
              </a:rPr>
              <a:t> </a:t>
            </a:r>
            <a:r>
              <a:rPr lang="en-GB" dirty="0" err="1">
                <a:solidFill>
                  <a:schemeClr val="tx1"/>
                </a:solidFill>
              </a:rPr>
              <a:t>Gruppearbeid</a:t>
            </a:r>
            <a:r>
              <a:rPr lang="en-GB" dirty="0">
                <a:solidFill>
                  <a:schemeClr val="tx1"/>
                </a:solidFill>
              </a:rPr>
              <a:t>, </a:t>
            </a:r>
            <a:r>
              <a:rPr lang="en-GB" dirty="0" err="1">
                <a:solidFill>
                  <a:schemeClr val="tx1"/>
                </a:solidFill>
              </a:rPr>
              <a:t>kontakt</a:t>
            </a:r>
            <a:r>
              <a:rPr lang="en-GB" dirty="0">
                <a:solidFill>
                  <a:schemeClr val="tx1"/>
                </a:solidFill>
              </a:rPr>
              <a:t> med </a:t>
            </a:r>
            <a:r>
              <a:rPr lang="en-GB" dirty="0" err="1">
                <a:solidFill>
                  <a:schemeClr val="tx1"/>
                </a:solidFill>
              </a:rPr>
              <a:t>eksterne</a:t>
            </a:r>
            <a:r>
              <a:rPr lang="en-GB" dirty="0">
                <a:solidFill>
                  <a:schemeClr val="tx1"/>
                </a:solidFill>
              </a:rPr>
              <a:t> </a:t>
            </a:r>
            <a:r>
              <a:rPr lang="en-GB" dirty="0" err="1">
                <a:solidFill>
                  <a:schemeClr val="tx1"/>
                </a:solidFill>
              </a:rPr>
              <a:t>aktører</a:t>
            </a:r>
            <a:r>
              <a:rPr lang="en-GB" dirty="0">
                <a:solidFill>
                  <a:schemeClr val="tx1"/>
                </a:solidFill>
              </a:rPr>
              <a:t>, </a:t>
            </a:r>
            <a:r>
              <a:rPr lang="en-GB" dirty="0" err="1">
                <a:solidFill>
                  <a:schemeClr val="tx1"/>
                </a:solidFill>
              </a:rPr>
              <a:t>presentasjoner</a:t>
            </a:r>
            <a:r>
              <a:rPr lang="en-GB" dirty="0">
                <a:solidFill>
                  <a:schemeClr val="tx1"/>
                </a:solidFill>
              </a:rPr>
              <a:t>, </a:t>
            </a:r>
            <a:r>
              <a:rPr lang="en-GB" dirty="0" err="1">
                <a:solidFill>
                  <a:schemeClr val="tx1"/>
                </a:solidFill>
              </a:rPr>
              <a:t>visuell</a:t>
            </a:r>
            <a:r>
              <a:rPr lang="en-GB" dirty="0">
                <a:solidFill>
                  <a:schemeClr val="tx1"/>
                </a:solidFill>
              </a:rPr>
              <a:t> </a:t>
            </a:r>
            <a:r>
              <a:rPr lang="en-GB" dirty="0" err="1">
                <a:solidFill>
                  <a:schemeClr val="tx1"/>
                </a:solidFill>
              </a:rPr>
              <a:t>kommunikasjon</a:t>
            </a:r>
            <a:r>
              <a:rPr lang="en-GB" dirty="0">
                <a:solidFill>
                  <a:schemeClr val="tx1"/>
                </a:solidFill>
              </a:rPr>
              <a:t> </a:t>
            </a:r>
            <a:r>
              <a:rPr lang="en-GB" dirty="0" err="1">
                <a:solidFill>
                  <a:schemeClr val="tx1"/>
                </a:solidFill>
              </a:rPr>
              <a:t>og</a:t>
            </a:r>
            <a:r>
              <a:rPr lang="en-GB" dirty="0">
                <a:solidFill>
                  <a:schemeClr val="tx1"/>
                </a:solidFill>
              </a:rPr>
              <a:t> </a:t>
            </a:r>
            <a:r>
              <a:rPr lang="en-GB" dirty="0" err="1">
                <a:solidFill>
                  <a:schemeClr val="tx1"/>
                </a:solidFill>
              </a:rPr>
              <a:t>ikke-akademisk</a:t>
            </a:r>
            <a:r>
              <a:rPr lang="en-GB" dirty="0">
                <a:solidFill>
                  <a:schemeClr val="tx1"/>
                </a:solidFill>
              </a:rPr>
              <a:t> </a:t>
            </a:r>
            <a:r>
              <a:rPr lang="en-GB" dirty="0" err="1">
                <a:solidFill>
                  <a:schemeClr val="tx1"/>
                </a:solidFill>
              </a:rPr>
              <a:t>skriving</a:t>
            </a:r>
            <a:endParaRPr lang="en-GB" dirty="0">
              <a:solidFill>
                <a:schemeClr val="tx1"/>
              </a:solidFill>
            </a:endParaRPr>
          </a:p>
          <a:p>
            <a:endParaRPr lang="en-GB" dirty="0"/>
          </a:p>
          <a:p>
            <a:endParaRPr lang="en-GB" dirty="0"/>
          </a:p>
        </p:txBody>
      </p:sp>
      <p:pic>
        <p:nvPicPr>
          <p:cNvPr id="5" name="Picture 4">
            <a:extLst>
              <a:ext uri="{FF2B5EF4-FFF2-40B4-BE49-F238E27FC236}">
                <a16:creationId xmlns:a16="http://schemas.microsoft.com/office/drawing/2014/main" id="{18941BD8-411C-4A13-B4A9-888890BF9693}"/>
              </a:ext>
            </a:extLst>
          </p:cNvPr>
          <p:cNvPicPr>
            <a:picLocks noChangeAspect="1"/>
          </p:cNvPicPr>
          <p:nvPr/>
        </p:nvPicPr>
        <p:blipFill>
          <a:blip r:embed="rId2"/>
          <a:stretch>
            <a:fillRect/>
          </a:stretch>
        </p:blipFill>
        <p:spPr>
          <a:xfrm>
            <a:off x="7836569" y="-10964"/>
            <a:ext cx="4355432" cy="6868964"/>
          </a:xfrm>
          <a:prstGeom prst="rect">
            <a:avLst/>
          </a:prstGeom>
        </p:spPr>
      </p:pic>
    </p:spTree>
    <p:extLst>
      <p:ext uri="{BB962C8B-B14F-4D97-AF65-F5344CB8AC3E}">
        <p14:creationId xmlns:p14="http://schemas.microsoft.com/office/powerpoint/2010/main" val="36284431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933163" y="166154"/>
            <a:ext cx="5697855" cy="657225"/>
          </a:xfrm>
          <a:solidFill>
            <a:schemeClr val="tx1"/>
          </a:solidFill>
        </p:spPr>
        <p:txBody>
          <a:bodyPr/>
          <a:lstStyle/>
          <a:p>
            <a:r>
              <a:rPr lang="nb-NO" sz="4000" dirty="0">
                <a:solidFill>
                  <a:srgbClr val="00B3ED"/>
                </a:solidFill>
                <a:latin typeface="Futura Hv BT" panose="020B0702020204020204" pitchFamily="34" charset="0"/>
              </a:rPr>
              <a:t>Learning at CityStudio</a:t>
            </a:r>
          </a:p>
        </p:txBody>
      </p:sp>
      <p:sp>
        <p:nvSpPr>
          <p:cNvPr id="24" name="TekstSylinder 23"/>
          <p:cNvSpPr txBox="1"/>
          <p:nvPr/>
        </p:nvSpPr>
        <p:spPr>
          <a:xfrm>
            <a:off x="1149767" y="2633411"/>
            <a:ext cx="3050515" cy="2226572"/>
          </a:xfrm>
          <a:prstGeom prst="rect">
            <a:avLst/>
          </a:prstGeom>
          <a:solidFill>
            <a:schemeClr val="bg1"/>
          </a:solidFill>
          <a:ln w="6350" cap="flat">
            <a:solidFill>
              <a:srgbClr val="0CB6EE"/>
            </a:solidFill>
            <a:miter lim="400000"/>
          </a:ln>
          <a:effectLst>
            <a:outerShdw blurRad="50800" dist="50800" dir="5400000" algn="ctr" rotWithShape="0">
              <a:srgbClr val="00B3ED"/>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66"/>
            <a:r>
              <a:rPr lang="nb-NO" sz="2000" dirty="0" err="1">
                <a:latin typeface="Futura Lt BT" panose="020B0402020204020303" pitchFamily="34" charset="0"/>
              </a:rPr>
              <a:t>Dialogues</a:t>
            </a:r>
            <a:br>
              <a:rPr lang="nb-NO" sz="2000" dirty="0">
                <a:latin typeface="Futura Lt BT" panose="020B0402020204020303" pitchFamily="34" charset="0"/>
              </a:rPr>
            </a:br>
            <a:r>
              <a:rPr lang="nb-NO" sz="2000" dirty="0">
                <a:latin typeface="Futura Lt BT" panose="020B0402020204020303" pitchFamily="34" charset="0"/>
              </a:rPr>
              <a:t>Applied </a:t>
            </a:r>
            <a:r>
              <a:rPr lang="nb-NO" sz="2000" dirty="0" err="1">
                <a:latin typeface="Futura Lt BT" panose="020B0402020204020303" pitchFamily="34" charset="0"/>
              </a:rPr>
              <a:t>Lectures</a:t>
            </a:r>
            <a:endParaRPr lang="nb-NO" sz="2000" dirty="0">
              <a:latin typeface="Futura Lt BT" panose="020B0402020204020303" pitchFamily="34" charset="0"/>
            </a:endParaRPr>
          </a:p>
          <a:p>
            <a:pPr defTabSz="410766"/>
            <a:r>
              <a:rPr lang="nb-NO" sz="2000" dirty="0" err="1">
                <a:latin typeface="Futura Lt BT" panose="020B0402020204020303" pitchFamily="34" charset="0"/>
              </a:rPr>
              <a:t>Mandatory</a:t>
            </a:r>
            <a:r>
              <a:rPr lang="nb-NO" sz="2000" dirty="0">
                <a:latin typeface="Futura Lt BT" panose="020B0402020204020303" pitchFamily="34" charset="0"/>
              </a:rPr>
              <a:t> </a:t>
            </a:r>
            <a:r>
              <a:rPr lang="nb-NO" sz="2000" dirty="0" err="1">
                <a:latin typeface="Futura Lt BT" panose="020B0402020204020303" pitchFamily="34" charset="0"/>
              </a:rPr>
              <a:t>Assignments</a:t>
            </a:r>
            <a:endParaRPr lang="nb-NO" sz="2000" dirty="0">
              <a:latin typeface="Futura Lt BT" panose="020B0402020204020303" pitchFamily="34" charset="0"/>
            </a:endParaRPr>
          </a:p>
          <a:p>
            <a:pPr marL="285750" indent="-285750" defTabSz="410766">
              <a:buFontTx/>
              <a:buChar char="-"/>
            </a:pPr>
            <a:endParaRPr lang="nb-NO" sz="2000" b="1" dirty="0">
              <a:latin typeface="Futura Lt BT" panose="020B0402020204020303" pitchFamily="34" charset="0"/>
            </a:endParaRPr>
          </a:p>
          <a:p>
            <a:pPr defTabSz="410766"/>
            <a:r>
              <a:rPr lang="nb-NO" sz="2000" dirty="0" err="1">
                <a:latin typeface="Futura Lt BT" panose="020B0402020204020303" pitchFamily="34" charset="0"/>
              </a:rPr>
              <a:t>Mainly</a:t>
            </a:r>
            <a:r>
              <a:rPr lang="nb-NO" sz="2000" dirty="0">
                <a:latin typeface="Futura Lt BT" panose="020B0402020204020303" pitchFamily="34" charset="0"/>
              </a:rPr>
              <a:t> in Studio</a:t>
            </a:r>
          </a:p>
          <a:p>
            <a:pPr defTabSz="410766"/>
            <a:endParaRPr lang="nb-NO" sz="2000" dirty="0">
              <a:latin typeface="Futura Lt BT" panose="020B0402020204020303" pitchFamily="34" charset="0"/>
            </a:endParaRPr>
          </a:p>
          <a:p>
            <a:pPr defTabSz="410766"/>
            <a:r>
              <a:rPr lang="nb-NO" sz="2000" dirty="0" err="1">
                <a:latin typeface="Futura Lt BT" panose="020B0402020204020303" pitchFamily="34" charset="0"/>
              </a:rPr>
              <a:t>Observe</a:t>
            </a:r>
            <a:endParaRPr lang="nb-NO" sz="2000" dirty="0">
              <a:latin typeface="Futura Lt BT" panose="020B0402020204020303" pitchFamily="34" charset="0"/>
            </a:endParaRPr>
          </a:p>
        </p:txBody>
      </p:sp>
      <p:sp>
        <p:nvSpPr>
          <p:cNvPr id="25" name="TekstSylinder 24"/>
          <p:cNvSpPr txBox="1"/>
          <p:nvPr/>
        </p:nvSpPr>
        <p:spPr>
          <a:xfrm>
            <a:off x="6133639" y="3271400"/>
            <a:ext cx="112211" cy="287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a:r>
              <a:rPr lang="nb-NO" sz="1400" b="1" dirty="0">
                <a:latin typeface="TradeGothic LT Light" panose="02000503020000020004" pitchFamily="2" charset="0"/>
              </a:rPr>
              <a:t> </a:t>
            </a:r>
          </a:p>
        </p:txBody>
      </p:sp>
      <p:sp>
        <p:nvSpPr>
          <p:cNvPr id="27" name="TekstSylinder 26"/>
          <p:cNvSpPr txBox="1"/>
          <p:nvPr/>
        </p:nvSpPr>
        <p:spPr>
          <a:xfrm>
            <a:off x="1149766" y="1499119"/>
            <a:ext cx="2515112" cy="93391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66"/>
            <a:r>
              <a:rPr lang="nb-NO" sz="2800" b="1" dirty="0">
                <a:solidFill>
                  <a:srgbClr val="0CB6EE"/>
                </a:solidFill>
                <a:latin typeface="Futura Lt BT" panose="020B0402020204020303" pitchFamily="34" charset="0"/>
              </a:rPr>
              <a:t>City </a:t>
            </a:r>
            <a:r>
              <a:rPr lang="nb-NO" sz="2800" b="1" dirty="0" err="1">
                <a:solidFill>
                  <a:srgbClr val="0CB6EE"/>
                </a:solidFill>
                <a:latin typeface="Futura Lt BT" panose="020B0402020204020303" pitchFamily="34" charset="0"/>
              </a:rPr>
              <a:t>Context</a:t>
            </a:r>
            <a:endParaRPr lang="nb-NO" sz="2800" b="1" dirty="0">
              <a:solidFill>
                <a:srgbClr val="0CB6EE"/>
              </a:solidFill>
              <a:latin typeface="Futura Lt BT" panose="020B0402020204020303" pitchFamily="34" charset="0"/>
            </a:endParaRPr>
          </a:p>
          <a:p>
            <a:pPr defTabSz="410766"/>
            <a:r>
              <a:rPr lang="nb-NO" sz="2800" b="1" dirty="0">
                <a:solidFill>
                  <a:srgbClr val="0CB6EE"/>
                </a:solidFill>
                <a:latin typeface="Futura Lt BT" panose="020B0402020204020303" pitchFamily="34" charset="0"/>
              </a:rPr>
              <a:t>+ Skill </a:t>
            </a:r>
            <a:r>
              <a:rPr lang="nb-NO" sz="2800" b="1" dirty="0" err="1">
                <a:solidFill>
                  <a:srgbClr val="0CB6EE"/>
                </a:solidFill>
                <a:latin typeface="Futura Lt BT" panose="020B0402020204020303" pitchFamily="34" charset="0"/>
              </a:rPr>
              <a:t>Building</a:t>
            </a:r>
            <a:endParaRPr lang="nb-NO" sz="2800" b="1" dirty="0">
              <a:solidFill>
                <a:srgbClr val="0CB6EE"/>
              </a:solidFill>
              <a:latin typeface="Futura Lt BT" panose="020B0402020204020303" pitchFamily="34" charset="0"/>
            </a:endParaRPr>
          </a:p>
        </p:txBody>
      </p:sp>
      <p:sp>
        <p:nvSpPr>
          <p:cNvPr id="28" name="TekstSylinder 27"/>
          <p:cNvSpPr txBox="1"/>
          <p:nvPr/>
        </p:nvSpPr>
        <p:spPr>
          <a:xfrm>
            <a:off x="5041742" y="2168900"/>
            <a:ext cx="2999219" cy="93391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66"/>
            <a:r>
              <a:rPr lang="nb-NO" sz="2800" b="1" dirty="0">
                <a:solidFill>
                  <a:srgbClr val="0CB6EE"/>
                </a:solidFill>
                <a:latin typeface="Futura Lt BT" panose="020B0402020204020303" pitchFamily="34" charset="0"/>
              </a:rPr>
              <a:t>Project Research</a:t>
            </a:r>
          </a:p>
          <a:p>
            <a:pPr defTabSz="410766"/>
            <a:r>
              <a:rPr lang="nb-NO" sz="2800" b="1" dirty="0">
                <a:solidFill>
                  <a:srgbClr val="0CB6EE"/>
                </a:solidFill>
                <a:latin typeface="Futura Lt BT" panose="020B0402020204020303" pitchFamily="34" charset="0"/>
              </a:rPr>
              <a:t>+ </a:t>
            </a:r>
            <a:r>
              <a:rPr lang="nb-NO" sz="2800" b="1" dirty="0" err="1">
                <a:solidFill>
                  <a:srgbClr val="0CB6EE"/>
                </a:solidFill>
                <a:latin typeface="Futura Lt BT" panose="020B0402020204020303" pitchFamily="34" charset="0"/>
              </a:rPr>
              <a:t>Formation</a:t>
            </a:r>
            <a:endParaRPr lang="nb-NO" sz="2800" b="1" dirty="0">
              <a:solidFill>
                <a:srgbClr val="0CB6EE"/>
              </a:solidFill>
              <a:latin typeface="Futura Lt BT" panose="020B0402020204020303" pitchFamily="34" charset="0"/>
            </a:endParaRPr>
          </a:p>
        </p:txBody>
      </p:sp>
      <p:sp>
        <p:nvSpPr>
          <p:cNvPr id="29" name="TekstSylinder 28"/>
          <p:cNvSpPr txBox="1"/>
          <p:nvPr/>
        </p:nvSpPr>
        <p:spPr>
          <a:xfrm>
            <a:off x="9210868" y="3062484"/>
            <a:ext cx="2420535" cy="93391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66"/>
            <a:r>
              <a:rPr lang="nb-NO" sz="2800" b="1" dirty="0">
                <a:solidFill>
                  <a:srgbClr val="0CB6EE"/>
                </a:solidFill>
                <a:latin typeface="Futura Lt BT" panose="020B0402020204020303" pitchFamily="34" charset="0"/>
              </a:rPr>
              <a:t>Land + </a:t>
            </a:r>
            <a:r>
              <a:rPr lang="nb-NO" sz="2800" b="1" dirty="0" err="1">
                <a:solidFill>
                  <a:srgbClr val="0CB6EE"/>
                </a:solidFill>
                <a:latin typeface="Futura Lt BT" panose="020B0402020204020303" pitchFamily="34" charset="0"/>
              </a:rPr>
              <a:t>Share</a:t>
            </a:r>
            <a:r>
              <a:rPr lang="nb-NO" sz="2800" b="1" dirty="0">
                <a:solidFill>
                  <a:srgbClr val="0CB6EE"/>
                </a:solidFill>
                <a:latin typeface="Futura Lt BT" panose="020B0402020204020303" pitchFamily="34" charset="0"/>
              </a:rPr>
              <a:t> </a:t>
            </a:r>
            <a:br>
              <a:rPr lang="nb-NO" sz="2800" b="1" dirty="0">
                <a:solidFill>
                  <a:srgbClr val="0CB6EE"/>
                </a:solidFill>
                <a:latin typeface="Futura Lt BT" panose="020B0402020204020303" pitchFamily="34" charset="0"/>
              </a:rPr>
            </a:br>
            <a:r>
              <a:rPr lang="nb-NO" sz="2800" b="1" dirty="0">
                <a:solidFill>
                  <a:srgbClr val="0CB6EE"/>
                </a:solidFill>
                <a:latin typeface="Futura Lt BT" panose="020B0402020204020303" pitchFamily="34" charset="0"/>
              </a:rPr>
              <a:t>Project</a:t>
            </a:r>
          </a:p>
        </p:txBody>
      </p:sp>
      <p:sp>
        <p:nvSpPr>
          <p:cNvPr id="30" name="Ellipse 29"/>
          <p:cNvSpPr/>
          <p:nvPr/>
        </p:nvSpPr>
        <p:spPr>
          <a:xfrm>
            <a:off x="553764" y="1789748"/>
            <a:ext cx="413698" cy="361112"/>
          </a:xfrm>
          <a:prstGeom prst="ellipse">
            <a:avLst/>
          </a:prstGeom>
          <a:solidFill>
            <a:schemeClr val="tx1"/>
          </a:solidFill>
          <a:ln w="25400" cap="flat">
            <a:solidFill>
              <a:srgbClr val="00B3E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a:r>
              <a:rPr lang="nb-NO" sz="1200" b="1" dirty="0">
                <a:solidFill>
                  <a:srgbClr val="FFFFFF"/>
                </a:solidFill>
                <a:latin typeface="TradeGothic LT Bold" panose="02000806050000020004" pitchFamily="2" charset="0"/>
                <a:ea typeface="Gill Sans"/>
                <a:cs typeface="Gill Sans"/>
                <a:sym typeface="Gill Sans"/>
              </a:rPr>
              <a:t>1</a:t>
            </a:r>
          </a:p>
        </p:txBody>
      </p:sp>
      <p:sp>
        <p:nvSpPr>
          <p:cNvPr id="31" name="Ellipse 30"/>
          <p:cNvSpPr/>
          <p:nvPr/>
        </p:nvSpPr>
        <p:spPr>
          <a:xfrm>
            <a:off x="4427848" y="2455298"/>
            <a:ext cx="413698" cy="361112"/>
          </a:xfrm>
          <a:prstGeom prst="ellipse">
            <a:avLst/>
          </a:prstGeom>
          <a:solidFill>
            <a:schemeClr val="tx1"/>
          </a:solidFill>
          <a:ln w="25400" cap="flat">
            <a:solidFill>
              <a:srgbClr val="00B3E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a:r>
              <a:rPr lang="nb-NO" sz="1200" b="1" dirty="0">
                <a:solidFill>
                  <a:srgbClr val="FFFFFF"/>
                </a:solidFill>
                <a:latin typeface="TradeGothic LT Bold" panose="02000806050000020004" pitchFamily="2" charset="0"/>
                <a:ea typeface="Gill Sans"/>
                <a:cs typeface="Gill Sans"/>
                <a:sym typeface="Gill Sans"/>
              </a:rPr>
              <a:t>2</a:t>
            </a:r>
          </a:p>
        </p:txBody>
      </p:sp>
      <p:sp>
        <p:nvSpPr>
          <p:cNvPr id="32" name="Ellipse 31"/>
          <p:cNvSpPr/>
          <p:nvPr/>
        </p:nvSpPr>
        <p:spPr>
          <a:xfrm>
            <a:off x="8525366" y="3178673"/>
            <a:ext cx="413698" cy="361112"/>
          </a:xfrm>
          <a:prstGeom prst="ellipse">
            <a:avLst/>
          </a:prstGeom>
          <a:solidFill>
            <a:schemeClr val="tx1"/>
          </a:solidFill>
          <a:ln w="25400" cap="flat">
            <a:solidFill>
              <a:srgbClr val="00B3E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a:r>
              <a:rPr lang="nb-NO" sz="1200" b="1" dirty="0">
                <a:solidFill>
                  <a:srgbClr val="FFFFFF"/>
                </a:solidFill>
                <a:latin typeface="TradeGothic LT Bold" panose="02000806050000020004" pitchFamily="2" charset="0"/>
                <a:ea typeface="Gill Sans"/>
                <a:cs typeface="Gill Sans"/>
                <a:sym typeface="Gill Sans"/>
              </a:rPr>
              <a:t>3</a:t>
            </a:r>
          </a:p>
        </p:txBody>
      </p:sp>
      <p:sp>
        <p:nvSpPr>
          <p:cNvPr id="33" name="TekstSylinder 23"/>
          <p:cNvSpPr txBox="1"/>
          <p:nvPr/>
        </p:nvSpPr>
        <p:spPr>
          <a:xfrm>
            <a:off x="4995592" y="3288329"/>
            <a:ext cx="3438442" cy="2226572"/>
          </a:xfrm>
          <a:prstGeom prst="rect">
            <a:avLst/>
          </a:prstGeom>
          <a:solidFill>
            <a:schemeClr val="bg1"/>
          </a:solidFill>
          <a:ln w="6350" cap="flat">
            <a:solidFill>
              <a:srgbClr val="0CB6EE"/>
            </a:solidFill>
            <a:miter lim="400000"/>
          </a:ln>
          <a:effectLst>
            <a:outerShdw blurRad="50800" dist="50800" dir="5400000" algn="ctr" rotWithShape="0">
              <a:srgbClr val="00B3ED"/>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66"/>
            <a:r>
              <a:rPr lang="nb-NO" sz="2000" dirty="0">
                <a:latin typeface="Futura Lt BT" panose="020B0402020204020303" pitchFamily="34" charset="0"/>
              </a:rPr>
              <a:t>Skill Workshops</a:t>
            </a:r>
            <a:br>
              <a:rPr lang="nb-NO" sz="2000" dirty="0">
                <a:latin typeface="Futura Lt BT" panose="020B0402020204020303" pitchFamily="34" charset="0"/>
              </a:rPr>
            </a:br>
            <a:r>
              <a:rPr lang="nb-NO" sz="2000" dirty="0">
                <a:latin typeface="Futura Lt BT" panose="020B0402020204020303" pitchFamily="34" charset="0"/>
              </a:rPr>
              <a:t>Project </a:t>
            </a:r>
            <a:r>
              <a:rPr lang="nb-NO" sz="2000" dirty="0" err="1">
                <a:latin typeface="Futura Lt BT" panose="020B0402020204020303" pitchFamily="34" charset="0"/>
              </a:rPr>
              <a:t>Work</a:t>
            </a:r>
            <a:endParaRPr lang="nb-NO" sz="2000" dirty="0">
              <a:latin typeface="Futura Lt BT" panose="020B0402020204020303" pitchFamily="34" charset="0"/>
            </a:endParaRPr>
          </a:p>
          <a:p>
            <a:pPr defTabSz="410766"/>
            <a:r>
              <a:rPr lang="nb-NO" sz="2000" dirty="0" err="1">
                <a:latin typeface="Futura Lt BT" panose="020B0402020204020303" pitchFamily="34" charset="0"/>
              </a:rPr>
              <a:t>Mentorship</a:t>
            </a:r>
            <a:r>
              <a:rPr lang="nb-NO" sz="2000" dirty="0">
                <a:latin typeface="Futura Lt BT" panose="020B0402020204020303" pitchFamily="34" charset="0"/>
              </a:rPr>
              <a:t> and </a:t>
            </a:r>
            <a:r>
              <a:rPr lang="nb-NO" sz="2000" dirty="0" err="1">
                <a:latin typeface="Futura Lt BT" panose="020B0402020204020303" pitchFamily="34" charset="0"/>
              </a:rPr>
              <a:t>supervision</a:t>
            </a:r>
            <a:endParaRPr lang="nb-NO" sz="2000" dirty="0">
              <a:latin typeface="Futura Lt BT" panose="020B0402020204020303" pitchFamily="34" charset="0"/>
            </a:endParaRPr>
          </a:p>
          <a:p>
            <a:pPr defTabSz="410766"/>
            <a:endParaRPr lang="nb-NO" sz="2000" dirty="0">
              <a:latin typeface="Futura Lt BT" panose="020B0402020204020303" pitchFamily="34" charset="0"/>
            </a:endParaRPr>
          </a:p>
          <a:p>
            <a:pPr defTabSz="410766"/>
            <a:r>
              <a:rPr lang="nb-NO" sz="2000" dirty="0">
                <a:latin typeface="Futura Lt BT" panose="020B0402020204020303" pitchFamily="34" charset="0"/>
              </a:rPr>
              <a:t>Studio and Project Site</a:t>
            </a:r>
          </a:p>
          <a:p>
            <a:pPr defTabSz="410766"/>
            <a:endParaRPr lang="nb-NO" sz="2000" dirty="0">
              <a:latin typeface="Futura Lt BT" panose="020B0402020204020303" pitchFamily="34" charset="0"/>
            </a:endParaRPr>
          </a:p>
          <a:p>
            <a:pPr defTabSz="410766"/>
            <a:r>
              <a:rPr lang="nb-NO" sz="2000" dirty="0">
                <a:latin typeface="Futura Lt BT" panose="020B0402020204020303" pitchFamily="34" charset="0"/>
              </a:rPr>
              <a:t>Understand</a:t>
            </a:r>
          </a:p>
        </p:txBody>
      </p:sp>
      <p:sp>
        <p:nvSpPr>
          <p:cNvPr id="34" name="TekstSylinder 23"/>
          <p:cNvSpPr txBox="1"/>
          <p:nvPr/>
        </p:nvSpPr>
        <p:spPr>
          <a:xfrm>
            <a:off x="9210868" y="4309086"/>
            <a:ext cx="2992807" cy="2226572"/>
          </a:xfrm>
          <a:prstGeom prst="rect">
            <a:avLst/>
          </a:prstGeom>
          <a:solidFill>
            <a:schemeClr val="bg1"/>
          </a:solidFill>
          <a:ln w="6350" cap="flat">
            <a:solidFill>
              <a:srgbClr val="0CB6EE"/>
            </a:solidFill>
            <a:miter lim="400000"/>
          </a:ln>
          <a:effectLst>
            <a:outerShdw blurRad="50800" dist="50800" dir="5400000" algn="ctr" rotWithShape="0">
              <a:srgbClr val="00B3ED"/>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66"/>
            <a:r>
              <a:rPr lang="nb-NO" sz="2000" dirty="0">
                <a:latin typeface="Futura Lt BT" panose="020B0402020204020303" pitchFamily="34" charset="0"/>
              </a:rPr>
              <a:t>Project </a:t>
            </a:r>
            <a:r>
              <a:rPr lang="nb-NO" sz="2000" dirty="0" err="1">
                <a:latin typeface="Futura Lt BT" panose="020B0402020204020303" pitchFamily="34" charset="0"/>
              </a:rPr>
              <a:t>Implementation</a:t>
            </a:r>
            <a:endParaRPr lang="nb-NO" sz="2000" dirty="0">
              <a:latin typeface="Futura Lt BT" panose="020B0402020204020303" pitchFamily="34" charset="0"/>
            </a:endParaRPr>
          </a:p>
          <a:p>
            <a:pPr defTabSz="410766"/>
            <a:r>
              <a:rPr lang="nb-NO" sz="2000" dirty="0">
                <a:latin typeface="Futura Lt BT" panose="020B0402020204020303" pitchFamily="34" charset="0"/>
              </a:rPr>
              <a:t>Report </a:t>
            </a:r>
            <a:r>
              <a:rPr lang="nb-NO" sz="2000" dirty="0" err="1">
                <a:latin typeface="Futura Lt BT" panose="020B0402020204020303" pitchFamily="34" charset="0"/>
              </a:rPr>
              <a:t>Writing</a:t>
            </a:r>
            <a:endParaRPr lang="nb-NO" sz="2000" dirty="0">
              <a:latin typeface="Futura Lt BT" panose="020B0402020204020303" pitchFamily="34" charset="0"/>
            </a:endParaRPr>
          </a:p>
          <a:p>
            <a:pPr defTabSz="410766"/>
            <a:r>
              <a:rPr lang="nb-NO" sz="2000" dirty="0">
                <a:latin typeface="Futura Lt BT" panose="020B0402020204020303" pitchFamily="34" charset="0"/>
              </a:rPr>
              <a:t>Presentations</a:t>
            </a:r>
          </a:p>
          <a:p>
            <a:pPr defTabSz="410766"/>
            <a:endParaRPr lang="nb-NO" sz="2000" b="1" dirty="0">
              <a:latin typeface="Futura Lt BT" panose="020B0402020204020303" pitchFamily="34" charset="0"/>
            </a:endParaRPr>
          </a:p>
          <a:p>
            <a:pPr defTabSz="410766"/>
            <a:r>
              <a:rPr lang="nb-NO" sz="2000" dirty="0" err="1">
                <a:latin typeface="Futura Lt BT" panose="020B0402020204020303" pitchFamily="34" charset="0"/>
              </a:rPr>
              <a:t>Mainly</a:t>
            </a:r>
            <a:r>
              <a:rPr lang="nb-NO" sz="2000" dirty="0">
                <a:latin typeface="Futura Lt BT" panose="020B0402020204020303" pitchFamily="34" charset="0"/>
              </a:rPr>
              <a:t> Project Site</a:t>
            </a:r>
          </a:p>
          <a:p>
            <a:pPr defTabSz="410766"/>
            <a:endParaRPr lang="nb-NO" sz="2000" b="1" dirty="0">
              <a:latin typeface="Futura Lt BT" panose="020B0402020204020303" pitchFamily="34" charset="0"/>
            </a:endParaRPr>
          </a:p>
          <a:p>
            <a:pPr defTabSz="410766"/>
            <a:r>
              <a:rPr lang="nb-NO" sz="2000" dirty="0" err="1">
                <a:latin typeface="Futura Lt BT" panose="020B0402020204020303" pitchFamily="34" charset="0"/>
              </a:rPr>
              <a:t>Change</a:t>
            </a:r>
            <a:endParaRPr lang="nb-NO" sz="2000" dirty="0">
              <a:latin typeface="Futura Lt BT" panose="020B0402020204020303" pitchFamily="34" charset="0"/>
            </a:endParaRPr>
          </a:p>
        </p:txBody>
      </p:sp>
    </p:spTree>
    <p:extLst>
      <p:ext uri="{BB962C8B-B14F-4D97-AF65-F5344CB8AC3E}">
        <p14:creationId xmlns:p14="http://schemas.microsoft.com/office/powerpoint/2010/main" val="8101837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AEF3-7ACC-4238-914D-47BBF8B9380D}"/>
              </a:ext>
            </a:extLst>
          </p:cNvPr>
          <p:cNvSpPr>
            <a:spLocks noGrp="1"/>
          </p:cNvSpPr>
          <p:nvPr>
            <p:ph type="title"/>
          </p:nvPr>
        </p:nvSpPr>
        <p:spPr/>
        <p:txBody>
          <a:bodyPr/>
          <a:lstStyle/>
          <a:p>
            <a:r>
              <a:rPr lang="nb-NO" dirty="0"/>
              <a:t>Utfordringer med </a:t>
            </a:r>
            <a:r>
              <a:rPr lang="nb-NO" dirty="0" err="1"/>
              <a:t>CityStudio</a:t>
            </a:r>
            <a:endParaRPr lang="nb-NO" dirty="0"/>
          </a:p>
        </p:txBody>
      </p:sp>
      <p:sp>
        <p:nvSpPr>
          <p:cNvPr id="4" name="Subtitle 3">
            <a:extLst>
              <a:ext uri="{FF2B5EF4-FFF2-40B4-BE49-F238E27FC236}">
                <a16:creationId xmlns:a16="http://schemas.microsoft.com/office/drawing/2014/main" id="{0F1F530A-525E-4793-B278-97A3B88B99D1}"/>
              </a:ext>
            </a:extLst>
          </p:cNvPr>
          <p:cNvSpPr>
            <a:spLocks noGrp="1"/>
          </p:cNvSpPr>
          <p:nvPr>
            <p:ph type="subTitle" idx="13"/>
          </p:nvPr>
        </p:nvSpPr>
        <p:spPr/>
        <p:txBody>
          <a:bodyPr/>
          <a:lstStyle/>
          <a:p>
            <a:endParaRPr lang="nb-NO" dirty="0"/>
          </a:p>
        </p:txBody>
      </p:sp>
      <p:sp>
        <p:nvSpPr>
          <p:cNvPr id="6" name="Content Placeholder 5">
            <a:extLst>
              <a:ext uri="{FF2B5EF4-FFF2-40B4-BE49-F238E27FC236}">
                <a16:creationId xmlns:a16="http://schemas.microsoft.com/office/drawing/2014/main" id="{0EB50D4E-DF4F-40FB-B2A4-A4EC8E2DF460}"/>
              </a:ext>
            </a:extLst>
          </p:cNvPr>
          <p:cNvSpPr>
            <a:spLocks noGrp="1"/>
          </p:cNvSpPr>
          <p:nvPr>
            <p:ph sz="quarter" idx="30"/>
          </p:nvPr>
        </p:nvSpPr>
        <p:spPr/>
        <p:txBody>
          <a:bodyPr/>
          <a:lstStyle/>
          <a:p>
            <a:r>
              <a:rPr lang="nb-NO" sz="2000"/>
              <a:t>Bærekraftighet på langsikt</a:t>
            </a:r>
          </a:p>
          <a:p>
            <a:r>
              <a:rPr lang="nb-NO" sz="2000"/>
              <a:t>Ressurskrevende og begrensninger for oppskalering</a:t>
            </a:r>
          </a:p>
          <a:p>
            <a:r>
              <a:rPr lang="nb-NO" sz="2000"/>
              <a:t>Krever en fulltids ansatt koordinator</a:t>
            </a:r>
          </a:p>
          <a:p>
            <a:r>
              <a:rPr lang="nb-NO" sz="2000"/>
              <a:t>Begrensninger på antall studenter som kan delta</a:t>
            </a:r>
          </a:p>
          <a:p>
            <a:r>
              <a:rPr lang="nb-NO" sz="2000"/>
              <a:t>Krever fulltids engasjement fra studentene</a:t>
            </a:r>
          </a:p>
          <a:p>
            <a:r>
              <a:rPr lang="nb-NO" sz="2000"/>
              <a:t>Kan være vanskelig å passe inn i enkelte studieprogrammer</a:t>
            </a:r>
          </a:p>
          <a:p>
            <a:endParaRPr lang="nb-NO" dirty="0"/>
          </a:p>
        </p:txBody>
      </p:sp>
      <p:sp>
        <p:nvSpPr>
          <p:cNvPr id="3" name="Text Placeholder 2">
            <a:extLst>
              <a:ext uri="{FF2B5EF4-FFF2-40B4-BE49-F238E27FC236}">
                <a16:creationId xmlns:a16="http://schemas.microsoft.com/office/drawing/2014/main" id="{FEB3521B-3343-43C2-9666-399EC2C50908}"/>
              </a:ext>
            </a:extLst>
          </p:cNvPr>
          <p:cNvSpPr>
            <a:spLocks noGrp="1"/>
          </p:cNvSpPr>
          <p:nvPr>
            <p:ph type="body" sz="quarter" idx="16"/>
          </p:nvPr>
        </p:nvSpPr>
        <p:spPr/>
        <p:txBody>
          <a:bodyPr numCol="1"/>
          <a:lstStyle/>
          <a:p>
            <a:pPr>
              <a:lnSpc>
                <a:spcPct val="100000"/>
              </a:lnSpc>
            </a:pPr>
            <a:r>
              <a:rPr lang="en-GB" sz="2400" dirty="0" err="1"/>
              <a:t>UiO</a:t>
            </a:r>
            <a:endParaRPr lang="en-GB" sz="2400" dirty="0"/>
          </a:p>
        </p:txBody>
      </p:sp>
      <p:pic>
        <p:nvPicPr>
          <p:cNvPr id="11" name="Picture Placeholder 10">
            <a:extLst>
              <a:ext uri="{FF2B5EF4-FFF2-40B4-BE49-F238E27FC236}">
                <a16:creationId xmlns:a16="http://schemas.microsoft.com/office/drawing/2014/main" id="{399636D7-D3AD-4061-B8BD-A0BAE26F68D5}"/>
              </a:ext>
            </a:extLst>
          </p:cNvPr>
          <p:cNvPicPr>
            <a:picLocks noGrp="1" noChangeAspect="1"/>
          </p:cNvPicPr>
          <p:nvPr>
            <p:ph type="pic" sz="quarter" idx="27"/>
          </p:nvPr>
        </p:nvPicPr>
        <p:blipFill>
          <a:blip r:embed="rId3"/>
          <a:srcRect l="24102" r="24102"/>
          <a:stretch>
            <a:fillRect/>
          </a:stretch>
        </p:blipFill>
        <p:spPr>
          <a:xfrm>
            <a:off x="7679218" y="360045"/>
            <a:ext cx="4152735" cy="5325998"/>
          </a:xfrm>
          <a:prstGeom prst="rect">
            <a:avLst/>
          </a:prstGeom>
        </p:spPr>
      </p:pic>
    </p:spTree>
    <p:extLst>
      <p:ext uri="{BB962C8B-B14F-4D97-AF65-F5344CB8AC3E}">
        <p14:creationId xmlns:p14="http://schemas.microsoft.com/office/powerpoint/2010/main" val="246629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597CBE-260B-8F9A-E31E-12B4B00C2F0D}"/>
              </a:ext>
            </a:extLst>
          </p:cNvPr>
          <p:cNvPicPr>
            <a:picLocks noChangeAspect="1"/>
          </p:cNvPicPr>
          <p:nvPr/>
        </p:nvPicPr>
        <p:blipFill rotWithShape="1">
          <a:blip r:embed="rId3"/>
          <a:srcRect l="16733" r="18354" b="1"/>
          <a:stretch/>
        </p:blipFill>
        <p:spPr>
          <a:xfrm>
            <a:off x="7331885" y="3470047"/>
            <a:ext cx="4860116" cy="3395004"/>
          </a:xfrm>
          <a:prstGeom prst="rect">
            <a:avLst/>
          </a:prstGeom>
          <a:noFill/>
        </p:spPr>
      </p:pic>
      <p:sp>
        <p:nvSpPr>
          <p:cNvPr id="15" name="Footer Placeholder 1">
            <a:extLst>
              <a:ext uri="{FF2B5EF4-FFF2-40B4-BE49-F238E27FC236}">
                <a16:creationId xmlns:a16="http://schemas.microsoft.com/office/drawing/2014/main" id="{9B0F2368-50AD-1E18-5253-DDF4BB5DDE35}"/>
              </a:ext>
            </a:extLst>
          </p:cNvPr>
          <p:cNvSpPr>
            <a:spLocks noGrp="1"/>
          </p:cNvSpPr>
          <p:nvPr>
            <p:ph type="ftr" sz="quarter" idx="3"/>
          </p:nvPr>
        </p:nvSpPr>
        <p:spPr>
          <a:xfrm>
            <a:off x="1837732" y="6243181"/>
            <a:ext cx="1501215" cy="259232"/>
          </a:xfrm>
        </p:spPr>
        <p:txBody>
          <a:bodyPr/>
          <a:lstStyle/>
          <a:p>
            <a:endParaRPr lang="nb-NO"/>
          </a:p>
        </p:txBody>
      </p:sp>
      <p:sp>
        <p:nvSpPr>
          <p:cNvPr id="3" name="Slide Number Placeholder 2">
            <a:extLst>
              <a:ext uri="{FF2B5EF4-FFF2-40B4-BE49-F238E27FC236}">
                <a16:creationId xmlns:a16="http://schemas.microsoft.com/office/drawing/2014/main" id="{F32C0C1B-190F-F963-05E2-8A070635A501}"/>
              </a:ext>
            </a:extLst>
          </p:cNvPr>
          <p:cNvSpPr>
            <a:spLocks noGrp="1"/>
          </p:cNvSpPr>
          <p:nvPr>
            <p:ph type="sldNum" sz="quarter" idx="19"/>
          </p:nvPr>
        </p:nvSpPr>
        <p:spPr>
          <a:xfrm>
            <a:off x="11266367" y="6263528"/>
            <a:ext cx="599469" cy="365125"/>
          </a:xfrm>
        </p:spPr>
        <p:txBody>
          <a:bodyPr anchor="ctr">
            <a:normAutofit/>
          </a:bodyPr>
          <a:lstStyle/>
          <a:p>
            <a:pPr>
              <a:spcAft>
                <a:spcPts val="600"/>
              </a:spcAft>
            </a:pPr>
            <a:r>
              <a:rPr lang="en-US"/>
              <a:t>Side </a:t>
            </a:r>
            <a:fld id="{5251F420-7306-4E7C-A79E-F31A38F7D392}" type="slidenum">
              <a:rPr lang="en-US" smtClean="0"/>
              <a:pPr>
                <a:spcAft>
                  <a:spcPts val="600"/>
                </a:spcAft>
              </a:pPr>
              <a:t>7</a:t>
            </a:fld>
            <a:endParaRPr lang="en-US"/>
          </a:p>
        </p:txBody>
      </p:sp>
      <p:sp>
        <p:nvSpPr>
          <p:cNvPr id="4" name="Title 3">
            <a:extLst>
              <a:ext uri="{FF2B5EF4-FFF2-40B4-BE49-F238E27FC236}">
                <a16:creationId xmlns:a16="http://schemas.microsoft.com/office/drawing/2014/main" id="{451E416B-7108-A1B2-6003-147BF6BBC2E4}"/>
              </a:ext>
            </a:extLst>
          </p:cNvPr>
          <p:cNvSpPr>
            <a:spLocks noGrp="1"/>
          </p:cNvSpPr>
          <p:nvPr>
            <p:ph type="title"/>
          </p:nvPr>
        </p:nvSpPr>
        <p:spPr>
          <a:xfrm>
            <a:off x="360044" y="360045"/>
            <a:ext cx="11471910" cy="542658"/>
          </a:xfrm>
        </p:spPr>
        <p:txBody>
          <a:bodyPr anchor="t">
            <a:normAutofit/>
          </a:bodyPr>
          <a:lstStyle/>
          <a:p>
            <a:r>
              <a:rPr lang="nb-NO" dirty="0"/>
              <a:t>Hva sier studenter? </a:t>
            </a:r>
          </a:p>
        </p:txBody>
      </p:sp>
      <p:pic>
        <p:nvPicPr>
          <p:cNvPr id="12" name="Picture 11">
            <a:extLst>
              <a:ext uri="{FF2B5EF4-FFF2-40B4-BE49-F238E27FC236}">
                <a16:creationId xmlns:a16="http://schemas.microsoft.com/office/drawing/2014/main" id="{DC5357CA-0181-3DD6-FA97-697EDE819710}"/>
              </a:ext>
            </a:extLst>
          </p:cNvPr>
          <p:cNvPicPr>
            <a:picLocks noChangeAspect="1"/>
          </p:cNvPicPr>
          <p:nvPr/>
        </p:nvPicPr>
        <p:blipFill>
          <a:blip r:embed="rId4"/>
          <a:stretch>
            <a:fillRect/>
          </a:stretch>
        </p:blipFill>
        <p:spPr>
          <a:xfrm>
            <a:off x="11950" y="3921498"/>
            <a:ext cx="2143125" cy="2143125"/>
          </a:xfrm>
          <a:prstGeom prst="rect">
            <a:avLst/>
          </a:prstGeom>
        </p:spPr>
      </p:pic>
      <p:pic>
        <p:nvPicPr>
          <p:cNvPr id="10" name="Picture Placeholder 9">
            <a:extLst>
              <a:ext uri="{FF2B5EF4-FFF2-40B4-BE49-F238E27FC236}">
                <a16:creationId xmlns:a16="http://schemas.microsoft.com/office/drawing/2014/main" id="{002889B0-1C0B-78F3-5BF7-6DEBCE74EF1C}"/>
              </a:ext>
            </a:extLst>
          </p:cNvPr>
          <p:cNvPicPr>
            <a:picLocks noGrp="1" noChangeAspect="1"/>
          </p:cNvPicPr>
          <p:nvPr>
            <p:ph type="pic" sz="quarter" idx="20"/>
          </p:nvPr>
        </p:nvPicPr>
        <p:blipFill rotWithShape="1">
          <a:blip r:embed="rId5"/>
          <a:srcRect r="-3" b="6858"/>
          <a:stretch/>
        </p:blipFill>
        <p:spPr>
          <a:xfrm>
            <a:off x="7224457" y="0"/>
            <a:ext cx="4967544" cy="3470047"/>
          </a:xfrm>
          <a:prstGeom prst="rect">
            <a:avLst/>
          </a:prstGeom>
          <a:noFill/>
        </p:spPr>
      </p:pic>
      <p:pic>
        <p:nvPicPr>
          <p:cNvPr id="13" name="Picture 12">
            <a:extLst>
              <a:ext uri="{FF2B5EF4-FFF2-40B4-BE49-F238E27FC236}">
                <a16:creationId xmlns:a16="http://schemas.microsoft.com/office/drawing/2014/main" id="{45091330-36CD-5FC8-7E9D-3BD9170A8FF5}"/>
              </a:ext>
            </a:extLst>
          </p:cNvPr>
          <p:cNvPicPr>
            <a:picLocks noChangeAspect="1"/>
          </p:cNvPicPr>
          <p:nvPr/>
        </p:nvPicPr>
        <p:blipFill>
          <a:blip r:embed="rId6"/>
          <a:stretch>
            <a:fillRect/>
          </a:stretch>
        </p:blipFill>
        <p:spPr>
          <a:xfrm>
            <a:off x="11950" y="3055051"/>
            <a:ext cx="3810000" cy="3810000"/>
          </a:xfrm>
          <a:prstGeom prst="rect">
            <a:avLst/>
          </a:prstGeom>
        </p:spPr>
      </p:pic>
      <p:pic>
        <p:nvPicPr>
          <p:cNvPr id="16" name="Picture 15">
            <a:extLst>
              <a:ext uri="{FF2B5EF4-FFF2-40B4-BE49-F238E27FC236}">
                <a16:creationId xmlns:a16="http://schemas.microsoft.com/office/drawing/2014/main" id="{7B907F8A-D582-1BAD-45BD-1DB3FEA5103A}"/>
              </a:ext>
            </a:extLst>
          </p:cNvPr>
          <p:cNvPicPr>
            <a:picLocks noChangeAspect="1"/>
          </p:cNvPicPr>
          <p:nvPr/>
        </p:nvPicPr>
        <p:blipFill>
          <a:blip r:embed="rId7"/>
          <a:stretch>
            <a:fillRect/>
          </a:stretch>
        </p:blipFill>
        <p:spPr>
          <a:xfrm>
            <a:off x="3821950" y="2133656"/>
            <a:ext cx="3543979" cy="4731395"/>
          </a:xfrm>
          <a:prstGeom prst="rect">
            <a:avLst/>
          </a:prstGeom>
        </p:spPr>
      </p:pic>
      <p:pic>
        <p:nvPicPr>
          <p:cNvPr id="11" name="Picture 10">
            <a:extLst>
              <a:ext uri="{FF2B5EF4-FFF2-40B4-BE49-F238E27FC236}">
                <a16:creationId xmlns:a16="http://schemas.microsoft.com/office/drawing/2014/main" id="{CA3A8B24-BA6C-6C1B-3E5F-9CA8247B0F5B}"/>
              </a:ext>
            </a:extLst>
          </p:cNvPr>
          <p:cNvPicPr>
            <a:picLocks noChangeAspect="1"/>
          </p:cNvPicPr>
          <p:nvPr/>
        </p:nvPicPr>
        <p:blipFill>
          <a:blip r:embed="rId8"/>
          <a:stretch>
            <a:fillRect/>
          </a:stretch>
        </p:blipFill>
        <p:spPr>
          <a:xfrm>
            <a:off x="4313561" y="-6982"/>
            <a:ext cx="3232392" cy="3232392"/>
          </a:xfrm>
          <a:prstGeom prst="rect">
            <a:avLst/>
          </a:prstGeom>
        </p:spPr>
      </p:pic>
      <p:pic>
        <p:nvPicPr>
          <p:cNvPr id="14" name="Picture 13">
            <a:extLst>
              <a:ext uri="{FF2B5EF4-FFF2-40B4-BE49-F238E27FC236}">
                <a16:creationId xmlns:a16="http://schemas.microsoft.com/office/drawing/2014/main" id="{07C72595-7743-80E4-6408-3E6353EA0FFE}"/>
              </a:ext>
            </a:extLst>
          </p:cNvPr>
          <p:cNvPicPr>
            <a:picLocks noChangeAspect="1"/>
          </p:cNvPicPr>
          <p:nvPr/>
        </p:nvPicPr>
        <p:blipFill>
          <a:blip r:embed="rId9"/>
          <a:stretch>
            <a:fillRect/>
          </a:stretch>
        </p:blipFill>
        <p:spPr>
          <a:xfrm>
            <a:off x="561108" y="962473"/>
            <a:ext cx="3810000" cy="2447804"/>
          </a:xfrm>
          <a:prstGeom prst="rect">
            <a:avLst/>
          </a:prstGeom>
        </p:spPr>
      </p:pic>
    </p:spTree>
    <p:extLst>
      <p:ext uri="{BB962C8B-B14F-4D97-AF65-F5344CB8AC3E}">
        <p14:creationId xmlns:p14="http://schemas.microsoft.com/office/powerpoint/2010/main" val="140579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32F6BE-0008-4268-8EFC-79EDE5DF0F8D}"/>
              </a:ext>
            </a:extLst>
          </p:cNvPr>
          <p:cNvSpPr>
            <a:spLocks noGrp="1"/>
          </p:cNvSpPr>
          <p:nvPr>
            <p:ph type="ftr" sz="quarter" idx="3"/>
          </p:nvPr>
        </p:nvSpPr>
        <p:spPr>
          <a:xfrm>
            <a:off x="1837732" y="6243181"/>
            <a:ext cx="1501215" cy="259232"/>
          </a:xfrm>
        </p:spPr>
        <p:txBody>
          <a:bodyPr anchor="b">
            <a:normAutofit/>
          </a:bodyPr>
          <a:lstStyle/>
          <a:p>
            <a:pPr>
              <a:spcAft>
                <a:spcPts val="600"/>
              </a:spcAft>
            </a:pPr>
            <a:r>
              <a:rPr lang="nb-NO"/>
              <a:t>Det samfunnsvitenskapelige fakultet</a:t>
            </a:r>
          </a:p>
        </p:txBody>
      </p:sp>
      <p:sp>
        <p:nvSpPr>
          <p:cNvPr id="3" name="Slide Number Placeholder 2">
            <a:extLst>
              <a:ext uri="{FF2B5EF4-FFF2-40B4-BE49-F238E27FC236}">
                <a16:creationId xmlns:a16="http://schemas.microsoft.com/office/drawing/2014/main" id="{C986D6CA-B03D-4842-A5E7-2B901E370B62}"/>
              </a:ext>
            </a:extLst>
          </p:cNvPr>
          <p:cNvSpPr>
            <a:spLocks noGrp="1"/>
          </p:cNvSpPr>
          <p:nvPr>
            <p:ph type="sldNum" sz="quarter" idx="12"/>
          </p:nvPr>
        </p:nvSpPr>
        <p:spPr>
          <a:xfrm>
            <a:off x="11266367" y="6263528"/>
            <a:ext cx="599469" cy="365125"/>
          </a:xfrm>
        </p:spPr>
        <p:txBody>
          <a:bodyPr anchor="ctr">
            <a:normAutofit/>
          </a:bodyPr>
          <a:lstStyle/>
          <a:p>
            <a:pPr>
              <a:spcAft>
                <a:spcPts val="600"/>
              </a:spcAft>
            </a:pPr>
            <a:r>
              <a:rPr lang="en-US"/>
              <a:t>Side </a:t>
            </a:r>
            <a:fld id="{5251F420-7306-4E7C-A79E-F31A38F7D392}" type="slidenum">
              <a:rPr lang="en-US" smtClean="0"/>
              <a:pPr>
                <a:spcAft>
                  <a:spcPts val="600"/>
                </a:spcAft>
              </a:pPr>
              <a:t>8</a:t>
            </a:fld>
            <a:endParaRPr lang="en-US"/>
          </a:p>
        </p:txBody>
      </p:sp>
      <p:sp>
        <p:nvSpPr>
          <p:cNvPr id="4" name="Title 3">
            <a:extLst>
              <a:ext uri="{FF2B5EF4-FFF2-40B4-BE49-F238E27FC236}">
                <a16:creationId xmlns:a16="http://schemas.microsoft.com/office/drawing/2014/main" id="{892336A7-DD10-49F4-8359-C77B5D9BCE51}"/>
              </a:ext>
            </a:extLst>
          </p:cNvPr>
          <p:cNvSpPr>
            <a:spLocks noGrp="1"/>
          </p:cNvSpPr>
          <p:nvPr>
            <p:ph type="title"/>
          </p:nvPr>
        </p:nvSpPr>
        <p:spPr>
          <a:xfrm>
            <a:off x="360044" y="360045"/>
            <a:ext cx="5489214" cy="542658"/>
          </a:xfrm>
        </p:spPr>
        <p:txBody>
          <a:bodyPr anchor="t">
            <a:normAutofit/>
          </a:bodyPr>
          <a:lstStyle/>
          <a:p>
            <a:r>
              <a:rPr lang="nb-NO" sz="3200"/>
              <a:t>Nye utdanningstilbud på UiO </a:t>
            </a:r>
          </a:p>
        </p:txBody>
      </p:sp>
      <p:sp>
        <p:nvSpPr>
          <p:cNvPr id="9" name="Content Placeholder 8">
            <a:extLst>
              <a:ext uri="{FF2B5EF4-FFF2-40B4-BE49-F238E27FC236}">
                <a16:creationId xmlns:a16="http://schemas.microsoft.com/office/drawing/2014/main" id="{288CCCC8-4C94-4C72-8C31-B26444D9637A}"/>
              </a:ext>
            </a:extLst>
          </p:cNvPr>
          <p:cNvSpPr>
            <a:spLocks noGrp="1"/>
          </p:cNvSpPr>
          <p:nvPr>
            <p:ph sz="quarter" idx="30"/>
          </p:nvPr>
        </p:nvSpPr>
        <p:spPr>
          <a:xfrm>
            <a:off x="360044" y="1757499"/>
            <a:ext cx="5489214" cy="4301103"/>
          </a:xfrm>
        </p:spPr>
        <p:txBody>
          <a:bodyPr>
            <a:normAutofit/>
          </a:bodyPr>
          <a:lstStyle/>
          <a:p>
            <a:r>
              <a:rPr lang="nb-NO" dirty="0"/>
              <a:t>Bærekraftsertifikat</a:t>
            </a:r>
          </a:p>
          <a:p>
            <a:r>
              <a:rPr lang="nb-NO" dirty="0"/>
              <a:t>Innovasjonssertifikat</a:t>
            </a:r>
          </a:p>
          <a:p>
            <a:r>
              <a:rPr lang="nb-NO" dirty="0"/>
              <a:t>Digitaliseringssertifikat</a:t>
            </a:r>
          </a:p>
          <a:p>
            <a:endParaRPr lang="nb-NO" dirty="0"/>
          </a:p>
          <a:p>
            <a:r>
              <a:rPr lang="nb-NO" dirty="0"/>
              <a:t>Nye prioriteringer betyr omdisponering v ressurser – fair </a:t>
            </a:r>
            <a:r>
              <a:rPr lang="nb-NO" dirty="0" err="1"/>
              <a:t>enough</a:t>
            </a:r>
            <a:r>
              <a:rPr lang="nb-NO" dirty="0"/>
              <a:t>!</a:t>
            </a:r>
          </a:p>
          <a:p>
            <a:r>
              <a:rPr lang="nb-NO" dirty="0"/>
              <a:t>Men …SGO hadde investert mye faglig på </a:t>
            </a:r>
            <a:r>
              <a:rPr lang="nb-NO" dirty="0" err="1"/>
              <a:t>CityStudio</a:t>
            </a:r>
            <a:r>
              <a:rPr lang="nb-NO" dirty="0"/>
              <a:t> – klart vi ville være med! </a:t>
            </a:r>
          </a:p>
        </p:txBody>
      </p:sp>
      <p:sp>
        <p:nvSpPr>
          <p:cNvPr id="33" name="Text Placeholder 7">
            <a:extLst>
              <a:ext uri="{FF2B5EF4-FFF2-40B4-BE49-F238E27FC236}">
                <a16:creationId xmlns:a16="http://schemas.microsoft.com/office/drawing/2014/main" id="{B88B3B81-D477-BC63-91F4-26365EA64E61}"/>
              </a:ext>
            </a:extLst>
          </p:cNvPr>
          <p:cNvSpPr>
            <a:spLocks noGrp="1"/>
          </p:cNvSpPr>
          <p:nvPr>
            <p:ph type="body" sz="quarter" idx="16"/>
          </p:nvPr>
        </p:nvSpPr>
        <p:spPr>
          <a:xfrm>
            <a:off x="7679218" y="5870278"/>
            <a:ext cx="4152735" cy="182608"/>
          </a:xfrm>
        </p:spPr>
        <p:txBody>
          <a:bodyPr/>
          <a:lstStyle/>
          <a:p>
            <a:r>
              <a:rPr lang="nn-NO" b="1" i="0" dirty="0" err="1">
                <a:solidFill>
                  <a:srgbClr val="0F0F0F"/>
                </a:solidFill>
                <a:effectLst/>
                <a:latin typeface="YouTube Sans"/>
              </a:rPr>
              <a:t>Fra</a:t>
            </a:r>
            <a:r>
              <a:rPr lang="nn-NO" b="1" i="0" dirty="0">
                <a:solidFill>
                  <a:srgbClr val="0F0F0F"/>
                </a:solidFill>
                <a:effectLst/>
                <a:latin typeface="YouTube Sans"/>
              </a:rPr>
              <a:t>: Bygeografi og urbanisme i Oslo: Ullevål hageby, ISS</a:t>
            </a:r>
          </a:p>
          <a:p>
            <a:endParaRPr lang="en-US" dirty="0"/>
          </a:p>
        </p:txBody>
      </p:sp>
      <p:pic>
        <p:nvPicPr>
          <p:cNvPr id="30" name="Picture Placeholder 29">
            <a:extLst>
              <a:ext uri="{FF2B5EF4-FFF2-40B4-BE49-F238E27FC236}">
                <a16:creationId xmlns:a16="http://schemas.microsoft.com/office/drawing/2014/main" id="{CE4CB1A7-C6E1-431E-9D0E-B8DDA1CD2095}"/>
              </a:ext>
            </a:extLst>
          </p:cNvPr>
          <p:cNvPicPr>
            <a:picLocks noGrp="1" noChangeAspect="1"/>
          </p:cNvPicPr>
          <p:nvPr>
            <p:ph type="pic" sz="quarter" idx="27"/>
          </p:nvPr>
        </p:nvPicPr>
        <p:blipFill rotWithShape="1">
          <a:blip r:embed="rId2"/>
          <a:srcRect l="431" r="431"/>
          <a:stretch/>
        </p:blipFill>
        <p:spPr/>
      </p:pic>
      <p:sp>
        <p:nvSpPr>
          <p:cNvPr id="34" name="Subtitle 33">
            <a:extLst>
              <a:ext uri="{FF2B5EF4-FFF2-40B4-BE49-F238E27FC236}">
                <a16:creationId xmlns:a16="http://schemas.microsoft.com/office/drawing/2014/main" id="{B62C6DB0-829E-43E0-AAE2-0AB58B0DF20D}"/>
              </a:ext>
            </a:extLst>
          </p:cNvPr>
          <p:cNvSpPr>
            <a:spLocks noGrp="1"/>
          </p:cNvSpPr>
          <p:nvPr>
            <p:ph type="subTitle" idx="13"/>
          </p:nvPr>
        </p:nvSpPr>
        <p:spPr/>
        <p:txBody>
          <a:bodyPr/>
          <a:lstStyle/>
          <a:p>
            <a:endParaRPr lang="nb-NO"/>
          </a:p>
        </p:txBody>
      </p:sp>
    </p:spTree>
    <p:extLst>
      <p:ext uri="{BB962C8B-B14F-4D97-AF65-F5344CB8AC3E}">
        <p14:creationId xmlns:p14="http://schemas.microsoft.com/office/powerpoint/2010/main" val="3383049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0E0C4F-7944-4EF9-8E2E-79165F625F77}"/>
              </a:ext>
            </a:extLst>
          </p:cNvPr>
          <p:cNvPicPr>
            <a:picLocks noGrp="1" noChangeAspect="1"/>
          </p:cNvPicPr>
          <p:nvPr>
            <p:ph type="pic" sz="quarter" idx="14"/>
          </p:nvPr>
        </p:nvPicPr>
        <p:blipFill>
          <a:blip r:embed="rId3"/>
          <a:srcRect t="7786" b="7786"/>
          <a:stretch>
            <a:fillRect/>
          </a:stretch>
        </p:blipFill>
        <p:spPr>
          <a:prstGeom prst="rect">
            <a:avLst/>
          </a:prstGeom>
        </p:spPr>
      </p:pic>
      <p:sp>
        <p:nvSpPr>
          <p:cNvPr id="3" name="Text Placeholder 2">
            <a:extLst>
              <a:ext uri="{FF2B5EF4-FFF2-40B4-BE49-F238E27FC236}">
                <a16:creationId xmlns:a16="http://schemas.microsoft.com/office/drawing/2014/main" id="{738643ED-66D7-48C8-B224-4242C077413A}"/>
              </a:ext>
            </a:extLst>
          </p:cNvPr>
          <p:cNvSpPr>
            <a:spLocks noGrp="1"/>
          </p:cNvSpPr>
          <p:nvPr>
            <p:ph type="body" sz="quarter" idx="15"/>
          </p:nvPr>
        </p:nvSpPr>
        <p:spPr/>
        <p:txBody>
          <a:bodyPr/>
          <a:lstStyle/>
          <a:p>
            <a:endParaRPr lang="nb-NO"/>
          </a:p>
        </p:txBody>
      </p:sp>
      <p:sp>
        <p:nvSpPr>
          <p:cNvPr id="4" name="Title 3">
            <a:extLst>
              <a:ext uri="{FF2B5EF4-FFF2-40B4-BE49-F238E27FC236}">
                <a16:creationId xmlns:a16="http://schemas.microsoft.com/office/drawing/2014/main" id="{C285DBB9-CB79-4492-A174-617E13697416}"/>
              </a:ext>
            </a:extLst>
          </p:cNvPr>
          <p:cNvSpPr>
            <a:spLocks noGrp="1"/>
          </p:cNvSpPr>
          <p:nvPr>
            <p:ph type="ctrTitle"/>
          </p:nvPr>
        </p:nvSpPr>
        <p:spPr/>
        <p:txBody>
          <a:bodyPr/>
          <a:lstStyle/>
          <a:p>
            <a:r>
              <a:rPr lang="nb-NO" sz="2800" i="1" dirty="0">
                <a:effectLst/>
                <a:latin typeface="Calibri" panose="020F0502020204030204" pitchFamily="34" charset="0"/>
                <a:ea typeface="Calibri" panose="020F0502020204030204" pitchFamily="34" charset="0"/>
                <a:cs typeface="Times New Roman" panose="02020603050405020304" pitchFamily="18" charset="0"/>
              </a:rPr>
              <a:t>«Innovasjon er nye ideer som virker. </a:t>
            </a:r>
            <a:br>
              <a:rPr lang="nb-NO" sz="2800" i="1" dirty="0">
                <a:effectLst/>
                <a:latin typeface="Calibri" panose="020F0502020204030204" pitchFamily="34" charset="0"/>
                <a:ea typeface="Calibri" panose="020F0502020204030204" pitchFamily="34" charset="0"/>
                <a:cs typeface="Times New Roman" panose="02020603050405020304" pitchFamily="18" charset="0"/>
              </a:rPr>
            </a:br>
            <a:r>
              <a:rPr lang="nb-NO" sz="2800" i="1" dirty="0">
                <a:effectLst/>
                <a:latin typeface="Calibri" panose="020F0502020204030204" pitchFamily="34" charset="0"/>
                <a:ea typeface="Calibri" panose="020F0502020204030204" pitchFamily="34" charset="0"/>
                <a:cs typeface="Times New Roman" panose="02020603050405020304" pitchFamily="18" charset="0"/>
              </a:rPr>
              <a:t>Innovasjon består av prosesser som leder til et nytt eller forbedret produkt eller tiltak som vil forbedre tjenester </a:t>
            </a:r>
            <a:br>
              <a:rPr lang="nb-NO" sz="2800" i="1" dirty="0">
                <a:effectLst/>
                <a:latin typeface="Calibri" panose="020F0502020204030204" pitchFamily="34" charset="0"/>
                <a:ea typeface="Calibri" panose="020F0502020204030204" pitchFamily="34" charset="0"/>
                <a:cs typeface="Times New Roman" panose="02020603050405020304" pitchFamily="18" charset="0"/>
              </a:rPr>
            </a:br>
            <a:r>
              <a:rPr lang="nb-NO" sz="2800" i="1" dirty="0">
                <a:effectLst/>
                <a:latin typeface="Calibri" panose="020F0502020204030204" pitchFamily="34" charset="0"/>
                <a:ea typeface="Calibri" panose="020F0502020204030204" pitchFamily="34" charset="0"/>
                <a:cs typeface="Times New Roman" panose="02020603050405020304" pitchFamily="18" charset="0"/>
              </a:rPr>
              <a:t>eller løse samfunnsmessige behov. </a:t>
            </a:r>
            <a:br>
              <a:rPr lang="nb-NO" sz="2800" i="1" dirty="0">
                <a:effectLst/>
                <a:latin typeface="Calibri" panose="020F0502020204030204" pitchFamily="34" charset="0"/>
                <a:ea typeface="Calibri" panose="020F0502020204030204" pitchFamily="34" charset="0"/>
                <a:cs typeface="Times New Roman" panose="02020603050405020304" pitchFamily="18" charset="0"/>
              </a:rPr>
            </a:br>
            <a:r>
              <a:rPr lang="nb-NO" sz="2800" i="1" dirty="0">
                <a:effectLst/>
                <a:latin typeface="Calibri" panose="020F0502020204030204" pitchFamily="34" charset="0"/>
                <a:ea typeface="Calibri" panose="020F0502020204030204" pitchFamily="34" charset="0"/>
                <a:cs typeface="Times New Roman" panose="02020603050405020304" pitchFamily="18" charset="0"/>
              </a:rPr>
              <a:t>Det handler om å tilføre samfunnet verdi.»</a:t>
            </a:r>
            <a:endParaRPr lang="nb-NO" sz="6000" dirty="0"/>
          </a:p>
        </p:txBody>
      </p:sp>
    </p:spTree>
    <p:extLst>
      <p:ext uri="{BB962C8B-B14F-4D97-AF65-F5344CB8AC3E}">
        <p14:creationId xmlns:p14="http://schemas.microsoft.com/office/powerpoint/2010/main" val="8508726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FB6666"/>
      </a:accent1>
      <a:accent2>
        <a:srgbClr val="FFFEA7"/>
      </a:accent2>
      <a:accent3>
        <a:srgbClr val="86A4F7"/>
      </a:accent3>
      <a:accent4>
        <a:srgbClr val="E6ECFF"/>
      </a:accent4>
      <a:accent5>
        <a:srgbClr val="FEA11B"/>
      </a:accent5>
      <a:accent6>
        <a:srgbClr val="3E31D6"/>
      </a:accent6>
      <a:hlink>
        <a:srgbClr val="0563C1"/>
      </a:hlink>
      <a:folHlink>
        <a:srgbClr val="954F7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252558-4BE6-4419-BD0F-8F4033866C84}" vid="{E986C478-86F4-4CE6-AD00-15FE2F4DF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5e35b8c-bb2a-40e7-acd7-beed1d1f14b8">JAJEJYK5CVUX-448798232-25</_dlc_DocId>
    <_dlc_DocIdUrl xmlns="e5e35b8c-bb2a-40e7-acd7-beed1d1f14b8">
      <Url>https://uio.sharepoint.com/sites/GrafiskUttrykk/_layouts/15/DocIdRedir.aspx?ID=JAJEJYK5CVUX-448798232-25</Url>
      <Description>JAJEJYK5CVUX-448798232-25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3A0108F0405CBB4CAF0A4935735FBDAF" ma:contentTypeVersion="2" ma:contentTypeDescription="Opprett et nytt dokument." ma:contentTypeScope="" ma:versionID="40820e0ad83be9a9961789050f7f0561">
  <xsd:schema xmlns:xsd="http://www.w3.org/2001/XMLSchema" xmlns:xs="http://www.w3.org/2001/XMLSchema" xmlns:p="http://schemas.microsoft.com/office/2006/metadata/properties" xmlns:ns2="e5e35b8c-bb2a-40e7-acd7-beed1d1f14b8" xmlns:ns3="45a9c032-1c21-4297-bc4a-1b0e359a6c15" targetNamespace="http://schemas.microsoft.com/office/2006/metadata/properties" ma:root="true" ma:fieldsID="0d622c3afd3d445bea522ad461dd9299" ns2:_="" ns3:_="">
    <xsd:import namespace="e5e35b8c-bb2a-40e7-acd7-beed1d1f14b8"/>
    <xsd:import namespace="45a9c032-1c21-4297-bc4a-1b0e359a6c1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35b8c-bb2a-40e7-acd7-beed1d1f14b8"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5a9c032-1c21-4297-bc4a-1b0e359a6c1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821DCD-2816-4F67-91A6-4B2280A84407}">
  <ds:schemaRefs>
    <ds:schemaRef ds:uri="http://schemas.microsoft.com/sharepoint/events"/>
  </ds:schemaRefs>
</ds:datastoreItem>
</file>

<file path=customXml/itemProps2.xml><?xml version="1.0" encoding="utf-8"?>
<ds:datastoreItem xmlns:ds="http://schemas.openxmlformats.org/officeDocument/2006/customXml" ds:itemID="{684213E5-2D10-47A0-9EC6-16DB2B77A2C3}">
  <ds:schemaRefs>
    <ds:schemaRef ds:uri="http://schemas.microsoft.com/sharepoint/v3/contenttype/forms"/>
  </ds:schemaRefs>
</ds:datastoreItem>
</file>

<file path=customXml/itemProps3.xml><?xml version="1.0" encoding="utf-8"?>
<ds:datastoreItem xmlns:ds="http://schemas.openxmlformats.org/officeDocument/2006/customXml" ds:itemID="{89B9CF10-6C6A-444C-B05E-E78C1785A52C}">
  <ds:schemaRefs>
    <ds:schemaRef ds:uri="http://schemas.microsoft.com/office/2006/metadata/properties"/>
    <ds:schemaRef ds:uri="http://schemas.microsoft.com/office/infopath/2007/PartnerControls"/>
    <ds:schemaRef ds:uri="3b00a67f-9791-437e-b702-303a706ea042"/>
    <ds:schemaRef ds:uri="7dc3d6ed-56f1-49b6-b310-0ff680cfe62a"/>
    <ds:schemaRef ds:uri="e5e35b8c-bb2a-40e7-acd7-beed1d1f14b8"/>
  </ds:schemaRefs>
</ds:datastoreItem>
</file>

<file path=customXml/itemProps4.xml><?xml version="1.0" encoding="utf-8"?>
<ds:datastoreItem xmlns:ds="http://schemas.openxmlformats.org/officeDocument/2006/customXml" ds:itemID="{3D514616-B19B-45FB-8999-E0E2ED54B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e35b8c-bb2a-40e7-acd7-beed1d1f14b8"/>
    <ds:schemaRef ds:uri="45a9c032-1c21-4297-bc4a-1b0e359a6c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ppt_mal_iss_bm (1)</Template>
  <TotalTime>197</TotalTime>
  <Words>1217</Words>
  <Application>Microsoft Office PowerPoint</Application>
  <PresentationFormat>Widescreen</PresentationFormat>
  <Paragraphs>190</Paragraphs>
  <Slides>15</Slides>
  <Notes>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8" baseType="lpstr">
      <vt:lpstr>Arial</vt:lpstr>
      <vt:lpstr>Arial, sans-serif</vt:lpstr>
      <vt:lpstr>Calibri</vt:lpstr>
      <vt:lpstr>Clear Sans</vt:lpstr>
      <vt:lpstr>Futura Hv BT</vt:lpstr>
      <vt:lpstr>Futura Lt BT</vt:lpstr>
      <vt:lpstr>Helvetica</vt:lpstr>
      <vt:lpstr>TradeGothic LT Bold</vt:lpstr>
      <vt:lpstr>TradeGothic LT Light</vt:lpstr>
      <vt:lpstr>Wingdings</vt:lpstr>
      <vt:lpstr>YouTube Sans</vt:lpstr>
      <vt:lpstr>Office Theme</vt:lpstr>
      <vt:lpstr>think-cell Slide</vt:lpstr>
      <vt:lpstr>PowerPoint Presentation</vt:lpstr>
      <vt:lpstr>Flere praksis-, prosjekt- og erfaringsbaserte emner på ISS</vt:lpstr>
      <vt:lpstr>Bakgrunn: CityStudio Oslo</vt:lpstr>
      <vt:lpstr>SGO2040 - CityStudio Oslo</vt:lpstr>
      <vt:lpstr>Learning at CityStudio</vt:lpstr>
      <vt:lpstr>Utfordringer med CityStudio</vt:lpstr>
      <vt:lpstr>Hva sier studenter? </vt:lpstr>
      <vt:lpstr>Nye utdanningstilbud på UiO </vt:lpstr>
      <vt:lpstr>«Innovasjon er nye ideer som virker.  Innovasjon består av prosesser som leder til et nytt eller forbedret produkt eller tiltak som vil forbedre tjenester  eller løse samfunnsmessige behov.  Det handler om å tilføre samfunnet verdi.»</vt:lpstr>
      <vt:lpstr>Prosjekt bærekraftig Oslo  </vt:lpstr>
      <vt:lpstr>Prosjekt bærekraftig Oslo</vt:lpstr>
      <vt:lpstr>Samarbeid med Oslo kommune</vt:lpstr>
      <vt:lpstr>Prosessen</vt:lpstr>
      <vt:lpstr>Hva hvis…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Jemima Garcia-Godos Naveda</dc:creator>
  <cp:lastModifiedBy>Jemima Garcia-Godos Naveda</cp:lastModifiedBy>
  <cp:revision>27</cp:revision>
  <dcterms:created xsi:type="dcterms:W3CDTF">2023-03-07T13:43:22Z</dcterms:created>
  <dcterms:modified xsi:type="dcterms:W3CDTF">2023-09-14T21:34:43Z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0x0101003A0108F0405CBB4CAF0A4935735FBDAF</vt:lpwstr>
  </property>
  <property fmtid="{D5CDD505-2E9C-101B-9397-08002B2CF9AE}" pid="3" name="MediaServiceImageTags">
    <vt:lpwstr/>
  </property>
  <property fmtid="{D5CDD505-2E9C-101B-9397-08002B2CF9AE}" pid="4" name="_dlc_DocIdItemGuid">
    <vt:lpwstr>e1ba8df5-1c55-4d83-8486-5b6b738896d5</vt:lpwstr>
  </property>
</Properties>
</file>