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2" r:id="rId10"/>
    <p:sldId id="263" r:id="rId11"/>
    <p:sldId id="266" r:id="rId12"/>
    <p:sldId id="267" r:id="rId13"/>
    <p:sldId id="261" r:id="rId14"/>
    <p:sldId id="264" r:id="rId15"/>
    <p:sldId id="271" r:id="rId16"/>
    <p:sldId id="269" r:id="rId17"/>
    <p:sldId id="272" r:id="rId18"/>
    <p:sldId id="270" r:id="rId1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044E08-CE25-430F-95A9-0AA332A813D5}" v="39" dt="2023-09-14T07:52:47.709"/>
    <p1510:client id="{7D3BE76B-A148-4312-B6BE-0468AE3BA3C1}" v="2" dt="2023-09-11T11:53:59.929"/>
    <p1510:client id="{9FA2B1D8-8590-4D3A-9826-8FFC86573CED}" v="7" dt="2023-09-12T10:42:43.700"/>
    <p1510:client id="{B976025B-A98B-1DBD-66C0-B6AA88494927}" v="90" dt="2023-09-14T06:22:24.502"/>
    <p1510:client id="{FCFBA030-FA62-4694-B3D6-9FD794C17915}" v="2" dt="2023-09-12T10:49:13.8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7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 Henriksen" userId="S::karhen@uio.no::ed7709c5-276b-4eb9-8931-e57a4dd4eedb" providerId="AD" clId="Web-{9FA2B1D8-8590-4D3A-9826-8FFC86573CED}"/>
    <pc:docChg chg="modSld">
      <pc:chgData name="Kari Henriksen" userId="S::karhen@uio.no::ed7709c5-276b-4eb9-8931-e57a4dd4eedb" providerId="AD" clId="Web-{9FA2B1D8-8590-4D3A-9826-8FFC86573CED}" dt="2023-09-12T10:42:43.481" v="5" actId="20577"/>
      <pc:docMkLst>
        <pc:docMk/>
      </pc:docMkLst>
      <pc:sldChg chg="modSp">
        <pc:chgData name="Kari Henriksen" userId="S::karhen@uio.no::ed7709c5-276b-4eb9-8931-e57a4dd4eedb" providerId="AD" clId="Web-{9FA2B1D8-8590-4D3A-9826-8FFC86573CED}" dt="2023-09-12T10:42:43.481" v="5" actId="20577"/>
        <pc:sldMkLst>
          <pc:docMk/>
          <pc:sldMk cId="3641441602" sldId="256"/>
        </pc:sldMkLst>
        <pc:spChg chg="mod">
          <ac:chgData name="Kari Henriksen" userId="S::karhen@uio.no::ed7709c5-276b-4eb9-8931-e57a4dd4eedb" providerId="AD" clId="Web-{9FA2B1D8-8590-4D3A-9826-8FFC86573CED}" dt="2023-09-12T10:42:43.481" v="5" actId="20577"/>
          <ac:spMkLst>
            <pc:docMk/>
            <pc:sldMk cId="3641441602" sldId="256"/>
            <ac:spMk id="2" creationId="{FC991E87-FC13-4DB1-A974-EEC1EFA3CE06}"/>
          </ac:spMkLst>
        </pc:spChg>
      </pc:sldChg>
    </pc:docChg>
  </pc:docChgLst>
  <pc:docChgLst>
    <pc:chgData name="Kari Henriksen" userId="S::karhen@uio.no::ed7709c5-276b-4eb9-8931-e57a4dd4eedb" providerId="AD" clId="Web-{55044E08-CE25-430F-95A9-0AA332A813D5}"/>
    <pc:docChg chg="modSld">
      <pc:chgData name="Kari Henriksen" userId="S::karhen@uio.no::ed7709c5-276b-4eb9-8931-e57a4dd4eedb" providerId="AD" clId="Web-{55044E08-CE25-430F-95A9-0AA332A813D5}" dt="2023-09-14T07:52:47.084" v="36" actId="20577"/>
      <pc:docMkLst>
        <pc:docMk/>
      </pc:docMkLst>
      <pc:sldChg chg="modSp">
        <pc:chgData name="Kari Henriksen" userId="S::karhen@uio.no::ed7709c5-276b-4eb9-8931-e57a4dd4eedb" providerId="AD" clId="Web-{55044E08-CE25-430F-95A9-0AA332A813D5}" dt="2023-09-14T07:52:09.177" v="20" actId="20577"/>
        <pc:sldMkLst>
          <pc:docMk/>
          <pc:sldMk cId="2474937413" sldId="269"/>
        </pc:sldMkLst>
        <pc:spChg chg="mod">
          <ac:chgData name="Kari Henriksen" userId="S::karhen@uio.no::ed7709c5-276b-4eb9-8931-e57a4dd4eedb" providerId="AD" clId="Web-{55044E08-CE25-430F-95A9-0AA332A813D5}" dt="2023-09-14T07:52:09.177" v="20" actId="20577"/>
          <ac:spMkLst>
            <pc:docMk/>
            <pc:sldMk cId="2474937413" sldId="269"/>
            <ac:spMk id="3" creationId="{CFCF7676-4ABE-463D-9C6F-1BE2BF8AA801}"/>
          </ac:spMkLst>
        </pc:spChg>
      </pc:sldChg>
      <pc:sldChg chg="modSp">
        <pc:chgData name="Kari Henriksen" userId="S::karhen@uio.no::ed7709c5-276b-4eb9-8931-e57a4dd4eedb" providerId="AD" clId="Web-{55044E08-CE25-430F-95A9-0AA332A813D5}" dt="2023-09-14T07:52:47.084" v="36" actId="20577"/>
        <pc:sldMkLst>
          <pc:docMk/>
          <pc:sldMk cId="2989131765" sldId="270"/>
        </pc:sldMkLst>
        <pc:spChg chg="mod">
          <ac:chgData name="Kari Henriksen" userId="S::karhen@uio.no::ed7709c5-276b-4eb9-8931-e57a4dd4eedb" providerId="AD" clId="Web-{55044E08-CE25-430F-95A9-0AA332A813D5}" dt="2023-09-14T07:52:47.084" v="36" actId="20577"/>
          <ac:spMkLst>
            <pc:docMk/>
            <pc:sldMk cId="2989131765" sldId="270"/>
            <ac:spMk id="3" creationId="{CFCF7676-4ABE-463D-9C6F-1BE2BF8AA801}"/>
          </ac:spMkLst>
        </pc:spChg>
      </pc:sldChg>
    </pc:docChg>
  </pc:docChgLst>
  <pc:docChgLst>
    <pc:chgData name="Kari Henriksen" userId="ed7709c5-276b-4eb9-8931-e57a4dd4eedb" providerId="ADAL" clId="{7D3BE76B-A148-4312-B6BE-0468AE3BA3C1}"/>
    <pc:docChg chg="custSel addSld delSld modSld">
      <pc:chgData name="Kari Henriksen" userId="ed7709c5-276b-4eb9-8931-e57a4dd4eedb" providerId="ADAL" clId="{7D3BE76B-A148-4312-B6BE-0468AE3BA3C1}" dt="2023-09-11T11:59:01.715" v="970" actId="20577"/>
      <pc:docMkLst>
        <pc:docMk/>
      </pc:docMkLst>
      <pc:sldChg chg="del">
        <pc:chgData name="Kari Henriksen" userId="ed7709c5-276b-4eb9-8931-e57a4dd4eedb" providerId="ADAL" clId="{7D3BE76B-A148-4312-B6BE-0468AE3BA3C1}" dt="2023-09-11T11:48:14.507" v="0" actId="47"/>
        <pc:sldMkLst>
          <pc:docMk/>
          <pc:sldMk cId="2001091859" sldId="265"/>
        </pc:sldMkLst>
      </pc:sldChg>
      <pc:sldChg chg="new del">
        <pc:chgData name="Kari Henriksen" userId="ed7709c5-276b-4eb9-8931-e57a4dd4eedb" providerId="ADAL" clId="{7D3BE76B-A148-4312-B6BE-0468AE3BA3C1}" dt="2023-09-11T11:49:34.788" v="2" actId="47"/>
        <pc:sldMkLst>
          <pc:docMk/>
          <pc:sldMk cId="1914337298" sldId="268"/>
        </pc:sldMkLst>
      </pc:sldChg>
      <pc:sldChg chg="modSp mod">
        <pc:chgData name="Kari Henriksen" userId="ed7709c5-276b-4eb9-8931-e57a4dd4eedb" providerId="ADAL" clId="{7D3BE76B-A148-4312-B6BE-0468AE3BA3C1}" dt="2023-09-11T11:55:53.876" v="650" actId="21"/>
        <pc:sldMkLst>
          <pc:docMk/>
          <pc:sldMk cId="2474937413" sldId="269"/>
        </pc:sldMkLst>
        <pc:spChg chg="mod">
          <ac:chgData name="Kari Henriksen" userId="ed7709c5-276b-4eb9-8931-e57a4dd4eedb" providerId="ADAL" clId="{7D3BE76B-A148-4312-B6BE-0468AE3BA3C1}" dt="2023-09-11T11:50:10.739" v="76" actId="1076"/>
          <ac:spMkLst>
            <pc:docMk/>
            <pc:sldMk cId="2474937413" sldId="269"/>
            <ac:spMk id="2" creationId="{2F21CB66-0382-4D6F-854C-033705DF43CC}"/>
          </ac:spMkLst>
        </pc:spChg>
        <pc:spChg chg="mod">
          <ac:chgData name="Kari Henriksen" userId="ed7709c5-276b-4eb9-8931-e57a4dd4eedb" providerId="ADAL" clId="{7D3BE76B-A148-4312-B6BE-0468AE3BA3C1}" dt="2023-09-11T11:55:53.876" v="650" actId="21"/>
          <ac:spMkLst>
            <pc:docMk/>
            <pc:sldMk cId="2474937413" sldId="269"/>
            <ac:spMk id="3" creationId="{CFCF7676-4ABE-463D-9C6F-1BE2BF8AA801}"/>
          </ac:spMkLst>
        </pc:spChg>
      </pc:sldChg>
      <pc:sldChg chg="modSp mod">
        <pc:chgData name="Kari Henriksen" userId="ed7709c5-276b-4eb9-8931-e57a4dd4eedb" providerId="ADAL" clId="{7D3BE76B-A148-4312-B6BE-0468AE3BA3C1}" dt="2023-09-11T11:59:01.715" v="970" actId="20577"/>
        <pc:sldMkLst>
          <pc:docMk/>
          <pc:sldMk cId="2989131765" sldId="270"/>
        </pc:sldMkLst>
        <pc:spChg chg="mod">
          <ac:chgData name="Kari Henriksen" userId="ed7709c5-276b-4eb9-8931-e57a4dd4eedb" providerId="ADAL" clId="{7D3BE76B-A148-4312-B6BE-0468AE3BA3C1}" dt="2023-09-11T11:59:01.715" v="970" actId="20577"/>
          <ac:spMkLst>
            <pc:docMk/>
            <pc:sldMk cId="2989131765" sldId="270"/>
            <ac:spMk id="2" creationId="{2F21CB66-0382-4D6F-854C-033705DF43CC}"/>
          </ac:spMkLst>
        </pc:spChg>
        <pc:spChg chg="mod">
          <ac:chgData name="Kari Henriksen" userId="ed7709c5-276b-4eb9-8931-e57a4dd4eedb" providerId="ADAL" clId="{7D3BE76B-A148-4312-B6BE-0468AE3BA3C1}" dt="2023-09-11T11:58:52.275" v="962" actId="20577"/>
          <ac:spMkLst>
            <pc:docMk/>
            <pc:sldMk cId="2989131765" sldId="270"/>
            <ac:spMk id="3" creationId="{CFCF7676-4ABE-463D-9C6F-1BE2BF8AA801}"/>
          </ac:spMkLst>
        </pc:spChg>
      </pc:sldChg>
    </pc:docChg>
  </pc:docChgLst>
  <pc:docChgLst>
    <pc:chgData name="Siri Marie Aamodt" userId="S::sirimaa@uio.no::91f91055-7576-44c0-87b5-30a6c57d9b33" providerId="AD" clId="Web-{B976025B-A98B-1DBD-66C0-B6AA88494927}"/>
    <pc:docChg chg="addSld modSld sldOrd">
      <pc:chgData name="Siri Marie Aamodt" userId="S::sirimaa@uio.no::91f91055-7576-44c0-87b5-30a6c57d9b33" providerId="AD" clId="Web-{B976025B-A98B-1DBD-66C0-B6AA88494927}" dt="2023-09-14T06:22:24.502" v="83" actId="1076"/>
      <pc:docMkLst>
        <pc:docMk/>
      </pc:docMkLst>
      <pc:sldChg chg="modSp">
        <pc:chgData name="Siri Marie Aamodt" userId="S::sirimaa@uio.no::91f91055-7576-44c0-87b5-30a6c57d9b33" providerId="AD" clId="Web-{B976025B-A98B-1DBD-66C0-B6AA88494927}" dt="2023-09-14T06:21:49.221" v="64" actId="20577"/>
        <pc:sldMkLst>
          <pc:docMk/>
          <pc:sldMk cId="2105629555" sldId="271"/>
        </pc:sldMkLst>
        <pc:spChg chg="mod">
          <ac:chgData name="Siri Marie Aamodt" userId="S::sirimaa@uio.no::91f91055-7576-44c0-87b5-30a6c57d9b33" providerId="AD" clId="Web-{B976025B-A98B-1DBD-66C0-B6AA88494927}" dt="2023-09-14T06:21:49.221" v="64" actId="20577"/>
          <ac:spMkLst>
            <pc:docMk/>
            <pc:sldMk cId="2105629555" sldId="271"/>
            <ac:spMk id="2" creationId="{2F21CB66-0382-4D6F-854C-033705DF43CC}"/>
          </ac:spMkLst>
        </pc:spChg>
        <pc:spChg chg="mod">
          <ac:chgData name="Siri Marie Aamodt" userId="S::sirimaa@uio.no::91f91055-7576-44c0-87b5-30a6c57d9b33" providerId="AD" clId="Web-{B976025B-A98B-1DBD-66C0-B6AA88494927}" dt="2023-09-14T06:20:30.564" v="32" actId="20577"/>
          <ac:spMkLst>
            <pc:docMk/>
            <pc:sldMk cId="2105629555" sldId="271"/>
            <ac:spMk id="3" creationId="{CFCF7676-4ABE-463D-9C6F-1BE2BF8AA801}"/>
          </ac:spMkLst>
        </pc:spChg>
      </pc:sldChg>
      <pc:sldChg chg="modSp add ord replId">
        <pc:chgData name="Siri Marie Aamodt" userId="S::sirimaa@uio.no::91f91055-7576-44c0-87b5-30a6c57d9b33" providerId="AD" clId="Web-{B976025B-A98B-1DBD-66C0-B6AA88494927}" dt="2023-09-14T06:22:24.502" v="83" actId="1076"/>
        <pc:sldMkLst>
          <pc:docMk/>
          <pc:sldMk cId="421914858" sldId="272"/>
        </pc:sldMkLst>
        <pc:spChg chg="mod">
          <ac:chgData name="Siri Marie Aamodt" userId="S::sirimaa@uio.no::91f91055-7576-44c0-87b5-30a6c57d9b33" providerId="AD" clId="Web-{B976025B-A98B-1DBD-66C0-B6AA88494927}" dt="2023-09-14T06:22:24.502" v="83" actId="1076"/>
          <ac:spMkLst>
            <pc:docMk/>
            <pc:sldMk cId="421914858" sldId="272"/>
            <ac:spMk id="2" creationId="{2F21CB66-0382-4D6F-854C-033705DF43CC}"/>
          </ac:spMkLst>
        </pc:spChg>
        <pc:spChg chg="mod">
          <ac:chgData name="Siri Marie Aamodt" userId="S::sirimaa@uio.no::91f91055-7576-44c0-87b5-30a6c57d9b33" providerId="AD" clId="Web-{B976025B-A98B-1DBD-66C0-B6AA88494927}" dt="2023-09-14T06:21:27.767" v="57" actId="20577"/>
          <ac:spMkLst>
            <pc:docMk/>
            <pc:sldMk cId="421914858" sldId="272"/>
            <ac:spMk id="3" creationId="{CFCF7676-4ABE-463D-9C6F-1BE2BF8AA801}"/>
          </ac:spMkLst>
        </pc:spChg>
      </pc:sldChg>
    </pc:docChg>
  </pc:docChgLst>
  <pc:docChgLst>
    <pc:chgData name="Kari Henriksen" userId="ed7709c5-276b-4eb9-8931-e57a4dd4eedb" providerId="ADAL" clId="{FCFBA030-FA62-4694-B3D6-9FD794C17915}"/>
    <pc:docChg chg="modSld">
      <pc:chgData name="Kari Henriksen" userId="ed7709c5-276b-4eb9-8931-e57a4dd4eedb" providerId="ADAL" clId="{FCFBA030-FA62-4694-B3D6-9FD794C17915}" dt="2023-09-12T11:10:50.159" v="195" actId="20577"/>
      <pc:docMkLst>
        <pc:docMk/>
      </pc:docMkLst>
      <pc:sldChg chg="modSp">
        <pc:chgData name="Kari Henriksen" userId="ed7709c5-276b-4eb9-8931-e57a4dd4eedb" providerId="ADAL" clId="{FCFBA030-FA62-4694-B3D6-9FD794C17915}" dt="2023-09-12T10:47:25.342" v="35" actId="6549"/>
        <pc:sldMkLst>
          <pc:docMk/>
          <pc:sldMk cId="670564235" sldId="261"/>
        </pc:sldMkLst>
        <pc:spChg chg="mod">
          <ac:chgData name="Kari Henriksen" userId="ed7709c5-276b-4eb9-8931-e57a4dd4eedb" providerId="ADAL" clId="{FCFBA030-FA62-4694-B3D6-9FD794C17915}" dt="2023-09-12T10:47:25.342" v="35" actId="6549"/>
          <ac:spMkLst>
            <pc:docMk/>
            <pc:sldMk cId="670564235" sldId="261"/>
            <ac:spMk id="6" creationId="{08A6171C-FF55-4EF0-9836-94E7BD5DC9CE}"/>
          </ac:spMkLst>
        </pc:spChg>
      </pc:sldChg>
      <pc:sldChg chg="modSp mod">
        <pc:chgData name="Kari Henriksen" userId="ed7709c5-276b-4eb9-8931-e57a4dd4eedb" providerId="ADAL" clId="{FCFBA030-FA62-4694-B3D6-9FD794C17915}" dt="2023-09-12T10:45:25.463" v="34" actId="20577"/>
        <pc:sldMkLst>
          <pc:docMk/>
          <pc:sldMk cId="252878650" sldId="263"/>
        </pc:sldMkLst>
        <pc:spChg chg="mod">
          <ac:chgData name="Kari Henriksen" userId="ed7709c5-276b-4eb9-8931-e57a4dd4eedb" providerId="ADAL" clId="{FCFBA030-FA62-4694-B3D6-9FD794C17915}" dt="2023-09-12T10:45:25.463" v="34" actId="20577"/>
          <ac:spMkLst>
            <pc:docMk/>
            <pc:sldMk cId="252878650" sldId="263"/>
            <ac:spMk id="3" creationId="{9161E5AF-552D-404D-9A8F-88439EBA8804}"/>
          </ac:spMkLst>
        </pc:spChg>
      </pc:sldChg>
      <pc:sldChg chg="modSp mod">
        <pc:chgData name="Kari Henriksen" userId="ed7709c5-276b-4eb9-8931-e57a4dd4eedb" providerId="ADAL" clId="{FCFBA030-FA62-4694-B3D6-9FD794C17915}" dt="2023-09-12T11:10:37.758" v="187" actId="20577"/>
        <pc:sldMkLst>
          <pc:docMk/>
          <pc:sldMk cId="2474937413" sldId="269"/>
        </pc:sldMkLst>
        <pc:spChg chg="mod">
          <ac:chgData name="Kari Henriksen" userId="ed7709c5-276b-4eb9-8931-e57a4dd4eedb" providerId="ADAL" clId="{FCFBA030-FA62-4694-B3D6-9FD794C17915}" dt="2023-09-12T11:10:37.758" v="187" actId="20577"/>
          <ac:spMkLst>
            <pc:docMk/>
            <pc:sldMk cId="2474937413" sldId="269"/>
            <ac:spMk id="2" creationId="{2F21CB66-0382-4D6F-854C-033705DF43CC}"/>
          </ac:spMkLst>
        </pc:spChg>
        <pc:spChg chg="mod">
          <ac:chgData name="Kari Henriksen" userId="ed7709c5-276b-4eb9-8931-e57a4dd4eedb" providerId="ADAL" clId="{FCFBA030-FA62-4694-B3D6-9FD794C17915}" dt="2023-09-12T11:08:28.898" v="185" actId="20577"/>
          <ac:spMkLst>
            <pc:docMk/>
            <pc:sldMk cId="2474937413" sldId="269"/>
            <ac:spMk id="3" creationId="{CFCF7676-4ABE-463D-9C6F-1BE2BF8AA801}"/>
          </ac:spMkLst>
        </pc:spChg>
      </pc:sldChg>
      <pc:sldChg chg="modSp mod">
        <pc:chgData name="Kari Henriksen" userId="ed7709c5-276b-4eb9-8931-e57a4dd4eedb" providerId="ADAL" clId="{FCFBA030-FA62-4694-B3D6-9FD794C17915}" dt="2023-09-12T11:10:50.159" v="195" actId="20577"/>
        <pc:sldMkLst>
          <pc:docMk/>
          <pc:sldMk cId="2989131765" sldId="270"/>
        </pc:sldMkLst>
        <pc:spChg chg="mod">
          <ac:chgData name="Kari Henriksen" userId="ed7709c5-276b-4eb9-8931-e57a4dd4eedb" providerId="ADAL" clId="{FCFBA030-FA62-4694-B3D6-9FD794C17915}" dt="2023-09-12T11:10:50.159" v="195" actId="20577"/>
          <ac:spMkLst>
            <pc:docMk/>
            <pc:sldMk cId="2989131765" sldId="270"/>
            <ac:spMk id="2" creationId="{2F21CB66-0382-4D6F-854C-033705DF43CC}"/>
          </ac:spMkLst>
        </pc:spChg>
      </pc:sldChg>
      <pc:sldChg chg="modSp mod">
        <pc:chgData name="Kari Henriksen" userId="ed7709c5-276b-4eb9-8931-e57a4dd4eedb" providerId="ADAL" clId="{FCFBA030-FA62-4694-B3D6-9FD794C17915}" dt="2023-09-12T10:49:26.103" v="54" actId="20577"/>
        <pc:sldMkLst>
          <pc:docMk/>
          <pc:sldMk cId="2105629555" sldId="271"/>
        </pc:sldMkLst>
        <pc:spChg chg="mod">
          <ac:chgData name="Kari Henriksen" userId="ed7709c5-276b-4eb9-8931-e57a4dd4eedb" providerId="ADAL" clId="{FCFBA030-FA62-4694-B3D6-9FD794C17915}" dt="2023-09-12T10:49:20.205" v="45" actId="20577"/>
          <ac:spMkLst>
            <pc:docMk/>
            <pc:sldMk cId="2105629555" sldId="271"/>
            <ac:spMk id="2" creationId="{2F21CB66-0382-4D6F-854C-033705DF43CC}"/>
          </ac:spMkLst>
        </pc:spChg>
        <pc:spChg chg="mod">
          <ac:chgData name="Kari Henriksen" userId="ed7709c5-276b-4eb9-8931-e57a4dd4eedb" providerId="ADAL" clId="{FCFBA030-FA62-4694-B3D6-9FD794C17915}" dt="2023-09-12T10:49:26.103" v="54" actId="20577"/>
          <ac:spMkLst>
            <pc:docMk/>
            <pc:sldMk cId="2105629555" sldId="271"/>
            <ac:spMk id="3" creationId="{CFCF7676-4ABE-463D-9C6F-1BE2BF8AA80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79B19-8A17-429D-A260-50A5C51C06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D41ED7-1DEC-4BF6-97E4-8797B5851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FAB90-229C-4A87-A63A-54C8C4F3A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1196B-1E0A-49CC-B0FC-19E1F0366EB6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4F78B-FC06-442C-9E66-B07013301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06658-410D-4E4B-AD7F-4C84FB6A1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BA45-7D2A-43D6-9C59-8FC93EF142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747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5CE47-D95B-4F54-80E6-1D2FD9824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8BD709-1A64-49E8-911B-46DF868865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EFD4-5CB6-494C-A7A4-10E832270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1196B-1E0A-49CC-B0FC-19E1F0366EB6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CE3F7-A90D-41DD-8EDE-B3146DCA9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0DB9B-67A9-4FA7-926A-2CFF99614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BA45-7D2A-43D6-9C59-8FC93EF142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6007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8C4C4D-702E-4B91-9900-C177840C1A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F1866B-2F99-47F6-8D1C-F5E126A4B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E95C9-6D7F-46E5-A751-3534A4C75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1196B-1E0A-49CC-B0FC-19E1F0366EB6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41292-4B9D-4B1C-A4B6-35B57E812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88000-3852-4A94-B9EF-9823587F3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BA45-7D2A-43D6-9C59-8FC93EF142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336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038EA-AA5A-4F25-A51B-D8021EF40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86170-3441-4C81-AAC9-98510DE91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14CD7-6B90-46D5-901D-C0CEF8024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1196B-1E0A-49CC-B0FC-19E1F0366EB6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50F63-87F8-4558-A90F-142B2C15A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C02FC-CD18-46A6-8092-171F6A8C5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BA45-7D2A-43D6-9C59-8FC93EF142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551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EDA9B-9D4A-4055-ABF9-F80774BB2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5DF46-775E-497D-B4B2-942C5FD39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4CE10-375C-485E-BDB2-54D3528FE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1196B-1E0A-49CC-B0FC-19E1F0366EB6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0D94B-56C6-4205-8789-4D7A3B544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A622B-0E5B-4AD1-8B61-9303FEDC7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BA45-7D2A-43D6-9C59-8FC93EF142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782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78C9B-33F0-4694-99D4-AFDA4C357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76B77-86E1-4417-8D1C-76FA87EAF7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4B2541-2FB4-4C83-B43C-4AD07BA29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55CA1-ED8C-4703-B351-35D66CA5D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1196B-1E0A-49CC-B0FC-19E1F0366EB6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8F2FE2-3E04-463F-9B8E-1EA8AD241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C60258-96A4-4073-998F-848E36B0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BA45-7D2A-43D6-9C59-8FC93EF142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909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27669-AD47-49C2-9FC5-0889B9C0E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C312AA-FE7A-4989-BF82-7C8F6BCE6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4498A8-034A-408B-83D3-650A788F0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DBAE92-0FF5-4A51-A9FA-F636703BA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27F1E7-3EE2-4C8A-975A-A143754F21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9EFE6D-575E-4A56-BA5E-E0BC2A7A5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1196B-1E0A-49CC-B0FC-19E1F0366EB6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742292-011D-4298-A782-050DA8007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ED6C8D-5B53-4A9C-AFDD-1CF367DDF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BA45-7D2A-43D6-9C59-8FC93EF142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9142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7DFCF-66BA-46DA-9432-07077E18A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AF5587-36BE-4E2B-8EB6-C8EB85C3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1196B-1E0A-49CC-B0FC-19E1F0366EB6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0F76C9-C51F-4B66-8D31-A28B1CB56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136079-A8B4-4FEA-8AD3-38FCF9320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BA45-7D2A-43D6-9C59-8FC93EF142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0092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17256B-AAEC-419C-9748-4FF3E2C9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1196B-1E0A-49CC-B0FC-19E1F0366EB6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A626F8-7DCA-422F-8B9C-EA9898273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057897-070F-4A9C-BBA4-0D800C3D9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BA45-7D2A-43D6-9C59-8FC93EF142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0123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F8C13-5CBA-4A77-9D83-5C623173E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6FCF5-CEAE-454E-B6C7-7C2401907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BADED5-C6ED-4E74-898C-7B6BB852F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4C1CCA-DAA9-422B-915F-C08A568DE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1196B-1E0A-49CC-B0FC-19E1F0366EB6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42F9E7-BB9A-4BC4-AC86-20BBA7CAE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A53A06-6B8B-4ED6-82DF-8FCA17504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BA45-7D2A-43D6-9C59-8FC93EF142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837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2C438-4F7F-4867-AD79-5D760AE0C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37F150-8401-46BA-959B-0BF2943EC4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593A3E-DDB2-4ADB-9BFE-FAC47777F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181843-C02B-433C-BC02-3456BC932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1196B-1E0A-49CC-B0FC-19E1F0366EB6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3DACF4-48FE-4F47-96B4-7886441A3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F25456-8659-4BC4-9DA2-037843BA6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BA45-7D2A-43D6-9C59-8FC93EF142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730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D58FC4-93F4-47E8-811B-67289825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94FB6D-FDB4-4B9E-91FC-F3711085D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4EDDC-5765-4A2B-B42E-633D04D01E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1196B-1E0A-49CC-B0FC-19E1F0366EB6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0A719-C886-4BD0-BF3E-FDB8ACEB3D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A5335-0A84-438A-B0D5-CACDE75C61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DBA45-7D2A-43D6-9C59-8FC93EF142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682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C991E87-FC13-4DB1-A974-EEC1EFA3C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2317" y="1381764"/>
            <a:ext cx="6419850" cy="2310312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chemeClr val="tx2"/>
                </a:solidFill>
              </a:rPr>
              <a:t>Prosjekt: Oppgradering av seminarrom ved SV-fakultetet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374CD5-A83E-4644-ACD7-C00F724665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nb-NO">
                <a:solidFill>
                  <a:schemeClr val="tx2"/>
                </a:solidFill>
              </a:rPr>
              <a:t>Juni 2023 – august 2025</a:t>
            </a:r>
          </a:p>
        </p:txBody>
      </p:sp>
    </p:spTree>
    <p:extLst>
      <p:ext uri="{BB962C8B-B14F-4D97-AF65-F5344CB8AC3E}">
        <p14:creationId xmlns:p14="http://schemas.microsoft.com/office/powerpoint/2010/main" val="3641441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67B3A-42A7-479C-88E4-1C4214825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Grov tidsplan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7D2B3C4-0D37-4D8F-8294-A3F9B695FC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0885382"/>
              </p:ext>
            </p:extLst>
          </p:nvPr>
        </p:nvGraphicFramePr>
        <p:xfrm>
          <a:off x="980792" y="2052801"/>
          <a:ext cx="10444681" cy="1913382"/>
        </p:xfrm>
        <a:graphic>
          <a:graphicData uri="http://schemas.openxmlformats.org/drawingml/2006/table">
            <a:tbl>
              <a:tblPr firstRow="1" firstCol="1" bandRow="1"/>
              <a:tblGrid>
                <a:gridCol w="1085173">
                  <a:extLst>
                    <a:ext uri="{9D8B030D-6E8A-4147-A177-3AD203B41FA5}">
                      <a16:colId xmlns:a16="http://schemas.microsoft.com/office/drawing/2014/main" val="598704068"/>
                    </a:ext>
                  </a:extLst>
                </a:gridCol>
                <a:gridCol w="1772704">
                  <a:extLst>
                    <a:ext uri="{9D8B030D-6E8A-4147-A177-3AD203B41FA5}">
                      <a16:colId xmlns:a16="http://schemas.microsoft.com/office/drawing/2014/main" val="2159605785"/>
                    </a:ext>
                  </a:extLst>
                </a:gridCol>
                <a:gridCol w="7586804">
                  <a:extLst>
                    <a:ext uri="{9D8B030D-6E8A-4147-A177-3AD203B41FA5}">
                      <a16:colId xmlns:a16="http://schemas.microsoft.com/office/drawing/2014/main" val="1934402645"/>
                    </a:ext>
                  </a:extLst>
                </a:gridCol>
              </a:tblGrid>
              <a:tr h="4447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Fase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Juni 2023 – februar 2024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Prosjektet leverer forslag til oppgradering av fakultetets undervisningsrom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912014"/>
                  </a:ext>
                </a:extLst>
              </a:tr>
              <a:tr h="2173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Fase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Mars 2024 – juni 2025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Anbud sendes ut og undervisningsrommene oppgraderes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3615132"/>
                  </a:ext>
                </a:extLst>
              </a:tr>
              <a:tr h="4447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Fase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 august 2025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Undervisningsrommene er klare til bestilling og bruk. Prosjektet avsluttes og videreføres i ordinær linje.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729396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8A6171C-FF55-4EF0-9836-94E7BD5DC9CE}"/>
              </a:ext>
            </a:extLst>
          </p:cNvPr>
          <p:cNvSpPr txBox="1"/>
          <p:nvPr/>
        </p:nvSpPr>
        <p:spPr>
          <a:xfrm>
            <a:off x="838200" y="4552886"/>
            <a:ext cx="10734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 kuriosa: Endringer som gjelder utstyr og møblering i undervisningsrom skal registreres i timeplanverktøyet TP. Dette legger føringer for tidsplanen.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7056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F21CB66-0382-4D6F-854C-033705DF4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780" y="1243013"/>
            <a:ext cx="1541145" cy="4371974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chemeClr val="tx2"/>
                </a:solidFill>
              </a:rPr>
              <a:t>Risiko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F7676-4ABE-463D-9C6F-1BE2BF8AA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448300" cy="5230368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Høye driftskostnader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Høye innkjøpskostnader (ved utbytting på sikt)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avansert utstyr (lite brukervennlighet)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lite fleksibilitet gjør at rommene ikke kan brukes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lite universell utforming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Manglende informasjon og opplæring av varig karakter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Manglende samhandling mellom undervisere og timeplanleggere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Avvik </a:t>
            </a: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mellom uttalte behov og faktisk bruk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Interessemotsetninger</a:t>
            </a:r>
          </a:p>
        </p:txBody>
      </p:sp>
    </p:spTree>
    <p:extLst>
      <p:ext uri="{BB962C8B-B14F-4D97-AF65-F5344CB8AC3E}">
        <p14:creationId xmlns:p14="http://schemas.microsoft.com/office/powerpoint/2010/main" val="3838939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F21CB66-0382-4D6F-854C-033705DF4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457" y="1243013"/>
            <a:ext cx="2491596" cy="4371974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chemeClr val="tx2"/>
                </a:solidFill>
              </a:rPr>
              <a:t>Diskusjon:</a:t>
            </a:r>
            <a:br>
              <a:rPr lang="nb-NO" sz="3600" dirty="0">
                <a:solidFill>
                  <a:schemeClr val="tx2"/>
                </a:solidFill>
                <a:cs typeface="Calibri Light"/>
              </a:rPr>
            </a:br>
            <a:r>
              <a:rPr lang="nb-NO" sz="3600" dirty="0">
                <a:solidFill>
                  <a:schemeClr val="tx2"/>
                </a:solidFill>
                <a:cs typeface="Calibri Light"/>
              </a:rPr>
              <a:t>Status </a:t>
            </a:r>
            <a:r>
              <a:rPr lang="nb-NO" sz="3600" dirty="0" err="1">
                <a:solidFill>
                  <a:schemeClr val="tx2"/>
                </a:solidFill>
                <a:cs typeface="Calibri Light"/>
              </a:rPr>
              <a:t>quo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F7676-4ABE-463D-9C6F-1BE2BF8AA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448300" cy="5230368"/>
          </a:xfrm>
        </p:spPr>
        <p:txBody>
          <a:bodyPr anchor="ctr">
            <a:normAutofit/>
          </a:bodyPr>
          <a:lstStyle/>
          <a:p>
            <a:pPr>
              <a:buFont typeface="Arial" panose="05050102010706020507" pitchFamily="18" charset="2"/>
              <a:buChar char="•"/>
            </a:pPr>
            <a:r>
              <a:rPr lang="nb-NO" sz="2000" dirty="0">
                <a:solidFill>
                  <a:schemeClr val="tx2"/>
                </a:solidFill>
                <a:ea typeface="+mn-lt"/>
                <a:cs typeface="+mn-lt"/>
              </a:rPr>
              <a:t>Hva slags læringsaktiviteter bruker dere seminarrommene til i dag?</a:t>
            </a:r>
          </a:p>
          <a:p>
            <a:pPr>
              <a:buFont typeface="Arial" panose="05050102010706020507" pitchFamily="18" charset="2"/>
              <a:buChar char="•"/>
            </a:pPr>
            <a:r>
              <a:rPr lang="nb-NO" sz="2000" dirty="0">
                <a:solidFill>
                  <a:schemeClr val="tx2"/>
                </a:solidFill>
                <a:ea typeface="+mn-lt"/>
                <a:cs typeface="+mn-lt"/>
              </a:rPr>
              <a:t>Hvilke barrierer opplever dere? </a:t>
            </a:r>
          </a:p>
          <a:p>
            <a:pPr>
              <a:buFont typeface="Arial" panose="05050102010706020507" pitchFamily="18" charset="2"/>
              <a:buChar char="•"/>
            </a:pPr>
            <a:r>
              <a:rPr lang="nb-NO" sz="2000" dirty="0">
                <a:solidFill>
                  <a:schemeClr val="tx2"/>
                </a:solidFill>
                <a:ea typeface="+mn-lt"/>
                <a:cs typeface="+mn-lt"/>
              </a:rPr>
              <a:t>Er det noen fagområder med særskilte behov som ikke dekkes?</a:t>
            </a:r>
            <a:endParaRPr lang="nb-NO">
              <a:solidFill>
                <a:schemeClr val="tx2"/>
              </a:solidFill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endParaRPr lang="nb-NO" sz="20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629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F21CB66-0382-4D6F-854C-033705DF4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341319"/>
            <a:ext cx="3782161" cy="4371974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chemeClr val="tx2"/>
                </a:solidFill>
              </a:rPr>
              <a:t>Innspill fra referansegruppen, status </a:t>
            </a:r>
            <a:r>
              <a:rPr lang="nb-NO" sz="3600" dirty="0" err="1">
                <a:solidFill>
                  <a:schemeClr val="tx2"/>
                </a:solidFill>
              </a:rPr>
              <a:t>quo</a:t>
            </a:r>
            <a:endParaRPr lang="nb-NO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F7676-4ABE-463D-9C6F-1BE2BF8AA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448300" cy="5230368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Utstyr i rommene må fungere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Riktige programmer må ligge på faste PCer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Manglende e</a:t>
            </a: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nkle, fysiske veiledninger i rommene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Manglende stikkontakter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Manglende</a:t>
            </a: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20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whiteboards</a:t>
            </a: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med fungerende tusjer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Manglende stoler (og i noen tilfeller: Nye stoler)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latin typeface="Calibri"/>
                <a:ea typeface="Calibri" panose="020F0502020204030204" pitchFamily="34" charset="0"/>
                <a:cs typeface="Times New Roman"/>
              </a:rPr>
              <a:t>Triste seminarrom, særlig på Harriet Holters hus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PSI: For små rom</a:t>
            </a:r>
          </a:p>
          <a:p>
            <a:pPr marL="0" lvl="0" indent="0">
              <a:buNone/>
            </a:pPr>
            <a:endParaRPr lang="nb-NO" sz="20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nb-NO" sz="20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937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F21CB66-0382-4D6F-854C-033705DF4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877" y="1316755"/>
            <a:ext cx="3679660" cy="4371974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chemeClr val="tx2"/>
                </a:solidFill>
              </a:rPr>
              <a:t>Diskusjon:</a:t>
            </a:r>
            <a:br>
              <a:rPr lang="nb-NO" sz="3600" dirty="0">
                <a:solidFill>
                  <a:schemeClr val="tx2"/>
                </a:solidFill>
                <a:cs typeface="Calibri Light"/>
              </a:rPr>
            </a:br>
            <a:r>
              <a:rPr lang="nb-NO" sz="3600" dirty="0">
                <a:solidFill>
                  <a:schemeClr val="tx2"/>
                </a:solidFill>
                <a:cs typeface="Calibri Light"/>
              </a:rPr>
              <a:t>Fremtidsdrømmer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F7676-4ABE-463D-9C6F-1BE2BF8AA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448300" cy="5230368"/>
          </a:xfrm>
        </p:spPr>
        <p:txBody>
          <a:bodyPr anchor="ctr">
            <a:normAutofit/>
          </a:bodyPr>
          <a:lstStyle/>
          <a:p>
            <a:pPr marL="34290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ea typeface="+mn-lt"/>
                <a:cs typeface="+mn-lt"/>
              </a:rPr>
              <a:t>Hvis det ikke fantes noen begrensninger: hvordan ville rommene da sett ut?</a:t>
            </a:r>
          </a:p>
        </p:txBody>
      </p:sp>
    </p:spTree>
    <p:extLst>
      <p:ext uri="{BB962C8B-B14F-4D97-AF65-F5344CB8AC3E}">
        <p14:creationId xmlns:p14="http://schemas.microsoft.com/office/powerpoint/2010/main" val="421914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F21CB66-0382-4D6F-854C-033705DF4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341319"/>
            <a:ext cx="3782161" cy="4371974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chemeClr val="tx2"/>
                </a:solidFill>
              </a:rPr>
              <a:t>Innspill fra referansegruppen, fremtidsdrømmer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F7676-4ABE-463D-9C6F-1BE2BF8AA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448300" cy="5230368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 fleksible rom /mulighet for å kunne dele inn studenter i grupper. Rom med flate gulv.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Større muligheter til å kunne gjøre om på møblering i rom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latin typeface="Calibri"/>
                <a:ea typeface="Calibri" panose="020F0502020204030204" pitchFamily="34" charset="0"/>
                <a:cs typeface="Times New Roman"/>
              </a:rPr>
              <a:t>Hyggeligere møblering og farger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Universell utforming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må være enkelt for studentene å dele egen PC-skjerm på felles storskjerm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Takmikrofon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latin typeface="Calibri"/>
                <a:ea typeface="Calibri" panose="020F0502020204030204" pitchFamily="34" charset="0"/>
                <a:cs typeface="Times New Roman"/>
              </a:rPr>
              <a:t>"Det jeg virkelig ikke trenger, er mer elektronikk og digitale dingser"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Vet ikke hva vi ønsker oss før vi vet mer om mulighetene</a:t>
            </a:r>
            <a:endParaRPr lang="nb-NO" sz="20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nb-NO" sz="20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131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3170489-F718-4081-8DC8-0B63ABAB0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230" y="1052513"/>
            <a:ext cx="3855720" cy="4371974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chemeClr val="tx2"/>
                </a:solidFill>
              </a:rPr>
              <a:t>Bakgrunn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E2E12-88E6-47F5-8376-47ABB5F49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b-NO" sz="2400" dirty="0">
                <a:solidFill>
                  <a:schemeClr val="tx2"/>
                </a:solidFill>
              </a:rPr>
              <a:t>Studentaktive læringsformer og digital undervisning stiller nye krav til undervisningsrom</a:t>
            </a:r>
          </a:p>
        </p:txBody>
      </p:sp>
    </p:spTree>
    <p:extLst>
      <p:ext uri="{BB962C8B-B14F-4D97-AF65-F5344CB8AC3E}">
        <p14:creationId xmlns:p14="http://schemas.microsoft.com/office/powerpoint/2010/main" val="94596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1C36B62-BC88-4794-B7FC-5DA710E83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nb-NO" sz="3600">
                <a:solidFill>
                  <a:schemeClr val="tx2"/>
                </a:solidFill>
              </a:rPr>
              <a:t>Prosjektets mål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B028E-A5C9-4261-991B-524EB7421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akultetets undervisere og studenter skal ha et velegnet rom å bruke til en rekke ulike undervisningsformer - alt fra tradisjonell tavleundervisning til studentaktive læringsformer, statistikkundervisning på PC, seminargrupper med aktiv studentdeltakelse osv.</a:t>
            </a: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akultetets undervisningsrom skal inspirere til og legge til rette for bruk av nye undervisningsformer</a:t>
            </a:r>
          </a:p>
          <a:p>
            <a:endParaRPr lang="nb-NO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947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224AD70-F315-40CD-8D3C-48274402F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nb-NO" sz="3600">
                <a:solidFill>
                  <a:schemeClr val="tx2"/>
                </a:solidFill>
              </a:rPr>
              <a:t>Konkrete arbeidsmål ved prosjektets avslutning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BE4E7-9050-41F7-98E1-B754D5720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Hvert enkelt undervisningsrom på fakultetet skal kunne brukes til en rekke ulike undervisningsformer. Rommene skal binde undervisningen så lite som mulig. </a:t>
            </a: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Hvert enkelt undervisningsrom skal være enkelt i bruk og kreve så lite fysiske forberedelser som mulig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Disse punktene kan komme til å kollidere med hverandre. Viktig med høy bevissthet om dette.</a:t>
            </a:r>
            <a:endParaRPr lang="nb-NO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99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4E4503E-075D-48FC-B363-0DFA7CC84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nb-NO" sz="3600">
                <a:solidFill>
                  <a:schemeClr val="tx2"/>
                </a:solidFill>
              </a:rPr>
              <a:t>Avgrensninger og spesifiseringer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761C3-FD51-49BB-B624-ACDEA46A0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Prosjektet omfatter </a:t>
            </a:r>
            <a:r>
              <a:rPr lang="nb-NO" sz="2000" i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ikke</a:t>
            </a: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auditorier, bortsett fra auditorium 6, som ikke er innredet som et tradisjonelt auditorium</a:t>
            </a: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Prosjektet omfatter først og fremst digitalt utstyr, men også interiør ved prekært behov (møbler, fargebruk </a:t>
            </a:r>
            <a:r>
              <a:rPr lang="nb-NO" sz="20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nb-NO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787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93C9D-D27C-44B2-8879-61F0252F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Prosjektorganisering</a:t>
            </a:r>
          </a:p>
        </p:txBody>
      </p:sp>
      <p:pic>
        <p:nvPicPr>
          <p:cNvPr id="4" name="Bilde 1">
            <a:extLst>
              <a:ext uri="{FF2B5EF4-FFF2-40B4-BE49-F238E27FC236}">
                <a16:creationId xmlns:a16="http://schemas.microsoft.com/office/drawing/2014/main" id="{ABEE0492-AC81-4187-BF95-94C9248A967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22742"/>
            <a:ext cx="10515600" cy="4058524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AEE37B27-B6BE-4DBA-83B1-264D23E05CEC}"/>
              </a:ext>
            </a:extLst>
          </p:cNvPr>
          <p:cNvSpPr/>
          <p:nvPr/>
        </p:nvSpPr>
        <p:spPr>
          <a:xfrm>
            <a:off x="4390931" y="4255129"/>
            <a:ext cx="3132499" cy="1276538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597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A753D41-0A8A-49E6-92E3-A243A041E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nb-NO" sz="3600">
                <a:solidFill>
                  <a:schemeClr val="tx2"/>
                </a:solidFill>
              </a:rPr>
              <a:t>Arbeidsgruppe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1E5AF-552D-404D-9A8F-88439EBA8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1889" y="813816"/>
            <a:ext cx="5379720" cy="5230368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Kari Henriksen – koordinator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Whiting – EILIN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Siri Aamodt – EILIN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Sebastian Tørnvall Andersen - timeplanlegging</a:t>
            </a:r>
            <a:endParaRPr lang="nb-NO" sz="20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 Anne Ramstad – IKT-støtte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Carolin</a:t>
            </a:r>
            <a:r>
              <a:rPr lang="nb-NO" sz="2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Aulie</a:t>
            </a: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IKT-støtte (USIT)</a:t>
            </a: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Helene Christiansen/Lars </a:t>
            </a:r>
            <a:r>
              <a:rPr lang="nb-NO" sz="2000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Lomell</a:t>
            </a: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LINK</a:t>
            </a:r>
            <a:endParaRPr lang="nb-NO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78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93C9D-D27C-44B2-8879-61F0252F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Prosjektorganisering</a:t>
            </a:r>
          </a:p>
        </p:txBody>
      </p:sp>
      <p:pic>
        <p:nvPicPr>
          <p:cNvPr id="4" name="Bilde 1">
            <a:extLst>
              <a:ext uri="{FF2B5EF4-FFF2-40B4-BE49-F238E27FC236}">
                <a16:creationId xmlns:a16="http://schemas.microsoft.com/office/drawing/2014/main" id="{ABEE0492-AC81-4187-BF95-94C9248A967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22742"/>
            <a:ext cx="10515600" cy="4058524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AEE37B27-B6BE-4DBA-83B1-264D23E05CEC}"/>
              </a:ext>
            </a:extLst>
          </p:cNvPr>
          <p:cNvSpPr/>
          <p:nvPr/>
        </p:nvSpPr>
        <p:spPr>
          <a:xfrm>
            <a:off x="7936564" y="4208476"/>
            <a:ext cx="3132499" cy="1276538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5441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A753D41-0A8A-49E6-92E3-A243A041E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806" y="1243013"/>
            <a:ext cx="3855720" cy="4371974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chemeClr val="tx2"/>
                </a:solidFill>
              </a:rPr>
              <a:t>Referansegruppe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1E5AF-552D-404D-9A8F-88439EBA8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1889" y="813816"/>
            <a:ext cx="5379720" cy="5230368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Solveig </a:t>
            </a:r>
            <a:r>
              <a:rPr lang="nb-NO" sz="20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Bjørkholt</a:t>
            </a: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ISV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Eivind Balsvik, </a:t>
            </a:r>
            <a:r>
              <a:rPr lang="nb-NO" sz="2000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nb-NO" sz="20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xfac</a:t>
            </a:r>
            <a:endParaRPr lang="nb-NO" sz="20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Bjørnar Sæther, ISS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Wenzel</a:t>
            </a:r>
            <a:r>
              <a:rPr lang="nb-NO" sz="2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2000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Geissler</a:t>
            </a:r>
            <a:r>
              <a:rPr lang="nb-NO" sz="2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SAI</a:t>
            </a:r>
            <a:endParaRPr lang="nb-NO" sz="20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 </a:t>
            </a:r>
            <a:r>
              <a:rPr lang="nb-NO" sz="20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Thori</a:t>
            </a: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Lind, ØI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Kristin Gustavson, PSI</a:t>
            </a:r>
            <a:endParaRPr lang="nb-NO" sz="20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nb-NO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Siri Iversen, student</a:t>
            </a:r>
            <a:endParaRPr lang="nb-NO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672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5E418EC9DB37945900CFF43B8CF2A23" ma:contentTypeVersion="5" ma:contentTypeDescription="Opprett et nytt dokument." ma:contentTypeScope="" ma:versionID="7f7d70b2caa532226ab7713841aee023">
  <xsd:schema xmlns:xsd="http://www.w3.org/2001/XMLSchema" xmlns:xs="http://www.w3.org/2001/XMLSchema" xmlns:p="http://schemas.microsoft.com/office/2006/metadata/properties" xmlns:ns2="9ade61eb-edcb-47bf-a1f3-f0fc04cfbf1a" xmlns:ns3="0ca15172-8d0e-4572-85b7-d1e53f0ecf8f" targetNamespace="http://schemas.microsoft.com/office/2006/metadata/properties" ma:root="true" ma:fieldsID="14286e60210029baa095410f2b52f11d" ns2:_="" ns3:_="">
    <xsd:import namespace="9ade61eb-edcb-47bf-a1f3-f0fc04cfbf1a"/>
    <xsd:import namespace="0ca15172-8d0e-4572-85b7-d1e53f0ecf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de61eb-edcb-47bf-a1f3-f0fc04cfbf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a15172-8d0e-4572-85b7-d1e53f0ecf8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4C5320-A137-41BF-9593-4EBD16854D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9332DD-9714-4E1D-9D82-C0A6B6625BBA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0ca15172-8d0e-4572-85b7-d1e53f0ecf8f"/>
    <ds:schemaRef ds:uri="9ade61eb-edcb-47bf-a1f3-f0fc04cfbf1a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8C66E5C-D14B-4ECF-9637-8E049B37D6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de61eb-edcb-47bf-a1f3-f0fc04cfbf1a"/>
    <ds:schemaRef ds:uri="0ca15172-8d0e-4572-85b7-d1e53f0ecf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485</Words>
  <Application>Microsoft Office PowerPoint</Application>
  <PresentationFormat>Widescreen</PresentationFormat>
  <Paragraphs>70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16" baseType="lpstr">
      <vt:lpstr>Office Theme</vt:lpstr>
      <vt:lpstr>Prosjekt: Oppgradering av seminarrom ved SV-fakultetet</vt:lpstr>
      <vt:lpstr>Bakgrunn</vt:lpstr>
      <vt:lpstr>Prosjektets mål</vt:lpstr>
      <vt:lpstr>Konkrete arbeidsmål ved prosjektets avslutning</vt:lpstr>
      <vt:lpstr>Avgrensninger og spesifiseringer</vt:lpstr>
      <vt:lpstr>Prosjektorganisering</vt:lpstr>
      <vt:lpstr>Arbeidsgruppe</vt:lpstr>
      <vt:lpstr>Prosjektorganisering</vt:lpstr>
      <vt:lpstr>Referansegruppe 2</vt:lpstr>
      <vt:lpstr>Grov tidsplan</vt:lpstr>
      <vt:lpstr>Risiko</vt:lpstr>
      <vt:lpstr>Diskusjon: Status quo</vt:lpstr>
      <vt:lpstr>Innspill fra referansegruppen, status quo</vt:lpstr>
      <vt:lpstr>Diskusjon: Fremtidsdrømmer</vt:lpstr>
      <vt:lpstr>Innspill fra referansegruppen, fremtidsdrømmer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Prosjekt: Oppgradering av undervisningsrom ved SV-fakultetet</dc:title>
  <dc:creator>Kari Henriksen</dc:creator>
  <cp:lastModifiedBy>Kari Henriksen</cp:lastModifiedBy>
  <cp:revision>41</cp:revision>
  <dcterms:created xsi:type="dcterms:W3CDTF">2023-06-19T09:27:58Z</dcterms:created>
  <dcterms:modified xsi:type="dcterms:W3CDTF">2023-09-14T07:52:50Z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0x01010005E418EC9DB37945900CFF43B8CF2A23</vt:lpwstr>
  </property>
</Properties>
</file>