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2" r:id="rId2"/>
    <p:sldId id="257" r:id="rId3"/>
    <p:sldId id="258" r:id="rId4"/>
    <p:sldId id="263" r:id="rId5"/>
    <p:sldId id="259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2D6334-9C9B-4774-8F02-7708723264F4}" v="385" dt="2023-09-14T09:33:59.7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4" autoAdjust="0"/>
    <p:restoredTop sz="82591" autoAdjust="0"/>
  </p:normalViewPr>
  <p:slideViewPr>
    <p:cSldViewPr snapToGrid="0">
      <p:cViewPr varScale="1">
        <p:scale>
          <a:sx n="55" d="100"/>
          <a:sy n="55" d="100"/>
        </p:scale>
        <p:origin x="105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ra Skodvin" userId="1d2d1b47-18ad-4552-994a-2c0db4e38fd2" providerId="ADAL" clId="{4C2D6334-9C9B-4774-8F02-7708723264F4}"/>
    <pc:docChg chg="undo custSel addSld delSld modSld sldOrd">
      <pc:chgData name="Tora Skodvin" userId="1d2d1b47-18ad-4552-994a-2c0db4e38fd2" providerId="ADAL" clId="{4C2D6334-9C9B-4774-8F02-7708723264F4}" dt="2023-09-14T10:34:37.957" v="1881" actId="20577"/>
      <pc:docMkLst>
        <pc:docMk/>
      </pc:docMkLst>
      <pc:sldChg chg="del">
        <pc:chgData name="Tora Skodvin" userId="1d2d1b47-18ad-4552-994a-2c0db4e38fd2" providerId="ADAL" clId="{4C2D6334-9C9B-4774-8F02-7708723264F4}" dt="2023-09-12T07:19:11.592" v="0" actId="2696"/>
        <pc:sldMkLst>
          <pc:docMk/>
          <pc:sldMk cId="2240967687" sldId="256"/>
        </pc:sldMkLst>
      </pc:sldChg>
      <pc:sldChg chg="modSp modAnim modNotesTx">
        <pc:chgData name="Tora Skodvin" userId="1d2d1b47-18ad-4552-994a-2c0db4e38fd2" providerId="ADAL" clId="{4C2D6334-9C9B-4774-8F02-7708723264F4}" dt="2023-09-14T08:18:23.363" v="1476" actId="20577"/>
        <pc:sldMkLst>
          <pc:docMk/>
          <pc:sldMk cId="2404836963" sldId="257"/>
        </pc:sldMkLst>
        <pc:spChg chg="mod">
          <ac:chgData name="Tora Skodvin" userId="1d2d1b47-18ad-4552-994a-2c0db4e38fd2" providerId="ADAL" clId="{4C2D6334-9C9B-4774-8F02-7708723264F4}" dt="2023-09-14T07:39:06.792" v="1444" actId="20578"/>
          <ac:spMkLst>
            <pc:docMk/>
            <pc:sldMk cId="2404836963" sldId="257"/>
            <ac:spMk id="3" creationId="{3E3D78BF-23D8-47D7-A9CF-E4B5AEA18847}"/>
          </ac:spMkLst>
        </pc:spChg>
      </pc:sldChg>
      <pc:sldChg chg="modSp mod modAnim modNotesTx">
        <pc:chgData name="Tora Skodvin" userId="1d2d1b47-18ad-4552-994a-2c0db4e38fd2" providerId="ADAL" clId="{4C2D6334-9C9B-4774-8F02-7708723264F4}" dt="2023-09-14T10:34:37.957" v="1881" actId="20577"/>
        <pc:sldMkLst>
          <pc:docMk/>
          <pc:sldMk cId="1080042020" sldId="258"/>
        </pc:sldMkLst>
        <pc:spChg chg="mod">
          <ac:chgData name="Tora Skodvin" userId="1d2d1b47-18ad-4552-994a-2c0db4e38fd2" providerId="ADAL" clId="{4C2D6334-9C9B-4774-8F02-7708723264F4}" dt="2023-09-14T09:09:56.257" v="1656" actId="20577"/>
          <ac:spMkLst>
            <pc:docMk/>
            <pc:sldMk cId="1080042020" sldId="258"/>
            <ac:spMk id="4" creationId="{A41FBF25-3B1E-4B5C-B166-65FF04DBCADB}"/>
          </ac:spMkLst>
        </pc:spChg>
        <pc:spChg chg="mod">
          <ac:chgData name="Tora Skodvin" userId="1d2d1b47-18ad-4552-994a-2c0db4e38fd2" providerId="ADAL" clId="{4C2D6334-9C9B-4774-8F02-7708723264F4}" dt="2023-09-14T09:33:59.794" v="1880" actId="20577"/>
          <ac:spMkLst>
            <pc:docMk/>
            <pc:sldMk cId="1080042020" sldId="258"/>
            <ac:spMk id="5" creationId="{F84D47BE-05EB-46BB-8567-3437ADC26A8A}"/>
          </ac:spMkLst>
        </pc:spChg>
        <pc:picChg chg="mod">
          <ac:chgData name="Tora Skodvin" userId="1d2d1b47-18ad-4552-994a-2c0db4e38fd2" providerId="ADAL" clId="{4C2D6334-9C9B-4774-8F02-7708723264F4}" dt="2023-09-14T09:10:42.534" v="1658" actId="1076"/>
          <ac:picMkLst>
            <pc:docMk/>
            <pc:sldMk cId="1080042020" sldId="258"/>
            <ac:picMk id="8" creationId="{BDF687DC-E24D-4370-BC82-8656BF40CE42}"/>
          </ac:picMkLst>
        </pc:picChg>
      </pc:sldChg>
      <pc:sldChg chg="addSp delSp modSp mod delAnim modNotesTx">
        <pc:chgData name="Tora Skodvin" userId="1d2d1b47-18ad-4552-994a-2c0db4e38fd2" providerId="ADAL" clId="{4C2D6334-9C9B-4774-8F02-7708723264F4}" dt="2023-09-14T08:18:07.050" v="1474" actId="20577"/>
        <pc:sldMkLst>
          <pc:docMk/>
          <pc:sldMk cId="3439433687" sldId="259"/>
        </pc:sldMkLst>
        <pc:spChg chg="del mod">
          <ac:chgData name="Tora Skodvin" userId="1d2d1b47-18ad-4552-994a-2c0db4e38fd2" providerId="ADAL" clId="{4C2D6334-9C9B-4774-8F02-7708723264F4}" dt="2023-09-14T08:14:54.525" v="1446" actId="478"/>
          <ac:spMkLst>
            <pc:docMk/>
            <pc:sldMk cId="3439433687" sldId="259"/>
            <ac:spMk id="2" creationId="{61419E7B-AC73-7A0C-E854-71232D8BD760}"/>
          </ac:spMkLst>
        </pc:spChg>
        <pc:spChg chg="del mod">
          <ac:chgData name="Tora Skodvin" userId="1d2d1b47-18ad-4552-994a-2c0db4e38fd2" providerId="ADAL" clId="{4C2D6334-9C9B-4774-8F02-7708723264F4}" dt="2023-09-14T08:15:00.680" v="1449" actId="478"/>
          <ac:spMkLst>
            <pc:docMk/>
            <pc:sldMk cId="3439433687" sldId="259"/>
            <ac:spMk id="3" creationId="{92962960-1727-4498-652D-50FF4DF7A406}"/>
          </ac:spMkLst>
        </pc:spChg>
        <pc:spChg chg="add del mod">
          <ac:chgData name="Tora Skodvin" userId="1d2d1b47-18ad-4552-994a-2c0db4e38fd2" providerId="ADAL" clId="{4C2D6334-9C9B-4774-8F02-7708723264F4}" dt="2023-09-14T08:14:57.706" v="1448" actId="478"/>
          <ac:spMkLst>
            <pc:docMk/>
            <pc:sldMk cId="3439433687" sldId="259"/>
            <ac:spMk id="5" creationId="{88ECC75A-FD75-64CD-ABF1-68B0C2B4957A}"/>
          </ac:spMkLst>
        </pc:spChg>
        <pc:spChg chg="add del mod">
          <ac:chgData name="Tora Skodvin" userId="1d2d1b47-18ad-4552-994a-2c0db4e38fd2" providerId="ADAL" clId="{4C2D6334-9C9B-4774-8F02-7708723264F4}" dt="2023-09-14T08:15:04.445" v="1450" actId="478"/>
          <ac:spMkLst>
            <pc:docMk/>
            <pc:sldMk cId="3439433687" sldId="259"/>
            <ac:spMk id="8" creationId="{DF81DDAC-8171-FED1-4343-3D92C2AC129B}"/>
          </ac:spMkLst>
        </pc:spChg>
        <pc:picChg chg="del">
          <ac:chgData name="Tora Skodvin" userId="1d2d1b47-18ad-4552-994a-2c0db4e38fd2" providerId="ADAL" clId="{4C2D6334-9C9B-4774-8F02-7708723264F4}" dt="2023-09-12T07:57:33.489" v="301" actId="478"/>
          <ac:picMkLst>
            <pc:docMk/>
            <pc:sldMk cId="3439433687" sldId="259"/>
            <ac:picMk id="5" creationId="{CC3E7482-0BCD-8372-BA16-E862889786C0}"/>
          </ac:picMkLst>
        </pc:picChg>
        <pc:picChg chg="add mod">
          <ac:chgData name="Tora Skodvin" userId="1d2d1b47-18ad-4552-994a-2c0db4e38fd2" providerId="ADAL" clId="{4C2D6334-9C9B-4774-8F02-7708723264F4}" dt="2023-09-14T08:15:53.955" v="1468" actId="1076"/>
          <ac:picMkLst>
            <pc:docMk/>
            <pc:sldMk cId="3439433687" sldId="259"/>
            <ac:picMk id="6" creationId="{5F7DBE2D-93BD-CF19-9A71-EEBF603FCD3E}"/>
          </ac:picMkLst>
        </pc:picChg>
        <pc:picChg chg="add del mod">
          <ac:chgData name="Tora Skodvin" userId="1d2d1b47-18ad-4552-994a-2c0db4e38fd2" providerId="ADAL" clId="{4C2D6334-9C9B-4774-8F02-7708723264F4}" dt="2023-09-12T08:05:53.430" v="340" actId="478"/>
          <ac:picMkLst>
            <pc:docMk/>
            <pc:sldMk cId="3439433687" sldId="259"/>
            <ac:picMk id="8" creationId="{5E01AE4F-0B09-3B14-98E8-A1EBD3BA0244}"/>
          </ac:picMkLst>
        </pc:picChg>
        <pc:picChg chg="add mod">
          <ac:chgData name="Tora Skodvin" userId="1d2d1b47-18ad-4552-994a-2c0db4e38fd2" providerId="ADAL" clId="{4C2D6334-9C9B-4774-8F02-7708723264F4}" dt="2023-09-14T08:15:49.018" v="1466" actId="1076"/>
          <ac:picMkLst>
            <pc:docMk/>
            <pc:sldMk cId="3439433687" sldId="259"/>
            <ac:picMk id="10" creationId="{195B7424-3AE6-8523-AED7-79DC20912D39}"/>
          </ac:picMkLst>
        </pc:picChg>
        <pc:picChg chg="add mod">
          <ac:chgData name="Tora Skodvin" userId="1d2d1b47-18ad-4552-994a-2c0db4e38fd2" providerId="ADAL" clId="{4C2D6334-9C9B-4774-8F02-7708723264F4}" dt="2023-09-14T08:16:10.817" v="1471" actId="1076"/>
          <ac:picMkLst>
            <pc:docMk/>
            <pc:sldMk cId="3439433687" sldId="259"/>
            <ac:picMk id="12" creationId="{738A3A79-D627-065C-AA38-E338F4272D68}"/>
          </ac:picMkLst>
        </pc:picChg>
        <pc:picChg chg="add mod">
          <ac:chgData name="Tora Skodvin" userId="1d2d1b47-18ad-4552-994a-2c0db4e38fd2" providerId="ADAL" clId="{4C2D6334-9C9B-4774-8F02-7708723264F4}" dt="2023-09-14T08:16:18.145" v="1473" actId="1076"/>
          <ac:picMkLst>
            <pc:docMk/>
            <pc:sldMk cId="3439433687" sldId="259"/>
            <ac:picMk id="14" creationId="{4D5A43B6-2835-A001-AA7C-0AFD9EDFA695}"/>
          </ac:picMkLst>
        </pc:picChg>
      </pc:sldChg>
      <pc:sldChg chg="del">
        <pc:chgData name="Tora Skodvin" userId="1d2d1b47-18ad-4552-994a-2c0db4e38fd2" providerId="ADAL" clId="{4C2D6334-9C9B-4774-8F02-7708723264F4}" dt="2023-09-12T07:56:02.326" v="299" actId="2696"/>
        <pc:sldMkLst>
          <pc:docMk/>
          <pc:sldMk cId="3942960322" sldId="260"/>
        </pc:sldMkLst>
      </pc:sldChg>
      <pc:sldChg chg="del">
        <pc:chgData name="Tora Skodvin" userId="1d2d1b47-18ad-4552-994a-2c0db4e38fd2" providerId="ADAL" clId="{4C2D6334-9C9B-4774-8F02-7708723264F4}" dt="2023-09-12T07:56:05.717" v="300" actId="2696"/>
        <pc:sldMkLst>
          <pc:docMk/>
          <pc:sldMk cId="2584726195" sldId="261"/>
        </pc:sldMkLst>
      </pc:sldChg>
      <pc:sldChg chg="addSp delSp modSp new mod ord setBg modClrScheme chgLayout modNotesTx">
        <pc:chgData name="Tora Skodvin" userId="1d2d1b47-18ad-4552-994a-2c0db4e38fd2" providerId="ADAL" clId="{4C2D6334-9C9B-4774-8F02-7708723264F4}" dt="2023-09-14T08:18:28.516" v="1477" actId="20577"/>
        <pc:sldMkLst>
          <pc:docMk/>
          <pc:sldMk cId="3882261493" sldId="262"/>
        </pc:sldMkLst>
        <pc:spChg chg="del mod ord">
          <ac:chgData name="Tora Skodvin" userId="1d2d1b47-18ad-4552-994a-2c0db4e38fd2" providerId="ADAL" clId="{4C2D6334-9C9B-4774-8F02-7708723264F4}" dt="2023-09-12T07:19:24.793" v="4" actId="700"/>
          <ac:spMkLst>
            <pc:docMk/>
            <pc:sldMk cId="3882261493" sldId="262"/>
            <ac:spMk id="2" creationId="{C313A3AC-DDDB-866E-3283-1BC7D894B14F}"/>
          </ac:spMkLst>
        </pc:spChg>
        <pc:spChg chg="del mod ord">
          <ac:chgData name="Tora Skodvin" userId="1d2d1b47-18ad-4552-994a-2c0db4e38fd2" providerId="ADAL" clId="{4C2D6334-9C9B-4774-8F02-7708723264F4}" dt="2023-09-12T07:19:24.793" v="4" actId="700"/>
          <ac:spMkLst>
            <pc:docMk/>
            <pc:sldMk cId="3882261493" sldId="262"/>
            <ac:spMk id="3" creationId="{853B8CD2-44AF-5F1C-B6C2-C6A84C82534C}"/>
          </ac:spMkLst>
        </pc:spChg>
        <pc:spChg chg="del">
          <ac:chgData name="Tora Skodvin" userId="1d2d1b47-18ad-4552-994a-2c0db4e38fd2" providerId="ADAL" clId="{4C2D6334-9C9B-4774-8F02-7708723264F4}" dt="2023-09-12T07:19:24.793" v="4" actId="700"/>
          <ac:spMkLst>
            <pc:docMk/>
            <pc:sldMk cId="3882261493" sldId="262"/>
            <ac:spMk id="4" creationId="{1EEB4090-509E-21D6-0337-9F2D9FB633E9}"/>
          </ac:spMkLst>
        </pc:spChg>
        <pc:spChg chg="add mod ord">
          <ac:chgData name="Tora Skodvin" userId="1d2d1b47-18ad-4552-994a-2c0db4e38fd2" providerId="ADAL" clId="{4C2D6334-9C9B-4774-8F02-7708723264F4}" dt="2023-09-12T07:54:18.324" v="298" actId="26606"/>
          <ac:spMkLst>
            <pc:docMk/>
            <pc:sldMk cId="3882261493" sldId="262"/>
            <ac:spMk id="5" creationId="{79D6D43D-D450-8D41-2647-D3AE33226BAB}"/>
          </ac:spMkLst>
        </pc:spChg>
        <pc:spChg chg="add del mod ord">
          <ac:chgData name="Tora Skodvin" userId="1d2d1b47-18ad-4552-994a-2c0db4e38fd2" providerId="ADAL" clId="{4C2D6334-9C9B-4774-8F02-7708723264F4}" dt="2023-09-12T07:54:18.324" v="298" actId="26606"/>
          <ac:spMkLst>
            <pc:docMk/>
            <pc:sldMk cId="3882261493" sldId="262"/>
            <ac:spMk id="6" creationId="{73D169A4-3623-BA07-64C8-8C035BC17E56}"/>
          </ac:spMkLst>
        </pc:spChg>
        <pc:spChg chg="add del mod">
          <ac:chgData name="Tora Skodvin" userId="1d2d1b47-18ad-4552-994a-2c0db4e38fd2" providerId="ADAL" clId="{4C2D6334-9C9B-4774-8F02-7708723264F4}" dt="2023-09-12T07:54:13.068" v="293" actId="478"/>
          <ac:spMkLst>
            <pc:docMk/>
            <pc:sldMk cId="3882261493" sldId="262"/>
            <ac:spMk id="10" creationId="{EA0A39BB-5D07-517A-34E1-8141C9EC16B0}"/>
          </ac:spMkLst>
        </pc:spChg>
        <pc:spChg chg="add del mod">
          <ac:chgData name="Tora Skodvin" userId="1d2d1b47-18ad-4552-994a-2c0db4e38fd2" providerId="ADAL" clId="{4C2D6334-9C9B-4774-8F02-7708723264F4}" dt="2023-09-12T07:54:12.113" v="291" actId="767"/>
          <ac:spMkLst>
            <pc:docMk/>
            <pc:sldMk cId="3882261493" sldId="262"/>
            <ac:spMk id="11" creationId="{EAC5C73C-2C23-C0DE-9FDE-80D3248E8101}"/>
          </ac:spMkLst>
        </pc:spChg>
        <pc:spChg chg="add del">
          <ac:chgData name="Tora Skodvin" userId="1d2d1b47-18ad-4552-994a-2c0db4e38fd2" providerId="ADAL" clId="{4C2D6334-9C9B-4774-8F02-7708723264F4}" dt="2023-09-12T07:54:18.324" v="298" actId="26606"/>
          <ac:spMkLst>
            <pc:docMk/>
            <pc:sldMk cId="3882261493" sldId="262"/>
            <ac:spMk id="13" creationId="{9B7AD9F6-8CE7-4299-8FC6-328F4DCD3FF9}"/>
          </ac:spMkLst>
        </pc:spChg>
        <pc:spChg chg="add del">
          <ac:chgData name="Tora Skodvin" userId="1d2d1b47-18ad-4552-994a-2c0db4e38fd2" providerId="ADAL" clId="{4C2D6334-9C9B-4774-8F02-7708723264F4}" dt="2023-09-12T07:54:18.324" v="298" actId="26606"/>
          <ac:spMkLst>
            <pc:docMk/>
            <pc:sldMk cId="3882261493" sldId="262"/>
            <ac:spMk id="15" creationId="{F49775AF-8896-43EE-92C6-83497D6DC56F}"/>
          </ac:spMkLst>
        </pc:spChg>
        <pc:picChg chg="add del mod">
          <ac:chgData name="Tora Skodvin" userId="1d2d1b47-18ad-4552-994a-2c0db4e38fd2" providerId="ADAL" clId="{4C2D6334-9C9B-4774-8F02-7708723264F4}" dt="2023-09-12T07:54:18.324" v="298" actId="26606"/>
          <ac:picMkLst>
            <pc:docMk/>
            <pc:sldMk cId="3882261493" sldId="262"/>
            <ac:picMk id="8" creationId="{811DBB0A-C52D-EF21-5026-D78282DF104F}"/>
          </ac:picMkLst>
        </pc:picChg>
      </pc:sldChg>
      <pc:sldChg chg="addSp delSp modSp new mod modAnim">
        <pc:chgData name="Tora Skodvin" userId="1d2d1b47-18ad-4552-994a-2c0db4e38fd2" providerId="ADAL" clId="{4C2D6334-9C9B-4774-8F02-7708723264F4}" dt="2023-09-14T09:32:33.162" v="1765" actId="1076"/>
        <pc:sldMkLst>
          <pc:docMk/>
          <pc:sldMk cId="2963117827" sldId="263"/>
        </pc:sldMkLst>
        <pc:spChg chg="mod">
          <ac:chgData name="Tora Skodvin" userId="1d2d1b47-18ad-4552-994a-2c0db4e38fd2" providerId="ADAL" clId="{4C2D6334-9C9B-4774-8F02-7708723264F4}" dt="2023-09-12T08:25:22.506" v="629" actId="20577"/>
          <ac:spMkLst>
            <pc:docMk/>
            <pc:sldMk cId="2963117827" sldId="263"/>
            <ac:spMk id="2" creationId="{901E5250-6679-CFC1-1C8A-643EEDECD5C3}"/>
          </ac:spMkLst>
        </pc:spChg>
        <pc:spChg chg="mod">
          <ac:chgData name="Tora Skodvin" userId="1d2d1b47-18ad-4552-994a-2c0db4e38fd2" providerId="ADAL" clId="{4C2D6334-9C9B-4774-8F02-7708723264F4}" dt="2023-09-12T08:35:04.166" v="1230" actId="14100"/>
          <ac:spMkLst>
            <pc:docMk/>
            <pc:sldMk cId="2963117827" sldId="263"/>
            <ac:spMk id="3" creationId="{F77E096F-AC04-B7E7-39CE-F4D570550236}"/>
          </ac:spMkLst>
        </pc:spChg>
        <pc:spChg chg="del">
          <ac:chgData name="Tora Skodvin" userId="1d2d1b47-18ad-4552-994a-2c0db4e38fd2" providerId="ADAL" clId="{4C2D6334-9C9B-4774-8F02-7708723264F4}" dt="2023-09-12T08:15:56.539" v="457" actId="22"/>
          <ac:spMkLst>
            <pc:docMk/>
            <pc:sldMk cId="2963117827" sldId="263"/>
            <ac:spMk id="4" creationId="{B619418D-FBF4-1903-87CC-16D4A38270A6}"/>
          </ac:spMkLst>
        </pc:spChg>
        <pc:spChg chg="add del mod">
          <ac:chgData name="Tora Skodvin" userId="1d2d1b47-18ad-4552-994a-2c0db4e38fd2" providerId="ADAL" clId="{4C2D6334-9C9B-4774-8F02-7708723264F4}" dt="2023-09-12T08:30:40.266" v="1205" actId="22"/>
          <ac:spMkLst>
            <pc:docMk/>
            <pc:sldMk cId="2963117827" sldId="263"/>
            <ac:spMk id="8" creationId="{6E6B134B-148C-9F03-67B5-99F747741463}"/>
          </ac:spMkLst>
        </pc:spChg>
        <pc:picChg chg="add mod ord">
          <ac:chgData name="Tora Skodvin" userId="1d2d1b47-18ad-4552-994a-2c0db4e38fd2" providerId="ADAL" clId="{4C2D6334-9C9B-4774-8F02-7708723264F4}" dt="2023-09-14T09:32:33.162" v="1765" actId="1076"/>
          <ac:picMkLst>
            <pc:docMk/>
            <pc:sldMk cId="2963117827" sldId="263"/>
            <ac:picMk id="4" creationId="{3788D98B-229C-92FD-67E1-291A1C6D47B1}"/>
          </ac:picMkLst>
        </pc:picChg>
        <pc:picChg chg="add del mod ord">
          <ac:chgData name="Tora Skodvin" userId="1d2d1b47-18ad-4552-994a-2c0db4e38fd2" providerId="ADAL" clId="{4C2D6334-9C9B-4774-8F02-7708723264F4}" dt="2023-09-12T08:30:31.708" v="1204" actId="478"/>
          <ac:picMkLst>
            <pc:docMk/>
            <pc:sldMk cId="2963117827" sldId="263"/>
            <ac:picMk id="6" creationId="{5154A235-799C-5B91-2812-E3E4CA68C275}"/>
          </ac:picMkLst>
        </pc:picChg>
        <pc:picChg chg="add mod ord">
          <ac:chgData name="Tora Skodvin" userId="1d2d1b47-18ad-4552-994a-2c0db4e38fd2" providerId="ADAL" clId="{4C2D6334-9C9B-4774-8F02-7708723264F4}" dt="2023-09-14T09:32:14.792" v="1763" actId="1076"/>
          <ac:picMkLst>
            <pc:docMk/>
            <pc:sldMk cId="2963117827" sldId="263"/>
            <ac:picMk id="10" creationId="{2092E2CF-FC92-CA10-CD02-7464B7486137}"/>
          </ac:picMkLst>
        </pc:picChg>
        <pc:picChg chg="add del mod">
          <ac:chgData name="Tora Skodvin" userId="1d2d1b47-18ad-4552-994a-2c0db4e38fd2" providerId="ADAL" clId="{4C2D6334-9C9B-4774-8F02-7708723264F4}" dt="2023-09-12T08:37:47.188" v="1232" actId="478"/>
          <ac:picMkLst>
            <pc:docMk/>
            <pc:sldMk cId="2963117827" sldId="263"/>
            <ac:picMk id="12" creationId="{B8843DCC-1C5C-7B5C-5453-9447E69189B1}"/>
          </ac:picMkLst>
        </pc:picChg>
        <pc:picChg chg="add mod ord">
          <ac:chgData name="Tora Skodvin" userId="1d2d1b47-18ad-4552-994a-2c0db4e38fd2" providerId="ADAL" clId="{4C2D6334-9C9B-4774-8F02-7708723264F4}" dt="2023-09-12T08:38:16.023" v="1241" actId="1076"/>
          <ac:picMkLst>
            <pc:docMk/>
            <pc:sldMk cId="2963117827" sldId="263"/>
            <ac:picMk id="14" creationId="{80039F57-48C6-5C21-6FF7-F54624222432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8BC65-064F-44D0-A55E-E97C36899BCD}" type="datetimeFigureOut">
              <a:rPr lang="nb-NO" smtClean="0"/>
              <a:t>14.09.2023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E22380-05E9-4D12-948D-4A44F7FF3E4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096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22380-05E9-4D12-948D-4A44F7FF3E48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2835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22380-05E9-4D12-948D-4A44F7FF3E48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9696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22380-05E9-4D12-948D-4A44F7FF3E48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98086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22380-05E9-4D12-948D-4A44F7FF3E48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0888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7DE3A-415B-4F08-AE2C-901BEE78A0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ACD760-3B51-498F-8EF7-FB172CDD77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FFC9A4-17C3-4D09-8FF9-DDE1DE317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E29F2-2F51-42A1-8A62-AAD484F23CC4}" type="datetimeFigureOut">
              <a:rPr lang="nb-NO" smtClean="0"/>
              <a:t>14.09.2023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FA054E-A463-4791-A0F7-AB0F423ED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55E881-26BB-422D-9F6C-6DBB17E9A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86FC-2FE3-43BC-9B5F-355A550E0A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2209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9D84F-4A35-49D9-9FAD-645579742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D4F193-8714-448D-B08B-C101B982B6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3B4B6-CD21-4AF6-B435-044CE0DE5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E29F2-2F51-42A1-8A62-AAD484F23CC4}" type="datetimeFigureOut">
              <a:rPr lang="nb-NO" smtClean="0"/>
              <a:t>14.09.2023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45B18-9350-4B34-A3BF-F7C26F317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E5E401-D8A5-497C-828D-42737668B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86FC-2FE3-43BC-9B5F-355A550E0A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4089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7C9807-D00D-4AD3-AA8A-930816286C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05CD08-79C1-43A2-9665-BD7584C6AC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76D807-C5D5-4267-98E6-0A9419C7A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E29F2-2F51-42A1-8A62-AAD484F23CC4}" type="datetimeFigureOut">
              <a:rPr lang="nb-NO" smtClean="0"/>
              <a:t>14.09.2023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F11093-AE93-4406-9075-8BFFD426D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348FA0-6EAE-44D2-91D8-7124B847C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86FC-2FE3-43BC-9B5F-355A550E0A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683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CEFE2-ACDA-4997-B488-147A2328A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403CD-9571-4306-9C52-0D3F3AD44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2E8490-9BDA-4611-93E0-34F56217F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E29F2-2F51-42A1-8A62-AAD484F23CC4}" type="datetimeFigureOut">
              <a:rPr lang="nb-NO" smtClean="0"/>
              <a:t>14.09.2023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4F827-991D-4611-8D03-5341277BA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72AB62-52F8-46D8-A053-D9EF0C252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86FC-2FE3-43BC-9B5F-355A550E0A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13910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F3E21-0B7A-4571-9515-0D72FB0E1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41D120-01BB-444C-AD68-C1A86074C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18F18-3459-469C-8151-3FA5E2758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E29F2-2F51-42A1-8A62-AAD484F23CC4}" type="datetimeFigureOut">
              <a:rPr lang="nb-NO" smtClean="0"/>
              <a:t>14.09.2023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58598-2550-42EB-ABA2-4D74E39FD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60A4EC-8E52-418A-8197-D1AD10695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86FC-2FE3-43BC-9B5F-355A550E0A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32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587FF-843A-4AC2-99E1-9E0258542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77A8E-C752-4E30-B638-660814376C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320518-B6BF-4BC2-BA37-A2280CB7EC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76DED9-42D2-4144-BEC5-72ADEB465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E29F2-2F51-42A1-8A62-AAD484F23CC4}" type="datetimeFigureOut">
              <a:rPr lang="nb-NO" smtClean="0"/>
              <a:t>14.09.2023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389E68-6EEF-4687-B194-7E704425F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46845D-C685-45E7-B12B-B5D8171F5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86FC-2FE3-43BC-9B5F-355A550E0A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9026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F7786-C639-49EC-8920-0D0034C27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B00697-1835-4563-A226-7E63B31379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9A5C00-506F-4CB8-ACE2-E05DAFAD19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14D0EA-F5BD-4CF2-8EF7-1C342EB644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8DF221-B708-4828-9FEA-1C7A83E7A7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153B18-BF94-4A11-812B-99B6ECD00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E29F2-2F51-42A1-8A62-AAD484F23CC4}" type="datetimeFigureOut">
              <a:rPr lang="nb-NO" smtClean="0"/>
              <a:t>14.09.2023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92B5E2-8388-4653-841B-F361AA4DE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B0A0CE-D655-46C2-9878-C879BCC96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86FC-2FE3-43BC-9B5F-355A550E0A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684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451E3-05AD-46CF-9576-64E252568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5681BD-BCB1-4F89-BCB1-AE82F67EA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E29F2-2F51-42A1-8A62-AAD484F23CC4}" type="datetimeFigureOut">
              <a:rPr lang="nb-NO" smtClean="0"/>
              <a:t>14.09.2023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CEE42E-2D8B-44F5-A94A-7ACB81881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D7C9E4-5EFD-4DA9-92DE-F0694403C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86FC-2FE3-43BC-9B5F-355A550E0A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02187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7DC533-6846-442C-B777-7A3A776AC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E29F2-2F51-42A1-8A62-AAD484F23CC4}" type="datetimeFigureOut">
              <a:rPr lang="nb-NO" smtClean="0"/>
              <a:t>14.09.2023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DE4514-83C0-4148-8514-F831B7486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F6308E-C127-4745-BE20-99A659175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86FC-2FE3-43BC-9B5F-355A550E0A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1855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32103-62F9-44EB-B392-B6A6CE4A9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BB6A0-D388-4441-9C25-9EDD5CF97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0A8FAC-7398-4C58-817C-3EA5DC9528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FC2100-8474-4100-9EBD-663D39ED2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E29F2-2F51-42A1-8A62-AAD484F23CC4}" type="datetimeFigureOut">
              <a:rPr lang="nb-NO" smtClean="0"/>
              <a:t>14.09.2023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C731B-7D0C-4678-9063-A7957FD06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AC1807-A2BF-47C7-B55A-25BB3BA85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86FC-2FE3-43BC-9B5F-355A550E0A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8816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79E5C-59C6-4A08-A0DD-881BE3F04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0D8A8A-1C1B-451E-9902-7D55773507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CD147A-4619-4258-9140-B957AF12A1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2AAF16-E9D5-4D6B-811D-EBF05BE72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E29F2-2F51-42A1-8A62-AAD484F23CC4}" type="datetimeFigureOut">
              <a:rPr lang="nb-NO" smtClean="0"/>
              <a:t>14.09.2023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FFEE68-DC08-44EA-9EF5-DD8315CBC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3A9250-653D-4B5B-B85A-BC2F3F319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86FC-2FE3-43BC-9B5F-355A550E0A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0728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38548-5EE5-4EC9-B9D4-6D45477F5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E6A64-C99E-4DA8-9CF1-361254C55E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B62B8C-80E6-4DE5-9F35-CF8EA75905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E29F2-2F51-42A1-8A62-AAD484F23CC4}" type="datetimeFigureOut">
              <a:rPr lang="nb-NO" smtClean="0"/>
              <a:t>14.09.2023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6A1491-B9BD-411E-9E2D-6E6586C20F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93BC1-F6C6-4FF6-82B8-EA740EFE09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086FC-2FE3-43BC-9B5F-355A550E0A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9836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io.no/studier/emner/sv/statsvitenskap/STV1550/#learning_outcome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9D6D43D-D450-8D41-2647-D3AE33226B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754" y="806268"/>
            <a:ext cx="5503817" cy="3164840"/>
          </a:xfrm>
        </p:spPr>
        <p:txBody>
          <a:bodyPr>
            <a:noAutofit/>
          </a:bodyPr>
          <a:lstStyle/>
          <a:p>
            <a:r>
              <a:rPr lang="nb-NO" sz="4800"/>
              <a:t>Praksistilbud for BA-studenter:</a:t>
            </a:r>
            <a:br>
              <a:rPr lang="nb-NO" sz="4800"/>
            </a:br>
            <a:r>
              <a:rPr lang="nb-NO" sz="4800"/>
              <a:t> </a:t>
            </a:r>
            <a:r>
              <a:rPr lang="nb-NO" sz="3200"/>
              <a:t>Arbeidslivsrelevant prosjektarbeid</a:t>
            </a:r>
            <a:endParaRPr lang="nb-NO" sz="3200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73D169A4-3623-BA07-64C8-8C035BC17E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6387" y="3971108"/>
            <a:ext cx="4824549" cy="2017819"/>
          </a:xfrm>
        </p:spPr>
        <p:txBody>
          <a:bodyPr>
            <a:noAutofit/>
          </a:bodyPr>
          <a:lstStyle/>
          <a:p>
            <a:endParaRPr lang="nb-NO"/>
          </a:p>
          <a:p>
            <a:endParaRPr lang="nb-NO"/>
          </a:p>
          <a:p>
            <a:r>
              <a:rPr lang="nb-NO"/>
              <a:t>Tora Skodvin </a:t>
            </a:r>
          </a:p>
          <a:p>
            <a:r>
              <a:rPr lang="nb-NO"/>
              <a:t>Forum for studiespørsmål</a:t>
            </a:r>
          </a:p>
          <a:p>
            <a:r>
              <a:rPr lang="nb-NO"/>
              <a:t>September 2023 </a:t>
            </a:r>
            <a:endParaRPr lang="nb-NO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11DBB0A-C52D-EF21-5026-D78282DF10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7276" y="1357319"/>
            <a:ext cx="6224724" cy="414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261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50208-958D-44BF-ABB7-EC9315125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STV1550 Arbeidslivsrelevant prosjektarbeid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D78BF-23D8-47D7-A9CF-E4B5AEA188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7514230" cy="4486275"/>
          </a:xfrm>
        </p:spPr>
        <p:txBody>
          <a:bodyPr>
            <a:normAutofit/>
          </a:bodyPr>
          <a:lstStyle/>
          <a:p>
            <a:r>
              <a:rPr lang="nb-NO" sz="2400" dirty="0"/>
              <a:t>Viktige </a:t>
            </a:r>
            <a:r>
              <a:rPr lang="nb-NO" sz="2400" dirty="0">
                <a:hlinkClick r:id="rId3"/>
              </a:rPr>
              <a:t>mål</a:t>
            </a:r>
            <a:r>
              <a:rPr lang="nb-NO" sz="2400" dirty="0"/>
              <a:t> for emnet</a:t>
            </a:r>
          </a:p>
          <a:p>
            <a:pPr lvl="1"/>
            <a:r>
              <a:rPr lang="nb-NO" sz="1800" dirty="0"/>
              <a:t>Studenter skal møte et relevant arbeidsliv tidlig i studiet</a:t>
            </a:r>
          </a:p>
          <a:p>
            <a:pPr lvl="1"/>
            <a:r>
              <a:rPr lang="nb-NO" sz="1800" dirty="0"/>
              <a:t>Skal få erfare egen kompetanse</a:t>
            </a:r>
          </a:p>
          <a:p>
            <a:pPr lvl="1"/>
            <a:r>
              <a:rPr lang="nb-NO" sz="1800" dirty="0"/>
              <a:t>Og kunne forklare egne faglige interesser og kompetanse for fremtidige arbeidsgivere</a:t>
            </a:r>
          </a:p>
          <a:p>
            <a:r>
              <a:rPr lang="nb-NO" sz="2400" dirty="0"/>
              <a:t>Oppgaver bestemt av arbeidsgiver</a:t>
            </a:r>
          </a:p>
          <a:p>
            <a:r>
              <a:rPr lang="nb-NO" sz="2400" dirty="0"/>
              <a:t>Gruppearbeid</a:t>
            </a:r>
          </a:p>
          <a:p>
            <a:r>
              <a:rPr lang="nb-NO" sz="2400" dirty="0"/>
              <a:t>Undervisning</a:t>
            </a:r>
          </a:p>
          <a:p>
            <a:pPr lvl="1"/>
            <a:r>
              <a:rPr lang="nb-NO" sz="2000" dirty="0"/>
              <a:t>prosjektmetodikk, </a:t>
            </a:r>
          </a:p>
          <a:p>
            <a:pPr lvl="1"/>
            <a:r>
              <a:rPr lang="nb-NO" sz="2000" dirty="0"/>
              <a:t>gruppedynamikk</a:t>
            </a:r>
          </a:p>
          <a:p>
            <a:pPr lvl="1"/>
            <a:r>
              <a:rPr lang="nb-NO" sz="2000" dirty="0"/>
              <a:t>kompetansebevissthet</a:t>
            </a:r>
          </a:p>
          <a:p>
            <a:r>
              <a:rPr lang="nb-NO" sz="2400" dirty="0"/>
              <a:t>Obligatoriske innleveringer og eksamen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E4676FC-3D3B-4552-BF39-9D7710D5DBA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9889120" y="4688196"/>
            <a:ext cx="1973251" cy="1900733"/>
          </a:xfr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BCDBCD1-40AA-4CB8-87B2-9C09E20BE7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15410" y="2948026"/>
            <a:ext cx="2362709" cy="221928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1283D5C-9358-4FA7-9A71-1407EF9E60BC}"/>
              </a:ext>
            </a:extLst>
          </p:cNvPr>
          <p:cNvSpPr txBox="1"/>
          <p:nvPr/>
        </p:nvSpPr>
        <p:spPr>
          <a:xfrm>
            <a:off x="8352430" y="3429000"/>
            <a:ext cx="14886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Hva kan jeg? Hva blir jeg? Får jeg jobb?</a:t>
            </a:r>
          </a:p>
          <a:p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2404836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41FBF25-3B1E-4B5C-B166-65FF04DBC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Læringsassistenter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84D47BE-05EB-46BB-8567-3437ADC26A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9855" y="2144210"/>
            <a:ext cx="6565710" cy="3272742"/>
          </a:xfrm>
        </p:spPr>
        <p:txBody>
          <a:bodyPr>
            <a:noAutofit/>
          </a:bodyPr>
          <a:lstStyle/>
          <a:p>
            <a:r>
              <a:rPr lang="nb-NO" dirty="0"/>
              <a:t>Masterstudenter med praksis eller annen erfaring fra arbeidslivet</a:t>
            </a:r>
          </a:p>
          <a:p>
            <a:r>
              <a:rPr lang="nb-NO" dirty="0"/>
              <a:t>Møter BA-studentene annenhver uke gjennom prosjektarbeidet</a:t>
            </a:r>
          </a:p>
          <a:p>
            <a:r>
              <a:rPr lang="nb-NO" dirty="0" err="1"/>
              <a:t>Fasilitering</a:t>
            </a:r>
            <a:r>
              <a:rPr lang="nb-NO" dirty="0"/>
              <a:t> og faglig veiledning</a:t>
            </a:r>
          </a:p>
          <a:p>
            <a:r>
              <a:rPr lang="nb-NO" dirty="0"/>
              <a:t>Bonus: Potensielt stort læringsutbytte også for læringsassistentene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BDF687DC-E24D-4370-BC82-8656BF40CE4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403910" y="2015331"/>
            <a:ext cx="4788090" cy="2827338"/>
          </a:xfrm>
        </p:spPr>
      </p:pic>
    </p:spTree>
    <p:extLst>
      <p:ext uri="{BB962C8B-B14F-4D97-AF65-F5344CB8AC3E}">
        <p14:creationId xmlns:p14="http://schemas.microsoft.com/office/powerpoint/2010/main" val="1080042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9">
            <a:extLst>
              <a:ext uri="{FF2B5EF4-FFF2-40B4-BE49-F238E27FC236}">
                <a16:creationId xmlns:a16="http://schemas.microsoft.com/office/drawing/2014/main" id="{3788D98B-229C-92FD-67E1-291A1C6D47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2696" y="4193711"/>
            <a:ext cx="1321100" cy="1206703"/>
          </a:xfrm>
          <a:prstGeom prst="rect">
            <a:avLst/>
          </a:prstGeom>
        </p:spPr>
      </p:pic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2092E2CF-FC92-CA10-CD02-7464B748613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62696" y="5400414"/>
            <a:ext cx="1321100" cy="1206703"/>
          </a:xfr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0039F57-48C6-5C21-6FF7-F546242224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5130" y="1287042"/>
            <a:ext cx="4666870" cy="385391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01E5250-6679-CFC1-1C8A-643EEDECD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Uventet utfordring: Hvordan mobilisere studentene?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E096F-AC04-B7E7-39CE-F4D5705502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16629"/>
            <a:ext cx="5257800" cy="3760334"/>
          </a:xfrm>
        </p:spPr>
        <p:txBody>
          <a:bodyPr/>
          <a:lstStyle/>
          <a:p>
            <a:r>
              <a:rPr lang="nb-NO" dirty="0"/>
              <a:t>Vanskelig å fange studentenes oppmerksomhet!</a:t>
            </a:r>
          </a:p>
          <a:p>
            <a:r>
              <a:rPr lang="nb-NO" dirty="0"/>
              <a:t>Infomøter, CV-kurs, samarbeid med fagutvalg, </a:t>
            </a:r>
            <a:r>
              <a:rPr lang="nb-NO" dirty="0" err="1"/>
              <a:t>SoMe</a:t>
            </a:r>
            <a:r>
              <a:rPr lang="nb-NO" dirty="0"/>
              <a:t>-formidling… hjalp ikke</a:t>
            </a:r>
          </a:p>
          <a:p>
            <a:r>
              <a:rPr lang="nb-NO" dirty="0"/>
              <a:t>Skaper utfordringer i planlegging og mobilisering av arbeidsgivere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63117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F7DBE2D-93BD-CF19-9A71-EEBF603FCD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828" y="688053"/>
            <a:ext cx="5643171" cy="206943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95B7424-3AE6-8523-AED7-79DC20912D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829" y="3665629"/>
            <a:ext cx="5643171" cy="185609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38A3A79-D627-065C-AA38-E338F4272D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8002" y="3665630"/>
            <a:ext cx="5333997" cy="185609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D5A43B6-2835-A001-AA7C-0AFD9EDFA69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58001" y="1092107"/>
            <a:ext cx="5333998" cy="1665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433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787</TotalTime>
  <Words>137</Words>
  <Application>Microsoft Office PowerPoint</Application>
  <PresentationFormat>Widescreen</PresentationFormat>
  <Paragraphs>32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Praksistilbud for BA-studenter:  Arbeidslivsrelevant prosjektarbeid</vt:lpstr>
      <vt:lpstr>STV1550 Arbeidslivsrelevant prosjektarbeid</vt:lpstr>
      <vt:lpstr>Læringsassistenter</vt:lpstr>
      <vt:lpstr>Uventet utfordring: Hvordan mobilisere studentene?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Velkommen!</dc:title>
  <dc:creator>Tora Skodvin</dc:creator>
  <cp:lastModifiedBy>Tora Skodvin</cp:lastModifiedBy>
  <cp:revision>15</cp:revision>
  <dcterms:created xsi:type="dcterms:W3CDTF">2023-08-09T08:28:27Z</dcterms:created>
  <dcterms:modified xsi:type="dcterms:W3CDTF">2023-09-14T10:34:41Z</dcterms:modified>
</cp:coreProperties>
</file>