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  <p:sldMasterId id="2147483648" r:id="rId4"/>
  </p:sldMasterIdLst>
  <p:notesMasterIdLst>
    <p:notesMasterId r:id="rId22"/>
  </p:notesMasterIdLst>
  <p:sldIdLst>
    <p:sldId id="256" r:id="rId5"/>
    <p:sldId id="257" r:id="rId6"/>
    <p:sldId id="262" r:id="rId7"/>
    <p:sldId id="259" r:id="rId8"/>
    <p:sldId id="291" r:id="rId9"/>
    <p:sldId id="298" r:id="rId10"/>
    <p:sldId id="297" r:id="rId11"/>
    <p:sldId id="273" r:id="rId12"/>
    <p:sldId id="264" r:id="rId13"/>
    <p:sldId id="293" r:id="rId14"/>
    <p:sldId id="283" r:id="rId15"/>
    <p:sldId id="275" r:id="rId16"/>
    <p:sldId id="276" r:id="rId17"/>
    <p:sldId id="282" r:id="rId18"/>
    <p:sldId id="269" r:id="rId19"/>
    <p:sldId id="301" r:id="rId20"/>
    <p:sldId id="302" r:id="rId21"/>
  </p:sldIdLst>
  <p:sldSz cx="12192000" cy="6858000"/>
  <p:notesSz cx="6794500" cy="99314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F7714D7C-2862-4112-9EAC-A80547D7CBBC}">
          <p14:sldIdLst>
            <p14:sldId id="256"/>
            <p14:sldId id="257"/>
            <p14:sldId id="262"/>
            <p14:sldId id="259"/>
            <p14:sldId id="291"/>
            <p14:sldId id="298"/>
            <p14:sldId id="297"/>
            <p14:sldId id="273"/>
            <p14:sldId id="264"/>
            <p14:sldId id="293"/>
            <p14:sldId id="283"/>
            <p14:sldId id="275"/>
            <p14:sldId id="276"/>
            <p14:sldId id="282"/>
            <p14:sldId id="269"/>
            <p14:sldId id="301"/>
            <p14:sldId id="30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32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73" autoAdjust="0"/>
    <p:restoredTop sz="71831"/>
  </p:normalViewPr>
  <p:slideViewPr>
    <p:cSldViewPr snapToGrid="0">
      <p:cViewPr varScale="1">
        <p:scale>
          <a:sx n="116" d="100"/>
          <a:sy n="116" d="100"/>
        </p:scale>
        <p:origin x="756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Topp</a:t>
            </a:r>
            <a:r>
              <a:rPr lang="en-US" sz="2400" baseline="0"/>
              <a:t> prioriterte bærekraftmål</a:t>
            </a:r>
            <a:endParaRPr lang="en-US" sz="24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Sheet1!$A$16</c:f>
              <c:strCache>
                <c:ptCount val="1"/>
                <c:pt idx="0">
                  <c:v>Sparebank1 ansatte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Sheet1!$B$14:$R$15</c:f>
              <c:strCache>
                <c:ptCount val="17"/>
                <c:pt idx="0">
                  <c:v>Utrydde fattigdom</c:v>
                </c:pt>
                <c:pt idx="1">
                  <c:v>Utrydde sult</c:v>
                </c:pt>
                <c:pt idx="2">
                  <c:v>Helse og livskvalitet</c:v>
                </c:pt>
                <c:pt idx="3">
                  <c:v>God utdanning</c:v>
                </c:pt>
                <c:pt idx="4">
                  <c:v>Likestilling</c:v>
                </c:pt>
                <c:pt idx="5">
                  <c:v>Rent vann og sanitærforhold</c:v>
                </c:pt>
                <c:pt idx="6">
                  <c:v>Ren energi</c:v>
                </c:pt>
                <c:pt idx="7">
                  <c:v>Anstendig arbeids og økonomisk vekst</c:v>
                </c:pt>
                <c:pt idx="8">
                  <c:v>Industri, innovasjon, infrastruktur</c:v>
                </c:pt>
                <c:pt idx="9">
                  <c:v>Mindre ulikhet</c:v>
                </c:pt>
                <c:pt idx="10">
                  <c:v>Bærekraftige byer og lokalsamfunn</c:v>
                </c:pt>
                <c:pt idx="11">
                  <c:v>Ansvarlig forbruk og produksjon</c:v>
                </c:pt>
                <c:pt idx="12">
                  <c:v>Stoppe klimaendringene</c:v>
                </c:pt>
                <c:pt idx="13">
                  <c:v>Livet i havet</c:v>
                </c:pt>
                <c:pt idx="14">
                  <c:v>Livet på land</c:v>
                </c:pt>
                <c:pt idx="15">
                  <c:v>Fred, rettferdighet, institusjoner</c:v>
                </c:pt>
                <c:pt idx="16">
                  <c:v>Samarbeid for å nå målene</c:v>
                </c:pt>
              </c:strCache>
            </c:strRef>
          </c:cat>
          <c:val>
            <c:numRef>
              <c:f>Sheet1!$B$16:$R$16</c:f>
              <c:numCache>
                <c:formatCode>General</c:formatCode>
                <c:ptCount val="17"/>
                <c:pt idx="0">
                  <c:v>6</c:v>
                </c:pt>
                <c:pt idx="1">
                  <c:v>6</c:v>
                </c:pt>
                <c:pt idx="2">
                  <c:v>31</c:v>
                </c:pt>
                <c:pt idx="3">
                  <c:v>35</c:v>
                </c:pt>
                <c:pt idx="4">
                  <c:v>61</c:v>
                </c:pt>
                <c:pt idx="5">
                  <c:v>6</c:v>
                </c:pt>
                <c:pt idx="6">
                  <c:v>14</c:v>
                </c:pt>
                <c:pt idx="7">
                  <c:v>73</c:v>
                </c:pt>
                <c:pt idx="8">
                  <c:v>26</c:v>
                </c:pt>
                <c:pt idx="9">
                  <c:v>24</c:v>
                </c:pt>
                <c:pt idx="10">
                  <c:v>69</c:v>
                </c:pt>
                <c:pt idx="11">
                  <c:v>28</c:v>
                </c:pt>
                <c:pt idx="12">
                  <c:v>22</c:v>
                </c:pt>
                <c:pt idx="13">
                  <c:v>2</c:v>
                </c:pt>
                <c:pt idx="14">
                  <c:v>2</c:v>
                </c:pt>
                <c:pt idx="15">
                  <c:v>14</c:v>
                </c:pt>
                <c:pt idx="16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31-4789-8A24-D7AF3F4156E7}"/>
            </c:ext>
          </c:extLst>
        </c:ser>
        <c:ser>
          <c:idx val="1"/>
          <c:order val="1"/>
          <c:tx>
            <c:strRef>
              <c:f>Sheet1!$A$17</c:f>
              <c:strCache>
                <c:ptCount val="1"/>
                <c:pt idx="0">
                  <c:v>Interessenter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Sheet1!$B$14:$R$15</c:f>
              <c:strCache>
                <c:ptCount val="17"/>
                <c:pt idx="0">
                  <c:v>Utrydde fattigdom</c:v>
                </c:pt>
                <c:pt idx="1">
                  <c:v>Utrydde sult</c:v>
                </c:pt>
                <c:pt idx="2">
                  <c:v>Helse og livskvalitet</c:v>
                </c:pt>
                <c:pt idx="3">
                  <c:v>God utdanning</c:v>
                </c:pt>
                <c:pt idx="4">
                  <c:v>Likestilling</c:v>
                </c:pt>
                <c:pt idx="5">
                  <c:v>Rent vann og sanitærforhold</c:v>
                </c:pt>
                <c:pt idx="6">
                  <c:v>Ren energi</c:v>
                </c:pt>
                <c:pt idx="7">
                  <c:v>Anstendig arbeids og økonomisk vekst</c:v>
                </c:pt>
                <c:pt idx="8">
                  <c:v>Industri, innovasjon, infrastruktur</c:v>
                </c:pt>
                <c:pt idx="9">
                  <c:v>Mindre ulikhet</c:v>
                </c:pt>
                <c:pt idx="10">
                  <c:v>Bærekraftige byer og lokalsamfunn</c:v>
                </c:pt>
                <c:pt idx="11">
                  <c:v>Ansvarlig forbruk og produksjon</c:v>
                </c:pt>
                <c:pt idx="12">
                  <c:v>Stoppe klimaendringene</c:v>
                </c:pt>
                <c:pt idx="13">
                  <c:v>Livet i havet</c:v>
                </c:pt>
                <c:pt idx="14">
                  <c:v>Livet på land</c:v>
                </c:pt>
                <c:pt idx="15">
                  <c:v>Fred, rettferdighet, institusjoner</c:v>
                </c:pt>
                <c:pt idx="16">
                  <c:v>Samarbeid for å nå målene</c:v>
                </c:pt>
              </c:strCache>
            </c:strRef>
          </c:cat>
          <c:val>
            <c:numRef>
              <c:f>Sheet1!$B$17:$R$17</c:f>
              <c:numCache>
                <c:formatCode>General</c:formatCode>
                <c:ptCount val="17"/>
                <c:pt idx="0">
                  <c:v>5</c:v>
                </c:pt>
                <c:pt idx="1">
                  <c:v>5</c:v>
                </c:pt>
                <c:pt idx="2">
                  <c:v>29</c:v>
                </c:pt>
                <c:pt idx="3">
                  <c:v>16</c:v>
                </c:pt>
                <c:pt idx="4">
                  <c:v>29</c:v>
                </c:pt>
                <c:pt idx="5">
                  <c:v>3</c:v>
                </c:pt>
                <c:pt idx="6">
                  <c:v>32</c:v>
                </c:pt>
                <c:pt idx="7">
                  <c:v>47</c:v>
                </c:pt>
                <c:pt idx="8">
                  <c:v>45</c:v>
                </c:pt>
                <c:pt idx="9">
                  <c:v>13</c:v>
                </c:pt>
                <c:pt idx="10">
                  <c:v>50</c:v>
                </c:pt>
                <c:pt idx="11">
                  <c:v>40</c:v>
                </c:pt>
                <c:pt idx="12">
                  <c:v>40</c:v>
                </c:pt>
                <c:pt idx="13">
                  <c:v>21</c:v>
                </c:pt>
                <c:pt idx="14">
                  <c:v>18</c:v>
                </c:pt>
                <c:pt idx="15">
                  <c:v>11</c:v>
                </c:pt>
                <c:pt idx="16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31-4789-8A24-D7AF3F4156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54292976"/>
        <c:axId val="1354290064"/>
      </c:barChart>
      <c:catAx>
        <c:axId val="1354292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354290064"/>
        <c:crosses val="autoZero"/>
        <c:auto val="1"/>
        <c:lblAlgn val="ctr"/>
        <c:lblOffset val="100"/>
        <c:noMultiLvlLbl val="0"/>
      </c:catAx>
      <c:valAx>
        <c:axId val="1354290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354292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3_2">
  <dgm:title val=""/>
  <dgm:desc val=""/>
  <dgm:catLst>
    <dgm:cat type="accent3" pri="13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3_2">
  <dgm:title val=""/>
  <dgm:desc val=""/>
  <dgm:catLst>
    <dgm:cat type="accent3" pri="13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7DD8CB-1654-4887-B281-BC26EC517AB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3_2" csCatId="accent3" phldr="1"/>
      <dgm:spPr/>
      <dgm:t>
        <a:bodyPr/>
        <a:lstStyle/>
        <a:p>
          <a:endParaRPr lang="en-US"/>
        </a:p>
      </dgm:t>
    </dgm:pt>
    <dgm:pt modelId="{0F792E4F-3FD0-4D91-9818-06AA3FFCCEFA}">
      <dgm:prSet/>
      <dgm:spPr/>
      <dgm:t>
        <a:bodyPr/>
        <a:lstStyle/>
        <a:p>
          <a:pPr>
            <a:lnSpc>
              <a:spcPct val="100000"/>
            </a:lnSpc>
          </a:pPr>
          <a:r>
            <a:rPr lang="nb-NO"/>
            <a:t>Methods skills: surveys/inventories, interviews, statistics</a:t>
          </a:r>
          <a:endParaRPr lang="en-US"/>
        </a:p>
      </dgm:t>
    </dgm:pt>
    <dgm:pt modelId="{4BD4B190-B00A-41D9-B02D-C7958591BD74}" type="parTrans" cxnId="{44610362-CA40-4090-8EC1-0B08B70A0460}">
      <dgm:prSet/>
      <dgm:spPr/>
      <dgm:t>
        <a:bodyPr/>
        <a:lstStyle/>
        <a:p>
          <a:endParaRPr lang="en-US"/>
        </a:p>
      </dgm:t>
    </dgm:pt>
    <dgm:pt modelId="{31E31D4E-03AC-4F58-A18B-6755BF0438DB}" type="sibTrans" cxnId="{44610362-CA40-4090-8EC1-0B08B70A0460}">
      <dgm:prSet/>
      <dgm:spPr/>
      <dgm:t>
        <a:bodyPr/>
        <a:lstStyle/>
        <a:p>
          <a:endParaRPr lang="en-US"/>
        </a:p>
      </dgm:t>
    </dgm:pt>
    <dgm:pt modelId="{A06F0686-8E96-49FA-B49A-ED45BC029552}">
      <dgm:prSet/>
      <dgm:spPr/>
      <dgm:t>
        <a:bodyPr/>
        <a:lstStyle/>
        <a:p>
          <a:pPr>
            <a:lnSpc>
              <a:spcPct val="100000"/>
            </a:lnSpc>
          </a:pPr>
          <a:r>
            <a:rPr lang="nb-NO"/>
            <a:t>Thinking skills: critical evaluation of available data, reflections on current ways of doing things</a:t>
          </a:r>
          <a:endParaRPr lang="en-US"/>
        </a:p>
      </dgm:t>
    </dgm:pt>
    <dgm:pt modelId="{087F8800-3C08-41D1-A405-EF6835E68BC7}" type="parTrans" cxnId="{49143F1B-1FD8-46F2-BE78-297F830F1B0E}">
      <dgm:prSet/>
      <dgm:spPr/>
      <dgm:t>
        <a:bodyPr/>
        <a:lstStyle/>
        <a:p>
          <a:endParaRPr lang="en-US"/>
        </a:p>
      </dgm:t>
    </dgm:pt>
    <dgm:pt modelId="{054C2025-AA2A-46FD-B515-4E9FC5E9DF31}" type="sibTrans" cxnId="{49143F1B-1FD8-46F2-BE78-297F830F1B0E}">
      <dgm:prSet/>
      <dgm:spPr/>
      <dgm:t>
        <a:bodyPr/>
        <a:lstStyle/>
        <a:p>
          <a:endParaRPr lang="en-US"/>
        </a:p>
      </dgm:t>
    </dgm:pt>
    <dgm:pt modelId="{1C1610EB-74A2-4F3A-B0B6-E6A0D8877E92}">
      <dgm:prSet/>
      <dgm:spPr/>
      <dgm:t>
        <a:bodyPr/>
        <a:lstStyle/>
        <a:p>
          <a:pPr>
            <a:lnSpc>
              <a:spcPct val="100000"/>
            </a:lnSpc>
          </a:pPr>
          <a:r>
            <a:rPr lang="nb-NO" dirty="0" err="1"/>
            <a:t>Argumentation</a:t>
          </a:r>
          <a:r>
            <a:rPr lang="nb-NO" dirty="0"/>
            <a:t>: </a:t>
          </a:r>
          <a:r>
            <a:rPr lang="nb-NO" dirty="0" err="1"/>
            <a:t>building</a:t>
          </a:r>
          <a:r>
            <a:rPr lang="nb-NO" dirty="0"/>
            <a:t> a valid argument </a:t>
          </a:r>
          <a:r>
            <a:rPr lang="nb-NO" dirty="0" err="1"/>
            <a:t>based</a:t>
          </a:r>
          <a:r>
            <a:rPr lang="nb-NO" dirty="0"/>
            <a:t> </a:t>
          </a:r>
          <a:r>
            <a:rPr lang="nb-NO" dirty="0" err="1"/>
            <a:t>on</a:t>
          </a:r>
          <a:r>
            <a:rPr lang="nb-NO" dirty="0"/>
            <a:t> </a:t>
          </a:r>
          <a:r>
            <a:rPr lang="nb-NO" dirty="0" err="1"/>
            <a:t>theory</a:t>
          </a:r>
          <a:r>
            <a:rPr lang="nb-NO" dirty="0"/>
            <a:t> and </a:t>
          </a:r>
          <a:r>
            <a:rPr lang="nb-NO" dirty="0" err="1"/>
            <a:t>research</a:t>
          </a:r>
          <a:endParaRPr lang="en-US" dirty="0"/>
        </a:p>
      </dgm:t>
    </dgm:pt>
    <dgm:pt modelId="{A855C1C9-6D0D-4491-9AC4-C4F4FF9ECAC6}" type="parTrans" cxnId="{CE84CA45-E7E8-4263-B232-FF072D89DFD0}">
      <dgm:prSet/>
      <dgm:spPr/>
      <dgm:t>
        <a:bodyPr/>
        <a:lstStyle/>
        <a:p>
          <a:endParaRPr lang="en-US"/>
        </a:p>
      </dgm:t>
    </dgm:pt>
    <dgm:pt modelId="{F1750EB7-D39F-4F62-85EF-0C7AF720085A}" type="sibTrans" cxnId="{CE84CA45-E7E8-4263-B232-FF072D89DFD0}">
      <dgm:prSet/>
      <dgm:spPr/>
      <dgm:t>
        <a:bodyPr/>
        <a:lstStyle/>
        <a:p>
          <a:endParaRPr lang="en-US"/>
        </a:p>
      </dgm:t>
    </dgm:pt>
    <dgm:pt modelId="{F0CF1FC9-EB8E-46BB-BB71-CE09A52CF897}" type="pres">
      <dgm:prSet presAssocID="{657DD8CB-1654-4887-B281-BC26EC517ABD}" presName="root" presStyleCnt="0">
        <dgm:presLayoutVars>
          <dgm:dir/>
          <dgm:resizeHandles val="exact"/>
        </dgm:presLayoutVars>
      </dgm:prSet>
      <dgm:spPr/>
    </dgm:pt>
    <dgm:pt modelId="{620A1275-3B42-454B-A1FC-F7E31FA664F6}" type="pres">
      <dgm:prSet presAssocID="{0F792E4F-3FD0-4D91-9818-06AA3FFCCEFA}" presName="compNode" presStyleCnt="0"/>
      <dgm:spPr/>
    </dgm:pt>
    <dgm:pt modelId="{6EAD11DA-DEA6-4C60-9871-9B16AC4A4948}" type="pres">
      <dgm:prSet presAssocID="{0F792E4F-3FD0-4D91-9818-06AA3FFCCEFA}" presName="bgRect" presStyleLbl="bgShp" presStyleIdx="0" presStyleCnt="3"/>
      <dgm:spPr/>
    </dgm:pt>
    <dgm:pt modelId="{C75B3F37-E97F-40C4-898A-C0B1DCCB5BE5}" type="pres">
      <dgm:prSet presAssocID="{0F792E4F-3FD0-4D91-9818-06AA3FFCCEF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BE304206-67BA-4D53-940A-F854E05BEA83}" type="pres">
      <dgm:prSet presAssocID="{0F792E4F-3FD0-4D91-9818-06AA3FFCCEFA}" presName="spaceRect" presStyleCnt="0"/>
      <dgm:spPr/>
    </dgm:pt>
    <dgm:pt modelId="{30635C32-D35C-4D87-888C-4B98974E1D82}" type="pres">
      <dgm:prSet presAssocID="{0F792E4F-3FD0-4D91-9818-06AA3FFCCEFA}" presName="parTx" presStyleLbl="revTx" presStyleIdx="0" presStyleCnt="3">
        <dgm:presLayoutVars>
          <dgm:chMax val="0"/>
          <dgm:chPref val="0"/>
        </dgm:presLayoutVars>
      </dgm:prSet>
      <dgm:spPr/>
    </dgm:pt>
    <dgm:pt modelId="{55B8D4CA-0B21-44DF-B6DA-F99A9C9B3A7A}" type="pres">
      <dgm:prSet presAssocID="{31E31D4E-03AC-4F58-A18B-6755BF0438DB}" presName="sibTrans" presStyleCnt="0"/>
      <dgm:spPr/>
    </dgm:pt>
    <dgm:pt modelId="{FBD2747D-1FE9-4B63-9DA1-0D86AA281EDD}" type="pres">
      <dgm:prSet presAssocID="{A06F0686-8E96-49FA-B49A-ED45BC029552}" presName="compNode" presStyleCnt="0"/>
      <dgm:spPr/>
    </dgm:pt>
    <dgm:pt modelId="{96E958CC-0EDC-436C-9B50-87F6FE9A48A3}" type="pres">
      <dgm:prSet presAssocID="{A06F0686-8E96-49FA-B49A-ED45BC029552}" presName="bgRect" presStyleLbl="bgShp" presStyleIdx="1" presStyleCnt="3"/>
      <dgm:spPr/>
    </dgm:pt>
    <dgm:pt modelId="{1FEC9C68-43FE-42E8-8B53-3C4AB7DA3F3B}" type="pres">
      <dgm:prSet presAssocID="{A06F0686-8E96-49FA-B49A-ED45BC02955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rson with Idea"/>
        </a:ext>
      </dgm:extLst>
    </dgm:pt>
    <dgm:pt modelId="{E00D9889-B596-4B29-A8AF-1C975CECD35E}" type="pres">
      <dgm:prSet presAssocID="{A06F0686-8E96-49FA-B49A-ED45BC029552}" presName="spaceRect" presStyleCnt="0"/>
      <dgm:spPr/>
    </dgm:pt>
    <dgm:pt modelId="{44548219-FA9C-4E19-9808-0AC4AA227122}" type="pres">
      <dgm:prSet presAssocID="{A06F0686-8E96-49FA-B49A-ED45BC029552}" presName="parTx" presStyleLbl="revTx" presStyleIdx="1" presStyleCnt="3">
        <dgm:presLayoutVars>
          <dgm:chMax val="0"/>
          <dgm:chPref val="0"/>
        </dgm:presLayoutVars>
      </dgm:prSet>
      <dgm:spPr/>
    </dgm:pt>
    <dgm:pt modelId="{CCB81CEF-3EA2-4904-AC1B-8187185B91A9}" type="pres">
      <dgm:prSet presAssocID="{054C2025-AA2A-46FD-B515-4E9FC5E9DF31}" presName="sibTrans" presStyleCnt="0"/>
      <dgm:spPr/>
    </dgm:pt>
    <dgm:pt modelId="{0723D15F-BD5A-4633-AD03-28DEDDE173FC}" type="pres">
      <dgm:prSet presAssocID="{1C1610EB-74A2-4F3A-B0B6-E6A0D8877E92}" presName="compNode" presStyleCnt="0"/>
      <dgm:spPr/>
    </dgm:pt>
    <dgm:pt modelId="{440B5A0D-A8CE-490E-AE12-FEC008B8F7F8}" type="pres">
      <dgm:prSet presAssocID="{1C1610EB-74A2-4F3A-B0B6-E6A0D8877E92}" presName="bgRect" presStyleLbl="bgShp" presStyleIdx="2" presStyleCnt="3"/>
      <dgm:spPr/>
    </dgm:pt>
    <dgm:pt modelId="{004BA3D7-8351-4BAD-BABA-9B09E30E5A46}" type="pres">
      <dgm:prSet presAssocID="{1C1610EB-74A2-4F3A-B0B6-E6A0D8877E9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C08BAF61-C19C-4795-8A91-2BDA1ACA4DDF}" type="pres">
      <dgm:prSet presAssocID="{1C1610EB-74A2-4F3A-B0B6-E6A0D8877E92}" presName="spaceRect" presStyleCnt="0"/>
      <dgm:spPr/>
    </dgm:pt>
    <dgm:pt modelId="{FC71F662-EC03-49D4-A02D-8FC0090EE7E8}" type="pres">
      <dgm:prSet presAssocID="{1C1610EB-74A2-4F3A-B0B6-E6A0D8877E92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9143F1B-1FD8-46F2-BE78-297F830F1B0E}" srcId="{657DD8CB-1654-4887-B281-BC26EC517ABD}" destId="{A06F0686-8E96-49FA-B49A-ED45BC029552}" srcOrd="1" destOrd="0" parTransId="{087F8800-3C08-41D1-A405-EF6835E68BC7}" sibTransId="{054C2025-AA2A-46FD-B515-4E9FC5E9DF31}"/>
    <dgm:cxn modelId="{5E7AB238-AEB9-48D1-B590-5FCDBE6BCF40}" type="presOf" srcId="{0F792E4F-3FD0-4D91-9818-06AA3FFCCEFA}" destId="{30635C32-D35C-4D87-888C-4B98974E1D82}" srcOrd="0" destOrd="0" presId="urn:microsoft.com/office/officeart/2018/2/layout/IconVerticalSolidList"/>
    <dgm:cxn modelId="{360A9D61-EC48-448A-B5D3-41707A6BF4A3}" type="presOf" srcId="{657DD8CB-1654-4887-B281-BC26EC517ABD}" destId="{F0CF1FC9-EB8E-46BB-BB71-CE09A52CF897}" srcOrd="0" destOrd="0" presId="urn:microsoft.com/office/officeart/2018/2/layout/IconVerticalSolidList"/>
    <dgm:cxn modelId="{44610362-CA40-4090-8EC1-0B08B70A0460}" srcId="{657DD8CB-1654-4887-B281-BC26EC517ABD}" destId="{0F792E4F-3FD0-4D91-9818-06AA3FFCCEFA}" srcOrd="0" destOrd="0" parTransId="{4BD4B190-B00A-41D9-B02D-C7958591BD74}" sibTransId="{31E31D4E-03AC-4F58-A18B-6755BF0438DB}"/>
    <dgm:cxn modelId="{CE84CA45-E7E8-4263-B232-FF072D89DFD0}" srcId="{657DD8CB-1654-4887-B281-BC26EC517ABD}" destId="{1C1610EB-74A2-4F3A-B0B6-E6A0D8877E92}" srcOrd="2" destOrd="0" parTransId="{A855C1C9-6D0D-4491-9AC4-C4F4FF9ECAC6}" sibTransId="{F1750EB7-D39F-4F62-85EF-0C7AF720085A}"/>
    <dgm:cxn modelId="{591ECC7A-7C13-4D9A-86F0-8E94D8FB5EC5}" type="presOf" srcId="{1C1610EB-74A2-4F3A-B0B6-E6A0D8877E92}" destId="{FC71F662-EC03-49D4-A02D-8FC0090EE7E8}" srcOrd="0" destOrd="0" presId="urn:microsoft.com/office/officeart/2018/2/layout/IconVerticalSolidList"/>
    <dgm:cxn modelId="{AF0E967F-B192-43F4-A75E-33BE844492FD}" type="presOf" srcId="{A06F0686-8E96-49FA-B49A-ED45BC029552}" destId="{44548219-FA9C-4E19-9808-0AC4AA227122}" srcOrd="0" destOrd="0" presId="urn:microsoft.com/office/officeart/2018/2/layout/IconVerticalSolidList"/>
    <dgm:cxn modelId="{26234EF4-F109-4CC4-B09F-E627D8449E3C}" type="presParOf" srcId="{F0CF1FC9-EB8E-46BB-BB71-CE09A52CF897}" destId="{620A1275-3B42-454B-A1FC-F7E31FA664F6}" srcOrd="0" destOrd="0" presId="urn:microsoft.com/office/officeart/2018/2/layout/IconVerticalSolidList"/>
    <dgm:cxn modelId="{B1755F28-FACA-4C58-B1A7-9ACA66BC1E13}" type="presParOf" srcId="{620A1275-3B42-454B-A1FC-F7E31FA664F6}" destId="{6EAD11DA-DEA6-4C60-9871-9B16AC4A4948}" srcOrd="0" destOrd="0" presId="urn:microsoft.com/office/officeart/2018/2/layout/IconVerticalSolidList"/>
    <dgm:cxn modelId="{447C4942-2673-480A-8587-7720461BB6BC}" type="presParOf" srcId="{620A1275-3B42-454B-A1FC-F7E31FA664F6}" destId="{C75B3F37-E97F-40C4-898A-C0B1DCCB5BE5}" srcOrd="1" destOrd="0" presId="urn:microsoft.com/office/officeart/2018/2/layout/IconVerticalSolidList"/>
    <dgm:cxn modelId="{8AE46D59-FC3E-4BA0-9107-AFA72155563D}" type="presParOf" srcId="{620A1275-3B42-454B-A1FC-F7E31FA664F6}" destId="{BE304206-67BA-4D53-940A-F854E05BEA83}" srcOrd="2" destOrd="0" presId="urn:microsoft.com/office/officeart/2018/2/layout/IconVerticalSolidList"/>
    <dgm:cxn modelId="{479554BA-B662-47C0-8421-26AC31545A34}" type="presParOf" srcId="{620A1275-3B42-454B-A1FC-F7E31FA664F6}" destId="{30635C32-D35C-4D87-888C-4B98974E1D82}" srcOrd="3" destOrd="0" presId="urn:microsoft.com/office/officeart/2018/2/layout/IconVerticalSolidList"/>
    <dgm:cxn modelId="{344F315D-9F97-4C84-B9FB-28772A47FE96}" type="presParOf" srcId="{F0CF1FC9-EB8E-46BB-BB71-CE09A52CF897}" destId="{55B8D4CA-0B21-44DF-B6DA-F99A9C9B3A7A}" srcOrd="1" destOrd="0" presId="urn:microsoft.com/office/officeart/2018/2/layout/IconVerticalSolidList"/>
    <dgm:cxn modelId="{483D86F0-EF3A-4C2A-A71A-843306FABF49}" type="presParOf" srcId="{F0CF1FC9-EB8E-46BB-BB71-CE09A52CF897}" destId="{FBD2747D-1FE9-4B63-9DA1-0D86AA281EDD}" srcOrd="2" destOrd="0" presId="urn:microsoft.com/office/officeart/2018/2/layout/IconVerticalSolidList"/>
    <dgm:cxn modelId="{57C09E6F-F182-403D-A0FE-0F25675AC2E1}" type="presParOf" srcId="{FBD2747D-1FE9-4B63-9DA1-0D86AA281EDD}" destId="{96E958CC-0EDC-436C-9B50-87F6FE9A48A3}" srcOrd="0" destOrd="0" presId="urn:microsoft.com/office/officeart/2018/2/layout/IconVerticalSolidList"/>
    <dgm:cxn modelId="{335E03AD-5222-438A-8560-4205AAACFE2B}" type="presParOf" srcId="{FBD2747D-1FE9-4B63-9DA1-0D86AA281EDD}" destId="{1FEC9C68-43FE-42E8-8B53-3C4AB7DA3F3B}" srcOrd="1" destOrd="0" presId="urn:microsoft.com/office/officeart/2018/2/layout/IconVerticalSolidList"/>
    <dgm:cxn modelId="{77854E26-8990-4158-B99D-EED70E4E71BA}" type="presParOf" srcId="{FBD2747D-1FE9-4B63-9DA1-0D86AA281EDD}" destId="{E00D9889-B596-4B29-A8AF-1C975CECD35E}" srcOrd="2" destOrd="0" presId="urn:microsoft.com/office/officeart/2018/2/layout/IconVerticalSolidList"/>
    <dgm:cxn modelId="{89C7BB28-A543-42B8-A377-0C4EACA0ED66}" type="presParOf" srcId="{FBD2747D-1FE9-4B63-9DA1-0D86AA281EDD}" destId="{44548219-FA9C-4E19-9808-0AC4AA227122}" srcOrd="3" destOrd="0" presId="urn:microsoft.com/office/officeart/2018/2/layout/IconVerticalSolidList"/>
    <dgm:cxn modelId="{D05055DE-F77E-42F3-B598-807E156D8BCE}" type="presParOf" srcId="{F0CF1FC9-EB8E-46BB-BB71-CE09A52CF897}" destId="{CCB81CEF-3EA2-4904-AC1B-8187185B91A9}" srcOrd="3" destOrd="0" presId="urn:microsoft.com/office/officeart/2018/2/layout/IconVerticalSolidList"/>
    <dgm:cxn modelId="{5ACE3133-67AA-4C29-9727-5AFB60EDC30D}" type="presParOf" srcId="{F0CF1FC9-EB8E-46BB-BB71-CE09A52CF897}" destId="{0723D15F-BD5A-4633-AD03-28DEDDE173FC}" srcOrd="4" destOrd="0" presId="urn:microsoft.com/office/officeart/2018/2/layout/IconVerticalSolidList"/>
    <dgm:cxn modelId="{738472F3-275B-4463-A4CE-20A86614C617}" type="presParOf" srcId="{0723D15F-BD5A-4633-AD03-28DEDDE173FC}" destId="{440B5A0D-A8CE-490E-AE12-FEC008B8F7F8}" srcOrd="0" destOrd="0" presId="urn:microsoft.com/office/officeart/2018/2/layout/IconVerticalSolidList"/>
    <dgm:cxn modelId="{C709EA59-811E-4DC0-A046-FB22652DF0EA}" type="presParOf" srcId="{0723D15F-BD5A-4633-AD03-28DEDDE173FC}" destId="{004BA3D7-8351-4BAD-BABA-9B09E30E5A46}" srcOrd="1" destOrd="0" presId="urn:microsoft.com/office/officeart/2018/2/layout/IconVerticalSolidList"/>
    <dgm:cxn modelId="{E3A51A45-2EAC-487D-996D-D629C838FFEA}" type="presParOf" srcId="{0723D15F-BD5A-4633-AD03-28DEDDE173FC}" destId="{C08BAF61-C19C-4795-8A91-2BDA1ACA4DDF}" srcOrd="2" destOrd="0" presId="urn:microsoft.com/office/officeart/2018/2/layout/IconVerticalSolidList"/>
    <dgm:cxn modelId="{EE0F4E33-4F0A-492B-8537-974911CD1686}" type="presParOf" srcId="{0723D15F-BD5A-4633-AD03-28DEDDE173FC}" destId="{FC71F662-EC03-49D4-A02D-8FC0090EE7E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7DD8CB-1654-4887-B281-BC26EC517AB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3_2" csCatId="accent3" phldr="1"/>
      <dgm:spPr/>
      <dgm:t>
        <a:bodyPr/>
        <a:lstStyle/>
        <a:p>
          <a:endParaRPr lang="en-US"/>
        </a:p>
      </dgm:t>
    </dgm:pt>
    <dgm:pt modelId="{0F792E4F-3FD0-4D91-9818-06AA3FFCCEFA}">
      <dgm:prSet/>
      <dgm:spPr/>
      <dgm:t>
        <a:bodyPr/>
        <a:lstStyle/>
        <a:p>
          <a:pPr>
            <a:lnSpc>
              <a:spcPct val="100000"/>
            </a:lnSpc>
          </a:pPr>
          <a:r>
            <a:rPr lang="nb-NO"/>
            <a:t>Methods skills: </a:t>
          </a:r>
          <a:r>
            <a:rPr lang="nb-NO" err="1"/>
            <a:t>historians</a:t>
          </a:r>
          <a:r>
            <a:rPr lang="nb-NO"/>
            <a:t> handle vast and </a:t>
          </a:r>
          <a:r>
            <a:rPr lang="nb-NO" err="1"/>
            <a:t>varied</a:t>
          </a:r>
          <a:r>
            <a:rPr lang="nb-NO"/>
            <a:t> data </a:t>
          </a:r>
          <a:r>
            <a:rPr lang="nb-NO" err="1"/>
            <a:t>sets</a:t>
          </a:r>
          <a:r>
            <a:rPr lang="nb-NO"/>
            <a:t>: </a:t>
          </a:r>
          <a:r>
            <a:rPr lang="nb-NO" err="1"/>
            <a:t>archival</a:t>
          </a:r>
          <a:r>
            <a:rPr lang="nb-NO"/>
            <a:t> material, </a:t>
          </a:r>
          <a:r>
            <a:rPr lang="nb-NO" err="1"/>
            <a:t>texts</a:t>
          </a:r>
          <a:r>
            <a:rPr lang="nb-NO"/>
            <a:t>, stats, </a:t>
          </a:r>
          <a:r>
            <a:rPr lang="nb-NO" err="1"/>
            <a:t>visuals</a:t>
          </a:r>
          <a:r>
            <a:rPr lang="nb-NO"/>
            <a:t>/material </a:t>
          </a:r>
          <a:r>
            <a:rPr lang="nb-NO" err="1"/>
            <a:t>objects</a:t>
          </a:r>
          <a:r>
            <a:rPr lang="nb-NO"/>
            <a:t>, oral </a:t>
          </a:r>
          <a:r>
            <a:rPr lang="nb-NO" err="1"/>
            <a:t>history</a:t>
          </a:r>
          <a:r>
            <a:rPr lang="nb-NO"/>
            <a:t>/</a:t>
          </a:r>
          <a:r>
            <a:rPr lang="nb-NO" err="1"/>
            <a:t>interviews</a:t>
          </a:r>
          <a:endParaRPr lang="en-US"/>
        </a:p>
      </dgm:t>
    </dgm:pt>
    <dgm:pt modelId="{4BD4B190-B00A-41D9-B02D-C7958591BD74}" type="parTrans" cxnId="{44610362-CA40-4090-8EC1-0B08B70A0460}">
      <dgm:prSet/>
      <dgm:spPr/>
      <dgm:t>
        <a:bodyPr/>
        <a:lstStyle/>
        <a:p>
          <a:endParaRPr lang="en-US"/>
        </a:p>
      </dgm:t>
    </dgm:pt>
    <dgm:pt modelId="{31E31D4E-03AC-4F58-A18B-6755BF0438DB}" type="sibTrans" cxnId="{44610362-CA40-4090-8EC1-0B08B70A0460}">
      <dgm:prSet/>
      <dgm:spPr/>
      <dgm:t>
        <a:bodyPr/>
        <a:lstStyle/>
        <a:p>
          <a:endParaRPr lang="en-US"/>
        </a:p>
      </dgm:t>
    </dgm:pt>
    <dgm:pt modelId="{A06F0686-8E96-49FA-B49A-ED45BC029552}">
      <dgm:prSet/>
      <dgm:spPr/>
      <dgm:t>
        <a:bodyPr/>
        <a:lstStyle/>
        <a:p>
          <a:pPr>
            <a:lnSpc>
              <a:spcPct val="100000"/>
            </a:lnSpc>
          </a:pPr>
          <a:r>
            <a:rPr lang="nb-NO" err="1"/>
            <a:t>Thinking</a:t>
          </a:r>
          <a:r>
            <a:rPr lang="nb-NO"/>
            <a:t> skills: </a:t>
          </a:r>
          <a:r>
            <a:rPr lang="nb-NO" err="1"/>
            <a:t>source</a:t>
          </a:r>
          <a:r>
            <a:rPr lang="nb-NO"/>
            <a:t> </a:t>
          </a:r>
          <a:r>
            <a:rPr lang="nb-NO" err="1"/>
            <a:t>criticism</a:t>
          </a:r>
          <a:r>
            <a:rPr lang="nb-NO"/>
            <a:t>, </a:t>
          </a:r>
          <a:r>
            <a:rPr lang="nb-NO" err="1"/>
            <a:t>analysis</a:t>
          </a:r>
          <a:r>
            <a:rPr lang="nb-NO"/>
            <a:t> </a:t>
          </a:r>
          <a:r>
            <a:rPr lang="nb-NO" err="1"/>
            <a:t>of</a:t>
          </a:r>
          <a:r>
            <a:rPr lang="nb-NO"/>
            <a:t> </a:t>
          </a:r>
          <a:r>
            <a:rPr lang="nb-NO" err="1"/>
            <a:t>large</a:t>
          </a:r>
          <a:r>
            <a:rPr lang="nb-NO"/>
            <a:t> </a:t>
          </a:r>
          <a:r>
            <a:rPr lang="nb-NO" err="1"/>
            <a:t>amounts</a:t>
          </a:r>
          <a:r>
            <a:rPr lang="nb-NO"/>
            <a:t> </a:t>
          </a:r>
          <a:r>
            <a:rPr lang="nb-NO" err="1"/>
            <a:t>of</a:t>
          </a:r>
          <a:r>
            <a:rPr lang="nb-NO"/>
            <a:t> data, </a:t>
          </a:r>
          <a:r>
            <a:rPr lang="nb-NO" err="1"/>
            <a:t>seeing</a:t>
          </a:r>
          <a:r>
            <a:rPr lang="nb-NO"/>
            <a:t> an </a:t>
          </a:r>
          <a:r>
            <a:rPr lang="nb-NO" err="1"/>
            <a:t>issue</a:t>
          </a:r>
          <a:r>
            <a:rPr lang="nb-NO"/>
            <a:t> from </a:t>
          </a:r>
          <a:r>
            <a:rPr lang="nb-NO" err="1"/>
            <a:t>several</a:t>
          </a:r>
          <a:r>
            <a:rPr lang="nb-NO"/>
            <a:t> </a:t>
          </a:r>
          <a:r>
            <a:rPr lang="nb-NO" err="1"/>
            <a:t>points</a:t>
          </a:r>
          <a:r>
            <a:rPr lang="nb-NO"/>
            <a:t> </a:t>
          </a:r>
          <a:r>
            <a:rPr lang="nb-NO" err="1"/>
            <a:t>of</a:t>
          </a:r>
          <a:r>
            <a:rPr lang="nb-NO"/>
            <a:t> </a:t>
          </a:r>
          <a:r>
            <a:rPr lang="nb-NO" err="1"/>
            <a:t>view</a:t>
          </a:r>
          <a:r>
            <a:rPr lang="nb-NO"/>
            <a:t>/</a:t>
          </a:r>
          <a:r>
            <a:rPr lang="nb-NO" err="1"/>
            <a:t>perspectives</a:t>
          </a:r>
          <a:endParaRPr lang="en-US"/>
        </a:p>
      </dgm:t>
    </dgm:pt>
    <dgm:pt modelId="{087F8800-3C08-41D1-A405-EF6835E68BC7}" type="parTrans" cxnId="{49143F1B-1FD8-46F2-BE78-297F830F1B0E}">
      <dgm:prSet/>
      <dgm:spPr/>
      <dgm:t>
        <a:bodyPr/>
        <a:lstStyle/>
        <a:p>
          <a:endParaRPr lang="en-US"/>
        </a:p>
      </dgm:t>
    </dgm:pt>
    <dgm:pt modelId="{054C2025-AA2A-46FD-B515-4E9FC5E9DF31}" type="sibTrans" cxnId="{49143F1B-1FD8-46F2-BE78-297F830F1B0E}">
      <dgm:prSet/>
      <dgm:spPr/>
      <dgm:t>
        <a:bodyPr/>
        <a:lstStyle/>
        <a:p>
          <a:endParaRPr lang="en-US"/>
        </a:p>
      </dgm:t>
    </dgm:pt>
    <dgm:pt modelId="{1C1610EB-74A2-4F3A-B0B6-E6A0D8877E92}">
      <dgm:prSet/>
      <dgm:spPr/>
      <dgm:t>
        <a:bodyPr/>
        <a:lstStyle/>
        <a:p>
          <a:pPr>
            <a:lnSpc>
              <a:spcPct val="100000"/>
            </a:lnSpc>
          </a:pPr>
          <a:r>
            <a:rPr lang="nb-NO" err="1"/>
            <a:t>Argumentation</a:t>
          </a:r>
          <a:r>
            <a:rPr lang="nb-NO"/>
            <a:t>: </a:t>
          </a:r>
          <a:r>
            <a:rPr lang="nb-NO" err="1"/>
            <a:t>building</a:t>
          </a:r>
          <a:r>
            <a:rPr lang="nb-NO"/>
            <a:t> a valid argument </a:t>
          </a:r>
          <a:r>
            <a:rPr lang="nb-NO" err="1"/>
            <a:t>based</a:t>
          </a:r>
          <a:r>
            <a:rPr lang="nb-NO"/>
            <a:t> </a:t>
          </a:r>
          <a:r>
            <a:rPr lang="nb-NO" err="1"/>
            <a:t>on</a:t>
          </a:r>
          <a:r>
            <a:rPr lang="nb-NO"/>
            <a:t> </a:t>
          </a:r>
          <a:r>
            <a:rPr lang="nb-NO" err="1"/>
            <a:t>theory</a:t>
          </a:r>
          <a:r>
            <a:rPr lang="nb-NO"/>
            <a:t> and </a:t>
          </a:r>
          <a:r>
            <a:rPr lang="nb-NO" err="1"/>
            <a:t>research</a:t>
          </a:r>
          <a:endParaRPr lang="en-US"/>
        </a:p>
      </dgm:t>
    </dgm:pt>
    <dgm:pt modelId="{A855C1C9-6D0D-4491-9AC4-C4F4FF9ECAC6}" type="parTrans" cxnId="{CE84CA45-E7E8-4263-B232-FF072D89DFD0}">
      <dgm:prSet/>
      <dgm:spPr/>
      <dgm:t>
        <a:bodyPr/>
        <a:lstStyle/>
        <a:p>
          <a:endParaRPr lang="en-US"/>
        </a:p>
      </dgm:t>
    </dgm:pt>
    <dgm:pt modelId="{F1750EB7-D39F-4F62-85EF-0C7AF720085A}" type="sibTrans" cxnId="{CE84CA45-E7E8-4263-B232-FF072D89DFD0}">
      <dgm:prSet/>
      <dgm:spPr/>
      <dgm:t>
        <a:bodyPr/>
        <a:lstStyle/>
        <a:p>
          <a:endParaRPr lang="en-US"/>
        </a:p>
      </dgm:t>
    </dgm:pt>
    <dgm:pt modelId="{F0CF1FC9-EB8E-46BB-BB71-CE09A52CF897}" type="pres">
      <dgm:prSet presAssocID="{657DD8CB-1654-4887-B281-BC26EC517ABD}" presName="root" presStyleCnt="0">
        <dgm:presLayoutVars>
          <dgm:dir/>
          <dgm:resizeHandles val="exact"/>
        </dgm:presLayoutVars>
      </dgm:prSet>
      <dgm:spPr/>
    </dgm:pt>
    <dgm:pt modelId="{620A1275-3B42-454B-A1FC-F7E31FA664F6}" type="pres">
      <dgm:prSet presAssocID="{0F792E4F-3FD0-4D91-9818-06AA3FFCCEFA}" presName="compNode" presStyleCnt="0"/>
      <dgm:spPr/>
    </dgm:pt>
    <dgm:pt modelId="{6EAD11DA-DEA6-4C60-9871-9B16AC4A4948}" type="pres">
      <dgm:prSet presAssocID="{0F792E4F-3FD0-4D91-9818-06AA3FFCCEFA}" presName="bgRect" presStyleLbl="bgShp" presStyleIdx="0" presStyleCnt="3"/>
      <dgm:spPr/>
    </dgm:pt>
    <dgm:pt modelId="{C75B3F37-E97F-40C4-898A-C0B1DCCB5BE5}" type="pres">
      <dgm:prSet presAssocID="{0F792E4F-3FD0-4D91-9818-06AA3FFCCEF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BE304206-67BA-4D53-940A-F854E05BEA83}" type="pres">
      <dgm:prSet presAssocID="{0F792E4F-3FD0-4D91-9818-06AA3FFCCEFA}" presName="spaceRect" presStyleCnt="0"/>
      <dgm:spPr/>
    </dgm:pt>
    <dgm:pt modelId="{30635C32-D35C-4D87-888C-4B98974E1D82}" type="pres">
      <dgm:prSet presAssocID="{0F792E4F-3FD0-4D91-9818-06AA3FFCCEFA}" presName="parTx" presStyleLbl="revTx" presStyleIdx="0" presStyleCnt="3">
        <dgm:presLayoutVars>
          <dgm:chMax val="0"/>
          <dgm:chPref val="0"/>
        </dgm:presLayoutVars>
      </dgm:prSet>
      <dgm:spPr/>
    </dgm:pt>
    <dgm:pt modelId="{55B8D4CA-0B21-44DF-B6DA-F99A9C9B3A7A}" type="pres">
      <dgm:prSet presAssocID="{31E31D4E-03AC-4F58-A18B-6755BF0438DB}" presName="sibTrans" presStyleCnt="0"/>
      <dgm:spPr/>
    </dgm:pt>
    <dgm:pt modelId="{FBD2747D-1FE9-4B63-9DA1-0D86AA281EDD}" type="pres">
      <dgm:prSet presAssocID="{A06F0686-8E96-49FA-B49A-ED45BC029552}" presName="compNode" presStyleCnt="0"/>
      <dgm:spPr/>
    </dgm:pt>
    <dgm:pt modelId="{96E958CC-0EDC-436C-9B50-87F6FE9A48A3}" type="pres">
      <dgm:prSet presAssocID="{A06F0686-8E96-49FA-B49A-ED45BC029552}" presName="bgRect" presStyleLbl="bgShp" presStyleIdx="1" presStyleCnt="3"/>
      <dgm:spPr/>
    </dgm:pt>
    <dgm:pt modelId="{1FEC9C68-43FE-42E8-8B53-3C4AB7DA3F3B}" type="pres">
      <dgm:prSet presAssocID="{A06F0686-8E96-49FA-B49A-ED45BC02955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rson with Idea"/>
        </a:ext>
      </dgm:extLst>
    </dgm:pt>
    <dgm:pt modelId="{E00D9889-B596-4B29-A8AF-1C975CECD35E}" type="pres">
      <dgm:prSet presAssocID="{A06F0686-8E96-49FA-B49A-ED45BC029552}" presName="spaceRect" presStyleCnt="0"/>
      <dgm:spPr/>
    </dgm:pt>
    <dgm:pt modelId="{44548219-FA9C-4E19-9808-0AC4AA227122}" type="pres">
      <dgm:prSet presAssocID="{A06F0686-8E96-49FA-B49A-ED45BC029552}" presName="parTx" presStyleLbl="revTx" presStyleIdx="1" presStyleCnt="3">
        <dgm:presLayoutVars>
          <dgm:chMax val="0"/>
          <dgm:chPref val="0"/>
        </dgm:presLayoutVars>
      </dgm:prSet>
      <dgm:spPr/>
    </dgm:pt>
    <dgm:pt modelId="{CCB81CEF-3EA2-4904-AC1B-8187185B91A9}" type="pres">
      <dgm:prSet presAssocID="{054C2025-AA2A-46FD-B515-4E9FC5E9DF31}" presName="sibTrans" presStyleCnt="0"/>
      <dgm:spPr/>
    </dgm:pt>
    <dgm:pt modelId="{0723D15F-BD5A-4633-AD03-28DEDDE173FC}" type="pres">
      <dgm:prSet presAssocID="{1C1610EB-74A2-4F3A-B0B6-E6A0D8877E92}" presName="compNode" presStyleCnt="0"/>
      <dgm:spPr/>
    </dgm:pt>
    <dgm:pt modelId="{440B5A0D-A8CE-490E-AE12-FEC008B8F7F8}" type="pres">
      <dgm:prSet presAssocID="{1C1610EB-74A2-4F3A-B0B6-E6A0D8877E92}" presName="bgRect" presStyleLbl="bgShp" presStyleIdx="2" presStyleCnt="3"/>
      <dgm:spPr/>
    </dgm:pt>
    <dgm:pt modelId="{004BA3D7-8351-4BAD-BABA-9B09E30E5A46}" type="pres">
      <dgm:prSet presAssocID="{1C1610EB-74A2-4F3A-B0B6-E6A0D8877E9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C08BAF61-C19C-4795-8A91-2BDA1ACA4DDF}" type="pres">
      <dgm:prSet presAssocID="{1C1610EB-74A2-4F3A-B0B6-E6A0D8877E92}" presName="spaceRect" presStyleCnt="0"/>
      <dgm:spPr/>
    </dgm:pt>
    <dgm:pt modelId="{FC71F662-EC03-49D4-A02D-8FC0090EE7E8}" type="pres">
      <dgm:prSet presAssocID="{1C1610EB-74A2-4F3A-B0B6-E6A0D8877E92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9143F1B-1FD8-46F2-BE78-297F830F1B0E}" srcId="{657DD8CB-1654-4887-B281-BC26EC517ABD}" destId="{A06F0686-8E96-49FA-B49A-ED45BC029552}" srcOrd="1" destOrd="0" parTransId="{087F8800-3C08-41D1-A405-EF6835E68BC7}" sibTransId="{054C2025-AA2A-46FD-B515-4E9FC5E9DF31}"/>
    <dgm:cxn modelId="{5E7AB238-AEB9-48D1-B590-5FCDBE6BCF40}" type="presOf" srcId="{0F792E4F-3FD0-4D91-9818-06AA3FFCCEFA}" destId="{30635C32-D35C-4D87-888C-4B98974E1D82}" srcOrd="0" destOrd="0" presId="urn:microsoft.com/office/officeart/2018/2/layout/IconVerticalSolidList"/>
    <dgm:cxn modelId="{360A9D61-EC48-448A-B5D3-41707A6BF4A3}" type="presOf" srcId="{657DD8CB-1654-4887-B281-BC26EC517ABD}" destId="{F0CF1FC9-EB8E-46BB-BB71-CE09A52CF897}" srcOrd="0" destOrd="0" presId="urn:microsoft.com/office/officeart/2018/2/layout/IconVerticalSolidList"/>
    <dgm:cxn modelId="{44610362-CA40-4090-8EC1-0B08B70A0460}" srcId="{657DD8CB-1654-4887-B281-BC26EC517ABD}" destId="{0F792E4F-3FD0-4D91-9818-06AA3FFCCEFA}" srcOrd="0" destOrd="0" parTransId="{4BD4B190-B00A-41D9-B02D-C7958591BD74}" sibTransId="{31E31D4E-03AC-4F58-A18B-6755BF0438DB}"/>
    <dgm:cxn modelId="{CE84CA45-E7E8-4263-B232-FF072D89DFD0}" srcId="{657DD8CB-1654-4887-B281-BC26EC517ABD}" destId="{1C1610EB-74A2-4F3A-B0B6-E6A0D8877E92}" srcOrd="2" destOrd="0" parTransId="{A855C1C9-6D0D-4491-9AC4-C4F4FF9ECAC6}" sibTransId="{F1750EB7-D39F-4F62-85EF-0C7AF720085A}"/>
    <dgm:cxn modelId="{591ECC7A-7C13-4D9A-86F0-8E94D8FB5EC5}" type="presOf" srcId="{1C1610EB-74A2-4F3A-B0B6-E6A0D8877E92}" destId="{FC71F662-EC03-49D4-A02D-8FC0090EE7E8}" srcOrd="0" destOrd="0" presId="urn:microsoft.com/office/officeart/2018/2/layout/IconVerticalSolidList"/>
    <dgm:cxn modelId="{AF0E967F-B192-43F4-A75E-33BE844492FD}" type="presOf" srcId="{A06F0686-8E96-49FA-B49A-ED45BC029552}" destId="{44548219-FA9C-4E19-9808-0AC4AA227122}" srcOrd="0" destOrd="0" presId="urn:microsoft.com/office/officeart/2018/2/layout/IconVerticalSolidList"/>
    <dgm:cxn modelId="{26234EF4-F109-4CC4-B09F-E627D8449E3C}" type="presParOf" srcId="{F0CF1FC9-EB8E-46BB-BB71-CE09A52CF897}" destId="{620A1275-3B42-454B-A1FC-F7E31FA664F6}" srcOrd="0" destOrd="0" presId="urn:microsoft.com/office/officeart/2018/2/layout/IconVerticalSolidList"/>
    <dgm:cxn modelId="{B1755F28-FACA-4C58-B1A7-9ACA66BC1E13}" type="presParOf" srcId="{620A1275-3B42-454B-A1FC-F7E31FA664F6}" destId="{6EAD11DA-DEA6-4C60-9871-9B16AC4A4948}" srcOrd="0" destOrd="0" presId="urn:microsoft.com/office/officeart/2018/2/layout/IconVerticalSolidList"/>
    <dgm:cxn modelId="{447C4942-2673-480A-8587-7720461BB6BC}" type="presParOf" srcId="{620A1275-3B42-454B-A1FC-F7E31FA664F6}" destId="{C75B3F37-E97F-40C4-898A-C0B1DCCB5BE5}" srcOrd="1" destOrd="0" presId="urn:microsoft.com/office/officeart/2018/2/layout/IconVerticalSolidList"/>
    <dgm:cxn modelId="{8AE46D59-FC3E-4BA0-9107-AFA72155563D}" type="presParOf" srcId="{620A1275-3B42-454B-A1FC-F7E31FA664F6}" destId="{BE304206-67BA-4D53-940A-F854E05BEA83}" srcOrd="2" destOrd="0" presId="urn:microsoft.com/office/officeart/2018/2/layout/IconVerticalSolidList"/>
    <dgm:cxn modelId="{479554BA-B662-47C0-8421-26AC31545A34}" type="presParOf" srcId="{620A1275-3B42-454B-A1FC-F7E31FA664F6}" destId="{30635C32-D35C-4D87-888C-4B98974E1D82}" srcOrd="3" destOrd="0" presId="urn:microsoft.com/office/officeart/2018/2/layout/IconVerticalSolidList"/>
    <dgm:cxn modelId="{344F315D-9F97-4C84-B9FB-28772A47FE96}" type="presParOf" srcId="{F0CF1FC9-EB8E-46BB-BB71-CE09A52CF897}" destId="{55B8D4CA-0B21-44DF-B6DA-F99A9C9B3A7A}" srcOrd="1" destOrd="0" presId="urn:microsoft.com/office/officeart/2018/2/layout/IconVerticalSolidList"/>
    <dgm:cxn modelId="{483D86F0-EF3A-4C2A-A71A-843306FABF49}" type="presParOf" srcId="{F0CF1FC9-EB8E-46BB-BB71-CE09A52CF897}" destId="{FBD2747D-1FE9-4B63-9DA1-0D86AA281EDD}" srcOrd="2" destOrd="0" presId="urn:microsoft.com/office/officeart/2018/2/layout/IconVerticalSolidList"/>
    <dgm:cxn modelId="{57C09E6F-F182-403D-A0FE-0F25675AC2E1}" type="presParOf" srcId="{FBD2747D-1FE9-4B63-9DA1-0D86AA281EDD}" destId="{96E958CC-0EDC-436C-9B50-87F6FE9A48A3}" srcOrd="0" destOrd="0" presId="urn:microsoft.com/office/officeart/2018/2/layout/IconVerticalSolidList"/>
    <dgm:cxn modelId="{335E03AD-5222-438A-8560-4205AAACFE2B}" type="presParOf" srcId="{FBD2747D-1FE9-4B63-9DA1-0D86AA281EDD}" destId="{1FEC9C68-43FE-42E8-8B53-3C4AB7DA3F3B}" srcOrd="1" destOrd="0" presId="urn:microsoft.com/office/officeart/2018/2/layout/IconVerticalSolidList"/>
    <dgm:cxn modelId="{77854E26-8990-4158-B99D-EED70E4E71BA}" type="presParOf" srcId="{FBD2747D-1FE9-4B63-9DA1-0D86AA281EDD}" destId="{E00D9889-B596-4B29-A8AF-1C975CECD35E}" srcOrd="2" destOrd="0" presId="urn:microsoft.com/office/officeart/2018/2/layout/IconVerticalSolidList"/>
    <dgm:cxn modelId="{89C7BB28-A543-42B8-A377-0C4EACA0ED66}" type="presParOf" srcId="{FBD2747D-1FE9-4B63-9DA1-0D86AA281EDD}" destId="{44548219-FA9C-4E19-9808-0AC4AA227122}" srcOrd="3" destOrd="0" presId="urn:microsoft.com/office/officeart/2018/2/layout/IconVerticalSolidList"/>
    <dgm:cxn modelId="{D05055DE-F77E-42F3-B598-807E156D8BCE}" type="presParOf" srcId="{F0CF1FC9-EB8E-46BB-BB71-CE09A52CF897}" destId="{CCB81CEF-3EA2-4904-AC1B-8187185B91A9}" srcOrd="3" destOrd="0" presId="urn:microsoft.com/office/officeart/2018/2/layout/IconVerticalSolidList"/>
    <dgm:cxn modelId="{5ACE3133-67AA-4C29-9727-5AFB60EDC30D}" type="presParOf" srcId="{F0CF1FC9-EB8E-46BB-BB71-CE09A52CF897}" destId="{0723D15F-BD5A-4633-AD03-28DEDDE173FC}" srcOrd="4" destOrd="0" presId="urn:microsoft.com/office/officeart/2018/2/layout/IconVerticalSolidList"/>
    <dgm:cxn modelId="{738472F3-275B-4463-A4CE-20A86614C617}" type="presParOf" srcId="{0723D15F-BD5A-4633-AD03-28DEDDE173FC}" destId="{440B5A0D-A8CE-490E-AE12-FEC008B8F7F8}" srcOrd="0" destOrd="0" presId="urn:microsoft.com/office/officeart/2018/2/layout/IconVerticalSolidList"/>
    <dgm:cxn modelId="{C709EA59-811E-4DC0-A046-FB22652DF0EA}" type="presParOf" srcId="{0723D15F-BD5A-4633-AD03-28DEDDE173FC}" destId="{004BA3D7-8351-4BAD-BABA-9B09E30E5A46}" srcOrd="1" destOrd="0" presId="urn:microsoft.com/office/officeart/2018/2/layout/IconVerticalSolidList"/>
    <dgm:cxn modelId="{E3A51A45-2EAC-487D-996D-D629C838FFEA}" type="presParOf" srcId="{0723D15F-BD5A-4633-AD03-28DEDDE173FC}" destId="{C08BAF61-C19C-4795-8A91-2BDA1ACA4DDF}" srcOrd="2" destOrd="0" presId="urn:microsoft.com/office/officeart/2018/2/layout/IconVerticalSolidList"/>
    <dgm:cxn modelId="{EE0F4E33-4F0A-492B-8537-974911CD1686}" type="presParOf" srcId="{0723D15F-BD5A-4633-AD03-28DEDDE173FC}" destId="{FC71F662-EC03-49D4-A02D-8FC0090EE7E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F0DCBDD-C239-4505-A423-C5F30110C3B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40F717F-D490-4DF5-B7CD-9DCCC7187D7B}">
      <dgm:prSet/>
      <dgm:spPr/>
      <dgm:t>
        <a:bodyPr/>
        <a:lstStyle/>
        <a:p>
          <a:pPr rtl="0"/>
          <a:r>
            <a:rPr lang="nb-NO" dirty="0">
              <a:latin typeface="Calibri Light" panose="020F0302020204030204"/>
            </a:rPr>
            <a:t>A </a:t>
          </a:r>
          <a:r>
            <a:rPr lang="nb-NO" dirty="0" err="1">
              <a:latin typeface="Calibri Light" panose="020F0302020204030204"/>
            </a:rPr>
            <a:t>hands-on</a:t>
          </a:r>
          <a:r>
            <a:rPr lang="nb-NO" dirty="0">
              <a:latin typeface="Calibri Light" panose="020F0302020204030204"/>
            </a:rPr>
            <a:t>, </a:t>
          </a:r>
          <a:r>
            <a:rPr lang="nb-NO" dirty="0" err="1">
              <a:latin typeface="Calibri Light" panose="020F0302020204030204"/>
            </a:rPr>
            <a:t>practice-oriented</a:t>
          </a:r>
          <a:r>
            <a:rPr lang="nb-NO" dirty="0">
              <a:latin typeface="Calibri Light" panose="020F0302020204030204"/>
            </a:rPr>
            <a:t> </a:t>
          </a:r>
          <a:r>
            <a:rPr lang="nb-NO" dirty="0" err="1">
              <a:latin typeface="Calibri Light" panose="020F0302020204030204"/>
            </a:rPr>
            <a:t>course</a:t>
          </a:r>
          <a:r>
            <a:rPr lang="nb-NO" dirty="0">
              <a:latin typeface="Calibri Light" panose="020F0302020204030204"/>
            </a:rPr>
            <a:t> for BA-students in </a:t>
          </a:r>
          <a:r>
            <a:rPr lang="nb-NO" dirty="0" err="1">
              <a:latin typeface="Calibri Light" panose="020F0302020204030204"/>
            </a:rPr>
            <a:t>history</a:t>
          </a:r>
          <a:r>
            <a:rPr lang="nb-NO" dirty="0">
              <a:latin typeface="Calibri Light" panose="020F0302020204030204"/>
            </a:rPr>
            <a:t> and </a:t>
          </a:r>
          <a:r>
            <a:rPr lang="nb-NO" dirty="0" err="1">
              <a:latin typeface="Calibri Light" panose="020F0302020204030204"/>
            </a:rPr>
            <a:t>psychology</a:t>
          </a:r>
          <a:endParaRPr lang="en-US" dirty="0" err="1"/>
        </a:p>
      </dgm:t>
    </dgm:pt>
    <dgm:pt modelId="{5130053B-3F0D-45C6-9561-263F1C53E5D5}" type="parTrans" cxnId="{96F2C26F-9A42-42CC-9CAD-732D19CFB392}">
      <dgm:prSet/>
      <dgm:spPr/>
      <dgm:t>
        <a:bodyPr/>
        <a:lstStyle/>
        <a:p>
          <a:endParaRPr lang="en-US"/>
        </a:p>
      </dgm:t>
    </dgm:pt>
    <dgm:pt modelId="{9BC4E60B-5381-4F25-8F3F-BAD537755D10}" type="sibTrans" cxnId="{96F2C26F-9A42-42CC-9CAD-732D19CFB392}">
      <dgm:prSet/>
      <dgm:spPr/>
      <dgm:t>
        <a:bodyPr/>
        <a:lstStyle/>
        <a:p>
          <a:endParaRPr lang="en-US"/>
        </a:p>
      </dgm:t>
    </dgm:pt>
    <dgm:pt modelId="{8B040641-3EDA-4A97-A8FD-39B366EA58EF}">
      <dgm:prSet/>
      <dgm:spPr/>
      <dgm:t>
        <a:bodyPr/>
        <a:lstStyle/>
        <a:p>
          <a:pPr rtl="0"/>
          <a:r>
            <a:rPr lang="nb-NO" dirty="0" err="1">
              <a:latin typeface="Calibri Light" panose="020F0302020204030204"/>
            </a:rPr>
            <a:t>Teaches</a:t>
          </a:r>
          <a:r>
            <a:rPr lang="nb-NO" dirty="0">
              <a:latin typeface="Calibri Light" panose="020F0302020204030204"/>
            </a:rPr>
            <a:t> </a:t>
          </a:r>
          <a:r>
            <a:rPr lang="nb-NO" dirty="0" err="1">
              <a:latin typeface="Calibri Light" panose="020F0302020204030204"/>
            </a:rPr>
            <a:t>you</a:t>
          </a:r>
          <a:r>
            <a:rPr lang="nb-NO" dirty="0">
              <a:latin typeface="Calibri Light" panose="020F0302020204030204"/>
            </a:rPr>
            <a:t> to transfer skills and </a:t>
          </a:r>
          <a:r>
            <a:rPr lang="nb-NO" dirty="0" err="1">
              <a:latin typeface="Calibri Light" panose="020F0302020204030204"/>
            </a:rPr>
            <a:t>knowledge</a:t>
          </a:r>
          <a:r>
            <a:rPr lang="nb-NO" dirty="0">
              <a:latin typeface="Calibri Light" panose="020F0302020204030204"/>
            </a:rPr>
            <a:t> </a:t>
          </a:r>
          <a:r>
            <a:rPr lang="nb-NO" dirty="0" err="1">
              <a:latin typeface="Calibri Light" panose="020F0302020204030204"/>
            </a:rPr>
            <a:t>onto</a:t>
          </a:r>
          <a:r>
            <a:rPr lang="nb-NO" dirty="0">
              <a:latin typeface="Calibri Light" panose="020F0302020204030204"/>
            </a:rPr>
            <a:t> a real-</a:t>
          </a:r>
          <a:r>
            <a:rPr lang="nb-NO" dirty="0" err="1">
              <a:latin typeface="Calibri Light" panose="020F0302020204030204"/>
            </a:rPr>
            <a:t>life</a:t>
          </a:r>
          <a:r>
            <a:rPr lang="nb-NO" dirty="0">
              <a:latin typeface="Calibri Light" panose="020F0302020204030204"/>
            </a:rPr>
            <a:t> </a:t>
          </a:r>
          <a:r>
            <a:rPr lang="nb-NO" dirty="0" err="1">
              <a:latin typeface="Calibri Light" panose="020F0302020204030204"/>
            </a:rPr>
            <a:t>sustainability</a:t>
          </a:r>
          <a:r>
            <a:rPr lang="nb-NO" dirty="0">
              <a:latin typeface="Calibri Light" panose="020F0302020204030204"/>
            </a:rPr>
            <a:t> problem </a:t>
          </a:r>
          <a:r>
            <a:rPr lang="nb-NO" dirty="0" err="1">
              <a:latin typeface="Calibri Light" panose="020F0302020204030204"/>
            </a:rPr>
            <a:t>within</a:t>
          </a:r>
          <a:r>
            <a:rPr lang="nb-NO" dirty="0">
              <a:latin typeface="Calibri Light" panose="020F0302020204030204"/>
            </a:rPr>
            <a:t> a </a:t>
          </a:r>
          <a:r>
            <a:rPr lang="nb-NO" dirty="0" err="1">
              <a:latin typeface="Calibri Light" panose="020F0302020204030204"/>
            </a:rPr>
            <a:t>company</a:t>
          </a:r>
          <a:endParaRPr lang="en-US" dirty="0" err="1"/>
        </a:p>
      </dgm:t>
    </dgm:pt>
    <dgm:pt modelId="{D6B8B134-9A72-4015-B129-F94EF8729B58}" type="parTrans" cxnId="{812DAFC6-347C-407D-9388-E6003CA696A1}">
      <dgm:prSet/>
      <dgm:spPr/>
      <dgm:t>
        <a:bodyPr/>
        <a:lstStyle/>
        <a:p>
          <a:endParaRPr lang="en-US"/>
        </a:p>
      </dgm:t>
    </dgm:pt>
    <dgm:pt modelId="{587D5BE3-6DB9-42BD-B952-7E197EE556E2}" type="sibTrans" cxnId="{812DAFC6-347C-407D-9388-E6003CA696A1}">
      <dgm:prSet/>
      <dgm:spPr/>
      <dgm:t>
        <a:bodyPr/>
        <a:lstStyle/>
        <a:p>
          <a:endParaRPr lang="en-US"/>
        </a:p>
      </dgm:t>
    </dgm:pt>
    <dgm:pt modelId="{32D69D8F-C164-43FE-9F92-4B657F50D6C5}">
      <dgm:prSet/>
      <dgm:spPr/>
      <dgm:t>
        <a:bodyPr/>
        <a:lstStyle/>
        <a:p>
          <a:pPr rtl="0"/>
          <a:r>
            <a:rPr lang="nb-NO" dirty="0" err="1">
              <a:latin typeface="Calibri Light" panose="020F0302020204030204"/>
            </a:rPr>
            <a:t>Increases</a:t>
          </a:r>
          <a:r>
            <a:rPr lang="nb-NO" dirty="0">
              <a:latin typeface="Calibri Light" panose="020F0302020204030204"/>
            </a:rPr>
            <a:t> </a:t>
          </a:r>
          <a:r>
            <a:rPr lang="nb-NO" dirty="0" err="1">
              <a:latin typeface="Calibri Light" panose="020F0302020204030204"/>
            </a:rPr>
            <a:t>your</a:t>
          </a:r>
          <a:r>
            <a:rPr lang="nb-NO" dirty="0">
              <a:latin typeface="Calibri Light" panose="020F0302020204030204"/>
            </a:rPr>
            <a:t> </a:t>
          </a:r>
          <a:r>
            <a:rPr lang="nb-NO" dirty="0" err="1">
              <a:latin typeface="Calibri Light" panose="020F0302020204030204"/>
            </a:rPr>
            <a:t>competence</a:t>
          </a:r>
          <a:r>
            <a:rPr lang="nb-NO" dirty="0">
              <a:latin typeface="Calibri Light" panose="020F0302020204030204"/>
            </a:rPr>
            <a:t> in </a:t>
          </a:r>
          <a:r>
            <a:rPr lang="nb-NO" dirty="0" err="1">
              <a:latin typeface="Calibri Light" panose="020F0302020204030204"/>
            </a:rPr>
            <a:t>sustainability</a:t>
          </a:r>
          <a:r>
            <a:rPr lang="nb-NO" dirty="0">
              <a:latin typeface="Calibri Light" panose="020F0302020204030204"/>
            </a:rPr>
            <a:t> </a:t>
          </a:r>
          <a:r>
            <a:rPr lang="nb-NO" dirty="0" err="1">
              <a:latin typeface="Calibri Light" panose="020F0302020204030204"/>
            </a:rPr>
            <a:t>work</a:t>
          </a:r>
          <a:endParaRPr lang="en-US" dirty="0" err="1"/>
        </a:p>
      </dgm:t>
    </dgm:pt>
    <dgm:pt modelId="{037C9308-1F79-4339-85EE-FF9672965C27}" type="parTrans" cxnId="{CA77E104-F7A4-41BA-B089-C31FD8B077A0}">
      <dgm:prSet/>
      <dgm:spPr/>
      <dgm:t>
        <a:bodyPr/>
        <a:lstStyle/>
        <a:p>
          <a:endParaRPr lang="en-US"/>
        </a:p>
      </dgm:t>
    </dgm:pt>
    <dgm:pt modelId="{285676D2-020F-497E-B47C-E53A5C03913D}" type="sibTrans" cxnId="{CA77E104-F7A4-41BA-B089-C31FD8B077A0}">
      <dgm:prSet/>
      <dgm:spPr/>
      <dgm:t>
        <a:bodyPr/>
        <a:lstStyle/>
        <a:p>
          <a:endParaRPr lang="en-US"/>
        </a:p>
      </dgm:t>
    </dgm:pt>
    <dgm:pt modelId="{AFA29224-98BD-447F-9ED3-62F3FA4542BB}">
      <dgm:prSet/>
      <dgm:spPr/>
      <dgm:t>
        <a:bodyPr/>
        <a:lstStyle/>
        <a:p>
          <a:r>
            <a:rPr lang="nb-NO" dirty="0"/>
            <a:t>20 ECTS</a:t>
          </a:r>
          <a:endParaRPr lang="en-US" dirty="0"/>
        </a:p>
      </dgm:t>
    </dgm:pt>
    <dgm:pt modelId="{EB07E93D-8286-4AC3-8731-49B251AA898A}" type="parTrans" cxnId="{722CED20-FF69-4FC1-9D3E-2D9E479735FE}">
      <dgm:prSet/>
      <dgm:spPr/>
      <dgm:t>
        <a:bodyPr/>
        <a:lstStyle/>
        <a:p>
          <a:endParaRPr lang="en-US"/>
        </a:p>
      </dgm:t>
    </dgm:pt>
    <dgm:pt modelId="{66095AA5-9D91-41C9-81F3-E80811255D5E}" type="sibTrans" cxnId="{722CED20-FF69-4FC1-9D3E-2D9E479735FE}">
      <dgm:prSet/>
      <dgm:spPr/>
      <dgm:t>
        <a:bodyPr/>
        <a:lstStyle/>
        <a:p>
          <a:endParaRPr lang="en-US"/>
        </a:p>
      </dgm:t>
    </dgm:pt>
    <dgm:pt modelId="{1B0C1F96-48D0-4F32-8FDD-DDC123548016}" type="pres">
      <dgm:prSet presAssocID="{7F0DCBDD-C239-4505-A423-C5F30110C3B7}" presName="linear" presStyleCnt="0">
        <dgm:presLayoutVars>
          <dgm:animLvl val="lvl"/>
          <dgm:resizeHandles val="exact"/>
        </dgm:presLayoutVars>
      </dgm:prSet>
      <dgm:spPr/>
    </dgm:pt>
    <dgm:pt modelId="{4A8E6CB6-0799-4333-A90B-201D5B8DA133}" type="pres">
      <dgm:prSet presAssocID="{540F717F-D490-4DF5-B7CD-9DCCC7187D7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D3255BF-1750-48BB-8CA8-F49C0956AB7A}" type="pres">
      <dgm:prSet presAssocID="{9BC4E60B-5381-4F25-8F3F-BAD537755D10}" presName="spacer" presStyleCnt="0"/>
      <dgm:spPr/>
    </dgm:pt>
    <dgm:pt modelId="{5D1ADD4E-5C10-45DA-A008-CF90AC8BEB58}" type="pres">
      <dgm:prSet presAssocID="{8B040641-3EDA-4A97-A8FD-39B366EA58E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44B343F-0318-4305-9559-09C338DA99F4}" type="pres">
      <dgm:prSet presAssocID="{587D5BE3-6DB9-42BD-B952-7E197EE556E2}" presName="spacer" presStyleCnt="0"/>
      <dgm:spPr/>
    </dgm:pt>
    <dgm:pt modelId="{E21738A9-AF5C-458F-BB49-B273CE2EB95F}" type="pres">
      <dgm:prSet presAssocID="{32D69D8F-C164-43FE-9F92-4B657F50D6C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D6D7DAF-D6C9-4716-8AC3-F9F5DAEBE049}" type="pres">
      <dgm:prSet presAssocID="{285676D2-020F-497E-B47C-E53A5C03913D}" presName="spacer" presStyleCnt="0"/>
      <dgm:spPr/>
    </dgm:pt>
    <dgm:pt modelId="{5E974055-0B97-4B45-B837-7A05D3F2B794}" type="pres">
      <dgm:prSet presAssocID="{AFA29224-98BD-447F-9ED3-62F3FA4542BB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CA77E104-F7A4-41BA-B089-C31FD8B077A0}" srcId="{7F0DCBDD-C239-4505-A423-C5F30110C3B7}" destId="{32D69D8F-C164-43FE-9F92-4B657F50D6C5}" srcOrd="2" destOrd="0" parTransId="{037C9308-1F79-4339-85EE-FF9672965C27}" sibTransId="{285676D2-020F-497E-B47C-E53A5C03913D}"/>
    <dgm:cxn modelId="{722CED20-FF69-4FC1-9D3E-2D9E479735FE}" srcId="{7F0DCBDD-C239-4505-A423-C5F30110C3B7}" destId="{AFA29224-98BD-447F-9ED3-62F3FA4542BB}" srcOrd="3" destOrd="0" parTransId="{EB07E93D-8286-4AC3-8731-49B251AA898A}" sibTransId="{66095AA5-9D91-41C9-81F3-E80811255D5E}"/>
    <dgm:cxn modelId="{B75DB561-3910-0F4B-8774-1F6578BD6DC8}" type="presOf" srcId="{540F717F-D490-4DF5-B7CD-9DCCC7187D7B}" destId="{4A8E6CB6-0799-4333-A90B-201D5B8DA133}" srcOrd="0" destOrd="0" presId="urn:microsoft.com/office/officeart/2005/8/layout/vList2"/>
    <dgm:cxn modelId="{2EEF1949-E6E5-224A-8697-79EFFA169993}" type="presOf" srcId="{8B040641-3EDA-4A97-A8FD-39B366EA58EF}" destId="{5D1ADD4E-5C10-45DA-A008-CF90AC8BEB58}" srcOrd="0" destOrd="0" presId="urn:microsoft.com/office/officeart/2005/8/layout/vList2"/>
    <dgm:cxn modelId="{96F2C26F-9A42-42CC-9CAD-732D19CFB392}" srcId="{7F0DCBDD-C239-4505-A423-C5F30110C3B7}" destId="{540F717F-D490-4DF5-B7CD-9DCCC7187D7B}" srcOrd="0" destOrd="0" parTransId="{5130053B-3F0D-45C6-9561-263F1C53E5D5}" sibTransId="{9BC4E60B-5381-4F25-8F3F-BAD537755D10}"/>
    <dgm:cxn modelId="{2F4FAC78-A222-1345-8C77-D22B1A1E7117}" type="presOf" srcId="{32D69D8F-C164-43FE-9F92-4B657F50D6C5}" destId="{E21738A9-AF5C-458F-BB49-B273CE2EB95F}" srcOrd="0" destOrd="0" presId="urn:microsoft.com/office/officeart/2005/8/layout/vList2"/>
    <dgm:cxn modelId="{FAC1E7BE-4894-9C45-9DB2-B5866448D6BC}" type="presOf" srcId="{AFA29224-98BD-447F-9ED3-62F3FA4542BB}" destId="{5E974055-0B97-4B45-B837-7A05D3F2B794}" srcOrd="0" destOrd="0" presId="urn:microsoft.com/office/officeart/2005/8/layout/vList2"/>
    <dgm:cxn modelId="{812DAFC6-347C-407D-9388-E6003CA696A1}" srcId="{7F0DCBDD-C239-4505-A423-C5F30110C3B7}" destId="{8B040641-3EDA-4A97-A8FD-39B366EA58EF}" srcOrd="1" destOrd="0" parTransId="{D6B8B134-9A72-4015-B129-F94EF8729B58}" sibTransId="{587D5BE3-6DB9-42BD-B952-7E197EE556E2}"/>
    <dgm:cxn modelId="{98E1A0D3-373C-A54D-96B3-6A8275774B92}" type="presOf" srcId="{7F0DCBDD-C239-4505-A423-C5F30110C3B7}" destId="{1B0C1F96-48D0-4F32-8FDD-DDC123548016}" srcOrd="0" destOrd="0" presId="urn:microsoft.com/office/officeart/2005/8/layout/vList2"/>
    <dgm:cxn modelId="{71FE0192-87D1-5042-B608-AE8887758474}" type="presParOf" srcId="{1B0C1F96-48D0-4F32-8FDD-DDC123548016}" destId="{4A8E6CB6-0799-4333-A90B-201D5B8DA133}" srcOrd="0" destOrd="0" presId="urn:microsoft.com/office/officeart/2005/8/layout/vList2"/>
    <dgm:cxn modelId="{C53C66D4-8C61-5846-9851-C43C6287F74A}" type="presParOf" srcId="{1B0C1F96-48D0-4F32-8FDD-DDC123548016}" destId="{8D3255BF-1750-48BB-8CA8-F49C0956AB7A}" srcOrd="1" destOrd="0" presId="urn:microsoft.com/office/officeart/2005/8/layout/vList2"/>
    <dgm:cxn modelId="{1144C15E-A333-B046-B55D-108DD837153F}" type="presParOf" srcId="{1B0C1F96-48D0-4F32-8FDD-DDC123548016}" destId="{5D1ADD4E-5C10-45DA-A008-CF90AC8BEB58}" srcOrd="2" destOrd="0" presId="urn:microsoft.com/office/officeart/2005/8/layout/vList2"/>
    <dgm:cxn modelId="{7C3AB2B3-9688-EF45-971F-1ECF24E25268}" type="presParOf" srcId="{1B0C1F96-48D0-4F32-8FDD-DDC123548016}" destId="{044B343F-0318-4305-9559-09C338DA99F4}" srcOrd="3" destOrd="0" presId="urn:microsoft.com/office/officeart/2005/8/layout/vList2"/>
    <dgm:cxn modelId="{B53113CD-F720-3249-83D0-BA680537C83F}" type="presParOf" srcId="{1B0C1F96-48D0-4F32-8FDD-DDC123548016}" destId="{E21738A9-AF5C-458F-BB49-B273CE2EB95F}" srcOrd="4" destOrd="0" presId="urn:microsoft.com/office/officeart/2005/8/layout/vList2"/>
    <dgm:cxn modelId="{8110187E-E210-3549-8E01-CE124C4AB494}" type="presParOf" srcId="{1B0C1F96-48D0-4F32-8FDD-DDC123548016}" destId="{7D6D7DAF-D6C9-4716-8AC3-F9F5DAEBE049}" srcOrd="5" destOrd="0" presId="urn:microsoft.com/office/officeart/2005/8/layout/vList2"/>
    <dgm:cxn modelId="{D3A7466E-AAEB-3242-9045-0DAC4EC23A98}" type="presParOf" srcId="{1B0C1F96-48D0-4F32-8FDD-DDC123548016}" destId="{5E974055-0B97-4B45-B837-7A05D3F2B79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6E3CF96-D407-4264-A69A-56078D5C57FA}" type="doc">
      <dgm:prSet loTypeId="urn:microsoft.com/office/officeart/2018/layout/CircleProcess" loCatId="simpleprocesssa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27823F8-5A7C-46E5-8058-B209149842A0}">
      <dgm:prSet custT="1"/>
      <dgm:spPr/>
      <dgm:t>
        <a:bodyPr/>
        <a:lstStyle/>
        <a:p>
          <a:pPr rtl="0"/>
          <a:r>
            <a:rPr lang="nb-NO" sz="2000" dirty="0">
              <a:latin typeface="Calibri Light" panose="020F0302020204030204"/>
            </a:rPr>
            <a:t>June</a:t>
          </a:r>
          <a:r>
            <a:rPr lang="nb-NO" sz="2000" dirty="0"/>
            <a:t>: </a:t>
          </a:r>
          <a:r>
            <a:rPr lang="nb-NO" sz="2000" dirty="0">
              <a:latin typeface="Calibri Light" panose="020F0302020204030204"/>
            </a:rPr>
            <a:t>Information to students</a:t>
          </a:r>
          <a:endParaRPr lang="en-US" sz="2000" dirty="0"/>
        </a:p>
      </dgm:t>
    </dgm:pt>
    <dgm:pt modelId="{756EF2A9-AD7E-49B9-871E-D4BBA9D31454}" type="parTrans" cxnId="{7C975F0F-57E9-48AD-BD33-ED3544C2240A}">
      <dgm:prSet/>
      <dgm:spPr/>
      <dgm:t>
        <a:bodyPr/>
        <a:lstStyle/>
        <a:p>
          <a:endParaRPr lang="en-US"/>
        </a:p>
      </dgm:t>
    </dgm:pt>
    <dgm:pt modelId="{251E64F4-9892-469A-A1ED-5DD6F0B4DD3F}" type="sibTrans" cxnId="{7C975F0F-57E9-48AD-BD33-ED3544C2240A}">
      <dgm:prSet/>
      <dgm:spPr/>
      <dgm:t>
        <a:bodyPr/>
        <a:lstStyle/>
        <a:p>
          <a:endParaRPr lang="en-US"/>
        </a:p>
      </dgm:t>
    </dgm:pt>
    <dgm:pt modelId="{E5D13527-0F3E-444B-A59A-F015337DADE4}">
      <dgm:prSet custT="1"/>
      <dgm:spPr/>
      <dgm:t>
        <a:bodyPr/>
        <a:lstStyle/>
        <a:p>
          <a:r>
            <a:rPr lang="nb-NO" sz="2000" dirty="0">
              <a:latin typeface="Calibri Light" panose="020F0302020204030204"/>
            </a:rPr>
            <a:t>August</a:t>
          </a:r>
          <a:r>
            <a:rPr lang="nb-NO" sz="2000" dirty="0"/>
            <a:t>: </a:t>
          </a:r>
          <a:r>
            <a:rPr lang="nb-NO" sz="2000" dirty="0">
              <a:latin typeface="Calibri Light" panose="020F0302020204030204"/>
            </a:rPr>
            <a:t>Kick-</a:t>
          </a:r>
          <a:r>
            <a:rPr lang="nb-NO" sz="2000" dirty="0" err="1">
              <a:latin typeface="Calibri Light" panose="020F0302020204030204"/>
            </a:rPr>
            <a:t>off</a:t>
          </a:r>
          <a:r>
            <a:rPr lang="nb-NO" sz="2000" dirty="0">
              <a:latin typeface="Calibri Light" panose="020F0302020204030204"/>
            </a:rPr>
            <a:t>-workshop</a:t>
          </a:r>
          <a:endParaRPr lang="en-US" sz="2000" dirty="0"/>
        </a:p>
      </dgm:t>
    </dgm:pt>
    <dgm:pt modelId="{84A54D6B-7024-4F78-AF44-FD1C2FD1F9C2}" type="parTrans" cxnId="{036FED32-431E-4C3C-9F89-AC0CAF9E74FD}">
      <dgm:prSet/>
      <dgm:spPr/>
      <dgm:t>
        <a:bodyPr/>
        <a:lstStyle/>
        <a:p>
          <a:endParaRPr lang="en-US"/>
        </a:p>
      </dgm:t>
    </dgm:pt>
    <dgm:pt modelId="{4910B55F-5282-4E0C-A035-C4F5EFAEC68A}" type="sibTrans" cxnId="{036FED32-431E-4C3C-9F89-AC0CAF9E74FD}">
      <dgm:prSet/>
      <dgm:spPr/>
      <dgm:t>
        <a:bodyPr/>
        <a:lstStyle/>
        <a:p>
          <a:endParaRPr lang="en-US"/>
        </a:p>
      </dgm:t>
    </dgm:pt>
    <dgm:pt modelId="{D9AF143A-D32F-4B66-8B74-3E873F968629}">
      <dgm:prSet custT="1"/>
      <dgm:spPr/>
      <dgm:t>
        <a:bodyPr/>
        <a:lstStyle/>
        <a:p>
          <a:pPr rtl="0"/>
          <a:r>
            <a:rPr lang="nb-NO" sz="2000" dirty="0">
              <a:latin typeface="Calibri Light" panose="020F0302020204030204"/>
            </a:rPr>
            <a:t>August-November</a:t>
          </a:r>
          <a:r>
            <a:rPr lang="nb-NO" sz="2000" dirty="0"/>
            <a:t>: </a:t>
          </a:r>
          <a:r>
            <a:rPr lang="nb-NO" sz="2000" dirty="0">
              <a:latin typeface="Calibri Light" panose="020F0302020204030204"/>
            </a:rPr>
            <a:t>hands-on work</a:t>
          </a:r>
          <a:endParaRPr lang="en-US" sz="2000" dirty="0"/>
        </a:p>
      </dgm:t>
    </dgm:pt>
    <dgm:pt modelId="{7158E5C0-1B1D-48C7-990A-9FE38E44C0E7}" type="parTrans" cxnId="{24A371F5-19DE-40E3-81D1-CEF9606A2BB9}">
      <dgm:prSet/>
      <dgm:spPr/>
      <dgm:t>
        <a:bodyPr/>
        <a:lstStyle/>
        <a:p>
          <a:endParaRPr lang="en-US"/>
        </a:p>
      </dgm:t>
    </dgm:pt>
    <dgm:pt modelId="{E1F60AA2-1FCA-4ED8-B261-8FC83FE3DC46}" type="sibTrans" cxnId="{24A371F5-19DE-40E3-81D1-CEF9606A2BB9}">
      <dgm:prSet/>
      <dgm:spPr/>
      <dgm:t>
        <a:bodyPr/>
        <a:lstStyle/>
        <a:p>
          <a:endParaRPr lang="en-US"/>
        </a:p>
      </dgm:t>
    </dgm:pt>
    <dgm:pt modelId="{F21D6975-1C50-465C-8C7E-BD5A09CEEB97}">
      <dgm:prSet custT="1"/>
      <dgm:spPr/>
      <dgm:t>
        <a:bodyPr/>
        <a:lstStyle/>
        <a:p>
          <a:pPr rtl="0"/>
          <a:r>
            <a:rPr lang="nb-NO" sz="2000" dirty="0" err="1">
              <a:latin typeface="Calibri Light" panose="020F0302020204030204"/>
            </a:rPr>
            <a:t>November:On-stage</a:t>
          </a:r>
          <a:r>
            <a:rPr lang="nb-NO" sz="2000" dirty="0">
              <a:latin typeface="Calibri Light" panose="020F0302020204030204"/>
            </a:rPr>
            <a:t> workshop</a:t>
          </a:r>
          <a:endParaRPr lang="en-US" sz="2000" dirty="0"/>
        </a:p>
      </dgm:t>
    </dgm:pt>
    <dgm:pt modelId="{E2BB676B-E1A0-4245-9235-0E2138828631}" type="parTrans" cxnId="{FBB3246C-61D8-4FAC-89FF-1211D8B8A165}">
      <dgm:prSet/>
      <dgm:spPr/>
      <dgm:t>
        <a:bodyPr/>
        <a:lstStyle/>
        <a:p>
          <a:endParaRPr lang="en-US"/>
        </a:p>
      </dgm:t>
    </dgm:pt>
    <dgm:pt modelId="{9D8356AD-21DE-4F52-B1F7-524E31B0CE05}" type="sibTrans" cxnId="{FBB3246C-61D8-4FAC-89FF-1211D8B8A165}">
      <dgm:prSet/>
      <dgm:spPr/>
      <dgm:t>
        <a:bodyPr/>
        <a:lstStyle/>
        <a:p>
          <a:endParaRPr lang="en-US"/>
        </a:p>
      </dgm:t>
    </dgm:pt>
    <dgm:pt modelId="{C63FDE84-69B4-42CF-8CFC-3DAB52ECEE0A}">
      <dgm:prSet custT="1"/>
      <dgm:spPr/>
      <dgm:t>
        <a:bodyPr/>
        <a:lstStyle/>
        <a:p>
          <a:r>
            <a:rPr lang="nb-NO" sz="1800" dirty="0">
              <a:latin typeface="Calibri Light" panose="020F0302020204030204"/>
            </a:rPr>
            <a:t>29th </a:t>
          </a:r>
          <a:r>
            <a:rPr lang="nb-NO" sz="1800" dirty="0" err="1">
              <a:latin typeface="Calibri Light" panose="020F0302020204030204"/>
            </a:rPr>
            <a:t>of</a:t>
          </a:r>
          <a:r>
            <a:rPr lang="nb-NO" sz="1800" dirty="0">
              <a:latin typeface="Calibri Light" panose="020F0302020204030204"/>
            </a:rPr>
            <a:t> November</a:t>
          </a:r>
          <a:r>
            <a:rPr lang="nb-NO" sz="1800" dirty="0"/>
            <a:t>: </a:t>
          </a:r>
          <a:r>
            <a:rPr lang="nb-NO" sz="1800" dirty="0">
              <a:latin typeface="Calibri Light" panose="020F0302020204030204"/>
            </a:rPr>
            <a:t>Conference</a:t>
          </a:r>
          <a:endParaRPr lang="en-US" sz="1800" dirty="0"/>
        </a:p>
      </dgm:t>
    </dgm:pt>
    <dgm:pt modelId="{8EB88FEE-994B-4724-BC4D-231B9CC50DFD}" type="parTrans" cxnId="{A7722051-BFEE-4D53-B742-BE6E44241E62}">
      <dgm:prSet/>
      <dgm:spPr/>
      <dgm:t>
        <a:bodyPr/>
        <a:lstStyle/>
        <a:p>
          <a:endParaRPr lang="en-US"/>
        </a:p>
      </dgm:t>
    </dgm:pt>
    <dgm:pt modelId="{DE417B3E-DCC9-4951-9827-41313772D93C}" type="sibTrans" cxnId="{A7722051-BFEE-4D53-B742-BE6E44241E62}">
      <dgm:prSet/>
      <dgm:spPr/>
      <dgm:t>
        <a:bodyPr/>
        <a:lstStyle/>
        <a:p>
          <a:endParaRPr lang="en-US"/>
        </a:p>
      </dgm:t>
    </dgm:pt>
    <dgm:pt modelId="{B0B78C33-4196-4A96-8947-35C4F3A1313B}" type="pres">
      <dgm:prSet presAssocID="{96E3CF96-D407-4264-A69A-56078D5C57FA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D8AC8875-D8C5-4A39-B75D-2A705C007CD9}" type="pres">
      <dgm:prSet presAssocID="{C63FDE84-69B4-42CF-8CFC-3DAB52ECEE0A}" presName="Accent5" presStyleCnt="0"/>
      <dgm:spPr/>
    </dgm:pt>
    <dgm:pt modelId="{2427574B-2555-48BB-A2EB-15D377133F07}" type="pres">
      <dgm:prSet presAssocID="{C63FDE84-69B4-42CF-8CFC-3DAB52ECEE0A}" presName="Accent" presStyleLbl="node1" presStyleIdx="0" presStyleCnt="10"/>
      <dgm:spPr/>
    </dgm:pt>
    <dgm:pt modelId="{FB76DF22-2784-44B6-B5F7-5E80F39614CB}" type="pres">
      <dgm:prSet presAssocID="{C63FDE84-69B4-42CF-8CFC-3DAB52ECEE0A}" presName="ParentBackground5" presStyleCnt="0"/>
      <dgm:spPr/>
    </dgm:pt>
    <dgm:pt modelId="{AA9C293A-971F-40F7-9822-FE3E5CC34F42}" type="pres">
      <dgm:prSet presAssocID="{C63FDE84-69B4-42CF-8CFC-3DAB52ECEE0A}" presName="ParentBackground" presStyleLbl="node1" presStyleIdx="1" presStyleCnt="10"/>
      <dgm:spPr/>
    </dgm:pt>
    <dgm:pt modelId="{6C59BFA4-7C21-4E26-9E60-5D811B5C01D9}" type="pres">
      <dgm:prSet presAssocID="{C63FDE84-69B4-42CF-8CFC-3DAB52ECEE0A}" presName="Parent5" presStyleLbl="fgAcc0" presStyleIdx="0" presStyleCnt="0">
        <dgm:presLayoutVars>
          <dgm:chMax val="1"/>
          <dgm:chPref val="1"/>
          <dgm:bulletEnabled val="1"/>
        </dgm:presLayoutVars>
      </dgm:prSet>
      <dgm:spPr/>
    </dgm:pt>
    <dgm:pt modelId="{6CFEEBB9-E398-434B-8AA8-E2F2CC576B28}" type="pres">
      <dgm:prSet presAssocID="{F21D6975-1C50-465C-8C7E-BD5A09CEEB97}" presName="Accent4" presStyleCnt="0"/>
      <dgm:spPr/>
    </dgm:pt>
    <dgm:pt modelId="{1A9FBE86-E4E2-4BEF-9925-3F5AB1D1D303}" type="pres">
      <dgm:prSet presAssocID="{F21D6975-1C50-465C-8C7E-BD5A09CEEB97}" presName="Accent" presStyleLbl="node1" presStyleIdx="2" presStyleCnt="10"/>
      <dgm:spPr/>
    </dgm:pt>
    <dgm:pt modelId="{2314AC64-73CD-4B2D-80E8-74A37BD27D7D}" type="pres">
      <dgm:prSet presAssocID="{F21D6975-1C50-465C-8C7E-BD5A09CEEB97}" presName="ParentBackground4" presStyleCnt="0"/>
      <dgm:spPr/>
    </dgm:pt>
    <dgm:pt modelId="{0E4B5194-A180-42B8-9B87-9D6AABC1EF18}" type="pres">
      <dgm:prSet presAssocID="{F21D6975-1C50-465C-8C7E-BD5A09CEEB97}" presName="ParentBackground" presStyleLbl="node1" presStyleIdx="3" presStyleCnt="10"/>
      <dgm:spPr/>
    </dgm:pt>
    <dgm:pt modelId="{2245B5DD-067F-404D-9850-0D8325781B7C}" type="pres">
      <dgm:prSet presAssocID="{F21D6975-1C50-465C-8C7E-BD5A09CEEB97}" presName="Parent4" presStyleLbl="fgAcc0" presStyleIdx="0" presStyleCnt="0">
        <dgm:presLayoutVars>
          <dgm:chMax val="1"/>
          <dgm:chPref val="1"/>
          <dgm:bulletEnabled val="1"/>
        </dgm:presLayoutVars>
      </dgm:prSet>
      <dgm:spPr/>
    </dgm:pt>
    <dgm:pt modelId="{DE145BEB-42F9-4CB7-A96A-8F0176EA8F73}" type="pres">
      <dgm:prSet presAssocID="{D9AF143A-D32F-4B66-8B74-3E873F968629}" presName="Accent3" presStyleCnt="0"/>
      <dgm:spPr/>
    </dgm:pt>
    <dgm:pt modelId="{0237D20A-1A3A-4E96-8161-137A5EF08471}" type="pres">
      <dgm:prSet presAssocID="{D9AF143A-D32F-4B66-8B74-3E873F968629}" presName="Accent" presStyleLbl="node1" presStyleIdx="4" presStyleCnt="10"/>
      <dgm:spPr/>
    </dgm:pt>
    <dgm:pt modelId="{B9A37426-FBF9-45BC-BA3A-312314AB2C69}" type="pres">
      <dgm:prSet presAssocID="{D9AF143A-D32F-4B66-8B74-3E873F968629}" presName="ParentBackground3" presStyleCnt="0"/>
      <dgm:spPr/>
    </dgm:pt>
    <dgm:pt modelId="{E5697DDC-4AFF-46F9-88C2-D5E436F93CA9}" type="pres">
      <dgm:prSet presAssocID="{D9AF143A-D32F-4B66-8B74-3E873F968629}" presName="ParentBackground" presStyleLbl="node1" presStyleIdx="5" presStyleCnt="10"/>
      <dgm:spPr/>
    </dgm:pt>
    <dgm:pt modelId="{DAB8A602-0D1B-4DA1-AFD0-E57CA5E77AAF}" type="pres">
      <dgm:prSet presAssocID="{D9AF143A-D32F-4B66-8B74-3E873F968629}" presName="Parent3" presStyleLbl="fgAcc0" presStyleIdx="0" presStyleCnt="0">
        <dgm:presLayoutVars>
          <dgm:chMax val="1"/>
          <dgm:chPref val="1"/>
          <dgm:bulletEnabled val="1"/>
        </dgm:presLayoutVars>
      </dgm:prSet>
      <dgm:spPr/>
    </dgm:pt>
    <dgm:pt modelId="{4CC562B9-81BC-4D20-88A3-1E9B5AC41554}" type="pres">
      <dgm:prSet presAssocID="{E5D13527-0F3E-444B-A59A-F015337DADE4}" presName="Accent2" presStyleCnt="0"/>
      <dgm:spPr/>
    </dgm:pt>
    <dgm:pt modelId="{0BED4A19-4ADC-44A8-A9EF-FA2E1CB7D181}" type="pres">
      <dgm:prSet presAssocID="{E5D13527-0F3E-444B-A59A-F015337DADE4}" presName="Accent" presStyleLbl="node1" presStyleIdx="6" presStyleCnt="10"/>
      <dgm:spPr/>
    </dgm:pt>
    <dgm:pt modelId="{5F80FD72-B606-4A4D-8327-DF0748481DFA}" type="pres">
      <dgm:prSet presAssocID="{E5D13527-0F3E-444B-A59A-F015337DADE4}" presName="ParentBackground2" presStyleCnt="0"/>
      <dgm:spPr/>
    </dgm:pt>
    <dgm:pt modelId="{8DDD7A97-696D-47F0-8986-328B61540A5B}" type="pres">
      <dgm:prSet presAssocID="{E5D13527-0F3E-444B-A59A-F015337DADE4}" presName="ParentBackground" presStyleLbl="node1" presStyleIdx="7" presStyleCnt="10"/>
      <dgm:spPr/>
    </dgm:pt>
    <dgm:pt modelId="{F3945740-E6E1-4DFE-A0FB-36046DF657D3}" type="pres">
      <dgm:prSet presAssocID="{E5D13527-0F3E-444B-A59A-F015337DADE4}" presName="Parent2" presStyleLbl="fgAcc0" presStyleIdx="0" presStyleCnt="0">
        <dgm:presLayoutVars>
          <dgm:chMax val="1"/>
          <dgm:chPref val="1"/>
          <dgm:bulletEnabled val="1"/>
        </dgm:presLayoutVars>
      </dgm:prSet>
      <dgm:spPr/>
    </dgm:pt>
    <dgm:pt modelId="{50E0D06C-AE90-445E-82D8-70309C8C208A}" type="pres">
      <dgm:prSet presAssocID="{C27823F8-5A7C-46E5-8058-B209149842A0}" presName="Accent1" presStyleCnt="0"/>
      <dgm:spPr/>
    </dgm:pt>
    <dgm:pt modelId="{4BCC9924-F4AA-4F0A-B183-18B86703796E}" type="pres">
      <dgm:prSet presAssocID="{C27823F8-5A7C-46E5-8058-B209149842A0}" presName="Accent" presStyleLbl="node1" presStyleIdx="8" presStyleCnt="10"/>
      <dgm:spPr/>
    </dgm:pt>
    <dgm:pt modelId="{3F5E52F7-5FBE-42BB-BB05-BA7ABACED851}" type="pres">
      <dgm:prSet presAssocID="{C27823F8-5A7C-46E5-8058-B209149842A0}" presName="ParentBackground1" presStyleCnt="0"/>
      <dgm:spPr/>
    </dgm:pt>
    <dgm:pt modelId="{A5A97341-A3B5-40D0-BBA7-38DE2BDF1A54}" type="pres">
      <dgm:prSet presAssocID="{C27823F8-5A7C-46E5-8058-B209149842A0}" presName="ParentBackground" presStyleLbl="node1" presStyleIdx="9" presStyleCnt="10"/>
      <dgm:spPr/>
    </dgm:pt>
    <dgm:pt modelId="{E70755C7-3A98-40A8-BE18-A46D0550FB2E}" type="pres">
      <dgm:prSet presAssocID="{C27823F8-5A7C-46E5-8058-B209149842A0}" presName="Parent1" presStyleLbl="fgAcc0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7C975F0F-57E9-48AD-BD33-ED3544C2240A}" srcId="{96E3CF96-D407-4264-A69A-56078D5C57FA}" destId="{C27823F8-5A7C-46E5-8058-B209149842A0}" srcOrd="0" destOrd="0" parTransId="{756EF2A9-AD7E-49B9-871E-D4BBA9D31454}" sibTransId="{251E64F4-9892-469A-A1ED-5DD6F0B4DD3F}"/>
    <dgm:cxn modelId="{7BC8A222-8C57-43A6-B642-272D52A16724}" type="presOf" srcId="{E5D13527-0F3E-444B-A59A-F015337DADE4}" destId="{F3945740-E6E1-4DFE-A0FB-36046DF657D3}" srcOrd="1" destOrd="0" presId="urn:microsoft.com/office/officeart/2018/layout/CircleProcess"/>
    <dgm:cxn modelId="{036FED32-431E-4C3C-9F89-AC0CAF9E74FD}" srcId="{96E3CF96-D407-4264-A69A-56078D5C57FA}" destId="{E5D13527-0F3E-444B-A59A-F015337DADE4}" srcOrd="1" destOrd="0" parTransId="{84A54D6B-7024-4F78-AF44-FD1C2FD1F9C2}" sibTransId="{4910B55F-5282-4E0C-A035-C4F5EFAEC68A}"/>
    <dgm:cxn modelId="{7BFE9E62-4EFF-43B8-9180-F55E34E2C599}" type="presOf" srcId="{C27823F8-5A7C-46E5-8058-B209149842A0}" destId="{E70755C7-3A98-40A8-BE18-A46D0550FB2E}" srcOrd="1" destOrd="0" presId="urn:microsoft.com/office/officeart/2018/layout/CircleProcess"/>
    <dgm:cxn modelId="{E9040A6A-2061-4595-9798-FF8224FBDE27}" type="presOf" srcId="{E5D13527-0F3E-444B-A59A-F015337DADE4}" destId="{8DDD7A97-696D-47F0-8986-328B61540A5B}" srcOrd="0" destOrd="0" presId="urn:microsoft.com/office/officeart/2018/layout/CircleProcess"/>
    <dgm:cxn modelId="{FBB3246C-61D8-4FAC-89FF-1211D8B8A165}" srcId="{96E3CF96-D407-4264-A69A-56078D5C57FA}" destId="{F21D6975-1C50-465C-8C7E-BD5A09CEEB97}" srcOrd="3" destOrd="0" parTransId="{E2BB676B-E1A0-4245-9235-0E2138828631}" sibTransId="{9D8356AD-21DE-4F52-B1F7-524E31B0CE05}"/>
    <dgm:cxn modelId="{A7722051-BFEE-4D53-B742-BE6E44241E62}" srcId="{96E3CF96-D407-4264-A69A-56078D5C57FA}" destId="{C63FDE84-69B4-42CF-8CFC-3DAB52ECEE0A}" srcOrd="4" destOrd="0" parTransId="{8EB88FEE-994B-4724-BC4D-231B9CC50DFD}" sibTransId="{DE417B3E-DCC9-4951-9827-41313772D93C}"/>
    <dgm:cxn modelId="{1CA61972-E7B0-4CA1-8077-C22C43F9E719}" type="presOf" srcId="{96E3CF96-D407-4264-A69A-56078D5C57FA}" destId="{B0B78C33-4196-4A96-8947-35C4F3A1313B}" srcOrd="0" destOrd="0" presId="urn:microsoft.com/office/officeart/2018/layout/CircleProcess"/>
    <dgm:cxn modelId="{0384E073-BAD9-4D20-AFB4-DE919E1769B9}" type="presOf" srcId="{C63FDE84-69B4-42CF-8CFC-3DAB52ECEE0A}" destId="{6C59BFA4-7C21-4E26-9E60-5D811B5C01D9}" srcOrd="1" destOrd="0" presId="urn:microsoft.com/office/officeart/2018/layout/CircleProcess"/>
    <dgm:cxn modelId="{7F27E653-584C-4172-B219-696CE25D2279}" type="presOf" srcId="{F21D6975-1C50-465C-8C7E-BD5A09CEEB97}" destId="{0E4B5194-A180-42B8-9B87-9D6AABC1EF18}" srcOrd="0" destOrd="0" presId="urn:microsoft.com/office/officeart/2018/layout/CircleProcess"/>
    <dgm:cxn modelId="{2F857D76-53BF-49FB-84CD-60ECCCB26C38}" type="presOf" srcId="{C63FDE84-69B4-42CF-8CFC-3DAB52ECEE0A}" destId="{AA9C293A-971F-40F7-9822-FE3E5CC34F42}" srcOrd="0" destOrd="0" presId="urn:microsoft.com/office/officeart/2018/layout/CircleProcess"/>
    <dgm:cxn modelId="{121C2679-FFD4-4549-8D82-7F216ECAC157}" type="presOf" srcId="{C27823F8-5A7C-46E5-8058-B209149842A0}" destId="{A5A97341-A3B5-40D0-BBA7-38DE2BDF1A54}" srcOrd="0" destOrd="0" presId="urn:microsoft.com/office/officeart/2018/layout/CircleProcess"/>
    <dgm:cxn modelId="{2A5081D4-3001-4BFD-939E-1CD7F646F695}" type="presOf" srcId="{F21D6975-1C50-465C-8C7E-BD5A09CEEB97}" destId="{2245B5DD-067F-404D-9850-0D8325781B7C}" srcOrd="1" destOrd="0" presId="urn:microsoft.com/office/officeart/2018/layout/CircleProcess"/>
    <dgm:cxn modelId="{1CF9AEF4-E390-4631-B169-0BE16CA0403E}" type="presOf" srcId="{D9AF143A-D32F-4B66-8B74-3E873F968629}" destId="{E5697DDC-4AFF-46F9-88C2-D5E436F93CA9}" srcOrd="0" destOrd="0" presId="urn:microsoft.com/office/officeart/2018/layout/CircleProcess"/>
    <dgm:cxn modelId="{8647C7F4-5E34-411C-965D-2E7431A83E6A}" type="presOf" srcId="{D9AF143A-D32F-4B66-8B74-3E873F968629}" destId="{DAB8A602-0D1B-4DA1-AFD0-E57CA5E77AAF}" srcOrd="1" destOrd="0" presId="urn:microsoft.com/office/officeart/2018/layout/CircleProcess"/>
    <dgm:cxn modelId="{24A371F5-19DE-40E3-81D1-CEF9606A2BB9}" srcId="{96E3CF96-D407-4264-A69A-56078D5C57FA}" destId="{D9AF143A-D32F-4B66-8B74-3E873F968629}" srcOrd="2" destOrd="0" parTransId="{7158E5C0-1B1D-48C7-990A-9FE38E44C0E7}" sibTransId="{E1F60AA2-1FCA-4ED8-B261-8FC83FE3DC46}"/>
    <dgm:cxn modelId="{74687695-5631-4542-8880-BA8EE17E9D14}" type="presParOf" srcId="{B0B78C33-4196-4A96-8947-35C4F3A1313B}" destId="{D8AC8875-D8C5-4A39-B75D-2A705C007CD9}" srcOrd="0" destOrd="0" presId="urn:microsoft.com/office/officeart/2018/layout/CircleProcess"/>
    <dgm:cxn modelId="{FAFF94A8-9BCA-41FC-879A-DFB7A5833796}" type="presParOf" srcId="{D8AC8875-D8C5-4A39-B75D-2A705C007CD9}" destId="{2427574B-2555-48BB-A2EB-15D377133F07}" srcOrd="0" destOrd="0" presId="urn:microsoft.com/office/officeart/2018/layout/CircleProcess"/>
    <dgm:cxn modelId="{A5873CC9-6632-4000-9385-95E82078787D}" type="presParOf" srcId="{B0B78C33-4196-4A96-8947-35C4F3A1313B}" destId="{FB76DF22-2784-44B6-B5F7-5E80F39614CB}" srcOrd="1" destOrd="0" presId="urn:microsoft.com/office/officeart/2018/layout/CircleProcess"/>
    <dgm:cxn modelId="{18111D36-1F4C-4BBD-B921-EA45A7F2706C}" type="presParOf" srcId="{FB76DF22-2784-44B6-B5F7-5E80F39614CB}" destId="{AA9C293A-971F-40F7-9822-FE3E5CC34F42}" srcOrd="0" destOrd="0" presId="urn:microsoft.com/office/officeart/2018/layout/CircleProcess"/>
    <dgm:cxn modelId="{CD738773-A540-467D-893A-DC957EEE8FB6}" type="presParOf" srcId="{B0B78C33-4196-4A96-8947-35C4F3A1313B}" destId="{6C59BFA4-7C21-4E26-9E60-5D811B5C01D9}" srcOrd="2" destOrd="0" presId="urn:microsoft.com/office/officeart/2018/layout/CircleProcess"/>
    <dgm:cxn modelId="{725B0950-592F-4B81-92F7-5FD5FB59470A}" type="presParOf" srcId="{B0B78C33-4196-4A96-8947-35C4F3A1313B}" destId="{6CFEEBB9-E398-434B-8AA8-E2F2CC576B28}" srcOrd="3" destOrd="0" presId="urn:microsoft.com/office/officeart/2018/layout/CircleProcess"/>
    <dgm:cxn modelId="{386C26B6-32D1-42F0-A5EE-03FD325D0DB4}" type="presParOf" srcId="{6CFEEBB9-E398-434B-8AA8-E2F2CC576B28}" destId="{1A9FBE86-E4E2-4BEF-9925-3F5AB1D1D303}" srcOrd="0" destOrd="0" presId="urn:microsoft.com/office/officeart/2018/layout/CircleProcess"/>
    <dgm:cxn modelId="{23147B69-0016-4C7B-BEF8-374F23460DCB}" type="presParOf" srcId="{B0B78C33-4196-4A96-8947-35C4F3A1313B}" destId="{2314AC64-73CD-4B2D-80E8-74A37BD27D7D}" srcOrd="4" destOrd="0" presId="urn:microsoft.com/office/officeart/2018/layout/CircleProcess"/>
    <dgm:cxn modelId="{B4B9AD52-D2C0-4CF8-BE3A-0D35A2D4471F}" type="presParOf" srcId="{2314AC64-73CD-4B2D-80E8-74A37BD27D7D}" destId="{0E4B5194-A180-42B8-9B87-9D6AABC1EF18}" srcOrd="0" destOrd="0" presId="urn:microsoft.com/office/officeart/2018/layout/CircleProcess"/>
    <dgm:cxn modelId="{B92BDE41-6FAF-4F0D-8082-FF6519CE4E08}" type="presParOf" srcId="{B0B78C33-4196-4A96-8947-35C4F3A1313B}" destId="{2245B5DD-067F-404D-9850-0D8325781B7C}" srcOrd="5" destOrd="0" presId="urn:microsoft.com/office/officeart/2018/layout/CircleProcess"/>
    <dgm:cxn modelId="{AAEA1D30-7BB4-44A1-A107-240B66A590BE}" type="presParOf" srcId="{B0B78C33-4196-4A96-8947-35C4F3A1313B}" destId="{DE145BEB-42F9-4CB7-A96A-8F0176EA8F73}" srcOrd="6" destOrd="0" presId="urn:microsoft.com/office/officeart/2018/layout/CircleProcess"/>
    <dgm:cxn modelId="{F66BFE5E-ECA7-4222-8259-C9603FA1C21E}" type="presParOf" srcId="{DE145BEB-42F9-4CB7-A96A-8F0176EA8F73}" destId="{0237D20A-1A3A-4E96-8161-137A5EF08471}" srcOrd="0" destOrd="0" presId="urn:microsoft.com/office/officeart/2018/layout/CircleProcess"/>
    <dgm:cxn modelId="{599198A3-5223-4666-B96D-0CB8E1858517}" type="presParOf" srcId="{B0B78C33-4196-4A96-8947-35C4F3A1313B}" destId="{B9A37426-FBF9-45BC-BA3A-312314AB2C69}" srcOrd="7" destOrd="0" presId="urn:microsoft.com/office/officeart/2018/layout/CircleProcess"/>
    <dgm:cxn modelId="{6FB46D29-3A67-48B9-BACA-8CCE11B2BFE8}" type="presParOf" srcId="{B9A37426-FBF9-45BC-BA3A-312314AB2C69}" destId="{E5697DDC-4AFF-46F9-88C2-D5E436F93CA9}" srcOrd="0" destOrd="0" presId="urn:microsoft.com/office/officeart/2018/layout/CircleProcess"/>
    <dgm:cxn modelId="{DB4B223E-6C7B-45E1-8053-AFA2B5111F4E}" type="presParOf" srcId="{B0B78C33-4196-4A96-8947-35C4F3A1313B}" destId="{DAB8A602-0D1B-4DA1-AFD0-E57CA5E77AAF}" srcOrd="8" destOrd="0" presId="urn:microsoft.com/office/officeart/2018/layout/CircleProcess"/>
    <dgm:cxn modelId="{4B149705-DF52-4BEE-B0CA-E926FF650030}" type="presParOf" srcId="{B0B78C33-4196-4A96-8947-35C4F3A1313B}" destId="{4CC562B9-81BC-4D20-88A3-1E9B5AC41554}" srcOrd="9" destOrd="0" presId="urn:microsoft.com/office/officeart/2018/layout/CircleProcess"/>
    <dgm:cxn modelId="{EE5D6227-41A4-4512-A795-DDBBCAE396DC}" type="presParOf" srcId="{4CC562B9-81BC-4D20-88A3-1E9B5AC41554}" destId="{0BED4A19-4ADC-44A8-A9EF-FA2E1CB7D181}" srcOrd="0" destOrd="0" presId="urn:microsoft.com/office/officeart/2018/layout/CircleProcess"/>
    <dgm:cxn modelId="{59A2BB43-5923-4559-84CC-827DF7FA9CCB}" type="presParOf" srcId="{B0B78C33-4196-4A96-8947-35C4F3A1313B}" destId="{5F80FD72-B606-4A4D-8327-DF0748481DFA}" srcOrd="10" destOrd="0" presId="urn:microsoft.com/office/officeart/2018/layout/CircleProcess"/>
    <dgm:cxn modelId="{09BAE35A-793E-45D4-B834-DC4A5385653D}" type="presParOf" srcId="{5F80FD72-B606-4A4D-8327-DF0748481DFA}" destId="{8DDD7A97-696D-47F0-8986-328B61540A5B}" srcOrd="0" destOrd="0" presId="urn:microsoft.com/office/officeart/2018/layout/CircleProcess"/>
    <dgm:cxn modelId="{A2FDE9DB-5B3D-4CF2-904D-B7487AF2340B}" type="presParOf" srcId="{B0B78C33-4196-4A96-8947-35C4F3A1313B}" destId="{F3945740-E6E1-4DFE-A0FB-36046DF657D3}" srcOrd="11" destOrd="0" presId="urn:microsoft.com/office/officeart/2018/layout/CircleProcess"/>
    <dgm:cxn modelId="{0BD38FC3-E426-4A92-8091-FD8046617517}" type="presParOf" srcId="{B0B78C33-4196-4A96-8947-35C4F3A1313B}" destId="{50E0D06C-AE90-445E-82D8-70309C8C208A}" srcOrd="12" destOrd="0" presId="urn:microsoft.com/office/officeart/2018/layout/CircleProcess"/>
    <dgm:cxn modelId="{A8996315-1D72-4E9E-8CD9-CF626B4338A7}" type="presParOf" srcId="{50E0D06C-AE90-445E-82D8-70309C8C208A}" destId="{4BCC9924-F4AA-4F0A-B183-18B86703796E}" srcOrd="0" destOrd="0" presId="urn:microsoft.com/office/officeart/2018/layout/CircleProcess"/>
    <dgm:cxn modelId="{B66F19AC-ACBD-4FF2-AF59-8D077D4D2464}" type="presParOf" srcId="{B0B78C33-4196-4A96-8947-35C4F3A1313B}" destId="{3F5E52F7-5FBE-42BB-BB05-BA7ABACED851}" srcOrd="13" destOrd="0" presId="urn:microsoft.com/office/officeart/2018/layout/CircleProcess"/>
    <dgm:cxn modelId="{D786A590-D6D9-42FD-B1CD-5D2326A78C6A}" type="presParOf" srcId="{3F5E52F7-5FBE-42BB-BB05-BA7ABACED851}" destId="{A5A97341-A3B5-40D0-BBA7-38DE2BDF1A54}" srcOrd="0" destOrd="0" presId="urn:microsoft.com/office/officeart/2018/layout/CircleProcess"/>
    <dgm:cxn modelId="{AA4AD723-66D9-4634-80C1-60BBDC900111}" type="presParOf" srcId="{B0B78C33-4196-4A96-8947-35C4F3A1313B}" destId="{E70755C7-3A98-40A8-BE18-A46D0550FB2E}" srcOrd="14" destOrd="0" presId="urn:microsoft.com/office/officeart/2018/layout/Circle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7B26023-0E91-48A5-B593-561548F5C661}" type="doc">
      <dgm:prSet loTypeId="urn:microsoft.com/office/officeart/2005/8/layout/vProcess5" loCatId="process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DB8B598A-2C11-4A52-8463-8CFE15F9A0A7}">
      <dgm:prSet custT="1"/>
      <dgm:spPr/>
      <dgm:t>
        <a:bodyPr/>
        <a:lstStyle/>
        <a:p>
          <a:pPr rtl="0"/>
          <a:r>
            <a:rPr lang="nb-NO" sz="1600">
              <a:latin typeface="Calibri Light" panose="020F0302020204030204"/>
            </a:rPr>
            <a:t>Developing real, practical skills and usefulness in society</a:t>
          </a:r>
        </a:p>
      </dgm:t>
    </dgm:pt>
    <dgm:pt modelId="{AB8F88B7-2C33-40F8-8566-89B9F4C6B26E}" type="parTrans" cxnId="{E06D0903-7F12-4DF6-89B1-52532A3EEBC7}">
      <dgm:prSet/>
      <dgm:spPr/>
      <dgm:t>
        <a:bodyPr/>
        <a:lstStyle/>
        <a:p>
          <a:endParaRPr lang="en-US"/>
        </a:p>
      </dgm:t>
    </dgm:pt>
    <dgm:pt modelId="{7A6E5C7B-9148-433D-882E-2901B5FC278D}" type="sibTrans" cxnId="{E06D0903-7F12-4DF6-89B1-52532A3EEBC7}">
      <dgm:prSet/>
      <dgm:spPr/>
      <dgm:t>
        <a:bodyPr/>
        <a:lstStyle/>
        <a:p>
          <a:endParaRPr lang="en-US"/>
        </a:p>
      </dgm:t>
    </dgm:pt>
    <dgm:pt modelId="{F1016053-E594-4BD9-8FAC-611484013944}">
      <dgm:prSet custT="1"/>
      <dgm:spPr/>
      <dgm:t>
        <a:bodyPr/>
        <a:lstStyle/>
        <a:p>
          <a:pPr rtl="0"/>
          <a:r>
            <a:rPr lang="nb-NO" sz="1600" dirty="0">
              <a:latin typeface="Calibri Light" panose="020F0302020204030204"/>
            </a:rPr>
            <a:t>Skills and competence mapping with Karrieresenteret</a:t>
          </a:r>
          <a:endParaRPr lang="en-US" sz="1600" dirty="0"/>
        </a:p>
      </dgm:t>
    </dgm:pt>
    <dgm:pt modelId="{F86C374E-FD66-4D17-9048-228DE5DCE04B}" type="parTrans" cxnId="{20F6DDB2-986D-4CD8-94FE-A2C1C5D317FC}">
      <dgm:prSet/>
      <dgm:spPr/>
      <dgm:t>
        <a:bodyPr/>
        <a:lstStyle/>
        <a:p>
          <a:endParaRPr lang="en-US"/>
        </a:p>
      </dgm:t>
    </dgm:pt>
    <dgm:pt modelId="{8E0657A8-D9B9-4D25-9CF9-2D388E2FDF17}" type="sibTrans" cxnId="{20F6DDB2-986D-4CD8-94FE-A2C1C5D317FC}">
      <dgm:prSet/>
      <dgm:spPr/>
      <dgm:t>
        <a:bodyPr/>
        <a:lstStyle/>
        <a:p>
          <a:endParaRPr lang="en-US"/>
        </a:p>
      </dgm:t>
    </dgm:pt>
    <dgm:pt modelId="{71326FF1-4460-4ED2-B021-B7B9E59DBF7F}">
      <dgm:prSet custT="1"/>
      <dgm:spPr/>
      <dgm:t>
        <a:bodyPr/>
        <a:lstStyle/>
        <a:p>
          <a:pPr rtl="0"/>
          <a:r>
            <a:rPr lang="nb-NO" sz="1600" dirty="0">
              <a:sym typeface="Wingdings" pitchFamily="2" charset="2"/>
            </a:rPr>
            <a:t></a:t>
          </a:r>
          <a:r>
            <a:rPr lang="nb-NO" sz="1600" dirty="0">
              <a:latin typeface="Calibri Light" panose="020F0302020204030204"/>
            </a:rPr>
            <a:t> Increased work relevance</a:t>
          </a:r>
          <a:r>
            <a:rPr lang="nb-NO" sz="1600" dirty="0"/>
            <a:t>!</a:t>
          </a:r>
        </a:p>
        <a:p>
          <a:pPr rtl="0"/>
          <a:r>
            <a:rPr lang="nb-NO" sz="1600" dirty="0">
              <a:sym typeface="Wingdings" pitchFamily="2" charset="2"/>
            </a:rPr>
            <a:t> </a:t>
          </a:r>
          <a:r>
            <a:rPr lang="nb-NO" sz="1600" dirty="0" err="1">
              <a:latin typeface="Calibri Light" panose="020F0302020204030204"/>
              <a:sym typeface="Wingdings" pitchFamily="2" charset="2"/>
            </a:rPr>
            <a:t>Practical</a:t>
          </a:r>
          <a:r>
            <a:rPr lang="nb-NO" sz="1600" dirty="0">
              <a:latin typeface="Calibri Light" panose="020F0302020204030204"/>
              <a:sym typeface="Wingdings" pitchFamily="2" charset="2"/>
            </a:rPr>
            <a:t> </a:t>
          </a:r>
          <a:r>
            <a:rPr lang="nb-NO" sz="1600" dirty="0" err="1">
              <a:latin typeface="Calibri Light" panose="020F0302020204030204"/>
              <a:sym typeface="Wingdings" pitchFamily="2" charset="2"/>
            </a:rPr>
            <a:t>experience</a:t>
          </a:r>
          <a:r>
            <a:rPr lang="nb-NO" sz="1600" dirty="0">
              <a:latin typeface="Calibri Light" panose="020F0302020204030204"/>
              <a:sym typeface="Wingdings" pitchFamily="2" charset="2"/>
            </a:rPr>
            <a:t> </a:t>
          </a:r>
          <a:r>
            <a:rPr lang="nb-NO" sz="1600" dirty="0" err="1">
              <a:latin typeface="Calibri Light" panose="020F0302020204030204"/>
              <a:sym typeface="Wingdings" pitchFamily="2" charset="2"/>
            </a:rPr>
            <a:t>with</a:t>
          </a:r>
          <a:r>
            <a:rPr lang="nb-NO" sz="1600" dirty="0">
              <a:latin typeface="Calibri Light" panose="020F0302020204030204"/>
              <a:sym typeface="Wingdings" pitchFamily="2" charset="2"/>
            </a:rPr>
            <a:t> </a:t>
          </a:r>
          <a:r>
            <a:rPr lang="nb-NO" sz="1600" dirty="0" err="1">
              <a:latin typeface="Calibri Light" panose="020F0302020204030204"/>
              <a:sym typeface="Wingdings" pitchFamily="2" charset="2"/>
            </a:rPr>
            <a:t>sustainability</a:t>
          </a:r>
          <a:r>
            <a:rPr lang="nb-NO" sz="1600" dirty="0">
              <a:latin typeface="Calibri Light" panose="020F0302020204030204"/>
              <a:sym typeface="Wingdings" pitchFamily="2" charset="2"/>
            </a:rPr>
            <a:t> work</a:t>
          </a:r>
          <a:r>
            <a:rPr lang="nb-NO" sz="1600" dirty="0">
              <a:sym typeface="Wingdings" pitchFamily="2" charset="2"/>
            </a:rPr>
            <a:t>!</a:t>
          </a:r>
          <a:endParaRPr lang="en-US" sz="1600" dirty="0"/>
        </a:p>
      </dgm:t>
    </dgm:pt>
    <dgm:pt modelId="{5A0DE961-1F2D-48FF-B9E8-9108BC02BDE9}" type="parTrans" cxnId="{0A05362E-2C3B-4BCE-89C6-855F2320061E}">
      <dgm:prSet/>
      <dgm:spPr/>
      <dgm:t>
        <a:bodyPr/>
        <a:lstStyle/>
        <a:p>
          <a:endParaRPr lang="en-US"/>
        </a:p>
      </dgm:t>
    </dgm:pt>
    <dgm:pt modelId="{521A4ED4-F7E6-48DC-9D27-8ADEC0921885}" type="sibTrans" cxnId="{0A05362E-2C3B-4BCE-89C6-855F2320061E}">
      <dgm:prSet/>
      <dgm:spPr/>
      <dgm:t>
        <a:bodyPr/>
        <a:lstStyle/>
        <a:p>
          <a:endParaRPr lang="en-US"/>
        </a:p>
      </dgm:t>
    </dgm:pt>
    <dgm:pt modelId="{08CBF785-10C4-4881-8E8E-91C515238591}">
      <dgm:prSet phldr="0"/>
      <dgm:spPr/>
      <dgm:t>
        <a:bodyPr/>
        <a:lstStyle/>
        <a:p>
          <a:pPr rtl="0"/>
          <a:r>
            <a:rPr lang="nb-NO" dirty="0" err="1">
              <a:latin typeface="Calibri Light" panose="020F0302020204030204"/>
            </a:rPr>
            <a:t>Work</a:t>
          </a:r>
          <a:r>
            <a:rPr lang="nb-NO" dirty="0">
              <a:latin typeface="Calibri Light" panose="020F0302020204030204"/>
            </a:rPr>
            <a:t> </a:t>
          </a:r>
          <a:r>
            <a:rPr lang="nb-NO" dirty="0" err="1">
              <a:latin typeface="Calibri Light" panose="020F0302020204030204"/>
            </a:rPr>
            <a:t>experience</a:t>
          </a:r>
          <a:r>
            <a:rPr lang="nb-NO" dirty="0">
              <a:latin typeface="Calibri Light" panose="020F0302020204030204"/>
            </a:rPr>
            <a:t> in real businesses</a:t>
          </a:r>
          <a:endParaRPr lang="nb-NO" dirty="0"/>
        </a:p>
      </dgm:t>
    </dgm:pt>
    <dgm:pt modelId="{66D91BEC-28D0-41AA-A872-8205199AC432}" type="parTrans" cxnId="{C2D1E609-A22A-4307-AEC3-19FF93A445C7}">
      <dgm:prSet/>
      <dgm:spPr/>
    </dgm:pt>
    <dgm:pt modelId="{0B54E105-3D03-4E11-BBD7-489EDB43CF91}" type="sibTrans" cxnId="{C2D1E609-A22A-4307-AEC3-19FF93A445C7}">
      <dgm:prSet/>
      <dgm:spPr/>
      <dgm:t>
        <a:bodyPr/>
        <a:lstStyle/>
        <a:p>
          <a:endParaRPr lang="en-US"/>
        </a:p>
      </dgm:t>
    </dgm:pt>
    <dgm:pt modelId="{953C20FC-D492-4A83-B65E-177FABE9B5A0}" type="pres">
      <dgm:prSet presAssocID="{E7B26023-0E91-48A5-B593-561548F5C661}" presName="outerComposite" presStyleCnt="0">
        <dgm:presLayoutVars>
          <dgm:chMax val="5"/>
          <dgm:dir/>
          <dgm:resizeHandles val="exact"/>
        </dgm:presLayoutVars>
      </dgm:prSet>
      <dgm:spPr/>
    </dgm:pt>
    <dgm:pt modelId="{AB963246-B530-4426-ADBF-85E33A2CF2EF}" type="pres">
      <dgm:prSet presAssocID="{E7B26023-0E91-48A5-B593-561548F5C661}" presName="dummyMaxCanvas" presStyleCnt="0">
        <dgm:presLayoutVars/>
      </dgm:prSet>
      <dgm:spPr/>
    </dgm:pt>
    <dgm:pt modelId="{721E7FF6-4001-4D00-BDB3-D39F1DAD7D08}" type="pres">
      <dgm:prSet presAssocID="{E7B26023-0E91-48A5-B593-561548F5C661}" presName="FourNodes_1" presStyleLbl="node1" presStyleIdx="0" presStyleCnt="4">
        <dgm:presLayoutVars>
          <dgm:bulletEnabled val="1"/>
        </dgm:presLayoutVars>
      </dgm:prSet>
      <dgm:spPr/>
    </dgm:pt>
    <dgm:pt modelId="{9AB88FA6-CD9B-4830-89C0-C0DECF213B87}" type="pres">
      <dgm:prSet presAssocID="{E7B26023-0E91-48A5-B593-561548F5C661}" presName="FourNodes_2" presStyleLbl="node1" presStyleIdx="1" presStyleCnt="4">
        <dgm:presLayoutVars>
          <dgm:bulletEnabled val="1"/>
        </dgm:presLayoutVars>
      </dgm:prSet>
      <dgm:spPr/>
    </dgm:pt>
    <dgm:pt modelId="{41FE98D5-3E13-491E-8382-9430076285C0}" type="pres">
      <dgm:prSet presAssocID="{E7B26023-0E91-48A5-B593-561548F5C661}" presName="FourNodes_3" presStyleLbl="node1" presStyleIdx="2" presStyleCnt="4">
        <dgm:presLayoutVars>
          <dgm:bulletEnabled val="1"/>
        </dgm:presLayoutVars>
      </dgm:prSet>
      <dgm:spPr/>
    </dgm:pt>
    <dgm:pt modelId="{CB1FA00F-DB67-47ED-BAA3-C13731AC7C21}" type="pres">
      <dgm:prSet presAssocID="{E7B26023-0E91-48A5-B593-561548F5C661}" presName="FourNodes_4" presStyleLbl="node1" presStyleIdx="3" presStyleCnt="4">
        <dgm:presLayoutVars>
          <dgm:bulletEnabled val="1"/>
        </dgm:presLayoutVars>
      </dgm:prSet>
      <dgm:spPr/>
    </dgm:pt>
    <dgm:pt modelId="{F4E59806-F92C-4370-9FD5-498BD94ED36F}" type="pres">
      <dgm:prSet presAssocID="{E7B26023-0E91-48A5-B593-561548F5C661}" presName="FourConn_1-2" presStyleLbl="fgAccFollowNode1" presStyleIdx="0" presStyleCnt="3">
        <dgm:presLayoutVars>
          <dgm:bulletEnabled val="1"/>
        </dgm:presLayoutVars>
      </dgm:prSet>
      <dgm:spPr/>
    </dgm:pt>
    <dgm:pt modelId="{1C1A874D-62AF-414A-A8FF-470E5F9CCAD5}" type="pres">
      <dgm:prSet presAssocID="{E7B26023-0E91-48A5-B593-561548F5C661}" presName="FourConn_2-3" presStyleLbl="fgAccFollowNode1" presStyleIdx="1" presStyleCnt="3">
        <dgm:presLayoutVars>
          <dgm:bulletEnabled val="1"/>
        </dgm:presLayoutVars>
      </dgm:prSet>
      <dgm:spPr/>
    </dgm:pt>
    <dgm:pt modelId="{B26D6BCA-9D03-4DAD-80B4-ABC36A85A653}" type="pres">
      <dgm:prSet presAssocID="{E7B26023-0E91-48A5-B593-561548F5C661}" presName="FourConn_3-4" presStyleLbl="fgAccFollowNode1" presStyleIdx="2" presStyleCnt="3">
        <dgm:presLayoutVars>
          <dgm:bulletEnabled val="1"/>
        </dgm:presLayoutVars>
      </dgm:prSet>
      <dgm:spPr/>
    </dgm:pt>
    <dgm:pt modelId="{0BC9B5B8-39CD-4489-97A5-1CFE8DEDF009}" type="pres">
      <dgm:prSet presAssocID="{E7B26023-0E91-48A5-B593-561548F5C661}" presName="FourNodes_1_text" presStyleLbl="node1" presStyleIdx="3" presStyleCnt="4">
        <dgm:presLayoutVars>
          <dgm:bulletEnabled val="1"/>
        </dgm:presLayoutVars>
      </dgm:prSet>
      <dgm:spPr/>
    </dgm:pt>
    <dgm:pt modelId="{2A2BF405-53D7-4868-BCAC-22DDDBB91C7B}" type="pres">
      <dgm:prSet presAssocID="{E7B26023-0E91-48A5-B593-561548F5C661}" presName="FourNodes_2_text" presStyleLbl="node1" presStyleIdx="3" presStyleCnt="4">
        <dgm:presLayoutVars>
          <dgm:bulletEnabled val="1"/>
        </dgm:presLayoutVars>
      </dgm:prSet>
      <dgm:spPr/>
    </dgm:pt>
    <dgm:pt modelId="{7393F6E7-260F-495D-B931-1AB529AD12CB}" type="pres">
      <dgm:prSet presAssocID="{E7B26023-0E91-48A5-B593-561548F5C661}" presName="FourNodes_3_text" presStyleLbl="node1" presStyleIdx="3" presStyleCnt="4">
        <dgm:presLayoutVars>
          <dgm:bulletEnabled val="1"/>
        </dgm:presLayoutVars>
      </dgm:prSet>
      <dgm:spPr/>
    </dgm:pt>
    <dgm:pt modelId="{8972DC7D-8B7C-40A7-950C-BE8ABA81A5CB}" type="pres">
      <dgm:prSet presAssocID="{E7B26023-0E91-48A5-B593-561548F5C661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E06D0903-7F12-4DF6-89B1-52532A3EEBC7}" srcId="{E7B26023-0E91-48A5-B593-561548F5C661}" destId="{DB8B598A-2C11-4A52-8463-8CFE15F9A0A7}" srcOrd="0" destOrd="0" parTransId="{AB8F88B7-2C33-40F8-8566-89B9F4C6B26E}" sibTransId="{7A6E5C7B-9148-433D-882E-2901B5FC278D}"/>
    <dgm:cxn modelId="{44CD7206-68AE-411E-8A2D-40340080B2D7}" type="presOf" srcId="{DB8B598A-2C11-4A52-8463-8CFE15F9A0A7}" destId="{721E7FF6-4001-4D00-BDB3-D39F1DAD7D08}" srcOrd="0" destOrd="0" presId="urn:microsoft.com/office/officeart/2005/8/layout/vProcess5"/>
    <dgm:cxn modelId="{C2D1E609-A22A-4307-AEC3-19FF93A445C7}" srcId="{E7B26023-0E91-48A5-B593-561548F5C661}" destId="{08CBF785-10C4-4881-8E8E-91C515238591}" srcOrd="1" destOrd="0" parTransId="{66D91BEC-28D0-41AA-A872-8205199AC432}" sibTransId="{0B54E105-3D03-4E11-BBD7-489EDB43CF91}"/>
    <dgm:cxn modelId="{B421E912-4B1C-4D9C-9D39-2267163558D0}" type="presOf" srcId="{F1016053-E594-4BD9-8FAC-611484013944}" destId="{41FE98D5-3E13-491E-8382-9430076285C0}" srcOrd="0" destOrd="0" presId="urn:microsoft.com/office/officeart/2005/8/layout/vProcess5"/>
    <dgm:cxn modelId="{CAB4F31D-C092-4741-84A6-5BCC99456BD9}" type="presOf" srcId="{E7B26023-0E91-48A5-B593-561548F5C661}" destId="{953C20FC-D492-4A83-B65E-177FABE9B5A0}" srcOrd="0" destOrd="0" presId="urn:microsoft.com/office/officeart/2005/8/layout/vProcess5"/>
    <dgm:cxn modelId="{0A05362E-2C3B-4BCE-89C6-855F2320061E}" srcId="{E7B26023-0E91-48A5-B593-561548F5C661}" destId="{71326FF1-4460-4ED2-B021-B7B9E59DBF7F}" srcOrd="3" destOrd="0" parTransId="{5A0DE961-1F2D-48FF-B9E8-9108BC02BDE9}" sibTransId="{521A4ED4-F7E6-48DC-9D27-8ADEC0921885}"/>
    <dgm:cxn modelId="{581B0241-361C-47E0-ADED-ADA90D75B811}" type="presOf" srcId="{08CBF785-10C4-4881-8E8E-91C515238591}" destId="{2A2BF405-53D7-4868-BCAC-22DDDBB91C7B}" srcOrd="1" destOrd="0" presId="urn:microsoft.com/office/officeart/2005/8/layout/vProcess5"/>
    <dgm:cxn modelId="{566CDF64-F77B-459F-97AE-AB865DDB49EC}" type="presOf" srcId="{71326FF1-4460-4ED2-B021-B7B9E59DBF7F}" destId="{CB1FA00F-DB67-47ED-BAA3-C13731AC7C21}" srcOrd="0" destOrd="0" presId="urn:microsoft.com/office/officeart/2005/8/layout/vProcess5"/>
    <dgm:cxn modelId="{1FAD1775-4A1A-4FE0-B4E9-9EB714368640}" type="presOf" srcId="{F1016053-E594-4BD9-8FAC-611484013944}" destId="{7393F6E7-260F-495D-B931-1AB529AD12CB}" srcOrd="1" destOrd="0" presId="urn:microsoft.com/office/officeart/2005/8/layout/vProcess5"/>
    <dgm:cxn modelId="{D82FE376-C172-41ED-80A4-FFC7B52C6930}" type="presOf" srcId="{71326FF1-4460-4ED2-B021-B7B9E59DBF7F}" destId="{8972DC7D-8B7C-40A7-950C-BE8ABA81A5CB}" srcOrd="1" destOrd="0" presId="urn:microsoft.com/office/officeart/2005/8/layout/vProcess5"/>
    <dgm:cxn modelId="{20F6DDB2-986D-4CD8-94FE-A2C1C5D317FC}" srcId="{E7B26023-0E91-48A5-B593-561548F5C661}" destId="{F1016053-E594-4BD9-8FAC-611484013944}" srcOrd="2" destOrd="0" parTransId="{F86C374E-FD66-4D17-9048-228DE5DCE04B}" sibTransId="{8E0657A8-D9B9-4D25-9CF9-2D388E2FDF17}"/>
    <dgm:cxn modelId="{39CE39B4-72D8-467B-9CAF-DD8F6BC124D5}" type="presOf" srcId="{DB8B598A-2C11-4A52-8463-8CFE15F9A0A7}" destId="{0BC9B5B8-39CD-4489-97A5-1CFE8DEDF009}" srcOrd="1" destOrd="0" presId="urn:microsoft.com/office/officeart/2005/8/layout/vProcess5"/>
    <dgm:cxn modelId="{9D2159C7-3D9A-4236-B42A-38FC38B2A1BF}" type="presOf" srcId="{7A6E5C7B-9148-433D-882E-2901B5FC278D}" destId="{F4E59806-F92C-4370-9FD5-498BD94ED36F}" srcOrd="0" destOrd="0" presId="urn:microsoft.com/office/officeart/2005/8/layout/vProcess5"/>
    <dgm:cxn modelId="{5DEE17F2-5EBD-4140-A355-81BC132DB8FA}" type="presOf" srcId="{8E0657A8-D9B9-4D25-9CF9-2D388E2FDF17}" destId="{B26D6BCA-9D03-4DAD-80B4-ABC36A85A653}" srcOrd="0" destOrd="0" presId="urn:microsoft.com/office/officeart/2005/8/layout/vProcess5"/>
    <dgm:cxn modelId="{F04E5CF3-C416-40C7-95F0-BF58C09A03C2}" type="presOf" srcId="{08CBF785-10C4-4881-8E8E-91C515238591}" destId="{9AB88FA6-CD9B-4830-89C0-C0DECF213B87}" srcOrd="0" destOrd="0" presId="urn:microsoft.com/office/officeart/2005/8/layout/vProcess5"/>
    <dgm:cxn modelId="{273495F5-AFA5-40A4-9A48-C37B4163920B}" type="presOf" srcId="{0B54E105-3D03-4E11-BBD7-489EDB43CF91}" destId="{1C1A874D-62AF-414A-A8FF-470E5F9CCAD5}" srcOrd="0" destOrd="0" presId="urn:microsoft.com/office/officeart/2005/8/layout/vProcess5"/>
    <dgm:cxn modelId="{27F9BD7D-3D5C-4B33-8AA5-7CB05A625CF5}" type="presParOf" srcId="{953C20FC-D492-4A83-B65E-177FABE9B5A0}" destId="{AB963246-B530-4426-ADBF-85E33A2CF2EF}" srcOrd="0" destOrd="0" presId="urn:microsoft.com/office/officeart/2005/8/layout/vProcess5"/>
    <dgm:cxn modelId="{8B6B490F-3E61-4F5A-90CC-D062C7F734CF}" type="presParOf" srcId="{953C20FC-D492-4A83-B65E-177FABE9B5A0}" destId="{721E7FF6-4001-4D00-BDB3-D39F1DAD7D08}" srcOrd="1" destOrd="0" presId="urn:microsoft.com/office/officeart/2005/8/layout/vProcess5"/>
    <dgm:cxn modelId="{45E57396-BE6C-4303-84E8-EDF3139DC359}" type="presParOf" srcId="{953C20FC-D492-4A83-B65E-177FABE9B5A0}" destId="{9AB88FA6-CD9B-4830-89C0-C0DECF213B87}" srcOrd="2" destOrd="0" presId="urn:microsoft.com/office/officeart/2005/8/layout/vProcess5"/>
    <dgm:cxn modelId="{AFFC63C2-B77B-47DA-B054-289A41C9D763}" type="presParOf" srcId="{953C20FC-D492-4A83-B65E-177FABE9B5A0}" destId="{41FE98D5-3E13-491E-8382-9430076285C0}" srcOrd="3" destOrd="0" presId="urn:microsoft.com/office/officeart/2005/8/layout/vProcess5"/>
    <dgm:cxn modelId="{0AEA9E34-272B-4144-B294-7822A34661B0}" type="presParOf" srcId="{953C20FC-D492-4A83-B65E-177FABE9B5A0}" destId="{CB1FA00F-DB67-47ED-BAA3-C13731AC7C21}" srcOrd="4" destOrd="0" presId="urn:microsoft.com/office/officeart/2005/8/layout/vProcess5"/>
    <dgm:cxn modelId="{F29F82B8-ED8B-4560-ABE1-69B8C84A2E7C}" type="presParOf" srcId="{953C20FC-D492-4A83-B65E-177FABE9B5A0}" destId="{F4E59806-F92C-4370-9FD5-498BD94ED36F}" srcOrd="5" destOrd="0" presId="urn:microsoft.com/office/officeart/2005/8/layout/vProcess5"/>
    <dgm:cxn modelId="{F9A33DD4-C222-4823-80CB-C0CAE15B3566}" type="presParOf" srcId="{953C20FC-D492-4A83-B65E-177FABE9B5A0}" destId="{1C1A874D-62AF-414A-A8FF-470E5F9CCAD5}" srcOrd="6" destOrd="0" presId="urn:microsoft.com/office/officeart/2005/8/layout/vProcess5"/>
    <dgm:cxn modelId="{81521ED5-95EF-441E-9471-B2F02A5BDB43}" type="presParOf" srcId="{953C20FC-D492-4A83-B65E-177FABE9B5A0}" destId="{B26D6BCA-9D03-4DAD-80B4-ABC36A85A653}" srcOrd="7" destOrd="0" presId="urn:microsoft.com/office/officeart/2005/8/layout/vProcess5"/>
    <dgm:cxn modelId="{B2C9775A-45E7-4645-B75C-77A69733567A}" type="presParOf" srcId="{953C20FC-D492-4A83-B65E-177FABE9B5A0}" destId="{0BC9B5B8-39CD-4489-97A5-1CFE8DEDF009}" srcOrd="8" destOrd="0" presId="urn:microsoft.com/office/officeart/2005/8/layout/vProcess5"/>
    <dgm:cxn modelId="{01330B4F-C714-4297-98C6-D767DA35FF0A}" type="presParOf" srcId="{953C20FC-D492-4A83-B65E-177FABE9B5A0}" destId="{2A2BF405-53D7-4868-BCAC-22DDDBB91C7B}" srcOrd="9" destOrd="0" presId="urn:microsoft.com/office/officeart/2005/8/layout/vProcess5"/>
    <dgm:cxn modelId="{2874360C-B977-4544-A867-D5A9CFB104D5}" type="presParOf" srcId="{953C20FC-D492-4A83-B65E-177FABE9B5A0}" destId="{7393F6E7-260F-495D-B931-1AB529AD12CB}" srcOrd="10" destOrd="0" presId="urn:microsoft.com/office/officeart/2005/8/layout/vProcess5"/>
    <dgm:cxn modelId="{A548DFD7-EBEE-4C37-81F6-C1A18D9F3FDB}" type="presParOf" srcId="{953C20FC-D492-4A83-B65E-177FABE9B5A0}" destId="{8972DC7D-8B7C-40A7-950C-BE8ABA81A5CB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AD11DA-DEA6-4C60-9871-9B16AC4A4948}">
      <dsp:nvSpPr>
        <dsp:cNvPr id="0" name=""/>
        <dsp:cNvSpPr/>
      </dsp:nvSpPr>
      <dsp:spPr>
        <a:xfrm>
          <a:off x="0" y="462"/>
          <a:ext cx="6586489" cy="10812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5B3F37-E97F-40C4-898A-C0B1DCCB5BE5}">
      <dsp:nvSpPr>
        <dsp:cNvPr id="0" name=""/>
        <dsp:cNvSpPr/>
      </dsp:nvSpPr>
      <dsp:spPr>
        <a:xfrm>
          <a:off x="327088" y="243751"/>
          <a:ext cx="594706" cy="59470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635C32-D35C-4D87-888C-4B98974E1D82}">
      <dsp:nvSpPr>
        <dsp:cNvPr id="0" name=""/>
        <dsp:cNvSpPr/>
      </dsp:nvSpPr>
      <dsp:spPr>
        <a:xfrm>
          <a:off x="1248883" y="462"/>
          <a:ext cx="5337605" cy="1081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436" tIns="114436" rIns="114436" bIns="114436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/>
            <a:t>Methods skills: surveys/inventories, interviews, statistics</a:t>
          </a:r>
          <a:endParaRPr lang="en-US" sz="2000" kern="1200"/>
        </a:p>
      </dsp:txBody>
      <dsp:txXfrm>
        <a:off x="1248883" y="462"/>
        <a:ext cx="5337605" cy="1081284"/>
      </dsp:txXfrm>
    </dsp:sp>
    <dsp:sp modelId="{96E958CC-0EDC-436C-9B50-87F6FE9A48A3}">
      <dsp:nvSpPr>
        <dsp:cNvPr id="0" name=""/>
        <dsp:cNvSpPr/>
      </dsp:nvSpPr>
      <dsp:spPr>
        <a:xfrm>
          <a:off x="0" y="1352067"/>
          <a:ext cx="6586489" cy="10812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EC9C68-43FE-42E8-8B53-3C4AB7DA3F3B}">
      <dsp:nvSpPr>
        <dsp:cNvPr id="0" name=""/>
        <dsp:cNvSpPr/>
      </dsp:nvSpPr>
      <dsp:spPr>
        <a:xfrm>
          <a:off x="327088" y="1595356"/>
          <a:ext cx="594706" cy="59470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548219-FA9C-4E19-9808-0AC4AA227122}">
      <dsp:nvSpPr>
        <dsp:cNvPr id="0" name=""/>
        <dsp:cNvSpPr/>
      </dsp:nvSpPr>
      <dsp:spPr>
        <a:xfrm>
          <a:off x="1248883" y="1352067"/>
          <a:ext cx="5337605" cy="1081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436" tIns="114436" rIns="114436" bIns="114436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/>
            <a:t>Thinking skills: critical evaluation of available data, reflections on current ways of doing things</a:t>
          </a:r>
          <a:endParaRPr lang="en-US" sz="2000" kern="1200"/>
        </a:p>
      </dsp:txBody>
      <dsp:txXfrm>
        <a:off x="1248883" y="1352067"/>
        <a:ext cx="5337605" cy="1081284"/>
      </dsp:txXfrm>
    </dsp:sp>
    <dsp:sp modelId="{440B5A0D-A8CE-490E-AE12-FEC008B8F7F8}">
      <dsp:nvSpPr>
        <dsp:cNvPr id="0" name=""/>
        <dsp:cNvSpPr/>
      </dsp:nvSpPr>
      <dsp:spPr>
        <a:xfrm>
          <a:off x="0" y="2703672"/>
          <a:ext cx="6586489" cy="10812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4BA3D7-8351-4BAD-BABA-9B09E30E5A46}">
      <dsp:nvSpPr>
        <dsp:cNvPr id="0" name=""/>
        <dsp:cNvSpPr/>
      </dsp:nvSpPr>
      <dsp:spPr>
        <a:xfrm>
          <a:off x="327088" y="2946961"/>
          <a:ext cx="594706" cy="59470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71F662-EC03-49D4-A02D-8FC0090EE7E8}">
      <dsp:nvSpPr>
        <dsp:cNvPr id="0" name=""/>
        <dsp:cNvSpPr/>
      </dsp:nvSpPr>
      <dsp:spPr>
        <a:xfrm>
          <a:off x="1248883" y="2703672"/>
          <a:ext cx="5337605" cy="1081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436" tIns="114436" rIns="114436" bIns="114436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 err="1"/>
            <a:t>Argumentation</a:t>
          </a:r>
          <a:r>
            <a:rPr lang="nb-NO" sz="2000" kern="1200" dirty="0"/>
            <a:t>: </a:t>
          </a:r>
          <a:r>
            <a:rPr lang="nb-NO" sz="2000" kern="1200" dirty="0" err="1"/>
            <a:t>building</a:t>
          </a:r>
          <a:r>
            <a:rPr lang="nb-NO" sz="2000" kern="1200" dirty="0"/>
            <a:t> a valid argument </a:t>
          </a:r>
          <a:r>
            <a:rPr lang="nb-NO" sz="2000" kern="1200" dirty="0" err="1"/>
            <a:t>based</a:t>
          </a:r>
          <a:r>
            <a:rPr lang="nb-NO" sz="2000" kern="1200" dirty="0"/>
            <a:t> </a:t>
          </a:r>
          <a:r>
            <a:rPr lang="nb-NO" sz="2000" kern="1200" dirty="0" err="1"/>
            <a:t>on</a:t>
          </a:r>
          <a:r>
            <a:rPr lang="nb-NO" sz="2000" kern="1200" dirty="0"/>
            <a:t> </a:t>
          </a:r>
          <a:r>
            <a:rPr lang="nb-NO" sz="2000" kern="1200" dirty="0" err="1"/>
            <a:t>theory</a:t>
          </a:r>
          <a:r>
            <a:rPr lang="nb-NO" sz="2000" kern="1200" dirty="0"/>
            <a:t> and </a:t>
          </a:r>
          <a:r>
            <a:rPr lang="nb-NO" sz="2000" kern="1200" dirty="0" err="1"/>
            <a:t>research</a:t>
          </a:r>
          <a:endParaRPr lang="en-US" sz="2000" kern="1200" dirty="0"/>
        </a:p>
      </dsp:txBody>
      <dsp:txXfrm>
        <a:off x="1248883" y="2703672"/>
        <a:ext cx="5337605" cy="10812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AD11DA-DEA6-4C60-9871-9B16AC4A4948}">
      <dsp:nvSpPr>
        <dsp:cNvPr id="0" name=""/>
        <dsp:cNvSpPr/>
      </dsp:nvSpPr>
      <dsp:spPr>
        <a:xfrm>
          <a:off x="0" y="462"/>
          <a:ext cx="6586489" cy="10812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5B3F37-E97F-40C4-898A-C0B1DCCB5BE5}">
      <dsp:nvSpPr>
        <dsp:cNvPr id="0" name=""/>
        <dsp:cNvSpPr/>
      </dsp:nvSpPr>
      <dsp:spPr>
        <a:xfrm>
          <a:off x="327088" y="243751"/>
          <a:ext cx="594706" cy="59470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635C32-D35C-4D87-888C-4B98974E1D82}">
      <dsp:nvSpPr>
        <dsp:cNvPr id="0" name=""/>
        <dsp:cNvSpPr/>
      </dsp:nvSpPr>
      <dsp:spPr>
        <a:xfrm>
          <a:off x="1248883" y="462"/>
          <a:ext cx="5337605" cy="1081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436" tIns="114436" rIns="114436" bIns="114436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/>
            <a:t>Methods skills: </a:t>
          </a:r>
          <a:r>
            <a:rPr lang="nb-NO" sz="1800" kern="1200" err="1"/>
            <a:t>historians</a:t>
          </a:r>
          <a:r>
            <a:rPr lang="nb-NO" sz="1800" kern="1200"/>
            <a:t> handle vast and </a:t>
          </a:r>
          <a:r>
            <a:rPr lang="nb-NO" sz="1800" kern="1200" err="1"/>
            <a:t>varied</a:t>
          </a:r>
          <a:r>
            <a:rPr lang="nb-NO" sz="1800" kern="1200"/>
            <a:t> data </a:t>
          </a:r>
          <a:r>
            <a:rPr lang="nb-NO" sz="1800" kern="1200" err="1"/>
            <a:t>sets</a:t>
          </a:r>
          <a:r>
            <a:rPr lang="nb-NO" sz="1800" kern="1200"/>
            <a:t>: </a:t>
          </a:r>
          <a:r>
            <a:rPr lang="nb-NO" sz="1800" kern="1200" err="1"/>
            <a:t>archival</a:t>
          </a:r>
          <a:r>
            <a:rPr lang="nb-NO" sz="1800" kern="1200"/>
            <a:t> material, </a:t>
          </a:r>
          <a:r>
            <a:rPr lang="nb-NO" sz="1800" kern="1200" err="1"/>
            <a:t>texts</a:t>
          </a:r>
          <a:r>
            <a:rPr lang="nb-NO" sz="1800" kern="1200"/>
            <a:t>, stats, </a:t>
          </a:r>
          <a:r>
            <a:rPr lang="nb-NO" sz="1800" kern="1200" err="1"/>
            <a:t>visuals</a:t>
          </a:r>
          <a:r>
            <a:rPr lang="nb-NO" sz="1800" kern="1200"/>
            <a:t>/material </a:t>
          </a:r>
          <a:r>
            <a:rPr lang="nb-NO" sz="1800" kern="1200" err="1"/>
            <a:t>objects</a:t>
          </a:r>
          <a:r>
            <a:rPr lang="nb-NO" sz="1800" kern="1200"/>
            <a:t>, oral </a:t>
          </a:r>
          <a:r>
            <a:rPr lang="nb-NO" sz="1800" kern="1200" err="1"/>
            <a:t>history</a:t>
          </a:r>
          <a:r>
            <a:rPr lang="nb-NO" sz="1800" kern="1200"/>
            <a:t>/</a:t>
          </a:r>
          <a:r>
            <a:rPr lang="nb-NO" sz="1800" kern="1200" err="1"/>
            <a:t>interviews</a:t>
          </a:r>
          <a:endParaRPr lang="en-US" sz="1800" kern="1200"/>
        </a:p>
      </dsp:txBody>
      <dsp:txXfrm>
        <a:off x="1248883" y="462"/>
        <a:ext cx="5337605" cy="1081284"/>
      </dsp:txXfrm>
    </dsp:sp>
    <dsp:sp modelId="{96E958CC-0EDC-436C-9B50-87F6FE9A48A3}">
      <dsp:nvSpPr>
        <dsp:cNvPr id="0" name=""/>
        <dsp:cNvSpPr/>
      </dsp:nvSpPr>
      <dsp:spPr>
        <a:xfrm>
          <a:off x="0" y="1352067"/>
          <a:ext cx="6586489" cy="10812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EC9C68-43FE-42E8-8B53-3C4AB7DA3F3B}">
      <dsp:nvSpPr>
        <dsp:cNvPr id="0" name=""/>
        <dsp:cNvSpPr/>
      </dsp:nvSpPr>
      <dsp:spPr>
        <a:xfrm>
          <a:off x="327088" y="1595356"/>
          <a:ext cx="594706" cy="59470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548219-FA9C-4E19-9808-0AC4AA227122}">
      <dsp:nvSpPr>
        <dsp:cNvPr id="0" name=""/>
        <dsp:cNvSpPr/>
      </dsp:nvSpPr>
      <dsp:spPr>
        <a:xfrm>
          <a:off x="1248883" y="1352067"/>
          <a:ext cx="5337605" cy="1081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436" tIns="114436" rIns="114436" bIns="114436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 err="1"/>
            <a:t>Thinking</a:t>
          </a:r>
          <a:r>
            <a:rPr lang="nb-NO" sz="1800" kern="1200"/>
            <a:t> skills: </a:t>
          </a:r>
          <a:r>
            <a:rPr lang="nb-NO" sz="1800" kern="1200" err="1"/>
            <a:t>source</a:t>
          </a:r>
          <a:r>
            <a:rPr lang="nb-NO" sz="1800" kern="1200"/>
            <a:t> </a:t>
          </a:r>
          <a:r>
            <a:rPr lang="nb-NO" sz="1800" kern="1200" err="1"/>
            <a:t>criticism</a:t>
          </a:r>
          <a:r>
            <a:rPr lang="nb-NO" sz="1800" kern="1200"/>
            <a:t>, </a:t>
          </a:r>
          <a:r>
            <a:rPr lang="nb-NO" sz="1800" kern="1200" err="1"/>
            <a:t>analysis</a:t>
          </a:r>
          <a:r>
            <a:rPr lang="nb-NO" sz="1800" kern="1200"/>
            <a:t> </a:t>
          </a:r>
          <a:r>
            <a:rPr lang="nb-NO" sz="1800" kern="1200" err="1"/>
            <a:t>of</a:t>
          </a:r>
          <a:r>
            <a:rPr lang="nb-NO" sz="1800" kern="1200"/>
            <a:t> </a:t>
          </a:r>
          <a:r>
            <a:rPr lang="nb-NO" sz="1800" kern="1200" err="1"/>
            <a:t>large</a:t>
          </a:r>
          <a:r>
            <a:rPr lang="nb-NO" sz="1800" kern="1200"/>
            <a:t> </a:t>
          </a:r>
          <a:r>
            <a:rPr lang="nb-NO" sz="1800" kern="1200" err="1"/>
            <a:t>amounts</a:t>
          </a:r>
          <a:r>
            <a:rPr lang="nb-NO" sz="1800" kern="1200"/>
            <a:t> </a:t>
          </a:r>
          <a:r>
            <a:rPr lang="nb-NO" sz="1800" kern="1200" err="1"/>
            <a:t>of</a:t>
          </a:r>
          <a:r>
            <a:rPr lang="nb-NO" sz="1800" kern="1200"/>
            <a:t> data, </a:t>
          </a:r>
          <a:r>
            <a:rPr lang="nb-NO" sz="1800" kern="1200" err="1"/>
            <a:t>seeing</a:t>
          </a:r>
          <a:r>
            <a:rPr lang="nb-NO" sz="1800" kern="1200"/>
            <a:t> an </a:t>
          </a:r>
          <a:r>
            <a:rPr lang="nb-NO" sz="1800" kern="1200" err="1"/>
            <a:t>issue</a:t>
          </a:r>
          <a:r>
            <a:rPr lang="nb-NO" sz="1800" kern="1200"/>
            <a:t> from </a:t>
          </a:r>
          <a:r>
            <a:rPr lang="nb-NO" sz="1800" kern="1200" err="1"/>
            <a:t>several</a:t>
          </a:r>
          <a:r>
            <a:rPr lang="nb-NO" sz="1800" kern="1200"/>
            <a:t> </a:t>
          </a:r>
          <a:r>
            <a:rPr lang="nb-NO" sz="1800" kern="1200" err="1"/>
            <a:t>points</a:t>
          </a:r>
          <a:r>
            <a:rPr lang="nb-NO" sz="1800" kern="1200"/>
            <a:t> </a:t>
          </a:r>
          <a:r>
            <a:rPr lang="nb-NO" sz="1800" kern="1200" err="1"/>
            <a:t>of</a:t>
          </a:r>
          <a:r>
            <a:rPr lang="nb-NO" sz="1800" kern="1200"/>
            <a:t> </a:t>
          </a:r>
          <a:r>
            <a:rPr lang="nb-NO" sz="1800" kern="1200" err="1"/>
            <a:t>view</a:t>
          </a:r>
          <a:r>
            <a:rPr lang="nb-NO" sz="1800" kern="1200"/>
            <a:t>/</a:t>
          </a:r>
          <a:r>
            <a:rPr lang="nb-NO" sz="1800" kern="1200" err="1"/>
            <a:t>perspectives</a:t>
          </a:r>
          <a:endParaRPr lang="en-US" sz="1800" kern="1200"/>
        </a:p>
      </dsp:txBody>
      <dsp:txXfrm>
        <a:off x="1248883" y="1352067"/>
        <a:ext cx="5337605" cy="1081284"/>
      </dsp:txXfrm>
    </dsp:sp>
    <dsp:sp modelId="{440B5A0D-A8CE-490E-AE12-FEC008B8F7F8}">
      <dsp:nvSpPr>
        <dsp:cNvPr id="0" name=""/>
        <dsp:cNvSpPr/>
      </dsp:nvSpPr>
      <dsp:spPr>
        <a:xfrm>
          <a:off x="0" y="2703672"/>
          <a:ext cx="6586489" cy="10812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4BA3D7-8351-4BAD-BABA-9B09E30E5A46}">
      <dsp:nvSpPr>
        <dsp:cNvPr id="0" name=""/>
        <dsp:cNvSpPr/>
      </dsp:nvSpPr>
      <dsp:spPr>
        <a:xfrm>
          <a:off x="327088" y="2946961"/>
          <a:ext cx="594706" cy="59470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71F662-EC03-49D4-A02D-8FC0090EE7E8}">
      <dsp:nvSpPr>
        <dsp:cNvPr id="0" name=""/>
        <dsp:cNvSpPr/>
      </dsp:nvSpPr>
      <dsp:spPr>
        <a:xfrm>
          <a:off x="1248883" y="2703672"/>
          <a:ext cx="5337605" cy="1081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436" tIns="114436" rIns="114436" bIns="114436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 err="1"/>
            <a:t>Argumentation</a:t>
          </a:r>
          <a:r>
            <a:rPr lang="nb-NO" sz="1800" kern="1200"/>
            <a:t>: </a:t>
          </a:r>
          <a:r>
            <a:rPr lang="nb-NO" sz="1800" kern="1200" err="1"/>
            <a:t>building</a:t>
          </a:r>
          <a:r>
            <a:rPr lang="nb-NO" sz="1800" kern="1200"/>
            <a:t> a valid argument </a:t>
          </a:r>
          <a:r>
            <a:rPr lang="nb-NO" sz="1800" kern="1200" err="1"/>
            <a:t>based</a:t>
          </a:r>
          <a:r>
            <a:rPr lang="nb-NO" sz="1800" kern="1200"/>
            <a:t> </a:t>
          </a:r>
          <a:r>
            <a:rPr lang="nb-NO" sz="1800" kern="1200" err="1"/>
            <a:t>on</a:t>
          </a:r>
          <a:r>
            <a:rPr lang="nb-NO" sz="1800" kern="1200"/>
            <a:t> </a:t>
          </a:r>
          <a:r>
            <a:rPr lang="nb-NO" sz="1800" kern="1200" err="1"/>
            <a:t>theory</a:t>
          </a:r>
          <a:r>
            <a:rPr lang="nb-NO" sz="1800" kern="1200"/>
            <a:t> and </a:t>
          </a:r>
          <a:r>
            <a:rPr lang="nb-NO" sz="1800" kern="1200" err="1"/>
            <a:t>research</a:t>
          </a:r>
          <a:endParaRPr lang="en-US" sz="1800" kern="1200"/>
        </a:p>
      </dsp:txBody>
      <dsp:txXfrm>
        <a:off x="1248883" y="2703672"/>
        <a:ext cx="5337605" cy="10812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8E6CB6-0799-4333-A90B-201D5B8DA133}">
      <dsp:nvSpPr>
        <dsp:cNvPr id="0" name=""/>
        <dsp:cNvSpPr/>
      </dsp:nvSpPr>
      <dsp:spPr>
        <a:xfrm>
          <a:off x="0" y="823103"/>
          <a:ext cx="6263640" cy="9149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300" kern="1200" dirty="0">
              <a:latin typeface="Calibri Light" panose="020F0302020204030204"/>
            </a:rPr>
            <a:t>A </a:t>
          </a:r>
          <a:r>
            <a:rPr lang="nb-NO" sz="2300" kern="1200" dirty="0" err="1">
              <a:latin typeface="Calibri Light" panose="020F0302020204030204"/>
            </a:rPr>
            <a:t>hands-on</a:t>
          </a:r>
          <a:r>
            <a:rPr lang="nb-NO" sz="2300" kern="1200" dirty="0">
              <a:latin typeface="Calibri Light" panose="020F0302020204030204"/>
            </a:rPr>
            <a:t>, </a:t>
          </a:r>
          <a:r>
            <a:rPr lang="nb-NO" sz="2300" kern="1200" dirty="0" err="1">
              <a:latin typeface="Calibri Light" panose="020F0302020204030204"/>
            </a:rPr>
            <a:t>practice-oriented</a:t>
          </a:r>
          <a:r>
            <a:rPr lang="nb-NO" sz="2300" kern="1200" dirty="0">
              <a:latin typeface="Calibri Light" panose="020F0302020204030204"/>
            </a:rPr>
            <a:t> </a:t>
          </a:r>
          <a:r>
            <a:rPr lang="nb-NO" sz="2300" kern="1200" dirty="0" err="1">
              <a:latin typeface="Calibri Light" panose="020F0302020204030204"/>
            </a:rPr>
            <a:t>course</a:t>
          </a:r>
          <a:r>
            <a:rPr lang="nb-NO" sz="2300" kern="1200" dirty="0">
              <a:latin typeface="Calibri Light" panose="020F0302020204030204"/>
            </a:rPr>
            <a:t> for BA-students in </a:t>
          </a:r>
          <a:r>
            <a:rPr lang="nb-NO" sz="2300" kern="1200" dirty="0" err="1">
              <a:latin typeface="Calibri Light" panose="020F0302020204030204"/>
            </a:rPr>
            <a:t>history</a:t>
          </a:r>
          <a:r>
            <a:rPr lang="nb-NO" sz="2300" kern="1200" dirty="0">
              <a:latin typeface="Calibri Light" panose="020F0302020204030204"/>
            </a:rPr>
            <a:t> and </a:t>
          </a:r>
          <a:r>
            <a:rPr lang="nb-NO" sz="2300" kern="1200" dirty="0" err="1">
              <a:latin typeface="Calibri Light" panose="020F0302020204030204"/>
            </a:rPr>
            <a:t>psychology</a:t>
          </a:r>
          <a:endParaRPr lang="en-US" sz="2300" kern="1200" dirty="0" err="1"/>
        </a:p>
      </dsp:txBody>
      <dsp:txXfrm>
        <a:off x="44664" y="867767"/>
        <a:ext cx="6174312" cy="825612"/>
      </dsp:txXfrm>
    </dsp:sp>
    <dsp:sp modelId="{5D1ADD4E-5C10-45DA-A008-CF90AC8BEB58}">
      <dsp:nvSpPr>
        <dsp:cNvPr id="0" name=""/>
        <dsp:cNvSpPr/>
      </dsp:nvSpPr>
      <dsp:spPr>
        <a:xfrm>
          <a:off x="0" y="1804283"/>
          <a:ext cx="6263640" cy="91494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300" kern="1200" dirty="0" err="1">
              <a:latin typeface="Calibri Light" panose="020F0302020204030204"/>
            </a:rPr>
            <a:t>Teaches</a:t>
          </a:r>
          <a:r>
            <a:rPr lang="nb-NO" sz="2300" kern="1200" dirty="0">
              <a:latin typeface="Calibri Light" panose="020F0302020204030204"/>
            </a:rPr>
            <a:t> </a:t>
          </a:r>
          <a:r>
            <a:rPr lang="nb-NO" sz="2300" kern="1200" dirty="0" err="1">
              <a:latin typeface="Calibri Light" panose="020F0302020204030204"/>
            </a:rPr>
            <a:t>you</a:t>
          </a:r>
          <a:r>
            <a:rPr lang="nb-NO" sz="2300" kern="1200" dirty="0">
              <a:latin typeface="Calibri Light" panose="020F0302020204030204"/>
            </a:rPr>
            <a:t> to transfer skills and </a:t>
          </a:r>
          <a:r>
            <a:rPr lang="nb-NO" sz="2300" kern="1200" dirty="0" err="1">
              <a:latin typeface="Calibri Light" panose="020F0302020204030204"/>
            </a:rPr>
            <a:t>knowledge</a:t>
          </a:r>
          <a:r>
            <a:rPr lang="nb-NO" sz="2300" kern="1200" dirty="0">
              <a:latin typeface="Calibri Light" panose="020F0302020204030204"/>
            </a:rPr>
            <a:t> </a:t>
          </a:r>
          <a:r>
            <a:rPr lang="nb-NO" sz="2300" kern="1200" dirty="0" err="1">
              <a:latin typeface="Calibri Light" panose="020F0302020204030204"/>
            </a:rPr>
            <a:t>onto</a:t>
          </a:r>
          <a:r>
            <a:rPr lang="nb-NO" sz="2300" kern="1200" dirty="0">
              <a:latin typeface="Calibri Light" panose="020F0302020204030204"/>
            </a:rPr>
            <a:t> a real-</a:t>
          </a:r>
          <a:r>
            <a:rPr lang="nb-NO" sz="2300" kern="1200" dirty="0" err="1">
              <a:latin typeface="Calibri Light" panose="020F0302020204030204"/>
            </a:rPr>
            <a:t>life</a:t>
          </a:r>
          <a:r>
            <a:rPr lang="nb-NO" sz="2300" kern="1200" dirty="0">
              <a:latin typeface="Calibri Light" panose="020F0302020204030204"/>
            </a:rPr>
            <a:t> </a:t>
          </a:r>
          <a:r>
            <a:rPr lang="nb-NO" sz="2300" kern="1200" dirty="0" err="1">
              <a:latin typeface="Calibri Light" panose="020F0302020204030204"/>
            </a:rPr>
            <a:t>sustainability</a:t>
          </a:r>
          <a:r>
            <a:rPr lang="nb-NO" sz="2300" kern="1200" dirty="0">
              <a:latin typeface="Calibri Light" panose="020F0302020204030204"/>
            </a:rPr>
            <a:t> problem </a:t>
          </a:r>
          <a:r>
            <a:rPr lang="nb-NO" sz="2300" kern="1200" dirty="0" err="1">
              <a:latin typeface="Calibri Light" panose="020F0302020204030204"/>
            </a:rPr>
            <a:t>within</a:t>
          </a:r>
          <a:r>
            <a:rPr lang="nb-NO" sz="2300" kern="1200" dirty="0">
              <a:latin typeface="Calibri Light" panose="020F0302020204030204"/>
            </a:rPr>
            <a:t> a </a:t>
          </a:r>
          <a:r>
            <a:rPr lang="nb-NO" sz="2300" kern="1200" dirty="0" err="1">
              <a:latin typeface="Calibri Light" panose="020F0302020204030204"/>
            </a:rPr>
            <a:t>company</a:t>
          </a:r>
          <a:endParaRPr lang="en-US" sz="2300" kern="1200" dirty="0" err="1"/>
        </a:p>
      </dsp:txBody>
      <dsp:txXfrm>
        <a:off x="44664" y="1848947"/>
        <a:ext cx="6174312" cy="825612"/>
      </dsp:txXfrm>
    </dsp:sp>
    <dsp:sp modelId="{E21738A9-AF5C-458F-BB49-B273CE2EB95F}">
      <dsp:nvSpPr>
        <dsp:cNvPr id="0" name=""/>
        <dsp:cNvSpPr/>
      </dsp:nvSpPr>
      <dsp:spPr>
        <a:xfrm>
          <a:off x="0" y="2785464"/>
          <a:ext cx="6263640" cy="91494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300" kern="1200" dirty="0" err="1">
              <a:latin typeface="Calibri Light" panose="020F0302020204030204"/>
            </a:rPr>
            <a:t>Increases</a:t>
          </a:r>
          <a:r>
            <a:rPr lang="nb-NO" sz="2300" kern="1200" dirty="0">
              <a:latin typeface="Calibri Light" panose="020F0302020204030204"/>
            </a:rPr>
            <a:t> </a:t>
          </a:r>
          <a:r>
            <a:rPr lang="nb-NO" sz="2300" kern="1200" dirty="0" err="1">
              <a:latin typeface="Calibri Light" panose="020F0302020204030204"/>
            </a:rPr>
            <a:t>your</a:t>
          </a:r>
          <a:r>
            <a:rPr lang="nb-NO" sz="2300" kern="1200" dirty="0">
              <a:latin typeface="Calibri Light" panose="020F0302020204030204"/>
            </a:rPr>
            <a:t> </a:t>
          </a:r>
          <a:r>
            <a:rPr lang="nb-NO" sz="2300" kern="1200" dirty="0" err="1">
              <a:latin typeface="Calibri Light" panose="020F0302020204030204"/>
            </a:rPr>
            <a:t>competence</a:t>
          </a:r>
          <a:r>
            <a:rPr lang="nb-NO" sz="2300" kern="1200" dirty="0">
              <a:latin typeface="Calibri Light" panose="020F0302020204030204"/>
            </a:rPr>
            <a:t> in </a:t>
          </a:r>
          <a:r>
            <a:rPr lang="nb-NO" sz="2300" kern="1200" dirty="0" err="1">
              <a:latin typeface="Calibri Light" panose="020F0302020204030204"/>
            </a:rPr>
            <a:t>sustainability</a:t>
          </a:r>
          <a:r>
            <a:rPr lang="nb-NO" sz="2300" kern="1200" dirty="0">
              <a:latin typeface="Calibri Light" panose="020F0302020204030204"/>
            </a:rPr>
            <a:t> </a:t>
          </a:r>
          <a:r>
            <a:rPr lang="nb-NO" sz="2300" kern="1200" dirty="0" err="1">
              <a:latin typeface="Calibri Light" panose="020F0302020204030204"/>
            </a:rPr>
            <a:t>work</a:t>
          </a:r>
          <a:endParaRPr lang="en-US" sz="2300" kern="1200" dirty="0" err="1"/>
        </a:p>
      </dsp:txBody>
      <dsp:txXfrm>
        <a:off x="44664" y="2830128"/>
        <a:ext cx="6174312" cy="825612"/>
      </dsp:txXfrm>
    </dsp:sp>
    <dsp:sp modelId="{5E974055-0B97-4B45-B837-7A05D3F2B794}">
      <dsp:nvSpPr>
        <dsp:cNvPr id="0" name=""/>
        <dsp:cNvSpPr/>
      </dsp:nvSpPr>
      <dsp:spPr>
        <a:xfrm>
          <a:off x="0" y="3766644"/>
          <a:ext cx="6263640" cy="91494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300" kern="1200" dirty="0"/>
            <a:t>20 ECTS</a:t>
          </a:r>
          <a:endParaRPr lang="en-US" sz="2300" kern="1200" dirty="0"/>
        </a:p>
      </dsp:txBody>
      <dsp:txXfrm>
        <a:off x="44664" y="3811308"/>
        <a:ext cx="6174312" cy="8256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27574B-2555-48BB-A2EB-15D377133F07}">
      <dsp:nvSpPr>
        <dsp:cNvPr id="0" name=""/>
        <dsp:cNvSpPr/>
      </dsp:nvSpPr>
      <dsp:spPr>
        <a:xfrm>
          <a:off x="8492883" y="989816"/>
          <a:ext cx="1936515" cy="193683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9C293A-971F-40F7-9822-FE3E5CC34F42}">
      <dsp:nvSpPr>
        <dsp:cNvPr id="0" name=""/>
        <dsp:cNvSpPr/>
      </dsp:nvSpPr>
      <dsp:spPr>
        <a:xfrm>
          <a:off x="8556781" y="1054389"/>
          <a:ext cx="1807689" cy="180768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 dirty="0">
              <a:latin typeface="Calibri Light" panose="020F0302020204030204"/>
            </a:rPr>
            <a:t>29th </a:t>
          </a:r>
          <a:r>
            <a:rPr lang="nb-NO" sz="1800" kern="1200" dirty="0" err="1">
              <a:latin typeface="Calibri Light" panose="020F0302020204030204"/>
            </a:rPr>
            <a:t>of</a:t>
          </a:r>
          <a:r>
            <a:rPr lang="nb-NO" sz="1800" kern="1200" dirty="0">
              <a:latin typeface="Calibri Light" panose="020F0302020204030204"/>
            </a:rPr>
            <a:t> November</a:t>
          </a:r>
          <a:r>
            <a:rPr lang="nb-NO" sz="1800" kern="1200" dirty="0"/>
            <a:t>: </a:t>
          </a:r>
          <a:r>
            <a:rPr lang="nb-NO" sz="1800" kern="1200" dirty="0">
              <a:latin typeface="Calibri Light" panose="020F0302020204030204"/>
            </a:rPr>
            <a:t>Conference</a:t>
          </a:r>
          <a:endParaRPr lang="en-US" sz="1800" kern="1200" dirty="0"/>
        </a:p>
      </dsp:txBody>
      <dsp:txXfrm>
        <a:off x="8815464" y="1312678"/>
        <a:ext cx="1291353" cy="1291108"/>
      </dsp:txXfrm>
    </dsp:sp>
    <dsp:sp modelId="{1A9FBE86-E4E2-4BEF-9925-3F5AB1D1D303}">
      <dsp:nvSpPr>
        <dsp:cNvPr id="0" name=""/>
        <dsp:cNvSpPr/>
      </dsp:nvSpPr>
      <dsp:spPr>
        <a:xfrm rot="2700000">
          <a:off x="6490520" y="989917"/>
          <a:ext cx="1936291" cy="1936291"/>
        </a:xfrm>
        <a:prstGeom prst="teardrop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4B5194-A180-42B8-9B87-9D6AABC1EF18}">
      <dsp:nvSpPr>
        <dsp:cNvPr id="0" name=""/>
        <dsp:cNvSpPr/>
      </dsp:nvSpPr>
      <dsp:spPr>
        <a:xfrm>
          <a:off x="6556368" y="1054389"/>
          <a:ext cx="1807689" cy="180768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 err="1">
              <a:latin typeface="Calibri Light" panose="020F0302020204030204"/>
            </a:rPr>
            <a:t>November:On-stage</a:t>
          </a:r>
          <a:r>
            <a:rPr lang="nb-NO" sz="2000" kern="1200" dirty="0">
              <a:latin typeface="Calibri Light" panose="020F0302020204030204"/>
            </a:rPr>
            <a:t> workshop</a:t>
          </a:r>
          <a:endParaRPr lang="en-US" sz="2000" kern="1200" dirty="0"/>
        </a:p>
      </dsp:txBody>
      <dsp:txXfrm>
        <a:off x="6814020" y="1312678"/>
        <a:ext cx="1291353" cy="1291108"/>
      </dsp:txXfrm>
    </dsp:sp>
    <dsp:sp modelId="{0237D20A-1A3A-4E96-8161-137A5EF08471}">
      <dsp:nvSpPr>
        <dsp:cNvPr id="0" name=""/>
        <dsp:cNvSpPr/>
      </dsp:nvSpPr>
      <dsp:spPr>
        <a:xfrm rot="2700000">
          <a:off x="4490107" y="989917"/>
          <a:ext cx="1936291" cy="1936291"/>
        </a:xfrm>
        <a:prstGeom prst="teardrop">
          <a:avLst>
            <a:gd name="adj" fmla="val 1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697DDC-4AFF-46F9-88C2-D5E436F93CA9}">
      <dsp:nvSpPr>
        <dsp:cNvPr id="0" name=""/>
        <dsp:cNvSpPr/>
      </dsp:nvSpPr>
      <dsp:spPr>
        <a:xfrm>
          <a:off x="4554924" y="1054389"/>
          <a:ext cx="1807689" cy="180768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>
              <a:latin typeface="Calibri Light" panose="020F0302020204030204"/>
            </a:rPr>
            <a:t>August-November</a:t>
          </a:r>
          <a:r>
            <a:rPr lang="nb-NO" sz="2000" kern="1200" dirty="0"/>
            <a:t>: </a:t>
          </a:r>
          <a:r>
            <a:rPr lang="nb-NO" sz="2000" kern="1200" dirty="0">
              <a:latin typeface="Calibri Light" panose="020F0302020204030204"/>
            </a:rPr>
            <a:t>hands-on work</a:t>
          </a:r>
          <a:endParaRPr lang="en-US" sz="2000" kern="1200" dirty="0"/>
        </a:p>
      </dsp:txBody>
      <dsp:txXfrm>
        <a:off x="4812576" y="1312678"/>
        <a:ext cx="1291353" cy="1291108"/>
      </dsp:txXfrm>
    </dsp:sp>
    <dsp:sp modelId="{0BED4A19-4ADC-44A8-A9EF-FA2E1CB7D181}">
      <dsp:nvSpPr>
        <dsp:cNvPr id="0" name=""/>
        <dsp:cNvSpPr/>
      </dsp:nvSpPr>
      <dsp:spPr>
        <a:xfrm rot="2700000">
          <a:off x="2488664" y="989917"/>
          <a:ext cx="1936291" cy="1936291"/>
        </a:xfrm>
        <a:prstGeom prst="teardrop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DD7A97-696D-47F0-8986-328B61540A5B}">
      <dsp:nvSpPr>
        <dsp:cNvPr id="0" name=""/>
        <dsp:cNvSpPr/>
      </dsp:nvSpPr>
      <dsp:spPr>
        <a:xfrm>
          <a:off x="2553480" y="1054389"/>
          <a:ext cx="1807689" cy="180768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>
              <a:latin typeface="Calibri Light" panose="020F0302020204030204"/>
            </a:rPr>
            <a:t>August</a:t>
          </a:r>
          <a:r>
            <a:rPr lang="nb-NO" sz="2000" kern="1200" dirty="0"/>
            <a:t>: </a:t>
          </a:r>
          <a:r>
            <a:rPr lang="nb-NO" sz="2000" kern="1200" dirty="0">
              <a:latin typeface="Calibri Light" panose="020F0302020204030204"/>
            </a:rPr>
            <a:t>Kick-</a:t>
          </a:r>
          <a:r>
            <a:rPr lang="nb-NO" sz="2000" kern="1200" dirty="0" err="1">
              <a:latin typeface="Calibri Light" panose="020F0302020204030204"/>
            </a:rPr>
            <a:t>off</a:t>
          </a:r>
          <a:r>
            <a:rPr lang="nb-NO" sz="2000" kern="1200" dirty="0">
              <a:latin typeface="Calibri Light" panose="020F0302020204030204"/>
            </a:rPr>
            <a:t>-workshop</a:t>
          </a:r>
          <a:endParaRPr lang="en-US" sz="2000" kern="1200" dirty="0"/>
        </a:p>
      </dsp:txBody>
      <dsp:txXfrm>
        <a:off x="2812163" y="1312678"/>
        <a:ext cx="1291353" cy="1291108"/>
      </dsp:txXfrm>
    </dsp:sp>
    <dsp:sp modelId="{4BCC9924-F4AA-4F0A-B183-18B86703796E}">
      <dsp:nvSpPr>
        <dsp:cNvPr id="0" name=""/>
        <dsp:cNvSpPr/>
      </dsp:nvSpPr>
      <dsp:spPr>
        <a:xfrm rot="2700000">
          <a:off x="487220" y="989917"/>
          <a:ext cx="1936291" cy="1936291"/>
        </a:xfrm>
        <a:prstGeom prst="teardrop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A97341-A3B5-40D0-BBA7-38DE2BDF1A54}">
      <dsp:nvSpPr>
        <dsp:cNvPr id="0" name=""/>
        <dsp:cNvSpPr/>
      </dsp:nvSpPr>
      <dsp:spPr>
        <a:xfrm>
          <a:off x="552036" y="1054389"/>
          <a:ext cx="1807689" cy="180768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>
              <a:latin typeface="Calibri Light" panose="020F0302020204030204"/>
            </a:rPr>
            <a:t>June</a:t>
          </a:r>
          <a:r>
            <a:rPr lang="nb-NO" sz="2000" kern="1200" dirty="0"/>
            <a:t>: </a:t>
          </a:r>
          <a:r>
            <a:rPr lang="nb-NO" sz="2000" kern="1200" dirty="0">
              <a:latin typeface="Calibri Light" panose="020F0302020204030204"/>
            </a:rPr>
            <a:t>Information to students</a:t>
          </a:r>
          <a:endParaRPr lang="en-US" sz="2000" kern="1200" dirty="0"/>
        </a:p>
      </dsp:txBody>
      <dsp:txXfrm>
        <a:off x="810719" y="1312678"/>
        <a:ext cx="1291353" cy="129110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1E7FF6-4001-4D00-BDB3-D39F1DAD7D08}">
      <dsp:nvSpPr>
        <dsp:cNvPr id="0" name=""/>
        <dsp:cNvSpPr/>
      </dsp:nvSpPr>
      <dsp:spPr>
        <a:xfrm>
          <a:off x="0" y="0"/>
          <a:ext cx="3484098" cy="94627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latin typeface="Calibri Light" panose="020F0302020204030204"/>
            </a:rPr>
            <a:t>Developing real, practical skills and usefulness in society</a:t>
          </a:r>
        </a:p>
      </dsp:txBody>
      <dsp:txXfrm>
        <a:off x="27716" y="27716"/>
        <a:ext cx="2383027" cy="890847"/>
      </dsp:txXfrm>
    </dsp:sp>
    <dsp:sp modelId="{9AB88FA6-CD9B-4830-89C0-C0DECF213B87}">
      <dsp:nvSpPr>
        <dsp:cNvPr id="0" name=""/>
        <dsp:cNvSpPr/>
      </dsp:nvSpPr>
      <dsp:spPr>
        <a:xfrm>
          <a:off x="291793" y="1118330"/>
          <a:ext cx="3484098" cy="94627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300" kern="1200" dirty="0" err="1">
              <a:latin typeface="Calibri Light" panose="020F0302020204030204"/>
            </a:rPr>
            <a:t>Work</a:t>
          </a:r>
          <a:r>
            <a:rPr lang="nb-NO" sz="2300" kern="1200" dirty="0">
              <a:latin typeface="Calibri Light" panose="020F0302020204030204"/>
            </a:rPr>
            <a:t> </a:t>
          </a:r>
          <a:r>
            <a:rPr lang="nb-NO" sz="2300" kern="1200" dirty="0" err="1">
              <a:latin typeface="Calibri Light" panose="020F0302020204030204"/>
            </a:rPr>
            <a:t>experience</a:t>
          </a:r>
          <a:r>
            <a:rPr lang="nb-NO" sz="2300" kern="1200" dirty="0">
              <a:latin typeface="Calibri Light" panose="020F0302020204030204"/>
            </a:rPr>
            <a:t> in real businesses</a:t>
          </a:r>
          <a:endParaRPr lang="nb-NO" sz="2300" kern="1200" dirty="0"/>
        </a:p>
      </dsp:txBody>
      <dsp:txXfrm>
        <a:off x="319509" y="1146046"/>
        <a:ext cx="2521791" cy="890847"/>
      </dsp:txXfrm>
    </dsp:sp>
    <dsp:sp modelId="{41FE98D5-3E13-491E-8382-9430076285C0}">
      <dsp:nvSpPr>
        <dsp:cNvPr id="0" name=""/>
        <dsp:cNvSpPr/>
      </dsp:nvSpPr>
      <dsp:spPr>
        <a:xfrm>
          <a:off x="579231" y="2236660"/>
          <a:ext cx="3484098" cy="94627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>
              <a:latin typeface="Calibri Light" panose="020F0302020204030204"/>
            </a:rPr>
            <a:t>Skills and competence mapping with Karrieresenteret</a:t>
          </a:r>
          <a:endParaRPr lang="en-US" sz="1600" kern="1200" dirty="0"/>
        </a:p>
      </dsp:txBody>
      <dsp:txXfrm>
        <a:off x="606947" y="2264376"/>
        <a:ext cx="2526146" cy="890847"/>
      </dsp:txXfrm>
    </dsp:sp>
    <dsp:sp modelId="{CB1FA00F-DB67-47ED-BAA3-C13731AC7C21}">
      <dsp:nvSpPr>
        <dsp:cNvPr id="0" name=""/>
        <dsp:cNvSpPr/>
      </dsp:nvSpPr>
      <dsp:spPr>
        <a:xfrm>
          <a:off x="871024" y="3354991"/>
          <a:ext cx="3484098" cy="94627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>
              <a:sym typeface="Wingdings" pitchFamily="2" charset="2"/>
            </a:rPr>
            <a:t></a:t>
          </a:r>
          <a:r>
            <a:rPr lang="nb-NO" sz="1600" kern="1200" dirty="0">
              <a:latin typeface="Calibri Light" panose="020F0302020204030204"/>
            </a:rPr>
            <a:t> Increased work relevance</a:t>
          </a:r>
          <a:r>
            <a:rPr lang="nb-NO" sz="1600" kern="1200" dirty="0"/>
            <a:t>!</a:t>
          </a: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>
              <a:sym typeface="Wingdings" pitchFamily="2" charset="2"/>
            </a:rPr>
            <a:t> </a:t>
          </a:r>
          <a:r>
            <a:rPr lang="nb-NO" sz="1600" kern="1200" dirty="0" err="1">
              <a:latin typeface="Calibri Light" panose="020F0302020204030204"/>
              <a:sym typeface="Wingdings" pitchFamily="2" charset="2"/>
            </a:rPr>
            <a:t>Practical</a:t>
          </a:r>
          <a:r>
            <a:rPr lang="nb-NO" sz="1600" kern="1200" dirty="0">
              <a:latin typeface="Calibri Light" panose="020F0302020204030204"/>
              <a:sym typeface="Wingdings" pitchFamily="2" charset="2"/>
            </a:rPr>
            <a:t> </a:t>
          </a:r>
          <a:r>
            <a:rPr lang="nb-NO" sz="1600" kern="1200" dirty="0" err="1">
              <a:latin typeface="Calibri Light" panose="020F0302020204030204"/>
              <a:sym typeface="Wingdings" pitchFamily="2" charset="2"/>
            </a:rPr>
            <a:t>experience</a:t>
          </a:r>
          <a:r>
            <a:rPr lang="nb-NO" sz="1600" kern="1200" dirty="0">
              <a:latin typeface="Calibri Light" panose="020F0302020204030204"/>
              <a:sym typeface="Wingdings" pitchFamily="2" charset="2"/>
            </a:rPr>
            <a:t> </a:t>
          </a:r>
          <a:r>
            <a:rPr lang="nb-NO" sz="1600" kern="1200" dirty="0" err="1">
              <a:latin typeface="Calibri Light" panose="020F0302020204030204"/>
              <a:sym typeface="Wingdings" pitchFamily="2" charset="2"/>
            </a:rPr>
            <a:t>with</a:t>
          </a:r>
          <a:r>
            <a:rPr lang="nb-NO" sz="1600" kern="1200" dirty="0">
              <a:latin typeface="Calibri Light" panose="020F0302020204030204"/>
              <a:sym typeface="Wingdings" pitchFamily="2" charset="2"/>
            </a:rPr>
            <a:t> </a:t>
          </a:r>
          <a:r>
            <a:rPr lang="nb-NO" sz="1600" kern="1200" dirty="0" err="1">
              <a:latin typeface="Calibri Light" panose="020F0302020204030204"/>
              <a:sym typeface="Wingdings" pitchFamily="2" charset="2"/>
            </a:rPr>
            <a:t>sustainability</a:t>
          </a:r>
          <a:r>
            <a:rPr lang="nb-NO" sz="1600" kern="1200" dirty="0">
              <a:latin typeface="Calibri Light" panose="020F0302020204030204"/>
              <a:sym typeface="Wingdings" pitchFamily="2" charset="2"/>
            </a:rPr>
            <a:t> work</a:t>
          </a:r>
          <a:r>
            <a:rPr lang="nb-NO" sz="1600" kern="1200" dirty="0">
              <a:sym typeface="Wingdings" pitchFamily="2" charset="2"/>
            </a:rPr>
            <a:t>!</a:t>
          </a:r>
          <a:endParaRPr lang="en-US" sz="1600" kern="1200" dirty="0"/>
        </a:p>
      </dsp:txBody>
      <dsp:txXfrm>
        <a:off x="898740" y="3382707"/>
        <a:ext cx="2521791" cy="890847"/>
      </dsp:txXfrm>
    </dsp:sp>
    <dsp:sp modelId="{F4E59806-F92C-4370-9FD5-498BD94ED36F}">
      <dsp:nvSpPr>
        <dsp:cNvPr id="0" name=""/>
        <dsp:cNvSpPr/>
      </dsp:nvSpPr>
      <dsp:spPr>
        <a:xfrm>
          <a:off x="2869016" y="724764"/>
          <a:ext cx="615081" cy="615081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3007409" y="724764"/>
        <a:ext cx="338295" cy="462848"/>
      </dsp:txXfrm>
    </dsp:sp>
    <dsp:sp modelId="{1C1A874D-62AF-414A-A8FF-470E5F9CCAD5}">
      <dsp:nvSpPr>
        <dsp:cNvPr id="0" name=""/>
        <dsp:cNvSpPr/>
      </dsp:nvSpPr>
      <dsp:spPr>
        <a:xfrm>
          <a:off x="3160809" y="1843094"/>
          <a:ext cx="615081" cy="615081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3299202" y="1843094"/>
        <a:ext cx="338295" cy="462848"/>
      </dsp:txXfrm>
    </dsp:sp>
    <dsp:sp modelId="{B26D6BCA-9D03-4DAD-80B4-ABC36A85A653}">
      <dsp:nvSpPr>
        <dsp:cNvPr id="0" name=""/>
        <dsp:cNvSpPr/>
      </dsp:nvSpPr>
      <dsp:spPr>
        <a:xfrm>
          <a:off x="3448248" y="2961425"/>
          <a:ext cx="615081" cy="615081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3586641" y="2961425"/>
        <a:ext cx="338295" cy="4628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node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50E5AA-4B80-E44B-9B22-75D674DC5C75}" type="datetimeFigureOut">
              <a:rPr lang="en-GB" smtClean="0"/>
              <a:t>14/09/2023</a:t>
            </a:fld>
            <a:endParaRPr lang="en-GB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9C1C2-71A6-C94D-96FF-DD5998E0E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699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4a: Disse utfordringene har Psykologisk institutt og Institutt for arkeologi, konservering og historie bestemt seg for å gjøre noe med. Vi har gått sammen i prosjektet </a:t>
            </a:r>
            <a:r>
              <a:rPr lang="nb-NO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Bærekraftlaboratoriet</a:t>
            </a:r>
            <a:r>
              <a:rPr lang="nb-NO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der vi samarbeider med LINK – Senter for læring og utdanning, og UN Global Compact Norge, altså FNs initiativ for bærekraftig næringsliv.</a:t>
            </a:r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9C1C2-71A6-C94D-96FF-DD5998E0E37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538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Fortelle kort om hva B-LAB2000-studentene vil sitte igjen med av kompetanse</a:t>
            </a:r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9C1C2-71A6-C94D-96FF-DD5998E0E37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473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9C1C2-71A6-C94D-96FF-DD5998E0E37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4235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UN Global Compact </a:t>
            </a:r>
            <a:r>
              <a:rPr lang="nb-NO" sz="18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work</a:t>
            </a:r>
            <a:r>
              <a:rPr lang="nb-NO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to make global goals </a:t>
            </a:r>
            <a:r>
              <a:rPr lang="nb-NO" sz="18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local</a:t>
            </a:r>
            <a:r>
              <a:rPr lang="nb-NO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business. </a:t>
            </a:r>
            <a:r>
              <a:rPr lang="nb-NO" sz="18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Awareness</a:t>
            </a:r>
            <a:r>
              <a:rPr lang="nb-NO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and action. </a:t>
            </a:r>
          </a:p>
          <a:p>
            <a:br>
              <a:rPr lang="nb-NO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nb-NO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Bærekraftlaboratoriet tar utgangspunkt i FNs </a:t>
            </a:r>
            <a:r>
              <a:rPr lang="nb-NO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bærekraftsmål</a:t>
            </a:r>
            <a:r>
              <a:rPr lang="nb-NO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nb-NO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SDGene</a:t>
            </a:r>
            <a:r>
              <a:rPr lang="nb-NO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og har som mål å kunne tilby studentprosjekter innen flere av </a:t>
            </a:r>
            <a:r>
              <a:rPr lang="nb-NO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SDGenes</a:t>
            </a:r>
            <a:r>
              <a:rPr lang="nb-NO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målsettinger/tematiske områder. </a:t>
            </a:r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9C1C2-71A6-C94D-96FF-DD5998E0E37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0962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Hva er B-LAB2000?</a:t>
            </a:r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b-NO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Jo, et praksisnært emne for BA-studenter i historie og psykologi.</a:t>
            </a:r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b-NO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Studentene lærer hvordan kunnskap og ferdigheter fra fagene kan brukes på et reelt bærekraftproblem hos en bedrift.</a:t>
            </a:r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b-NO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Emnet gir økt kompetanse på bærekraft og gir ferdigheter som kan brukes i arbeidslivet.</a:t>
            </a:r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b-NO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Emnet gir 20 studiepoeng.</a:t>
            </a:r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 dirty="0"/>
          </a:p>
          <a:p>
            <a:r>
              <a:rPr lang="en-GB" dirty="0" err="1"/>
              <a:t>Kommentere</a:t>
            </a:r>
            <a:r>
              <a:rPr lang="en-GB" dirty="0"/>
              <a:t> </a:t>
            </a:r>
            <a:r>
              <a:rPr lang="en-GB" dirty="0" err="1"/>
              <a:t>bildet</a:t>
            </a:r>
            <a:r>
              <a:rPr lang="en-GB" dirty="0"/>
              <a:t>: </a:t>
            </a:r>
            <a:r>
              <a:rPr lang="en-GB" dirty="0" err="1"/>
              <a:t>fra</a:t>
            </a:r>
            <a:r>
              <a:rPr lang="en-GB" dirty="0"/>
              <a:t> </a:t>
            </a:r>
            <a:r>
              <a:rPr lang="en-GB" dirty="0" err="1"/>
              <a:t>promovideo</a:t>
            </a:r>
            <a:r>
              <a:rPr lang="en-GB" dirty="0"/>
              <a:t> spilt inn </a:t>
            </a:r>
            <a:r>
              <a:rPr lang="en-GB" dirty="0" err="1"/>
              <a:t>hos</a:t>
            </a:r>
            <a:r>
              <a:rPr lang="en-GB" dirty="0"/>
              <a:t> </a:t>
            </a:r>
            <a:r>
              <a:rPr lang="en-GB" dirty="0" err="1"/>
              <a:t>Intility</a:t>
            </a:r>
            <a:r>
              <a:rPr lang="en-GB" dirty="0"/>
              <a:t> Arena. </a:t>
            </a:r>
            <a:r>
              <a:rPr lang="en-GB" dirty="0" err="1"/>
              <a:t>Klikk</a:t>
            </a:r>
            <a:r>
              <a:rPr lang="en-GB" dirty="0"/>
              <a:t> </a:t>
            </a:r>
            <a:r>
              <a:rPr lang="en-GB" dirty="0">
                <a:sym typeface="Wingdings" pitchFamily="2" charset="2"/>
              </a:rPr>
              <a:t> </a:t>
            </a:r>
            <a:r>
              <a:rPr lang="en-GB" dirty="0" err="1">
                <a:sym typeface="Wingdings" pitchFamily="2" charset="2"/>
              </a:rPr>
              <a:t>bilde</a:t>
            </a:r>
            <a:r>
              <a:rPr lang="en-GB" dirty="0">
                <a:sym typeface="Wingdings" pitchFamily="2" charset="2"/>
              </a:rPr>
              <a:t> </a:t>
            </a:r>
            <a:r>
              <a:rPr lang="en-GB" dirty="0" err="1">
                <a:sym typeface="Wingdings" pitchFamily="2" charset="2"/>
              </a:rPr>
              <a:t>av</a:t>
            </a:r>
            <a:r>
              <a:rPr lang="en-GB" dirty="0">
                <a:sym typeface="Wingdings" pitchFamily="2" charset="2"/>
              </a:rPr>
              <a:t> </a:t>
            </a:r>
            <a:r>
              <a:rPr lang="en-GB" dirty="0" err="1">
                <a:sym typeface="Wingdings" pitchFamily="2" charset="2"/>
              </a:rPr>
              <a:t>promovideo</a:t>
            </a:r>
            <a:r>
              <a:rPr lang="en-GB" dirty="0">
                <a:sym typeface="Wingdings" pitchFamily="2" charset="2"/>
              </a:rPr>
              <a:t> </a:t>
            </a:r>
            <a:r>
              <a:rPr lang="en-GB" dirty="0" err="1">
                <a:sym typeface="Wingdings" pitchFamily="2" charset="2"/>
              </a:rPr>
              <a:t>i</a:t>
            </a:r>
            <a:r>
              <a:rPr lang="en-GB" dirty="0">
                <a:sym typeface="Wingdings" pitchFamily="2" charset="2"/>
              </a:rPr>
              <a:t> HF-lobby, </a:t>
            </a:r>
            <a:r>
              <a:rPr lang="en-GB" dirty="0" err="1">
                <a:sym typeface="Wingdings" pitchFamily="2" charset="2"/>
              </a:rPr>
              <a:t>sommeren</a:t>
            </a:r>
            <a:r>
              <a:rPr lang="en-GB" dirty="0">
                <a:sym typeface="Wingdings" pitchFamily="2" charset="2"/>
              </a:rPr>
              <a:t> 2022.</a:t>
            </a: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9C1C2-71A6-C94D-96FF-DD5998E0E37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367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Tidslinje emnet B-LAB2000: gå igjennom undervisningsdesignet, forklare særlig hvor prosjektarbeidet kommer inn, hvordan arbeidet munner ut i Bærekraftkonferansen pluss: også nevne to workshoper med kompetansekartlegging: en ved oppstart, en etter Bærekraftkonferansen.</a:t>
            </a:r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9C1C2-71A6-C94D-96FF-DD5998E0E37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664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Tre prosjekter/deltakende bedrifter: </a:t>
            </a:r>
            <a:r>
              <a:rPr lang="nb-NO" sz="18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Sopra</a:t>
            </a:r>
            <a:r>
              <a:rPr lang="nb-NO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nb-NO" sz="18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Steria</a:t>
            </a:r>
            <a:r>
              <a:rPr lang="nb-NO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Sparebank1 Sørøst-Norge, Vålerenga Fotball Elite.</a:t>
            </a:r>
            <a:endParaRPr lang="nb-NO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b-NO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Bilder fra </a:t>
            </a:r>
            <a:r>
              <a:rPr lang="nb-NO" sz="18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oppstartsworkshop</a:t>
            </a:r>
            <a:endParaRPr lang="nb-NO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/>
          </a:p>
          <a:p>
            <a:r>
              <a:rPr lang="en-GB"/>
              <a:t>Reasons why the companies wanted to participate: </a:t>
            </a:r>
          </a:p>
          <a:p>
            <a:pPr marL="171450" indent="-171450">
              <a:buFontTx/>
              <a:buChar char="-"/>
            </a:pPr>
            <a:r>
              <a:rPr lang="en-GB"/>
              <a:t>The students could help with upcoming tasks</a:t>
            </a:r>
          </a:p>
          <a:p>
            <a:pPr marL="171450" indent="-171450">
              <a:buFontTx/>
              <a:buChar char="-"/>
            </a:pPr>
            <a:r>
              <a:rPr lang="en-GB"/>
              <a:t>Get input on challenges from other perspectives</a:t>
            </a:r>
          </a:p>
          <a:p>
            <a:pPr marL="171450" indent="-171450">
              <a:buFontTx/>
              <a:buChar char="-"/>
            </a:pPr>
            <a:r>
              <a:rPr lang="en-GB"/>
              <a:t>Recruitment: wanted to stay attractive for young, potential employees</a:t>
            </a:r>
          </a:p>
          <a:p>
            <a:pPr marL="171450" indent="-171450">
              <a:buFontTx/>
              <a:buChar char="-"/>
            </a:pPr>
            <a:r>
              <a:rPr lang="en-GB"/>
              <a:t>Part of their social responsibility – to not just receive educated employees from the academic sphere, but also contribute to their education</a:t>
            </a:r>
          </a:p>
          <a:p>
            <a:pPr marL="171450" indent="-171450">
              <a:buFontTx/>
              <a:buChar char="-"/>
            </a:pPr>
            <a:r>
              <a:rPr lang="en-GB"/>
              <a:t>Develop as a company and learn – considering that students are close to theoretical content </a:t>
            </a:r>
          </a:p>
          <a:p>
            <a:pPr marL="171450" indent="-171450">
              <a:buFontTx/>
              <a:buChar char="-"/>
            </a:pPr>
            <a:r>
              <a:rPr lang="en-GB"/>
              <a:t>Not concerned with the field of study – more so that the students had interest in the project</a:t>
            </a:r>
          </a:p>
          <a:p>
            <a:pPr marL="171450" indent="-171450">
              <a:buFontTx/>
              <a:buChar char="-"/>
            </a:pPr>
            <a:endParaRPr lang="en-GB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9C1C2-71A6-C94D-96FF-DD5998E0E37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363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Prosjektene varierte i omfang og konkretisering, alt fra avfallshåndtering på fotballkamp, til vesentlighetsanalyse, og hvordan integrere bærekraftmålene i en stor bedrift</a:t>
            </a:r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9C1C2-71A6-C94D-96FF-DD5998E0E37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5889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Hva gjorden studentene da, helt konkret? De gjennomførte deltakende observasjon, spørreundersøkelser og dybdeintervjuer, deltok i møter med bedriftene, leste seg opp på ESG-historie og endringsledelse, klimadulting og beslutningstaking. De skrev også rapporter til bedriftene.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9C1C2-71A6-C94D-96FF-DD5998E0E37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776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9C1C2-71A6-C94D-96FF-DD5998E0E37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279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DAB8B-29C8-4979-9740-3C0B94985E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C04525-4F65-4E07-B4F2-8DCB18EF17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9EB22-6172-4127-B365-E4F77FECB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C3CE4-5DA7-4FF1-851A-A946A9FC9EE0}" type="datetimeFigureOut">
              <a:rPr lang="nb-NO" smtClean="0"/>
              <a:t>14.09.2023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909B5-2E86-4AD3-90A3-3971B38FD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1214F2-7DAD-4367-A118-53CF6F6C4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CBA3C-F045-4A1D-A838-EFE9709BF80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7783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8A835-7BC0-4C5C-8937-7286A056E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B1BC6A-6DA0-4957-9FD7-3E6A6D9D3C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3B2CE0-8DAE-4182-A68C-E93DCC21B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C3CE4-5DA7-4FF1-851A-A946A9FC9EE0}" type="datetimeFigureOut">
              <a:rPr lang="nb-NO" smtClean="0"/>
              <a:t>14.09.2023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31E7FA-D9BB-433E-A7BD-D31AB0D20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C66EC4-8DF5-4682-BEA5-9D2D9E52F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CBA3C-F045-4A1D-A838-EFE9709BF80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1780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912A0A-9927-4E15-B2DD-8B06331297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EF0CD5-409A-4133-A35F-E932FBC560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C0AEB-71B0-443A-8966-E772C8999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C3CE4-5DA7-4FF1-851A-A946A9FC9EE0}" type="datetimeFigureOut">
              <a:rPr lang="nb-NO" smtClean="0"/>
              <a:t>14.09.2023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CD0D63-AF74-4640-8D02-2A626C0A4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8F58F-6D4B-4F9C-BD2B-20603F3D7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CBA3C-F045-4A1D-A838-EFE9709BF80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3010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C63F636-6CB4-6470-CA5F-FB348ED3F9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DA1A9F1-D442-B98C-4BFB-4DF0F5F7CE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33DB38-42AE-A9CA-3D45-69565F229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7B069-63F1-9843-B970-91648803A4E7}" type="datetimeFigureOut">
              <a:rPr lang="en-GB" smtClean="0"/>
              <a:t>14/09/2023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F52F9C7-9A00-A4D7-5826-244B5B4E2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F3AEE8B-C1FF-7FAB-0077-CACA00FF5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18297-BDFD-784A-98F0-5C117DCD05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161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12760DD-8B93-B66E-4455-167FEB0DE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97E7226-841C-FC83-E23F-110E0475F0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00847BC-A57D-9723-E414-9EBE007ED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7B069-63F1-9843-B970-91648803A4E7}" type="datetimeFigureOut">
              <a:rPr lang="en-GB" smtClean="0"/>
              <a:t>14/09/2023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144DCE0-55AF-9928-77AC-3243CB890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BE26362-F8DC-BC7A-3626-82C8F060A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18297-BDFD-784A-98F0-5C117DCD05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8521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FA96BA-B3CB-5ECC-7828-D80C3BF2C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2671247-E2F2-2F2D-97B8-58CE0CC1C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E0E2228-9658-CBBA-F2C6-8BF270D8D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7B069-63F1-9843-B970-91648803A4E7}" type="datetimeFigureOut">
              <a:rPr lang="en-GB" smtClean="0"/>
              <a:t>14/09/2023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84174BB-FD15-D9B0-F11A-422492542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AB9E61-2B8D-C91F-E1FC-82563DB7A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18297-BDFD-784A-98F0-5C117DCD05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7873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E16D460-59C1-3DAA-E90F-F13286131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DF1B27D-FD35-3DD6-C035-D0355D5DE9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1002B0E-60A0-C8B1-BF06-E912849A28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71AF0A8-B829-8859-13CF-1D41081E8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7B069-63F1-9843-B970-91648803A4E7}" type="datetimeFigureOut">
              <a:rPr lang="en-GB" smtClean="0"/>
              <a:t>14/09/2023</a:t>
            </a:fld>
            <a:endParaRPr lang="en-GB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1FFFA3B-D9EC-37FE-0B79-6F27DFF86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68AE130-0F72-A7F9-EF58-76220EF44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18297-BDFD-784A-98F0-5C117DCD05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2256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8D3D94-520A-8494-0766-FAD2A8DC2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C0CD21D-866A-81AE-04C4-530479844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BD70BDC-D737-0670-8618-524F2C4D1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2C6B7E3-5123-5B73-F020-D961F6CBAB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ADF5B53-DBC5-4621-F180-16DD1170FF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89B4C69-F1FA-3907-218A-46840A178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7B069-63F1-9843-B970-91648803A4E7}" type="datetimeFigureOut">
              <a:rPr lang="en-GB" smtClean="0"/>
              <a:t>14/09/2023</a:t>
            </a:fld>
            <a:endParaRPr lang="en-GB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1B0F273E-1D63-1319-B3F5-DD8BFBE5D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551911F5-5D6B-38D2-6455-7A3C06F53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18297-BDFD-784A-98F0-5C117DCD05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13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B5FE5A8-6F1F-9E7B-A8F3-46DB42716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7C60D58-C7A8-D29F-FD38-A9C5B71DA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7B069-63F1-9843-B970-91648803A4E7}" type="datetimeFigureOut">
              <a:rPr lang="en-GB" smtClean="0"/>
              <a:t>14/09/2023</a:t>
            </a:fld>
            <a:endParaRPr lang="en-GB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37A716C-462D-3540-24DA-4E4E0C02C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D584DB1-EA25-4303-6F3E-6EA4EC20D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18297-BDFD-784A-98F0-5C117DCD05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4226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9D3F4E5-CC13-2E6F-7E5E-F9780CB27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7B069-63F1-9843-B970-91648803A4E7}" type="datetimeFigureOut">
              <a:rPr lang="en-GB" smtClean="0"/>
              <a:t>14/09/2023</a:t>
            </a:fld>
            <a:endParaRPr lang="en-GB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D4D0354D-C0BA-2DF5-1759-C357FBB7F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43ED7F7-802D-92AD-FC06-1B163D1E0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18297-BDFD-784A-98F0-5C117DCD05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2465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2014B79-595F-D2C9-1381-0946A90E7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05A48CD-A59E-2662-C907-D368C331C1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9D3909A-8774-C638-B392-7D0BDB20A3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C5B273F-DC37-C168-C00A-92056744F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7B069-63F1-9843-B970-91648803A4E7}" type="datetimeFigureOut">
              <a:rPr lang="en-GB" smtClean="0"/>
              <a:t>14/09/2023</a:t>
            </a:fld>
            <a:endParaRPr lang="en-GB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28355DD-CFEF-2ACB-11BC-B0451029B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F2D2804-3F78-692E-C212-478604ADF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18297-BDFD-784A-98F0-5C117DCD05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3024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D3BF1-8232-45FD-8812-249CE2305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97D78-A53C-4D3F-8F22-2CE03A77EB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8C7EA-FA69-4DE3-BC6D-09AE0F97C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C3CE4-5DA7-4FF1-851A-A946A9FC9EE0}" type="datetimeFigureOut">
              <a:rPr lang="nb-NO" smtClean="0"/>
              <a:t>14.09.2023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EAA9B-2C3C-41CA-AC65-DF2A97943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DCA371-8019-4F6C-BD84-C793E05D2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CBA3C-F045-4A1D-A838-EFE9709BF80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1145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36D52C6-F226-1281-934D-F6FCEC6A6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91607560-07D6-CFE9-C2F9-FB71045899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2B6EDD6-97E6-2979-24C2-5DB583A34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DDA0C8D-E1F4-80C5-FFAF-F21C2E938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7B069-63F1-9843-B970-91648803A4E7}" type="datetimeFigureOut">
              <a:rPr lang="en-GB" smtClean="0"/>
              <a:t>14/09/2023</a:t>
            </a:fld>
            <a:endParaRPr lang="en-GB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E86B116-6B4D-9608-6290-67995F9D8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A480702-011B-0814-8B9B-0016292C7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18297-BDFD-784A-98F0-5C117DCD05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0725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7B4BF02-7730-BDFC-8320-4EA4F23AF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5D15C21F-144B-1872-7885-B861D362B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6293479-9D50-792D-078F-70ACD31CB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7B069-63F1-9843-B970-91648803A4E7}" type="datetimeFigureOut">
              <a:rPr lang="en-GB" smtClean="0"/>
              <a:t>14/09/2023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C78BB1C-11B1-7648-218E-17D768BE5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1C4A10E-87BD-31E3-06B8-122F9D87A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18297-BDFD-784A-98F0-5C117DCD05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5129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F48688B8-9D1C-011D-C485-1777191A59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A51D0999-E79B-A370-F88F-BB29D0737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46F4A0F-3123-8175-EE46-D3CD092CA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7B069-63F1-9843-B970-91648803A4E7}" type="datetimeFigureOut">
              <a:rPr lang="en-GB" smtClean="0"/>
              <a:t>14/09/2023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19075BB-1B00-9C36-A7C4-5218A44A5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BDBD0BE-1812-627D-08AB-3C8674094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18297-BDFD-784A-98F0-5C117DCD05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463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CAD9D-C0F1-482A-BFE9-A0B04760B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01D730-2A7E-4715-B767-3379CB10AB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EDA36-093F-44B1-946A-3950321E0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C3CE4-5DA7-4FF1-851A-A946A9FC9EE0}" type="datetimeFigureOut">
              <a:rPr lang="nb-NO" smtClean="0"/>
              <a:t>14.09.2023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8FF84-AA5B-46A0-A5EA-A614A24B6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509FE1-B4EA-4E6C-9566-BD8DFF226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CBA3C-F045-4A1D-A838-EFE9709BF80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8881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10AA5-4770-43EF-830B-BFFEA9F9A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06C90-44F5-4220-9B29-5BF48E9633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1241A6-503F-4815-AD1D-F709E00B40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300258-C7CA-43E2-89F0-134CAC865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C3CE4-5DA7-4FF1-851A-A946A9FC9EE0}" type="datetimeFigureOut">
              <a:rPr lang="nb-NO" smtClean="0"/>
              <a:t>14.09.2023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1DB8E8-6494-4C10-9262-2C769548C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AAE4B-2B3A-448B-96D1-0B39FEAF0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CBA3C-F045-4A1D-A838-EFE9709BF80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69392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F02F4-3912-4939-8E73-948F8B8B0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2C6056-8812-46AF-B7D5-0D4819B98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B9FCF1-4BDB-462E-AE9D-A5E85AB93E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C950D7-C1AE-4E25-B391-AF5A05869E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734F66-8549-44D1-AFC7-A5F44D8813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880D16-2F82-46A6-9C41-B50BA3775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C3CE4-5DA7-4FF1-851A-A946A9FC9EE0}" type="datetimeFigureOut">
              <a:rPr lang="nb-NO" smtClean="0"/>
              <a:t>14.09.2023</a:t>
            </a:fld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D23A4-96A3-47C7-A095-1E3DBC38C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A2B825-64BB-420D-AC52-0756FDBC8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CBA3C-F045-4A1D-A838-EFE9709BF80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0831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717E7-0DEA-41DE-9DFB-6B886FDF8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C740B5-C34E-41D0-B35D-8663E4CF5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C3CE4-5DA7-4FF1-851A-A946A9FC9EE0}" type="datetimeFigureOut">
              <a:rPr lang="nb-NO" smtClean="0"/>
              <a:t>14.09.2023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CB9BDB-4070-41FF-9156-EBD77A9B6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BA02DA-733D-4234-9115-1B33BCBBF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CBA3C-F045-4A1D-A838-EFE9709BF80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9450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DE2960-4CC5-4F26-A7B1-A59B64F9F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C3CE4-5DA7-4FF1-851A-A946A9FC9EE0}" type="datetimeFigureOut">
              <a:rPr lang="nb-NO" smtClean="0"/>
              <a:t>14.09.2023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53658-D983-4BE1-93B3-569D73397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3BA65-A400-4D5B-8AD2-EA4AD9FE4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CBA3C-F045-4A1D-A838-EFE9709BF80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57508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1522A-9F09-43A1-A590-B96756DF2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E0944-6DAB-4A28-A8BA-51A1E62F8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3544DA-8328-4B56-BA26-536DE750F6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B662A1-964A-4DB1-A69F-1334E2D2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C3CE4-5DA7-4FF1-851A-A946A9FC9EE0}" type="datetimeFigureOut">
              <a:rPr lang="nb-NO" smtClean="0"/>
              <a:t>14.09.2023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292B1A-99F4-4A62-AE58-1EA08B96B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BF3C28-FFF5-4431-852A-D5F65CCA6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CBA3C-F045-4A1D-A838-EFE9709BF80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9339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E8E70-1D16-4EBC-999D-E51AC781E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8877AB-54D5-4B05-BDC8-31D72CA6E2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C373D5-D61F-4E8F-AD0B-5437C04211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A87BD5-7B09-4253-B1E2-01940CF94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C3CE4-5DA7-4FF1-851A-A946A9FC9EE0}" type="datetimeFigureOut">
              <a:rPr lang="nb-NO" smtClean="0"/>
              <a:t>14.09.2023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95D3E2-4D4F-42A0-9B4E-3253044BD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D229C-EF6F-47DE-850F-2A6C5424A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CBA3C-F045-4A1D-A838-EFE9709BF80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8172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A4236B-F727-431B-856C-683778A7A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3322B7-A1F0-429F-8DF2-44C352DDF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8A2316-60F5-4AC6-981B-D3E4CE66E9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C3CE4-5DA7-4FF1-851A-A946A9FC9EE0}" type="datetimeFigureOut">
              <a:rPr lang="nb-NO" smtClean="0"/>
              <a:t>14.09.2023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68CA0-539B-4DF0-90C6-76D317A7BB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223A1-9B11-4583-BA19-1DA62ED866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CBA3C-F045-4A1D-A838-EFE9709BF80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0684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5B22F0A7-B31F-AF23-22F3-A0D284A57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7E6A1EE-6493-9D6A-89A0-294223837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AD8909-37B7-DD66-2B94-8827B602A9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7B069-63F1-9843-B970-91648803A4E7}" type="datetimeFigureOut">
              <a:rPr lang="en-GB" smtClean="0"/>
              <a:t>14/09/2023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187B0CF-5335-9861-45FB-FD47A7ED90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C665AC6-1AD3-6FF3-6C37-757A7391BC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18297-BDFD-784A-98F0-5C117DCD05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406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chart" Target="../charts/chart1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3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7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0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C647D8-C4A8-4523-ABC5-43FAD7EAE9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8310" y="4960758"/>
            <a:ext cx="6796345" cy="1236086"/>
          </a:xfrm>
          <a:noFill/>
        </p:spPr>
        <p:txBody>
          <a:bodyPr anchor="ctr">
            <a:normAutofit/>
          </a:bodyPr>
          <a:lstStyle/>
          <a:p>
            <a:pPr algn="r"/>
            <a:r>
              <a:rPr lang="nb-NO" sz="5600" dirty="0"/>
              <a:t>Bærekraftlaboratoriet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A83529-B61F-487B-AA62-CF3B15AEBA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19869" y="4960758"/>
            <a:ext cx="3323819" cy="1236086"/>
          </a:xfrm>
          <a:noFill/>
        </p:spPr>
        <p:txBody>
          <a:bodyPr anchor="ctr">
            <a:normAutofit/>
          </a:bodyPr>
          <a:lstStyle/>
          <a:p>
            <a:pPr algn="l"/>
            <a:r>
              <a:rPr lang="nb-NO" dirty="0"/>
              <a:t>The </a:t>
            </a:r>
            <a:r>
              <a:rPr lang="nb-NO" dirty="0" err="1"/>
              <a:t>Sustainability</a:t>
            </a:r>
            <a:r>
              <a:rPr lang="nb-NO" dirty="0"/>
              <a:t> Lab</a:t>
            </a:r>
          </a:p>
        </p:txBody>
      </p:sp>
      <p:pic>
        <p:nvPicPr>
          <p:cNvPr id="1026" name="Picture 2" descr="Bakgrunn i grønn mose. UiO navn og logo i øvre venstre og nedre høyre hjørne. Partnere: Institutt for arkeologi, konservering og historie, Psykologisk institutt, LINK – Senter for læring og utdanning og UN Global Compact Norge">
            <a:extLst>
              <a:ext uri="{FF2B5EF4-FFF2-40B4-BE49-F238E27FC236}">
                <a16:creationId xmlns:a16="http://schemas.microsoft.com/office/drawing/2014/main" id="{067C97BA-2F69-8849-7C72-4B1D9F3D23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7" r="-1" b="-1"/>
          <a:stretch/>
        </p:blipFill>
        <p:spPr bwMode="auto">
          <a:xfrm>
            <a:off x="320040" y="320040"/>
            <a:ext cx="11548872" cy="446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40" name="Straight Connector 1039">
            <a:extLst>
              <a:ext uri="{FF2B5EF4-FFF2-40B4-BE49-F238E27FC236}">
                <a16:creationId xmlns:a16="http://schemas.microsoft.com/office/drawing/2014/main" id="{8AD2EEB5-F5B4-4BDA-8293-9A997C129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827285" y="5121601"/>
            <a:ext cx="0" cy="91440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728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F1D8E567-98BA-448C-9B21-1BE9E0EC28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59" r="-2" b="11155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Content Placeholder 4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8004B36F-BED7-48DA-92B6-AD1A42F288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97" r="-2" b="5216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68FAA0-0498-45B7-816E-60A2C20EA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nb-NO" sz="3400"/>
              <a:t>Projects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B5DD490-3618-9230-E57F-285C43EAE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2512611"/>
            <a:ext cx="5855209" cy="3664351"/>
          </a:xfrm>
        </p:spPr>
        <p:txBody>
          <a:bodyPr>
            <a:normAutofit/>
          </a:bodyPr>
          <a:lstStyle/>
          <a:p>
            <a:r>
              <a:rPr lang="en-US" sz="2000"/>
              <a:t>Sopra Steria – advancing sustainability work</a:t>
            </a:r>
          </a:p>
          <a:p>
            <a:endParaRPr lang="en-US" sz="2000"/>
          </a:p>
          <a:p>
            <a:r>
              <a:rPr lang="en-US" sz="2000"/>
              <a:t>Sparebank1 </a:t>
            </a:r>
            <a:r>
              <a:rPr lang="en-US" sz="2000" err="1"/>
              <a:t>Sørøst</a:t>
            </a:r>
            <a:r>
              <a:rPr lang="en-US" sz="2000"/>
              <a:t>-Norge – materiality assessment</a:t>
            </a:r>
          </a:p>
          <a:p>
            <a:endParaRPr lang="en-US" sz="2000"/>
          </a:p>
          <a:p>
            <a:r>
              <a:rPr lang="en-US" sz="2000" err="1"/>
              <a:t>Vålerenga</a:t>
            </a:r>
            <a:r>
              <a:rPr lang="en-US" sz="2000"/>
              <a:t> </a:t>
            </a:r>
            <a:r>
              <a:rPr lang="en-US" sz="2000" err="1"/>
              <a:t>Fotball</a:t>
            </a:r>
            <a:r>
              <a:rPr lang="en-US" sz="2000"/>
              <a:t> Elite – waste management</a:t>
            </a:r>
          </a:p>
        </p:txBody>
      </p:sp>
    </p:spTree>
    <p:extLst>
      <p:ext uri="{BB962C8B-B14F-4D97-AF65-F5344CB8AC3E}">
        <p14:creationId xmlns:p14="http://schemas.microsoft.com/office/powerpoint/2010/main" val="3212695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BD46F-95A9-4E30-9086-02298CC3D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Content Placeholder 4" descr="A crowd of people watching a football game&#10;&#10;Description automatically generated with medium confidence">
            <a:extLst>
              <a:ext uri="{FF2B5EF4-FFF2-40B4-BE49-F238E27FC236}">
                <a16:creationId xmlns:a16="http://schemas.microsoft.com/office/drawing/2014/main" id="{000BF0AD-9403-4FB7-96D9-931F696982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23" r="10046" b="1"/>
          <a:stretch/>
        </p:blipFill>
        <p:spPr>
          <a:xfrm>
            <a:off x="0" y="0"/>
            <a:ext cx="6822831" cy="6864414"/>
          </a:xfrm>
        </p:spPr>
      </p:pic>
      <p:pic>
        <p:nvPicPr>
          <p:cNvPr id="9" name="Picture 8" descr="A picture containing beach, outdoor, row, lined&#10;&#10;Description automatically generated">
            <a:extLst>
              <a:ext uri="{FF2B5EF4-FFF2-40B4-BE49-F238E27FC236}">
                <a16:creationId xmlns:a16="http://schemas.microsoft.com/office/drawing/2014/main" id="{A87B2EC1-1FA4-4AD3-A7FE-A621CFD174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9"/>
          <a:stretch/>
        </p:blipFill>
        <p:spPr>
          <a:xfrm>
            <a:off x="6496663" y="0"/>
            <a:ext cx="5695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288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miling at the camera&#10;&#10;Description automatically generated with low confidence">
            <a:extLst>
              <a:ext uri="{FF2B5EF4-FFF2-40B4-BE49-F238E27FC236}">
                <a16:creationId xmlns:a16="http://schemas.microsoft.com/office/drawing/2014/main" id="{76E32108-FAE6-459E-9AB1-37E6B1F67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0216" cy="4260144"/>
          </a:xfrm>
          <a:prstGeom prst="rect">
            <a:avLst/>
          </a:prstGeom>
        </p:spPr>
      </p:pic>
      <p:pic>
        <p:nvPicPr>
          <p:cNvPr id="9" name="Picture 8" descr="A group of people sitting around a table with food and drinks&#10;&#10;Description automatically generated with low confidence">
            <a:extLst>
              <a:ext uri="{FF2B5EF4-FFF2-40B4-BE49-F238E27FC236}">
                <a16:creationId xmlns:a16="http://schemas.microsoft.com/office/drawing/2014/main" id="{B8E04A6A-7869-40F6-A380-334BD6A37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216" y="2506662"/>
            <a:ext cx="5801784" cy="4351338"/>
          </a:xfrm>
          <a:prstGeom prst="rect">
            <a:avLst/>
          </a:prstGeom>
        </p:spPr>
      </p:pic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7C13A428-2199-4F57-8683-91A6CAA6F9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729316"/>
              </p:ext>
            </p:extLst>
          </p:nvPr>
        </p:nvGraphicFramePr>
        <p:xfrm>
          <a:off x="614988" y="3429000"/>
          <a:ext cx="4614643" cy="3266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AADC57CA-60A5-433D-94D8-B918A034B8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4701"/>
          <a:stretch/>
        </p:blipFill>
        <p:spPr>
          <a:xfrm>
            <a:off x="6390214" y="0"/>
            <a:ext cx="5801785" cy="284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52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CAC52-8882-4245-BF6D-0B2CDBCF3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B5905-B195-4157-93E5-AC3DE35F0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26" name="Picture 2" descr="Hvit tekst mot grønn mose som bakgrunn. UiO-logo i hjørnet.Titte, sentralt i bildet: Bærekraftkonferansen. Tekst i bunn av bildet: Psykologisk institutt, Institutt for arkeologi, konservering og historie, LINK Senter for læring og utdanning, UN Global Compact Norge ">
            <a:extLst>
              <a:ext uri="{FF2B5EF4-FFF2-40B4-BE49-F238E27FC236}">
                <a16:creationId xmlns:a16="http://schemas.microsoft.com/office/drawing/2014/main" id="{10822458-AED6-4B5A-ABC0-75F7565C3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21808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850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20C13-8CE1-4DC1-8592-A93A4FFC9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Content Placeholder 4" descr="A couple of women standing in front of a large screen&#10;&#10;Description automatically generated with low confidence">
            <a:extLst>
              <a:ext uri="{FF2B5EF4-FFF2-40B4-BE49-F238E27FC236}">
                <a16:creationId xmlns:a16="http://schemas.microsoft.com/office/drawing/2014/main" id="{94302735-4C0A-4C20-A769-EA20D17ACD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6" r="10456"/>
          <a:stretch/>
        </p:blipFill>
        <p:spPr>
          <a:xfrm>
            <a:off x="0" y="0"/>
            <a:ext cx="8084273" cy="6858000"/>
          </a:xfrm>
        </p:spPr>
      </p:pic>
      <p:pic>
        <p:nvPicPr>
          <p:cNvPr id="7" name="Picture 6" descr="Two people standing in front of a screen&#10;&#10;Description automatically generated with low confidence">
            <a:extLst>
              <a:ext uri="{FF2B5EF4-FFF2-40B4-BE49-F238E27FC236}">
                <a16:creationId xmlns:a16="http://schemas.microsoft.com/office/drawing/2014/main" id="{D3E8EED6-C646-4149-B65E-5E73D4A798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2" t="21119" b="14649"/>
          <a:stretch/>
        </p:blipFill>
        <p:spPr>
          <a:xfrm>
            <a:off x="8091926" y="2270552"/>
            <a:ext cx="4100073" cy="2193670"/>
          </a:xfrm>
          <a:prstGeom prst="rect">
            <a:avLst/>
          </a:prstGeom>
        </p:spPr>
      </p:pic>
      <p:pic>
        <p:nvPicPr>
          <p:cNvPr id="9" name="Picture 8" descr="A person standing in front of a podium with a screen behind the&#10;&#10;Description automatically generated with low confidence">
            <a:extLst>
              <a:ext uri="{FF2B5EF4-FFF2-40B4-BE49-F238E27FC236}">
                <a16:creationId xmlns:a16="http://schemas.microsoft.com/office/drawing/2014/main" id="{DCBBB312-2234-4332-9BBA-8A51014E20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" t="16058" r="10895" b="11683"/>
          <a:stretch/>
        </p:blipFill>
        <p:spPr>
          <a:xfrm>
            <a:off x="8091927" y="4457950"/>
            <a:ext cx="4257231" cy="2400050"/>
          </a:xfrm>
          <a:prstGeom prst="rect">
            <a:avLst/>
          </a:prstGeom>
        </p:spPr>
      </p:pic>
      <p:pic>
        <p:nvPicPr>
          <p:cNvPr id="11" name="Picture 10" descr="A picture containing floor, indoor, wall, living&#10;&#10;Description automatically generated">
            <a:extLst>
              <a:ext uri="{FF2B5EF4-FFF2-40B4-BE49-F238E27FC236}">
                <a16:creationId xmlns:a16="http://schemas.microsoft.com/office/drawing/2014/main" id="{B6E9229A-9A40-4BFD-BC63-739A7DEB2A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2" r="9749" b="11228"/>
          <a:stretch/>
        </p:blipFill>
        <p:spPr>
          <a:xfrm>
            <a:off x="8084273" y="0"/>
            <a:ext cx="4253821" cy="227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744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A picture containing floor, indoor, wall, living&#10;&#10;Description automatically generated">
            <a:extLst>
              <a:ext uri="{FF2B5EF4-FFF2-40B4-BE49-F238E27FC236}">
                <a16:creationId xmlns:a16="http://schemas.microsoft.com/office/drawing/2014/main" id="{7A109CFB-4F65-450C-B9C6-7E22FDC884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id="{18EE59C1-4CCB-5465-A05C-742FCAA80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381" y="363414"/>
            <a:ext cx="4659922" cy="1420975"/>
          </a:xfrm>
        </p:spPr>
        <p:txBody>
          <a:bodyPr>
            <a:normAutofit fontScale="90000"/>
          </a:bodyPr>
          <a:lstStyle/>
          <a:p>
            <a:r>
              <a:rPr lang="en-GB" sz="4000"/>
              <a:t>What do the  </a:t>
            </a:r>
            <a:br>
              <a:rPr lang="en-GB" sz="4000"/>
            </a:br>
            <a:r>
              <a:rPr lang="en-GB" sz="4000"/>
              <a:t>B-LAB2000-students learn</a:t>
            </a:r>
            <a:r>
              <a:rPr lang="en-GB" sz="4000" dirty="0"/>
              <a:t>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E0305DF-203D-5C54-B118-64683AFABA1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72440" y="1784389"/>
          <a:ext cx="4355123" cy="43012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01994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AD83D-F0AB-4E0D-0A94-D598CD228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859536"/>
            <a:ext cx="4832802" cy="1243584"/>
          </a:xfrm>
        </p:spPr>
        <p:txBody>
          <a:bodyPr>
            <a:normAutofit/>
          </a:bodyPr>
          <a:lstStyle/>
          <a:p>
            <a:r>
              <a:rPr lang="en-GB" sz="3400"/>
              <a:t>This year’s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EABC5-15EB-A6D5-53B2-0CE9B374A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613152"/>
            <a:ext cx="5667720" cy="3563810"/>
          </a:xfrm>
        </p:spPr>
        <p:txBody>
          <a:bodyPr>
            <a:normAutofit/>
          </a:bodyPr>
          <a:lstStyle/>
          <a:p>
            <a:r>
              <a:rPr lang="en-GB" sz="2400" b="1" dirty="0"/>
              <a:t>Sparebank1 </a:t>
            </a:r>
            <a:r>
              <a:rPr lang="en-GB" sz="2400" b="1" dirty="0" err="1"/>
              <a:t>Sørøst</a:t>
            </a:r>
            <a:r>
              <a:rPr lang="en-GB" sz="2400" b="1" dirty="0"/>
              <a:t>-Norge </a:t>
            </a:r>
          </a:p>
          <a:p>
            <a:pPr lvl="1"/>
            <a:r>
              <a:rPr lang="en-GB" sz="2000" dirty="0"/>
              <a:t>How to strengthen the cooperation across the value chain in relation to green buildings </a:t>
            </a:r>
          </a:p>
          <a:p>
            <a:r>
              <a:rPr lang="en-GB" sz="2400" b="1" dirty="0" err="1"/>
              <a:t>Rakkestad</a:t>
            </a:r>
            <a:r>
              <a:rPr lang="en-GB" sz="2400" b="1" dirty="0"/>
              <a:t> </a:t>
            </a:r>
            <a:r>
              <a:rPr lang="en-GB" sz="2400" b="1" dirty="0" err="1"/>
              <a:t>Næringsråd</a:t>
            </a:r>
            <a:r>
              <a:rPr lang="en-GB" sz="2400" b="1" dirty="0"/>
              <a:t> </a:t>
            </a:r>
          </a:p>
          <a:p>
            <a:pPr lvl="1"/>
            <a:r>
              <a:rPr lang="en-GB" sz="2000" dirty="0"/>
              <a:t>How to influence our members to increase the focus on sustainability? </a:t>
            </a:r>
          </a:p>
        </p:txBody>
      </p:sp>
      <p:pic>
        <p:nvPicPr>
          <p:cNvPr id="1028" name="Picture 4" descr="Næringsliv i Rakkestad - Rakkestad kommune">
            <a:extLst>
              <a:ext uri="{FF2B5EF4-FFF2-40B4-BE49-F238E27FC236}">
                <a16:creationId xmlns:a16="http://schemas.microsoft.com/office/drawing/2014/main" id="{1B940CF9-5411-FBD7-1414-8C3DACF8B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6824" y="3883018"/>
            <a:ext cx="5135719" cy="183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rivat | SpareBank 1 Sørøst-Norge">
            <a:extLst>
              <a:ext uri="{FF2B5EF4-FFF2-40B4-BE49-F238E27FC236}">
                <a16:creationId xmlns:a16="http://schemas.microsoft.com/office/drawing/2014/main" id="{094E884B-455F-8EDC-F858-DB2F46E14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8576" y="1367695"/>
            <a:ext cx="5135719" cy="147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01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31309-AF06-41AB-AC9E-B3F336E8C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anchor="b">
            <a:normAutofit/>
          </a:bodyPr>
          <a:lstStyle/>
          <a:p>
            <a:r>
              <a:rPr lang="nb-NO" sz="5600"/>
              <a:t>Noen spørsmål 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614C7C0-FA1D-4105-8345-1DF76F987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2753" y="703679"/>
            <a:ext cx="753718" cy="1016562"/>
            <a:chOff x="422753" y="703679"/>
            <a:chExt cx="753718" cy="1016562"/>
          </a:xfrm>
        </p:grpSpPr>
        <p:sp>
          <p:nvSpPr>
            <p:cNvPr id="27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956" y="703679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1"/>
            </a:solidFill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2753" y="1562696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solidFill>
              <a:schemeClr val="accent1"/>
            </a:solidFill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" name="Graphic 6" descr="Sustainability">
            <a:extLst>
              <a:ext uri="{FF2B5EF4-FFF2-40B4-BE49-F238E27FC236}">
                <a16:creationId xmlns:a16="http://schemas.microsoft.com/office/drawing/2014/main" id="{455AB9FA-4FDE-5A47-95FC-6AAB67C9F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7770" y="1448957"/>
            <a:ext cx="3952579" cy="395257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3ED0A-9A03-4DA6-BC53-1BA373E1A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5359" y="2990818"/>
            <a:ext cx="4158031" cy="2913872"/>
          </a:xfrm>
        </p:spPr>
        <p:txBody>
          <a:bodyPr anchor="t">
            <a:normAutofit/>
          </a:bodyPr>
          <a:lstStyle/>
          <a:p>
            <a:r>
              <a:rPr lang="nb-NO" sz="2000" dirty="0">
                <a:solidFill>
                  <a:schemeClr val="tx1">
                    <a:alpha val="80000"/>
                  </a:schemeClr>
                </a:solidFill>
              </a:rPr>
              <a:t>Kan bærekraftarbeid fungere som en modell for </a:t>
            </a:r>
            <a:r>
              <a:rPr lang="nb-NO" sz="2000" dirty="0" err="1">
                <a:solidFill>
                  <a:schemeClr val="tx1">
                    <a:alpha val="80000"/>
                  </a:schemeClr>
                </a:solidFill>
              </a:rPr>
              <a:t>arbeidsrelevans</a:t>
            </a:r>
            <a:r>
              <a:rPr lang="nb-NO" sz="2000" dirty="0">
                <a:solidFill>
                  <a:schemeClr val="tx1">
                    <a:alpha val="80000"/>
                  </a:schemeClr>
                </a:solidFill>
              </a:rPr>
              <a:t> for alle studenter, uavhengig av interesse for bærekraft? </a:t>
            </a:r>
          </a:p>
          <a:p>
            <a:r>
              <a:rPr lang="nb-NO" sz="2000" dirty="0">
                <a:solidFill>
                  <a:schemeClr val="tx1">
                    <a:alpha val="80000"/>
                  </a:schemeClr>
                </a:solidFill>
              </a:rPr>
              <a:t>Hvordan kan vi i så fall nå ut til resten av studentkullene med erfaringene fra B-LAB-studentene?</a:t>
            </a:r>
          </a:p>
          <a:p>
            <a:r>
              <a:rPr lang="nb-NO" sz="2000" dirty="0">
                <a:solidFill>
                  <a:schemeClr val="tx1">
                    <a:alpha val="80000"/>
                  </a:schemeClr>
                </a:solidFill>
              </a:rPr>
              <a:t>Hvordan få studentene til å velge praksisbaserte emner?</a:t>
            </a:r>
          </a:p>
          <a:p>
            <a:pPr marL="0" indent="0">
              <a:buNone/>
            </a:pPr>
            <a:endParaRPr lang="nb-NO" sz="2000" dirty="0">
              <a:solidFill>
                <a:schemeClr val="tx1">
                  <a:alpha val="80000"/>
                </a:schemeClr>
              </a:solidFill>
            </a:endParaRPr>
          </a:p>
          <a:p>
            <a:endParaRPr lang="nb-NO" sz="2000" dirty="0">
              <a:solidFill>
                <a:schemeClr val="tx1">
                  <a:alpha val="80000"/>
                </a:schemeClr>
              </a:solidFill>
            </a:endParaRPr>
          </a:p>
          <a:p>
            <a:endParaRPr lang="nb-NO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30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1968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BEFD2-2827-46E4-9184-4265A4AD3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574" y="351807"/>
            <a:ext cx="10654851" cy="1325563"/>
          </a:xfrm>
        </p:spPr>
        <p:txBody>
          <a:bodyPr/>
          <a:lstStyle/>
          <a:p>
            <a:pPr algn="ctr"/>
            <a:r>
              <a:rPr lang="nb-NO">
                <a:solidFill>
                  <a:srgbClr val="1E32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 Global Compact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1F60B-94F4-4D83-914C-D9B412F23E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2187" y="1934739"/>
            <a:ext cx="8070626" cy="420332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GB">
                <a:solidFill>
                  <a:srgbClr val="1E3250"/>
                </a:solidFill>
              </a:rPr>
              <a:t>UN organisation for responsible business</a:t>
            </a:r>
            <a:endParaRPr lang="en-GB">
              <a:solidFill>
                <a:srgbClr val="1E3250"/>
              </a:solidFill>
              <a:cs typeface="Calibri"/>
            </a:endParaRPr>
          </a:p>
          <a:p>
            <a:r>
              <a:rPr lang="en-GB">
                <a:solidFill>
                  <a:srgbClr val="1E3250"/>
                </a:solidFill>
              </a:rPr>
              <a:t>The worlds largest corporate sustainability initiative</a:t>
            </a:r>
          </a:p>
          <a:p>
            <a:r>
              <a:rPr lang="en-GB">
                <a:solidFill>
                  <a:srgbClr val="1E3250"/>
                </a:solidFill>
              </a:rPr>
              <a:t>Over 21 000 members in 160 countries</a:t>
            </a:r>
          </a:p>
          <a:p>
            <a:r>
              <a:rPr lang="en-GB">
                <a:solidFill>
                  <a:srgbClr val="1E3250"/>
                </a:solidFill>
              </a:rPr>
              <a:t>Companies align strategies and operations with the ten principles of UN Global Compact</a:t>
            </a:r>
          </a:p>
          <a:p>
            <a:r>
              <a:rPr lang="en-GB">
                <a:solidFill>
                  <a:srgbClr val="1E3250"/>
                </a:solidFill>
              </a:rPr>
              <a:t>Offer networks and competence building resources</a:t>
            </a:r>
            <a:endParaRPr lang="en-GB">
              <a:solidFill>
                <a:srgbClr val="1E3250"/>
              </a:solidFill>
              <a:cs typeface="Calibri"/>
            </a:endParaRPr>
          </a:p>
          <a:p>
            <a:r>
              <a:rPr lang="en-GB">
                <a:solidFill>
                  <a:srgbClr val="1E3250"/>
                </a:solidFill>
                <a:cs typeface="Calibri"/>
              </a:rPr>
              <a:t>Academia and business: internships, B-Lab</a:t>
            </a:r>
          </a:p>
          <a:p>
            <a:r>
              <a:rPr lang="en-GB">
                <a:solidFill>
                  <a:srgbClr val="1E3250"/>
                </a:solidFill>
              </a:rPr>
              <a:t>Over 400 members in Norway</a:t>
            </a:r>
          </a:p>
          <a:p>
            <a:r>
              <a:rPr lang="en-GB">
                <a:solidFill>
                  <a:srgbClr val="1E3250"/>
                </a:solidFill>
              </a:rPr>
              <a:t>Offices in </a:t>
            </a:r>
            <a:r>
              <a:rPr lang="en-GB" err="1">
                <a:solidFill>
                  <a:srgbClr val="1E3250"/>
                </a:solidFill>
              </a:rPr>
              <a:t>Tromsø</a:t>
            </a:r>
            <a:r>
              <a:rPr lang="en-GB">
                <a:solidFill>
                  <a:srgbClr val="1E3250"/>
                </a:solidFill>
              </a:rPr>
              <a:t>, </a:t>
            </a:r>
            <a:r>
              <a:rPr lang="en-GB" err="1">
                <a:solidFill>
                  <a:srgbClr val="1E3250"/>
                </a:solidFill>
              </a:rPr>
              <a:t>Kristiansund</a:t>
            </a:r>
            <a:r>
              <a:rPr lang="en-GB">
                <a:solidFill>
                  <a:srgbClr val="1E3250"/>
                </a:solidFill>
              </a:rPr>
              <a:t>, Oslo </a:t>
            </a:r>
            <a:r>
              <a:rPr lang="en-GB" err="1">
                <a:solidFill>
                  <a:srgbClr val="1E3250"/>
                </a:solidFill>
              </a:rPr>
              <a:t>og</a:t>
            </a:r>
            <a:r>
              <a:rPr lang="en-GB">
                <a:solidFill>
                  <a:srgbClr val="1E3250"/>
                </a:solidFill>
              </a:rPr>
              <a:t> Bergen</a:t>
            </a:r>
            <a:endParaRPr lang="en-GB">
              <a:solidFill>
                <a:srgbClr val="1E3250"/>
              </a:solidFill>
              <a:cs typeface="Calibri"/>
            </a:endParaRP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62031B4D-3482-5E70-AC4B-8933D1AF9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66" y="229779"/>
            <a:ext cx="1236493" cy="1569617"/>
          </a:xfrm>
          <a:prstGeom prst="rect">
            <a:avLst/>
          </a:prstGeom>
        </p:spPr>
      </p:pic>
      <p:grpSp>
        <p:nvGrpSpPr>
          <p:cNvPr id="20" name="Google Shape;764;p92">
            <a:extLst>
              <a:ext uri="{FF2B5EF4-FFF2-40B4-BE49-F238E27FC236}">
                <a16:creationId xmlns:a16="http://schemas.microsoft.com/office/drawing/2014/main" id="{EA1CA865-FB0A-CBD0-DB62-C7633E1E3921}"/>
              </a:ext>
            </a:extLst>
          </p:cNvPr>
          <p:cNvGrpSpPr/>
          <p:nvPr/>
        </p:nvGrpSpPr>
        <p:grpSpPr>
          <a:xfrm>
            <a:off x="1001936" y="719931"/>
            <a:ext cx="1236491" cy="5418138"/>
            <a:chOff x="-1405318" y="2421298"/>
            <a:chExt cx="3048003" cy="14199376"/>
          </a:xfrm>
        </p:grpSpPr>
        <p:pic>
          <p:nvPicPr>
            <p:cNvPr id="21" name="Google Shape;765;p92">
              <a:extLst>
                <a:ext uri="{FF2B5EF4-FFF2-40B4-BE49-F238E27FC236}">
                  <a16:creationId xmlns:a16="http://schemas.microsoft.com/office/drawing/2014/main" id="{4078ABE8-9720-61C9-31A0-3AA22A5673F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1405314" y="6138424"/>
              <a:ext cx="3047999" cy="304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766;p92">
              <a:extLst>
                <a:ext uri="{FF2B5EF4-FFF2-40B4-BE49-F238E27FC236}">
                  <a16:creationId xmlns:a16="http://schemas.microsoft.com/office/drawing/2014/main" id="{A074FA36-C63D-8E00-D893-1F0BD72E3FA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405318" y="9855549"/>
              <a:ext cx="3047998" cy="304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767;p92">
              <a:extLst>
                <a:ext uri="{FF2B5EF4-FFF2-40B4-BE49-F238E27FC236}">
                  <a16:creationId xmlns:a16="http://schemas.microsoft.com/office/drawing/2014/main" id="{23282AFB-BB99-DB43-D33C-8277BA14BEAF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1405318" y="13572674"/>
              <a:ext cx="3047998" cy="304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768;p92">
              <a:extLst>
                <a:ext uri="{FF2B5EF4-FFF2-40B4-BE49-F238E27FC236}">
                  <a16:creationId xmlns:a16="http://schemas.microsoft.com/office/drawing/2014/main" id="{072ED9C0-37C3-4662-68EC-5B821C7CE6B2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1405318" y="2421298"/>
              <a:ext cx="3048000" cy="30480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428439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42F31-A331-4923-B071-B14D251DE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03C22-2A13-4332-B2C9-4692568E1F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26" name="Picture 2" descr="Capture New">
            <a:extLst>
              <a:ext uri="{FF2B5EF4-FFF2-40B4-BE49-F238E27FC236}">
                <a16:creationId xmlns:a16="http://schemas.microsoft.com/office/drawing/2014/main" id="{918C6BF5-C0AD-441C-B743-2C9B1EA97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0"/>
            <a:ext cx="11174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205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66B3F-E827-476D-BBCF-E618861C8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nb-NO" sz="4100" err="1"/>
              <a:t>What</a:t>
            </a:r>
            <a:r>
              <a:rPr lang="nb-NO" sz="4100"/>
              <a:t> </a:t>
            </a:r>
            <a:r>
              <a:rPr lang="nb-NO" sz="4100" err="1"/>
              <a:t>does</a:t>
            </a:r>
            <a:r>
              <a:rPr lang="nb-NO" sz="4100"/>
              <a:t> </a:t>
            </a:r>
            <a:r>
              <a:rPr lang="nb-NO" sz="4100" err="1"/>
              <a:t>psychology</a:t>
            </a:r>
            <a:r>
              <a:rPr lang="nb-NO" sz="4100"/>
              <a:t> </a:t>
            </a:r>
            <a:r>
              <a:rPr lang="nb-NO" sz="4100" err="1"/>
              <a:t>contribute</a:t>
            </a:r>
            <a:r>
              <a:rPr lang="nb-NO" sz="4100"/>
              <a:t> to </a:t>
            </a:r>
            <a:r>
              <a:rPr lang="nb-NO" sz="4100" err="1"/>
              <a:t>sustainability</a:t>
            </a:r>
            <a:r>
              <a:rPr lang="nb-NO" sz="410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0031D-09D9-41BC-B56C-ACAB62CA7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nb-NO" sz="2000"/>
              <a:t>Attitudes and behavior change – nudging people into making sustainable choices and decisions</a:t>
            </a:r>
          </a:p>
          <a:p>
            <a:endParaRPr lang="nb-NO" sz="2000"/>
          </a:p>
          <a:p>
            <a:r>
              <a:rPr lang="nb-NO" sz="2000"/>
              <a:t>Tackling climate scepticism and climate anxiety</a:t>
            </a:r>
          </a:p>
          <a:p>
            <a:endParaRPr lang="nb-NO" sz="2000"/>
          </a:p>
          <a:p>
            <a:r>
              <a:rPr lang="nb-NO" sz="2000"/>
              <a:t>Organizational psychology – implementing changes, negotiating </a:t>
            </a:r>
          </a:p>
          <a:p>
            <a:endParaRPr lang="nb-NO" sz="2000"/>
          </a:p>
          <a:p>
            <a:r>
              <a:rPr lang="nb-NO" sz="2000"/>
              <a:t>Cultural psychology: «green emotions»</a:t>
            </a:r>
          </a:p>
        </p:txBody>
      </p:sp>
      <p:pic>
        <p:nvPicPr>
          <p:cNvPr id="5" name="Picture 4" descr="Stick figure families holding hands">
            <a:extLst>
              <a:ext uri="{FF2B5EF4-FFF2-40B4-BE49-F238E27FC236}">
                <a16:creationId xmlns:a16="http://schemas.microsoft.com/office/drawing/2014/main" id="{B7D0CA97-4BDD-0606-7FF7-C858DAA1A9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66" r="19714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38697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66DB5-4058-4822-A827-9827457AC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nb-NO" sz="4100" err="1"/>
              <a:t>Transferable</a:t>
            </a:r>
            <a:r>
              <a:rPr lang="nb-NO" sz="4100"/>
              <a:t> skills from </a:t>
            </a:r>
            <a:r>
              <a:rPr lang="nb-NO" sz="4100" err="1"/>
              <a:t>psychology</a:t>
            </a:r>
            <a:endParaRPr lang="nb-NO" sz="41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3B51DA-2F82-32FE-537C-4B487B51EF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22" r="4672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54903B7-652C-EB27-56BD-AF5BACE96E5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965431" y="2438400"/>
          <a:ext cx="6586489" cy="37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35098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6" name="Rectangle 2065">
            <a:extLst>
              <a:ext uri="{FF2B5EF4-FFF2-40B4-BE49-F238E27FC236}">
                <a16:creationId xmlns:a16="http://schemas.microsoft.com/office/drawing/2014/main" id="{687AFE0E-B37D-4531-AFE8-231C8348E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066B3F-E827-476D-BBCF-E618861C8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b-NO"/>
              <a:t>How </a:t>
            </a:r>
            <a:r>
              <a:rPr lang="nb-NO" err="1"/>
              <a:t>can</a:t>
            </a:r>
            <a:r>
              <a:rPr lang="nb-NO"/>
              <a:t> </a:t>
            </a:r>
            <a:r>
              <a:rPr lang="nb-NO" err="1"/>
              <a:t>history</a:t>
            </a:r>
            <a:r>
              <a:rPr lang="nb-NO"/>
              <a:t> </a:t>
            </a:r>
            <a:r>
              <a:rPr lang="nb-NO" err="1"/>
              <a:t>contribute</a:t>
            </a:r>
            <a:r>
              <a:rPr lang="nb-NO"/>
              <a:t> to </a:t>
            </a:r>
            <a:r>
              <a:rPr lang="nb-NO" err="1"/>
              <a:t>sustainability</a:t>
            </a:r>
            <a:r>
              <a:rPr lang="nb-NO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0031D-09D9-41BC-B56C-ACAB62CA7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13625"/>
            <a:ext cx="4614759" cy="4163337"/>
          </a:xfrm>
        </p:spPr>
        <p:txBody>
          <a:bodyPr>
            <a:normAutofit/>
          </a:bodyPr>
          <a:lstStyle/>
          <a:p>
            <a:r>
              <a:rPr lang="nb-NO" sz="1800" err="1"/>
              <a:t>Historical</a:t>
            </a:r>
            <a:r>
              <a:rPr lang="nb-NO" sz="1800"/>
              <a:t> </a:t>
            </a:r>
            <a:r>
              <a:rPr lang="nb-NO" sz="1800" err="1"/>
              <a:t>research</a:t>
            </a:r>
            <a:r>
              <a:rPr lang="nb-NO" sz="1800"/>
              <a:t> </a:t>
            </a:r>
            <a:r>
              <a:rPr lang="nb-NO" sz="1800" err="1"/>
              <a:t>focuses</a:t>
            </a:r>
            <a:r>
              <a:rPr lang="nb-NO" sz="1800"/>
              <a:t> </a:t>
            </a:r>
            <a:r>
              <a:rPr lang="nb-NO" sz="1800" err="1"/>
              <a:t>on</a:t>
            </a:r>
            <a:r>
              <a:rPr lang="nb-NO" sz="1800"/>
              <a:t> </a:t>
            </a:r>
            <a:r>
              <a:rPr lang="nb-NO" sz="1800" err="1"/>
              <a:t>understanding</a:t>
            </a:r>
            <a:r>
              <a:rPr lang="nb-NO" sz="1800"/>
              <a:t> human </a:t>
            </a:r>
            <a:r>
              <a:rPr lang="nb-NO" sz="1800" err="1"/>
              <a:t>agency</a:t>
            </a:r>
            <a:r>
              <a:rPr lang="nb-NO" sz="1800"/>
              <a:t>, human </a:t>
            </a:r>
            <a:r>
              <a:rPr lang="nb-NO" sz="1800" err="1"/>
              <a:t>change</a:t>
            </a:r>
            <a:endParaRPr lang="nb-NO" sz="1800"/>
          </a:p>
          <a:p>
            <a:r>
              <a:rPr lang="nb-NO" sz="1800"/>
              <a:t>The </a:t>
            </a:r>
            <a:r>
              <a:rPr lang="nb-NO" sz="1800" err="1"/>
              <a:t>historian</a:t>
            </a:r>
            <a:r>
              <a:rPr lang="nb-NO" sz="1800"/>
              <a:t> as </a:t>
            </a:r>
            <a:r>
              <a:rPr lang="nb-NO" sz="1800" err="1"/>
              <a:t>detective</a:t>
            </a:r>
            <a:r>
              <a:rPr lang="nb-NO" sz="1800"/>
              <a:t> – </a:t>
            </a:r>
            <a:r>
              <a:rPr lang="nb-NO" sz="1800" err="1"/>
              <a:t>what</a:t>
            </a:r>
            <a:r>
              <a:rPr lang="nb-NO" sz="1800"/>
              <a:t> </a:t>
            </a:r>
            <a:r>
              <a:rPr lang="nb-NO" sz="1800" err="1"/>
              <a:t>happened</a:t>
            </a:r>
            <a:r>
              <a:rPr lang="nb-NO" sz="1800"/>
              <a:t>, and </a:t>
            </a:r>
            <a:r>
              <a:rPr lang="nb-NO" sz="1800" err="1"/>
              <a:t>why</a:t>
            </a:r>
            <a:endParaRPr lang="nb-NO" sz="1800"/>
          </a:p>
          <a:p>
            <a:endParaRPr lang="nb-NO" sz="1800"/>
          </a:p>
          <a:p>
            <a:r>
              <a:rPr lang="nb-NO" sz="1800" err="1"/>
              <a:t>Seeing</a:t>
            </a:r>
            <a:r>
              <a:rPr lang="nb-NO" sz="1800"/>
              <a:t> </a:t>
            </a:r>
            <a:r>
              <a:rPr lang="nb-NO" sz="1800" err="1"/>
              <a:t>environmental</a:t>
            </a:r>
            <a:r>
              <a:rPr lang="nb-NO" sz="1800"/>
              <a:t> matters in </a:t>
            </a:r>
            <a:r>
              <a:rPr lang="nb-NO" sz="1800" err="1"/>
              <a:t>historical</a:t>
            </a:r>
            <a:r>
              <a:rPr lang="nb-NO" sz="1800"/>
              <a:t> </a:t>
            </a:r>
            <a:r>
              <a:rPr lang="nb-NO" sz="1800" err="1"/>
              <a:t>perspective</a:t>
            </a:r>
            <a:endParaRPr lang="nb-NO" sz="1800"/>
          </a:p>
          <a:p>
            <a:pPr lvl="1"/>
            <a:r>
              <a:rPr lang="nb-NO" sz="1800"/>
              <a:t>E.g. </a:t>
            </a:r>
            <a:r>
              <a:rPr lang="nb-NO" sz="1800" err="1"/>
              <a:t>course</a:t>
            </a:r>
            <a:r>
              <a:rPr lang="nb-NO" sz="1800"/>
              <a:t> </a:t>
            </a:r>
            <a:r>
              <a:rPr lang="nb-NO" sz="1800" err="1"/>
              <a:t>on</a:t>
            </a:r>
            <a:r>
              <a:rPr lang="nb-NO" sz="1800"/>
              <a:t> The Little </a:t>
            </a:r>
            <a:r>
              <a:rPr lang="nb-NO" sz="1800" err="1"/>
              <a:t>Ice</a:t>
            </a:r>
            <a:r>
              <a:rPr lang="nb-NO" sz="1800"/>
              <a:t> Age</a:t>
            </a:r>
          </a:p>
          <a:p>
            <a:r>
              <a:rPr lang="nb-NO" sz="1800"/>
              <a:t>How have global </a:t>
            </a:r>
            <a:r>
              <a:rPr lang="nb-NO" sz="1800" err="1"/>
              <a:t>governance</a:t>
            </a:r>
            <a:r>
              <a:rPr lang="nb-NO" sz="1800"/>
              <a:t> </a:t>
            </a:r>
            <a:r>
              <a:rPr lang="nb-NO" sz="1800" err="1"/>
              <a:t>structures</a:t>
            </a:r>
            <a:r>
              <a:rPr lang="nb-NO" sz="1800"/>
              <a:t> </a:t>
            </a:r>
            <a:r>
              <a:rPr lang="nb-NO" sz="1800" err="1"/>
              <a:t>dealt</a:t>
            </a:r>
            <a:r>
              <a:rPr lang="nb-NO" sz="1800"/>
              <a:t> </a:t>
            </a:r>
            <a:r>
              <a:rPr lang="nb-NO" sz="1800" err="1"/>
              <a:t>with</a:t>
            </a:r>
            <a:r>
              <a:rPr lang="nb-NO" sz="1800"/>
              <a:t> </a:t>
            </a:r>
            <a:r>
              <a:rPr lang="nb-NO" sz="1800" err="1"/>
              <a:t>past</a:t>
            </a:r>
            <a:r>
              <a:rPr lang="nb-NO" sz="1800"/>
              <a:t> </a:t>
            </a:r>
            <a:r>
              <a:rPr lang="nb-NO" sz="1800" err="1"/>
              <a:t>challenges</a:t>
            </a:r>
            <a:r>
              <a:rPr lang="nb-NO" sz="1800"/>
              <a:t>?</a:t>
            </a:r>
          </a:p>
          <a:p>
            <a:r>
              <a:rPr lang="nb-NO" sz="1800" err="1"/>
              <a:t>Knowing</a:t>
            </a:r>
            <a:r>
              <a:rPr lang="nb-NO" sz="1800"/>
              <a:t> </a:t>
            </a:r>
            <a:r>
              <a:rPr lang="nb-NO" sz="1800" err="1"/>
              <a:t>past</a:t>
            </a:r>
            <a:r>
              <a:rPr lang="nb-NO" sz="1800"/>
              <a:t> </a:t>
            </a:r>
            <a:r>
              <a:rPr lang="nb-NO" sz="1800" err="1"/>
              <a:t>ways</a:t>
            </a:r>
            <a:r>
              <a:rPr lang="nb-NO" sz="1800"/>
              <a:t> </a:t>
            </a:r>
            <a:r>
              <a:rPr lang="nb-NO" sz="1800" err="1"/>
              <a:t>of</a:t>
            </a:r>
            <a:r>
              <a:rPr lang="nb-NO" sz="1800"/>
              <a:t> </a:t>
            </a:r>
            <a:r>
              <a:rPr lang="nb-NO" sz="1800" err="1"/>
              <a:t>dealing</a:t>
            </a:r>
            <a:r>
              <a:rPr lang="nb-NO" sz="1800"/>
              <a:t> </a:t>
            </a:r>
            <a:r>
              <a:rPr lang="nb-NO" sz="1800" err="1"/>
              <a:t>with</a:t>
            </a:r>
            <a:r>
              <a:rPr lang="nb-NO" sz="1800"/>
              <a:t> </a:t>
            </a:r>
            <a:r>
              <a:rPr lang="nb-NO" sz="1800" err="1"/>
              <a:t>change</a:t>
            </a:r>
            <a:r>
              <a:rPr lang="nb-NO" sz="1800"/>
              <a:t> </a:t>
            </a:r>
            <a:r>
              <a:rPr lang="nb-NO" sz="1800" err="1"/>
              <a:t>may</a:t>
            </a:r>
            <a:r>
              <a:rPr lang="nb-NO" sz="1800"/>
              <a:t> </a:t>
            </a:r>
            <a:r>
              <a:rPr lang="nb-NO" sz="1800" err="1"/>
              <a:t>help</a:t>
            </a:r>
            <a:r>
              <a:rPr lang="nb-NO" sz="1800"/>
              <a:t> </a:t>
            </a:r>
            <a:r>
              <a:rPr lang="nb-NO" sz="1800" err="1"/>
              <a:t>us</a:t>
            </a:r>
            <a:r>
              <a:rPr lang="nb-NO" sz="1800"/>
              <a:t> </a:t>
            </a:r>
            <a:r>
              <a:rPr lang="nb-NO" sz="1800" err="1"/>
              <a:t>deal</a:t>
            </a:r>
            <a:r>
              <a:rPr lang="nb-NO" sz="1800"/>
              <a:t> </a:t>
            </a:r>
            <a:r>
              <a:rPr lang="nb-NO" sz="1800" err="1"/>
              <a:t>with</a:t>
            </a:r>
            <a:r>
              <a:rPr lang="nb-NO" sz="1800"/>
              <a:t> </a:t>
            </a:r>
            <a:r>
              <a:rPr lang="nb-NO" sz="1800" err="1"/>
              <a:t>contemporary</a:t>
            </a:r>
            <a:r>
              <a:rPr lang="nb-NO" sz="1800"/>
              <a:t> </a:t>
            </a:r>
            <a:r>
              <a:rPr lang="nb-NO" sz="1800" err="1"/>
              <a:t>challenges</a:t>
            </a:r>
            <a:endParaRPr lang="nb-NO" sz="1800"/>
          </a:p>
        </p:txBody>
      </p:sp>
      <p:pic>
        <p:nvPicPr>
          <p:cNvPr id="2050" name="Picture 2" descr="Why Is It Important to Study History?">
            <a:extLst>
              <a:ext uri="{FF2B5EF4-FFF2-40B4-BE49-F238E27FC236}">
                <a16:creationId xmlns:a16="http://schemas.microsoft.com/office/drawing/2014/main" id="{B50FCA79-1132-14F7-5015-8A36820397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8" r="7082" b="1"/>
          <a:stretch/>
        </p:blipFill>
        <p:spPr bwMode="auto">
          <a:xfrm>
            <a:off x="6101338" y="2015168"/>
            <a:ext cx="5283866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410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66DB5-4058-4822-A827-9827457AC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nb-NO" sz="4100" err="1"/>
              <a:t>Transferable</a:t>
            </a:r>
            <a:r>
              <a:rPr lang="nb-NO" sz="4100"/>
              <a:t> skills from </a:t>
            </a:r>
            <a:r>
              <a:rPr lang="nb-NO" sz="4100" err="1"/>
              <a:t>history</a:t>
            </a:r>
            <a:endParaRPr lang="nb-NO" sz="410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54903B7-652C-EB27-56BD-AF5BACE96E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979779"/>
              </p:ext>
            </p:extLst>
          </p:nvPr>
        </p:nvGraphicFramePr>
        <p:xfrm>
          <a:off x="4965431" y="2438400"/>
          <a:ext cx="6586489" cy="37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 descr="Develop your skills as an historian | Faculty of History">
            <a:extLst>
              <a:ext uri="{FF2B5EF4-FFF2-40B4-BE49-F238E27FC236}">
                <a16:creationId xmlns:a16="http://schemas.microsoft.com/office/drawing/2014/main" id="{5D9E772D-386C-4017-D345-8F6711C9D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097656" y="1532831"/>
            <a:ext cx="6858001" cy="379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358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50E12-ACA4-44B9-A5E5-5BEA72A56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606992" cy="2134097"/>
          </a:xfrm>
        </p:spPr>
        <p:txBody>
          <a:bodyPr>
            <a:normAutofit fontScale="90000"/>
          </a:bodyPr>
          <a:lstStyle/>
          <a:p>
            <a:r>
              <a:rPr lang="nb-NO" sz="6000" dirty="0" err="1"/>
              <a:t>What</a:t>
            </a:r>
            <a:r>
              <a:rPr lang="nb-NO" sz="6000" dirty="0"/>
              <a:t> </a:t>
            </a:r>
            <a:r>
              <a:rPr lang="nb-NO" sz="6000" dirty="0" err="1"/>
              <a:t>exactly</a:t>
            </a:r>
            <a:r>
              <a:rPr lang="nb-NO" sz="6000" dirty="0"/>
              <a:t> is  </a:t>
            </a:r>
            <a:br>
              <a:rPr lang="nb-NO" sz="6000" dirty="0"/>
            </a:br>
            <a:r>
              <a:rPr lang="nb-NO" sz="6000" dirty="0"/>
              <a:t>B-LAB2000?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5D6B67E-4EAC-DE30-5629-295647A085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2095667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9D832F66-6606-4EF9-974B-3BF886B174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971" y="2935111"/>
            <a:ext cx="4485451" cy="2523066"/>
          </a:xfrm>
          <a:prstGeom prst="rect">
            <a:avLst/>
          </a:prstGeom>
        </p:spPr>
      </p:pic>
      <p:pic>
        <p:nvPicPr>
          <p:cNvPr id="5122" name="Picture 2" descr="Image">
            <a:extLst>
              <a:ext uri="{FF2B5EF4-FFF2-40B4-BE49-F238E27FC236}">
                <a16:creationId xmlns:a16="http://schemas.microsoft.com/office/drawing/2014/main" id="{4152D2FC-65C3-1DDF-9EAF-BA239A24A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22" y="2935111"/>
            <a:ext cx="4584700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039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2B027B2-2E6A-4771-86D8-BD4268E4E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8500"/>
            <a:ext cx="12382499" cy="8255000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99B5201-449F-B5DF-73AC-4DAF1535C9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4735366"/>
              </p:ext>
            </p:extLst>
          </p:nvPr>
        </p:nvGraphicFramePr>
        <p:xfrm>
          <a:off x="838200" y="2265218"/>
          <a:ext cx="10515600" cy="3916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5056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EED1722C5417E428A4C08AC84E2D0D1" ma:contentTypeVersion="14" ma:contentTypeDescription="Opprett et nytt dokument." ma:contentTypeScope="" ma:versionID="c4fe55f163190cd264219e247d332fa0">
  <xsd:schema xmlns:xsd="http://www.w3.org/2001/XMLSchema" xmlns:xs="http://www.w3.org/2001/XMLSchema" xmlns:p="http://schemas.microsoft.com/office/2006/metadata/properties" xmlns:ns2="51cbbaba-69d4-4370-93dc-027b4c3535ca" xmlns:ns3="b279648b-4daa-44ce-83d6-e3da0d4ce9c5" targetNamespace="http://schemas.microsoft.com/office/2006/metadata/properties" ma:root="true" ma:fieldsID="64197ea65693be904731525e47378582" ns2:_="" ns3:_="">
    <xsd:import namespace="51cbbaba-69d4-4370-93dc-027b4c3535ca"/>
    <xsd:import namespace="b279648b-4daa-44ce-83d6-e3da0d4ce9c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cbbaba-69d4-4370-93dc-027b4c3535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ildemerkelapper" ma:readOnly="false" ma:fieldId="{5cf76f15-5ced-4ddc-b409-7134ff3c332f}" ma:taxonomyMulti="true" ma:sspId="c22fd018-c39b-462c-89de-126a365ef1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79648b-4daa-44ce-83d6-e3da0d4ce9c5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6f36f667-8b5d-43ba-a996-81723ab84484}" ma:internalName="TaxCatchAll" ma:showField="CatchAllData" ma:web="b279648b-4daa-44ce-83d6-e3da0d4ce9c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87DD83-FA3E-44CE-9B4C-4A5EE77BF6E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D338C29-D793-42D1-A017-89A097FC4474}">
  <ds:schemaRefs>
    <ds:schemaRef ds:uri="51cbbaba-69d4-4370-93dc-027b4c3535ca"/>
    <ds:schemaRef ds:uri="b279648b-4daa-44ce-83d6-e3da0d4ce9c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2105</TotalTime>
  <Words>885</Words>
  <Application>Microsoft Office PowerPoint</Application>
  <PresentationFormat>Widescreen</PresentationFormat>
  <Paragraphs>102</Paragraphs>
  <Slides>17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Verdana</vt:lpstr>
      <vt:lpstr>Wingdings</vt:lpstr>
      <vt:lpstr>Office Theme</vt:lpstr>
      <vt:lpstr>Office-tema</vt:lpstr>
      <vt:lpstr>Bærekraftlaboratoriet</vt:lpstr>
      <vt:lpstr>UN Global Compact</vt:lpstr>
      <vt:lpstr>PowerPoint Presentation</vt:lpstr>
      <vt:lpstr>What does psychology contribute to sustainability?</vt:lpstr>
      <vt:lpstr>Transferable skills from psychology</vt:lpstr>
      <vt:lpstr>How can history contribute to sustainability?</vt:lpstr>
      <vt:lpstr>Transferable skills from history</vt:lpstr>
      <vt:lpstr>What exactly is   B-LAB2000?</vt:lpstr>
      <vt:lpstr>PowerPoint Presentation</vt:lpstr>
      <vt:lpstr>Projects</vt:lpstr>
      <vt:lpstr>PowerPoint Presentation</vt:lpstr>
      <vt:lpstr>PowerPoint Presentation</vt:lpstr>
      <vt:lpstr>PowerPoint Presentation</vt:lpstr>
      <vt:lpstr>PowerPoint Presentation</vt:lpstr>
      <vt:lpstr>What do the   B-LAB2000-students learn?</vt:lpstr>
      <vt:lpstr>This year’s projects</vt:lpstr>
      <vt:lpstr>Noen spørsmål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Bærekraftlaboratoriet</dc:title>
  <dc:creator>Ylva Østby</dc:creator>
  <cp:lastModifiedBy>Ylva Østby Berger</cp:lastModifiedBy>
  <cp:revision>108</cp:revision>
  <cp:lastPrinted>2023-02-08T09:41:16Z</cp:lastPrinted>
  <dcterms:created xsi:type="dcterms:W3CDTF">2022-10-10T08:00:25Z</dcterms:created>
  <dcterms:modified xsi:type="dcterms:W3CDTF">2023-09-14T14:13:39Z</dcterms:modified>
</cp:coreProperties>
</file>