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Lst>
  <p:notesMasterIdLst>
    <p:notesMasterId r:id="rId28"/>
  </p:notesMasterIdLst>
  <p:handoutMasterIdLst>
    <p:handoutMasterId r:id="rId29"/>
  </p:handoutMasterIdLst>
  <p:sldIdLst>
    <p:sldId id="319" r:id="rId6"/>
    <p:sldId id="326" r:id="rId7"/>
    <p:sldId id="332" r:id="rId8"/>
    <p:sldId id="335" r:id="rId9"/>
    <p:sldId id="336" r:id="rId10"/>
    <p:sldId id="321" r:id="rId11"/>
    <p:sldId id="329" r:id="rId12"/>
    <p:sldId id="358" r:id="rId13"/>
    <p:sldId id="347" r:id="rId14"/>
    <p:sldId id="320" r:id="rId15"/>
    <p:sldId id="361" r:id="rId16"/>
    <p:sldId id="350" r:id="rId17"/>
    <p:sldId id="348" r:id="rId18"/>
    <p:sldId id="352" r:id="rId19"/>
    <p:sldId id="353" r:id="rId20"/>
    <p:sldId id="362" r:id="rId21"/>
    <p:sldId id="263" r:id="rId22"/>
    <p:sldId id="337" r:id="rId23"/>
    <p:sldId id="364" r:id="rId24"/>
    <p:sldId id="270" r:id="rId25"/>
    <p:sldId id="357" r:id="rId26"/>
    <p:sldId id="363" r:id="rId27"/>
  </p:sldIdLst>
  <p:sldSz cx="12192000" cy="6858000"/>
  <p:notesSz cx="6858000" cy="9144000"/>
  <p:custDataLst>
    <p:tags r:id="rId30"/>
  </p:custDataLst>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ECF404D-A6B4-4DD2-B1EA-CA7F82E60592}">
          <p14:sldIdLst>
            <p14:sldId id="319"/>
            <p14:sldId id="326"/>
            <p14:sldId id="332"/>
            <p14:sldId id="335"/>
            <p14:sldId id="336"/>
            <p14:sldId id="321"/>
            <p14:sldId id="329"/>
            <p14:sldId id="358"/>
            <p14:sldId id="347"/>
          </p14:sldIdLst>
        </p14:section>
        <p14:section name="Inndeling uten navn" id="{E970F779-BD75-4D77-A03D-984B0559A0AD}">
          <p14:sldIdLst>
            <p14:sldId id="320"/>
            <p14:sldId id="361"/>
            <p14:sldId id="350"/>
            <p14:sldId id="348"/>
            <p14:sldId id="352"/>
            <p14:sldId id="353"/>
            <p14:sldId id="362"/>
            <p14:sldId id="263"/>
            <p14:sldId id="337"/>
            <p14:sldId id="364"/>
            <p14:sldId id="270"/>
            <p14:sldId id="357"/>
            <p14:sldId id="3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000"/>
    <a:srgbClr val="020000"/>
    <a:srgbClr val="010000"/>
    <a:srgbClr val="CEFFDF"/>
    <a:srgbClr val="FFFFFF"/>
    <a:srgbClr val="0000FF"/>
    <a:srgbClr val="0000FE"/>
    <a:srgbClr val="524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366F0-96C5-4219-B907-42A4CCF82C67}" v="4" dt="2024-02-29T08:14:10.061"/>
    <p1510:client id="{F546FE03-4F15-4446-9159-9721831C22B6}" v="179" dt="2024-02-28T14:32:25.3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412" autoAdjust="0"/>
  </p:normalViewPr>
  <p:slideViewPr>
    <p:cSldViewPr snapToGrid="0">
      <p:cViewPr varScale="1">
        <p:scale>
          <a:sx n="119" d="100"/>
          <a:sy n="119" d="100"/>
        </p:scale>
        <p:origin x="216" y="102"/>
      </p:cViewPr>
      <p:guideLst/>
    </p:cSldViewPr>
  </p:slideViewPr>
  <p:notesTextViewPr>
    <p:cViewPr>
      <p:scale>
        <a:sx n="1" d="1"/>
        <a:sy n="1" d="1"/>
      </p:scale>
      <p:origin x="0" y="0"/>
    </p:cViewPr>
  </p:notesTextViewPr>
  <p:notesViewPr>
    <p:cSldViewPr snapToGrid="0">
      <p:cViewPr varScale="1">
        <p:scale>
          <a:sx n="83" d="100"/>
          <a:sy n="83" d="100"/>
        </p:scale>
        <p:origin x="318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Tørnvall Andersen" userId="e069fbd5-4814-4530-8673-73ec4d371424" providerId="ADAL" clId="{E6F366F0-96C5-4219-B907-42A4CCF82C67}"/>
    <pc:docChg chg="custSel addSld modSld modSection">
      <pc:chgData name="Sebastian Tørnvall Andersen" userId="e069fbd5-4814-4530-8673-73ec4d371424" providerId="ADAL" clId="{E6F366F0-96C5-4219-B907-42A4CCF82C67}" dt="2024-02-29T08:29:04.145" v="64" actId="478"/>
      <pc:docMkLst>
        <pc:docMk/>
      </pc:docMkLst>
      <pc:sldChg chg="modSp mod">
        <pc:chgData name="Sebastian Tørnvall Andersen" userId="e069fbd5-4814-4530-8673-73ec4d371424" providerId="ADAL" clId="{E6F366F0-96C5-4219-B907-42A4CCF82C67}" dt="2024-02-29T08:26:37.944" v="33" actId="27636"/>
        <pc:sldMkLst>
          <pc:docMk/>
          <pc:sldMk cId="3056220177" sldId="263"/>
        </pc:sldMkLst>
        <pc:spChg chg="mod">
          <ac:chgData name="Sebastian Tørnvall Andersen" userId="e069fbd5-4814-4530-8673-73ec4d371424" providerId="ADAL" clId="{E6F366F0-96C5-4219-B907-42A4CCF82C67}" dt="2024-02-29T08:26:37.944" v="32" actId="27636"/>
          <ac:spMkLst>
            <pc:docMk/>
            <pc:sldMk cId="3056220177" sldId="263"/>
            <ac:spMk id="6" creationId="{05BAA9FF-6924-62FA-D1E5-709FBEBC89BB}"/>
          </ac:spMkLst>
        </pc:spChg>
        <pc:spChg chg="mod">
          <ac:chgData name="Sebastian Tørnvall Andersen" userId="e069fbd5-4814-4530-8673-73ec4d371424" providerId="ADAL" clId="{E6F366F0-96C5-4219-B907-42A4CCF82C67}" dt="2024-02-29T08:26:37.944" v="33" actId="27636"/>
          <ac:spMkLst>
            <pc:docMk/>
            <pc:sldMk cId="3056220177" sldId="263"/>
            <ac:spMk id="11" creationId="{16826FA6-27E4-FC8E-1426-3D59D0CEBB0A}"/>
          </ac:spMkLst>
        </pc:spChg>
      </pc:sldChg>
      <pc:sldChg chg="delSp modSp mod">
        <pc:chgData name="Sebastian Tørnvall Andersen" userId="e069fbd5-4814-4530-8673-73ec4d371424" providerId="ADAL" clId="{E6F366F0-96C5-4219-B907-42A4CCF82C67}" dt="2024-02-29T08:29:04.145" v="64" actId="478"/>
        <pc:sldMkLst>
          <pc:docMk/>
          <pc:sldMk cId="3553926286" sldId="319"/>
        </pc:sldMkLst>
        <pc:spChg chg="mod">
          <ac:chgData name="Sebastian Tørnvall Andersen" userId="e069fbd5-4814-4530-8673-73ec4d371424" providerId="ADAL" clId="{E6F366F0-96C5-4219-B907-42A4CCF82C67}" dt="2024-02-29T08:28:59.693" v="63"/>
          <ac:spMkLst>
            <pc:docMk/>
            <pc:sldMk cId="3553926286" sldId="319"/>
            <ac:spMk id="5" creationId="{A5D54167-DAA0-A02A-B5F0-C03DCBAF5573}"/>
          </ac:spMkLst>
        </pc:spChg>
        <pc:spChg chg="del mod">
          <ac:chgData name="Sebastian Tørnvall Andersen" userId="e069fbd5-4814-4530-8673-73ec4d371424" providerId="ADAL" clId="{E6F366F0-96C5-4219-B907-42A4CCF82C67}" dt="2024-02-29T08:29:04.145" v="64" actId="478"/>
          <ac:spMkLst>
            <pc:docMk/>
            <pc:sldMk cId="3553926286" sldId="319"/>
            <ac:spMk id="6" creationId="{83D0D13E-73A5-1DD2-7944-7D421B24E569}"/>
          </ac:spMkLst>
        </pc:spChg>
      </pc:sldChg>
      <pc:sldChg chg="addSp delSp modSp new mod">
        <pc:chgData name="Sebastian Tørnvall Andersen" userId="e069fbd5-4814-4530-8673-73ec4d371424" providerId="ADAL" clId="{E6F366F0-96C5-4219-B907-42A4CCF82C67}" dt="2024-02-29T08:27:58.936" v="61" actId="114"/>
        <pc:sldMkLst>
          <pc:docMk/>
          <pc:sldMk cId="2600935483" sldId="364"/>
        </pc:sldMkLst>
        <pc:spChg chg="del">
          <ac:chgData name="Sebastian Tørnvall Andersen" userId="e069fbd5-4814-4530-8673-73ec4d371424" providerId="ADAL" clId="{E6F366F0-96C5-4219-B907-42A4CCF82C67}" dt="2024-02-29T08:27:19.610" v="57" actId="478"/>
          <ac:spMkLst>
            <pc:docMk/>
            <pc:sldMk cId="2600935483" sldId="364"/>
            <ac:spMk id="4" creationId="{9633E134-0464-F4FE-A45E-BC1494006E3E}"/>
          </ac:spMkLst>
        </pc:spChg>
        <pc:spChg chg="del">
          <ac:chgData name="Sebastian Tørnvall Andersen" userId="e069fbd5-4814-4530-8673-73ec4d371424" providerId="ADAL" clId="{E6F366F0-96C5-4219-B907-42A4CCF82C67}" dt="2024-02-29T08:25:57.799" v="14" actId="478"/>
          <ac:spMkLst>
            <pc:docMk/>
            <pc:sldMk cId="2600935483" sldId="364"/>
            <ac:spMk id="5" creationId="{6107CFA2-B8BF-876A-36A5-BDB4B1E669AF}"/>
          </ac:spMkLst>
        </pc:spChg>
        <pc:spChg chg="mod">
          <ac:chgData name="Sebastian Tørnvall Andersen" userId="e069fbd5-4814-4530-8673-73ec4d371424" providerId="ADAL" clId="{E6F366F0-96C5-4219-B907-42A4CCF82C67}" dt="2024-02-29T08:27:58.936" v="61" actId="114"/>
          <ac:spMkLst>
            <pc:docMk/>
            <pc:sldMk cId="2600935483" sldId="364"/>
            <ac:spMk id="6" creationId="{FB604B40-DB31-716E-C7BD-A7E1C62A06D2}"/>
          </ac:spMkLst>
        </pc:spChg>
        <pc:spChg chg="del">
          <ac:chgData name="Sebastian Tørnvall Andersen" userId="e069fbd5-4814-4530-8673-73ec4d371424" providerId="ADAL" clId="{E6F366F0-96C5-4219-B907-42A4CCF82C67}" dt="2024-02-29T08:13:45.605" v="1"/>
          <ac:spMkLst>
            <pc:docMk/>
            <pc:sldMk cId="2600935483" sldId="364"/>
            <ac:spMk id="7" creationId="{42AB91C8-C24E-3F99-56A1-D3184BF1AFDA}"/>
          </ac:spMkLst>
        </pc:spChg>
        <pc:spChg chg="add del mod">
          <ac:chgData name="Sebastian Tørnvall Andersen" userId="e069fbd5-4814-4530-8673-73ec4d371424" providerId="ADAL" clId="{E6F366F0-96C5-4219-B907-42A4CCF82C67}" dt="2024-02-29T08:14:00.853" v="7"/>
          <ac:spMkLst>
            <pc:docMk/>
            <pc:sldMk cId="2600935483" sldId="364"/>
            <ac:spMk id="12" creationId="{48F84E35-319A-40A0-CD1E-570B7FC935D3}"/>
          </ac:spMkLst>
        </pc:spChg>
        <pc:spChg chg="add del mod">
          <ac:chgData name="Sebastian Tørnvall Andersen" userId="e069fbd5-4814-4530-8673-73ec4d371424" providerId="ADAL" clId="{E6F366F0-96C5-4219-B907-42A4CCF82C67}" dt="2024-02-29T08:14:27.164" v="13" actId="478"/>
          <ac:spMkLst>
            <pc:docMk/>
            <pc:sldMk cId="2600935483" sldId="364"/>
            <ac:spMk id="15" creationId="{F5F42324-6E46-1CA9-B60D-5DA9C31FE972}"/>
          </ac:spMkLst>
        </pc:spChg>
        <pc:picChg chg="add del mod">
          <ac:chgData name="Sebastian Tørnvall Andersen" userId="e069fbd5-4814-4530-8673-73ec4d371424" providerId="ADAL" clId="{E6F366F0-96C5-4219-B907-42A4CCF82C67}" dt="2024-02-29T08:13:54.383" v="4" actId="478"/>
          <ac:picMkLst>
            <pc:docMk/>
            <pc:sldMk cId="2600935483" sldId="364"/>
            <ac:picMk id="9" creationId="{6E17ED37-AA20-DA46-BE33-A806A32E5605}"/>
          </ac:picMkLst>
        </pc:picChg>
        <pc:picChg chg="add del mod">
          <ac:chgData name="Sebastian Tørnvall Andersen" userId="e069fbd5-4814-4530-8673-73ec4d371424" providerId="ADAL" clId="{E6F366F0-96C5-4219-B907-42A4CCF82C67}" dt="2024-02-29T08:13:56.233" v="5" actId="478"/>
          <ac:picMkLst>
            <pc:docMk/>
            <pc:sldMk cId="2600935483" sldId="364"/>
            <ac:picMk id="10" creationId="{FE7E260F-4DA2-5696-C106-760FED0E50C2}"/>
          </ac:picMkLst>
        </pc:picChg>
        <pc:picChg chg="add del mod">
          <ac:chgData name="Sebastian Tørnvall Andersen" userId="e069fbd5-4814-4530-8673-73ec4d371424" providerId="ADAL" clId="{E6F366F0-96C5-4219-B907-42A4CCF82C67}" dt="2024-02-29T08:14:08.567" v="8" actId="478"/>
          <ac:picMkLst>
            <pc:docMk/>
            <pc:sldMk cId="2600935483" sldId="364"/>
            <ac:picMk id="13" creationId="{FFB90614-2873-E346-7D81-99EAC2ADA3C8}"/>
          </ac:picMkLst>
        </pc:picChg>
        <pc:picChg chg="add mod">
          <ac:chgData name="Sebastian Tørnvall Andersen" userId="e069fbd5-4814-4530-8673-73ec4d371424" providerId="ADAL" clId="{E6F366F0-96C5-4219-B907-42A4CCF82C67}" dt="2024-02-29T08:14:24.307" v="12" actId="1076"/>
          <ac:picMkLst>
            <pc:docMk/>
            <pc:sldMk cId="2600935483" sldId="364"/>
            <ac:picMk id="16" creationId="{7754EDED-92E7-808D-7154-1880EF7582E3}"/>
          </ac:picMkLst>
        </pc:picChg>
      </pc:sldChg>
    </pc:docChg>
  </pc:docChgLst>
  <pc:docChgLst>
    <pc:chgData name="Sebastian Tørnvall Andersen" userId="e069fbd5-4814-4530-8673-73ec4d371424" providerId="ADAL" clId="{F546FE03-4F15-4446-9159-9721831C22B6}"/>
    <pc:docChg chg="undo custSel addSld delSld modSld sldOrd modSection">
      <pc:chgData name="Sebastian Tørnvall Andersen" userId="e069fbd5-4814-4530-8673-73ec4d371424" providerId="ADAL" clId="{F546FE03-4F15-4446-9159-9721831C22B6}" dt="2024-02-28T14:32:25.366" v="438" actId="207"/>
      <pc:docMkLst>
        <pc:docMk/>
      </pc:docMkLst>
      <pc:sldChg chg="del">
        <pc:chgData name="Sebastian Tørnvall Andersen" userId="e069fbd5-4814-4530-8673-73ec4d371424" providerId="ADAL" clId="{F546FE03-4F15-4446-9159-9721831C22B6}" dt="2024-02-28T07:46:43.003" v="0" actId="47"/>
        <pc:sldMkLst>
          <pc:docMk/>
          <pc:sldMk cId="2273863741" sldId="261"/>
        </pc:sldMkLst>
      </pc:sldChg>
      <pc:sldChg chg="modSp mod">
        <pc:chgData name="Sebastian Tørnvall Andersen" userId="e069fbd5-4814-4530-8673-73ec4d371424" providerId="ADAL" clId="{F546FE03-4F15-4446-9159-9721831C22B6}" dt="2024-02-28T13:49:02.502" v="298" actId="13926"/>
        <pc:sldMkLst>
          <pc:docMk/>
          <pc:sldMk cId="3056220177" sldId="263"/>
        </pc:sldMkLst>
        <pc:spChg chg="mod">
          <ac:chgData name="Sebastian Tørnvall Andersen" userId="e069fbd5-4814-4530-8673-73ec4d371424" providerId="ADAL" clId="{F546FE03-4F15-4446-9159-9721831C22B6}" dt="2024-02-28T13:49:02.502" v="298" actId="13926"/>
          <ac:spMkLst>
            <pc:docMk/>
            <pc:sldMk cId="3056220177" sldId="263"/>
            <ac:spMk id="4" creationId="{3F87C854-F7C1-9681-B866-BB1E6C732098}"/>
          </ac:spMkLst>
        </pc:spChg>
        <pc:spChg chg="mod">
          <ac:chgData name="Sebastian Tørnvall Andersen" userId="e069fbd5-4814-4530-8673-73ec4d371424" providerId="ADAL" clId="{F546FE03-4F15-4446-9159-9721831C22B6}" dt="2024-02-28T08:21:58.392" v="57" actId="20577"/>
          <ac:spMkLst>
            <pc:docMk/>
            <pc:sldMk cId="3056220177" sldId="263"/>
            <ac:spMk id="6" creationId="{05BAA9FF-6924-62FA-D1E5-709FBEBC89BB}"/>
          </ac:spMkLst>
        </pc:spChg>
      </pc:sldChg>
      <pc:sldChg chg="modSp">
        <pc:chgData name="Sebastian Tørnvall Andersen" userId="e069fbd5-4814-4530-8673-73ec4d371424" providerId="ADAL" clId="{F546FE03-4F15-4446-9159-9721831C22B6}" dt="2024-02-28T13:49:20.128" v="300" actId="13926"/>
        <pc:sldMkLst>
          <pc:docMk/>
          <pc:sldMk cId="4269044704" sldId="270"/>
        </pc:sldMkLst>
        <pc:graphicFrameChg chg="mod">
          <ac:chgData name="Sebastian Tørnvall Andersen" userId="e069fbd5-4814-4530-8673-73ec4d371424" providerId="ADAL" clId="{F546FE03-4F15-4446-9159-9721831C22B6}" dt="2024-02-28T13:49:20.128" v="300" actId="13926"/>
          <ac:graphicFrameMkLst>
            <pc:docMk/>
            <pc:sldMk cId="4269044704" sldId="270"/>
            <ac:graphicFrameMk id="8" creationId="{847C4B0C-4882-F7E7-FE7F-F96CFC066560}"/>
          </ac:graphicFrameMkLst>
        </pc:graphicFrameChg>
      </pc:sldChg>
      <pc:sldChg chg="del">
        <pc:chgData name="Sebastian Tørnvall Andersen" userId="e069fbd5-4814-4530-8673-73ec4d371424" providerId="ADAL" clId="{F546FE03-4F15-4446-9159-9721831C22B6}" dt="2024-02-28T08:22:03.775" v="58" actId="47"/>
        <pc:sldMkLst>
          <pc:docMk/>
          <pc:sldMk cId="742583048" sldId="315"/>
        </pc:sldMkLst>
      </pc:sldChg>
      <pc:sldChg chg="modSp mod">
        <pc:chgData name="Sebastian Tørnvall Andersen" userId="e069fbd5-4814-4530-8673-73ec4d371424" providerId="ADAL" clId="{F546FE03-4F15-4446-9159-9721831C22B6}" dt="2024-02-28T11:41:23.172" v="163" actId="20577"/>
        <pc:sldMkLst>
          <pc:docMk/>
          <pc:sldMk cId="3553926286" sldId="319"/>
        </pc:sldMkLst>
        <pc:spChg chg="mod">
          <ac:chgData name="Sebastian Tørnvall Andersen" userId="e069fbd5-4814-4530-8673-73ec4d371424" providerId="ADAL" clId="{F546FE03-4F15-4446-9159-9721831C22B6}" dt="2024-02-28T11:40:39.872" v="107" actId="404"/>
          <ac:spMkLst>
            <pc:docMk/>
            <pc:sldMk cId="3553926286" sldId="319"/>
            <ac:spMk id="3" creationId="{3E48026E-F535-E272-4B75-6958119B03FC}"/>
          </ac:spMkLst>
        </pc:spChg>
        <pc:spChg chg="mod">
          <ac:chgData name="Sebastian Tørnvall Andersen" userId="e069fbd5-4814-4530-8673-73ec4d371424" providerId="ADAL" clId="{F546FE03-4F15-4446-9159-9721831C22B6}" dt="2024-02-28T11:41:14.398" v="144" actId="20577"/>
          <ac:spMkLst>
            <pc:docMk/>
            <pc:sldMk cId="3553926286" sldId="319"/>
            <ac:spMk id="5" creationId="{A5D54167-DAA0-A02A-B5F0-C03DCBAF5573}"/>
          </ac:spMkLst>
        </pc:spChg>
        <pc:spChg chg="mod">
          <ac:chgData name="Sebastian Tørnvall Andersen" userId="e069fbd5-4814-4530-8673-73ec4d371424" providerId="ADAL" clId="{F546FE03-4F15-4446-9159-9721831C22B6}" dt="2024-02-28T11:41:08.379" v="142" actId="20577"/>
          <ac:spMkLst>
            <pc:docMk/>
            <pc:sldMk cId="3553926286" sldId="319"/>
            <ac:spMk id="6" creationId="{83D0D13E-73A5-1DD2-7944-7D421B24E569}"/>
          </ac:spMkLst>
        </pc:spChg>
        <pc:spChg chg="mod">
          <ac:chgData name="Sebastian Tørnvall Andersen" userId="e069fbd5-4814-4530-8673-73ec4d371424" providerId="ADAL" clId="{F546FE03-4F15-4446-9159-9721831C22B6}" dt="2024-02-28T11:41:23.172" v="163" actId="20577"/>
          <ac:spMkLst>
            <pc:docMk/>
            <pc:sldMk cId="3553926286" sldId="319"/>
            <ac:spMk id="7" creationId="{828212EF-66BE-D93B-B39B-07459EA9670E}"/>
          </ac:spMkLst>
        </pc:spChg>
      </pc:sldChg>
      <pc:sldChg chg="modSp mod">
        <pc:chgData name="Sebastian Tørnvall Andersen" userId="e069fbd5-4814-4530-8673-73ec4d371424" providerId="ADAL" clId="{F546FE03-4F15-4446-9159-9721831C22B6}" dt="2024-02-28T13:47:50.063" v="289" actId="13926"/>
        <pc:sldMkLst>
          <pc:docMk/>
          <pc:sldMk cId="3964158427" sldId="320"/>
        </pc:sldMkLst>
        <pc:spChg chg="mod">
          <ac:chgData name="Sebastian Tørnvall Andersen" userId="e069fbd5-4814-4530-8673-73ec4d371424" providerId="ADAL" clId="{F546FE03-4F15-4446-9159-9721831C22B6}" dt="2024-02-28T13:47:50.063" v="289" actId="13926"/>
          <ac:spMkLst>
            <pc:docMk/>
            <pc:sldMk cId="3964158427" sldId="320"/>
            <ac:spMk id="31" creationId="{D41EEFA7-0B6E-B2EF-FAA3-7FEF1D8C7CB9}"/>
          </ac:spMkLst>
        </pc:spChg>
      </pc:sldChg>
      <pc:sldChg chg="modSp mod ord">
        <pc:chgData name="Sebastian Tørnvall Andersen" userId="e069fbd5-4814-4530-8673-73ec4d371424" providerId="ADAL" clId="{F546FE03-4F15-4446-9159-9721831C22B6}" dt="2024-02-28T13:47:36.072" v="287" actId="20577"/>
        <pc:sldMkLst>
          <pc:docMk/>
          <pc:sldMk cId="3693907260" sldId="321"/>
        </pc:sldMkLst>
        <pc:spChg chg="mod">
          <ac:chgData name="Sebastian Tørnvall Andersen" userId="e069fbd5-4814-4530-8673-73ec4d371424" providerId="ADAL" clId="{F546FE03-4F15-4446-9159-9721831C22B6}" dt="2024-02-28T13:47:36.072" v="287" actId="20577"/>
          <ac:spMkLst>
            <pc:docMk/>
            <pc:sldMk cId="3693907260" sldId="321"/>
            <ac:spMk id="4" creationId="{7ECA744D-E573-301C-4830-5C968DF98183}"/>
          </ac:spMkLst>
        </pc:spChg>
      </pc:sldChg>
      <pc:sldChg chg="del">
        <pc:chgData name="Sebastian Tørnvall Andersen" userId="e069fbd5-4814-4530-8673-73ec4d371424" providerId="ADAL" clId="{F546FE03-4F15-4446-9159-9721831C22B6}" dt="2024-02-28T12:19:03.586" v="164" actId="47"/>
        <pc:sldMkLst>
          <pc:docMk/>
          <pc:sldMk cId="3559847027" sldId="323"/>
        </pc:sldMkLst>
      </pc:sldChg>
      <pc:sldChg chg="modSp mod">
        <pc:chgData name="Sebastian Tørnvall Andersen" userId="e069fbd5-4814-4530-8673-73ec4d371424" providerId="ADAL" clId="{F546FE03-4F15-4446-9159-9721831C22B6}" dt="2024-02-28T13:46:27.383" v="218" actId="13926"/>
        <pc:sldMkLst>
          <pc:docMk/>
          <pc:sldMk cId="3754305609" sldId="326"/>
        </pc:sldMkLst>
        <pc:spChg chg="mod">
          <ac:chgData name="Sebastian Tørnvall Andersen" userId="e069fbd5-4814-4530-8673-73ec4d371424" providerId="ADAL" clId="{F546FE03-4F15-4446-9159-9721831C22B6}" dt="2024-02-28T13:46:27.383" v="218" actId="13926"/>
          <ac:spMkLst>
            <pc:docMk/>
            <pc:sldMk cId="3754305609" sldId="326"/>
            <ac:spMk id="4" creationId="{C9030AEE-1145-EEA9-B5CA-56712BB3FBB9}"/>
          </ac:spMkLst>
        </pc:spChg>
        <pc:spChg chg="mod">
          <ac:chgData name="Sebastian Tørnvall Andersen" userId="e069fbd5-4814-4530-8673-73ec4d371424" providerId="ADAL" clId="{F546FE03-4F15-4446-9159-9721831C22B6}" dt="2024-02-28T12:22:42.876" v="217" actId="20577"/>
          <ac:spMkLst>
            <pc:docMk/>
            <pc:sldMk cId="3754305609" sldId="326"/>
            <ac:spMk id="5" creationId="{951DD54A-53CB-DF72-23EC-C6984171E2E6}"/>
          </ac:spMkLst>
        </pc:spChg>
      </pc:sldChg>
      <pc:sldChg chg="modSp mod">
        <pc:chgData name="Sebastian Tørnvall Andersen" userId="e069fbd5-4814-4530-8673-73ec4d371424" providerId="ADAL" clId="{F546FE03-4F15-4446-9159-9721831C22B6}" dt="2024-02-28T13:47:13.038" v="265" actId="14100"/>
        <pc:sldMkLst>
          <pc:docMk/>
          <pc:sldMk cId="367002669" sldId="329"/>
        </pc:sldMkLst>
        <pc:graphicFrameChg chg="mod">
          <ac:chgData name="Sebastian Tørnvall Andersen" userId="e069fbd5-4814-4530-8673-73ec4d371424" providerId="ADAL" clId="{F546FE03-4F15-4446-9159-9721831C22B6}" dt="2024-02-28T13:47:13.038" v="265" actId="14100"/>
          <ac:graphicFrameMkLst>
            <pc:docMk/>
            <pc:sldMk cId="367002669" sldId="329"/>
            <ac:graphicFrameMk id="9" creationId="{79442DF1-1727-65BF-82D5-6C81FF027D26}"/>
          </ac:graphicFrameMkLst>
        </pc:graphicFrameChg>
      </pc:sldChg>
      <pc:sldChg chg="modSp mod">
        <pc:chgData name="Sebastian Tørnvall Andersen" userId="e069fbd5-4814-4530-8673-73ec4d371424" providerId="ADAL" clId="{F546FE03-4F15-4446-9159-9721831C22B6}" dt="2024-02-28T13:46:48.443" v="262" actId="20577"/>
        <pc:sldMkLst>
          <pc:docMk/>
          <pc:sldMk cId="2722980270" sldId="332"/>
        </pc:sldMkLst>
        <pc:spChg chg="mod">
          <ac:chgData name="Sebastian Tørnvall Andersen" userId="e069fbd5-4814-4530-8673-73ec4d371424" providerId="ADAL" clId="{F546FE03-4F15-4446-9159-9721831C22B6}" dt="2024-02-28T13:46:34.809" v="219" actId="13926"/>
          <ac:spMkLst>
            <pc:docMk/>
            <pc:sldMk cId="2722980270" sldId="332"/>
            <ac:spMk id="4" creationId="{6405BF2B-ECE5-6A07-3737-E4177988B978}"/>
          </ac:spMkLst>
        </pc:spChg>
        <pc:spChg chg="mod">
          <ac:chgData name="Sebastian Tørnvall Andersen" userId="e069fbd5-4814-4530-8673-73ec4d371424" providerId="ADAL" clId="{F546FE03-4F15-4446-9159-9721831C22B6}" dt="2024-02-28T13:46:48.443" v="262" actId="20577"/>
          <ac:spMkLst>
            <pc:docMk/>
            <pc:sldMk cId="2722980270" sldId="332"/>
            <ac:spMk id="5" creationId="{80A3C581-A854-BF7F-9763-C8CDE03B47E8}"/>
          </ac:spMkLst>
        </pc:spChg>
      </pc:sldChg>
      <pc:sldChg chg="modSp">
        <pc:chgData name="Sebastian Tørnvall Andersen" userId="e069fbd5-4814-4530-8673-73ec4d371424" providerId="ADAL" clId="{F546FE03-4F15-4446-9159-9721831C22B6}" dt="2024-02-28T13:46:53.409" v="263" actId="13926"/>
        <pc:sldMkLst>
          <pc:docMk/>
          <pc:sldMk cId="1231950521" sldId="335"/>
        </pc:sldMkLst>
        <pc:spChg chg="mod">
          <ac:chgData name="Sebastian Tørnvall Andersen" userId="e069fbd5-4814-4530-8673-73ec4d371424" providerId="ADAL" clId="{F546FE03-4F15-4446-9159-9721831C22B6}" dt="2024-02-28T13:46:53.409" v="263" actId="13926"/>
          <ac:spMkLst>
            <pc:docMk/>
            <pc:sldMk cId="1231950521" sldId="335"/>
            <ac:spMk id="4" creationId="{8C5D3D8C-4A65-43E4-6C58-13B3AED269F4}"/>
          </ac:spMkLst>
        </pc:spChg>
      </pc:sldChg>
      <pc:sldChg chg="modSp mod">
        <pc:chgData name="Sebastian Tørnvall Andersen" userId="e069fbd5-4814-4530-8673-73ec4d371424" providerId="ADAL" clId="{F546FE03-4F15-4446-9159-9721831C22B6}" dt="2024-02-28T13:46:58.529" v="264" actId="13926"/>
        <pc:sldMkLst>
          <pc:docMk/>
          <pc:sldMk cId="1739091788" sldId="336"/>
        </pc:sldMkLst>
        <pc:spChg chg="mod">
          <ac:chgData name="Sebastian Tørnvall Andersen" userId="e069fbd5-4814-4530-8673-73ec4d371424" providerId="ADAL" clId="{F546FE03-4F15-4446-9159-9721831C22B6}" dt="2024-02-28T13:46:58.529" v="264" actId="13926"/>
          <ac:spMkLst>
            <pc:docMk/>
            <pc:sldMk cId="1739091788" sldId="336"/>
            <ac:spMk id="4" creationId="{8C5D3D8C-4A65-43E4-6C58-13B3AED269F4}"/>
          </ac:spMkLst>
        </pc:spChg>
      </pc:sldChg>
      <pc:sldChg chg="modSp mod">
        <pc:chgData name="Sebastian Tørnvall Andersen" userId="e069fbd5-4814-4530-8673-73ec4d371424" providerId="ADAL" clId="{F546FE03-4F15-4446-9159-9721831C22B6}" dt="2024-02-28T13:49:13.231" v="299" actId="13926"/>
        <pc:sldMkLst>
          <pc:docMk/>
          <pc:sldMk cId="1405928842" sldId="337"/>
        </pc:sldMkLst>
        <pc:spChg chg="mod">
          <ac:chgData name="Sebastian Tørnvall Andersen" userId="e069fbd5-4814-4530-8673-73ec4d371424" providerId="ADAL" clId="{F546FE03-4F15-4446-9159-9721831C22B6}" dt="2024-02-28T13:49:13.231" v="299" actId="13926"/>
          <ac:spMkLst>
            <pc:docMk/>
            <pc:sldMk cId="1405928842" sldId="337"/>
            <ac:spMk id="2" creationId="{C0690F24-F5D6-D3A7-F22A-9A7E0044872E}"/>
          </ac:spMkLst>
        </pc:spChg>
      </pc:sldChg>
      <pc:sldChg chg="delSp modSp mod delAnim">
        <pc:chgData name="Sebastian Tørnvall Andersen" userId="e069fbd5-4814-4530-8673-73ec4d371424" providerId="ADAL" clId="{F546FE03-4F15-4446-9159-9721831C22B6}" dt="2024-02-28T14:20:42.357" v="329" actId="20577"/>
        <pc:sldMkLst>
          <pc:docMk/>
          <pc:sldMk cId="2640706803" sldId="348"/>
        </pc:sldMkLst>
        <pc:spChg chg="del">
          <ac:chgData name="Sebastian Tørnvall Andersen" userId="e069fbd5-4814-4530-8673-73ec4d371424" providerId="ADAL" clId="{F546FE03-4F15-4446-9159-9721831C22B6}" dt="2024-02-28T08:10:31.213" v="51" actId="478"/>
          <ac:spMkLst>
            <pc:docMk/>
            <pc:sldMk cId="2640706803" sldId="348"/>
            <ac:spMk id="66" creationId="{892CB953-564D-53ED-7718-BB0AED7B8FAE}"/>
          </ac:spMkLst>
        </pc:spChg>
        <pc:spChg chg="mod">
          <ac:chgData name="Sebastian Tørnvall Andersen" userId="e069fbd5-4814-4530-8673-73ec4d371424" providerId="ADAL" clId="{F546FE03-4F15-4446-9159-9721831C22B6}" dt="2024-02-28T14:20:42.357" v="329" actId="20577"/>
          <ac:spMkLst>
            <pc:docMk/>
            <pc:sldMk cId="2640706803" sldId="348"/>
            <ac:spMk id="67" creationId="{06498ECE-E4DC-0C26-8C38-CC3AB187FD84}"/>
          </ac:spMkLst>
        </pc:spChg>
        <pc:spChg chg="del">
          <ac:chgData name="Sebastian Tørnvall Andersen" userId="e069fbd5-4814-4530-8673-73ec4d371424" providerId="ADAL" clId="{F546FE03-4F15-4446-9159-9721831C22B6}" dt="2024-02-28T08:10:30.134" v="49" actId="478"/>
          <ac:spMkLst>
            <pc:docMk/>
            <pc:sldMk cId="2640706803" sldId="348"/>
            <ac:spMk id="70" creationId="{A1854185-D524-9FEB-8057-0680DA3D24FA}"/>
          </ac:spMkLst>
        </pc:spChg>
        <pc:spChg chg="del">
          <ac:chgData name="Sebastian Tørnvall Andersen" userId="e069fbd5-4814-4530-8673-73ec4d371424" providerId="ADAL" clId="{F546FE03-4F15-4446-9159-9721831C22B6}" dt="2024-02-28T08:10:26.916" v="45" actId="478"/>
          <ac:spMkLst>
            <pc:docMk/>
            <pc:sldMk cId="2640706803" sldId="348"/>
            <ac:spMk id="73" creationId="{1FEF1024-C4EE-B686-2FE4-22693C4F3D9B}"/>
          </ac:spMkLst>
        </pc:spChg>
        <pc:spChg chg="del">
          <ac:chgData name="Sebastian Tørnvall Andersen" userId="e069fbd5-4814-4530-8673-73ec4d371424" providerId="ADAL" clId="{F546FE03-4F15-4446-9159-9721831C22B6}" dt="2024-02-28T08:10:27.615" v="46" actId="478"/>
          <ac:spMkLst>
            <pc:docMk/>
            <pc:sldMk cId="2640706803" sldId="348"/>
            <ac:spMk id="74" creationId="{856E2D2B-8D3D-DA9C-D0D5-6BC2A79BE0B5}"/>
          </ac:spMkLst>
        </pc:spChg>
        <pc:cxnChg chg="del mod">
          <ac:chgData name="Sebastian Tørnvall Andersen" userId="e069fbd5-4814-4530-8673-73ec4d371424" providerId="ADAL" clId="{F546FE03-4F15-4446-9159-9721831C22B6}" dt="2024-02-28T08:10:25.732" v="44" actId="478"/>
          <ac:cxnSpMkLst>
            <pc:docMk/>
            <pc:sldMk cId="2640706803" sldId="348"/>
            <ac:cxnSpMk id="84" creationId="{89AAB89E-06AA-3F4C-80F8-D86477B8DFC6}"/>
          </ac:cxnSpMkLst>
        </pc:cxnChg>
        <pc:cxnChg chg="del">
          <ac:chgData name="Sebastian Tørnvall Andersen" userId="e069fbd5-4814-4530-8673-73ec4d371424" providerId="ADAL" clId="{F546FE03-4F15-4446-9159-9721831C22B6}" dt="2024-02-28T08:10:29.666" v="48" actId="478"/>
          <ac:cxnSpMkLst>
            <pc:docMk/>
            <pc:sldMk cId="2640706803" sldId="348"/>
            <ac:cxnSpMk id="86" creationId="{6F20BE5F-B034-99C1-60AB-ADEC7F935A4E}"/>
          </ac:cxnSpMkLst>
        </pc:cxnChg>
        <pc:cxnChg chg="del">
          <ac:chgData name="Sebastian Tørnvall Andersen" userId="e069fbd5-4814-4530-8673-73ec4d371424" providerId="ADAL" clId="{F546FE03-4F15-4446-9159-9721831C22B6}" dt="2024-02-28T08:10:30.814" v="50" actId="478"/>
          <ac:cxnSpMkLst>
            <pc:docMk/>
            <pc:sldMk cId="2640706803" sldId="348"/>
            <ac:cxnSpMk id="87" creationId="{50DA4CEC-6F01-7FF1-570A-DA291728A40D}"/>
          </ac:cxnSpMkLst>
        </pc:cxnChg>
        <pc:cxnChg chg="del">
          <ac:chgData name="Sebastian Tørnvall Andersen" userId="e069fbd5-4814-4530-8673-73ec4d371424" providerId="ADAL" clId="{F546FE03-4F15-4446-9159-9721831C22B6}" dt="2024-02-28T08:10:28.383" v="47" actId="478"/>
          <ac:cxnSpMkLst>
            <pc:docMk/>
            <pc:sldMk cId="2640706803" sldId="348"/>
            <ac:cxnSpMk id="91" creationId="{91DDABFA-B738-F045-6F95-5A6FA46BA62E}"/>
          </ac:cxnSpMkLst>
        </pc:cxnChg>
      </pc:sldChg>
      <pc:sldChg chg="modSp mod">
        <pc:chgData name="Sebastian Tørnvall Andersen" userId="e069fbd5-4814-4530-8673-73ec4d371424" providerId="ADAL" clId="{F546FE03-4F15-4446-9159-9721831C22B6}" dt="2024-02-28T13:48:00.398" v="291" actId="13926"/>
        <pc:sldMkLst>
          <pc:docMk/>
          <pc:sldMk cId="2552539327" sldId="350"/>
        </pc:sldMkLst>
        <pc:spChg chg="mod">
          <ac:chgData name="Sebastian Tørnvall Andersen" userId="e069fbd5-4814-4530-8673-73ec4d371424" providerId="ADAL" clId="{F546FE03-4F15-4446-9159-9721831C22B6}" dt="2024-02-28T13:48:00.398" v="291" actId="13926"/>
          <ac:spMkLst>
            <pc:docMk/>
            <pc:sldMk cId="2552539327" sldId="350"/>
            <ac:spMk id="4" creationId="{49F14A51-CCA6-140B-6419-7C855AA9D574}"/>
          </ac:spMkLst>
        </pc:spChg>
        <pc:spChg chg="mod">
          <ac:chgData name="Sebastian Tørnvall Andersen" userId="e069fbd5-4814-4530-8673-73ec4d371424" providerId="ADAL" clId="{F546FE03-4F15-4446-9159-9721831C22B6}" dt="2024-02-28T08:22:27.487" v="91" actId="20577"/>
          <ac:spMkLst>
            <pc:docMk/>
            <pc:sldMk cId="2552539327" sldId="350"/>
            <ac:spMk id="6" creationId="{6248CEEA-3F70-92A4-B515-067A0A06BA3C}"/>
          </ac:spMkLst>
        </pc:spChg>
      </pc:sldChg>
      <pc:sldChg chg="modSp mod modAnim">
        <pc:chgData name="Sebastian Tørnvall Andersen" userId="e069fbd5-4814-4530-8673-73ec4d371424" providerId="ADAL" clId="{F546FE03-4F15-4446-9159-9721831C22B6}" dt="2024-02-28T14:32:25.366" v="438" actId="207"/>
        <pc:sldMkLst>
          <pc:docMk/>
          <pc:sldMk cId="2953920174" sldId="352"/>
        </pc:sldMkLst>
        <pc:spChg chg="mod">
          <ac:chgData name="Sebastian Tørnvall Andersen" userId="e069fbd5-4814-4530-8673-73ec4d371424" providerId="ADAL" clId="{F546FE03-4F15-4446-9159-9721831C22B6}" dt="2024-02-28T13:48:05.048" v="292" actId="13926"/>
          <ac:spMkLst>
            <pc:docMk/>
            <pc:sldMk cId="2953920174" sldId="352"/>
            <ac:spMk id="4" creationId="{AB2CBF3F-5DC7-1181-E3B6-05533262B9D5}"/>
          </ac:spMkLst>
        </pc:spChg>
        <pc:spChg chg="mod">
          <ac:chgData name="Sebastian Tørnvall Andersen" userId="e069fbd5-4814-4530-8673-73ec4d371424" providerId="ADAL" clId="{F546FE03-4F15-4446-9159-9721831C22B6}" dt="2024-02-28T14:32:25.366" v="438" actId="207"/>
          <ac:spMkLst>
            <pc:docMk/>
            <pc:sldMk cId="2953920174" sldId="352"/>
            <ac:spMk id="6" creationId="{2E6385C1-764D-0240-74D4-0520B4A04D15}"/>
          </ac:spMkLst>
        </pc:spChg>
      </pc:sldChg>
      <pc:sldChg chg="modSp mod modAnim">
        <pc:chgData name="Sebastian Tørnvall Andersen" userId="e069fbd5-4814-4530-8673-73ec4d371424" providerId="ADAL" clId="{F546FE03-4F15-4446-9159-9721831C22B6}" dt="2024-02-28T13:48:53.926" v="297" actId="1076"/>
        <pc:sldMkLst>
          <pc:docMk/>
          <pc:sldMk cId="153038093" sldId="353"/>
        </pc:sldMkLst>
        <pc:spChg chg="mod">
          <ac:chgData name="Sebastian Tørnvall Andersen" userId="e069fbd5-4814-4530-8673-73ec4d371424" providerId="ADAL" clId="{F546FE03-4F15-4446-9159-9721831C22B6}" dt="2024-02-28T13:48:31.647" v="294" actId="13926"/>
          <ac:spMkLst>
            <pc:docMk/>
            <pc:sldMk cId="153038093" sldId="353"/>
            <ac:spMk id="4" creationId="{AB2CBF3F-5DC7-1181-E3B6-05533262B9D5}"/>
          </ac:spMkLst>
        </pc:spChg>
        <pc:spChg chg="mod">
          <ac:chgData name="Sebastian Tørnvall Andersen" userId="e069fbd5-4814-4530-8673-73ec4d371424" providerId="ADAL" clId="{F546FE03-4F15-4446-9159-9721831C22B6}" dt="2024-02-28T13:48:53.926" v="297" actId="1076"/>
          <ac:spMkLst>
            <pc:docMk/>
            <pc:sldMk cId="153038093" sldId="353"/>
            <ac:spMk id="6" creationId="{2E6385C1-764D-0240-74D4-0520B4A04D15}"/>
          </ac:spMkLst>
        </pc:spChg>
      </pc:sldChg>
      <pc:sldChg chg="modSp mod">
        <pc:chgData name="Sebastian Tørnvall Andersen" userId="e069fbd5-4814-4530-8673-73ec4d371424" providerId="ADAL" clId="{F546FE03-4F15-4446-9159-9721831C22B6}" dt="2024-02-28T13:49:24.530" v="301" actId="13926"/>
        <pc:sldMkLst>
          <pc:docMk/>
          <pc:sldMk cId="3874300497" sldId="357"/>
        </pc:sldMkLst>
        <pc:spChg chg="mod">
          <ac:chgData name="Sebastian Tørnvall Andersen" userId="e069fbd5-4814-4530-8673-73ec4d371424" providerId="ADAL" clId="{F546FE03-4F15-4446-9159-9721831C22B6}" dt="2024-02-28T13:49:24.530" v="301" actId="13926"/>
          <ac:spMkLst>
            <pc:docMk/>
            <pc:sldMk cId="3874300497" sldId="357"/>
            <ac:spMk id="2" creationId="{EF7B1485-C2C0-698D-EF62-387DF5EB6EC8}"/>
          </ac:spMkLst>
        </pc:spChg>
      </pc:sldChg>
      <pc:sldChg chg="modSp mod">
        <pc:chgData name="Sebastian Tørnvall Andersen" userId="e069fbd5-4814-4530-8673-73ec4d371424" providerId="ADAL" clId="{F546FE03-4F15-4446-9159-9721831C22B6}" dt="2024-02-28T13:47:45.597" v="288" actId="13926"/>
        <pc:sldMkLst>
          <pc:docMk/>
          <pc:sldMk cId="444333995" sldId="358"/>
        </pc:sldMkLst>
        <pc:spChg chg="mod">
          <ac:chgData name="Sebastian Tørnvall Andersen" userId="e069fbd5-4814-4530-8673-73ec4d371424" providerId="ADAL" clId="{F546FE03-4F15-4446-9159-9721831C22B6}" dt="2024-02-28T13:47:45.597" v="288" actId="13926"/>
          <ac:spMkLst>
            <pc:docMk/>
            <pc:sldMk cId="444333995" sldId="358"/>
            <ac:spMk id="4" creationId="{1F00FBC2-2AD5-1DF2-9689-65F593939B9F}"/>
          </ac:spMkLst>
        </pc:spChg>
      </pc:sldChg>
      <pc:sldChg chg="del">
        <pc:chgData name="Sebastian Tørnvall Andersen" userId="e069fbd5-4814-4530-8673-73ec4d371424" providerId="ADAL" clId="{F546FE03-4F15-4446-9159-9721831C22B6}" dt="2024-02-28T08:22:34.587" v="92" actId="47"/>
        <pc:sldMkLst>
          <pc:docMk/>
          <pc:sldMk cId="1833104923" sldId="359"/>
        </pc:sldMkLst>
      </pc:sldChg>
      <pc:sldChg chg="modSp">
        <pc:chgData name="Sebastian Tørnvall Andersen" userId="e069fbd5-4814-4530-8673-73ec4d371424" providerId="ADAL" clId="{F546FE03-4F15-4446-9159-9721831C22B6}" dt="2024-02-28T14:20:36.593" v="326" actId="20577"/>
        <pc:sldMkLst>
          <pc:docMk/>
          <pc:sldMk cId="1976435686" sldId="361"/>
        </pc:sldMkLst>
        <pc:spChg chg="mod">
          <ac:chgData name="Sebastian Tørnvall Andersen" userId="e069fbd5-4814-4530-8673-73ec4d371424" providerId="ADAL" clId="{F546FE03-4F15-4446-9159-9721831C22B6}" dt="2024-02-28T14:20:36.593" v="326" actId="20577"/>
          <ac:spMkLst>
            <pc:docMk/>
            <pc:sldMk cId="1976435686" sldId="361"/>
            <ac:spMk id="67" creationId="{06498ECE-E4DC-0C26-8C38-CC3AB187FD84}"/>
          </ac:spMkLst>
        </pc:spChg>
      </pc:sldChg>
      <pc:sldChg chg="delSp modSp add mod delAnim modAnim">
        <pc:chgData name="Sebastian Tørnvall Andersen" userId="e069fbd5-4814-4530-8673-73ec4d371424" providerId="ADAL" clId="{F546FE03-4F15-4446-9159-9721831C22B6}" dt="2024-02-28T14:20:46.220" v="332" actId="20577"/>
        <pc:sldMkLst>
          <pc:docMk/>
          <pc:sldMk cId="736985124" sldId="362"/>
        </pc:sldMkLst>
        <pc:spChg chg="del">
          <ac:chgData name="Sebastian Tørnvall Andersen" userId="e069fbd5-4814-4530-8673-73ec4d371424" providerId="ADAL" clId="{F546FE03-4F15-4446-9159-9721831C22B6}" dt="2024-02-28T08:22:08.474" v="62" actId="478"/>
          <ac:spMkLst>
            <pc:docMk/>
            <pc:sldMk cId="736985124" sldId="362"/>
            <ac:spMk id="66" creationId="{892CB953-564D-53ED-7718-BB0AED7B8FAE}"/>
          </ac:spMkLst>
        </pc:spChg>
        <pc:spChg chg="mod">
          <ac:chgData name="Sebastian Tørnvall Andersen" userId="e069fbd5-4814-4530-8673-73ec4d371424" providerId="ADAL" clId="{F546FE03-4F15-4446-9159-9721831C22B6}" dt="2024-02-28T14:20:46.220" v="332" actId="20577"/>
          <ac:spMkLst>
            <pc:docMk/>
            <pc:sldMk cId="736985124" sldId="362"/>
            <ac:spMk id="67" creationId="{06498ECE-E4DC-0C26-8C38-CC3AB187FD84}"/>
          </ac:spMkLst>
        </pc:spChg>
        <pc:spChg chg="del">
          <ac:chgData name="Sebastian Tørnvall Andersen" userId="e069fbd5-4814-4530-8673-73ec4d371424" providerId="ADAL" clId="{F546FE03-4F15-4446-9159-9721831C22B6}" dt="2024-02-28T08:22:07.027" v="60" actId="478"/>
          <ac:spMkLst>
            <pc:docMk/>
            <pc:sldMk cId="736985124" sldId="362"/>
            <ac:spMk id="70" creationId="{A1854185-D524-9FEB-8057-0680DA3D24FA}"/>
          </ac:spMkLst>
        </pc:spChg>
        <pc:cxnChg chg="del">
          <ac:chgData name="Sebastian Tørnvall Andersen" userId="e069fbd5-4814-4530-8673-73ec4d371424" providerId="ADAL" clId="{F546FE03-4F15-4446-9159-9721831C22B6}" dt="2024-02-28T08:22:06.506" v="59" actId="478"/>
          <ac:cxnSpMkLst>
            <pc:docMk/>
            <pc:sldMk cId="736985124" sldId="362"/>
            <ac:cxnSpMk id="86" creationId="{6F20BE5F-B034-99C1-60AB-ADEC7F935A4E}"/>
          </ac:cxnSpMkLst>
        </pc:cxnChg>
        <pc:cxnChg chg="del">
          <ac:chgData name="Sebastian Tørnvall Andersen" userId="e069fbd5-4814-4530-8673-73ec4d371424" providerId="ADAL" clId="{F546FE03-4F15-4446-9159-9721831C22B6}" dt="2024-02-28T08:22:08.002" v="61" actId="478"/>
          <ac:cxnSpMkLst>
            <pc:docMk/>
            <pc:sldMk cId="736985124" sldId="362"/>
            <ac:cxnSpMk id="87" creationId="{50DA4CEC-6F01-7FF1-570A-DA291728A40D}"/>
          </ac:cxnSpMkLst>
        </pc:cxnChg>
      </pc:sldChg>
      <pc:sldChg chg="addSp delSp modSp new mod modClrScheme chgLayout">
        <pc:chgData name="Sebastian Tørnvall Andersen" userId="e069fbd5-4814-4530-8673-73ec4d371424" providerId="ADAL" clId="{F546FE03-4F15-4446-9159-9721831C22B6}" dt="2024-02-28T13:51:51.936" v="323" actId="478"/>
        <pc:sldMkLst>
          <pc:docMk/>
          <pc:sldMk cId="506847748" sldId="363"/>
        </pc:sldMkLst>
        <pc:spChg chg="del">
          <ac:chgData name="Sebastian Tørnvall Andersen" userId="e069fbd5-4814-4530-8673-73ec4d371424" providerId="ADAL" clId="{F546FE03-4F15-4446-9159-9721831C22B6}" dt="2024-02-28T13:51:28.362" v="316" actId="931"/>
          <ac:spMkLst>
            <pc:docMk/>
            <pc:sldMk cId="506847748" sldId="363"/>
            <ac:spMk id="2" creationId="{D26EAC88-5D68-26D1-867A-4A7C3ABA0E1F}"/>
          </ac:spMkLst>
        </pc:spChg>
        <pc:spChg chg="del">
          <ac:chgData name="Sebastian Tørnvall Andersen" userId="e069fbd5-4814-4530-8673-73ec4d371424" providerId="ADAL" clId="{F546FE03-4F15-4446-9159-9721831C22B6}" dt="2024-02-28T13:51:37.294" v="319" actId="26606"/>
          <ac:spMkLst>
            <pc:docMk/>
            <pc:sldMk cId="506847748" sldId="363"/>
            <ac:spMk id="3" creationId="{0A121E75-50C9-00AD-1F3D-D387DFC8E6DE}"/>
          </ac:spMkLst>
        </pc:spChg>
        <pc:spChg chg="del">
          <ac:chgData name="Sebastian Tørnvall Andersen" userId="e069fbd5-4814-4530-8673-73ec4d371424" providerId="ADAL" clId="{F546FE03-4F15-4446-9159-9721831C22B6}" dt="2024-02-28T13:51:31.359" v="317" actId="478"/>
          <ac:spMkLst>
            <pc:docMk/>
            <pc:sldMk cId="506847748" sldId="363"/>
            <ac:spMk id="4" creationId="{79ACC1DB-1BB0-2707-BB61-5A693D074551}"/>
          </ac:spMkLst>
        </pc:spChg>
        <pc:spChg chg="add del mod">
          <ac:chgData name="Sebastian Tørnvall Andersen" userId="e069fbd5-4814-4530-8673-73ec4d371424" providerId="ADAL" clId="{F546FE03-4F15-4446-9159-9721831C22B6}" dt="2024-02-28T13:51:43.719" v="321" actId="478"/>
          <ac:spMkLst>
            <pc:docMk/>
            <pc:sldMk cId="506847748" sldId="363"/>
            <ac:spMk id="8" creationId="{A3AE4EF2-EEEE-0FA9-AF3B-A823F164577E}"/>
          </ac:spMkLst>
        </pc:spChg>
        <pc:spChg chg="add del mod">
          <ac:chgData name="Sebastian Tørnvall Andersen" userId="e069fbd5-4814-4530-8673-73ec4d371424" providerId="ADAL" clId="{F546FE03-4F15-4446-9159-9721831C22B6}" dt="2024-02-28T13:51:51.936" v="323" actId="478"/>
          <ac:spMkLst>
            <pc:docMk/>
            <pc:sldMk cId="506847748" sldId="363"/>
            <ac:spMk id="11" creationId="{FE43B365-F47B-797B-B127-C88434FFA8FA}"/>
          </ac:spMkLst>
        </pc:spChg>
        <pc:spChg chg="add del mod">
          <ac:chgData name="Sebastian Tørnvall Andersen" userId="e069fbd5-4814-4530-8673-73ec4d371424" providerId="ADAL" clId="{F546FE03-4F15-4446-9159-9721831C22B6}" dt="2024-02-28T13:51:48.981" v="322" actId="478"/>
          <ac:spMkLst>
            <pc:docMk/>
            <pc:sldMk cId="506847748" sldId="363"/>
            <ac:spMk id="13" creationId="{2478623C-1CCE-5062-A559-3E2C44F71E36}"/>
          </ac:spMkLst>
        </pc:spChg>
        <pc:picChg chg="add del mod">
          <ac:chgData name="Sebastian Tørnvall Andersen" userId="e069fbd5-4814-4530-8673-73ec4d371424" providerId="ADAL" clId="{F546FE03-4F15-4446-9159-9721831C22B6}" dt="2024-02-28T13:51:43.719" v="321" actId="478"/>
          <ac:picMkLst>
            <pc:docMk/>
            <pc:sldMk cId="506847748" sldId="363"/>
            <ac:picMk id="6" creationId="{DB47C1CA-8BA1-8B22-EF62-A2F5BE58B53C}"/>
          </ac:picMkLst>
        </pc:picChg>
      </pc:sldChg>
      <pc:sldChg chg="addSp delSp modSp new del mod modClrScheme chgLayout">
        <pc:chgData name="Sebastian Tørnvall Andersen" userId="e069fbd5-4814-4530-8673-73ec4d371424" providerId="ADAL" clId="{F546FE03-4F15-4446-9159-9721831C22B6}" dt="2024-02-28T13:51:54.499" v="324" actId="47"/>
        <pc:sldMkLst>
          <pc:docMk/>
          <pc:sldMk cId="649266366" sldId="364"/>
        </pc:sldMkLst>
        <pc:spChg chg="add del">
          <ac:chgData name="Sebastian Tørnvall Andersen" userId="e069fbd5-4814-4530-8673-73ec4d371424" providerId="ADAL" clId="{F546FE03-4F15-4446-9159-9721831C22B6}" dt="2024-02-28T13:50:46.478" v="309" actId="26606"/>
          <ac:spMkLst>
            <pc:docMk/>
            <pc:sldMk cId="649266366" sldId="364"/>
            <ac:spMk id="2" creationId="{05C1D7C3-E523-A58A-5D19-24C156855B5E}"/>
          </ac:spMkLst>
        </pc:spChg>
        <pc:spChg chg="mod ord modVis">
          <ac:chgData name="Sebastian Tørnvall Andersen" userId="e069fbd5-4814-4530-8673-73ec4d371424" providerId="ADAL" clId="{F546FE03-4F15-4446-9159-9721831C22B6}" dt="2024-02-28T13:50:46.478" v="309" actId="26606"/>
          <ac:spMkLst>
            <pc:docMk/>
            <pc:sldMk cId="649266366" sldId="364"/>
            <ac:spMk id="3" creationId="{71E0154E-FF2F-AACA-B401-5F4349C2365F}"/>
          </ac:spMkLst>
        </pc:spChg>
        <pc:spChg chg="del">
          <ac:chgData name="Sebastian Tørnvall Andersen" userId="e069fbd5-4814-4530-8673-73ec4d371424" providerId="ADAL" clId="{F546FE03-4F15-4446-9159-9721831C22B6}" dt="2024-02-28T13:50:38.719" v="305" actId="478"/>
          <ac:spMkLst>
            <pc:docMk/>
            <pc:sldMk cId="649266366" sldId="364"/>
            <ac:spMk id="4" creationId="{02FCA0C0-58A3-E9A2-1DD1-59585A963799}"/>
          </ac:spMkLst>
        </pc:spChg>
        <pc:spChg chg="del">
          <ac:chgData name="Sebastian Tørnvall Andersen" userId="e069fbd5-4814-4530-8673-73ec4d371424" providerId="ADAL" clId="{F546FE03-4F15-4446-9159-9721831C22B6}" dt="2024-02-28T13:50:36.237" v="304" actId="931"/>
          <ac:spMkLst>
            <pc:docMk/>
            <pc:sldMk cId="649266366" sldId="364"/>
            <ac:spMk id="5" creationId="{0543BE90-1CFE-81B4-5D11-736389752E1F}"/>
          </ac:spMkLst>
        </pc:spChg>
        <pc:picChg chg="add mod">
          <ac:chgData name="Sebastian Tørnvall Andersen" userId="e069fbd5-4814-4530-8673-73ec4d371424" providerId="ADAL" clId="{F546FE03-4F15-4446-9159-9721831C22B6}" dt="2024-02-28T13:51:04.675" v="315" actId="14100"/>
          <ac:picMkLst>
            <pc:docMk/>
            <pc:sldMk cId="649266366" sldId="364"/>
            <ac:picMk id="7" creationId="{29BCF23D-C949-3AA5-A611-B98C3A6A369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c:v>
                </c:pt>
              </c:strCache>
            </c:strRef>
          </c:tx>
          <c:spPr>
            <a:solidFill>
              <a:srgbClr val="FFC000"/>
            </a:solidFill>
            <a:ln>
              <a:solidFill>
                <a:srgbClr val="FFC000"/>
              </a:solidFill>
            </a:ln>
            <a:effectLst/>
          </c:spPr>
          <c:invertIfNegative val="0"/>
          <c:dPt>
            <c:idx val="0"/>
            <c:invertIfNegative val="0"/>
            <c:bubble3D val="0"/>
            <c:spPr>
              <a:solidFill>
                <a:srgbClr val="FFC000"/>
              </a:solidFill>
              <a:ln>
                <a:solidFill>
                  <a:srgbClr val="FFC000"/>
                </a:solidFill>
              </a:ln>
              <a:effectLst/>
            </c:spPr>
            <c:extLst>
              <c:ext xmlns:c16="http://schemas.microsoft.com/office/drawing/2014/chart" uri="{C3380CC4-5D6E-409C-BE32-E72D297353CC}">
                <c16:uniqueId val="{00000005-1EF5-4EA4-92E1-1BA5779E8E4D}"/>
              </c:ext>
            </c:extLst>
          </c:dPt>
          <c:cat>
            <c:strRef>
              <c:f>Sheet1!$A$2:$A$6</c:f>
              <c:strCache>
                <c:ptCount val="5"/>
                <c:pt idx="0">
                  <c:v>Antall saker</c:v>
                </c:pt>
                <c:pt idx="1">
                  <c:v>Frafallt</c:v>
                </c:pt>
                <c:pt idx="2">
                  <c:v>Annullering </c:v>
                </c:pt>
                <c:pt idx="3">
                  <c:v>Annullering og utestengelse 1. sem</c:v>
                </c:pt>
                <c:pt idx="4">
                  <c:v>Annullering og utestengelse 2. sem</c:v>
                </c:pt>
              </c:strCache>
            </c:strRef>
          </c:cat>
          <c:val>
            <c:numRef>
              <c:f>Sheet1!$B$2:$B$6</c:f>
              <c:numCache>
                <c:formatCode>General</c:formatCode>
                <c:ptCount val="5"/>
                <c:pt idx="0">
                  <c:v>2</c:v>
                </c:pt>
                <c:pt idx="1">
                  <c:v>0</c:v>
                </c:pt>
                <c:pt idx="2">
                  <c:v>0</c:v>
                </c:pt>
                <c:pt idx="3">
                  <c:v>1</c:v>
                </c:pt>
                <c:pt idx="4">
                  <c:v>1</c:v>
                </c:pt>
              </c:numCache>
            </c:numRef>
          </c:val>
          <c:extLst>
            <c:ext xmlns:c16="http://schemas.microsoft.com/office/drawing/2014/chart" uri="{C3380CC4-5D6E-409C-BE32-E72D297353CC}">
              <c16:uniqueId val="{00000000-1EF5-4EA4-92E1-1BA5779E8E4D}"/>
            </c:ext>
          </c:extLst>
        </c:ser>
        <c:ser>
          <c:idx val="1"/>
          <c:order val="1"/>
          <c:tx>
            <c:strRef>
              <c:f>Sheet1!$C$1</c:f>
              <c:strCache>
                <c:ptCount val="1"/>
                <c:pt idx="0">
                  <c:v>2020</c:v>
                </c:pt>
              </c:strCache>
            </c:strRef>
          </c:tx>
          <c:spPr>
            <a:solidFill>
              <a:srgbClr val="00B0F0"/>
            </a:solidFill>
            <a:ln>
              <a:noFill/>
            </a:ln>
            <a:effectLst/>
          </c:spPr>
          <c:invertIfNegative val="0"/>
          <c:cat>
            <c:strRef>
              <c:f>Sheet1!$A$2:$A$6</c:f>
              <c:strCache>
                <c:ptCount val="5"/>
                <c:pt idx="0">
                  <c:v>Antall saker</c:v>
                </c:pt>
                <c:pt idx="1">
                  <c:v>Frafallt</c:v>
                </c:pt>
                <c:pt idx="2">
                  <c:v>Annullering </c:v>
                </c:pt>
                <c:pt idx="3">
                  <c:v>Annullering og utestengelse 1. sem</c:v>
                </c:pt>
                <c:pt idx="4">
                  <c:v>Annullering og utestengelse 2. sem</c:v>
                </c:pt>
              </c:strCache>
            </c:strRef>
          </c:cat>
          <c:val>
            <c:numRef>
              <c:f>Sheet1!$C$2:$C$6</c:f>
              <c:numCache>
                <c:formatCode>General</c:formatCode>
                <c:ptCount val="5"/>
                <c:pt idx="0">
                  <c:v>15</c:v>
                </c:pt>
                <c:pt idx="1">
                  <c:v>4</c:v>
                </c:pt>
                <c:pt idx="2">
                  <c:v>0</c:v>
                </c:pt>
                <c:pt idx="3">
                  <c:v>4</c:v>
                </c:pt>
                <c:pt idx="4">
                  <c:v>7</c:v>
                </c:pt>
              </c:numCache>
            </c:numRef>
          </c:val>
          <c:extLst>
            <c:ext xmlns:c16="http://schemas.microsoft.com/office/drawing/2014/chart" uri="{C3380CC4-5D6E-409C-BE32-E72D297353CC}">
              <c16:uniqueId val="{00000001-1EF5-4EA4-92E1-1BA5779E8E4D}"/>
            </c:ext>
          </c:extLst>
        </c:ser>
        <c:ser>
          <c:idx val="2"/>
          <c:order val="2"/>
          <c:tx>
            <c:strRef>
              <c:f>Sheet1!$D$1</c:f>
              <c:strCache>
                <c:ptCount val="1"/>
                <c:pt idx="0">
                  <c:v>2021</c:v>
                </c:pt>
              </c:strCache>
            </c:strRef>
          </c:tx>
          <c:spPr>
            <a:solidFill>
              <a:srgbClr val="92D050"/>
            </a:solidFill>
            <a:ln>
              <a:noFill/>
            </a:ln>
            <a:effectLst/>
          </c:spPr>
          <c:invertIfNegative val="0"/>
          <c:cat>
            <c:strRef>
              <c:f>Sheet1!$A$2:$A$6</c:f>
              <c:strCache>
                <c:ptCount val="5"/>
                <c:pt idx="0">
                  <c:v>Antall saker</c:v>
                </c:pt>
                <c:pt idx="1">
                  <c:v>Frafallt</c:v>
                </c:pt>
                <c:pt idx="2">
                  <c:v>Annullering </c:v>
                </c:pt>
                <c:pt idx="3">
                  <c:v>Annullering og utestengelse 1. sem</c:v>
                </c:pt>
                <c:pt idx="4">
                  <c:v>Annullering og utestengelse 2. sem</c:v>
                </c:pt>
              </c:strCache>
            </c:strRef>
          </c:cat>
          <c:val>
            <c:numRef>
              <c:f>Sheet1!$D$2:$D$6</c:f>
              <c:numCache>
                <c:formatCode>General</c:formatCode>
                <c:ptCount val="5"/>
                <c:pt idx="0">
                  <c:v>9</c:v>
                </c:pt>
                <c:pt idx="1">
                  <c:v>3</c:v>
                </c:pt>
                <c:pt idx="2">
                  <c:v>1</c:v>
                </c:pt>
                <c:pt idx="3">
                  <c:v>4</c:v>
                </c:pt>
                <c:pt idx="4">
                  <c:v>1</c:v>
                </c:pt>
              </c:numCache>
            </c:numRef>
          </c:val>
          <c:extLst>
            <c:ext xmlns:c16="http://schemas.microsoft.com/office/drawing/2014/chart" uri="{C3380CC4-5D6E-409C-BE32-E72D297353CC}">
              <c16:uniqueId val="{00000002-1EF5-4EA4-92E1-1BA5779E8E4D}"/>
            </c:ext>
          </c:extLst>
        </c:ser>
        <c:ser>
          <c:idx val="3"/>
          <c:order val="3"/>
          <c:tx>
            <c:strRef>
              <c:f>Sheet1!$E$1</c:f>
              <c:strCache>
                <c:ptCount val="1"/>
                <c:pt idx="0">
                  <c:v>2022</c:v>
                </c:pt>
              </c:strCache>
            </c:strRef>
          </c:tx>
          <c:spPr>
            <a:solidFill>
              <a:srgbClr val="C00000"/>
            </a:solidFill>
            <a:ln>
              <a:noFill/>
            </a:ln>
            <a:effectLst/>
          </c:spPr>
          <c:invertIfNegative val="0"/>
          <c:cat>
            <c:strRef>
              <c:f>Sheet1!$A$2:$A$6</c:f>
              <c:strCache>
                <c:ptCount val="5"/>
                <c:pt idx="0">
                  <c:v>Antall saker</c:v>
                </c:pt>
                <c:pt idx="1">
                  <c:v>Frafallt</c:v>
                </c:pt>
                <c:pt idx="2">
                  <c:v>Annullering </c:v>
                </c:pt>
                <c:pt idx="3">
                  <c:v>Annullering og utestengelse 1. sem</c:v>
                </c:pt>
                <c:pt idx="4">
                  <c:v>Annullering og utestengelse 2. sem</c:v>
                </c:pt>
              </c:strCache>
            </c:strRef>
          </c:cat>
          <c:val>
            <c:numRef>
              <c:f>Sheet1!$E$2:$E$6</c:f>
              <c:numCache>
                <c:formatCode>General</c:formatCode>
                <c:ptCount val="5"/>
                <c:pt idx="0">
                  <c:v>9</c:v>
                </c:pt>
                <c:pt idx="1">
                  <c:v>3</c:v>
                </c:pt>
                <c:pt idx="2">
                  <c:v>1</c:v>
                </c:pt>
                <c:pt idx="3">
                  <c:v>1</c:v>
                </c:pt>
                <c:pt idx="4">
                  <c:v>4</c:v>
                </c:pt>
              </c:numCache>
            </c:numRef>
          </c:val>
          <c:extLst>
            <c:ext xmlns:c16="http://schemas.microsoft.com/office/drawing/2014/chart" uri="{C3380CC4-5D6E-409C-BE32-E72D297353CC}">
              <c16:uniqueId val="{00000003-1EF5-4EA4-92E1-1BA5779E8E4D}"/>
            </c:ext>
          </c:extLst>
        </c:ser>
        <c:ser>
          <c:idx val="4"/>
          <c:order val="4"/>
          <c:tx>
            <c:strRef>
              <c:f>Sheet1!$F$1</c:f>
              <c:strCache>
                <c:ptCount val="1"/>
                <c:pt idx="0">
                  <c:v>2023</c:v>
                </c:pt>
              </c:strCache>
            </c:strRef>
          </c:tx>
          <c:spPr>
            <a:solidFill>
              <a:schemeClr val="accent6">
                <a:lumMod val="60000"/>
                <a:lumOff val="40000"/>
              </a:schemeClr>
            </a:solidFill>
            <a:ln>
              <a:noFill/>
            </a:ln>
            <a:effectLst/>
          </c:spPr>
          <c:invertIfNegative val="0"/>
          <c:cat>
            <c:strRef>
              <c:f>Sheet1!$A$2:$A$6</c:f>
              <c:strCache>
                <c:ptCount val="5"/>
                <c:pt idx="0">
                  <c:v>Antall saker</c:v>
                </c:pt>
                <c:pt idx="1">
                  <c:v>Frafallt</c:v>
                </c:pt>
                <c:pt idx="2">
                  <c:v>Annullering </c:v>
                </c:pt>
                <c:pt idx="3">
                  <c:v>Annullering og utestengelse 1. sem</c:v>
                </c:pt>
                <c:pt idx="4">
                  <c:v>Annullering og utestengelse 2. sem</c:v>
                </c:pt>
              </c:strCache>
            </c:strRef>
          </c:cat>
          <c:val>
            <c:numRef>
              <c:f>Sheet1!$F$2:$F$6</c:f>
              <c:numCache>
                <c:formatCode>General</c:formatCode>
                <c:ptCount val="5"/>
                <c:pt idx="0">
                  <c:v>9</c:v>
                </c:pt>
                <c:pt idx="1">
                  <c:v>6</c:v>
                </c:pt>
                <c:pt idx="2">
                  <c:v>0</c:v>
                </c:pt>
                <c:pt idx="3">
                  <c:v>1</c:v>
                </c:pt>
                <c:pt idx="4">
                  <c:v>2</c:v>
                </c:pt>
              </c:numCache>
            </c:numRef>
          </c:val>
          <c:extLst>
            <c:ext xmlns:c16="http://schemas.microsoft.com/office/drawing/2014/chart" uri="{C3380CC4-5D6E-409C-BE32-E72D297353CC}">
              <c16:uniqueId val="{00000004-1EF5-4EA4-92E1-1BA5779E8E4D}"/>
            </c:ext>
          </c:extLst>
        </c:ser>
        <c:dLbls>
          <c:showLegendKey val="0"/>
          <c:showVal val="0"/>
          <c:showCatName val="0"/>
          <c:showSerName val="0"/>
          <c:showPercent val="0"/>
          <c:showBubbleSize val="0"/>
        </c:dLbls>
        <c:gapWidth val="219"/>
        <c:overlap val="-27"/>
        <c:axId val="420202112"/>
        <c:axId val="233051120"/>
      </c:barChart>
      <c:catAx>
        <c:axId val="42020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233051120"/>
        <c:crosses val="autoZero"/>
        <c:auto val="1"/>
        <c:lblAlgn val="ctr"/>
        <c:lblOffset val="100"/>
        <c:noMultiLvlLbl val="0"/>
      </c:catAx>
      <c:valAx>
        <c:axId val="233051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420202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Totalt</c:v>
                </c:pt>
              </c:strCache>
            </c:strRef>
          </c:tx>
          <c:spPr>
            <a:solidFill>
              <a:srgbClr val="00B0F0"/>
            </a:solidFill>
            <a:ln>
              <a:solidFill>
                <a:srgbClr val="00B0F0"/>
              </a:solidFill>
            </a:ln>
            <a:effectLst/>
          </c:spPr>
          <c:invertIfNegative val="0"/>
          <c:cat>
            <c:strRef>
              <c:f>'Ark1'!$A$2:$A$8</c:f>
              <c:strCache>
                <c:ptCount val="7"/>
                <c:pt idx="0">
                  <c:v>ØI</c:v>
                </c:pt>
                <c:pt idx="1">
                  <c:v>PSI</c:v>
                </c:pt>
                <c:pt idx="2">
                  <c:v>ISV</c:v>
                </c:pt>
                <c:pt idx="3">
                  <c:v>ISS</c:v>
                </c:pt>
                <c:pt idx="4">
                  <c:v>SAI</c:v>
                </c:pt>
                <c:pt idx="5">
                  <c:v>TIK</c:v>
                </c:pt>
                <c:pt idx="6">
                  <c:v>Fak</c:v>
                </c:pt>
              </c:strCache>
            </c:strRef>
          </c:cat>
          <c:val>
            <c:numRef>
              <c:f>'Ark1'!$B$2:$B$8</c:f>
              <c:numCache>
                <c:formatCode>General</c:formatCode>
                <c:ptCount val="7"/>
                <c:pt idx="0">
                  <c:v>6</c:v>
                </c:pt>
                <c:pt idx="1">
                  <c:v>14</c:v>
                </c:pt>
                <c:pt idx="2">
                  <c:v>4</c:v>
                </c:pt>
                <c:pt idx="3">
                  <c:v>8</c:v>
                </c:pt>
                <c:pt idx="4">
                  <c:v>3</c:v>
                </c:pt>
                <c:pt idx="5">
                  <c:v>1</c:v>
                </c:pt>
                <c:pt idx="6">
                  <c:v>8</c:v>
                </c:pt>
              </c:numCache>
            </c:numRef>
          </c:val>
          <c:extLst>
            <c:ext xmlns:c16="http://schemas.microsoft.com/office/drawing/2014/chart" uri="{C3380CC4-5D6E-409C-BE32-E72D297353CC}">
              <c16:uniqueId val="{00000000-8C42-49D4-8CAA-62B76450C4F0}"/>
            </c:ext>
          </c:extLst>
        </c:ser>
        <c:ser>
          <c:idx val="1"/>
          <c:order val="1"/>
          <c:tx>
            <c:strRef>
              <c:f>'Ark1'!$C$1</c:f>
              <c:strCache>
                <c:ptCount val="1"/>
                <c:pt idx="0">
                  <c:v>Hjemmeksamen</c:v>
                </c:pt>
              </c:strCache>
            </c:strRef>
          </c:tx>
          <c:spPr>
            <a:solidFill>
              <a:srgbClr val="FFC000"/>
            </a:solidFill>
            <a:ln>
              <a:solidFill>
                <a:srgbClr val="FFC000"/>
              </a:solidFill>
            </a:ln>
            <a:effectLst/>
          </c:spPr>
          <c:invertIfNegative val="0"/>
          <c:cat>
            <c:strRef>
              <c:f>'Ark1'!$A$2:$A$8</c:f>
              <c:strCache>
                <c:ptCount val="7"/>
                <c:pt idx="0">
                  <c:v>ØI</c:v>
                </c:pt>
                <c:pt idx="1">
                  <c:v>PSI</c:v>
                </c:pt>
                <c:pt idx="2">
                  <c:v>ISV</c:v>
                </c:pt>
                <c:pt idx="3">
                  <c:v>ISS</c:v>
                </c:pt>
                <c:pt idx="4">
                  <c:v>SAI</c:v>
                </c:pt>
                <c:pt idx="5">
                  <c:v>TIK</c:v>
                </c:pt>
                <c:pt idx="6">
                  <c:v>Fak</c:v>
                </c:pt>
              </c:strCache>
            </c:strRef>
          </c:cat>
          <c:val>
            <c:numRef>
              <c:f>'Ark1'!$C$2:$C$8</c:f>
              <c:numCache>
                <c:formatCode>General</c:formatCode>
                <c:ptCount val="7"/>
                <c:pt idx="0">
                  <c:v>5</c:v>
                </c:pt>
                <c:pt idx="1">
                  <c:v>13</c:v>
                </c:pt>
                <c:pt idx="2">
                  <c:v>2</c:v>
                </c:pt>
                <c:pt idx="3">
                  <c:v>5</c:v>
                </c:pt>
                <c:pt idx="4">
                  <c:v>3</c:v>
                </c:pt>
                <c:pt idx="5">
                  <c:v>1</c:v>
                </c:pt>
                <c:pt idx="6">
                  <c:v>6</c:v>
                </c:pt>
              </c:numCache>
            </c:numRef>
          </c:val>
          <c:extLst>
            <c:ext xmlns:c16="http://schemas.microsoft.com/office/drawing/2014/chart" uri="{C3380CC4-5D6E-409C-BE32-E72D297353CC}">
              <c16:uniqueId val="{00000001-8C42-49D4-8CAA-62B76450C4F0}"/>
            </c:ext>
          </c:extLst>
        </c:ser>
        <c:ser>
          <c:idx val="2"/>
          <c:order val="2"/>
          <c:tx>
            <c:strRef>
              <c:f>'Ark1'!$D$1</c:f>
              <c:strCache>
                <c:ptCount val="1"/>
                <c:pt idx="0">
                  <c:v>Skoleeksamen</c:v>
                </c:pt>
              </c:strCache>
            </c:strRef>
          </c:tx>
          <c:spPr>
            <a:solidFill>
              <a:srgbClr val="00B050"/>
            </a:solidFill>
            <a:ln>
              <a:solidFill>
                <a:srgbClr val="00B050"/>
              </a:solidFill>
            </a:ln>
            <a:effectLst/>
          </c:spPr>
          <c:invertIfNegative val="0"/>
          <c:cat>
            <c:strRef>
              <c:f>'Ark1'!$A$2:$A$8</c:f>
              <c:strCache>
                <c:ptCount val="7"/>
                <c:pt idx="0">
                  <c:v>ØI</c:v>
                </c:pt>
                <c:pt idx="1">
                  <c:v>PSI</c:v>
                </c:pt>
                <c:pt idx="2">
                  <c:v>ISV</c:v>
                </c:pt>
                <c:pt idx="3">
                  <c:v>ISS</c:v>
                </c:pt>
                <c:pt idx="4">
                  <c:v>SAI</c:v>
                </c:pt>
                <c:pt idx="5">
                  <c:v>TIK</c:v>
                </c:pt>
                <c:pt idx="6">
                  <c:v>Fak</c:v>
                </c:pt>
              </c:strCache>
            </c:strRef>
          </c:cat>
          <c:val>
            <c:numRef>
              <c:f>'Ark1'!$D$2:$D$8</c:f>
              <c:numCache>
                <c:formatCode>General</c:formatCode>
                <c:ptCount val="7"/>
                <c:pt idx="0">
                  <c:v>1</c:v>
                </c:pt>
                <c:pt idx="1">
                  <c:v>1</c:v>
                </c:pt>
                <c:pt idx="2">
                  <c:v>2</c:v>
                </c:pt>
                <c:pt idx="3">
                  <c:v>3</c:v>
                </c:pt>
                <c:pt idx="6">
                  <c:v>2</c:v>
                </c:pt>
              </c:numCache>
            </c:numRef>
          </c:val>
          <c:extLst>
            <c:ext xmlns:c16="http://schemas.microsoft.com/office/drawing/2014/chart" uri="{C3380CC4-5D6E-409C-BE32-E72D297353CC}">
              <c16:uniqueId val="{00000002-8C42-49D4-8CAA-62B76450C4F0}"/>
            </c:ext>
          </c:extLst>
        </c:ser>
        <c:dLbls>
          <c:showLegendKey val="0"/>
          <c:showVal val="0"/>
          <c:showCatName val="0"/>
          <c:showSerName val="0"/>
          <c:showPercent val="0"/>
          <c:showBubbleSize val="0"/>
        </c:dLbls>
        <c:gapWidth val="219"/>
        <c:overlap val="-27"/>
        <c:axId val="1303443039"/>
        <c:axId val="1173123168"/>
      </c:barChart>
      <c:catAx>
        <c:axId val="130344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173123168"/>
        <c:crosses val="autoZero"/>
        <c:auto val="1"/>
        <c:lblAlgn val="ctr"/>
        <c:lblOffset val="100"/>
        <c:noMultiLvlLbl val="0"/>
      </c:catAx>
      <c:valAx>
        <c:axId val="1173123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303443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B4D66-F060-45D9-A65E-19A4BB8E1A8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DCA03D1-80D6-4AB1-B221-E002A590DA8B}">
      <dgm:prSet/>
      <dgm:spPr>
        <a:solidFill>
          <a:schemeClr val="accent3">
            <a:lumMod val="40000"/>
            <a:lumOff val="60000"/>
          </a:schemeClr>
        </a:solidFill>
      </dgm:spPr>
      <dgm:t>
        <a:bodyPr/>
        <a:lstStyle/>
        <a:p>
          <a:r>
            <a:rPr lang="nb-NO" dirty="0"/>
            <a:t>«</a:t>
          </a:r>
          <a:r>
            <a:rPr lang="en-US" dirty="0"/>
            <a:t>[…]</a:t>
          </a:r>
          <a:r>
            <a:rPr lang="nb-NO" dirty="0"/>
            <a:t> det må være et rimelig samsvar mellom de kravene studentene møter til eksamen og de forskningsetiske kravene som stilles til forskere, og som studentene skal trenes i.» (</a:t>
          </a:r>
          <a:r>
            <a:rPr lang="nb-NO" dirty="0" err="1"/>
            <a:t>Prop</a:t>
          </a:r>
          <a:r>
            <a:rPr lang="nb-NO" dirty="0"/>
            <a:t>. 126 L 2022-2023, p. 245)</a:t>
          </a:r>
          <a:endParaRPr lang="en-US" dirty="0"/>
        </a:p>
      </dgm:t>
    </dgm:pt>
    <dgm:pt modelId="{3456A45F-2633-4007-AA6A-C3193F4E3168}" type="parTrans" cxnId="{5A7B3C76-A457-4C4A-90ED-8028824070D7}">
      <dgm:prSet/>
      <dgm:spPr/>
      <dgm:t>
        <a:bodyPr/>
        <a:lstStyle/>
        <a:p>
          <a:endParaRPr lang="en-US"/>
        </a:p>
      </dgm:t>
    </dgm:pt>
    <dgm:pt modelId="{107BA0D4-30DC-4C49-89E2-C96E13321A0B}" type="sibTrans" cxnId="{5A7B3C76-A457-4C4A-90ED-8028824070D7}">
      <dgm:prSet/>
      <dgm:spPr/>
      <dgm:t>
        <a:bodyPr/>
        <a:lstStyle/>
        <a:p>
          <a:endParaRPr lang="en-US"/>
        </a:p>
      </dgm:t>
    </dgm:pt>
    <dgm:pt modelId="{1E790DE7-876A-4B31-A7EA-68FAE6B0F05E}">
      <dgm:prSet/>
      <dgm:spPr/>
      <dgm:t>
        <a:bodyPr/>
        <a:lstStyle/>
        <a:p>
          <a:r>
            <a:rPr lang="nb-NO" b="1" dirty="0"/>
            <a:t>NESH-retningslinjer art. 8 </a:t>
          </a:r>
          <a:r>
            <a:rPr lang="nb-NO" b="1" i="0" dirty="0"/>
            <a:t>God henvisningsskikk</a:t>
          </a:r>
          <a:endParaRPr lang="nb-NO" b="1" dirty="0"/>
        </a:p>
        <a:p>
          <a:r>
            <a:rPr lang="nb-NO" dirty="0"/>
            <a:t>«[…]</a:t>
          </a:r>
          <a:r>
            <a:rPr lang="nb-NO" b="0" i="0" dirty="0"/>
            <a:t>God henvisningsskikk er nødvendig for å kunne etterprøve påstander og argumentasjon. Forskere skal gi nøyaktige henvisninger til alle kildene de bruker. Dette gjelder også ved gjenbruk av tekst fra egne publikasjoner og ved bruk av kilder som ikke er vitenskapelige. […]</a:t>
          </a:r>
          <a:r>
            <a:rPr lang="nb-NO" dirty="0"/>
            <a:t>»</a:t>
          </a:r>
          <a:endParaRPr lang="en-US" dirty="0"/>
        </a:p>
      </dgm:t>
    </dgm:pt>
    <dgm:pt modelId="{EE70FE70-41E4-4A21-A191-7BFDD78E92AD}" type="parTrans" cxnId="{EAC438FD-9203-4D39-8F60-354E30B31423}">
      <dgm:prSet/>
      <dgm:spPr/>
      <dgm:t>
        <a:bodyPr/>
        <a:lstStyle/>
        <a:p>
          <a:endParaRPr lang="en-US"/>
        </a:p>
      </dgm:t>
    </dgm:pt>
    <dgm:pt modelId="{8C888A2F-9CDB-40C0-976C-FCE9F024875D}" type="sibTrans" cxnId="{EAC438FD-9203-4D39-8F60-354E30B31423}">
      <dgm:prSet/>
      <dgm:spPr/>
      <dgm:t>
        <a:bodyPr/>
        <a:lstStyle/>
        <a:p>
          <a:endParaRPr lang="en-US"/>
        </a:p>
      </dgm:t>
    </dgm:pt>
    <dgm:pt modelId="{C25DBB00-173D-442E-A7C0-9CE1C868E466}">
      <dgm:prSet/>
      <dgm:spPr/>
      <dgm:t>
        <a:bodyPr/>
        <a:lstStyle/>
        <a:p>
          <a:r>
            <a:rPr lang="nb-NO" b="1" dirty="0"/>
            <a:t>NESH-NESH-retningslinjer art. 10 </a:t>
          </a:r>
          <a:r>
            <a:rPr lang="nb-NO" b="1" i="0" dirty="0"/>
            <a:t>Plagiat </a:t>
          </a:r>
        </a:p>
        <a:p>
          <a:r>
            <a:rPr lang="nb-NO" b="1" i="0" dirty="0"/>
            <a:t>«</a:t>
          </a:r>
          <a:r>
            <a:rPr lang="nb-NO" b="0" i="1" dirty="0"/>
            <a:t>Det er uforenelig med god vitenskapelig praksis å stjele andres arbeid og fremstille det som sitt eget. </a:t>
          </a:r>
          <a:r>
            <a:rPr lang="nb-NO" b="0" i="0" dirty="0"/>
            <a:t>[…]</a:t>
          </a:r>
          <a:r>
            <a:rPr lang="nb-NO" dirty="0"/>
            <a:t>»</a:t>
          </a:r>
          <a:endParaRPr lang="en-US" dirty="0"/>
        </a:p>
      </dgm:t>
    </dgm:pt>
    <dgm:pt modelId="{1372A677-47A4-4FEA-9E6E-CA591979C2BB}" type="parTrans" cxnId="{BE29CD0A-A636-4687-9932-7CCEE3F5A7CE}">
      <dgm:prSet/>
      <dgm:spPr/>
      <dgm:t>
        <a:bodyPr/>
        <a:lstStyle/>
        <a:p>
          <a:endParaRPr lang="en-US"/>
        </a:p>
      </dgm:t>
    </dgm:pt>
    <dgm:pt modelId="{59B76D8C-8F51-44C2-9D46-C4B7790A2485}" type="sibTrans" cxnId="{BE29CD0A-A636-4687-9932-7CCEE3F5A7CE}">
      <dgm:prSet/>
      <dgm:spPr/>
      <dgm:t>
        <a:bodyPr/>
        <a:lstStyle/>
        <a:p>
          <a:endParaRPr lang="en-US"/>
        </a:p>
      </dgm:t>
    </dgm:pt>
    <dgm:pt modelId="{A0A59546-506B-436A-99B9-807DCE8B38A9}" type="pres">
      <dgm:prSet presAssocID="{615B4D66-F060-45D9-A65E-19A4BB8E1A8D}" presName="root" presStyleCnt="0">
        <dgm:presLayoutVars>
          <dgm:dir/>
          <dgm:resizeHandles val="exact"/>
        </dgm:presLayoutVars>
      </dgm:prSet>
      <dgm:spPr/>
    </dgm:pt>
    <dgm:pt modelId="{97105343-E277-4C8F-81F4-8A8B26075CAE}" type="pres">
      <dgm:prSet presAssocID="{1DCA03D1-80D6-4AB1-B221-E002A590DA8B}" presName="compNode" presStyleCnt="0"/>
      <dgm:spPr/>
    </dgm:pt>
    <dgm:pt modelId="{1210F7B0-FB13-442A-9747-80C90FF7B54A}" type="pres">
      <dgm:prSet presAssocID="{1DCA03D1-80D6-4AB1-B221-E002A590DA8B}" presName="bgRect" presStyleLbl="bgShp" presStyleIdx="0" presStyleCnt="3"/>
      <dgm:spPr>
        <a:solidFill>
          <a:schemeClr val="accent3">
            <a:lumMod val="40000"/>
            <a:lumOff val="60000"/>
          </a:schemeClr>
        </a:solidFill>
        <a:ln>
          <a:solidFill>
            <a:schemeClr val="accent3">
              <a:lumMod val="40000"/>
              <a:lumOff val="60000"/>
            </a:schemeClr>
          </a:solidFill>
        </a:ln>
      </dgm:spPr>
    </dgm:pt>
    <dgm:pt modelId="{2B4C8CCB-A4C3-4DCB-8EBA-C32454E3E0A4}" type="pres">
      <dgm:prSet presAssocID="{1DCA03D1-80D6-4AB1-B221-E002A590DA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øker"/>
        </a:ext>
      </dgm:extLst>
    </dgm:pt>
    <dgm:pt modelId="{BBE49711-BA59-4335-AB62-946C1461A91E}" type="pres">
      <dgm:prSet presAssocID="{1DCA03D1-80D6-4AB1-B221-E002A590DA8B}" presName="spaceRect" presStyleCnt="0"/>
      <dgm:spPr/>
    </dgm:pt>
    <dgm:pt modelId="{9B682462-1787-4A43-9ED4-9FA366DC57D8}" type="pres">
      <dgm:prSet presAssocID="{1DCA03D1-80D6-4AB1-B221-E002A590DA8B}" presName="parTx" presStyleLbl="revTx" presStyleIdx="0" presStyleCnt="3">
        <dgm:presLayoutVars>
          <dgm:chMax val="0"/>
          <dgm:chPref val="0"/>
        </dgm:presLayoutVars>
      </dgm:prSet>
      <dgm:spPr/>
    </dgm:pt>
    <dgm:pt modelId="{971D4E1F-5C62-4227-8BA0-9650FDB75C18}" type="pres">
      <dgm:prSet presAssocID="{107BA0D4-30DC-4C49-89E2-C96E13321A0B}" presName="sibTrans" presStyleCnt="0"/>
      <dgm:spPr/>
    </dgm:pt>
    <dgm:pt modelId="{BEF037E8-9641-443D-A8B1-5E351F8C2851}" type="pres">
      <dgm:prSet presAssocID="{1E790DE7-876A-4B31-A7EA-68FAE6B0F05E}" presName="compNode" presStyleCnt="0"/>
      <dgm:spPr/>
    </dgm:pt>
    <dgm:pt modelId="{4E5E026C-3428-4F9A-AEA0-45BD447CFB3B}" type="pres">
      <dgm:prSet presAssocID="{1E790DE7-876A-4B31-A7EA-68FAE6B0F05E}" presName="bgRect" presStyleLbl="bgShp" presStyleIdx="1" presStyleCnt="3"/>
      <dgm:spPr>
        <a:solidFill>
          <a:schemeClr val="accent3">
            <a:lumMod val="40000"/>
            <a:lumOff val="60000"/>
          </a:schemeClr>
        </a:solidFill>
      </dgm:spPr>
    </dgm:pt>
    <dgm:pt modelId="{F1FC4F64-5BD0-4528-8B2C-34358AC37C62}" type="pres">
      <dgm:prSet presAssocID="{1E790DE7-876A-4B31-A7EA-68FAE6B0F05E}"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d Quotation Mark"/>
        </a:ext>
      </dgm:extLst>
    </dgm:pt>
    <dgm:pt modelId="{FD10A0CA-7C75-42CA-8062-BC1D14F9A053}" type="pres">
      <dgm:prSet presAssocID="{1E790DE7-876A-4B31-A7EA-68FAE6B0F05E}" presName="spaceRect" presStyleCnt="0"/>
      <dgm:spPr/>
    </dgm:pt>
    <dgm:pt modelId="{311F969F-C2C0-4D38-B903-4B0777A64629}" type="pres">
      <dgm:prSet presAssocID="{1E790DE7-876A-4B31-A7EA-68FAE6B0F05E}" presName="parTx" presStyleLbl="revTx" presStyleIdx="1" presStyleCnt="3">
        <dgm:presLayoutVars>
          <dgm:chMax val="0"/>
          <dgm:chPref val="0"/>
        </dgm:presLayoutVars>
      </dgm:prSet>
      <dgm:spPr/>
    </dgm:pt>
    <dgm:pt modelId="{472FD3E8-193C-4BF3-89B1-8D5957A56B41}" type="pres">
      <dgm:prSet presAssocID="{8C888A2F-9CDB-40C0-976C-FCE9F024875D}" presName="sibTrans" presStyleCnt="0"/>
      <dgm:spPr/>
    </dgm:pt>
    <dgm:pt modelId="{E59F977B-2B76-466D-BBF8-FC9D51BEDE5F}" type="pres">
      <dgm:prSet presAssocID="{C25DBB00-173D-442E-A7C0-9CE1C868E466}" presName="compNode" presStyleCnt="0"/>
      <dgm:spPr/>
    </dgm:pt>
    <dgm:pt modelId="{8DFF10AA-4DCC-4815-8D47-79559813612A}" type="pres">
      <dgm:prSet presAssocID="{C25DBB00-173D-442E-A7C0-9CE1C868E466}" presName="bgRect" presStyleLbl="bgShp" presStyleIdx="2" presStyleCnt="3" custLinFactNeighborY="2077"/>
      <dgm:spPr>
        <a:solidFill>
          <a:schemeClr val="accent3">
            <a:lumMod val="40000"/>
            <a:lumOff val="60000"/>
          </a:schemeClr>
        </a:solidFill>
      </dgm:spPr>
    </dgm:pt>
    <dgm:pt modelId="{3A1097AD-8859-427B-B1AD-8E02A617550A}" type="pres">
      <dgm:prSet presAssocID="{C25DBB00-173D-442E-A7C0-9CE1C868E4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803C1A46-40CB-4BA0-88FB-00BA36F1D206}" type="pres">
      <dgm:prSet presAssocID="{C25DBB00-173D-442E-A7C0-9CE1C868E466}" presName="spaceRect" presStyleCnt="0"/>
      <dgm:spPr/>
    </dgm:pt>
    <dgm:pt modelId="{8E5AC028-3BF3-461A-A38D-2C3089FD863C}" type="pres">
      <dgm:prSet presAssocID="{C25DBB00-173D-442E-A7C0-9CE1C868E466}" presName="parTx" presStyleLbl="revTx" presStyleIdx="2" presStyleCnt="3">
        <dgm:presLayoutVars>
          <dgm:chMax val="0"/>
          <dgm:chPref val="0"/>
        </dgm:presLayoutVars>
      </dgm:prSet>
      <dgm:spPr/>
    </dgm:pt>
  </dgm:ptLst>
  <dgm:cxnLst>
    <dgm:cxn modelId="{BE29CD0A-A636-4687-9932-7CCEE3F5A7CE}" srcId="{615B4D66-F060-45D9-A65E-19A4BB8E1A8D}" destId="{C25DBB00-173D-442E-A7C0-9CE1C868E466}" srcOrd="2" destOrd="0" parTransId="{1372A677-47A4-4FEA-9E6E-CA591979C2BB}" sibTransId="{59B76D8C-8F51-44C2-9D46-C4B7790A2485}"/>
    <dgm:cxn modelId="{7E6C0D1B-3EB5-4B39-BA9D-CC62E4C4E1D6}" type="presOf" srcId="{615B4D66-F060-45D9-A65E-19A4BB8E1A8D}" destId="{A0A59546-506B-436A-99B9-807DCE8B38A9}" srcOrd="0" destOrd="0" presId="urn:microsoft.com/office/officeart/2018/2/layout/IconVerticalSolidList"/>
    <dgm:cxn modelId="{5686994A-08B1-4818-AEC8-0F9C1E3B3031}" type="presOf" srcId="{1E790DE7-876A-4B31-A7EA-68FAE6B0F05E}" destId="{311F969F-C2C0-4D38-B903-4B0777A64629}" srcOrd="0" destOrd="0" presId="urn:microsoft.com/office/officeart/2018/2/layout/IconVerticalSolidList"/>
    <dgm:cxn modelId="{7F7E3176-8695-45D2-AA4F-A2ADDD62718D}" type="presOf" srcId="{C25DBB00-173D-442E-A7C0-9CE1C868E466}" destId="{8E5AC028-3BF3-461A-A38D-2C3089FD863C}" srcOrd="0" destOrd="0" presId="urn:microsoft.com/office/officeart/2018/2/layout/IconVerticalSolidList"/>
    <dgm:cxn modelId="{5A7B3C76-A457-4C4A-90ED-8028824070D7}" srcId="{615B4D66-F060-45D9-A65E-19A4BB8E1A8D}" destId="{1DCA03D1-80D6-4AB1-B221-E002A590DA8B}" srcOrd="0" destOrd="0" parTransId="{3456A45F-2633-4007-AA6A-C3193F4E3168}" sibTransId="{107BA0D4-30DC-4C49-89E2-C96E13321A0B}"/>
    <dgm:cxn modelId="{6D0259E1-2706-4D9C-8189-7EA303E5B6F5}" type="presOf" srcId="{1DCA03D1-80D6-4AB1-B221-E002A590DA8B}" destId="{9B682462-1787-4A43-9ED4-9FA366DC57D8}" srcOrd="0" destOrd="0" presId="urn:microsoft.com/office/officeart/2018/2/layout/IconVerticalSolidList"/>
    <dgm:cxn modelId="{EAC438FD-9203-4D39-8F60-354E30B31423}" srcId="{615B4D66-F060-45D9-A65E-19A4BB8E1A8D}" destId="{1E790DE7-876A-4B31-A7EA-68FAE6B0F05E}" srcOrd="1" destOrd="0" parTransId="{EE70FE70-41E4-4A21-A191-7BFDD78E92AD}" sibTransId="{8C888A2F-9CDB-40C0-976C-FCE9F024875D}"/>
    <dgm:cxn modelId="{CCC0EF5C-655C-4BEB-AD02-EDF8A203D538}" type="presParOf" srcId="{A0A59546-506B-436A-99B9-807DCE8B38A9}" destId="{97105343-E277-4C8F-81F4-8A8B26075CAE}" srcOrd="0" destOrd="0" presId="urn:microsoft.com/office/officeart/2018/2/layout/IconVerticalSolidList"/>
    <dgm:cxn modelId="{C7894078-2BD1-4E76-9375-DEEDCDA39C98}" type="presParOf" srcId="{97105343-E277-4C8F-81F4-8A8B26075CAE}" destId="{1210F7B0-FB13-442A-9747-80C90FF7B54A}" srcOrd="0" destOrd="0" presId="urn:microsoft.com/office/officeart/2018/2/layout/IconVerticalSolidList"/>
    <dgm:cxn modelId="{4253657A-3547-441A-B417-4647A74A2E15}" type="presParOf" srcId="{97105343-E277-4C8F-81F4-8A8B26075CAE}" destId="{2B4C8CCB-A4C3-4DCB-8EBA-C32454E3E0A4}" srcOrd="1" destOrd="0" presId="urn:microsoft.com/office/officeart/2018/2/layout/IconVerticalSolidList"/>
    <dgm:cxn modelId="{E8F95707-DC31-42A6-86BC-5B5265FBBEAA}" type="presParOf" srcId="{97105343-E277-4C8F-81F4-8A8B26075CAE}" destId="{BBE49711-BA59-4335-AB62-946C1461A91E}" srcOrd="2" destOrd="0" presId="urn:microsoft.com/office/officeart/2018/2/layout/IconVerticalSolidList"/>
    <dgm:cxn modelId="{09E6E160-C724-4152-A1DE-BD1DDAFB1DC2}" type="presParOf" srcId="{97105343-E277-4C8F-81F4-8A8B26075CAE}" destId="{9B682462-1787-4A43-9ED4-9FA366DC57D8}" srcOrd="3" destOrd="0" presId="urn:microsoft.com/office/officeart/2018/2/layout/IconVerticalSolidList"/>
    <dgm:cxn modelId="{981485E5-B6BD-4151-9CD5-7CCE3F90E2F0}" type="presParOf" srcId="{A0A59546-506B-436A-99B9-807DCE8B38A9}" destId="{971D4E1F-5C62-4227-8BA0-9650FDB75C18}" srcOrd="1" destOrd="0" presId="urn:microsoft.com/office/officeart/2018/2/layout/IconVerticalSolidList"/>
    <dgm:cxn modelId="{B4701A5A-4E0D-43A0-9467-A7B162901785}" type="presParOf" srcId="{A0A59546-506B-436A-99B9-807DCE8B38A9}" destId="{BEF037E8-9641-443D-A8B1-5E351F8C2851}" srcOrd="2" destOrd="0" presId="urn:microsoft.com/office/officeart/2018/2/layout/IconVerticalSolidList"/>
    <dgm:cxn modelId="{30C6E8BC-C03D-40C6-A7F6-08ACAC38B08A}" type="presParOf" srcId="{BEF037E8-9641-443D-A8B1-5E351F8C2851}" destId="{4E5E026C-3428-4F9A-AEA0-45BD447CFB3B}" srcOrd="0" destOrd="0" presId="urn:microsoft.com/office/officeart/2018/2/layout/IconVerticalSolidList"/>
    <dgm:cxn modelId="{BD70B55E-5A7A-47B2-B0B4-32AE0EE7E072}" type="presParOf" srcId="{BEF037E8-9641-443D-A8B1-5E351F8C2851}" destId="{F1FC4F64-5BD0-4528-8B2C-34358AC37C62}" srcOrd="1" destOrd="0" presId="urn:microsoft.com/office/officeart/2018/2/layout/IconVerticalSolidList"/>
    <dgm:cxn modelId="{C69F8372-3A61-441E-A3F6-BCF9B19F8A39}" type="presParOf" srcId="{BEF037E8-9641-443D-A8B1-5E351F8C2851}" destId="{FD10A0CA-7C75-42CA-8062-BC1D14F9A053}" srcOrd="2" destOrd="0" presId="urn:microsoft.com/office/officeart/2018/2/layout/IconVerticalSolidList"/>
    <dgm:cxn modelId="{C32A8849-2D4E-46C0-851F-95E313C5EB08}" type="presParOf" srcId="{BEF037E8-9641-443D-A8B1-5E351F8C2851}" destId="{311F969F-C2C0-4D38-B903-4B0777A64629}" srcOrd="3" destOrd="0" presId="urn:microsoft.com/office/officeart/2018/2/layout/IconVerticalSolidList"/>
    <dgm:cxn modelId="{62E9C9F7-4401-43F3-85B3-59BC612E39FA}" type="presParOf" srcId="{A0A59546-506B-436A-99B9-807DCE8B38A9}" destId="{472FD3E8-193C-4BF3-89B1-8D5957A56B41}" srcOrd="3" destOrd="0" presId="urn:microsoft.com/office/officeart/2018/2/layout/IconVerticalSolidList"/>
    <dgm:cxn modelId="{D6B48E98-FCE0-4234-9D03-524250827293}" type="presParOf" srcId="{A0A59546-506B-436A-99B9-807DCE8B38A9}" destId="{E59F977B-2B76-466D-BBF8-FC9D51BEDE5F}" srcOrd="4" destOrd="0" presId="urn:microsoft.com/office/officeart/2018/2/layout/IconVerticalSolidList"/>
    <dgm:cxn modelId="{D2D0115A-EEAB-43BA-A5BD-F5A085AD4D27}" type="presParOf" srcId="{E59F977B-2B76-466D-BBF8-FC9D51BEDE5F}" destId="{8DFF10AA-4DCC-4815-8D47-79559813612A}" srcOrd="0" destOrd="0" presId="urn:microsoft.com/office/officeart/2018/2/layout/IconVerticalSolidList"/>
    <dgm:cxn modelId="{0E21F640-345E-47E8-97B2-8EEE40F63B61}" type="presParOf" srcId="{E59F977B-2B76-466D-BBF8-FC9D51BEDE5F}" destId="{3A1097AD-8859-427B-B1AD-8E02A617550A}" srcOrd="1" destOrd="0" presId="urn:microsoft.com/office/officeart/2018/2/layout/IconVerticalSolidList"/>
    <dgm:cxn modelId="{396A53C9-2B36-4626-AE4D-E61F480C9321}" type="presParOf" srcId="{E59F977B-2B76-466D-BBF8-FC9D51BEDE5F}" destId="{803C1A46-40CB-4BA0-88FB-00BA36F1D206}" srcOrd="2" destOrd="0" presId="urn:microsoft.com/office/officeart/2018/2/layout/IconVerticalSolidList"/>
    <dgm:cxn modelId="{28E013E9-C423-407E-8E7A-0AEC4171C4C2}" type="presParOf" srcId="{E59F977B-2B76-466D-BBF8-FC9D51BEDE5F}" destId="{8E5AC028-3BF3-461A-A38D-2C3089FD863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93A0FB-C600-4B12-B346-8A468743EC0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B22630F-BBEF-490A-BE3A-FC5F6DA4E23B}">
      <dgm:prSet/>
      <dgm:spPr/>
      <dgm:t>
        <a:bodyPr/>
        <a:lstStyle/>
        <a:p>
          <a:r>
            <a:rPr lang="nb-NO" b="0" i="0" dirty="0"/>
            <a:t>Sørg for å gjennomføre original forskning, bygg videre på din tidligere kunnskap.</a:t>
          </a:r>
          <a:endParaRPr lang="en-US" dirty="0"/>
        </a:p>
      </dgm:t>
    </dgm:pt>
    <dgm:pt modelId="{21A436A9-BFD2-4742-B949-4DA385F82DD6}" type="parTrans" cxnId="{C4B0225E-9E04-450E-84A2-722DF355D001}">
      <dgm:prSet/>
      <dgm:spPr/>
      <dgm:t>
        <a:bodyPr/>
        <a:lstStyle/>
        <a:p>
          <a:endParaRPr lang="en-US"/>
        </a:p>
      </dgm:t>
    </dgm:pt>
    <dgm:pt modelId="{FA1F703F-EBF3-4A0A-BF81-A0D851711EC1}" type="sibTrans" cxnId="{C4B0225E-9E04-450E-84A2-722DF355D001}">
      <dgm:prSet/>
      <dgm:spPr/>
      <dgm:t>
        <a:bodyPr/>
        <a:lstStyle/>
        <a:p>
          <a:endParaRPr lang="en-US"/>
        </a:p>
      </dgm:t>
    </dgm:pt>
    <dgm:pt modelId="{92AC28DD-5BFD-43B2-B817-4AE04E523564}">
      <dgm:prSet/>
      <dgm:spPr/>
      <dgm:t>
        <a:bodyPr/>
        <a:lstStyle/>
        <a:p>
          <a:r>
            <a:rPr lang="nb-NO" dirty="0"/>
            <a:t>Sørg for at du refererer til kildene du har brukt, inkludert tidligere levert arbeid. </a:t>
          </a:r>
          <a:endParaRPr lang="en-US" dirty="0"/>
        </a:p>
      </dgm:t>
    </dgm:pt>
    <dgm:pt modelId="{86559910-CC34-456F-8FD1-DB2F4EC9F402}" type="parTrans" cxnId="{DD8AE136-7CEB-47E2-8713-EF26E0291B05}">
      <dgm:prSet/>
      <dgm:spPr/>
      <dgm:t>
        <a:bodyPr/>
        <a:lstStyle/>
        <a:p>
          <a:endParaRPr lang="en-US"/>
        </a:p>
      </dgm:t>
    </dgm:pt>
    <dgm:pt modelId="{DAA78E49-22F5-4CCD-AE07-0151BC0F3139}" type="sibTrans" cxnId="{DD8AE136-7CEB-47E2-8713-EF26E0291B05}">
      <dgm:prSet/>
      <dgm:spPr/>
      <dgm:t>
        <a:bodyPr/>
        <a:lstStyle/>
        <a:p>
          <a:endParaRPr lang="en-US"/>
        </a:p>
      </dgm:t>
    </dgm:pt>
    <dgm:pt modelId="{2457375D-3C8B-4B4D-BD03-1FD248C17E56}">
      <dgm:prSet/>
      <dgm:spPr/>
      <dgm:t>
        <a:bodyPr/>
        <a:lstStyle/>
        <a:p>
          <a:r>
            <a:rPr lang="nb-NO" b="0" i="0" dirty="0"/>
            <a:t>Reformuler ideene dine, finn et nytt perspektiv.</a:t>
          </a:r>
          <a:endParaRPr lang="en-US" dirty="0"/>
        </a:p>
      </dgm:t>
    </dgm:pt>
    <dgm:pt modelId="{9F914E5F-3064-4917-9FB2-92444CB1A118}" type="parTrans" cxnId="{1188129C-EE28-4A8F-9DAD-066AA42AD0C5}">
      <dgm:prSet/>
      <dgm:spPr/>
      <dgm:t>
        <a:bodyPr/>
        <a:lstStyle/>
        <a:p>
          <a:endParaRPr lang="en-US"/>
        </a:p>
      </dgm:t>
    </dgm:pt>
    <dgm:pt modelId="{30EE55BC-6981-4B84-BD69-7F6C48A15467}" type="sibTrans" cxnId="{1188129C-EE28-4A8F-9DAD-066AA42AD0C5}">
      <dgm:prSet/>
      <dgm:spPr/>
      <dgm:t>
        <a:bodyPr/>
        <a:lstStyle/>
        <a:p>
          <a:endParaRPr lang="en-US"/>
        </a:p>
      </dgm:t>
    </dgm:pt>
    <dgm:pt modelId="{0D702B40-30C8-406B-9EC0-4B3DBBC71A16}" type="pres">
      <dgm:prSet presAssocID="{EE93A0FB-C600-4B12-B346-8A468743EC00}" presName="root" presStyleCnt="0">
        <dgm:presLayoutVars>
          <dgm:dir/>
          <dgm:resizeHandles val="exact"/>
        </dgm:presLayoutVars>
      </dgm:prSet>
      <dgm:spPr/>
    </dgm:pt>
    <dgm:pt modelId="{B13D5E5B-6987-4A8D-B4DB-79A40327048A}" type="pres">
      <dgm:prSet presAssocID="{1B22630F-BBEF-490A-BE3A-FC5F6DA4E23B}" presName="compNode" presStyleCnt="0"/>
      <dgm:spPr/>
    </dgm:pt>
    <dgm:pt modelId="{2BF889A6-7D20-4475-831F-FCC6B351E616}" type="pres">
      <dgm:prSet presAssocID="{1B22630F-BBEF-490A-BE3A-FC5F6DA4E23B}"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ørsmål"/>
        </a:ext>
      </dgm:extLst>
    </dgm:pt>
    <dgm:pt modelId="{4C7A997C-0FEA-4129-923F-CFF8D97C8AC5}" type="pres">
      <dgm:prSet presAssocID="{1B22630F-BBEF-490A-BE3A-FC5F6DA4E23B}" presName="spaceRect" presStyleCnt="0"/>
      <dgm:spPr/>
    </dgm:pt>
    <dgm:pt modelId="{1BD8E9A4-E746-49A8-90AC-54942EF36054}" type="pres">
      <dgm:prSet presAssocID="{1B22630F-BBEF-490A-BE3A-FC5F6DA4E23B}" presName="textRect" presStyleLbl="revTx" presStyleIdx="0" presStyleCnt="3">
        <dgm:presLayoutVars>
          <dgm:chMax val="1"/>
          <dgm:chPref val="1"/>
        </dgm:presLayoutVars>
      </dgm:prSet>
      <dgm:spPr/>
    </dgm:pt>
    <dgm:pt modelId="{B43638ED-7BA4-4862-8C64-36900AF116E8}" type="pres">
      <dgm:prSet presAssocID="{FA1F703F-EBF3-4A0A-BF81-A0D851711EC1}" presName="sibTrans" presStyleCnt="0"/>
      <dgm:spPr/>
    </dgm:pt>
    <dgm:pt modelId="{B05F217B-51B9-45A9-9B1D-74A2C1576100}" type="pres">
      <dgm:prSet presAssocID="{92AC28DD-5BFD-43B2-B817-4AE04E523564}" presName="compNode" presStyleCnt="0"/>
      <dgm:spPr/>
    </dgm:pt>
    <dgm:pt modelId="{065AC93E-93C2-41DD-8328-13E5D2A43C75}" type="pres">
      <dgm:prSet presAssocID="{92AC28DD-5BFD-43B2-B817-4AE04E523564}" presName="iconRect" presStyleLbl="node1" presStyleIdx="1"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lyant"/>
        </a:ext>
      </dgm:extLst>
    </dgm:pt>
    <dgm:pt modelId="{ACF0CBEF-B99B-4A80-8C04-95383931C7B6}" type="pres">
      <dgm:prSet presAssocID="{92AC28DD-5BFD-43B2-B817-4AE04E523564}" presName="spaceRect" presStyleCnt="0"/>
      <dgm:spPr/>
    </dgm:pt>
    <dgm:pt modelId="{80473BE1-DA5C-4E84-8237-5A09A2DECCB8}" type="pres">
      <dgm:prSet presAssocID="{92AC28DD-5BFD-43B2-B817-4AE04E523564}" presName="textRect" presStyleLbl="revTx" presStyleIdx="1" presStyleCnt="3">
        <dgm:presLayoutVars>
          <dgm:chMax val="1"/>
          <dgm:chPref val="1"/>
        </dgm:presLayoutVars>
      </dgm:prSet>
      <dgm:spPr/>
    </dgm:pt>
    <dgm:pt modelId="{CD3FE554-9BE6-4DDC-8D8B-07FF18C6B862}" type="pres">
      <dgm:prSet presAssocID="{DAA78E49-22F5-4CCD-AE07-0151BC0F3139}" presName="sibTrans" presStyleCnt="0"/>
      <dgm:spPr/>
    </dgm:pt>
    <dgm:pt modelId="{A8543655-EAE8-47F1-B215-FF9055D24556}" type="pres">
      <dgm:prSet presAssocID="{2457375D-3C8B-4B4D-BD03-1FD248C17E56}" presName="compNode" presStyleCnt="0"/>
      <dgm:spPr/>
    </dgm:pt>
    <dgm:pt modelId="{E03DA643-6E12-4525-BAB9-F4DD7625B5D1}" type="pres">
      <dgm:prSet presAssocID="{2457375D-3C8B-4B4D-BD03-1FD248C17E5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64E67D94-CAB1-47BC-9817-B8B8A4A8F0FF}" type="pres">
      <dgm:prSet presAssocID="{2457375D-3C8B-4B4D-BD03-1FD248C17E56}" presName="spaceRect" presStyleCnt="0"/>
      <dgm:spPr/>
    </dgm:pt>
    <dgm:pt modelId="{4A4C06C6-7CA7-415D-8E2A-30D73ED273A6}" type="pres">
      <dgm:prSet presAssocID="{2457375D-3C8B-4B4D-BD03-1FD248C17E56}" presName="textRect" presStyleLbl="revTx" presStyleIdx="2" presStyleCnt="3">
        <dgm:presLayoutVars>
          <dgm:chMax val="1"/>
          <dgm:chPref val="1"/>
        </dgm:presLayoutVars>
      </dgm:prSet>
      <dgm:spPr/>
    </dgm:pt>
  </dgm:ptLst>
  <dgm:cxnLst>
    <dgm:cxn modelId="{E6B8F007-A7C0-44EA-BB8C-0FB4FA4CB6BB}" type="presOf" srcId="{2457375D-3C8B-4B4D-BD03-1FD248C17E56}" destId="{4A4C06C6-7CA7-415D-8E2A-30D73ED273A6}" srcOrd="0" destOrd="0" presId="urn:microsoft.com/office/officeart/2018/2/layout/IconLabelList"/>
    <dgm:cxn modelId="{DD8AE136-7CEB-47E2-8713-EF26E0291B05}" srcId="{EE93A0FB-C600-4B12-B346-8A468743EC00}" destId="{92AC28DD-5BFD-43B2-B817-4AE04E523564}" srcOrd="1" destOrd="0" parTransId="{86559910-CC34-456F-8FD1-DB2F4EC9F402}" sibTransId="{DAA78E49-22F5-4CCD-AE07-0151BC0F3139}"/>
    <dgm:cxn modelId="{C4B0225E-9E04-450E-84A2-722DF355D001}" srcId="{EE93A0FB-C600-4B12-B346-8A468743EC00}" destId="{1B22630F-BBEF-490A-BE3A-FC5F6DA4E23B}" srcOrd="0" destOrd="0" parTransId="{21A436A9-BFD2-4742-B949-4DA385F82DD6}" sibTransId="{FA1F703F-EBF3-4A0A-BF81-A0D851711EC1}"/>
    <dgm:cxn modelId="{A8CE3170-51AE-4DDE-8BC0-969BB7C0B38D}" type="presOf" srcId="{1B22630F-BBEF-490A-BE3A-FC5F6DA4E23B}" destId="{1BD8E9A4-E746-49A8-90AC-54942EF36054}" srcOrd="0" destOrd="0" presId="urn:microsoft.com/office/officeart/2018/2/layout/IconLabelList"/>
    <dgm:cxn modelId="{F93E4684-A513-48AE-A4D6-82433865C36A}" type="presOf" srcId="{EE93A0FB-C600-4B12-B346-8A468743EC00}" destId="{0D702B40-30C8-406B-9EC0-4B3DBBC71A16}" srcOrd="0" destOrd="0" presId="urn:microsoft.com/office/officeart/2018/2/layout/IconLabelList"/>
    <dgm:cxn modelId="{1188129C-EE28-4A8F-9DAD-066AA42AD0C5}" srcId="{EE93A0FB-C600-4B12-B346-8A468743EC00}" destId="{2457375D-3C8B-4B4D-BD03-1FD248C17E56}" srcOrd="2" destOrd="0" parTransId="{9F914E5F-3064-4917-9FB2-92444CB1A118}" sibTransId="{30EE55BC-6981-4B84-BD69-7F6C48A15467}"/>
    <dgm:cxn modelId="{E160C5E5-8112-44B2-9300-DD3D1F581E40}" type="presOf" srcId="{92AC28DD-5BFD-43B2-B817-4AE04E523564}" destId="{80473BE1-DA5C-4E84-8237-5A09A2DECCB8}" srcOrd="0" destOrd="0" presId="urn:microsoft.com/office/officeart/2018/2/layout/IconLabelList"/>
    <dgm:cxn modelId="{907BBD57-D34C-4102-9F65-3DA474F8FF1D}" type="presParOf" srcId="{0D702B40-30C8-406B-9EC0-4B3DBBC71A16}" destId="{B13D5E5B-6987-4A8D-B4DB-79A40327048A}" srcOrd="0" destOrd="0" presId="urn:microsoft.com/office/officeart/2018/2/layout/IconLabelList"/>
    <dgm:cxn modelId="{CCA5341C-5C23-4CB8-BE83-0E6A53F67C73}" type="presParOf" srcId="{B13D5E5B-6987-4A8D-B4DB-79A40327048A}" destId="{2BF889A6-7D20-4475-831F-FCC6B351E616}" srcOrd="0" destOrd="0" presId="urn:microsoft.com/office/officeart/2018/2/layout/IconLabelList"/>
    <dgm:cxn modelId="{0738C7BA-7E94-40B6-8075-BB69B68BB75E}" type="presParOf" srcId="{B13D5E5B-6987-4A8D-B4DB-79A40327048A}" destId="{4C7A997C-0FEA-4129-923F-CFF8D97C8AC5}" srcOrd="1" destOrd="0" presId="urn:microsoft.com/office/officeart/2018/2/layout/IconLabelList"/>
    <dgm:cxn modelId="{B0C0E8BA-CAEA-4BFE-AFE3-4072FB21B3FF}" type="presParOf" srcId="{B13D5E5B-6987-4A8D-B4DB-79A40327048A}" destId="{1BD8E9A4-E746-49A8-90AC-54942EF36054}" srcOrd="2" destOrd="0" presId="urn:microsoft.com/office/officeart/2018/2/layout/IconLabelList"/>
    <dgm:cxn modelId="{02E5A2F7-93CA-431C-B05E-A6E9F6BD2B57}" type="presParOf" srcId="{0D702B40-30C8-406B-9EC0-4B3DBBC71A16}" destId="{B43638ED-7BA4-4862-8C64-36900AF116E8}" srcOrd="1" destOrd="0" presId="urn:microsoft.com/office/officeart/2018/2/layout/IconLabelList"/>
    <dgm:cxn modelId="{16101AE3-D59A-4A49-9242-06DAD6E2C6DA}" type="presParOf" srcId="{0D702B40-30C8-406B-9EC0-4B3DBBC71A16}" destId="{B05F217B-51B9-45A9-9B1D-74A2C1576100}" srcOrd="2" destOrd="0" presId="urn:microsoft.com/office/officeart/2018/2/layout/IconLabelList"/>
    <dgm:cxn modelId="{B8036C03-9D0C-49D3-ADBD-B7B46B71348E}" type="presParOf" srcId="{B05F217B-51B9-45A9-9B1D-74A2C1576100}" destId="{065AC93E-93C2-41DD-8328-13E5D2A43C75}" srcOrd="0" destOrd="0" presId="urn:microsoft.com/office/officeart/2018/2/layout/IconLabelList"/>
    <dgm:cxn modelId="{61FEC78B-0C6F-4EAC-B02B-6590D5C4887F}" type="presParOf" srcId="{B05F217B-51B9-45A9-9B1D-74A2C1576100}" destId="{ACF0CBEF-B99B-4A80-8C04-95383931C7B6}" srcOrd="1" destOrd="0" presId="urn:microsoft.com/office/officeart/2018/2/layout/IconLabelList"/>
    <dgm:cxn modelId="{D1F040D7-B9F5-4A4E-899B-71344AC0D0C8}" type="presParOf" srcId="{B05F217B-51B9-45A9-9B1D-74A2C1576100}" destId="{80473BE1-DA5C-4E84-8237-5A09A2DECCB8}" srcOrd="2" destOrd="0" presId="urn:microsoft.com/office/officeart/2018/2/layout/IconLabelList"/>
    <dgm:cxn modelId="{D085D0EC-A123-43A7-BC35-14C0A4C711AF}" type="presParOf" srcId="{0D702B40-30C8-406B-9EC0-4B3DBBC71A16}" destId="{CD3FE554-9BE6-4DDC-8D8B-07FF18C6B862}" srcOrd="3" destOrd="0" presId="urn:microsoft.com/office/officeart/2018/2/layout/IconLabelList"/>
    <dgm:cxn modelId="{5E134003-8497-4BC3-A6A1-BE2899C2DDFD}" type="presParOf" srcId="{0D702B40-30C8-406B-9EC0-4B3DBBC71A16}" destId="{A8543655-EAE8-47F1-B215-FF9055D24556}" srcOrd="4" destOrd="0" presId="urn:microsoft.com/office/officeart/2018/2/layout/IconLabelList"/>
    <dgm:cxn modelId="{5C6C2158-F1B1-4D17-96C2-FCB49CBA4410}" type="presParOf" srcId="{A8543655-EAE8-47F1-B215-FF9055D24556}" destId="{E03DA643-6E12-4525-BAB9-F4DD7625B5D1}" srcOrd="0" destOrd="0" presId="urn:microsoft.com/office/officeart/2018/2/layout/IconLabelList"/>
    <dgm:cxn modelId="{CCB26F14-3A4B-47A4-91CC-C000FB80245E}" type="presParOf" srcId="{A8543655-EAE8-47F1-B215-FF9055D24556}" destId="{64E67D94-CAB1-47BC-9817-B8B8A4A8F0FF}" srcOrd="1" destOrd="0" presId="urn:microsoft.com/office/officeart/2018/2/layout/IconLabelList"/>
    <dgm:cxn modelId="{EFAF57CC-C4E7-4F49-B5B7-F917524660BA}" type="presParOf" srcId="{A8543655-EAE8-47F1-B215-FF9055D24556}" destId="{4A4C06C6-7CA7-415D-8E2A-30D73ED273A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0F7B0-FB13-442A-9747-80C90FF7B54A}">
      <dsp:nvSpPr>
        <dsp:cNvPr id="0" name=""/>
        <dsp:cNvSpPr/>
      </dsp:nvSpPr>
      <dsp:spPr>
        <a:xfrm>
          <a:off x="0" y="588"/>
          <a:ext cx="11471910" cy="1376038"/>
        </a:xfrm>
        <a:prstGeom prst="roundRect">
          <a:avLst>
            <a:gd name="adj" fmla="val 10000"/>
          </a:avLst>
        </a:prstGeom>
        <a:solidFill>
          <a:schemeClr val="accent3">
            <a:lumMod val="40000"/>
            <a:lumOff val="60000"/>
          </a:schemeClr>
        </a:solidFill>
        <a:ln>
          <a:solidFill>
            <a:schemeClr val="accent3">
              <a:lumMod val="40000"/>
              <a:lumOff val="60000"/>
            </a:schemeClr>
          </a:solidFill>
        </a:ln>
        <a:effectLst/>
      </dsp:spPr>
      <dsp:style>
        <a:lnRef idx="0">
          <a:scrgbClr r="0" g="0" b="0"/>
        </a:lnRef>
        <a:fillRef idx="1">
          <a:scrgbClr r="0" g="0" b="0"/>
        </a:fillRef>
        <a:effectRef idx="0">
          <a:scrgbClr r="0" g="0" b="0"/>
        </a:effectRef>
        <a:fontRef idx="minor"/>
      </dsp:style>
    </dsp:sp>
    <dsp:sp modelId="{2B4C8CCB-A4C3-4DCB-8EBA-C32454E3E0A4}">
      <dsp:nvSpPr>
        <dsp:cNvPr id="0" name=""/>
        <dsp:cNvSpPr/>
      </dsp:nvSpPr>
      <dsp:spPr>
        <a:xfrm>
          <a:off x="416251" y="310196"/>
          <a:ext cx="756821" cy="7568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682462-1787-4A43-9ED4-9FA366DC57D8}">
      <dsp:nvSpPr>
        <dsp:cNvPr id="0" name=""/>
        <dsp:cNvSpPr/>
      </dsp:nvSpPr>
      <dsp:spPr>
        <a:xfrm>
          <a:off x="1589324" y="588"/>
          <a:ext cx="9882585" cy="1376038"/>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45631" tIns="145631" rIns="145631" bIns="145631" numCol="1" spcCol="1270" anchor="ctr" anchorCtr="0">
          <a:noAutofit/>
        </a:bodyPr>
        <a:lstStyle/>
        <a:p>
          <a:pPr marL="0" lvl="0" indent="0" algn="l" defTabSz="755650">
            <a:lnSpc>
              <a:spcPct val="90000"/>
            </a:lnSpc>
            <a:spcBef>
              <a:spcPct val="0"/>
            </a:spcBef>
            <a:spcAft>
              <a:spcPct val="35000"/>
            </a:spcAft>
            <a:buNone/>
          </a:pPr>
          <a:r>
            <a:rPr lang="nb-NO" sz="1700" kern="1200" dirty="0"/>
            <a:t>«</a:t>
          </a:r>
          <a:r>
            <a:rPr lang="en-US" sz="1700" kern="1200" dirty="0"/>
            <a:t>[…]</a:t>
          </a:r>
          <a:r>
            <a:rPr lang="nb-NO" sz="1700" kern="1200" dirty="0"/>
            <a:t> det må være et rimelig samsvar mellom de kravene studentene møter til eksamen og de forskningsetiske kravene som stilles til forskere, og som studentene skal trenes i.» (</a:t>
          </a:r>
          <a:r>
            <a:rPr lang="nb-NO" sz="1700" kern="1200" dirty="0" err="1"/>
            <a:t>Prop</a:t>
          </a:r>
          <a:r>
            <a:rPr lang="nb-NO" sz="1700" kern="1200" dirty="0"/>
            <a:t>. 126 L 2022-2023, p. 245)</a:t>
          </a:r>
          <a:endParaRPr lang="en-US" sz="1700" kern="1200" dirty="0"/>
        </a:p>
      </dsp:txBody>
      <dsp:txXfrm>
        <a:off x="1589324" y="588"/>
        <a:ext cx="9882585" cy="1376038"/>
      </dsp:txXfrm>
    </dsp:sp>
    <dsp:sp modelId="{4E5E026C-3428-4F9A-AEA0-45BD447CFB3B}">
      <dsp:nvSpPr>
        <dsp:cNvPr id="0" name=""/>
        <dsp:cNvSpPr/>
      </dsp:nvSpPr>
      <dsp:spPr>
        <a:xfrm>
          <a:off x="0" y="1720636"/>
          <a:ext cx="11471910" cy="1376038"/>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F1FC4F64-5BD0-4528-8B2C-34358AC37C62}">
      <dsp:nvSpPr>
        <dsp:cNvPr id="0" name=""/>
        <dsp:cNvSpPr/>
      </dsp:nvSpPr>
      <dsp:spPr>
        <a:xfrm>
          <a:off x="416251" y="2030245"/>
          <a:ext cx="756821" cy="756821"/>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1F969F-C2C0-4D38-B903-4B0777A64629}">
      <dsp:nvSpPr>
        <dsp:cNvPr id="0" name=""/>
        <dsp:cNvSpPr/>
      </dsp:nvSpPr>
      <dsp:spPr>
        <a:xfrm>
          <a:off x="1589324" y="1720636"/>
          <a:ext cx="9882585" cy="137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31" tIns="145631" rIns="145631" bIns="145631" numCol="1" spcCol="1270" anchor="ctr" anchorCtr="0">
          <a:noAutofit/>
        </a:bodyPr>
        <a:lstStyle/>
        <a:p>
          <a:pPr marL="0" lvl="0" indent="0" algn="l" defTabSz="755650">
            <a:lnSpc>
              <a:spcPct val="90000"/>
            </a:lnSpc>
            <a:spcBef>
              <a:spcPct val="0"/>
            </a:spcBef>
            <a:spcAft>
              <a:spcPct val="35000"/>
            </a:spcAft>
            <a:buNone/>
          </a:pPr>
          <a:r>
            <a:rPr lang="nb-NO" sz="1700" b="1" kern="1200" dirty="0"/>
            <a:t>NESH-retningslinjer art. 8 </a:t>
          </a:r>
          <a:r>
            <a:rPr lang="nb-NO" sz="1700" b="1" i="0" kern="1200" dirty="0"/>
            <a:t>God henvisningsskikk</a:t>
          </a:r>
          <a:endParaRPr lang="nb-NO" sz="1700" b="1" kern="1200" dirty="0"/>
        </a:p>
        <a:p>
          <a:pPr marL="0" lvl="0" indent="0" algn="l" defTabSz="755650">
            <a:lnSpc>
              <a:spcPct val="90000"/>
            </a:lnSpc>
            <a:spcBef>
              <a:spcPct val="0"/>
            </a:spcBef>
            <a:spcAft>
              <a:spcPct val="35000"/>
            </a:spcAft>
            <a:buNone/>
          </a:pPr>
          <a:r>
            <a:rPr lang="nb-NO" sz="1700" kern="1200" dirty="0"/>
            <a:t>«[…]</a:t>
          </a:r>
          <a:r>
            <a:rPr lang="nb-NO" sz="1700" b="0" i="0" kern="1200" dirty="0"/>
            <a:t>God henvisningsskikk er nødvendig for å kunne etterprøve påstander og argumentasjon. Forskere skal gi nøyaktige henvisninger til alle kildene de bruker. Dette gjelder også ved gjenbruk av tekst fra egne publikasjoner og ved bruk av kilder som ikke er vitenskapelige. […]</a:t>
          </a:r>
          <a:r>
            <a:rPr lang="nb-NO" sz="1700" kern="1200" dirty="0"/>
            <a:t>»</a:t>
          </a:r>
          <a:endParaRPr lang="en-US" sz="1700" kern="1200" dirty="0"/>
        </a:p>
      </dsp:txBody>
      <dsp:txXfrm>
        <a:off x="1589324" y="1720636"/>
        <a:ext cx="9882585" cy="1376038"/>
      </dsp:txXfrm>
    </dsp:sp>
    <dsp:sp modelId="{8DFF10AA-4DCC-4815-8D47-79559813612A}">
      <dsp:nvSpPr>
        <dsp:cNvPr id="0" name=""/>
        <dsp:cNvSpPr/>
      </dsp:nvSpPr>
      <dsp:spPr>
        <a:xfrm>
          <a:off x="0" y="3441273"/>
          <a:ext cx="11471910" cy="1376038"/>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3A1097AD-8859-427B-B1AD-8E02A617550A}">
      <dsp:nvSpPr>
        <dsp:cNvPr id="0" name=""/>
        <dsp:cNvSpPr/>
      </dsp:nvSpPr>
      <dsp:spPr>
        <a:xfrm>
          <a:off x="416251" y="3750293"/>
          <a:ext cx="756821" cy="7568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5AC028-3BF3-461A-A38D-2C3089FD863C}">
      <dsp:nvSpPr>
        <dsp:cNvPr id="0" name=""/>
        <dsp:cNvSpPr/>
      </dsp:nvSpPr>
      <dsp:spPr>
        <a:xfrm>
          <a:off x="1589324" y="3440685"/>
          <a:ext cx="9882585" cy="137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631" tIns="145631" rIns="145631" bIns="145631" numCol="1" spcCol="1270" anchor="ctr" anchorCtr="0">
          <a:noAutofit/>
        </a:bodyPr>
        <a:lstStyle/>
        <a:p>
          <a:pPr marL="0" lvl="0" indent="0" algn="l" defTabSz="755650">
            <a:lnSpc>
              <a:spcPct val="90000"/>
            </a:lnSpc>
            <a:spcBef>
              <a:spcPct val="0"/>
            </a:spcBef>
            <a:spcAft>
              <a:spcPct val="35000"/>
            </a:spcAft>
            <a:buNone/>
          </a:pPr>
          <a:r>
            <a:rPr lang="nb-NO" sz="1700" b="1" kern="1200" dirty="0"/>
            <a:t>NESH-NESH-retningslinjer art. 10 </a:t>
          </a:r>
          <a:r>
            <a:rPr lang="nb-NO" sz="1700" b="1" i="0" kern="1200" dirty="0"/>
            <a:t>Plagiat </a:t>
          </a:r>
        </a:p>
        <a:p>
          <a:pPr marL="0" lvl="0" indent="0" algn="l" defTabSz="755650">
            <a:lnSpc>
              <a:spcPct val="90000"/>
            </a:lnSpc>
            <a:spcBef>
              <a:spcPct val="0"/>
            </a:spcBef>
            <a:spcAft>
              <a:spcPct val="35000"/>
            </a:spcAft>
            <a:buNone/>
          </a:pPr>
          <a:r>
            <a:rPr lang="nb-NO" sz="1700" b="1" i="0" kern="1200" dirty="0"/>
            <a:t>«</a:t>
          </a:r>
          <a:r>
            <a:rPr lang="nb-NO" sz="1700" b="0" i="1" kern="1200" dirty="0"/>
            <a:t>Det er uforenelig med god vitenskapelig praksis å stjele andres arbeid og fremstille det som sitt eget. </a:t>
          </a:r>
          <a:r>
            <a:rPr lang="nb-NO" sz="1700" b="0" i="0" kern="1200" dirty="0"/>
            <a:t>[…]</a:t>
          </a:r>
          <a:r>
            <a:rPr lang="nb-NO" sz="1700" kern="1200" dirty="0"/>
            <a:t>»</a:t>
          </a:r>
          <a:endParaRPr lang="en-US" sz="1700" kern="1200" dirty="0"/>
        </a:p>
      </dsp:txBody>
      <dsp:txXfrm>
        <a:off x="1589324" y="3440685"/>
        <a:ext cx="9882585" cy="1376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889A6-7D20-4475-831F-FCC6B351E616}">
      <dsp:nvSpPr>
        <dsp:cNvPr id="0" name=""/>
        <dsp:cNvSpPr/>
      </dsp:nvSpPr>
      <dsp:spPr>
        <a:xfrm>
          <a:off x="1063980" y="707106"/>
          <a:ext cx="1274535" cy="127453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D8E9A4-E746-49A8-90AC-54942EF36054}">
      <dsp:nvSpPr>
        <dsp:cNvPr id="0" name=""/>
        <dsp:cNvSpPr/>
      </dsp:nvSpPr>
      <dsp:spPr>
        <a:xfrm>
          <a:off x="285097"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b-NO" sz="1600" b="0" i="0" kern="1200" dirty="0"/>
            <a:t>Sørg for å gjennomføre original forskning, bygg videre på din tidligere kunnskap.</a:t>
          </a:r>
          <a:endParaRPr lang="en-US" sz="1600" kern="1200" dirty="0"/>
        </a:p>
      </dsp:txBody>
      <dsp:txXfrm>
        <a:off x="285097" y="2333784"/>
        <a:ext cx="2832300" cy="720000"/>
      </dsp:txXfrm>
    </dsp:sp>
    <dsp:sp modelId="{065AC93E-93C2-41DD-8328-13E5D2A43C75}">
      <dsp:nvSpPr>
        <dsp:cNvPr id="0" name=""/>
        <dsp:cNvSpPr/>
      </dsp:nvSpPr>
      <dsp:spPr>
        <a:xfrm>
          <a:off x="4391932" y="707106"/>
          <a:ext cx="1274535" cy="127453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73BE1-DA5C-4E84-8237-5A09A2DECCB8}">
      <dsp:nvSpPr>
        <dsp:cNvPr id="0" name=""/>
        <dsp:cNvSpPr/>
      </dsp:nvSpPr>
      <dsp:spPr>
        <a:xfrm>
          <a:off x="3613050"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b-NO" sz="1600" kern="1200" dirty="0"/>
            <a:t>Sørg for at du refererer til kildene du har brukt, inkludert tidligere levert arbeid. </a:t>
          </a:r>
          <a:endParaRPr lang="en-US" sz="1600" kern="1200" dirty="0"/>
        </a:p>
      </dsp:txBody>
      <dsp:txXfrm>
        <a:off x="3613050" y="2333784"/>
        <a:ext cx="2832300" cy="720000"/>
      </dsp:txXfrm>
    </dsp:sp>
    <dsp:sp modelId="{E03DA643-6E12-4525-BAB9-F4DD7625B5D1}">
      <dsp:nvSpPr>
        <dsp:cNvPr id="0" name=""/>
        <dsp:cNvSpPr/>
      </dsp:nvSpPr>
      <dsp:spPr>
        <a:xfrm>
          <a:off x="7719885" y="707106"/>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4C06C6-7CA7-415D-8E2A-30D73ED273A6}">
      <dsp:nvSpPr>
        <dsp:cNvPr id="0" name=""/>
        <dsp:cNvSpPr/>
      </dsp:nvSpPr>
      <dsp:spPr>
        <a:xfrm>
          <a:off x="6941002"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b-NO" sz="1600" b="0" i="0" kern="1200" dirty="0"/>
            <a:t>Reformuler ideene dine, finn et nytt perspektiv.</a:t>
          </a:r>
          <a:endParaRPr lang="en-US" sz="1600" kern="1200" dirty="0"/>
        </a:p>
      </dsp:txBody>
      <dsp:txXfrm>
        <a:off x="6941002" y="2333784"/>
        <a:ext cx="28323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CBB1AE-B262-4787-8C52-A05D0CE604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873FD16A-3B73-4A4E-801F-F604E6F8D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35DD0C3-4885-4BAA-9AA1-C9918694A4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4A009-C602-41F4-8272-F25F5B05B5AE}" type="slidenum">
              <a:rPr lang="en-US" smtClean="0"/>
              <a:t>‹#›</a:t>
            </a:fld>
            <a:endParaRPr lang="en-US"/>
          </a:p>
        </p:txBody>
      </p:sp>
    </p:spTree>
    <p:extLst>
      <p:ext uri="{BB962C8B-B14F-4D97-AF65-F5344CB8AC3E}">
        <p14:creationId xmlns:p14="http://schemas.microsoft.com/office/powerpoint/2010/main" val="338392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51F8B-E38A-4262-93D6-EEE8CE2CF8CB}"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2985F-36CD-4D87-8C89-674A558E8057}" type="slidenum">
              <a:rPr lang="en-US" smtClean="0"/>
              <a:t>‹#›</a:t>
            </a:fld>
            <a:endParaRPr lang="en-US"/>
          </a:p>
        </p:txBody>
      </p:sp>
    </p:spTree>
    <p:extLst>
      <p:ext uri="{BB962C8B-B14F-4D97-AF65-F5344CB8AC3E}">
        <p14:creationId xmlns:p14="http://schemas.microsoft.com/office/powerpoint/2010/main" val="3834291505"/>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Thank</a:t>
            </a:r>
            <a:r>
              <a:rPr lang="nb-NO" dirty="0"/>
              <a:t> </a:t>
            </a:r>
            <a:r>
              <a:rPr lang="nb-NO" dirty="0" err="1"/>
              <a:t>you</a:t>
            </a:r>
            <a:r>
              <a:rPr lang="nb-NO" dirty="0"/>
              <a:t> for </a:t>
            </a:r>
            <a:r>
              <a:rPr lang="nb-NO" dirty="0" err="1"/>
              <a:t>inviting</a:t>
            </a:r>
            <a:r>
              <a:rPr lang="nb-NO" dirty="0"/>
              <a:t> </a:t>
            </a:r>
            <a:r>
              <a:rPr lang="nb-NO" dirty="0" err="1"/>
              <a:t>me</a:t>
            </a:r>
            <a:r>
              <a:rPr lang="nb-NO" dirty="0"/>
              <a:t>! </a:t>
            </a:r>
          </a:p>
        </p:txBody>
      </p:sp>
      <p:sp>
        <p:nvSpPr>
          <p:cNvPr id="4" name="Plassholder for lysbildenummer 3"/>
          <p:cNvSpPr>
            <a:spLocks noGrp="1"/>
          </p:cNvSpPr>
          <p:nvPr>
            <p:ph type="sldNum" sz="quarter" idx="5"/>
          </p:nvPr>
        </p:nvSpPr>
        <p:spPr/>
        <p:txBody>
          <a:bodyPr/>
          <a:lstStyle/>
          <a:p>
            <a:fld id="{EA72985F-36CD-4D87-8C89-674A558E8057}" type="slidenum">
              <a:rPr lang="en-US" smtClean="0"/>
              <a:t>1</a:t>
            </a:fld>
            <a:endParaRPr lang="en-US"/>
          </a:p>
        </p:txBody>
      </p:sp>
    </p:spTree>
    <p:extLst>
      <p:ext uri="{BB962C8B-B14F-4D97-AF65-F5344CB8AC3E}">
        <p14:creationId xmlns:p14="http://schemas.microsoft.com/office/powerpoint/2010/main" val="4029782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Grovt uaktsomt: </a:t>
            </a:r>
            <a:r>
              <a:rPr lang="nb-NO" b="0" i="0" dirty="0">
                <a:solidFill>
                  <a:srgbClr val="262626"/>
                </a:solidFill>
                <a:effectLst/>
                <a:latin typeface="Helvetica" panose="020B0604020202020204" pitchFamily="34" charset="0"/>
              </a:rPr>
              <a:t>Grovt uaktsomt betyr at en person har oppført seg svært uforsiktig eller hensynsløst, med en betydelig mangel på omtanke eller vurdering som bør forventes i en gitt situasjon. Det er mer alvorlig enn vanlig uaktsomhet, og innebærer vanligvis at personen burde ha vært klar over risikoen, men ignorerte den. I juridisk sammenheng kan det føre til strengere straff. </a:t>
            </a:r>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14</a:t>
            </a:fld>
            <a:endParaRPr lang="en-US"/>
          </a:p>
        </p:txBody>
      </p:sp>
    </p:spTree>
    <p:extLst>
      <p:ext uri="{BB962C8B-B14F-4D97-AF65-F5344CB8AC3E}">
        <p14:creationId xmlns:p14="http://schemas.microsoft.com/office/powerpoint/2010/main" val="3769303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Grovt uaktsomt: </a:t>
            </a:r>
            <a:r>
              <a:rPr lang="nb-NO" b="0" i="0" dirty="0">
                <a:solidFill>
                  <a:srgbClr val="262626"/>
                </a:solidFill>
                <a:effectLst/>
                <a:latin typeface="Helvetica" panose="020B0604020202020204" pitchFamily="34" charset="0"/>
              </a:rPr>
              <a:t>Grovt uaktsomt betyr at en person har oppført seg svært uforsiktig eller hensynsløst, med en betydelig mangel på omtanke eller vurdering som bør forventes i en gitt situasjon. Det er mer alvorlig enn vanlig uaktsomhet, og innebærer vanligvis at personen burde ha vært klar over risikoen, men ignorerte den. I juridisk sammenheng kan det føre til strengere straff. </a:t>
            </a:r>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15</a:t>
            </a:fld>
            <a:endParaRPr lang="en-US"/>
          </a:p>
        </p:txBody>
      </p:sp>
    </p:spTree>
    <p:extLst>
      <p:ext uri="{BB962C8B-B14F-4D97-AF65-F5344CB8AC3E}">
        <p14:creationId xmlns:p14="http://schemas.microsoft.com/office/powerpoint/2010/main" val="75704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Studenten har forklart at ulike personlige forhold spilte inn og at det førte til at hun havnet i denne situasjonen </a:t>
            </a:r>
          </a:p>
          <a:p>
            <a:r>
              <a:rPr lang="nb-NO" sz="1200" b="0" i="0" u="none" strike="noStrike" kern="1200" baseline="0" dirty="0">
                <a:solidFill>
                  <a:schemeClr val="tx1"/>
                </a:solidFill>
                <a:latin typeface="Arial" charset="0"/>
                <a:ea typeface="ヒラギノ角ゴ Pro W3" charset="-128"/>
                <a:cs typeface="ヒラギノ角ゴ Pro W3" charset="-128"/>
              </a:rPr>
              <a:t>Felles klagenemnd har som regel ikke hatt grunn til å betvile opplysningene studentene gir om sin private livssituasjon. Nemnda har likevel, ut fra den praksis som har utviklet seg med utmåling av utestengningsperiode i antall semestre, funnet lite rom for å tillegge private forhold vekt ved reaksjonsfastsettelsen. </a:t>
            </a:r>
            <a:endParaRPr lang="nb-NO" dirty="0"/>
          </a:p>
          <a:p>
            <a:endParaRPr lang="nb-NO"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a:t>Det er ikke et vilkår for å reagere mot fusk at studenten var kjent med regelverket om kildebruk. Studentene har plikt til å sette seg inn i dette regelverket, slik at det normalt vil foreligge grov uaktsomhet om reglene om kildebruk ikke er overholdt fordi studenten har unnlatt å sette seg inn i regelverket. Det skal mye til for at uvitenhet om eller misforståelse av reglene skal være unnskyldelig og frita studenten fra ansvar.</a:t>
            </a:r>
          </a:p>
          <a:p>
            <a:endParaRPr lang="nb-NO" dirty="0"/>
          </a:p>
          <a:p>
            <a:r>
              <a:rPr lang="nb-NO" dirty="0"/>
              <a:t>Studenten viste til at det ikke er avhold </a:t>
            </a:r>
            <a:r>
              <a:rPr lang="nb-NO" dirty="0" err="1"/>
              <a:t>bibliotekurs</a:t>
            </a:r>
            <a:r>
              <a:rPr lang="nb-NO" dirty="0"/>
              <a:t> enda og at hun ikke var klar over at kilden skulle henvises til på den måten. </a:t>
            </a:r>
          </a:p>
          <a:p>
            <a:r>
              <a:rPr lang="nb-NO" dirty="0"/>
              <a:t>Praksis nemda: </a:t>
            </a:r>
            <a:r>
              <a:rPr lang="nb-NO" sz="1200" b="0" i="0" u="none" strike="noStrike" kern="1200" baseline="0" dirty="0">
                <a:solidFill>
                  <a:schemeClr val="tx1"/>
                </a:solidFill>
                <a:latin typeface="Arial" charset="0"/>
                <a:ea typeface="ヒラギノ角ゴ Pro W3" charset="-128"/>
              </a:rPr>
              <a:t>S</a:t>
            </a:r>
            <a:r>
              <a:rPr lang="nb-NO" sz="1200" b="0" i="0" u="none" strike="noStrike" kern="1200" baseline="0" dirty="0">
                <a:solidFill>
                  <a:schemeClr val="tx1"/>
                </a:solidFill>
                <a:latin typeface="Arial" charset="0"/>
                <a:ea typeface="ヒラギノ角ゴ Pro W3" charset="-128"/>
                <a:cs typeface="ヒラギノ角ゴ Pro W3" charset="-128"/>
              </a:rPr>
              <a:t>tudentene selv er ansvarlige for å sette seg inn i hvilke regler og krav som gjelder på eksamen, herunder reglene om fusk og kildebruk. Det er ikke formildende at studenten ikke har gjort seg kjent med dette. </a:t>
            </a:r>
            <a:endParaRPr lang="nb-NO" dirty="0"/>
          </a:p>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16</a:t>
            </a:fld>
            <a:endParaRPr lang="en-US"/>
          </a:p>
        </p:txBody>
      </p:sp>
    </p:spTree>
    <p:extLst>
      <p:ext uri="{BB962C8B-B14F-4D97-AF65-F5344CB8AC3E}">
        <p14:creationId xmlns:p14="http://schemas.microsoft.com/office/powerpoint/2010/main" val="158977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 term self-plagiarism does not capture the unacceptable behaviour. Therefore, we talk about reuse of work. Why is this considered unacceptable? Here we must remember that students work sums up what the student has learned in a course and is rewarded with credit. In order for students to earn more credits they have to submit more work. You can’t just resubmit your own work again for more credits.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In a sense the rules on reuse of earlier work is there to level the assessment playing field and make sure that students submit original work for each assessment, and make sure that students that have taken courses in similar topics before dint take shortcuts (and are evaluated higher than students that haven’t).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In the same way you are expected not to rehash your earlier work and publish it in different publications without adding anything to the existing body of knowledge and create a misleading impression on how productive you are.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Students must cite and quote earlier work in order to be transparent. </a:t>
            </a:r>
            <a:endParaRPr lang="nb-NO" sz="1800" dirty="0">
              <a:effectLst/>
              <a:latin typeface="Calibri" panose="020F0502020204030204" pitchFamily="34" charset="0"/>
              <a:ea typeface="Calibri" panose="020F0502020204030204" pitchFamily="34" charset="0"/>
              <a:cs typeface="Arial" panose="020B0604020202020204" pitchFamily="34" charset="0"/>
            </a:endParaRPr>
          </a:p>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17</a:t>
            </a:fld>
            <a:endParaRPr lang="en-US"/>
          </a:p>
        </p:txBody>
      </p:sp>
    </p:spTree>
    <p:extLst>
      <p:ext uri="{BB962C8B-B14F-4D97-AF65-F5344CB8AC3E}">
        <p14:creationId xmlns:p14="http://schemas.microsoft.com/office/powerpoint/2010/main" val="306738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Videre lesning, denne artikkelen gir en god oppsummering av de ulike forskningsetiske problemstillingene: https://www.khrono.no/selvplagiat-er-ikke-plagiat/791913 </a:t>
            </a:r>
          </a:p>
          <a:p>
            <a:endParaRPr lang="nb-NO" dirty="0"/>
          </a:p>
          <a:p>
            <a:r>
              <a:rPr lang="nb-NO" dirty="0"/>
              <a:t>https://www.forskningsetikk.no/retningslinjer/hum-sam/forskningsetiske-retningslinjer-for-samfunnsvitenskap-og-humaniora/</a:t>
            </a:r>
          </a:p>
        </p:txBody>
      </p:sp>
      <p:sp>
        <p:nvSpPr>
          <p:cNvPr id="4" name="Plassholder for dato 3"/>
          <p:cNvSpPr>
            <a:spLocks noGrp="1"/>
          </p:cNvSpPr>
          <p:nvPr>
            <p:ph type="dt" idx="1"/>
          </p:nvPr>
        </p:nvSpPr>
        <p:spPr/>
        <p:txBody>
          <a:bodyPr/>
          <a:lstStyle/>
          <a:p>
            <a:pPr rtl="0"/>
            <a:fld id="{6441A4DA-DCF5-4ABF-9D69-7E96548FB3FF}" type="datetime1">
              <a:rPr lang="nb-NO" smtClean="0"/>
              <a:t>29.02.2024</a:t>
            </a:fld>
            <a:endParaRPr lang="en-US"/>
          </a:p>
        </p:txBody>
      </p:sp>
      <p:sp>
        <p:nvSpPr>
          <p:cNvPr id="5" name="Plassholder for lysbildenummer 4"/>
          <p:cNvSpPr>
            <a:spLocks noGrp="1"/>
          </p:cNvSpPr>
          <p:nvPr>
            <p:ph type="sldNum" sz="quarter" idx="5"/>
          </p:nvPr>
        </p:nvSpPr>
        <p:spPr/>
        <p:txBody>
          <a:bodyPr/>
          <a:lstStyle/>
          <a:p>
            <a:pPr rtl="0"/>
            <a:fld id="{9C2B151B-D7D1-48E5-8230-5AADBC794F88}" type="slidenum">
              <a:rPr lang="en-US" smtClean="0"/>
              <a:t>18</a:t>
            </a:fld>
            <a:endParaRPr lang="en-US"/>
          </a:p>
        </p:txBody>
      </p:sp>
    </p:spTree>
    <p:extLst>
      <p:ext uri="{BB962C8B-B14F-4D97-AF65-F5344CB8AC3E}">
        <p14:creationId xmlns:p14="http://schemas.microsoft.com/office/powerpoint/2010/main" val="15799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19</a:t>
            </a:fld>
            <a:endParaRPr lang="en-US"/>
          </a:p>
        </p:txBody>
      </p:sp>
    </p:spTree>
    <p:extLst>
      <p:ext uri="{BB962C8B-B14F-4D97-AF65-F5344CB8AC3E}">
        <p14:creationId xmlns:p14="http://schemas.microsoft.com/office/powerpoint/2010/main" val="26400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r>
              <a:rPr lang="nb-NO" dirty="0">
                <a:highlight>
                  <a:srgbClr val="FF0000"/>
                </a:highlight>
              </a:rPr>
              <a:t>How to </a:t>
            </a:r>
            <a:r>
              <a:rPr lang="nb-NO" dirty="0" err="1">
                <a:highlight>
                  <a:srgbClr val="FF0000"/>
                </a:highlight>
              </a:rPr>
              <a:t>avoid</a:t>
            </a:r>
            <a:r>
              <a:rPr lang="nb-NO" dirty="0">
                <a:highlight>
                  <a:srgbClr val="FF0000"/>
                </a:highlight>
              </a:rPr>
              <a:t> </a:t>
            </a:r>
            <a:r>
              <a:rPr lang="nb-NO" dirty="0" err="1">
                <a:highlight>
                  <a:srgbClr val="FF0000"/>
                </a:highlight>
              </a:rPr>
              <a:t>reuse</a:t>
            </a:r>
            <a:r>
              <a:rPr lang="nb-NO" dirty="0">
                <a:highlight>
                  <a:srgbClr val="FF0000"/>
                </a:highlight>
              </a:rPr>
              <a:t> </a:t>
            </a:r>
            <a:r>
              <a:rPr lang="nb-NO" dirty="0" err="1">
                <a:highlight>
                  <a:srgbClr val="FF0000"/>
                </a:highlight>
              </a:rPr>
              <a:t>of</a:t>
            </a:r>
            <a:r>
              <a:rPr lang="nb-NO" dirty="0">
                <a:highlight>
                  <a:srgbClr val="FF0000"/>
                </a:highlight>
              </a:rPr>
              <a:t> </a:t>
            </a:r>
            <a:r>
              <a:rPr lang="nb-NO" dirty="0" err="1">
                <a:highlight>
                  <a:srgbClr val="FF0000"/>
                </a:highlight>
              </a:rPr>
              <a:t>own</a:t>
            </a:r>
            <a:r>
              <a:rPr lang="nb-NO" dirty="0">
                <a:highlight>
                  <a:srgbClr val="FF0000"/>
                </a:highlight>
              </a:rPr>
              <a:t> </a:t>
            </a:r>
            <a:r>
              <a:rPr lang="nb-NO" dirty="0" err="1">
                <a:highlight>
                  <a:srgbClr val="FF0000"/>
                </a:highlight>
              </a:rPr>
              <a:t>work</a:t>
            </a:r>
            <a:r>
              <a:rPr lang="nb-NO" dirty="0">
                <a:highlight>
                  <a:srgbClr val="FF0000"/>
                </a:highlight>
              </a:rPr>
              <a:t>? </a:t>
            </a:r>
            <a:endParaRPr lang="nb-NO" dirty="0"/>
          </a:p>
          <a:p>
            <a:pPr marL="0" marR="0" lvl="0" indent="0" algn="l" defTabSz="914263"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263" rtl="0" eaLnBrk="1" fontAlgn="auto" latinLnBrk="0" hangingPunct="1">
              <a:lnSpc>
                <a:spcPct val="100000"/>
              </a:lnSpc>
              <a:spcBef>
                <a:spcPts val="0"/>
              </a:spcBef>
              <a:spcAft>
                <a:spcPts val="0"/>
              </a:spcAft>
              <a:buClrTx/>
              <a:buSzTx/>
              <a:buFontTx/>
              <a:buNone/>
              <a:tabLst/>
              <a:defRPr/>
            </a:pPr>
            <a:r>
              <a:rPr lang="nb-NO" dirty="0" err="1"/>
              <a:t>Don’t</a:t>
            </a:r>
            <a:r>
              <a:rPr lang="nb-NO" dirty="0"/>
              <a:t> </a:t>
            </a:r>
            <a:r>
              <a:rPr lang="nb-NO" dirty="0" err="1"/>
              <a:t>reuse</a:t>
            </a:r>
            <a:r>
              <a:rPr lang="nb-NO" dirty="0"/>
              <a:t> </a:t>
            </a:r>
            <a:r>
              <a:rPr lang="nb-NO" dirty="0" err="1"/>
              <a:t>but</a:t>
            </a:r>
            <a:r>
              <a:rPr lang="nb-NO" dirty="0"/>
              <a:t> </a:t>
            </a:r>
            <a:r>
              <a:rPr lang="nb-NO" dirty="0" err="1"/>
              <a:t>build</a:t>
            </a:r>
            <a:r>
              <a:rPr lang="nb-NO" dirty="0"/>
              <a:t> </a:t>
            </a:r>
            <a:r>
              <a:rPr lang="nb-NO" dirty="0" err="1"/>
              <a:t>on</a:t>
            </a:r>
            <a:r>
              <a:rPr lang="nb-NO" dirty="0"/>
              <a:t> </a:t>
            </a:r>
            <a:r>
              <a:rPr lang="nb-NO" dirty="0" err="1"/>
              <a:t>your</a:t>
            </a:r>
            <a:r>
              <a:rPr lang="nb-NO" dirty="0"/>
              <a:t> </a:t>
            </a:r>
            <a:r>
              <a:rPr lang="nb-NO" dirty="0" err="1"/>
              <a:t>knowledge</a:t>
            </a:r>
            <a:r>
              <a:rPr lang="nb-NO" dirty="0"/>
              <a:t> and </a:t>
            </a:r>
            <a:r>
              <a:rPr lang="nb-NO" dirty="0" err="1"/>
              <a:t>look</a:t>
            </a:r>
            <a:r>
              <a:rPr lang="nb-NO" dirty="0"/>
              <a:t> for </a:t>
            </a:r>
            <a:r>
              <a:rPr lang="nb-NO" dirty="0" err="1"/>
              <a:t>new</a:t>
            </a:r>
            <a:r>
              <a:rPr lang="nb-NO" dirty="0"/>
              <a:t> </a:t>
            </a:r>
            <a:r>
              <a:rPr lang="nb-NO" dirty="0" err="1"/>
              <a:t>updated</a:t>
            </a:r>
            <a:r>
              <a:rPr lang="nb-NO" dirty="0"/>
              <a:t> </a:t>
            </a:r>
            <a:r>
              <a:rPr lang="nb-NO" dirty="0" err="1"/>
              <a:t>content</a:t>
            </a:r>
            <a:r>
              <a:rPr lang="nb-NO" dirty="0"/>
              <a:t> </a:t>
            </a:r>
          </a:p>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20</a:t>
            </a:fld>
            <a:endParaRPr lang="en-US"/>
          </a:p>
        </p:txBody>
      </p:sp>
    </p:spTree>
    <p:extLst>
      <p:ext uri="{BB962C8B-B14F-4D97-AF65-F5344CB8AC3E}">
        <p14:creationId xmlns:p14="http://schemas.microsoft.com/office/powerpoint/2010/main" val="273208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22</a:t>
            </a:fld>
            <a:endParaRPr lang="en-US"/>
          </a:p>
        </p:txBody>
      </p:sp>
    </p:spTree>
    <p:extLst>
      <p:ext uri="{BB962C8B-B14F-4D97-AF65-F5344CB8AC3E}">
        <p14:creationId xmlns:p14="http://schemas.microsoft.com/office/powerpoint/2010/main" val="39644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baseline="0" dirty="0">
                <a:solidFill>
                  <a:srgbClr val="000000"/>
                </a:solidFill>
                <a:latin typeface="Times New Roman" panose="02020603050405020304" pitchFamily="18" charset="0"/>
              </a:rPr>
              <a:t>Det er i hovedsak fire hensyn som ligger bak </a:t>
            </a:r>
            <a:r>
              <a:rPr lang="nb-NO" sz="1200" b="0" i="0" u="none" strike="noStrike" baseline="0" dirty="0" err="1">
                <a:solidFill>
                  <a:srgbClr val="000000"/>
                </a:solidFill>
                <a:latin typeface="Times New Roman" panose="02020603050405020304" pitchFamily="18" charset="0"/>
              </a:rPr>
              <a:t>fuskereglene</a:t>
            </a:r>
            <a:r>
              <a:rPr lang="nb-NO" sz="1200" b="0" i="0" u="none" strike="noStrike" baseline="0" dirty="0">
                <a:solidFill>
                  <a:srgbClr val="000000"/>
                </a:solidFill>
                <a:latin typeface="Times New Roman" panose="02020603050405020304" pitchFamily="18" charset="0"/>
              </a:rPr>
              <a:t> og institusjonenes plikt til å følge opp fuskekontrollen. </a:t>
            </a:r>
          </a:p>
          <a:p>
            <a:pPr marL="342900" indent="-342900">
              <a:buFont typeface="+mj-lt"/>
              <a:buAutoNum type="arabicPeriod"/>
            </a:pPr>
            <a:r>
              <a:rPr lang="nb-NO" sz="1200" b="0" i="0" u="none" strike="noStrike" baseline="0" dirty="0">
                <a:solidFill>
                  <a:srgbClr val="000000"/>
                </a:solidFill>
                <a:latin typeface="Times New Roman" panose="02020603050405020304" pitchFamily="18" charset="0"/>
              </a:rPr>
              <a:t>Det ene er det generelle samfunnsansvar, hvoretter høyskoler og universiteter må tilstrebe en høy faglig og etisk standard. </a:t>
            </a:r>
          </a:p>
          <a:p>
            <a:pPr marL="342900" indent="-342900">
              <a:buFont typeface="+mj-lt"/>
              <a:buAutoNum type="arabicPeriod"/>
            </a:pPr>
            <a:r>
              <a:rPr lang="nb-NO" sz="1200" b="0" i="0" u="none" strike="noStrike" baseline="0" dirty="0">
                <a:solidFill>
                  <a:srgbClr val="000000"/>
                </a:solidFill>
                <a:latin typeface="Times New Roman" panose="02020603050405020304" pitchFamily="18" charset="0"/>
              </a:rPr>
              <a:t>For det andre må lærestedene kunne beskytte seg mot ønskede elementer. </a:t>
            </a:r>
          </a:p>
          <a:p>
            <a:pPr marL="342900" indent="-342900">
              <a:buFont typeface="+mj-lt"/>
              <a:buAutoNum type="arabicPeriod"/>
            </a:pPr>
            <a:r>
              <a:rPr lang="nb-NO" sz="1200" b="0" i="0" u="none" strike="noStrike" baseline="0" dirty="0">
                <a:solidFill>
                  <a:srgbClr val="000000"/>
                </a:solidFill>
                <a:latin typeface="Times New Roman" panose="02020603050405020304" pitchFamily="18" charset="0"/>
              </a:rPr>
              <a:t>For det tredje plikter institusjonene å sørge for en evalueringsordning som kan gi arbeidsgivere og andre et grunnlag for utvelgelse. </a:t>
            </a:r>
          </a:p>
          <a:p>
            <a:pPr marL="342900" indent="-342900">
              <a:buFont typeface="+mj-lt"/>
              <a:buAutoNum type="arabicPeriod"/>
            </a:pPr>
            <a:r>
              <a:rPr lang="nb-NO" sz="1200" b="0" i="0" u="none" strike="noStrike" baseline="0" dirty="0">
                <a:solidFill>
                  <a:srgbClr val="000000"/>
                </a:solidFill>
                <a:latin typeface="Times New Roman" panose="02020603050405020304" pitchFamily="18" charset="0"/>
              </a:rPr>
              <a:t>For det fjerde har institusjonen et ansvar overfor studentene. Det vil være urettferdig overfor de som oppnår sine karakterer på ærlig måte, dersom institusjonen ser gjennom fingrene med fusk. Rykter om utbredt fusk ved en institusjon sprer seg fort, og kan redusere verdien av studentenes vitnemål. </a:t>
            </a:r>
          </a:p>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2</a:t>
            </a:fld>
            <a:endParaRPr lang="en-US"/>
          </a:p>
        </p:txBody>
      </p:sp>
    </p:spTree>
    <p:extLst>
      <p:ext uri="{BB962C8B-B14F-4D97-AF65-F5344CB8AC3E}">
        <p14:creationId xmlns:p14="http://schemas.microsoft.com/office/powerpoint/2010/main" val="2196962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forteller tallene? </a:t>
            </a:r>
          </a:p>
          <a:p>
            <a:r>
              <a:rPr lang="nb-NO" b="0" dirty="0"/>
              <a:t>Merk: Tallene er basert på hvilket år saken ble mottatt av fakultetet og ikke nødvendigvis hvilket semester eksamen ble avlagt. </a:t>
            </a:r>
          </a:p>
          <a:p>
            <a:endParaRPr lang="nb-NO" b="0" dirty="0"/>
          </a:p>
          <a:p>
            <a:endParaRPr lang="nb-NO" b="0" dirty="0"/>
          </a:p>
          <a:p>
            <a:endParaRPr lang="nb-NO" b="0"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6</a:t>
            </a:fld>
            <a:endParaRPr lang="en-US"/>
          </a:p>
        </p:txBody>
      </p:sp>
    </p:spTree>
    <p:extLst>
      <p:ext uri="{BB962C8B-B14F-4D97-AF65-F5344CB8AC3E}">
        <p14:creationId xmlns:p14="http://schemas.microsoft.com/office/powerpoint/2010/main" val="2940156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 litt om tall, </a:t>
            </a:r>
            <a:r>
              <a:rPr lang="nb-NO" dirty="0" err="1"/>
              <a:t>bacheo</a:t>
            </a:r>
            <a:r>
              <a:rPr lang="nb-NO" dirty="0"/>
              <a:t>, master type sak osv. </a:t>
            </a:r>
          </a:p>
        </p:txBody>
      </p:sp>
      <p:sp>
        <p:nvSpPr>
          <p:cNvPr id="4" name="Plassholder for lysbildenummer 3"/>
          <p:cNvSpPr>
            <a:spLocks noGrp="1"/>
          </p:cNvSpPr>
          <p:nvPr>
            <p:ph type="sldNum" sz="quarter" idx="5"/>
          </p:nvPr>
        </p:nvSpPr>
        <p:spPr/>
        <p:txBody>
          <a:bodyPr/>
          <a:lstStyle/>
          <a:p>
            <a:fld id="{EA72985F-36CD-4D87-8C89-674A558E8057}" type="slidenum">
              <a:rPr lang="en-US" smtClean="0"/>
              <a:t>7</a:t>
            </a:fld>
            <a:endParaRPr lang="en-US"/>
          </a:p>
        </p:txBody>
      </p:sp>
    </p:spTree>
    <p:extLst>
      <p:ext uri="{BB962C8B-B14F-4D97-AF65-F5344CB8AC3E}">
        <p14:creationId xmlns:p14="http://schemas.microsoft.com/office/powerpoint/2010/main" val="319522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8</a:t>
            </a:fld>
            <a:endParaRPr lang="en-US"/>
          </a:p>
        </p:txBody>
      </p:sp>
    </p:spTree>
    <p:extLst>
      <p:ext uri="{BB962C8B-B14F-4D97-AF65-F5344CB8AC3E}">
        <p14:creationId xmlns:p14="http://schemas.microsoft.com/office/powerpoint/2010/main" val="2734241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Studenten har forklart at ulike personlige forhold spilte inn og at det førte til at hun havnet i denne situasjonen </a:t>
            </a:r>
          </a:p>
          <a:p>
            <a:r>
              <a:rPr lang="nb-NO" sz="1200" b="0" i="0" u="none" strike="noStrike" kern="1200" baseline="0" dirty="0">
                <a:solidFill>
                  <a:schemeClr val="tx1"/>
                </a:solidFill>
                <a:latin typeface="Arial" charset="0"/>
                <a:ea typeface="ヒラギノ角ゴ Pro W3" charset="-128"/>
                <a:cs typeface="ヒラギノ角ゴ Pro W3" charset="-128"/>
              </a:rPr>
              <a:t>Felles klagenemnd har som regel ikke hatt grunn til å betvile opplysningene studentene gir om sin private livssituasjon. Nemnda har likevel, ut fra den praksis som har utviklet seg med utmåling av utestengningsperiode i antall semestre, funnet lite rom for å tillegge private forhold vekt ved reaksjonsfastsettelsen. </a:t>
            </a:r>
            <a:endParaRPr lang="nb-NO" dirty="0"/>
          </a:p>
          <a:p>
            <a:endParaRPr lang="nb-NO"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a:t>Det er ikke et vilkår for å reagere mot fusk at studenten var kjent med regelverket om kildebruk. Studentene har plikt til å sette seg inn i dette regelverket, slik at det normalt vil foreligge grov uaktsomhet om reglene om kildebruk ikke er overholdt fordi studenten har unnlatt å sette seg inn i regelverket. Det skal mye til for at uvitenhet om eller misforståelse av reglene skal være unnskyldelig og frita studenten fra ansvar.</a:t>
            </a:r>
          </a:p>
          <a:p>
            <a:endParaRPr lang="nb-NO" dirty="0"/>
          </a:p>
          <a:p>
            <a:r>
              <a:rPr lang="nb-NO" dirty="0"/>
              <a:t>Studenten viste til at det ikke er avhold </a:t>
            </a:r>
            <a:r>
              <a:rPr lang="nb-NO" dirty="0" err="1"/>
              <a:t>bibliotekurs</a:t>
            </a:r>
            <a:r>
              <a:rPr lang="nb-NO" dirty="0"/>
              <a:t> enda og at hun ikke var klar over at kilden skulle henvises til på den måten. </a:t>
            </a:r>
          </a:p>
          <a:p>
            <a:r>
              <a:rPr lang="nb-NO" dirty="0"/>
              <a:t>Praksis nemda: </a:t>
            </a:r>
            <a:r>
              <a:rPr lang="nb-NO" sz="1200" b="0" i="0" u="none" strike="noStrike" kern="1200" baseline="0" dirty="0">
                <a:solidFill>
                  <a:schemeClr val="tx1"/>
                </a:solidFill>
                <a:latin typeface="Arial" charset="0"/>
                <a:ea typeface="ヒラギノ角ゴ Pro W3" charset="-128"/>
              </a:rPr>
              <a:t>S</a:t>
            </a:r>
            <a:r>
              <a:rPr lang="nb-NO" sz="1200" b="0" i="0" u="none" strike="noStrike" kern="1200" baseline="0" dirty="0">
                <a:solidFill>
                  <a:schemeClr val="tx1"/>
                </a:solidFill>
                <a:latin typeface="Arial" charset="0"/>
                <a:ea typeface="ヒラギノ角ゴ Pro W3" charset="-128"/>
                <a:cs typeface="ヒラギノ角ゴ Pro W3" charset="-128"/>
              </a:rPr>
              <a:t>tudentene selv er ansvarlige for å sette seg inn i hvilke regler og krav som gjelder på eksamen, herunder reglene om fusk og kildebruk. Det er ikke formildende at studenten ikke har gjort seg kjent med dette. </a:t>
            </a:r>
            <a:endParaRPr lang="nb-NO" dirty="0"/>
          </a:p>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9</a:t>
            </a:fld>
            <a:endParaRPr lang="en-US"/>
          </a:p>
        </p:txBody>
      </p:sp>
    </p:spTree>
    <p:extLst>
      <p:ext uri="{BB962C8B-B14F-4D97-AF65-F5344CB8AC3E}">
        <p14:creationId xmlns:p14="http://schemas.microsoft.com/office/powerpoint/2010/main" val="401411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10</a:t>
            </a:fld>
            <a:endParaRPr lang="en-US"/>
          </a:p>
        </p:txBody>
      </p:sp>
    </p:spTree>
    <p:extLst>
      <p:ext uri="{BB962C8B-B14F-4D97-AF65-F5344CB8AC3E}">
        <p14:creationId xmlns:p14="http://schemas.microsoft.com/office/powerpoint/2010/main" val="227688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Studenten har forklart at ulike personlige forhold spilte inn og at det førte til at hun havnet i denne situasjonen </a:t>
            </a:r>
          </a:p>
          <a:p>
            <a:r>
              <a:rPr lang="nb-NO" sz="1200" b="0" i="0" u="none" strike="noStrike" kern="1200" baseline="0" dirty="0">
                <a:solidFill>
                  <a:schemeClr val="tx1"/>
                </a:solidFill>
                <a:latin typeface="Arial" charset="0"/>
                <a:ea typeface="ヒラギノ角ゴ Pro W3" charset="-128"/>
                <a:cs typeface="ヒラギノ角ゴ Pro W3" charset="-128"/>
              </a:rPr>
              <a:t>Felles klagenemnd har som regel ikke hatt grunn til å betvile opplysningene studentene gir om sin private livssituasjon. Nemnda har likevel, ut fra den praksis som har utviklet seg med utmåling av utestengningsperiode i antall semestre, funnet lite rom for å tillegge private forhold vekt ved reaksjonsfastsettelsen. </a:t>
            </a:r>
            <a:endParaRPr lang="nb-NO" dirty="0"/>
          </a:p>
          <a:p>
            <a:endParaRPr lang="nb-NO"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a:t>Det er ikke et vilkår for å reagere mot fusk at studenten var kjent med regelverket om kildebruk. Studentene har plikt til å sette seg inn i dette regelverket, slik at det normalt vil foreligge grov uaktsomhet om reglene om kildebruk ikke er overholdt fordi studenten har unnlatt å sette seg inn i regelverket. Det skal mye til for at uvitenhet om eller misforståelse av reglene skal være unnskyldelig og frita studenten fra ansvar.</a:t>
            </a:r>
          </a:p>
          <a:p>
            <a:endParaRPr lang="nb-NO" dirty="0"/>
          </a:p>
          <a:p>
            <a:r>
              <a:rPr lang="nb-NO" dirty="0"/>
              <a:t>Studenten viste til at det ikke er avhold </a:t>
            </a:r>
            <a:r>
              <a:rPr lang="nb-NO" dirty="0" err="1"/>
              <a:t>bibliotekurs</a:t>
            </a:r>
            <a:r>
              <a:rPr lang="nb-NO" dirty="0"/>
              <a:t> enda og at hun ikke var klar over at kilden skulle henvises til på den måten. </a:t>
            </a:r>
          </a:p>
          <a:p>
            <a:r>
              <a:rPr lang="nb-NO" dirty="0"/>
              <a:t>Praksis nemda: </a:t>
            </a:r>
            <a:r>
              <a:rPr lang="nb-NO" sz="1200" b="0" i="0" u="none" strike="noStrike" kern="1200" baseline="0" dirty="0">
                <a:solidFill>
                  <a:schemeClr val="tx1"/>
                </a:solidFill>
                <a:latin typeface="Arial" charset="0"/>
                <a:ea typeface="ヒラギノ角ゴ Pro W3" charset="-128"/>
              </a:rPr>
              <a:t>S</a:t>
            </a:r>
            <a:r>
              <a:rPr lang="nb-NO" sz="1200" b="0" i="0" u="none" strike="noStrike" kern="1200" baseline="0" dirty="0">
                <a:solidFill>
                  <a:schemeClr val="tx1"/>
                </a:solidFill>
                <a:latin typeface="Arial" charset="0"/>
                <a:ea typeface="ヒラギノ角ゴ Pro W3" charset="-128"/>
                <a:cs typeface="ヒラギノ角ゴ Pro W3" charset="-128"/>
              </a:rPr>
              <a:t>tudentene selv er ansvarlige for å sette seg inn i hvilke regler og krav som gjelder på eksamen, herunder reglene om fusk og kildebruk. Det er ikke formildende at studenten ikke har gjort seg kjent med dette. </a:t>
            </a:r>
            <a:endParaRPr lang="nb-NO" dirty="0"/>
          </a:p>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11</a:t>
            </a:fld>
            <a:endParaRPr lang="en-US"/>
          </a:p>
        </p:txBody>
      </p:sp>
    </p:spTree>
    <p:extLst>
      <p:ext uri="{BB962C8B-B14F-4D97-AF65-F5344CB8AC3E}">
        <p14:creationId xmlns:p14="http://schemas.microsoft.com/office/powerpoint/2010/main" val="361550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Studenten har forklart at ulike personlige forhold spilte inn og at det førte til at hun havnet i denne situasjonen </a:t>
            </a:r>
          </a:p>
          <a:p>
            <a:r>
              <a:rPr lang="nb-NO" sz="1200" b="0" i="0" u="none" strike="noStrike" kern="1200" baseline="0" dirty="0">
                <a:solidFill>
                  <a:schemeClr val="tx1"/>
                </a:solidFill>
                <a:latin typeface="Arial" charset="0"/>
                <a:ea typeface="ヒラギノ角ゴ Pro W3" charset="-128"/>
                <a:cs typeface="ヒラギノ角ゴ Pro W3" charset="-128"/>
              </a:rPr>
              <a:t>Felles klagenemnd har som regel ikke hatt grunn til å betvile opplysningene studentene gir om sin private livssituasjon. Nemnda har likevel, ut fra den praksis som har utviklet seg med utmåling av utestengningsperiode i antall semestre, funnet lite rom for å tillegge private forhold vekt ved reaksjonsfastsettelsen. </a:t>
            </a:r>
            <a:endParaRPr lang="nb-NO" dirty="0"/>
          </a:p>
          <a:p>
            <a:endParaRPr lang="nb-NO"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nb-NO" sz="1200" dirty="0"/>
              <a:t>Det er ikke et vilkår for å reagere mot fusk at studenten var kjent med regelverket om kildebruk. Studentene har plikt til å sette seg inn i dette regelverket, slik at det normalt vil foreligge grov uaktsomhet om reglene om kildebruk ikke er overholdt fordi studenten har unnlatt å sette seg inn i regelverket. Det skal mye til for at uvitenhet om eller misforståelse av reglene skal være unnskyldelig og frita studenten fra ansvar.</a:t>
            </a:r>
          </a:p>
          <a:p>
            <a:endParaRPr lang="nb-NO" dirty="0"/>
          </a:p>
          <a:p>
            <a:r>
              <a:rPr lang="nb-NO" dirty="0"/>
              <a:t>Studenten viste til at det ikke er avhold </a:t>
            </a:r>
            <a:r>
              <a:rPr lang="nb-NO" dirty="0" err="1"/>
              <a:t>bibliotekurs</a:t>
            </a:r>
            <a:r>
              <a:rPr lang="nb-NO" dirty="0"/>
              <a:t> enda og at hun ikke var klar over at kilden skulle henvises til på den måten. </a:t>
            </a:r>
          </a:p>
          <a:p>
            <a:r>
              <a:rPr lang="nb-NO" dirty="0"/>
              <a:t>Praksis nemda: </a:t>
            </a:r>
            <a:r>
              <a:rPr lang="nb-NO" sz="1200" b="0" i="0" u="none" strike="noStrike" kern="1200" baseline="0" dirty="0">
                <a:solidFill>
                  <a:schemeClr val="tx1"/>
                </a:solidFill>
                <a:latin typeface="Arial" charset="0"/>
                <a:ea typeface="ヒラギノ角ゴ Pro W3" charset="-128"/>
              </a:rPr>
              <a:t>S</a:t>
            </a:r>
            <a:r>
              <a:rPr lang="nb-NO" sz="1200" b="0" i="0" u="none" strike="noStrike" kern="1200" baseline="0" dirty="0">
                <a:solidFill>
                  <a:schemeClr val="tx1"/>
                </a:solidFill>
                <a:latin typeface="Arial" charset="0"/>
                <a:ea typeface="ヒラギノ角ゴ Pro W3" charset="-128"/>
                <a:cs typeface="ヒラギノ角ゴ Pro W3" charset="-128"/>
              </a:rPr>
              <a:t>tudentene selv er ansvarlige for å sette seg inn i hvilke regler og krav som gjelder på eksamen, herunder reglene om fusk og kildebruk. Det er ikke formildende at studenten ikke har gjort seg kjent med dette. </a:t>
            </a:r>
            <a:endParaRPr lang="nb-NO" dirty="0"/>
          </a:p>
          <a:p>
            <a:endParaRPr lang="nb-NO" dirty="0"/>
          </a:p>
        </p:txBody>
      </p:sp>
      <p:sp>
        <p:nvSpPr>
          <p:cNvPr id="4" name="Plassholder for lysbildenummer 3"/>
          <p:cNvSpPr>
            <a:spLocks noGrp="1"/>
          </p:cNvSpPr>
          <p:nvPr>
            <p:ph type="sldNum" sz="quarter" idx="5"/>
          </p:nvPr>
        </p:nvSpPr>
        <p:spPr/>
        <p:txBody>
          <a:bodyPr/>
          <a:lstStyle/>
          <a:p>
            <a:fld id="{EA72985F-36CD-4D87-8C89-674A558E8057}" type="slidenum">
              <a:rPr lang="en-US" smtClean="0"/>
              <a:t>13</a:t>
            </a:fld>
            <a:endParaRPr lang="en-US"/>
          </a:p>
        </p:txBody>
      </p:sp>
    </p:spTree>
    <p:extLst>
      <p:ext uri="{BB962C8B-B14F-4D97-AF65-F5344CB8AC3E}">
        <p14:creationId xmlns:p14="http://schemas.microsoft.com/office/powerpoint/2010/main" val="17556901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svg"/><Relationship Id="rId7" Type="http://schemas.openxmlformats.org/officeDocument/2006/relationships/image" Target="../media/image6.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6.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orside halv UiO Bild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E962FF3-951D-4441-9C7D-501471E5888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4" name="addin_colorbox" hidden="1">
            <a:extLst>
              <a:ext uri="{FF2B5EF4-FFF2-40B4-BE49-F238E27FC236}">
                <a16:creationId xmlns:a16="http://schemas.microsoft.com/office/drawing/2014/main" id="{B34046E2-E0A0-4315-9411-04EBA19D54D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EB9E8B29-78FF-422D-B648-7D4F0D403082}"/>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918F58FB-9B03-413E-989C-AE087C74A79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16BC30A-E2A3-4BB3-8175-D14FBA97BB4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189797EA-4203-48ED-9B9C-9481B1311A5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D3C84601-A4D0-4B48-876F-9DC17367A2A1}"/>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2" name="logo_hvit" descr="UiO Segl" hidden="1">
            <a:extLst>
              <a:ext uri="{FF2B5EF4-FFF2-40B4-BE49-F238E27FC236}">
                <a16:creationId xmlns:a16="http://schemas.microsoft.com/office/drawing/2014/main" id="{9312E79A-63CD-41D4-8EA6-B9BD7EBEEA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5613" y="5457092"/>
            <a:ext cx="1025436" cy="1025436"/>
          </a:xfrm>
          <a:prstGeom prst="rect">
            <a:avLst/>
          </a:prstGeom>
        </p:spPr>
      </p:pic>
      <p:pic>
        <p:nvPicPr>
          <p:cNvPr id="23" name="logo_sort" descr="UiO Segl" hidden="1">
            <a:extLst>
              <a:ext uri="{FF2B5EF4-FFF2-40B4-BE49-F238E27FC236}">
                <a16:creationId xmlns:a16="http://schemas.microsoft.com/office/drawing/2014/main" id="{CCD2A0AF-6987-472B-AB0A-FE4E51B298B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85614" y="5457093"/>
            <a:ext cx="1025421" cy="1025421"/>
          </a:xfrm>
          <a:prstGeom prst="rect">
            <a:avLst/>
          </a:prstGeom>
        </p:spPr>
      </p:pic>
      <p:sp>
        <p:nvSpPr>
          <p:cNvPr id="24" name="addin_colorlist" hidden="1">
            <a:extLst>
              <a:ext uri="{FF2B5EF4-FFF2-40B4-BE49-F238E27FC236}">
                <a16:creationId xmlns:a16="http://schemas.microsoft.com/office/drawing/2014/main" id="{FD548E61-D022-4178-8722-46839AB856D2}"/>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5" name="Text Placeholder 6" descr="Logo Universitetet i oslo">
            <a:extLst>
              <a:ext uri="{FF2B5EF4-FFF2-40B4-BE49-F238E27FC236}">
                <a16:creationId xmlns:a16="http://schemas.microsoft.com/office/drawing/2014/main" id="{7AED3548-5867-47BB-8575-A83E0A9CE3B6}"/>
              </a:ext>
            </a:extLst>
          </p:cNvPr>
          <p:cNvSpPr>
            <a:spLocks noGrp="1"/>
          </p:cNvSpPr>
          <p:nvPr>
            <p:ph type="body" sz="quarter" idx="17" hasCustomPrompt="1"/>
          </p:nvPr>
        </p:nvSpPr>
        <p:spPr>
          <a:xfrm>
            <a:off x="386112" y="381854"/>
            <a:ext cx="5619582" cy="1116919"/>
          </a:xfrm>
          <a:blipFill>
            <a:blip r:embed="rId7">
              <a:extLst>
                <a:ext uri="{96DAC541-7B7A-43D3-8B79-37D633B846F1}">
                  <asvg:svgBlip xmlns:asvg="http://schemas.microsoft.com/office/drawing/2016/SVG/main" r:embed="rId8"/>
                </a:ext>
              </a:extLst>
            </a:blip>
            <a:stretch>
              <a:fillRect/>
            </a:stretch>
          </a:blipFill>
        </p:spPr>
        <p:txBody>
          <a:bodyPr/>
          <a:lstStyle>
            <a:lvl1pPr>
              <a:buNone/>
              <a:defRPr/>
            </a:lvl1pPr>
          </a:lstStyle>
          <a:p>
            <a:pPr lvl="0"/>
            <a:r>
              <a:rPr lang="nb-NO" dirty="0"/>
              <a:t> </a:t>
            </a:r>
            <a:endParaRPr lang="en-US" dirty="0"/>
          </a:p>
        </p:txBody>
      </p:sp>
      <p:sp>
        <p:nvSpPr>
          <p:cNvPr id="21" name="Text Placeholder 4" descr="UiO segl">
            <a:extLst>
              <a:ext uri="{FF2B5EF4-FFF2-40B4-BE49-F238E27FC236}">
                <a16:creationId xmlns:a16="http://schemas.microsoft.com/office/drawing/2014/main" id="{D397E638-588F-47C4-8318-DB30D79BCF62}"/>
              </a:ext>
            </a:extLst>
          </p:cNvPr>
          <p:cNvSpPr>
            <a:spLocks noGrp="1"/>
          </p:cNvSpPr>
          <p:nvPr>
            <p:ph type="body" sz="quarter" idx="14" hasCustomPrompt="1"/>
          </p:nvPr>
        </p:nvSpPr>
        <p:spPr>
          <a:xfrm>
            <a:off x="10785613" y="5457092"/>
            <a:ext cx="1025436" cy="1025421"/>
          </a:xfrm>
          <a:blipFill>
            <a:blip r:embed="rId3">
              <a:extLst>
                <a:ext uri="{96DAC541-7B7A-43D3-8B79-37D633B846F1}">
                  <asvg:svgBlip xmlns:asvg="http://schemas.microsoft.com/office/drawing/2016/SVG/main" r:embed="rId4"/>
                </a:ext>
              </a:extLst>
            </a:blip>
            <a:stretch>
              <a:fillRect/>
            </a:stretch>
          </a:blipFill>
        </p:spPr>
        <p:txBody>
          <a:bodyPr/>
          <a:lstStyle>
            <a:lvl1pPr>
              <a:buNone/>
              <a:defRPr sz="100"/>
            </a:lvl1pPr>
          </a:lstStyle>
          <a:p>
            <a:pPr lvl="0"/>
            <a:r>
              <a:rPr lang="nb-NO" dirty="0"/>
              <a:t> </a:t>
            </a:r>
            <a:endParaRPr lang="en-US" dirty="0"/>
          </a:p>
        </p:txBody>
      </p:sp>
      <p:sp>
        <p:nvSpPr>
          <p:cNvPr id="26" name="Title 1">
            <a:extLst>
              <a:ext uri="{FF2B5EF4-FFF2-40B4-BE49-F238E27FC236}">
                <a16:creationId xmlns:a16="http://schemas.microsoft.com/office/drawing/2014/main" id="{DC827CE2-8409-4B09-A9E5-74716A2BA2A3}"/>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dirty="0"/>
          </a:p>
        </p:txBody>
      </p:sp>
      <p:sp>
        <p:nvSpPr>
          <p:cNvPr id="4" name="Text Placeholder 3">
            <a:extLst>
              <a:ext uri="{FF2B5EF4-FFF2-40B4-BE49-F238E27FC236}">
                <a16:creationId xmlns:a16="http://schemas.microsoft.com/office/drawing/2014/main" id="{33333ACA-8377-46D1-9D90-73F9F4A0D070}"/>
              </a:ext>
            </a:extLst>
          </p:cNvPr>
          <p:cNvSpPr>
            <a:spLocks noGrp="1"/>
          </p:cNvSpPr>
          <p:nvPr>
            <p:ph type="body" sz="quarter" idx="18" hasCustomPrompt="1"/>
          </p:nvPr>
        </p:nvSpPr>
        <p:spPr>
          <a:xfrm>
            <a:off x="379038" y="4237773"/>
            <a:ext cx="5716962" cy="757238"/>
          </a:xfrm>
        </p:spPr>
        <p:txBody>
          <a:bodyPr/>
          <a:lstStyle>
            <a:lvl1pPr marL="0" indent="0">
              <a:spcBef>
                <a:spcPts val="0"/>
              </a:spcBef>
              <a:buNone/>
              <a:defRPr/>
            </a:lvl1pPr>
          </a:lstStyle>
          <a:p>
            <a:pPr lvl="0"/>
            <a:r>
              <a:rPr lang="en-US" dirty="0" err="1"/>
              <a:t>Underoverskrift</a:t>
            </a:r>
            <a:endParaRPr lang="en-US" dirty="0"/>
          </a:p>
        </p:txBody>
      </p:sp>
      <p:sp>
        <p:nvSpPr>
          <p:cNvPr id="31" name="Subtitle 2">
            <a:extLst>
              <a:ext uri="{FF2B5EF4-FFF2-40B4-BE49-F238E27FC236}">
                <a16:creationId xmlns:a16="http://schemas.microsoft.com/office/drawing/2014/main" id="{73782A73-0164-4D2C-BAD5-DF53C4F800E5}"/>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9" name="Text Placeholder 8">
            <a:extLst>
              <a:ext uri="{FF2B5EF4-FFF2-40B4-BE49-F238E27FC236}">
                <a16:creationId xmlns:a16="http://schemas.microsoft.com/office/drawing/2014/main" id="{0C9865C8-230B-42BE-8B05-ECBF9A085ED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30" name="Text Placeholder 8">
            <a:extLst>
              <a:ext uri="{FF2B5EF4-FFF2-40B4-BE49-F238E27FC236}">
                <a16:creationId xmlns:a16="http://schemas.microsoft.com/office/drawing/2014/main" id="{6371C43A-1652-4674-9385-53CBD3210978}"/>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8" name="Date Placeholder 3">
            <a:extLst>
              <a:ext uri="{FF2B5EF4-FFF2-40B4-BE49-F238E27FC236}">
                <a16:creationId xmlns:a16="http://schemas.microsoft.com/office/drawing/2014/main" id="{A1654625-2F9D-43A8-9B19-A1501B2C4B8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955469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side institutt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30" name="Graphic 29" descr="UiO segl">
            <a:extLst>
              <a:ext uri="{FF2B5EF4-FFF2-40B4-BE49-F238E27FC236}">
                <a16:creationId xmlns:a16="http://schemas.microsoft.com/office/drawing/2014/main" id="{6E45B275-2917-4791-9D93-B119E57F1E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5" name="Text Placeholder 8">
            <a:extLst>
              <a:ext uri="{FF2B5EF4-FFF2-40B4-BE49-F238E27FC236}">
                <a16:creationId xmlns:a16="http://schemas.microsoft.com/office/drawing/2014/main" id="{542A6449-D96E-414F-A604-C4E12FC569EA}"/>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5" name="Text Placeholder 4">
            <a:extLst>
              <a:ext uri="{FF2B5EF4-FFF2-40B4-BE49-F238E27FC236}">
                <a16:creationId xmlns:a16="http://schemas.microsoft.com/office/drawing/2014/main" id="{03E20FF9-F861-400C-878F-01B664860162}"/>
              </a:ext>
            </a:extLst>
          </p:cNvPr>
          <p:cNvSpPr>
            <a:spLocks noGrp="1"/>
          </p:cNvSpPr>
          <p:nvPr>
            <p:ph type="body" sz="quarter" idx="19"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29" name="Text Placeholder 8">
            <a:extLst>
              <a:ext uri="{FF2B5EF4-FFF2-40B4-BE49-F238E27FC236}">
                <a16:creationId xmlns:a16="http://schemas.microsoft.com/office/drawing/2014/main" id="{D729F8AC-6A5E-427F-BADE-EA072C6164CF}"/>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7" name="Text Placeholder 8">
            <a:extLst>
              <a:ext uri="{FF2B5EF4-FFF2-40B4-BE49-F238E27FC236}">
                <a16:creationId xmlns:a16="http://schemas.microsoft.com/office/drawing/2014/main" id="{548DDD7D-1EE4-480A-9DFC-6999E44EAAFE}"/>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8" name="Text Placeholder 8">
            <a:extLst>
              <a:ext uri="{FF2B5EF4-FFF2-40B4-BE49-F238E27FC236}">
                <a16:creationId xmlns:a16="http://schemas.microsoft.com/office/drawing/2014/main" id="{94EC4BF0-912D-4C74-897D-7058B1C43F41}"/>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4387C63E-1139-41C5-A5DA-C7934430189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367778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25" name="Picture Placeholder 2">
            <a:extLst>
              <a:ext uri="{FF2B5EF4-FFF2-40B4-BE49-F238E27FC236}">
                <a16:creationId xmlns:a16="http://schemas.microsoft.com/office/drawing/2014/main" id="{B080593B-46D5-4272-829F-0AB9BB0A72E9}"/>
              </a:ext>
            </a:extLst>
          </p:cNvPr>
          <p:cNvSpPr>
            <a:spLocks noGrp="1"/>
          </p:cNvSpPr>
          <p:nvPr>
            <p:ph type="pic" sz="quarter" idx="20"/>
          </p:nvPr>
        </p:nvSpPr>
        <p:spPr>
          <a:xfrm>
            <a:off x="6209880" y="0"/>
            <a:ext cx="5982120" cy="6858000"/>
          </a:xfrm>
          <a:prstGeom prst="rect">
            <a:avLst/>
          </a:prstGeom>
        </p:spPr>
        <p:txBody>
          <a:bodyPr lIns="0" tIns="0" rIns="0" bIns="0"/>
          <a:lstStyle/>
          <a:p>
            <a:r>
              <a:rPr lang="nb-NO"/>
              <a:t>Klikk på ikonet for å legge til et bilde</a:t>
            </a:r>
            <a:endParaRPr lang="en-US"/>
          </a:p>
        </p:txBody>
      </p:sp>
      <p:pic>
        <p:nvPicPr>
          <p:cNvPr id="31" name="Graphic 30" descr="UiO segl">
            <a:extLst>
              <a:ext uri="{FF2B5EF4-FFF2-40B4-BE49-F238E27FC236}">
                <a16:creationId xmlns:a16="http://schemas.microsoft.com/office/drawing/2014/main" id="{27D749C7-8972-4648-8357-FE945BD11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5046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4" name="Text Placeholder 8">
            <a:extLst>
              <a:ext uri="{FF2B5EF4-FFF2-40B4-BE49-F238E27FC236}">
                <a16:creationId xmlns:a16="http://schemas.microsoft.com/office/drawing/2014/main" id="{AA9DF7D4-90D1-427E-86F5-96B8E6DDF5C0}"/>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7" name="Text Placeholder 4">
            <a:extLst>
              <a:ext uri="{FF2B5EF4-FFF2-40B4-BE49-F238E27FC236}">
                <a16:creationId xmlns:a16="http://schemas.microsoft.com/office/drawing/2014/main" id="{05359BE4-B9E6-44C9-994B-4B43BA31858B}"/>
              </a:ext>
            </a:extLst>
          </p:cNvPr>
          <p:cNvSpPr>
            <a:spLocks noGrp="1"/>
          </p:cNvSpPr>
          <p:nvPr>
            <p:ph type="body" sz="quarter" idx="21" hasCustomPrompt="1"/>
          </p:nvPr>
        </p:nvSpPr>
        <p:spPr>
          <a:xfrm>
            <a:off x="379038" y="653143"/>
            <a:ext cx="5075367" cy="1204686"/>
          </a:xfrm>
        </p:spPr>
        <p:txBody>
          <a:bodyPr/>
          <a:lstStyle>
            <a:lvl1pPr marL="0" indent="0">
              <a:buNone/>
              <a:defRPr lang="en-US" sz="2000" kern="1200" dirty="0">
                <a:solidFill>
                  <a:schemeClr val="tx1"/>
                </a:solidFill>
                <a:latin typeface="+mj-lt"/>
                <a:ea typeface="+mj-ea"/>
                <a:cs typeface="+mj-cs"/>
              </a:defRPr>
            </a:lvl1pPr>
          </a:lstStyle>
          <a:p>
            <a:pPr lvl="0"/>
            <a:r>
              <a:rPr lang="nb-NO" dirty="0"/>
              <a:t>Navn på institutt</a:t>
            </a:r>
            <a:endParaRPr lang="en-US" dirty="0"/>
          </a:p>
        </p:txBody>
      </p:sp>
      <p:sp>
        <p:nvSpPr>
          <p:cNvPr id="7" name="Text Placeholder 6">
            <a:extLst>
              <a:ext uri="{FF2B5EF4-FFF2-40B4-BE49-F238E27FC236}">
                <a16:creationId xmlns:a16="http://schemas.microsoft.com/office/drawing/2014/main" id="{8B8A0E4F-1BA9-45F5-9553-E579F5F1C2D8}"/>
              </a:ext>
            </a:extLst>
          </p:cNvPr>
          <p:cNvSpPr>
            <a:spLocks noGrp="1"/>
          </p:cNvSpPr>
          <p:nvPr>
            <p:ph type="body" sz="quarter" idx="19"/>
          </p:nvPr>
        </p:nvSpPr>
        <p:spPr>
          <a:xfrm>
            <a:off x="379039" y="2302849"/>
            <a:ext cx="5080128" cy="1702414"/>
          </a:xfrm>
        </p:spPr>
        <p:txBody>
          <a:bodyPr/>
          <a:lstStyle>
            <a:lvl1pPr marL="0" indent="0">
              <a:buNone/>
              <a:defRPr sz="4500"/>
            </a:lvl1pPr>
          </a:lstStyle>
          <a:p>
            <a:pPr lvl="0"/>
            <a:r>
              <a:rPr lang="nb-NO"/>
              <a:t>Klikk for å redigere tekststiler i malen</a:t>
            </a:r>
          </a:p>
        </p:txBody>
      </p:sp>
      <p:sp>
        <p:nvSpPr>
          <p:cNvPr id="30" name="Text Placeholder 8">
            <a:extLst>
              <a:ext uri="{FF2B5EF4-FFF2-40B4-BE49-F238E27FC236}">
                <a16:creationId xmlns:a16="http://schemas.microsoft.com/office/drawing/2014/main" id="{88EA911F-B545-4F74-AF42-9EC2B355D8F1}"/>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4E55111D-AB70-4D2B-9C10-0B91F296CDF4}"/>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1DB45DBF-1D97-4017-83BE-AD48141222A5}"/>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6" name="Date Placeholder 3">
            <a:extLst>
              <a:ext uri="{FF2B5EF4-FFF2-40B4-BE49-F238E27FC236}">
                <a16:creationId xmlns:a16="http://schemas.microsoft.com/office/drawing/2014/main" id="{88916788-1A25-4BF7-B2F3-11CED5D74CB4}"/>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453797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01">
    <p:bg>
      <p:bgPr>
        <a:solidFill>
          <a:schemeClr val="accent4"/>
        </a:solidFill>
        <a:effectLst/>
      </p:bgPr>
    </p:bg>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F9CB4958-81B1-49B9-BBDA-D042DC89C1F0}"/>
              </a:ext>
            </a:extLst>
          </p:cNvPr>
          <p:cNvSpPr>
            <a:spLocks noGrp="1"/>
          </p:cNvSpPr>
          <p:nvPr>
            <p:ph type="sldNum" sz="quarter" idx="16"/>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endParaRPr lang="nb-NO" noProof="0" dirty="0"/>
          </a:p>
        </p:txBody>
      </p:sp>
      <p:sp>
        <p:nvSpPr>
          <p:cNvPr id="9" name="Text Placeholder 8">
            <a:extLst>
              <a:ext uri="{FF2B5EF4-FFF2-40B4-BE49-F238E27FC236}">
                <a16:creationId xmlns:a16="http://schemas.microsoft.com/office/drawing/2014/main" id="{4F5D4F5D-6A45-4660-B498-EC62A1753CA4}"/>
              </a:ext>
            </a:extLst>
          </p:cNvPr>
          <p:cNvSpPr>
            <a:spLocks noGrp="1"/>
          </p:cNvSpPr>
          <p:nvPr>
            <p:ph type="body" sz="quarter" idx="13" hasCustomPrompt="1"/>
          </p:nvPr>
        </p:nvSpPr>
        <p:spPr>
          <a:xfrm>
            <a:off x="6002667" y="1768008"/>
            <a:ext cx="5863168" cy="4351338"/>
          </a:xfrm>
          <a:prstGeom prst="rect">
            <a:avLst/>
          </a:prstGeom>
        </p:spPr>
        <p:txBody>
          <a:bodyPr lIns="0" tIns="0" rIns="0" bIns="0"/>
          <a:lstStyle>
            <a:lvl1pPr marL="0" indent="0" algn="l">
              <a:lnSpc>
                <a:spcPct val="100000"/>
              </a:lnSpc>
              <a:spcBef>
                <a:spcPts val="0"/>
              </a:spcBef>
              <a:spcAft>
                <a:spcPts val="0"/>
              </a:spcAft>
              <a:buClrTx/>
              <a:buFontTx/>
              <a:buNone/>
              <a:defRPr sz="4501" b="0" i="0" u="none" cap="none">
                <a:solidFill>
                  <a:srgbClr val="000000"/>
                </a:solidFill>
                <a:latin typeface="+mn-lt"/>
              </a:defRPr>
            </a:lvl1pPr>
            <a:lvl2pPr marL="0" indent="0" algn="l">
              <a:lnSpc>
                <a:spcPct val="100000"/>
              </a:lnSpc>
              <a:spcBef>
                <a:spcPts val="0"/>
              </a:spcBef>
              <a:spcAft>
                <a:spcPts val="0"/>
              </a:spcAft>
              <a:buClrTx/>
              <a:buFontTx/>
              <a:buNone/>
              <a:defRPr sz="4501" b="0" i="0" u="none" cap="none">
                <a:solidFill>
                  <a:srgbClr val="000000"/>
                </a:solidFill>
                <a:latin typeface="+mn-lt"/>
              </a:defRPr>
            </a:lvl2pPr>
            <a:lvl3pPr marL="0" indent="0" algn="l">
              <a:lnSpc>
                <a:spcPct val="100000"/>
              </a:lnSpc>
              <a:spcBef>
                <a:spcPts val="0"/>
              </a:spcBef>
              <a:spcAft>
                <a:spcPts val="0"/>
              </a:spcAft>
              <a:buClrTx/>
              <a:buFontTx/>
              <a:buNone/>
              <a:defRPr sz="4501" b="0" i="0" u="none" cap="none">
                <a:solidFill>
                  <a:srgbClr val="000000"/>
                </a:solidFill>
                <a:latin typeface="+mn-lt"/>
              </a:defRPr>
            </a:lvl3pPr>
            <a:lvl4pPr marL="0" indent="0" algn="l">
              <a:lnSpc>
                <a:spcPct val="100000"/>
              </a:lnSpc>
              <a:spcBef>
                <a:spcPts val="0"/>
              </a:spcBef>
              <a:spcAft>
                <a:spcPts val="0"/>
              </a:spcAft>
              <a:buClrTx/>
              <a:buFontTx/>
              <a:buNone/>
              <a:defRPr sz="4501" b="0" i="0" u="none" cap="none">
                <a:solidFill>
                  <a:srgbClr val="000000"/>
                </a:solidFill>
                <a:latin typeface="+mn-lt"/>
              </a:defRPr>
            </a:lvl4pPr>
          </a:lstStyle>
          <a:p>
            <a:pPr lvl="0"/>
            <a:r>
              <a:rPr lang="nb-NO" dirty="0"/>
              <a:t>Punkt A</a:t>
            </a:r>
          </a:p>
          <a:p>
            <a:pPr lvl="0"/>
            <a:r>
              <a:rPr lang="nb-NO" dirty="0"/>
              <a:t>Punkt B</a:t>
            </a:r>
          </a:p>
          <a:p>
            <a:pPr lvl="0"/>
            <a:r>
              <a:rPr lang="nb-NO" dirty="0"/>
              <a:t>Punkt C</a:t>
            </a:r>
          </a:p>
          <a:p>
            <a:pPr lvl="0"/>
            <a:r>
              <a:rPr lang="nb-NO" dirty="0"/>
              <a:t>Punkt D</a:t>
            </a:r>
            <a:endParaRPr lang="en-US" dirty="0"/>
          </a:p>
        </p:txBody>
      </p:sp>
    </p:spTree>
    <p:extLst>
      <p:ext uri="{BB962C8B-B14F-4D97-AF65-F5344CB8AC3E}">
        <p14:creationId xmlns:p14="http://schemas.microsoft.com/office/powerpoint/2010/main" val="17905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sfortegnelse 02">
    <p:bg>
      <p:bgPr>
        <a:solidFill>
          <a:schemeClr val="accent4"/>
        </a:solidFill>
        <a:effectLst/>
      </p:bgPr>
    </p:bg>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02B12D4E-956E-456A-B250-54F8DAC4F518}"/>
              </a:ext>
            </a:extLst>
          </p:cNvPr>
          <p:cNvSpPr>
            <a:spLocks noGrp="1"/>
          </p:cNvSpPr>
          <p:nvPr>
            <p:ph type="sldNum" sz="quarter" idx="22"/>
          </p:nvPr>
        </p:nvSpPr>
        <p:spPr/>
        <p:txBody>
          <a:bodyPr/>
          <a:lstStyle/>
          <a:p>
            <a:r>
              <a:rPr lang="en-US"/>
              <a:t>Side </a:t>
            </a:r>
            <a:fld id="{5251F420-7306-4E7C-A79E-F31A38F7D392}" type="slidenum">
              <a:rPr lang="en-US" smtClean="0"/>
              <a:pPr/>
              <a:t>‹#›</a:t>
            </a:fld>
            <a:endParaRPr lang="en-US" dirty="0"/>
          </a:p>
        </p:txBody>
      </p:sp>
      <p:sp>
        <p:nvSpPr>
          <p:cNvPr id="2" name="Title 1"/>
          <p:cNvSpPr>
            <a:spLocks noGrp="1"/>
          </p:cNvSpPr>
          <p:nvPr>
            <p:ph type="title"/>
          </p:nvPr>
        </p:nvSpPr>
        <p:spPr>
          <a:xfrm>
            <a:off x="360045" y="2503593"/>
            <a:ext cx="3717652" cy="1325563"/>
          </a:xfrm>
        </p:spPr>
        <p:txBody>
          <a:bodyPr/>
          <a:lstStyle>
            <a:lvl1pPr>
              <a:defRPr sz="4501"/>
            </a:lvl1pPr>
          </a:lstStyle>
          <a:p>
            <a:r>
              <a:rPr lang="nb-NO" noProof="0"/>
              <a:t>Klikk for å redigere tittelstil</a:t>
            </a:r>
            <a:endParaRPr lang="nb-NO" noProof="0" dirty="0"/>
          </a:p>
        </p:txBody>
      </p:sp>
      <p:sp>
        <p:nvSpPr>
          <p:cNvPr id="3" name="Text Placeholder 2">
            <a:extLst>
              <a:ext uri="{FF2B5EF4-FFF2-40B4-BE49-F238E27FC236}">
                <a16:creationId xmlns:a16="http://schemas.microsoft.com/office/drawing/2014/main" id="{49E40B9F-ECB7-4387-A58C-0A496B930AD5}"/>
              </a:ext>
            </a:extLst>
          </p:cNvPr>
          <p:cNvSpPr>
            <a:spLocks noGrp="1"/>
          </p:cNvSpPr>
          <p:nvPr>
            <p:ph type="body" sz="quarter" idx="23" hasCustomPrompt="1"/>
          </p:nvPr>
        </p:nvSpPr>
        <p:spPr>
          <a:xfrm>
            <a:off x="4736716"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A</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9" name="Text Placeholder 2">
            <a:extLst>
              <a:ext uri="{FF2B5EF4-FFF2-40B4-BE49-F238E27FC236}">
                <a16:creationId xmlns:a16="http://schemas.microsoft.com/office/drawing/2014/main" id="{36E426CF-9990-43F5-BE14-226088D8A7BB}"/>
              </a:ext>
            </a:extLst>
          </p:cNvPr>
          <p:cNvSpPr>
            <a:spLocks noGrp="1"/>
          </p:cNvSpPr>
          <p:nvPr>
            <p:ph type="body" sz="quarter" idx="27" hasCustomPrompt="1"/>
          </p:nvPr>
        </p:nvSpPr>
        <p:spPr>
          <a:xfrm>
            <a:off x="8413844" y="881598"/>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B</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20" name="Text Placeholder 2">
            <a:extLst>
              <a:ext uri="{FF2B5EF4-FFF2-40B4-BE49-F238E27FC236}">
                <a16:creationId xmlns:a16="http://schemas.microsoft.com/office/drawing/2014/main" id="{B679225E-A5E2-4DC8-9837-7BCA23C8E409}"/>
              </a:ext>
            </a:extLst>
          </p:cNvPr>
          <p:cNvSpPr>
            <a:spLocks noGrp="1"/>
          </p:cNvSpPr>
          <p:nvPr>
            <p:ph type="body" sz="quarter" idx="28" hasCustomPrompt="1"/>
          </p:nvPr>
        </p:nvSpPr>
        <p:spPr>
          <a:xfrm>
            <a:off x="4736715"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C</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5" name="Text Placeholder 2">
            <a:extLst>
              <a:ext uri="{FF2B5EF4-FFF2-40B4-BE49-F238E27FC236}">
                <a16:creationId xmlns:a16="http://schemas.microsoft.com/office/drawing/2014/main" id="{2A833A43-18E3-4392-918C-09F8E26D369D}"/>
              </a:ext>
            </a:extLst>
          </p:cNvPr>
          <p:cNvSpPr>
            <a:spLocks noGrp="1"/>
          </p:cNvSpPr>
          <p:nvPr>
            <p:ph type="body" sz="quarter" idx="24" hasCustomPrompt="1"/>
          </p:nvPr>
        </p:nvSpPr>
        <p:spPr>
          <a:xfrm>
            <a:off x="8413844" y="2527399"/>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D</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6" name="Text Placeholder 2">
            <a:extLst>
              <a:ext uri="{FF2B5EF4-FFF2-40B4-BE49-F238E27FC236}">
                <a16:creationId xmlns:a16="http://schemas.microsoft.com/office/drawing/2014/main" id="{C23B8277-88D5-4007-B32D-B587FB6C14E8}"/>
              </a:ext>
            </a:extLst>
          </p:cNvPr>
          <p:cNvSpPr>
            <a:spLocks noGrp="1"/>
          </p:cNvSpPr>
          <p:nvPr>
            <p:ph type="body" sz="quarter" idx="25" hasCustomPrompt="1"/>
          </p:nvPr>
        </p:nvSpPr>
        <p:spPr>
          <a:xfrm>
            <a:off x="4736714"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E</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
        <p:nvSpPr>
          <p:cNvPr id="17" name="Text Placeholder 2">
            <a:extLst>
              <a:ext uri="{FF2B5EF4-FFF2-40B4-BE49-F238E27FC236}">
                <a16:creationId xmlns:a16="http://schemas.microsoft.com/office/drawing/2014/main" id="{2366E2B9-433F-4D84-9677-520FBB3E32B3}"/>
              </a:ext>
            </a:extLst>
          </p:cNvPr>
          <p:cNvSpPr>
            <a:spLocks noGrp="1"/>
          </p:cNvSpPr>
          <p:nvPr>
            <p:ph type="body" sz="quarter" idx="26" hasCustomPrompt="1"/>
          </p:nvPr>
        </p:nvSpPr>
        <p:spPr>
          <a:xfrm>
            <a:off x="8413845" y="4173201"/>
            <a:ext cx="2970013" cy="1528506"/>
          </a:xfrm>
          <a:prstGeom prst="rect">
            <a:avLst/>
          </a:prstGeom>
        </p:spPr>
        <p:txBody>
          <a:bodyPr lIns="0" tIns="0" rIns="0" bIns="0"/>
          <a:lstStyle>
            <a:lvl1pPr marL="0" indent="0">
              <a:buFont typeface="Arial" panose="020B0604020202020204" pitchFamily="34" charset="0"/>
              <a:buChar char="​"/>
              <a:defRPr sz="3001"/>
            </a:lvl1pPr>
            <a:lvl2pPr marL="516835" indent="-123850">
              <a:spcBef>
                <a:spcPts val="1400"/>
              </a:spcBef>
              <a:tabLst/>
              <a:defRPr/>
            </a:lvl2pPr>
          </a:lstStyle>
          <a:p>
            <a:pPr lvl="0"/>
            <a:r>
              <a:rPr lang="nb-NO" noProof="0" dirty="0"/>
              <a:t>Punkt F</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a:p>
            <a:pPr lvl="3"/>
            <a:r>
              <a:rPr lang="nb-NO" noProof="0" dirty="0" err="1"/>
              <a:t>Fourth</a:t>
            </a:r>
            <a:r>
              <a:rPr lang="nb-NO" noProof="0" dirty="0"/>
              <a:t> </a:t>
            </a:r>
            <a:r>
              <a:rPr lang="nb-NO" noProof="0" dirty="0" err="1"/>
              <a:t>level</a:t>
            </a:r>
            <a:endParaRPr lang="nb-NO" noProof="0" dirty="0"/>
          </a:p>
          <a:p>
            <a:pPr lvl="4"/>
            <a:r>
              <a:rPr lang="nb-NO" noProof="0" dirty="0"/>
              <a:t>Fifth </a:t>
            </a:r>
            <a:r>
              <a:rPr lang="nb-NO" noProof="0" dirty="0" err="1"/>
              <a:t>level</a:t>
            </a:r>
            <a:endParaRPr lang="nb-NO" noProof="0" dirty="0"/>
          </a:p>
        </p:txBody>
      </p:sp>
    </p:spTree>
    <p:extLst>
      <p:ext uri="{BB962C8B-B14F-4D97-AF65-F5344CB8AC3E}">
        <p14:creationId xmlns:p14="http://schemas.microsoft.com/office/powerpoint/2010/main" val="3172626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sid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BCC00A-19CF-41BF-8147-46CE1C6A77C6}"/>
              </a:ext>
            </a:extLst>
          </p:cNvPr>
          <p:cNvSpPr>
            <a:spLocks noGrp="1"/>
          </p:cNvSpPr>
          <p:nvPr>
            <p:ph type="pic" sz="quarter" idx="14" hasCustomPrompt="1"/>
          </p:nvPr>
        </p:nvSpPr>
        <p:spPr>
          <a:xfrm>
            <a:off x="0" y="0"/>
            <a:ext cx="12191999" cy="6858000"/>
          </a:xfrm>
          <a:prstGeom prst="rect">
            <a:avLst/>
          </a:prstGeom>
        </p:spPr>
        <p:txBody>
          <a:bodyPr lIns="0" tIns="0" rIns="0" bIns="0"/>
          <a:lstStyle>
            <a:lvl1pPr>
              <a:buNone/>
              <a:defRPr/>
            </a:lvl1pPr>
          </a:lstStyle>
          <a:p>
            <a:r>
              <a:rPr lang="nb-NO" dirty="0"/>
              <a:t>Trykk - &gt; Sett inn -&gt; Bilde for å endre eller sette inn bilde</a:t>
            </a:r>
            <a:endParaRPr lang="en-US" dirty="0"/>
          </a:p>
        </p:txBody>
      </p:sp>
      <p:sp>
        <p:nvSpPr>
          <p:cNvPr id="8" name="Text Placeholder 4" descr="Logo Universitetet i oslo">
            <a:extLst>
              <a:ext uri="{FF2B5EF4-FFF2-40B4-BE49-F238E27FC236}">
                <a16:creationId xmlns:a16="http://schemas.microsoft.com/office/drawing/2014/main" id="{CB6C8A24-C7F7-483C-B347-EFA80560FB0E}"/>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18" name="Footer Placeholder 4">
            <a:extLst>
              <a:ext uri="{FF2B5EF4-FFF2-40B4-BE49-F238E27FC236}">
                <a16:creationId xmlns:a16="http://schemas.microsoft.com/office/drawing/2014/main" id="{0DAEC6C7-85EA-449B-8EE8-2D97BF53ED2F}"/>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3" name="Slide Number Placeholder 12">
            <a:extLst>
              <a:ext uri="{FF2B5EF4-FFF2-40B4-BE49-F238E27FC236}">
                <a16:creationId xmlns:a16="http://schemas.microsoft.com/office/drawing/2014/main" id="{283FD976-C7D4-4015-A9BA-91E02E673E77}"/>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9" name="addin_colorlist" hidden="1">
            <a:extLst>
              <a:ext uri="{FF2B5EF4-FFF2-40B4-BE49-F238E27FC236}">
                <a16:creationId xmlns:a16="http://schemas.microsoft.com/office/drawing/2014/main" id="{F6C04A44-E476-4A49-B738-EE2D47D4BAD9}"/>
              </a:ext>
            </a:extLst>
          </p:cNvPr>
          <p:cNvSpPr/>
          <p:nvPr userDrawn="1"/>
        </p:nvSpPr>
        <p:spPr>
          <a:xfrm>
            <a:off x="0"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sid1, sid2, sid3, sid4</a:t>
            </a:r>
          </a:p>
        </p:txBody>
      </p:sp>
      <p:sp>
        <p:nvSpPr>
          <p:cNvPr id="10" name="addin_colorbox" hidden="1">
            <a:extLst>
              <a:ext uri="{FF2B5EF4-FFF2-40B4-BE49-F238E27FC236}">
                <a16:creationId xmlns:a16="http://schemas.microsoft.com/office/drawing/2014/main" id="{27C08BAF-0936-474D-B97E-5B57BFE4B3DC}"/>
              </a:ext>
            </a:extLst>
          </p:cNvPr>
          <p:cNvSpPr/>
          <p:nvPr userDrawn="1"/>
        </p:nvSpPr>
        <p:spPr>
          <a:xfrm>
            <a:off x="4973338" y="-1442711"/>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1" name="addin_title" hidden="1">
            <a:extLst>
              <a:ext uri="{FF2B5EF4-FFF2-40B4-BE49-F238E27FC236}">
                <a16:creationId xmlns:a16="http://schemas.microsoft.com/office/drawing/2014/main" id="{CD588095-EB6E-4EE9-A470-1FC6B276AA84}"/>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2" name="addin_text" hidden="1">
            <a:extLst>
              <a:ext uri="{FF2B5EF4-FFF2-40B4-BE49-F238E27FC236}">
                <a16:creationId xmlns:a16="http://schemas.microsoft.com/office/drawing/2014/main" id="{01792D08-5194-467E-A9CB-E87CD6F0CF3C}"/>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4" name="addin_image" hidden="1">
            <a:extLst>
              <a:ext uri="{FF2B5EF4-FFF2-40B4-BE49-F238E27FC236}">
                <a16:creationId xmlns:a16="http://schemas.microsoft.com/office/drawing/2014/main" id="{7E0FF7D7-FC31-4FA1-B98D-9F5E73E0ED06}"/>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5" name="addin_background" hidden="1">
            <a:extLst>
              <a:ext uri="{FF2B5EF4-FFF2-40B4-BE49-F238E27FC236}">
                <a16:creationId xmlns:a16="http://schemas.microsoft.com/office/drawing/2014/main" id="{D73E79DB-AFAF-477A-B39A-3600CE59C832}"/>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6" name="addin_logo" hidden="1">
            <a:extLst>
              <a:ext uri="{FF2B5EF4-FFF2-40B4-BE49-F238E27FC236}">
                <a16:creationId xmlns:a16="http://schemas.microsoft.com/office/drawing/2014/main" id="{6D0ECAE0-D83D-477F-8858-4811F35FC31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6" name="Title 1">
            <a:extLst>
              <a:ext uri="{FF2B5EF4-FFF2-40B4-BE49-F238E27FC236}">
                <a16:creationId xmlns:a16="http://schemas.microsoft.com/office/drawing/2014/main" id="{87DF5643-8F24-4F16-9356-F129900A4A27}"/>
              </a:ext>
            </a:extLst>
          </p:cNvPr>
          <p:cNvSpPr>
            <a:spLocks noGrp="1"/>
          </p:cNvSpPr>
          <p:nvPr>
            <p:ph type="ctrTitle"/>
          </p:nvPr>
        </p:nvSpPr>
        <p:spPr>
          <a:xfrm>
            <a:off x="1524000" y="3151019"/>
            <a:ext cx="9144000" cy="1878763"/>
          </a:xfrm>
        </p:spPr>
        <p:txBody>
          <a:bodyPr wrap="none" anchor="t"/>
          <a:lstStyle>
            <a:lvl1pPr algn="ctr">
              <a:defRPr sz="4501">
                <a:highlight>
                  <a:srgbClr val="FFFFFF"/>
                </a:highlight>
              </a:defRPr>
            </a:lvl1pPr>
          </a:lstStyle>
          <a:p>
            <a:r>
              <a:rPr lang="nb-NO" noProof="0"/>
              <a:t>Klikk for å redigere tittelstil</a:t>
            </a:r>
            <a:endParaRPr lang="nb-NO" noProof="0" dirty="0"/>
          </a:p>
        </p:txBody>
      </p:sp>
      <p:sp>
        <p:nvSpPr>
          <p:cNvPr id="7" name="Subtitle 2">
            <a:extLst>
              <a:ext uri="{FF2B5EF4-FFF2-40B4-BE49-F238E27FC236}">
                <a16:creationId xmlns:a16="http://schemas.microsoft.com/office/drawing/2014/main" id="{545301A6-9B63-4AF8-9A67-C362499DE552}"/>
              </a:ext>
            </a:extLst>
          </p:cNvPr>
          <p:cNvSpPr>
            <a:spLocks noGrp="1"/>
          </p:cNvSpPr>
          <p:nvPr>
            <p:ph type="subTitle" idx="1"/>
          </p:nvPr>
        </p:nvSpPr>
        <p:spPr>
          <a:xfrm>
            <a:off x="1524000" y="1144304"/>
            <a:ext cx="9144000" cy="1655762"/>
          </a:xfrm>
        </p:spPr>
        <p:txBody>
          <a:bodyPr wrap="none" bIns="0" anchor="b"/>
          <a:lstStyle>
            <a:lvl1pPr marL="0" indent="0" algn="ctr">
              <a:buNone/>
              <a:defRPr sz="1750">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a:t>Klikk for å redigere undertittelstil i malen</a:t>
            </a:r>
            <a:endParaRPr lang="nb-NO" noProof="0" dirty="0"/>
          </a:p>
        </p:txBody>
      </p:sp>
    </p:spTree>
    <p:extLst>
      <p:ext uri="{BB962C8B-B14F-4D97-AF65-F5344CB8AC3E}">
        <p14:creationId xmlns:p14="http://schemas.microsoft.com/office/powerpoint/2010/main" val="1358685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tat ">
    <p:bg>
      <p:bgPr>
        <a:solidFill>
          <a:schemeClr val="accent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10FAE04-E853-4650-A24D-5F754E1D5AE2}"/>
              </a:ext>
            </a:extLst>
          </p:cNvPr>
          <p:cNvSpPr>
            <a:spLocks noGrp="1"/>
          </p:cNvSpPr>
          <p:nvPr>
            <p:ph type="pic" sz="quarter" idx="14" hasCustomPrompt="1"/>
          </p:nvPr>
        </p:nvSpPr>
        <p:spPr>
          <a:xfrm>
            <a:off x="0" y="0"/>
            <a:ext cx="12191999" cy="6858000"/>
          </a:xfrm>
          <a:prstGeom prst="rect">
            <a:avLst/>
          </a:prstGeom>
          <a:solidFill>
            <a:schemeClr val="accent6"/>
          </a:solidFill>
        </p:spPr>
        <p:txBody>
          <a:bodyPr lIns="0" tIns="0" rIns="0" bIns="0"/>
          <a:lstStyle>
            <a:lvl1pPr>
              <a:buNone/>
              <a:defRPr>
                <a:solidFill>
                  <a:schemeClr val="bg1"/>
                </a:solidFill>
              </a:defRPr>
            </a:lvl1pPr>
          </a:lstStyle>
          <a:p>
            <a:pPr marL="125438" marR="0" lvl="0" indent="-125438" algn="l" defTabSz="914446" rtl="0" eaLnBrk="1" fontAlgn="auto" latinLnBrk="0" hangingPunct="1">
              <a:lnSpc>
                <a:spcPct val="100000"/>
              </a:lnSpc>
              <a:spcBef>
                <a:spcPts val="1150"/>
              </a:spcBef>
              <a:spcAft>
                <a:spcPts val="0"/>
              </a:spcAft>
              <a:buClrTx/>
              <a:buSzTx/>
              <a:buFont typeface="Arial" panose="020B0604020202020204" pitchFamily="34" charset="0"/>
              <a:buNone/>
              <a:tabLst/>
              <a:defRPr/>
            </a:pPr>
            <a:r>
              <a:rPr lang="nb-NO" dirty="0"/>
              <a:t>Trykk - &gt; Sett inn -&gt; Bilde for å endre eller sette inn bilde</a:t>
            </a:r>
            <a:endParaRPr lang="en-US" dirty="0"/>
          </a:p>
          <a:p>
            <a:endParaRPr lang="en-US" dirty="0"/>
          </a:p>
        </p:txBody>
      </p:sp>
      <p:sp>
        <p:nvSpPr>
          <p:cNvPr id="11" name="Text Placeholder 4" descr="Logo Universitetet i oslo">
            <a:extLst>
              <a:ext uri="{FF2B5EF4-FFF2-40B4-BE49-F238E27FC236}">
                <a16:creationId xmlns:a16="http://schemas.microsoft.com/office/drawing/2014/main" id="{85E9E616-9857-4793-9543-97601CFB29B9}"/>
              </a:ext>
            </a:extLst>
          </p:cNvPr>
          <p:cNvSpPr>
            <a:spLocks noGrp="1"/>
          </p:cNvSpPr>
          <p:nvPr>
            <p:ph type="body" sz="quarter" idx="15"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4" name="addin_colorlist" hidden="1">
            <a:extLst>
              <a:ext uri="{FF2B5EF4-FFF2-40B4-BE49-F238E27FC236}">
                <a16:creationId xmlns:a16="http://schemas.microsoft.com/office/drawing/2014/main" id="{3688BA85-E873-4370-B3DC-1DB3D6805327}"/>
              </a:ext>
            </a:extLst>
          </p:cNvPr>
          <p:cNvSpPr/>
          <p:nvPr userDrawn="1"/>
        </p:nvSpPr>
        <p:spPr>
          <a:xfrm>
            <a:off x="2430935"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5" name="addin_colorbox" hidden="1">
            <a:extLst>
              <a:ext uri="{FF2B5EF4-FFF2-40B4-BE49-F238E27FC236}">
                <a16:creationId xmlns:a16="http://schemas.microsoft.com/office/drawing/2014/main" id="{01750E1E-149D-4737-BB50-E180FD96210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6" name="addin_title" hidden="1">
            <a:extLst>
              <a:ext uri="{FF2B5EF4-FFF2-40B4-BE49-F238E27FC236}">
                <a16:creationId xmlns:a16="http://schemas.microsoft.com/office/drawing/2014/main" id="{8A95C1E6-41C2-4B63-A678-1197B885A271}"/>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7" name="addin_text" hidden="1">
            <a:extLst>
              <a:ext uri="{FF2B5EF4-FFF2-40B4-BE49-F238E27FC236}">
                <a16:creationId xmlns:a16="http://schemas.microsoft.com/office/drawing/2014/main" id="{88900728-1D9A-4CFE-BD46-77F03BBF68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8" name="addin_image" hidden="1">
            <a:extLst>
              <a:ext uri="{FF2B5EF4-FFF2-40B4-BE49-F238E27FC236}">
                <a16:creationId xmlns:a16="http://schemas.microsoft.com/office/drawing/2014/main" id="{71F63DE9-1A9D-416E-8BF1-5DDBAC2C366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9" name="addin_grouplist" hidden="1">
            <a:extLst>
              <a:ext uri="{FF2B5EF4-FFF2-40B4-BE49-F238E27FC236}">
                <a16:creationId xmlns:a16="http://schemas.microsoft.com/office/drawing/2014/main" id="{55453450-7C5E-47ED-8FB9-95BB5C190194}"/>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0" name="addin_background" hidden="1">
            <a:extLst>
              <a:ext uri="{FF2B5EF4-FFF2-40B4-BE49-F238E27FC236}">
                <a16:creationId xmlns:a16="http://schemas.microsoft.com/office/drawing/2014/main" id="{19DE1B7D-2015-4D3D-81DA-BE1C0B884B8C}"/>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12" name="addin_colorlist" hidden="1">
            <a:extLst>
              <a:ext uri="{FF2B5EF4-FFF2-40B4-BE49-F238E27FC236}">
                <a16:creationId xmlns:a16="http://schemas.microsoft.com/office/drawing/2014/main" id="{2DACBF1F-1831-46CB-8E94-DAC5CC4C8A53}"/>
              </a:ext>
            </a:extLst>
          </p:cNvPr>
          <p:cNvSpPr/>
          <p:nvPr userDrawn="1"/>
        </p:nvSpPr>
        <p:spPr>
          <a:xfrm>
            <a:off x="2583335"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sitk1, sitk2, sitk3</a:t>
            </a:r>
          </a:p>
        </p:txBody>
      </p:sp>
      <p:sp>
        <p:nvSpPr>
          <p:cNvPr id="13" name="addin_colorbox" hidden="1">
            <a:extLst>
              <a:ext uri="{FF2B5EF4-FFF2-40B4-BE49-F238E27FC236}">
                <a16:creationId xmlns:a16="http://schemas.microsoft.com/office/drawing/2014/main" id="{08780C0B-BBD9-4BF7-B461-4D609C762B61}"/>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3E5FC6D0-29E6-4763-9016-B07C6C2F674E}"/>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E5048523-44FB-402D-AF9A-189895D758AB}"/>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4EBCC3D3-FB5E-4C44-BD2A-4765289129B6}"/>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A21182DD-62B1-48E3-8A1E-30E0E49F858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8" name="addin_background" hidden="1">
            <a:extLst>
              <a:ext uri="{FF2B5EF4-FFF2-40B4-BE49-F238E27FC236}">
                <a16:creationId xmlns:a16="http://schemas.microsoft.com/office/drawing/2014/main" id="{DA65AA7C-2435-43EC-9E54-A952934DE561}"/>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Addin_background</a:t>
            </a:r>
            <a:endParaRPr lang="nb-NO" dirty="0"/>
          </a:p>
        </p:txBody>
      </p:sp>
      <p:sp>
        <p:nvSpPr>
          <p:cNvPr id="2" name="Title 1"/>
          <p:cNvSpPr>
            <a:spLocks noGrp="1"/>
          </p:cNvSpPr>
          <p:nvPr>
            <p:ph type="ctrTitle" hasCustomPrompt="1"/>
          </p:nvPr>
        </p:nvSpPr>
        <p:spPr>
          <a:xfrm>
            <a:off x="1524000" y="2057638"/>
            <a:ext cx="9144000" cy="2733991"/>
          </a:xfrm>
        </p:spPr>
        <p:txBody>
          <a:bodyPr anchor="ctr"/>
          <a:lstStyle>
            <a:lvl1pPr algn="ctr">
              <a:lnSpc>
                <a:spcPct val="100000"/>
              </a:lnSpc>
              <a:defRPr sz="4501">
                <a:solidFill>
                  <a:schemeClr val="tx1"/>
                </a:solidFill>
                <a:highlight>
                  <a:srgbClr val="FFFFFF"/>
                </a:highlight>
              </a:defRPr>
            </a:lvl1pPr>
          </a:lstStyle>
          <a:p>
            <a:r>
              <a:rPr lang="nb-NO" noProof="0" dirty="0"/>
              <a:t>Sitat</a:t>
            </a:r>
          </a:p>
        </p:txBody>
      </p:sp>
    </p:spTree>
    <p:extLst>
      <p:ext uri="{BB962C8B-B14F-4D97-AF65-F5344CB8AC3E}">
        <p14:creationId xmlns:p14="http://schemas.microsoft.com/office/powerpoint/2010/main" val="133147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 tekstboks med underoverskrif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E82207EF-1A49-4BEC-B35C-772E1E2EFECD}"/>
              </a:ext>
            </a:extLst>
          </p:cNvPr>
          <p:cNvSpPr>
            <a:spLocks noGrp="1"/>
          </p:cNvSpPr>
          <p:nvPr>
            <p:ph type="ftr" sz="quarter" idx="32"/>
          </p:nvPr>
        </p:nvSpPr>
        <p:spPr/>
        <p:txBody>
          <a:bodyPr/>
          <a:lstStyle/>
          <a:p>
            <a:endParaRPr lang="nb-NO" dirty="0"/>
          </a:p>
        </p:txBody>
      </p:sp>
      <p:sp>
        <p:nvSpPr>
          <p:cNvPr id="7" name="Slide Number Placeholder 6">
            <a:extLst>
              <a:ext uri="{FF2B5EF4-FFF2-40B4-BE49-F238E27FC236}">
                <a16:creationId xmlns:a16="http://schemas.microsoft.com/office/drawing/2014/main" id="{23134CF4-4951-4824-A36D-2B6BAEF472C0}"/>
              </a:ext>
            </a:extLst>
          </p:cNvPr>
          <p:cNvSpPr>
            <a:spLocks noGrp="1"/>
          </p:cNvSpPr>
          <p:nvPr>
            <p:ph type="sldNum" sz="quarter" idx="33"/>
          </p:nvPr>
        </p:nvSpPr>
        <p:spPr/>
        <p:txBody>
          <a:bodyPr/>
          <a:lstStyle/>
          <a:p>
            <a:r>
              <a:rPr lang="en-US" dirty="0"/>
              <a:t>Side </a:t>
            </a:r>
            <a:fld id="{5251F420-7306-4E7C-A79E-F31A38F7D392}" type="slidenum">
              <a:rPr lang="en-US" smtClean="0"/>
              <a:pPr/>
              <a:t>‹#›</a:t>
            </a:fld>
            <a:endParaRPr lang="en-US" dirty="0"/>
          </a:p>
        </p:txBody>
      </p:sp>
      <p:sp>
        <p:nvSpPr>
          <p:cNvPr id="2" name="Rectangle 1" hidden="1">
            <a:extLst>
              <a:ext uri="{FF2B5EF4-FFF2-40B4-BE49-F238E27FC236}">
                <a16:creationId xmlns:a16="http://schemas.microsoft.com/office/drawing/2014/main" id="{D2E7BD1C-79CF-4E20-AC8F-E2817B8B3D12}"/>
              </a:ext>
            </a:extLst>
          </p:cNvPr>
          <p:cNvSpPr/>
          <p:nvPr userDrawn="1"/>
        </p:nvSpPr>
        <p:spPr>
          <a:xfrm>
            <a:off x="540068" y="0"/>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AD8EE3EE-092D-4B85-A85F-E434A4CB9A2F}"/>
              </a:ext>
            </a:extLst>
          </p:cNvPr>
          <p:cNvSpPr/>
          <p:nvPr userDrawn="1"/>
        </p:nvSpPr>
        <p:spPr>
          <a:xfrm>
            <a:off x="0" y="337731"/>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3BC282A-3B9D-407C-B9DA-F5A304A0AE2D}"/>
              </a:ext>
            </a:extLst>
          </p:cNvPr>
          <p:cNvSpPr/>
          <p:nvPr userDrawn="1"/>
        </p:nvSpPr>
        <p:spPr>
          <a:xfrm>
            <a:off x="11831955" y="482939"/>
            <a:ext cx="360045" cy="3600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hidden="1">
            <a:extLst>
              <a:ext uri="{FF2B5EF4-FFF2-40B4-BE49-F238E27FC236}">
                <a16:creationId xmlns:a16="http://schemas.microsoft.com/office/drawing/2014/main" id="{7DC556F4-6EA1-44E3-8D60-1261088C71C7}"/>
              </a:ext>
            </a:extLst>
          </p:cNvPr>
          <p:cNvSpPr/>
          <p:nvPr userDrawn="1"/>
        </p:nvSpPr>
        <p:spPr>
          <a:xfrm>
            <a:off x="1" y="902703"/>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74E62C8F-7CC6-4F3A-88DB-ADB3F3D757CE}"/>
              </a:ext>
            </a:extLst>
          </p:cNvPr>
          <p:cNvSpPr/>
          <p:nvPr userDrawn="1"/>
        </p:nvSpPr>
        <p:spPr>
          <a:xfrm>
            <a:off x="1" y="1577475"/>
            <a:ext cx="1170466" cy="18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ddin_colorlist" hidden="1">
            <a:extLst>
              <a:ext uri="{FF2B5EF4-FFF2-40B4-BE49-F238E27FC236}">
                <a16:creationId xmlns:a16="http://schemas.microsoft.com/office/drawing/2014/main" id="{FACBECEF-96F4-495B-97F3-507EB7C28F66}"/>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3" name="addin_colorbox" hidden="1">
            <a:extLst>
              <a:ext uri="{FF2B5EF4-FFF2-40B4-BE49-F238E27FC236}">
                <a16:creationId xmlns:a16="http://schemas.microsoft.com/office/drawing/2014/main" id="{114C26A2-23E4-405F-85D9-DD9C9C54205E}"/>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5" name="addin_title" hidden="1">
            <a:extLst>
              <a:ext uri="{FF2B5EF4-FFF2-40B4-BE49-F238E27FC236}">
                <a16:creationId xmlns:a16="http://schemas.microsoft.com/office/drawing/2014/main" id="{5EC6F0C5-ECE2-4737-B2DF-8CF464166E20}"/>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421DB65A-BA84-4BFC-81D8-7771342E61A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40EF0D78-486F-42E9-A20F-95C640555A5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DA2EA4FB-50DF-4085-A18C-D17518B88B8F}"/>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2409EBBA-4570-4718-9302-6A3DA50E3B8D}"/>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3996591B-A5CC-4B02-887B-B726000BC3C6}"/>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background" hidden="1">
            <a:extLst>
              <a:ext uri="{FF2B5EF4-FFF2-40B4-BE49-F238E27FC236}">
                <a16:creationId xmlns:a16="http://schemas.microsoft.com/office/drawing/2014/main" id="{C04B5D41-8647-414B-A9F9-26967E7A232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4" name="Title 1">
            <a:extLst>
              <a:ext uri="{FF2B5EF4-FFF2-40B4-BE49-F238E27FC236}">
                <a16:creationId xmlns:a16="http://schemas.microsoft.com/office/drawing/2014/main" id="{56C04064-582F-4194-A0D4-8D33390FD5CC}"/>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47" name="Subtitle 2">
            <a:extLst>
              <a:ext uri="{FF2B5EF4-FFF2-40B4-BE49-F238E27FC236}">
                <a16:creationId xmlns:a16="http://schemas.microsoft.com/office/drawing/2014/main" id="{A3A431AF-BD4A-47F9-9ACD-109F83F1426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18" name="Content Placeholder 3">
            <a:extLst>
              <a:ext uri="{FF2B5EF4-FFF2-40B4-BE49-F238E27FC236}">
                <a16:creationId xmlns:a16="http://schemas.microsoft.com/office/drawing/2014/main" id="{387AD4FF-2A17-41D2-9989-72E3EE53EDB7}"/>
              </a:ext>
            </a:extLst>
          </p:cNvPr>
          <p:cNvSpPr>
            <a:spLocks noGrp="1"/>
          </p:cNvSpPr>
          <p:nvPr>
            <p:ph sz="half" idx="30"/>
          </p:nvPr>
        </p:nvSpPr>
        <p:spPr>
          <a:xfrm>
            <a:off x="360044" y="1757498"/>
            <a:ext cx="11471910"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82914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tekstbokser med underoverskrif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7AAA207-8E55-477B-AF05-92D6F597A5B7}"/>
              </a:ext>
            </a:extLst>
          </p:cNvPr>
          <p:cNvSpPr>
            <a:spLocks noGrp="1"/>
          </p:cNvSpPr>
          <p:nvPr>
            <p:ph type="ftr" sz="quarter" idx="34"/>
          </p:nvPr>
        </p:nvSpPr>
        <p:spPr/>
        <p:txBody>
          <a:bodyPr/>
          <a:lstStyle/>
          <a:p>
            <a:endParaRPr lang="nb-NO" dirty="0"/>
          </a:p>
        </p:txBody>
      </p:sp>
      <p:sp>
        <p:nvSpPr>
          <p:cNvPr id="10" name="Slide Number Placeholder 9">
            <a:extLst>
              <a:ext uri="{FF2B5EF4-FFF2-40B4-BE49-F238E27FC236}">
                <a16:creationId xmlns:a16="http://schemas.microsoft.com/office/drawing/2014/main" id="{FA7972B2-D533-401B-8556-469D52E0F4DD}"/>
              </a:ext>
            </a:extLst>
          </p:cNvPr>
          <p:cNvSpPr>
            <a:spLocks noGrp="1"/>
          </p:cNvSpPr>
          <p:nvPr>
            <p:ph type="sldNum" sz="quarter" idx="35"/>
          </p:nvPr>
        </p:nvSpPr>
        <p:spPr/>
        <p:txBody>
          <a:bodyPr/>
          <a:lstStyle/>
          <a:p>
            <a:r>
              <a:rPr lang="en-US"/>
              <a:t>Side </a:t>
            </a:r>
            <a:fld id="{5251F420-7306-4E7C-A79E-F31A38F7D392}" type="slidenum">
              <a:rPr lang="en-US" smtClean="0"/>
              <a:pPr/>
              <a:t>‹#›</a:t>
            </a:fld>
            <a:endParaRPr lang="en-US" dirty="0"/>
          </a:p>
        </p:txBody>
      </p:sp>
      <p:sp>
        <p:nvSpPr>
          <p:cNvPr id="12" name="addin_colorbox" hidden="1">
            <a:extLst>
              <a:ext uri="{FF2B5EF4-FFF2-40B4-BE49-F238E27FC236}">
                <a16:creationId xmlns:a16="http://schemas.microsoft.com/office/drawing/2014/main" id="{1F56F7F2-0BBD-484C-9008-B8C0CB7D240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3" name="addin_title" hidden="1">
            <a:extLst>
              <a:ext uri="{FF2B5EF4-FFF2-40B4-BE49-F238E27FC236}">
                <a16:creationId xmlns:a16="http://schemas.microsoft.com/office/drawing/2014/main" id="{BE45413D-3777-488C-9081-98CD311209B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4" name="addin_text" hidden="1">
            <a:extLst>
              <a:ext uri="{FF2B5EF4-FFF2-40B4-BE49-F238E27FC236}">
                <a16:creationId xmlns:a16="http://schemas.microsoft.com/office/drawing/2014/main" id="{4BD0960F-BF1F-4126-A3F8-B418D42FDE7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5" name="addin_image" hidden="1">
            <a:extLst>
              <a:ext uri="{FF2B5EF4-FFF2-40B4-BE49-F238E27FC236}">
                <a16:creationId xmlns:a16="http://schemas.microsoft.com/office/drawing/2014/main" id="{C39DDD84-E44A-46C8-A71C-34C426FB8C92}"/>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6" name="addin_grouplist" hidden="1">
            <a:extLst>
              <a:ext uri="{FF2B5EF4-FFF2-40B4-BE49-F238E27FC236}">
                <a16:creationId xmlns:a16="http://schemas.microsoft.com/office/drawing/2014/main" id="{AEDE561B-E28A-4695-BEA3-2B6278A31E9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7" name="addin_logo" hidden="1">
            <a:extLst>
              <a:ext uri="{FF2B5EF4-FFF2-40B4-BE49-F238E27FC236}">
                <a16:creationId xmlns:a16="http://schemas.microsoft.com/office/drawing/2014/main" id="{2AAC8E8D-4887-45BD-9C03-DA53C4A7934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8" name="addin_fillplaceholders" hidden="1">
            <a:extLst>
              <a:ext uri="{FF2B5EF4-FFF2-40B4-BE49-F238E27FC236}">
                <a16:creationId xmlns:a16="http://schemas.microsoft.com/office/drawing/2014/main" id="{CBAE5DC2-094D-4983-A93E-68A430FDFDA5}"/>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9" name="addin_colorlist" hidden="1">
            <a:extLst>
              <a:ext uri="{FF2B5EF4-FFF2-40B4-BE49-F238E27FC236}">
                <a16:creationId xmlns:a16="http://schemas.microsoft.com/office/drawing/2014/main" id="{9821EDDB-6D76-4A0C-A80A-8E839D9FFA7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0" name="addin_background" hidden="1">
            <a:extLst>
              <a:ext uri="{FF2B5EF4-FFF2-40B4-BE49-F238E27FC236}">
                <a16:creationId xmlns:a16="http://schemas.microsoft.com/office/drawing/2014/main" id="{F537A33B-63F9-4866-8A22-F1702265B04E}"/>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1" name="Title 1">
            <a:extLst>
              <a:ext uri="{FF2B5EF4-FFF2-40B4-BE49-F238E27FC236}">
                <a16:creationId xmlns:a16="http://schemas.microsoft.com/office/drawing/2014/main" id="{9602F61A-9452-4566-BD44-010DF2575066}"/>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2" name="Subtitle 2">
            <a:extLst>
              <a:ext uri="{FF2B5EF4-FFF2-40B4-BE49-F238E27FC236}">
                <a16:creationId xmlns:a16="http://schemas.microsoft.com/office/drawing/2014/main" id="{3374CAD7-B62E-4CF1-AD5A-43232DD10E25}"/>
              </a:ext>
            </a:extLst>
          </p:cNvPr>
          <p:cNvSpPr>
            <a:spLocks noGrp="1"/>
          </p:cNvSpPr>
          <p:nvPr>
            <p:ph type="subTitle" idx="13"/>
          </p:nvPr>
        </p:nvSpPr>
        <p:spPr>
          <a:xfrm>
            <a:off x="360045" y="1082726"/>
            <a:ext cx="5489213"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9" name="Content Placeholder 3">
            <a:extLst>
              <a:ext uri="{FF2B5EF4-FFF2-40B4-BE49-F238E27FC236}">
                <a16:creationId xmlns:a16="http://schemas.microsoft.com/office/drawing/2014/main" id="{E8C4F134-43A3-438E-88E2-D8FF0EDE7A13}"/>
              </a:ext>
            </a:extLst>
          </p:cNvPr>
          <p:cNvSpPr>
            <a:spLocks noGrp="1"/>
          </p:cNvSpPr>
          <p:nvPr>
            <p:ph sz="half" idx="29"/>
          </p:nvPr>
        </p:nvSpPr>
        <p:spPr>
          <a:xfrm>
            <a:off x="360045" y="1757498"/>
            <a:ext cx="5489213" cy="4301103"/>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 name="Text Placeholder 2">
            <a:extLst>
              <a:ext uri="{FF2B5EF4-FFF2-40B4-BE49-F238E27FC236}">
                <a16:creationId xmlns:a16="http://schemas.microsoft.com/office/drawing/2014/main" id="{3B4003BB-F04C-4A8B-BC54-5FDD5D30356E}"/>
              </a:ext>
            </a:extLst>
          </p:cNvPr>
          <p:cNvSpPr>
            <a:spLocks noGrp="1"/>
          </p:cNvSpPr>
          <p:nvPr>
            <p:ph type="body" sz="quarter" idx="32"/>
          </p:nvPr>
        </p:nvSpPr>
        <p:spPr>
          <a:xfrm>
            <a:off x="6342741" y="1076623"/>
            <a:ext cx="5489213" cy="494749"/>
          </a:xfrm>
        </p:spPr>
        <p:txBody>
          <a:bodyPr/>
          <a:lstStyle>
            <a:lvl1pPr marL="0" indent="0">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7" name="Content Placeholder 3">
            <a:extLst>
              <a:ext uri="{FF2B5EF4-FFF2-40B4-BE49-F238E27FC236}">
                <a16:creationId xmlns:a16="http://schemas.microsoft.com/office/drawing/2014/main" id="{A0524D80-7434-47CB-8898-52900F44078A}"/>
              </a:ext>
            </a:extLst>
          </p:cNvPr>
          <p:cNvSpPr>
            <a:spLocks noGrp="1"/>
          </p:cNvSpPr>
          <p:nvPr>
            <p:ph sz="half" idx="31"/>
          </p:nvPr>
        </p:nvSpPr>
        <p:spPr>
          <a:xfrm>
            <a:off x="6342741" y="1757498"/>
            <a:ext cx="5489213" cy="4301395"/>
          </a:xfrm>
          <a:effectLst>
            <a:outerShdw blurRad="50800" dist="50800" dir="5400000" algn="ctr" rotWithShape="0">
              <a:srgbClr val="010000">
                <a:alpha val="0"/>
              </a:srgbClr>
            </a:outerShdw>
          </a:effectLst>
        </p:spPr>
        <p:txBody>
          <a:bodyPr/>
          <a:lstStyle>
            <a:lvl1pPr>
              <a:defRPr sz="2400"/>
            </a:lvl1pPr>
            <a:lvl2pPr>
              <a:defRPr sz="2000"/>
            </a:lvl2pPr>
            <a:lvl3pPr>
              <a:defRPr sz="2000"/>
            </a:lvl3pPr>
            <a:lvl4pPr>
              <a:defRPr sz="2000"/>
            </a:lvl4pPr>
            <a:lvl5pPr>
              <a:defRPr sz="20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31200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E9125386-EE30-45FB-BA78-8A032E308E2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2" name="Title 1">
            <a:extLst>
              <a:ext uri="{FF2B5EF4-FFF2-40B4-BE49-F238E27FC236}">
                <a16:creationId xmlns:a16="http://schemas.microsoft.com/office/drawing/2014/main" id="{3E75BE49-6169-4B52-B8E0-67F87720CC1B}"/>
              </a:ext>
            </a:extLst>
          </p:cNvPr>
          <p:cNvSpPr>
            <a:spLocks noGrp="1"/>
          </p:cNvSpPr>
          <p:nvPr>
            <p:ph type="title"/>
          </p:nvPr>
        </p:nvSpPr>
        <p:spPr>
          <a:xfrm>
            <a:off x="360044" y="360045"/>
            <a:ext cx="5489214" cy="542658"/>
          </a:xfrm>
        </p:spPr>
        <p:txBody>
          <a:bodyPr/>
          <a:lstStyle>
            <a:lvl1pPr>
              <a:defRPr sz="3500"/>
            </a:lvl1pPr>
          </a:lstStyle>
          <a:p>
            <a:r>
              <a:rPr lang="nb-NO" noProof="0"/>
              <a:t>Klikk for å redigere tittelstil</a:t>
            </a:r>
            <a:endParaRPr lang="nb-NO" noProof="0" dirty="0"/>
          </a:p>
        </p:txBody>
      </p:sp>
      <p:sp>
        <p:nvSpPr>
          <p:cNvPr id="13" name="Subtitle 2">
            <a:extLst>
              <a:ext uri="{FF2B5EF4-FFF2-40B4-BE49-F238E27FC236}">
                <a16:creationId xmlns:a16="http://schemas.microsoft.com/office/drawing/2014/main" id="{DF549456-9E1A-4F2D-AB8B-11B375FF1CCA}"/>
              </a:ext>
            </a:extLst>
          </p:cNvPr>
          <p:cNvSpPr>
            <a:spLocks noGrp="1"/>
          </p:cNvSpPr>
          <p:nvPr>
            <p:ph type="subTitle" idx="13"/>
          </p:nvPr>
        </p:nvSpPr>
        <p:spPr>
          <a:xfrm>
            <a:off x="360044" y="1082726"/>
            <a:ext cx="5489214"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Content Placeholder 1">
            <a:extLst>
              <a:ext uri="{FF2B5EF4-FFF2-40B4-BE49-F238E27FC236}">
                <a16:creationId xmlns:a16="http://schemas.microsoft.com/office/drawing/2014/main" id="{32305472-2CA1-4284-9F6B-FAE83898D055}"/>
              </a:ext>
            </a:extLst>
          </p:cNvPr>
          <p:cNvSpPr>
            <a:spLocks noGrp="1"/>
          </p:cNvSpPr>
          <p:nvPr>
            <p:ph sz="quarter" idx="30"/>
          </p:nvPr>
        </p:nvSpPr>
        <p:spPr>
          <a:xfrm>
            <a:off x="360044" y="1757499"/>
            <a:ext cx="5489214" cy="430110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7679219" y="360045"/>
            <a:ext cx="4152735" cy="5325998"/>
          </a:xfrm>
          <a:noFill/>
        </p:spPr>
        <p:txBody>
          <a:bodyPr/>
          <a:lstStyle>
            <a:lvl1pPr>
              <a:buNone/>
              <a:defRPr/>
            </a:lvl1pPr>
          </a:lstStyle>
          <a:p>
            <a:r>
              <a:rPr lang="nb-NO"/>
              <a:t>Klikk på ikonet for å legge til et bilde</a:t>
            </a:r>
            <a:endParaRPr lang="en-US" dirty="0"/>
          </a:p>
        </p:txBody>
      </p:sp>
      <p:sp>
        <p:nvSpPr>
          <p:cNvPr id="18" name="Text Placeholder 12">
            <a:extLst>
              <a:ext uri="{FF2B5EF4-FFF2-40B4-BE49-F238E27FC236}">
                <a16:creationId xmlns:a16="http://schemas.microsoft.com/office/drawing/2014/main" id="{51192628-F328-404D-8EFE-7A0B924C2142}"/>
              </a:ext>
            </a:extLst>
          </p:cNvPr>
          <p:cNvSpPr>
            <a:spLocks noGrp="1"/>
          </p:cNvSpPr>
          <p:nvPr>
            <p:ph type="body" sz="quarter" idx="16" hasCustomPrompt="1"/>
          </p:nvPr>
        </p:nvSpPr>
        <p:spPr>
          <a:xfrm>
            <a:off x="7679218" y="5870278"/>
            <a:ext cx="4152735"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0" name="addin_colorbox" hidden="1">
            <a:extLst>
              <a:ext uri="{FF2B5EF4-FFF2-40B4-BE49-F238E27FC236}">
                <a16:creationId xmlns:a16="http://schemas.microsoft.com/office/drawing/2014/main" id="{FFC296E0-39D4-4AF3-8EEB-7A54677345E2}"/>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89F5F7C1-30CB-486A-A1AB-777F98EC9EB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6" name="addin_text" hidden="1">
            <a:extLst>
              <a:ext uri="{FF2B5EF4-FFF2-40B4-BE49-F238E27FC236}">
                <a16:creationId xmlns:a16="http://schemas.microsoft.com/office/drawing/2014/main" id="{146F2B9F-A380-47D0-81A1-BF6A05CCD5A3}"/>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7" name="addin_image" hidden="1">
            <a:extLst>
              <a:ext uri="{FF2B5EF4-FFF2-40B4-BE49-F238E27FC236}">
                <a16:creationId xmlns:a16="http://schemas.microsoft.com/office/drawing/2014/main" id="{B18746CE-F568-4AB2-858E-6BA5E8D117B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A968A5A2-9154-4A90-8322-5433B94336E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0" name="addin_logo" hidden="1">
            <a:extLst>
              <a:ext uri="{FF2B5EF4-FFF2-40B4-BE49-F238E27FC236}">
                <a16:creationId xmlns:a16="http://schemas.microsoft.com/office/drawing/2014/main" id="{B3EE9CD2-1CBB-48EF-8EDE-E560A4F427D0}"/>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1" name="addin_fillplaceholders" hidden="1">
            <a:extLst>
              <a:ext uri="{FF2B5EF4-FFF2-40B4-BE49-F238E27FC236}">
                <a16:creationId xmlns:a16="http://schemas.microsoft.com/office/drawing/2014/main" id="{69CC9A44-6E07-4DB9-A3DF-6C14488300B1}"/>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2" name="addin_colorlist" hidden="1">
            <a:extLst>
              <a:ext uri="{FF2B5EF4-FFF2-40B4-BE49-F238E27FC236}">
                <a16:creationId xmlns:a16="http://schemas.microsoft.com/office/drawing/2014/main" id="{216821DD-975F-4F3D-9D04-19B2277FA237}"/>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3" name="addin_background" hidden="1">
            <a:extLst>
              <a:ext uri="{FF2B5EF4-FFF2-40B4-BE49-F238E27FC236}">
                <a16:creationId xmlns:a16="http://schemas.microsoft.com/office/drawing/2014/main" id="{982A5CB8-CD5B-4CA2-8CE7-B095D5C741A5}"/>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3949986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9" name="addin_colorbox" hidden="1">
            <a:extLst>
              <a:ext uri="{FF2B5EF4-FFF2-40B4-BE49-F238E27FC236}">
                <a16:creationId xmlns:a16="http://schemas.microsoft.com/office/drawing/2014/main" id="{03278B68-CC85-45D7-BC07-7A767805E25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0" name="addin_title" hidden="1">
            <a:extLst>
              <a:ext uri="{FF2B5EF4-FFF2-40B4-BE49-F238E27FC236}">
                <a16:creationId xmlns:a16="http://schemas.microsoft.com/office/drawing/2014/main" id="{8FCE75F0-EE57-496E-8BA4-489EBB8E5AF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1" name="addin_text" hidden="1">
            <a:extLst>
              <a:ext uri="{FF2B5EF4-FFF2-40B4-BE49-F238E27FC236}">
                <a16:creationId xmlns:a16="http://schemas.microsoft.com/office/drawing/2014/main" id="{269FBB4E-8C52-436E-BA48-6940B6731E12}"/>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2" name="addin_image" hidden="1">
            <a:extLst>
              <a:ext uri="{FF2B5EF4-FFF2-40B4-BE49-F238E27FC236}">
                <a16:creationId xmlns:a16="http://schemas.microsoft.com/office/drawing/2014/main" id="{42EA8043-85A0-4D8F-8348-BA355A7B5FF5}"/>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3" name="addin_grouplist" hidden="1">
            <a:extLst>
              <a:ext uri="{FF2B5EF4-FFF2-40B4-BE49-F238E27FC236}">
                <a16:creationId xmlns:a16="http://schemas.microsoft.com/office/drawing/2014/main" id="{E563CD6A-A576-44D3-8CC3-9114D591672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4" name="addin_logo" hidden="1">
            <a:extLst>
              <a:ext uri="{FF2B5EF4-FFF2-40B4-BE49-F238E27FC236}">
                <a16:creationId xmlns:a16="http://schemas.microsoft.com/office/drawing/2014/main" id="{9CF18725-D8DB-4F08-9D16-41237AACFD4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6" name="addin_fillplaceholders" hidden="1">
            <a:extLst>
              <a:ext uri="{FF2B5EF4-FFF2-40B4-BE49-F238E27FC236}">
                <a16:creationId xmlns:a16="http://schemas.microsoft.com/office/drawing/2014/main" id="{991EC08D-EFD8-4694-9D89-D08AFA1A309F}"/>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17" name="addin_colorlist" hidden="1">
            <a:extLst>
              <a:ext uri="{FF2B5EF4-FFF2-40B4-BE49-F238E27FC236}">
                <a16:creationId xmlns:a16="http://schemas.microsoft.com/office/drawing/2014/main" id="{FD0BFB97-1416-4EB5-9378-C644C455BF7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18" name="addin_background" hidden="1">
            <a:extLst>
              <a:ext uri="{FF2B5EF4-FFF2-40B4-BE49-F238E27FC236}">
                <a16:creationId xmlns:a16="http://schemas.microsoft.com/office/drawing/2014/main" id="{1EE69F7B-96E4-4D08-8544-715743B31CD2}"/>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8" name="Title 1">
            <a:extLst>
              <a:ext uri="{FF2B5EF4-FFF2-40B4-BE49-F238E27FC236}">
                <a16:creationId xmlns:a16="http://schemas.microsoft.com/office/drawing/2014/main" id="{EA672648-934A-4F12-93E6-1D228EB52827}"/>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60044" y="1082726"/>
            <a:ext cx="11471910" cy="4817312"/>
          </a:xfrm>
          <a:prstGeom prst="rect">
            <a:avLst/>
          </a:prstGeom>
          <a:effectLst>
            <a:outerShdw blurRad="50800" dist="50800" dir="5400000" algn="ctr" rotWithShape="0">
              <a:srgbClr val="010000">
                <a:alpha val="0"/>
              </a:srgbClr>
            </a:outerShdw>
          </a:effectLst>
        </p:spPr>
        <p:txBody>
          <a:bodyPr lIns="0" tIns="0" rIns="0" bIns="0"/>
          <a:lstStyle>
            <a:lvl1pPr marL="125438" indent="-125438" algn="l">
              <a:lnSpc>
                <a:spcPct val="100000"/>
              </a:lnSpc>
              <a:spcBef>
                <a:spcPts val="1150"/>
              </a:spcBef>
              <a:spcAft>
                <a:spcPts val="0"/>
              </a:spcAft>
              <a:buClrTx/>
              <a:buFontTx/>
              <a:buNone/>
              <a:defRPr sz="2400" b="0" i="0" u="none" cap="none">
                <a:solidFill>
                  <a:srgbClr val="000000"/>
                </a:solidFill>
                <a:latin typeface="+mn-lt"/>
              </a:defRPr>
            </a:lvl1pPr>
          </a:lstStyle>
          <a:p>
            <a:pPr lvl="0"/>
            <a:r>
              <a:rPr lang="nb-NO"/>
              <a:t>Klikk for å redigere tekststiler i malen</a:t>
            </a:r>
          </a:p>
        </p:txBody>
      </p:sp>
    </p:spTree>
    <p:extLst>
      <p:ext uri="{BB962C8B-B14F-4D97-AF65-F5344CB8AC3E}">
        <p14:creationId xmlns:p14="http://schemas.microsoft.com/office/powerpoint/2010/main" val="158670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orside halv UiO Innhold">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80CF6147-1B60-436B-ABD0-E426D3DDF3EE}"/>
              </a:ext>
            </a:extLst>
          </p:cNvPr>
          <p:cNvSpPr>
            <a:spLocks noGrp="1"/>
          </p:cNvSpPr>
          <p:nvPr>
            <p:ph type="body" sz="quarter" idx="18" hasCustomPrompt="1"/>
          </p:nvPr>
        </p:nvSpPr>
        <p:spPr>
          <a:xfrm>
            <a:off x="6214641" y="0"/>
            <a:ext cx="5973955" cy="6858000"/>
          </a:xfrm>
          <a:solidFill>
            <a:schemeClr val="accent1"/>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sp>
        <p:nvSpPr>
          <p:cNvPr id="20" name="Text Placeholder 6" descr="Logo Universitetet i oslo">
            <a:extLst>
              <a:ext uri="{FF2B5EF4-FFF2-40B4-BE49-F238E27FC236}">
                <a16:creationId xmlns:a16="http://schemas.microsoft.com/office/drawing/2014/main" id="{36E824D8-5207-4DF5-BD9E-C1307AD980A6}"/>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35" name="Text Placeholder 4" descr="UiO segl">
            <a:extLst>
              <a:ext uri="{FF2B5EF4-FFF2-40B4-BE49-F238E27FC236}">
                <a16:creationId xmlns:a16="http://schemas.microsoft.com/office/drawing/2014/main" id="{F9A19FD8-51AB-4838-9B3F-0C4ED0CDF7B7}"/>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26" name="addin_colorlist" hidden="1">
            <a:extLst>
              <a:ext uri="{FF2B5EF4-FFF2-40B4-BE49-F238E27FC236}">
                <a16:creationId xmlns:a16="http://schemas.microsoft.com/office/drawing/2014/main" id="{9C89DC5C-C295-4993-8094-F0B8D6618A6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27" name="addin_colorbox" hidden="1">
            <a:extLst>
              <a:ext uri="{FF2B5EF4-FFF2-40B4-BE49-F238E27FC236}">
                <a16:creationId xmlns:a16="http://schemas.microsoft.com/office/drawing/2014/main" id="{2CC73354-08EE-44A2-AB48-A462E1508E46}"/>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8" name="addin_title" hidden="1">
            <a:extLst>
              <a:ext uri="{FF2B5EF4-FFF2-40B4-BE49-F238E27FC236}">
                <a16:creationId xmlns:a16="http://schemas.microsoft.com/office/drawing/2014/main" id="{26C6DF9C-269B-4A64-898A-65E2DB4E195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9" name="addin_text" hidden="1">
            <a:extLst>
              <a:ext uri="{FF2B5EF4-FFF2-40B4-BE49-F238E27FC236}">
                <a16:creationId xmlns:a16="http://schemas.microsoft.com/office/drawing/2014/main" id="{DEF32610-8099-45EC-A831-EA132BB98DEB}"/>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0" name="addin_image" hidden="1">
            <a:extLst>
              <a:ext uri="{FF2B5EF4-FFF2-40B4-BE49-F238E27FC236}">
                <a16:creationId xmlns:a16="http://schemas.microsoft.com/office/drawing/2014/main" id="{FCBF301A-51A4-47F6-A13E-EA0C05B5707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1" name="addin_grouplist" hidden="1">
            <a:extLst>
              <a:ext uri="{FF2B5EF4-FFF2-40B4-BE49-F238E27FC236}">
                <a16:creationId xmlns:a16="http://schemas.microsoft.com/office/drawing/2014/main" id="{31339D77-A008-41C5-8746-5E52634CF5F3}"/>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2" name="addin_logo" hidden="1">
            <a:extLst>
              <a:ext uri="{FF2B5EF4-FFF2-40B4-BE49-F238E27FC236}">
                <a16:creationId xmlns:a16="http://schemas.microsoft.com/office/drawing/2014/main" id="{826D203C-01F5-46E6-8CA5-6E8C2BD4380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33" name="logo_hvit" descr="UiO Segl" hidden="1">
            <a:extLst>
              <a:ext uri="{FF2B5EF4-FFF2-40B4-BE49-F238E27FC236}">
                <a16:creationId xmlns:a16="http://schemas.microsoft.com/office/drawing/2014/main" id="{D427F631-71AD-40A0-9DBF-5B89C6D6AF8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34" name="logo_sort" descr="UiO Segl" hidden="1">
            <a:extLst>
              <a:ext uri="{FF2B5EF4-FFF2-40B4-BE49-F238E27FC236}">
                <a16:creationId xmlns:a16="http://schemas.microsoft.com/office/drawing/2014/main" id="{79A0A5BE-15A5-45D3-AAD4-DA4670618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5" name="Title 1">
            <a:extLst>
              <a:ext uri="{FF2B5EF4-FFF2-40B4-BE49-F238E27FC236}">
                <a16:creationId xmlns:a16="http://schemas.microsoft.com/office/drawing/2014/main" id="{EFBE860A-1A40-435A-88FE-0EADB0DB8F79}"/>
              </a:ext>
            </a:extLst>
          </p:cNvPr>
          <p:cNvSpPr>
            <a:spLocks noGrp="1"/>
          </p:cNvSpPr>
          <p:nvPr>
            <p:ph type="title"/>
          </p:nvPr>
        </p:nvSpPr>
        <p:spPr>
          <a:xfrm>
            <a:off x="379038" y="2235878"/>
            <a:ext cx="5716962" cy="1796624"/>
          </a:xfrm>
        </p:spPr>
        <p:txBody>
          <a:bodyPr/>
          <a:lstStyle>
            <a:lvl1pPr>
              <a:lnSpc>
                <a:spcPct val="100000"/>
              </a:lnSpc>
              <a:defRPr sz="4500"/>
            </a:lvl1pPr>
          </a:lstStyle>
          <a:p>
            <a:r>
              <a:rPr lang="nb-NO"/>
              <a:t>Klikk for å redigere tittelstil</a:t>
            </a:r>
            <a:endParaRPr lang="en-US" dirty="0"/>
          </a:p>
        </p:txBody>
      </p:sp>
      <p:sp>
        <p:nvSpPr>
          <p:cNvPr id="37" name="Text Placeholder 3">
            <a:extLst>
              <a:ext uri="{FF2B5EF4-FFF2-40B4-BE49-F238E27FC236}">
                <a16:creationId xmlns:a16="http://schemas.microsoft.com/office/drawing/2014/main" id="{05F523C6-A45B-4665-9FA1-E4FAB65FE5EE}"/>
              </a:ext>
            </a:extLst>
          </p:cNvPr>
          <p:cNvSpPr>
            <a:spLocks noGrp="1"/>
          </p:cNvSpPr>
          <p:nvPr>
            <p:ph type="body" sz="quarter" idx="20" hasCustomPrompt="1"/>
          </p:nvPr>
        </p:nvSpPr>
        <p:spPr>
          <a:xfrm>
            <a:off x="379038" y="4237730"/>
            <a:ext cx="5716962" cy="757238"/>
          </a:xfrm>
        </p:spPr>
        <p:txBody>
          <a:bodyPr/>
          <a:lstStyle>
            <a:lvl1pPr marL="0" indent="0">
              <a:spcBef>
                <a:spcPts val="0"/>
              </a:spcBef>
              <a:buNone/>
              <a:defRPr/>
            </a:lvl1pPr>
          </a:lstStyle>
          <a:p>
            <a:pPr lvl="0"/>
            <a:r>
              <a:rPr lang="en-US" dirty="0" err="1"/>
              <a:t>Underoverskrift</a:t>
            </a:r>
            <a:endParaRPr lang="en-US" dirty="0"/>
          </a:p>
        </p:txBody>
      </p:sp>
      <p:sp>
        <p:nvSpPr>
          <p:cNvPr id="24" name="Subtitle 2">
            <a:extLst>
              <a:ext uri="{FF2B5EF4-FFF2-40B4-BE49-F238E27FC236}">
                <a16:creationId xmlns:a16="http://schemas.microsoft.com/office/drawing/2014/main" id="{502EFC6A-E5AE-4CDD-893A-8151185CCF90}"/>
              </a:ext>
            </a:extLst>
          </p:cNvPr>
          <p:cNvSpPr>
            <a:spLocks noGrp="1"/>
          </p:cNvSpPr>
          <p:nvPr>
            <p:ph type="subTitle" idx="1" hasCustomPrompt="1"/>
          </p:nvPr>
        </p:nvSpPr>
        <p:spPr>
          <a:xfrm>
            <a:off x="383800" y="5199013"/>
            <a:ext cx="5716962" cy="258079"/>
          </a:xfrm>
        </p:spPr>
        <p:txBody>
          <a:bodyPr/>
          <a:lstStyle>
            <a:lvl1pPr marL="0" indent="0" algn="l">
              <a:spcBef>
                <a:spcPts val="0"/>
              </a:spcBef>
              <a:buNone/>
              <a:defRPr sz="175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2" name="Text Placeholder 8">
            <a:extLst>
              <a:ext uri="{FF2B5EF4-FFF2-40B4-BE49-F238E27FC236}">
                <a16:creationId xmlns:a16="http://schemas.microsoft.com/office/drawing/2014/main" id="{38E5FEA3-8D79-4D56-9664-2703F65E1EC0}"/>
              </a:ext>
            </a:extLst>
          </p:cNvPr>
          <p:cNvSpPr>
            <a:spLocks noGrp="1"/>
          </p:cNvSpPr>
          <p:nvPr>
            <p:ph type="body" sz="quarter" idx="15" hasCustomPrompt="1"/>
          </p:nvPr>
        </p:nvSpPr>
        <p:spPr>
          <a:xfrm>
            <a:off x="383800" y="5456305"/>
            <a:ext cx="5716962" cy="226283"/>
          </a:xfrm>
        </p:spPr>
        <p:txBody>
          <a:bodyPr/>
          <a:lstStyle>
            <a:lvl1pPr marL="0" indent="0">
              <a:buNone/>
              <a:defRPr sz="1750"/>
            </a:lvl1pPr>
          </a:lstStyle>
          <a:p>
            <a:pPr lvl="0"/>
            <a:r>
              <a:rPr lang="nb-NO" dirty="0"/>
              <a:t>Tittel</a:t>
            </a:r>
            <a:endParaRPr lang="en-US" dirty="0"/>
          </a:p>
        </p:txBody>
      </p:sp>
      <p:sp>
        <p:nvSpPr>
          <p:cNvPr id="23" name="Text Placeholder 8">
            <a:extLst>
              <a:ext uri="{FF2B5EF4-FFF2-40B4-BE49-F238E27FC236}">
                <a16:creationId xmlns:a16="http://schemas.microsoft.com/office/drawing/2014/main" id="{74BFEE26-19F8-420D-B230-46123EBE4C12}"/>
              </a:ext>
            </a:extLst>
          </p:cNvPr>
          <p:cNvSpPr>
            <a:spLocks noGrp="1"/>
          </p:cNvSpPr>
          <p:nvPr>
            <p:ph type="body" sz="quarter" idx="16" hasCustomPrompt="1"/>
          </p:nvPr>
        </p:nvSpPr>
        <p:spPr>
          <a:xfrm>
            <a:off x="383800" y="5723036"/>
            <a:ext cx="5716962" cy="226283"/>
          </a:xfrm>
        </p:spPr>
        <p:txBody>
          <a:bodyPr/>
          <a:lstStyle>
            <a:lvl1pPr marL="0" indent="0">
              <a:buNone/>
              <a:defRPr sz="1750"/>
            </a:lvl1pPr>
          </a:lstStyle>
          <a:p>
            <a:pPr lvl="0"/>
            <a:r>
              <a:rPr lang="nb-NO" dirty="0"/>
              <a:t>Universitet</a:t>
            </a:r>
            <a:endParaRPr lang="en-US" dirty="0"/>
          </a:p>
        </p:txBody>
      </p:sp>
      <p:sp>
        <p:nvSpPr>
          <p:cNvPr id="21" name="Date Placeholder 3">
            <a:extLst>
              <a:ext uri="{FF2B5EF4-FFF2-40B4-BE49-F238E27FC236}">
                <a16:creationId xmlns:a16="http://schemas.microsoft.com/office/drawing/2014/main" id="{F7CD78E4-773D-43A0-AF45-F06FF64BD1C9}"/>
              </a:ext>
            </a:extLst>
          </p:cNvPr>
          <p:cNvSpPr>
            <a:spLocks noGrp="1"/>
          </p:cNvSpPr>
          <p:nvPr>
            <p:ph type="dt" sz="half" idx="10"/>
          </p:nvPr>
        </p:nvSpPr>
        <p:spPr>
          <a:xfrm>
            <a:off x="379038" y="6216634"/>
            <a:ext cx="5716962"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510009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tekstbokser med ingress">
    <p:spTree>
      <p:nvGrpSpPr>
        <p:cNvPr id="1" name=""/>
        <p:cNvGrpSpPr/>
        <p:nvPr/>
      </p:nvGrpSpPr>
      <p:grpSpPr>
        <a:xfrm>
          <a:off x="0" y="0"/>
          <a:ext cx="0" cy="0"/>
          <a:chOff x="0" y="0"/>
          <a:chExt cx="0" cy="0"/>
        </a:xfrm>
      </p:grpSpPr>
      <p:sp>
        <p:nvSpPr>
          <p:cNvPr id="17" name="Footer Placeholder 4">
            <a:extLst>
              <a:ext uri="{FF2B5EF4-FFF2-40B4-BE49-F238E27FC236}">
                <a16:creationId xmlns:a16="http://schemas.microsoft.com/office/drawing/2014/main" id="{3EB74F5A-3F59-4167-9DC8-330443F3557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1" name="addin_colorbox" hidden="1">
            <a:extLst>
              <a:ext uri="{FF2B5EF4-FFF2-40B4-BE49-F238E27FC236}">
                <a16:creationId xmlns:a16="http://schemas.microsoft.com/office/drawing/2014/main" id="{85B29458-A561-422C-8B22-C9C8019F05A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2" name="addin_title" hidden="1">
            <a:extLst>
              <a:ext uri="{FF2B5EF4-FFF2-40B4-BE49-F238E27FC236}">
                <a16:creationId xmlns:a16="http://schemas.microsoft.com/office/drawing/2014/main" id="{6DA48910-8F44-454E-B43A-1B5C4C20B2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3" name="addin_text" hidden="1">
            <a:extLst>
              <a:ext uri="{FF2B5EF4-FFF2-40B4-BE49-F238E27FC236}">
                <a16:creationId xmlns:a16="http://schemas.microsoft.com/office/drawing/2014/main" id="{36112E3C-28E7-406C-A89C-679F16136B2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4" name="addin_image" hidden="1">
            <a:extLst>
              <a:ext uri="{FF2B5EF4-FFF2-40B4-BE49-F238E27FC236}">
                <a16:creationId xmlns:a16="http://schemas.microsoft.com/office/drawing/2014/main" id="{6A60E72D-08B9-476D-AFC3-4789C7CAB3EA}"/>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21C3A9AD-504F-4B89-8A17-FC25321E0370}"/>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E4836D3F-D357-451D-AE6E-7EB69FA7FED5}"/>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0F33A6D9-8DA0-41B8-8049-5CD7B9C6A30E}"/>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539226-B5F3-4B78-ACC7-33FC0BA3232C}"/>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733187ED-462E-47AF-B84E-AD47047EA58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0" name="Title 1">
            <a:extLst>
              <a:ext uri="{FF2B5EF4-FFF2-40B4-BE49-F238E27FC236}">
                <a16:creationId xmlns:a16="http://schemas.microsoft.com/office/drawing/2014/main" id="{69DB1BE3-558A-48DC-BDC0-99721DB83C28}"/>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4" name="Text Placeholder 21">
            <a:extLst>
              <a:ext uri="{FF2B5EF4-FFF2-40B4-BE49-F238E27FC236}">
                <a16:creationId xmlns:a16="http://schemas.microsoft.com/office/drawing/2014/main" id="{A53454CC-87E9-4EB8-A148-E8917C513AF2}"/>
              </a:ext>
            </a:extLst>
          </p:cNvPr>
          <p:cNvSpPr>
            <a:spLocks noGrp="1"/>
          </p:cNvSpPr>
          <p:nvPr>
            <p:ph type="body" sz="quarter" idx="28"/>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8" name="Text Placeholder 7">
            <a:extLst>
              <a:ext uri="{FF2B5EF4-FFF2-40B4-BE49-F238E27FC236}">
                <a16:creationId xmlns:a16="http://schemas.microsoft.com/office/drawing/2014/main" id="{D9B68EB7-26DD-44B0-B503-B133010AD6D9}"/>
              </a:ext>
            </a:extLst>
          </p:cNvPr>
          <p:cNvSpPr>
            <a:spLocks noGrp="1"/>
          </p:cNvSpPr>
          <p:nvPr>
            <p:ph type="body" sz="quarter" idx="29"/>
          </p:nvPr>
        </p:nvSpPr>
        <p:spPr>
          <a:xfrm>
            <a:off x="360043"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2" name="Content Placeholder 1">
            <a:extLst>
              <a:ext uri="{FF2B5EF4-FFF2-40B4-BE49-F238E27FC236}">
                <a16:creationId xmlns:a16="http://schemas.microsoft.com/office/drawing/2014/main" id="{57060C8D-FB51-4745-B5BA-28C1605AFCAA}"/>
              </a:ext>
            </a:extLst>
          </p:cNvPr>
          <p:cNvSpPr>
            <a:spLocks noGrp="1"/>
          </p:cNvSpPr>
          <p:nvPr>
            <p:ph sz="quarter" idx="38"/>
          </p:nvPr>
        </p:nvSpPr>
        <p:spPr>
          <a:xfrm>
            <a:off x="360043"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dirty="0"/>
          </a:p>
        </p:txBody>
      </p:sp>
      <p:sp>
        <p:nvSpPr>
          <p:cNvPr id="16" name="Text Placeholder 21">
            <a:extLst>
              <a:ext uri="{FF2B5EF4-FFF2-40B4-BE49-F238E27FC236}">
                <a16:creationId xmlns:a16="http://schemas.microsoft.com/office/drawing/2014/main" id="{04FE8AE5-898D-4838-B222-D9178BD54890}"/>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1" name="Text Placeholder 10">
            <a:extLst>
              <a:ext uri="{FF2B5EF4-FFF2-40B4-BE49-F238E27FC236}">
                <a16:creationId xmlns:a16="http://schemas.microsoft.com/office/drawing/2014/main" id="{23871769-9C00-4F59-9847-667CD9B433BA}"/>
              </a:ext>
            </a:extLst>
          </p:cNvPr>
          <p:cNvSpPr>
            <a:spLocks noGrp="1"/>
          </p:cNvSpPr>
          <p:nvPr>
            <p:ph type="body" sz="quarter" idx="32"/>
          </p:nvPr>
        </p:nvSpPr>
        <p:spPr>
          <a:xfrm>
            <a:off x="4333840"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3" name="Content Placeholder 2">
            <a:extLst>
              <a:ext uri="{FF2B5EF4-FFF2-40B4-BE49-F238E27FC236}">
                <a16:creationId xmlns:a16="http://schemas.microsoft.com/office/drawing/2014/main" id="{89CBB1FA-9857-4CD5-A348-3131F0AEB2D9}"/>
              </a:ext>
            </a:extLst>
          </p:cNvPr>
          <p:cNvSpPr>
            <a:spLocks noGrp="1"/>
          </p:cNvSpPr>
          <p:nvPr>
            <p:ph sz="quarter" idx="39"/>
          </p:nvPr>
        </p:nvSpPr>
        <p:spPr>
          <a:xfrm>
            <a:off x="4333839"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18" name="Text Placeholder 21">
            <a:extLst>
              <a:ext uri="{FF2B5EF4-FFF2-40B4-BE49-F238E27FC236}">
                <a16:creationId xmlns:a16="http://schemas.microsoft.com/office/drawing/2014/main" id="{734C1ED4-971E-4006-9901-E3C5A2D1ADFA}"/>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2" name="Text Placeholder 11">
            <a:extLst>
              <a:ext uri="{FF2B5EF4-FFF2-40B4-BE49-F238E27FC236}">
                <a16:creationId xmlns:a16="http://schemas.microsoft.com/office/drawing/2014/main" id="{17F28ED8-40A8-43F5-9C35-FA0A7A4B7B0A}"/>
              </a:ext>
            </a:extLst>
          </p:cNvPr>
          <p:cNvSpPr>
            <a:spLocks noGrp="1"/>
          </p:cNvSpPr>
          <p:nvPr>
            <p:ph type="body" sz="quarter" idx="33"/>
          </p:nvPr>
        </p:nvSpPr>
        <p:spPr>
          <a:xfrm>
            <a:off x="8287512" y="1754970"/>
            <a:ext cx="3541314" cy="815353"/>
          </a:xfrm>
          <a:prstGeom prst="rect">
            <a:avLst/>
          </a:prstGeom>
        </p:spPr>
        <p:txBody>
          <a:bodyPr lIns="0" tIns="0" rIns="0" bIns="0"/>
          <a:lstStyle>
            <a:lvl1pPr marL="125438" indent="-125438" algn="l">
              <a:lnSpc>
                <a:spcPct val="100000"/>
              </a:lnSpc>
              <a:spcBef>
                <a:spcPts val="1150"/>
              </a:spcBef>
              <a:spcAft>
                <a:spcPts val="0"/>
              </a:spcAft>
              <a:buClrTx/>
              <a:buFont typeface="Arial" panose="020B0604020202020204" pitchFamily="34" charset="0"/>
              <a:buChar char="•"/>
              <a:defRPr sz="1800" b="0" i="0" u="none" cap="none">
                <a:solidFill>
                  <a:srgbClr val="000000"/>
                </a:solidFill>
                <a:latin typeface="+mn-lt"/>
              </a:defRPr>
            </a:lvl1pPr>
            <a:lvl2pPr marL="685834"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2pPr>
            <a:lvl3pPr marL="1143057"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3pPr>
            <a:lvl4pPr marL="1600280"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4pPr>
            <a:lvl5pPr marL="2057503" indent="-228611" algn="l">
              <a:lnSpc>
                <a:spcPct val="100000"/>
              </a:lnSpc>
              <a:spcBef>
                <a:spcPts val="500"/>
              </a:spcBef>
              <a:spcAft>
                <a:spcPts val="0"/>
              </a:spcAft>
              <a:buClrTx/>
              <a:buFont typeface="Arial" panose="020B0604020202020204" pitchFamily="34" charset="0"/>
              <a:buChar char="•"/>
              <a:defRPr sz="18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a:extLst>
              <a:ext uri="{FF2B5EF4-FFF2-40B4-BE49-F238E27FC236}">
                <a16:creationId xmlns:a16="http://schemas.microsoft.com/office/drawing/2014/main" id="{5F835DB0-47DB-4C8D-91B7-06E75EAC9A45}"/>
              </a:ext>
            </a:extLst>
          </p:cNvPr>
          <p:cNvSpPr>
            <a:spLocks noGrp="1"/>
          </p:cNvSpPr>
          <p:nvPr>
            <p:ph sz="quarter" idx="40"/>
          </p:nvPr>
        </p:nvSpPr>
        <p:spPr>
          <a:xfrm>
            <a:off x="8284384" y="2756383"/>
            <a:ext cx="3541314" cy="2875433"/>
          </a:xfrm>
          <a:prstGeom prst="rect">
            <a:avLst/>
          </a:prstGeom>
          <a:effectLst>
            <a:outerShdw blurRad="50800" dist="50800" dir="5400000" algn="ctr" rotWithShape="0">
              <a:srgbClr val="010000">
                <a:alpha val="0"/>
              </a:srgbClr>
            </a:outerShdw>
          </a:effectLst>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470715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 bilder topp">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9" name="addin_colorbox" hidden="1">
            <a:extLst>
              <a:ext uri="{FF2B5EF4-FFF2-40B4-BE49-F238E27FC236}">
                <a16:creationId xmlns:a16="http://schemas.microsoft.com/office/drawing/2014/main" id="{8CF651E2-DD60-4E17-88DC-C480178AFF5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0" name="addin_title" hidden="1">
            <a:extLst>
              <a:ext uri="{FF2B5EF4-FFF2-40B4-BE49-F238E27FC236}">
                <a16:creationId xmlns:a16="http://schemas.microsoft.com/office/drawing/2014/main" id="{011245F7-98B6-4B20-8174-39F84E37606A}"/>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1" name="addin_text" hidden="1">
            <a:extLst>
              <a:ext uri="{FF2B5EF4-FFF2-40B4-BE49-F238E27FC236}">
                <a16:creationId xmlns:a16="http://schemas.microsoft.com/office/drawing/2014/main" id="{EF2396E3-07AF-47C0-BEC4-D981BDC140A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2" name="addin_image" hidden="1">
            <a:extLst>
              <a:ext uri="{FF2B5EF4-FFF2-40B4-BE49-F238E27FC236}">
                <a16:creationId xmlns:a16="http://schemas.microsoft.com/office/drawing/2014/main" id="{70F848C3-1BE5-4A26-AC5E-2192AC85CDF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5" name="addin_grouplist" hidden="1">
            <a:extLst>
              <a:ext uri="{FF2B5EF4-FFF2-40B4-BE49-F238E27FC236}">
                <a16:creationId xmlns:a16="http://schemas.microsoft.com/office/drawing/2014/main" id="{CCBBBF12-7B28-49C5-B8F6-E0FB7DE6EC0C}"/>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353CF5D9-1BFC-418E-90A2-3300A6EAE3EE}"/>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30BAAD75-8F68-4A50-98F1-FAB2F09878E0}"/>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9818083F-C741-41DF-96D3-CC32C9FA32A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55AE3439-8B84-48C9-BD26-13BD97C0EA2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8" name="Title 1">
            <a:extLst>
              <a:ext uri="{FF2B5EF4-FFF2-40B4-BE49-F238E27FC236}">
                <a16:creationId xmlns:a16="http://schemas.microsoft.com/office/drawing/2014/main" id="{15333E61-2FC3-40D9-82CA-9B321075AF5F}"/>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37" name="Picture Placeholder 4">
            <a:extLst>
              <a:ext uri="{FF2B5EF4-FFF2-40B4-BE49-F238E27FC236}">
                <a16:creationId xmlns:a16="http://schemas.microsoft.com/office/drawing/2014/main" id="{8DB62B9B-DA6F-4B28-8109-CB17B37FC575}"/>
              </a:ext>
            </a:extLst>
          </p:cNvPr>
          <p:cNvSpPr>
            <a:spLocks noGrp="1"/>
          </p:cNvSpPr>
          <p:nvPr>
            <p:ph type="pic" sz="quarter" idx="30"/>
          </p:nvPr>
        </p:nvSpPr>
        <p:spPr>
          <a:xfrm>
            <a:off x="360044" y="1085197"/>
            <a:ext cx="3576295" cy="1523583"/>
          </a:xfrm>
          <a:noFill/>
        </p:spPr>
        <p:txBody>
          <a:bodyPr/>
          <a:lstStyle>
            <a:lvl1pPr>
              <a:buNone/>
              <a:defRPr/>
            </a:lvl1pPr>
          </a:lstStyle>
          <a:p>
            <a:r>
              <a:rPr lang="nb-NO"/>
              <a:t>Klikk på ikonet for å legge til et bilde</a:t>
            </a:r>
            <a:endParaRPr lang="en-US" dirty="0"/>
          </a:p>
        </p:txBody>
      </p:sp>
      <p:sp>
        <p:nvSpPr>
          <p:cNvPr id="35" name="Text Placeholder 21">
            <a:extLst>
              <a:ext uri="{FF2B5EF4-FFF2-40B4-BE49-F238E27FC236}">
                <a16:creationId xmlns:a16="http://schemas.microsoft.com/office/drawing/2014/main" id="{D77A5E11-842C-4FB6-815C-DFB3ABB62700}"/>
              </a:ext>
            </a:extLst>
          </p:cNvPr>
          <p:cNvSpPr>
            <a:spLocks noGrp="1"/>
          </p:cNvSpPr>
          <p:nvPr>
            <p:ph type="body" sz="quarter" idx="28"/>
          </p:nvPr>
        </p:nvSpPr>
        <p:spPr>
          <a:xfrm>
            <a:off x="360044"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6" name="Content Placeholder 3">
            <a:extLst>
              <a:ext uri="{FF2B5EF4-FFF2-40B4-BE49-F238E27FC236}">
                <a16:creationId xmlns:a16="http://schemas.microsoft.com/office/drawing/2014/main" id="{608D3BA1-A495-4A81-AEDF-108083B425F7}"/>
              </a:ext>
            </a:extLst>
          </p:cNvPr>
          <p:cNvSpPr>
            <a:spLocks noGrp="1"/>
          </p:cNvSpPr>
          <p:nvPr>
            <p:ph sz="half" idx="29"/>
          </p:nvPr>
        </p:nvSpPr>
        <p:spPr>
          <a:xfrm>
            <a:off x="360044" y="3466045"/>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34" name="Picture Placeholder 4">
            <a:extLst>
              <a:ext uri="{FF2B5EF4-FFF2-40B4-BE49-F238E27FC236}">
                <a16:creationId xmlns:a16="http://schemas.microsoft.com/office/drawing/2014/main" id="{8DBA5C73-7C13-4B90-AB3C-33800055D04C}"/>
              </a:ext>
            </a:extLst>
          </p:cNvPr>
          <p:cNvSpPr>
            <a:spLocks noGrp="1"/>
          </p:cNvSpPr>
          <p:nvPr>
            <p:ph type="pic" sz="quarter" idx="27"/>
          </p:nvPr>
        </p:nvSpPr>
        <p:spPr>
          <a:xfrm>
            <a:off x="4319317" y="1085197"/>
            <a:ext cx="3576295" cy="1523583"/>
          </a:xfrm>
          <a:noFill/>
        </p:spPr>
        <p:txBody>
          <a:bodyPr/>
          <a:lstStyle>
            <a:lvl1pPr>
              <a:buNone/>
              <a:defRPr/>
            </a:lvl1pPr>
          </a:lstStyle>
          <a:p>
            <a:r>
              <a:rPr lang="nb-NO"/>
              <a:t>Klikk på ikonet for å legge til et bilde</a:t>
            </a:r>
            <a:endParaRPr lang="en-US" dirty="0"/>
          </a:p>
        </p:txBody>
      </p:sp>
      <p:sp>
        <p:nvSpPr>
          <p:cNvPr id="32" name="Text Placeholder 21">
            <a:extLst>
              <a:ext uri="{FF2B5EF4-FFF2-40B4-BE49-F238E27FC236}">
                <a16:creationId xmlns:a16="http://schemas.microsoft.com/office/drawing/2014/main" id="{A5F10688-3BD3-4100-93E4-DF84C9CFDBE2}"/>
              </a:ext>
            </a:extLst>
          </p:cNvPr>
          <p:cNvSpPr>
            <a:spLocks noGrp="1"/>
          </p:cNvSpPr>
          <p:nvPr>
            <p:ph type="body" sz="quarter" idx="25"/>
          </p:nvPr>
        </p:nvSpPr>
        <p:spPr>
          <a:xfrm>
            <a:off x="4319317"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33" name="Content Placeholder 3">
            <a:extLst>
              <a:ext uri="{FF2B5EF4-FFF2-40B4-BE49-F238E27FC236}">
                <a16:creationId xmlns:a16="http://schemas.microsoft.com/office/drawing/2014/main" id="{3F640CBC-9652-48BE-BF08-FD238D950C8A}"/>
              </a:ext>
            </a:extLst>
          </p:cNvPr>
          <p:cNvSpPr>
            <a:spLocks noGrp="1"/>
          </p:cNvSpPr>
          <p:nvPr>
            <p:ph sz="half" idx="26"/>
          </p:nvPr>
        </p:nvSpPr>
        <p:spPr>
          <a:xfrm>
            <a:off x="4319318"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4" name="Picture Placeholder 4">
            <a:extLst>
              <a:ext uri="{FF2B5EF4-FFF2-40B4-BE49-F238E27FC236}">
                <a16:creationId xmlns:a16="http://schemas.microsoft.com/office/drawing/2014/main" id="{A93925D5-5699-4BE0-AEE8-00634046ACBA}"/>
              </a:ext>
            </a:extLst>
          </p:cNvPr>
          <p:cNvSpPr>
            <a:spLocks noGrp="1"/>
          </p:cNvSpPr>
          <p:nvPr>
            <p:ph type="pic" sz="quarter" idx="24"/>
          </p:nvPr>
        </p:nvSpPr>
        <p:spPr>
          <a:xfrm>
            <a:off x="8255658" y="1085197"/>
            <a:ext cx="3576295" cy="1523583"/>
          </a:xfrm>
          <a:noFill/>
        </p:spPr>
        <p:txBody>
          <a:bodyPr/>
          <a:lstStyle>
            <a:lvl1pPr>
              <a:buNone/>
              <a:defRPr/>
            </a:lvl1pPr>
          </a:lstStyle>
          <a:p>
            <a:r>
              <a:rPr lang="nb-NO"/>
              <a:t>Klikk på ikonet for å legge til et bilde</a:t>
            </a:r>
            <a:endParaRPr lang="en-US" dirty="0"/>
          </a:p>
        </p:txBody>
      </p:sp>
      <p:sp>
        <p:nvSpPr>
          <p:cNvPr id="23" name="Text Placeholder 21">
            <a:extLst>
              <a:ext uri="{FF2B5EF4-FFF2-40B4-BE49-F238E27FC236}">
                <a16:creationId xmlns:a16="http://schemas.microsoft.com/office/drawing/2014/main" id="{7F0F2B16-0190-4211-A226-C7673C0595F2}"/>
              </a:ext>
            </a:extLst>
          </p:cNvPr>
          <p:cNvSpPr>
            <a:spLocks noGrp="1"/>
          </p:cNvSpPr>
          <p:nvPr>
            <p:ph type="body" sz="quarter" idx="18"/>
          </p:nvPr>
        </p:nvSpPr>
        <p:spPr>
          <a:xfrm>
            <a:off x="8255658" y="2791274"/>
            <a:ext cx="3576295"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8255659" y="3466046"/>
            <a:ext cx="3576295" cy="2202913"/>
          </a:xfrm>
          <a:effectLst>
            <a:outerShdw blurRad="50800" dist="50800" dir="5400000" algn="ctr" rotWithShape="0">
              <a:srgbClr val="010000">
                <a:alpha val="0"/>
              </a:srgbClr>
            </a:outerShdw>
          </a:effectLst>
        </p:spPr>
        <p:txBody>
          <a:bodyPr/>
          <a:lstStyle>
            <a:lvl1pPr>
              <a:defRPr sz="2400"/>
            </a:lvl1pPr>
            <a:lvl2pPr>
              <a:defRPr sz="2400"/>
            </a:lvl2pPr>
            <a:lvl3pPr>
              <a:defRPr sz="2400"/>
            </a:lvl3pPr>
            <a:lvl4pPr>
              <a:defRPr sz="2400"/>
            </a:lvl4pPr>
            <a:lvl5pPr>
              <a:defRPr sz="24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16" name="Footer Placeholder 4">
            <a:extLst>
              <a:ext uri="{FF2B5EF4-FFF2-40B4-BE49-F238E27FC236}">
                <a16:creationId xmlns:a16="http://schemas.microsoft.com/office/drawing/2014/main" id="{536D8A58-B677-4BBF-8564-3532CB713FA1}"/>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Tree>
    <p:extLst>
      <p:ext uri="{BB962C8B-B14F-4D97-AF65-F5344CB8AC3E}">
        <p14:creationId xmlns:p14="http://schemas.microsoft.com/office/powerpoint/2010/main" val="2818459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tekstbokser">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AE5EE307-16A7-4BB4-826C-FE03F2BC5A6B}"/>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18" name="addin_colorbox" hidden="1">
            <a:extLst>
              <a:ext uri="{FF2B5EF4-FFF2-40B4-BE49-F238E27FC236}">
                <a16:creationId xmlns:a16="http://schemas.microsoft.com/office/drawing/2014/main" id="{68D8861A-56FC-49BC-BC70-59F04372E49F}"/>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9" name="addin_title" hidden="1">
            <a:extLst>
              <a:ext uri="{FF2B5EF4-FFF2-40B4-BE49-F238E27FC236}">
                <a16:creationId xmlns:a16="http://schemas.microsoft.com/office/drawing/2014/main" id="{3435CB16-27EC-4FA8-AFCE-C153EAACC1A8}"/>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0" name="addin_text" hidden="1">
            <a:extLst>
              <a:ext uri="{FF2B5EF4-FFF2-40B4-BE49-F238E27FC236}">
                <a16:creationId xmlns:a16="http://schemas.microsoft.com/office/drawing/2014/main" id="{EAA5BB91-F0F7-40F1-B570-8C015BFB6B14}"/>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1" name="addin_image" hidden="1">
            <a:extLst>
              <a:ext uri="{FF2B5EF4-FFF2-40B4-BE49-F238E27FC236}">
                <a16:creationId xmlns:a16="http://schemas.microsoft.com/office/drawing/2014/main" id="{314857CC-CD3A-4093-9A62-A81D04F21733}"/>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2" name="addin_grouplist" hidden="1">
            <a:extLst>
              <a:ext uri="{FF2B5EF4-FFF2-40B4-BE49-F238E27FC236}">
                <a16:creationId xmlns:a16="http://schemas.microsoft.com/office/drawing/2014/main" id="{CD991C7D-082B-4C2A-9D04-5C93FD4BFAF9}"/>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6" name="addin_logo" hidden="1">
            <a:extLst>
              <a:ext uri="{FF2B5EF4-FFF2-40B4-BE49-F238E27FC236}">
                <a16:creationId xmlns:a16="http://schemas.microsoft.com/office/drawing/2014/main" id="{CDE1D328-C358-480F-B3D9-0D7F90E1FCD9}"/>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7" name="addin_fillplaceholders" hidden="1">
            <a:extLst>
              <a:ext uri="{FF2B5EF4-FFF2-40B4-BE49-F238E27FC236}">
                <a16:creationId xmlns:a16="http://schemas.microsoft.com/office/drawing/2014/main" id="{F6A83423-DC11-43BA-B76B-FDF05773D562}"/>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28" name="addin_colorlist" hidden="1">
            <a:extLst>
              <a:ext uri="{FF2B5EF4-FFF2-40B4-BE49-F238E27FC236}">
                <a16:creationId xmlns:a16="http://schemas.microsoft.com/office/drawing/2014/main" id="{6A73BA5A-B3F5-4DE9-BB13-AF73702D706D}"/>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29" name="addin_background" hidden="1">
            <a:extLst>
              <a:ext uri="{FF2B5EF4-FFF2-40B4-BE49-F238E27FC236}">
                <a16:creationId xmlns:a16="http://schemas.microsoft.com/office/drawing/2014/main" id="{9FE72A3E-01F8-412E-8E98-2BDAA4A674B4}"/>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58AF55B9-1670-44D0-B63B-7F29554D4D19}"/>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4" name="Subtitle 2">
            <a:extLst>
              <a:ext uri="{FF2B5EF4-FFF2-40B4-BE49-F238E27FC236}">
                <a16:creationId xmlns:a16="http://schemas.microsoft.com/office/drawing/2014/main" id="{91211FBE-673D-4273-A607-B348AAB51CAD}"/>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46" name="Text Placeholder 21">
            <a:extLst>
              <a:ext uri="{FF2B5EF4-FFF2-40B4-BE49-F238E27FC236}">
                <a16:creationId xmlns:a16="http://schemas.microsoft.com/office/drawing/2014/main" id="{B72D2E40-18A8-4D11-A79B-F130A143E05C}"/>
              </a:ext>
            </a:extLst>
          </p:cNvPr>
          <p:cNvSpPr>
            <a:spLocks noGrp="1"/>
          </p:cNvSpPr>
          <p:nvPr>
            <p:ph type="body" sz="quarter" idx="30"/>
          </p:nvPr>
        </p:nvSpPr>
        <p:spPr>
          <a:xfrm>
            <a:off x="360043"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5" name="Content Placeholder 3">
            <a:extLst>
              <a:ext uri="{FF2B5EF4-FFF2-40B4-BE49-F238E27FC236}">
                <a16:creationId xmlns:a16="http://schemas.microsoft.com/office/drawing/2014/main" id="{FBF46E5C-C7CD-4024-B778-D17BB07C10CB}"/>
              </a:ext>
            </a:extLst>
          </p:cNvPr>
          <p:cNvSpPr>
            <a:spLocks noGrp="1"/>
          </p:cNvSpPr>
          <p:nvPr>
            <p:ph sz="half" idx="29"/>
          </p:nvPr>
        </p:nvSpPr>
        <p:spPr>
          <a:xfrm>
            <a:off x="360043"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4" name="Text Placeholder 21">
            <a:extLst>
              <a:ext uri="{FF2B5EF4-FFF2-40B4-BE49-F238E27FC236}">
                <a16:creationId xmlns:a16="http://schemas.microsoft.com/office/drawing/2014/main" id="{3E2AF5D0-334B-4117-BADC-AC9D08C21C55}"/>
              </a:ext>
            </a:extLst>
          </p:cNvPr>
          <p:cNvSpPr>
            <a:spLocks noGrp="1"/>
          </p:cNvSpPr>
          <p:nvPr>
            <p:ph type="body" sz="quarter" idx="28"/>
          </p:nvPr>
        </p:nvSpPr>
        <p:spPr>
          <a:xfrm>
            <a:off x="3303805"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3" name="Content Placeholder 3">
            <a:extLst>
              <a:ext uri="{FF2B5EF4-FFF2-40B4-BE49-F238E27FC236}">
                <a16:creationId xmlns:a16="http://schemas.microsoft.com/office/drawing/2014/main" id="{542EDCC5-87FC-4341-AA76-9AE955848C54}"/>
              </a:ext>
            </a:extLst>
          </p:cNvPr>
          <p:cNvSpPr>
            <a:spLocks noGrp="1"/>
          </p:cNvSpPr>
          <p:nvPr>
            <p:ph sz="half" idx="27"/>
          </p:nvPr>
        </p:nvSpPr>
        <p:spPr>
          <a:xfrm>
            <a:off x="3303805"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42" name="Text Placeholder 21">
            <a:extLst>
              <a:ext uri="{FF2B5EF4-FFF2-40B4-BE49-F238E27FC236}">
                <a16:creationId xmlns:a16="http://schemas.microsoft.com/office/drawing/2014/main" id="{B6D298D6-0193-4F36-B987-5B03BFD64A79}"/>
              </a:ext>
            </a:extLst>
          </p:cNvPr>
          <p:cNvSpPr>
            <a:spLocks noGrp="1"/>
          </p:cNvSpPr>
          <p:nvPr>
            <p:ph type="body" sz="quarter" idx="26"/>
          </p:nvPr>
        </p:nvSpPr>
        <p:spPr>
          <a:xfrm>
            <a:off x="6205961"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41" name="Content Placeholder 3">
            <a:extLst>
              <a:ext uri="{FF2B5EF4-FFF2-40B4-BE49-F238E27FC236}">
                <a16:creationId xmlns:a16="http://schemas.microsoft.com/office/drawing/2014/main" id="{E25FBBCD-FAB3-496C-9023-BEA9649A7EA4}"/>
              </a:ext>
            </a:extLst>
          </p:cNvPr>
          <p:cNvSpPr>
            <a:spLocks noGrp="1"/>
          </p:cNvSpPr>
          <p:nvPr>
            <p:ph sz="half" idx="25"/>
          </p:nvPr>
        </p:nvSpPr>
        <p:spPr>
          <a:xfrm>
            <a:off x="6205961"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5" name="Text Placeholder 21">
            <a:extLst>
              <a:ext uri="{FF2B5EF4-FFF2-40B4-BE49-F238E27FC236}">
                <a16:creationId xmlns:a16="http://schemas.microsoft.com/office/drawing/2014/main" id="{84EBD52D-9372-4482-9683-865699B9658F}"/>
              </a:ext>
            </a:extLst>
          </p:cNvPr>
          <p:cNvSpPr>
            <a:spLocks noGrp="1"/>
          </p:cNvSpPr>
          <p:nvPr>
            <p:ph type="body" sz="quarter" idx="24"/>
          </p:nvPr>
        </p:nvSpPr>
        <p:spPr>
          <a:xfrm>
            <a:off x="9108118" y="1757498"/>
            <a:ext cx="2723836" cy="494749"/>
          </a:xfrm>
        </p:spPr>
        <p:txBody>
          <a:bodyPr anchor="ctr"/>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108117" y="2432270"/>
            <a:ext cx="2723836" cy="323668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589110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re bilder topp">
    <p:spTree>
      <p:nvGrpSpPr>
        <p:cNvPr id="1" name=""/>
        <p:cNvGrpSpPr/>
        <p:nvPr/>
      </p:nvGrpSpPr>
      <p:grpSpPr>
        <a:xfrm>
          <a:off x="0" y="0"/>
          <a:ext cx="0" cy="0"/>
          <a:chOff x="0" y="0"/>
          <a:chExt cx="0" cy="0"/>
        </a:xfrm>
      </p:grpSpPr>
      <p:sp>
        <p:nvSpPr>
          <p:cNvPr id="19" name="Footer Placeholder 4">
            <a:extLst>
              <a:ext uri="{FF2B5EF4-FFF2-40B4-BE49-F238E27FC236}">
                <a16:creationId xmlns:a16="http://schemas.microsoft.com/office/drawing/2014/main" id="{9C3F215E-98D7-4E75-AF2C-6DC421F9F514}"/>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24" name="addin_colorbox" hidden="1">
            <a:extLst>
              <a:ext uri="{FF2B5EF4-FFF2-40B4-BE49-F238E27FC236}">
                <a16:creationId xmlns:a16="http://schemas.microsoft.com/office/drawing/2014/main" id="{CCB23F58-B073-414A-9542-826ED845D63A}"/>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31" name="addin_title" hidden="1">
            <a:extLst>
              <a:ext uri="{FF2B5EF4-FFF2-40B4-BE49-F238E27FC236}">
                <a16:creationId xmlns:a16="http://schemas.microsoft.com/office/drawing/2014/main" id="{E0B8CF1B-2796-41B4-98A5-9AA3E93611FE}"/>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32" name="addin_text" hidden="1">
            <a:extLst>
              <a:ext uri="{FF2B5EF4-FFF2-40B4-BE49-F238E27FC236}">
                <a16:creationId xmlns:a16="http://schemas.microsoft.com/office/drawing/2014/main" id="{F306296F-A7F1-41BF-B943-C7D7FA147811}"/>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33" name="addin_image" hidden="1">
            <a:extLst>
              <a:ext uri="{FF2B5EF4-FFF2-40B4-BE49-F238E27FC236}">
                <a16:creationId xmlns:a16="http://schemas.microsoft.com/office/drawing/2014/main" id="{C5CBAE70-7714-47C3-82CB-B11634DACAEB}"/>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4" name="addin_grouplist" hidden="1">
            <a:extLst>
              <a:ext uri="{FF2B5EF4-FFF2-40B4-BE49-F238E27FC236}">
                <a16:creationId xmlns:a16="http://schemas.microsoft.com/office/drawing/2014/main" id="{99881E91-E858-4E37-8704-3C1818D3175A}"/>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35" name="addin_logo" hidden="1">
            <a:extLst>
              <a:ext uri="{FF2B5EF4-FFF2-40B4-BE49-F238E27FC236}">
                <a16:creationId xmlns:a16="http://schemas.microsoft.com/office/drawing/2014/main" id="{D574164F-9CA4-4A10-8C31-D4E2B17D20C6}"/>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6" name="addin_fillplaceholders" hidden="1">
            <a:extLst>
              <a:ext uri="{FF2B5EF4-FFF2-40B4-BE49-F238E27FC236}">
                <a16:creationId xmlns:a16="http://schemas.microsoft.com/office/drawing/2014/main" id="{36B7DCBD-44E1-493E-85B0-E828E93D937C}"/>
              </a:ext>
            </a:extLst>
          </p:cNvPr>
          <p:cNvSpPr/>
          <p:nvPr userDrawn="1"/>
        </p:nvSpPr>
        <p:spPr>
          <a:xfrm>
            <a:off x="10049671" y="-867733"/>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addin_fillplaceholders</a:t>
            </a:r>
            <a:endParaRPr lang="nb-NO" dirty="0"/>
          </a:p>
        </p:txBody>
      </p:sp>
      <p:sp>
        <p:nvSpPr>
          <p:cNvPr id="37" name="addin_colorlist" hidden="1">
            <a:extLst>
              <a:ext uri="{FF2B5EF4-FFF2-40B4-BE49-F238E27FC236}">
                <a16:creationId xmlns:a16="http://schemas.microsoft.com/office/drawing/2014/main" id="{E563F0D4-11F4-42DD-9931-F4F51432C39A}"/>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r>
              <a:rPr lang="nb-NO" dirty="0"/>
              <a:t>, halv1, halv2, halv5, halv7</a:t>
            </a:r>
          </a:p>
        </p:txBody>
      </p:sp>
      <p:sp>
        <p:nvSpPr>
          <p:cNvPr id="38" name="addin_background" hidden="1">
            <a:extLst>
              <a:ext uri="{FF2B5EF4-FFF2-40B4-BE49-F238E27FC236}">
                <a16:creationId xmlns:a16="http://schemas.microsoft.com/office/drawing/2014/main" id="{6A47E99E-21A0-4BFE-92CC-423622BC33AB}"/>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23" name="Title 1">
            <a:extLst>
              <a:ext uri="{FF2B5EF4-FFF2-40B4-BE49-F238E27FC236}">
                <a16:creationId xmlns:a16="http://schemas.microsoft.com/office/drawing/2014/main" id="{EF847B60-F309-4884-9832-357BAAD65810}"/>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21" name="Picture Placeholder 4">
            <a:extLst>
              <a:ext uri="{FF2B5EF4-FFF2-40B4-BE49-F238E27FC236}">
                <a16:creationId xmlns:a16="http://schemas.microsoft.com/office/drawing/2014/main" id="{DC80BDF2-BFAE-4432-9B71-EC93BBDB2643}"/>
              </a:ext>
            </a:extLst>
          </p:cNvPr>
          <p:cNvSpPr>
            <a:spLocks noGrp="1"/>
          </p:cNvSpPr>
          <p:nvPr>
            <p:ph type="pic" sz="quarter" idx="23"/>
          </p:nvPr>
        </p:nvSpPr>
        <p:spPr>
          <a:xfrm>
            <a:off x="360043" y="1081366"/>
            <a:ext cx="2736980" cy="1523583"/>
          </a:xfrm>
          <a:noFill/>
        </p:spPr>
        <p:txBody>
          <a:bodyPr/>
          <a:lstStyle>
            <a:lvl1pPr>
              <a:buNone/>
              <a:defRPr/>
            </a:lvl1pPr>
          </a:lstStyle>
          <a:p>
            <a:r>
              <a:rPr lang="nb-NO"/>
              <a:t>Klikk på ikonet for å legge til et bilde</a:t>
            </a:r>
            <a:endParaRPr lang="en-US" dirty="0"/>
          </a:p>
        </p:txBody>
      </p:sp>
      <p:sp>
        <p:nvSpPr>
          <p:cNvPr id="16" name="Subtitle 2">
            <a:extLst>
              <a:ext uri="{FF2B5EF4-FFF2-40B4-BE49-F238E27FC236}">
                <a16:creationId xmlns:a16="http://schemas.microsoft.com/office/drawing/2014/main" id="{11FE7522-682F-43A2-922B-D0B51A4624B9}"/>
              </a:ext>
            </a:extLst>
          </p:cNvPr>
          <p:cNvSpPr>
            <a:spLocks noGrp="1"/>
          </p:cNvSpPr>
          <p:nvPr>
            <p:ph type="subTitle" idx="13"/>
          </p:nvPr>
        </p:nvSpPr>
        <p:spPr>
          <a:xfrm>
            <a:off x="360043" y="2790811"/>
            <a:ext cx="2736980" cy="318644"/>
          </a:xfrm>
        </p:spPr>
        <p:txBody>
          <a:bodyPr anchor="t"/>
          <a:lstStyle>
            <a:lvl1pPr marL="0" indent="0" algn="l">
              <a:buNone/>
              <a:defRPr sz="15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30" name="Content Placeholder 3">
            <a:extLst>
              <a:ext uri="{FF2B5EF4-FFF2-40B4-BE49-F238E27FC236}">
                <a16:creationId xmlns:a16="http://schemas.microsoft.com/office/drawing/2014/main" id="{480D74DD-4A50-49DD-9306-A23A22079643}"/>
              </a:ext>
            </a:extLst>
          </p:cNvPr>
          <p:cNvSpPr>
            <a:spLocks noGrp="1"/>
          </p:cNvSpPr>
          <p:nvPr>
            <p:ph sz="half" idx="30"/>
          </p:nvPr>
        </p:nvSpPr>
        <p:spPr>
          <a:xfrm>
            <a:off x="360043" y="3292760"/>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Picture Placeholder 4">
            <a:extLst>
              <a:ext uri="{FF2B5EF4-FFF2-40B4-BE49-F238E27FC236}">
                <a16:creationId xmlns:a16="http://schemas.microsoft.com/office/drawing/2014/main" id="{E388075E-3AFC-4298-92EB-455858EE4D00}"/>
              </a:ext>
            </a:extLst>
          </p:cNvPr>
          <p:cNvSpPr>
            <a:spLocks noGrp="1"/>
          </p:cNvSpPr>
          <p:nvPr>
            <p:ph type="pic" sz="quarter" idx="22"/>
          </p:nvPr>
        </p:nvSpPr>
        <p:spPr>
          <a:xfrm>
            <a:off x="3286576" y="1081366"/>
            <a:ext cx="2736980" cy="1523583"/>
          </a:xfrm>
          <a:noFill/>
        </p:spPr>
        <p:txBody>
          <a:bodyPr/>
          <a:lstStyle>
            <a:lvl1pPr>
              <a:buNone/>
              <a:defRPr/>
            </a:lvl1pPr>
          </a:lstStyle>
          <a:p>
            <a:r>
              <a:rPr lang="nb-NO"/>
              <a:t>Klikk på ikonet for å legge til et bilde</a:t>
            </a:r>
            <a:endParaRPr lang="en-US" dirty="0"/>
          </a:p>
        </p:txBody>
      </p:sp>
      <p:sp>
        <p:nvSpPr>
          <p:cNvPr id="22" name="Text Placeholder 21">
            <a:extLst>
              <a:ext uri="{FF2B5EF4-FFF2-40B4-BE49-F238E27FC236}">
                <a16:creationId xmlns:a16="http://schemas.microsoft.com/office/drawing/2014/main" id="{C5EE1A38-0897-4573-99F1-2AAFFB9267F8}"/>
              </a:ext>
            </a:extLst>
          </p:cNvPr>
          <p:cNvSpPr>
            <a:spLocks noGrp="1"/>
          </p:cNvSpPr>
          <p:nvPr>
            <p:ph type="body" sz="quarter" idx="17"/>
          </p:nvPr>
        </p:nvSpPr>
        <p:spPr>
          <a:xfrm>
            <a:off x="3286576"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9" name="Content Placeholder 3">
            <a:extLst>
              <a:ext uri="{FF2B5EF4-FFF2-40B4-BE49-F238E27FC236}">
                <a16:creationId xmlns:a16="http://schemas.microsoft.com/office/drawing/2014/main" id="{71E44F0B-F496-4E85-AC77-361685F3DAE7}"/>
              </a:ext>
            </a:extLst>
          </p:cNvPr>
          <p:cNvSpPr>
            <a:spLocks noGrp="1"/>
          </p:cNvSpPr>
          <p:nvPr>
            <p:ph sz="half" idx="29"/>
          </p:nvPr>
        </p:nvSpPr>
        <p:spPr>
          <a:xfrm>
            <a:off x="3286576"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5" name="Picture Placeholder 4">
            <a:extLst>
              <a:ext uri="{FF2B5EF4-FFF2-40B4-BE49-F238E27FC236}">
                <a16:creationId xmlns:a16="http://schemas.microsoft.com/office/drawing/2014/main" id="{3D1BDEE6-8393-45A2-903D-6459074B303C}"/>
              </a:ext>
            </a:extLst>
          </p:cNvPr>
          <p:cNvSpPr>
            <a:spLocks noGrp="1"/>
          </p:cNvSpPr>
          <p:nvPr>
            <p:ph type="pic" sz="quarter" idx="25"/>
          </p:nvPr>
        </p:nvSpPr>
        <p:spPr>
          <a:xfrm>
            <a:off x="6192987" y="1081366"/>
            <a:ext cx="2736980" cy="1523583"/>
          </a:xfrm>
          <a:noFill/>
        </p:spPr>
        <p:txBody>
          <a:bodyPr/>
          <a:lstStyle>
            <a:lvl1pPr>
              <a:buNone/>
              <a:defRPr/>
            </a:lvl1pPr>
          </a:lstStyle>
          <a:p>
            <a:r>
              <a:rPr lang="nb-NO"/>
              <a:t>Klikk på ikonet for å legge til et bilde</a:t>
            </a:r>
            <a:endParaRPr lang="en-US" dirty="0"/>
          </a:p>
        </p:txBody>
      </p:sp>
      <p:sp>
        <p:nvSpPr>
          <p:cNvPr id="20" name="Text Placeholder 21">
            <a:extLst>
              <a:ext uri="{FF2B5EF4-FFF2-40B4-BE49-F238E27FC236}">
                <a16:creationId xmlns:a16="http://schemas.microsoft.com/office/drawing/2014/main" id="{2D7B525A-A39D-4409-889F-3E50319F94F3}"/>
              </a:ext>
            </a:extLst>
          </p:cNvPr>
          <p:cNvSpPr>
            <a:spLocks noGrp="1"/>
          </p:cNvSpPr>
          <p:nvPr>
            <p:ph type="body" sz="quarter" idx="24"/>
          </p:nvPr>
        </p:nvSpPr>
        <p:spPr>
          <a:xfrm>
            <a:off x="6192987" y="2790811"/>
            <a:ext cx="2736980"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28" name="Content Placeholder 3">
            <a:extLst>
              <a:ext uri="{FF2B5EF4-FFF2-40B4-BE49-F238E27FC236}">
                <a16:creationId xmlns:a16="http://schemas.microsoft.com/office/drawing/2014/main" id="{A3C6FFF7-1BD6-4C2E-949A-7AEAD2340CC4}"/>
              </a:ext>
            </a:extLst>
          </p:cNvPr>
          <p:cNvSpPr>
            <a:spLocks noGrp="1"/>
          </p:cNvSpPr>
          <p:nvPr>
            <p:ph sz="half" idx="28"/>
          </p:nvPr>
        </p:nvSpPr>
        <p:spPr>
          <a:xfrm>
            <a:off x="6192987" y="3292761"/>
            <a:ext cx="2736980" cy="2376198"/>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9094974" y="1081366"/>
            <a:ext cx="2736980" cy="1523583"/>
          </a:xfrm>
          <a:noFill/>
        </p:spPr>
        <p:txBody>
          <a:bodyPr/>
          <a:lstStyle>
            <a:lvl1pPr>
              <a:buNone/>
              <a:defRPr/>
            </a:lvl1pPr>
          </a:lstStyle>
          <a:p>
            <a:r>
              <a:rPr lang="nb-NO"/>
              <a:t>Klikk på ikonet for å legge til et bilde</a:t>
            </a:r>
            <a:endParaRPr lang="en-US" dirty="0"/>
          </a:p>
        </p:txBody>
      </p:sp>
      <p:sp>
        <p:nvSpPr>
          <p:cNvPr id="26" name="Text Placeholder 21">
            <a:extLst>
              <a:ext uri="{FF2B5EF4-FFF2-40B4-BE49-F238E27FC236}">
                <a16:creationId xmlns:a16="http://schemas.microsoft.com/office/drawing/2014/main" id="{22AA6F0B-4FE7-4E1E-A833-9372AA448897}"/>
              </a:ext>
            </a:extLst>
          </p:cNvPr>
          <p:cNvSpPr>
            <a:spLocks noGrp="1"/>
          </p:cNvSpPr>
          <p:nvPr>
            <p:ph type="body" sz="quarter" idx="26"/>
          </p:nvPr>
        </p:nvSpPr>
        <p:spPr>
          <a:xfrm>
            <a:off x="9094974" y="2790811"/>
            <a:ext cx="2716858" cy="318644"/>
          </a:xfrm>
        </p:spPr>
        <p:txBody>
          <a:bodyPr anchor="t"/>
          <a:lstStyle>
            <a:lvl1pPr>
              <a:buNone/>
              <a:defRPr lang="en-US" sz="1500" kern="1200" dirty="0">
                <a:solidFill>
                  <a:schemeClr val="tx1"/>
                </a:solidFill>
                <a:latin typeface="+mn-lt"/>
                <a:ea typeface="+mn-ea"/>
                <a:cs typeface="+mn-cs"/>
              </a:defRPr>
            </a:lvl1pPr>
          </a:lstStyle>
          <a:p>
            <a:pPr lvl="0"/>
            <a:r>
              <a:rPr lang="nb-NO"/>
              <a:t>Klikk for å redigere tekststiler i malen</a:t>
            </a:r>
          </a:p>
        </p:txBody>
      </p:sp>
      <p:sp>
        <p:nvSpPr>
          <p:cNvPr id="17" name="Content Placeholder 3">
            <a:extLst>
              <a:ext uri="{FF2B5EF4-FFF2-40B4-BE49-F238E27FC236}">
                <a16:creationId xmlns:a16="http://schemas.microsoft.com/office/drawing/2014/main" id="{586DB7C2-F2F4-4198-835C-1F0811212739}"/>
              </a:ext>
            </a:extLst>
          </p:cNvPr>
          <p:cNvSpPr>
            <a:spLocks noGrp="1"/>
          </p:cNvSpPr>
          <p:nvPr>
            <p:ph sz="half" idx="21"/>
          </p:nvPr>
        </p:nvSpPr>
        <p:spPr>
          <a:xfrm>
            <a:off x="9094974" y="3292761"/>
            <a:ext cx="2736980" cy="2376197"/>
          </a:xfrm>
          <a:effectLst>
            <a:outerShdw blurRad="50800" dist="50800" dir="5400000" algn="ctr" rotWithShape="0">
              <a:srgbClr val="010000">
                <a:alpha val="0"/>
              </a:srgbClr>
            </a:outerShdw>
          </a:effectLst>
        </p:spPr>
        <p:txBody>
          <a:bodyPr/>
          <a:lstStyle>
            <a:lvl1pPr>
              <a:defRPr sz="1200"/>
            </a:lvl1pPr>
            <a:lvl2pPr>
              <a:defRPr sz="1200"/>
            </a:lvl2pPr>
            <a:lvl3pPr>
              <a:defRPr sz="1200"/>
            </a:lvl3pPr>
            <a:lvl4pPr>
              <a:defRPr sz="1200"/>
            </a:lvl4pPr>
            <a:lvl5pPr>
              <a:defRPr sz="120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Tree>
    <p:extLst>
      <p:ext uri="{BB962C8B-B14F-4D97-AF65-F5344CB8AC3E}">
        <p14:creationId xmlns:p14="http://schemas.microsoft.com/office/powerpoint/2010/main" val="1028994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78C22F4-77A5-4B84-BD5E-2A59A32FB505}"/>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8" name="Slide Number Placeholder 17">
            <a:extLst>
              <a:ext uri="{FF2B5EF4-FFF2-40B4-BE49-F238E27FC236}">
                <a16:creationId xmlns:a16="http://schemas.microsoft.com/office/drawing/2014/main" id="{FAE41322-259C-45E1-8EBA-CD9AEBC31A7F}"/>
              </a:ext>
            </a:extLst>
          </p:cNvPr>
          <p:cNvSpPr>
            <a:spLocks noGrp="1"/>
          </p:cNvSpPr>
          <p:nvPr>
            <p:ph type="sldNum" sz="quarter" idx="19"/>
          </p:nvPr>
        </p:nvSpPr>
        <p:spPr/>
        <p:txBody>
          <a:bodyPr/>
          <a:lstStyle/>
          <a:p>
            <a:r>
              <a:rPr lang="en-US"/>
              <a:t>Side </a:t>
            </a:r>
            <a:fld id="{5251F420-7306-4E7C-A79E-F31A38F7D392}" type="slidenum">
              <a:rPr lang="en-US" smtClean="0"/>
              <a:pPr/>
              <a:t>‹#›</a:t>
            </a:fld>
            <a:endParaRPr lang="en-US" dirty="0"/>
          </a:p>
        </p:txBody>
      </p:sp>
      <p:sp>
        <p:nvSpPr>
          <p:cNvPr id="11" name="Title 1">
            <a:extLst>
              <a:ext uri="{FF2B5EF4-FFF2-40B4-BE49-F238E27FC236}">
                <a16:creationId xmlns:a16="http://schemas.microsoft.com/office/drawing/2014/main" id="{84C2A117-22FA-459F-976D-25DB69F1580C}"/>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2" name="Subtitle 2">
            <a:extLst>
              <a:ext uri="{FF2B5EF4-FFF2-40B4-BE49-F238E27FC236}">
                <a16:creationId xmlns:a16="http://schemas.microsoft.com/office/drawing/2014/main" id="{547B788B-9E9A-45A9-B357-364F5972A249}"/>
              </a:ext>
            </a:extLst>
          </p:cNvPr>
          <p:cNvSpPr>
            <a:spLocks noGrp="1"/>
          </p:cNvSpPr>
          <p:nvPr>
            <p:ph type="subTitle" idx="13"/>
          </p:nvPr>
        </p:nvSpPr>
        <p:spPr>
          <a:xfrm>
            <a:off x="360044" y="1082726"/>
            <a:ext cx="11471910" cy="494749"/>
          </a:xfrm>
        </p:spPr>
        <p:txBody>
          <a:bodyPr anchor="t"/>
          <a:lstStyle>
            <a:lvl1pPr marL="0" indent="0" algn="l">
              <a:buNone/>
              <a:defRPr sz="18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a:t>Klikk for å redigere undertittelstil i malen</a:t>
            </a:r>
            <a:endParaRPr lang="en-US" dirty="0"/>
          </a:p>
        </p:txBody>
      </p:sp>
      <p:sp>
        <p:nvSpPr>
          <p:cNvPr id="2" name="Picture Placeholder 1">
            <a:extLst>
              <a:ext uri="{FF2B5EF4-FFF2-40B4-BE49-F238E27FC236}">
                <a16:creationId xmlns:a16="http://schemas.microsoft.com/office/drawing/2014/main" id="{D0001077-9CBF-4E3B-BC21-E948C160E969}"/>
              </a:ext>
            </a:extLst>
          </p:cNvPr>
          <p:cNvSpPr>
            <a:spLocks noGrp="1"/>
          </p:cNvSpPr>
          <p:nvPr>
            <p:ph type="pic" sz="quarter" idx="20"/>
          </p:nvPr>
        </p:nvSpPr>
        <p:spPr>
          <a:xfrm>
            <a:off x="360044" y="1757497"/>
            <a:ext cx="561175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3" name="Text Placeholder 12">
            <a:extLst>
              <a:ext uri="{FF2B5EF4-FFF2-40B4-BE49-F238E27FC236}">
                <a16:creationId xmlns:a16="http://schemas.microsoft.com/office/drawing/2014/main" id="{D41D3FFA-A749-48E7-93B6-E3608A598DAF}"/>
              </a:ext>
            </a:extLst>
          </p:cNvPr>
          <p:cNvSpPr>
            <a:spLocks noGrp="1"/>
          </p:cNvSpPr>
          <p:nvPr>
            <p:ph type="body" sz="quarter" idx="15" hasCustomPrompt="1"/>
          </p:nvPr>
        </p:nvSpPr>
        <p:spPr>
          <a:xfrm>
            <a:off x="360045"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3" name="Picture Placeholder 2">
            <a:extLst>
              <a:ext uri="{FF2B5EF4-FFF2-40B4-BE49-F238E27FC236}">
                <a16:creationId xmlns:a16="http://schemas.microsoft.com/office/drawing/2014/main" id="{BB89F89F-F92D-4257-8097-9A576478EB56}"/>
              </a:ext>
            </a:extLst>
          </p:cNvPr>
          <p:cNvSpPr>
            <a:spLocks noGrp="1"/>
          </p:cNvSpPr>
          <p:nvPr>
            <p:ph type="pic" sz="quarter" idx="21"/>
          </p:nvPr>
        </p:nvSpPr>
        <p:spPr>
          <a:xfrm>
            <a:off x="6220199" y="1757497"/>
            <a:ext cx="5611759" cy="3920059"/>
          </a:xfrm>
          <a:prstGeom prst="rect">
            <a:avLst/>
          </a:prstGeom>
          <a:noFill/>
        </p:spPr>
        <p:txBody>
          <a:bodyPr lIns="0" tIns="0" rIns="0" bIns="0"/>
          <a:lstStyle>
            <a:lvl1pPr>
              <a:buNone/>
              <a:defRPr/>
            </a:lvl1pPr>
          </a:lstStyle>
          <a:p>
            <a:r>
              <a:rPr lang="nb-NO"/>
              <a:t>Klikk på ikonet for å legge til et bilde</a:t>
            </a:r>
            <a:endParaRPr lang="en-US" dirty="0"/>
          </a:p>
        </p:txBody>
      </p:sp>
      <p:sp>
        <p:nvSpPr>
          <p:cNvPr id="14" name="Text Placeholder 12">
            <a:extLst>
              <a:ext uri="{FF2B5EF4-FFF2-40B4-BE49-F238E27FC236}">
                <a16:creationId xmlns:a16="http://schemas.microsoft.com/office/drawing/2014/main" id="{BD368394-9DFE-49F7-8B3A-C5D11ABAF3C1}"/>
              </a:ext>
            </a:extLst>
          </p:cNvPr>
          <p:cNvSpPr>
            <a:spLocks noGrp="1"/>
          </p:cNvSpPr>
          <p:nvPr>
            <p:ph type="body" sz="quarter" idx="16" hasCustomPrompt="1"/>
          </p:nvPr>
        </p:nvSpPr>
        <p:spPr>
          <a:xfrm>
            <a:off x="6220199" y="5875993"/>
            <a:ext cx="5611759" cy="182608"/>
          </a:xfrm>
        </p:spPr>
        <p:txBody>
          <a:bodyPr/>
          <a:lstStyle>
            <a:lvl1pPr marL="0" indent="0" algn="r">
              <a:buNone/>
              <a:defRPr sz="750">
                <a:solidFill>
                  <a:srgbClr val="524B48"/>
                </a:solidFill>
              </a:defRPr>
            </a:lvl1pPr>
          </a:lstStyle>
          <a:p>
            <a:pPr lvl="0"/>
            <a:r>
              <a:rPr lang="nb-NO" dirty="0"/>
              <a:t>Fotokreditt / Bildetekst</a:t>
            </a:r>
            <a:endParaRPr lang="en-US" dirty="0"/>
          </a:p>
        </p:txBody>
      </p:sp>
      <p:sp>
        <p:nvSpPr>
          <p:cNvPr id="15" name="addin_colorlist" hidden="1">
            <a:extLst>
              <a:ext uri="{FF2B5EF4-FFF2-40B4-BE49-F238E27FC236}">
                <a16:creationId xmlns:a16="http://schemas.microsoft.com/office/drawing/2014/main" id="{12E1D021-9BB6-483B-B0CA-ABB02941583E}"/>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6" name="addin_background" hidden="1">
            <a:extLst>
              <a:ext uri="{FF2B5EF4-FFF2-40B4-BE49-F238E27FC236}">
                <a16:creationId xmlns:a16="http://schemas.microsoft.com/office/drawing/2014/main" id="{AE6A6AFF-72F2-4BDB-94A3-D92B38AC6AE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191390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BBD9063C-F778-46E7-8697-C72B9C1AA8F0}"/>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dirty="0"/>
              <a:t>Side </a:t>
            </a:r>
            <a:fld id="{5251F420-7306-4E7C-A79E-F31A38F7D392}" type="slidenum">
              <a:rPr lang="en-US" smtClean="0"/>
              <a:pPr/>
              <a:t>‹#›</a:t>
            </a:fld>
            <a:endParaRPr lang="en-US" dirty="0"/>
          </a:p>
        </p:txBody>
      </p:sp>
      <p:sp>
        <p:nvSpPr>
          <p:cNvPr id="18" name="addin_colorlist" hidden="1">
            <a:extLst>
              <a:ext uri="{FF2B5EF4-FFF2-40B4-BE49-F238E27FC236}">
                <a16:creationId xmlns:a16="http://schemas.microsoft.com/office/drawing/2014/main" id="{192BE3FC-33A9-40BC-A479-57A961956F20}"/>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19" name="addin_background" hidden="1">
            <a:extLst>
              <a:ext uri="{FF2B5EF4-FFF2-40B4-BE49-F238E27FC236}">
                <a16:creationId xmlns:a16="http://schemas.microsoft.com/office/drawing/2014/main" id="{0622262C-05D6-4FA9-AC81-A220F534330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16" name="Title 1">
            <a:extLst>
              <a:ext uri="{FF2B5EF4-FFF2-40B4-BE49-F238E27FC236}">
                <a16:creationId xmlns:a16="http://schemas.microsoft.com/office/drawing/2014/main" id="{1457E567-3EF4-4752-87D8-A632A0518AA3}"/>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
        <p:nvSpPr>
          <p:cNvPr id="12" name="Text Placeholder 21">
            <a:extLst>
              <a:ext uri="{FF2B5EF4-FFF2-40B4-BE49-F238E27FC236}">
                <a16:creationId xmlns:a16="http://schemas.microsoft.com/office/drawing/2014/main" id="{BCBAFB08-AF77-436F-9BD6-4080968E01EC}"/>
              </a:ext>
            </a:extLst>
          </p:cNvPr>
          <p:cNvSpPr>
            <a:spLocks noGrp="1"/>
          </p:cNvSpPr>
          <p:nvPr>
            <p:ph type="body" sz="quarter" idx="29"/>
          </p:nvPr>
        </p:nvSpPr>
        <p:spPr>
          <a:xfrm>
            <a:off x="360043"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8" name="Picture Placeholder 7">
            <a:extLst>
              <a:ext uri="{FF2B5EF4-FFF2-40B4-BE49-F238E27FC236}">
                <a16:creationId xmlns:a16="http://schemas.microsoft.com/office/drawing/2014/main" id="{E37AE244-E30D-4FB2-98A6-B9EC37B05A95}"/>
              </a:ext>
            </a:extLst>
          </p:cNvPr>
          <p:cNvSpPr>
            <a:spLocks noGrp="1"/>
          </p:cNvSpPr>
          <p:nvPr>
            <p:ph type="pic" sz="quarter" idx="26"/>
          </p:nvPr>
        </p:nvSpPr>
        <p:spPr>
          <a:xfrm>
            <a:off x="360043" y="1754970"/>
            <a:ext cx="3541314" cy="3913988"/>
          </a:xfrm>
          <a:prstGeom prst="rect">
            <a:avLst/>
          </a:prstGeom>
          <a:noFill/>
        </p:spPr>
        <p:txBody>
          <a:bodyPr lIns="0" tIns="0" rIns="0" bIns="0"/>
          <a:lstStyle/>
          <a:p>
            <a:r>
              <a:rPr lang="nb-NO"/>
              <a:t>Klikk på ikonet for å legge til et bilde</a:t>
            </a:r>
            <a:endParaRPr lang="en-US" dirty="0"/>
          </a:p>
        </p:txBody>
      </p:sp>
      <p:sp>
        <p:nvSpPr>
          <p:cNvPr id="13" name="Text Placeholder 21">
            <a:extLst>
              <a:ext uri="{FF2B5EF4-FFF2-40B4-BE49-F238E27FC236}">
                <a16:creationId xmlns:a16="http://schemas.microsoft.com/office/drawing/2014/main" id="{C92CEF28-9974-4654-BC4B-16683224EB29}"/>
              </a:ext>
            </a:extLst>
          </p:cNvPr>
          <p:cNvSpPr>
            <a:spLocks noGrp="1"/>
          </p:cNvSpPr>
          <p:nvPr>
            <p:ph type="body" sz="quarter" idx="20"/>
          </p:nvPr>
        </p:nvSpPr>
        <p:spPr>
          <a:xfrm>
            <a:off x="4333839"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9" name="Picture Placeholder 8">
            <a:extLst>
              <a:ext uri="{FF2B5EF4-FFF2-40B4-BE49-F238E27FC236}">
                <a16:creationId xmlns:a16="http://schemas.microsoft.com/office/drawing/2014/main" id="{4CA0C917-5130-4608-85A6-627EB2AFD5D9}"/>
              </a:ext>
            </a:extLst>
          </p:cNvPr>
          <p:cNvSpPr>
            <a:spLocks noGrp="1"/>
          </p:cNvSpPr>
          <p:nvPr>
            <p:ph type="pic" sz="quarter" idx="27"/>
          </p:nvPr>
        </p:nvSpPr>
        <p:spPr>
          <a:xfrm>
            <a:off x="4333839" y="1754970"/>
            <a:ext cx="3541314" cy="3913988"/>
          </a:xfrm>
          <a:prstGeom prst="rect">
            <a:avLst/>
          </a:prstGeom>
          <a:noFill/>
        </p:spPr>
        <p:txBody>
          <a:bodyPr lIns="0" tIns="0" rIns="0" bIns="0"/>
          <a:lstStyle/>
          <a:p>
            <a:r>
              <a:rPr lang="nb-NO"/>
              <a:t>Klikk på ikonet for å legge til et bilde</a:t>
            </a:r>
            <a:endParaRPr lang="en-US" dirty="0"/>
          </a:p>
        </p:txBody>
      </p:sp>
      <p:sp>
        <p:nvSpPr>
          <p:cNvPr id="14" name="Text Placeholder 21">
            <a:extLst>
              <a:ext uri="{FF2B5EF4-FFF2-40B4-BE49-F238E27FC236}">
                <a16:creationId xmlns:a16="http://schemas.microsoft.com/office/drawing/2014/main" id="{74EB04B7-23CB-400A-AA85-FD8B359FC6B7}"/>
              </a:ext>
            </a:extLst>
          </p:cNvPr>
          <p:cNvSpPr>
            <a:spLocks noGrp="1"/>
          </p:cNvSpPr>
          <p:nvPr>
            <p:ph type="body" sz="quarter" idx="18"/>
          </p:nvPr>
        </p:nvSpPr>
        <p:spPr>
          <a:xfrm>
            <a:off x="8287512" y="1081462"/>
            <a:ext cx="3541314" cy="494749"/>
          </a:xfrm>
        </p:spPr>
        <p:txBody>
          <a:bodyPr anchor="t"/>
          <a:lstStyle>
            <a:lvl1pPr>
              <a:buNone/>
              <a:defRPr lang="en-US" sz="1800" kern="1200" dirty="0">
                <a:solidFill>
                  <a:schemeClr val="tx1"/>
                </a:solidFill>
                <a:latin typeface="+mn-lt"/>
                <a:ea typeface="+mn-ea"/>
                <a:cs typeface="+mn-cs"/>
              </a:defRPr>
            </a:lvl1pPr>
          </a:lstStyle>
          <a:p>
            <a:pPr lvl="0"/>
            <a:r>
              <a:rPr lang="nb-NO"/>
              <a:t>Klikk for å redigere tekststiler i malen</a:t>
            </a:r>
          </a:p>
        </p:txBody>
      </p:sp>
      <p:sp>
        <p:nvSpPr>
          <p:cNvPr id="10" name="Picture Placeholder 9">
            <a:extLst>
              <a:ext uri="{FF2B5EF4-FFF2-40B4-BE49-F238E27FC236}">
                <a16:creationId xmlns:a16="http://schemas.microsoft.com/office/drawing/2014/main" id="{B0C61C4C-3830-4483-B223-21FD6F02122E}"/>
              </a:ext>
            </a:extLst>
          </p:cNvPr>
          <p:cNvSpPr>
            <a:spLocks noGrp="1"/>
          </p:cNvSpPr>
          <p:nvPr>
            <p:ph type="pic" sz="quarter" idx="28"/>
          </p:nvPr>
        </p:nvSpPr>
        <p:spPr>
          <a:xfrm>
            <a:off x="8287512" y="1754970"/>
            <a:ext cx="3541314" cy="3913988"/>
          </a:xfrm>
          <a:prstGeom prst="rect">
            <a:avLst/>
          </a:prstGeom>
          <a:noFill/>
        </p:spPr>
        <p:txBody>
          <a:bodyPr lIns="0" tIns="0" rIns="0" bIns="0"/>
          <a:lstStyle/>
          <a:p>
            <a:r>
              <a:rPr lang="nb-NO"/>
              <a:t>Klikk på ikonet for å legge til et bilde</a:t>
            </a:r>
            <a:endParaRPr lang="en-US" dirty="0"/>
          </a:p>
        </p:txBody>
      </p:sp>
    </p:spTree>
    <p:extLst>
      <p:ext uri="{BB962C8B-B14F-4D97-AF65-F5344CB8AC3E}">
        <p14:creationId xmlns:p14="http://schemas.microsoft.com/office/powerpoint/2010/main" val="2109212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ort bilde utfyllende">
    <p:spTree>
      <p:nvGrpSpPr>
        <p:cNvPr id="1" name=""/>
        <p:cNvGrpSpPr/>
        <p:nvPr/>
      </p:nvGrpSpPr>
      <p:grpSpPr>
        <a:xfrm>
          <a:off x="0" y="0"/>
          <a:ext cx="0" cy="0"/>
          <a:chOff x="0" y="0"/>
          <a:chExt cx="0" cy="0"/>
        </a:xfrm>
      </p:grpSpPr>
      <p:sp>
        <p:nvSpPr>
          <p:cNvPr id="27" name="Picture Placeholder 4">
            <a:extLst>
              <a:ext uri="{FF2B5EF4-FFF2-40B4-BE49-F238E27FC236}">
                <a16:creationId xmlns:a16="http://schemas.microsoft.com/office/drawing/2014/main" id="{BBC24B24-8D61-4F79-AC7E-CAEA322622F9}"/>
              </a:ext>
            </a:extLst>
          </p:cNvPr>
          <p:cNvSpPr>
            <a:spLocks noGrp="1"/>
          </p:cNvSpPr>
          <p:nvPr>
            <p:ph type="pic" sz="quarter" idx="27"/>
          </p:nvPr>
        </p:nvSpPr>
        <p:spPr>
          <a:xfrm>
            <a:off x="0" y="1262748"/>
            <a:ext cx="12192000" cy="5595252"/>
          </a:xfrm>
          <a:noFill/>
        </p:spPr>
        <p:txBody>
          <a:bodyPr/>
          <a:lstStyle>
            <a:lvl1pPr>
              <a:buNone/>
              <a:defRPr/>
            </a:lvl1pPr>
          </a:lstStyle>
          <a:p>
            <a:r>
              <a:rPr lang="nb-NO"/>
              <a:t>Klikk på ikonet for å legge til et bilde</a:t>
            </a:r>
            <a:endParaRPr lang="en-US" dirty="0"/>
          </a:p>
        </p:txBody>
      </p:sp>
      <p:sp>
        <p:nvSpPr>
          <p:cNvPr id="5" name="Text Placeholder 4" descr="Logo Universitetet i oslo">
            <a:extLst>
              <a:ext uri="{FF2B5EF4-FFF2-40B4-BE49-F238E27FC236}">
                <a16:creationId xmlns:a16="http://schemas.microsoft.com/office/drawing/2014/main" id="{47006D2C-998F-4DB7-B481-B9B3DCDC0DAF}"/>
              </a:ext>
            </a:extLst>
          </p:cNvPr>
          <p:cNvSpPr>
            <a:spLocks noGrp="1"/>
          </p:cNvSpPr>
          <p:nvPr>
            <p:ph type="body" sz="quarter" idx="28" hasCustomPrompt="1"/>
          </p:nvPr>
        </p:nvSpPr>
        <p:spPr>
          <a:xfrm>
            <a:off x="381001" y="6280142"/>
            <a:ext cx="1021262" cy="202980"/>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6" name="addin_colorlist" hidden="1">
            <a:extLst>
              <a:ext uri="{FF2B5EF4-FFF2-40B4-BE49-F238E27FC236}">
                <a16:creationId xmlns:a16="http://schemas.microsoft.com/office/drawing/2014/main" id="{9A57ABF8-B03C-45E1-8D60-C254AB41F39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8" name="addin_background" hidden="1">
            <a:extLst>
              <a:ext uri="{FF2B5EF4-FFF2-40B4-BE49-F238E27FC236}">
                <a16:creationId xmlns:a16="http://schemas.microsoft.com/office/drawing/2014/main" id="{055166DC-2EAE-49E7-B441-171CC1D8ADC6}"/>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
        <p:nvSpPr>
          <p:cNvPr id="7" name="Title 1">
            <a:extLst>
              <a:ext uri="{FF2B5EF4-FFF2-40B4-BE49-F238E27FC236}">
                <a16:creationId xmlns:a16="http://schemas.microsoft.com/office/drawing/2014/main" id="{E61FD05B-C54B-4336-9FA5-A6AE69EA8389}"/>
              </a:ext>
            </a:extLst>
          </p:cNvPr>
          <p:cNvSpPr>
            <a:spLocks noGrp="1"/>
          </p:cNvSpPr>
          <p:nvPr>
            <p:ph type="title"/>
          </p:nvPr>
        </p:nvSpPr>
        <p:spPr>
          <a:xfrm>
            <a:off x="360044" y="360045"/>
            <a:ext cx="11471910" cy="542658"/>
          </a:xfrm>
        </p:spPr>
        <p:txBody>
          <a:bodyPr/>
          <a:lstStyle>
            <a:lvl1pPr>
              <a:defRPr sz="3500"/>
            </a:lvl1pPr>
          </a:lstStyle>
          <a:p>
            <a:r>
              <a:rPr lang="nb-NO" noProof="0"/>
              <a:t>Klikk for å redigere tittelstil</a:t>
            </a:r>
            <a:endParaRPr lang="nb-NO" noProof="0" dirty="0"/>
          </a:p>
        </p:txBody>
      </p:sp>
    </p:spTree>
    <p:extLst>
      <p:ext uri="{BB962C8B-B14F-4D97-AF65-F5344CB8AC3E}">
        <p14:creationId xmlns:p14="http://schemas.microsoft.com/office/powerpoint/2010/main" val="370555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dirty="0"/>
          </a:p>
        </p:txBody>
      </p:sp>
      <p:sp>
        <p:nvSpPr>
          <p:cNvPr id="4" name="addin_colorlist" hidden="1">
            <a:extLst>
              <a:ext uri="{FF2B5EF4-FFF2-40B4-BE49-F238E27FC236}">
                <a16:creationId xmlns:a16="http://schemas.microsoft.com/office/drawing/2014/main" id="{D3E5644C-DB70-4CBC-AC2B-038E4820ABBB}"/>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a:t>
            </a:r>
            <a:r>
              <a:rPr lang="nb-NO" dirty="0" err="1"/>
              <a:t>gronn</a:t>
            </a:r>
            <a:endParaRPr lang="nb-NO" dirty="0"/>
          </a:p>
        </p:txBody>
      </p:sp>
      <p:sp>
        <p:nvSpPr>
          <p:cNvPr id="5" name="addin_background" hidden="1">
            <a:extLst>
              <a:ext uri="{FF2B5EF4-FFF2-40B4-BE49-F238E27FC236}">
                <a16:creationId xmlns:a16="http://schemas.microsoft.com/office/drawing/2014/main" id="{3749FA81-9AD1-411B-9F14-0795464A48CC}"/>
              </a:ext>
            </a:extLst>
          </p:cNvPr>
          <p:cNvSpPr/>
          <p:nvPr userDrawn="1"/>
        </p:nvSpPr>
        <p:spPr>
          <a:xfrm>
            <a:off x="9723740" y="-83722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addin_background</a:t>
            </a:r>
            <a:endParaRPr lang="nb-NO" dirty="0"/>
          </a:p>
        </p:txBody>
      </p:sp>
    </p:spTree>
    <p:extLst>
      <p:ext uri="{BB962C8B-B14F-4D97-AF65-F5344CB8AC3E}">
        <p14:creationId xmlns:p14="http://schemas.microsoft.com/office/powerpoint/2010/main" val="474989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ront page faculty picture">
    <p:bg>
      <p:bgPr>
        <a:solidFill>
          <a:schemeClr val="lt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84D768E-AC85-41DD-B1B7-0298BF33163D}"/>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l="-21892" r="-49642"/>
            </a:stretch>
          </a:blipFill>
        </p:spPr>
        <p:txBody>
          <a:bodyPr lIns="0" tIns="0" rIns="0" bIns="0"/>
          <a:lstStyle/>
          <a:p>
            <a:r>
              <a:rPr lang="nb-NO"/>
              <a:t>Klikk på ikonet for å legge til et bilde</a:t>
            </a:r>
            <a:endParaRPr lang="en-US" dirty="0"/>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2" name="Graphic 21" descr="UiO segl">
            <a:extLst>
              <a:ext uri="{FF2B5EF4-FFF2-40B4-BE49-F238E27FC236}">
                <a16:creationId xmlns:a16="http://schemas.microsoft.com/office/drawing/2014/main" id="{EC01DC75-D0B0-4B26-A9E0-4DA4332550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1717464" cy="538688"/>
          </a:xfrm>
          <a:prstGeom prst="rect">
            <a:avLst/>
          </a:prstGeom>
        </p:spPr>
      </p:pic>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0" name="addin_colorlist" hidden="1">
            <a:extLst>
              <a:ext uri="{FF2B5EF4-FFF2-40B4-BE49-F238E27FC236}">
                <a16:creationId xmlns:a16="http://schemas.microsoft.com/office/drawing/2014/main" id="{7F0B4600-01AF-4489-BB06-80DDCB1334FF}"/>
              </a:ext>
            </a:extLst>
          </p:cNvPr>
          <p:cNvSpPr/>
          <p:nvPr userDrawn="1"/>
        </p:nvSpPr>
        <p:spPr>
          <a:xfrm>
            <a:off x="152400" y="-13141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p:spPr>
        <p:txBody>
          <a:bodyPr anchor="t"/>
          <a:lstStyle>
            <a:lvl1pPr algn="l">
              <a:lnSpc>
                <a:spcPct val="100000"/>
              </a:lnSpc>
              <a:defRPr sz="4501"/>
            </a:lvl1pPr>
          </a:lstStyle>
          <a:p>
            <a:r>
              <a:rPr lang="en-US" noProof="0" dirty="0"/>
              <a:t>Choose faculty from the drop-down menu</a:t>
            </a:r>
          </a:p>
        </p:txBody>
      </p:sp>
      <p:sp>
        <p:nvSpPr>
          <p:cNvPr id="14" name="Text Placeholder 8">
            <a:extLst>
              <a:ext uri="{FF2B5EF4-FFF2-40B4-BE49-F238E27FC236}">
                <a16:creationId xmlns:a16="http://schemas.microsoft.com/office/drawing/2014/main" id="{E2797541-CC8A-4BF9-AD61-F95B5D424E7E}"/>
              </a:ext>
            </a:extLst>
          </p:cNvPr>
          <p:cNvSpPr>
            <a:spLocks noGrp="1"/>
          </p:cNvSpPr>
          <p:nvPr>
            <p:ph type="body" sz="quarter" idx="17" hasCustomPrompt="1"/>
          </p:nvPr>
        </p:nvSpPr>
        <p:spPr>
          <a:xfrm>
            <a:off x="379038" y="4112581"/>
            <a:ext cx="5080128" cy="226283"/>
          </a:xfrm>
        </p:spPr>
        <p:txBody>
          <a:bodyPr/>
          <a:lstStyle>
            <a:lvl1pPr marL="0" indent="0">
              <a:buNone/>
              <a:defRPr sz="1750"/>
            </a:lvl1pPr>
          </a:lstStyle>
          <a:p>
            <a:pPr lvl="0"/>
            <a:r>
              <a:rPr lang="nb-NO" dirty="0" err="1"/>
              <a:t>Name</a:t>
            </a:r>
            <a:r>
              <a:rPr lang="nb-NO" dirty="0"/>
              <a:t> </a:t>
            </a:r>
            <a:r>
              <a:rPr lang="nb-NO" dirty="0" err="1"/>
              <a:t>Surname</a:t>
            </a:r>
            <a:endParaRPr lang="en-US" dirty="0"/>
          </a:p>
        </p:txBody>
      </p:sp>
      <p:sp>
        <p:nvSpPr>
          <p:cNvPr id="11" name="Text Placeholder 8">
            <a:extLst>
              <a:ext uri="{FF2B5EF4-FFF2-40B4-BE49-F238E27FC236}">
                <a16:creationId xmlns:a16="http://schemas.microsoft.com/office/drawing/2014/main" id="{57F9F285-7481-495A-B1F0-6CB04E7E3B91}"/>
              </a:ext>
            </a:extLst>
          </p:cNvPr>
          <p:cNvSpPr>
            <a:spLocks noGrp="1"/>
          </p:cNvSpPr>
          <p:nvPr>
            <p:ph type="body" sz="quarter" idx="15" hasCustomPrompt="1"/>
          </p:nvPr>
        </p:nvSpPr>
        <p:spPr>
          <a:xfrm>
            <a:off x="383800" y="4379312"/>
            <a:ext cx="5075366" cy="226283"/>
          </a:xfrm>
        </p:spPr>
        <p:txBody>
          <a:bodyPr/>
          <a:lstStyle>
            <a:lvl1pPr marL="0" indent="0">
              <a:buNone/>
              <a:defRPr sz="1750"/>
            </a:lvl1pPr>
          </a:lstStyle>
          <a:p>
            <a:pPr lvl="0"/>
            <a:r>
              <a:rPr lang="nb-NO" dirty="0" err="1"/>
              <a:t>Title</a:t>
            </a:r>
            <a:endParaRPr lang="en-US" dirty="0"/>
          </a:p>
        </p:txBody>
      </p:sp>
      <p:sp>
        <p:nvSpPr>
          <p:cNvPr id="12" name="Text Placeholder 8">
            <a:extLst>
              <a:ext uri="{FF2B5EF4-FFF2-40B4-BE49-F238E27FC236}">
                <a16:creationId xmlns:a16="http://schemas.microsoft.com/office/drawing/2014/main" id="{95D7F869-7DD8-42A9-BFA1-5DF06F572DD1}"/>
              </a:ext>
            </a:extLst>
          </p:cNvPr>
          <p:cNvSpPr>
            <a:spLocks noGrp="1"/>
          </p:cNvSpPr>
          <p:nvPr>
            <p:ph type="body" sz="quarter" idx="16" hasCustomPrompt="1"/>
          </p:nvPr>
        </p:nvSpPr>
        <p:spPr>
          <a:xfrm>
            <a:off x="383800" y="4646043"/>
            <a:ext cx="5075367" cy="226283"/>
          </a:xfrm>
        </p:spPr>
        <p:txBody>
          <a:bodyPr/>
          <a:lstStyle>
            <a:lvl1pPr marL="0" indent="0">
              <a:buNone/>
              <a:defRPr sz="1750"/>
            </a:lvl1pPr>
          </a:lstStyle>
          <a:p>
            <a:pPr lvl="0"/>
            <a:r>
              <a:rPr lang="nb-NO" dirty="0" err="1"/>
              <a:t>University</a:t>
            </a:r>
            <a:endParaRPr lang="en-US" dirty="0"/>
          </a:p>
        </p:txBody>
      </p:sp>
      <p:sp>
        <p:nvSpPr>
          <p:cNvPr id="4" name="Date Placeholder 3"/>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834387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a:t>Klikk for å redigere tittelstil</a:t>
            </a:r>
            <a:endParaRPr lang="en-US" dirty="0"/>
          </a:p>
        </p:txBody>
      </p:sp>
      <p:sp>
        <p:nvSpPr>
          <p:cNvPr id="3" name="Plassholder for innhold 2"/>
          <p:cNvSpPr>
            <a:spLocks noGrp="1"/>
          </p:cNvSpPr>
          <p:nvPr>
            <p:ph idx="1"/>
          </p:nvPr>
        </p:nvSpPr>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7" name="Plassholder for dato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1D99FE8D-F23E-4315-9473-C90F441FE926}" type="datetime1">
              <a:rPr lang="nb-NO" smtClean="0"/>
              <a:t>29.02.2024</a:t>
            </a:fld>
            <a:endParaRPr lang="en-US" dirty="0"/>
          </a:p>
        </p:txBody>
      </p:sp>
      <p:sp>
        <p:nvSpPr>
          <p:cNvPr id="8" name="Plassholder for bunn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Plassholder for lysbilde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3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fullbredde UiO Bilde">
    <p:bg>
      <p:bgPr>
        <a:solidFill>
          <a:schemeClr val="lt1"/>
        </a:solidFill>
        <a:effectLst/>
      </p:bgPr>
    </p:bg>
    <p:spTree>
      <p:nvGrpSpPr>
        <p:cNvPr id="1" name=""/>
        <p:cNvGrpSpPr/>
        <p:nvPr/>
      </p:nvGrpSpPr>
      <p:grpSpPr>
        <a:xfrm>
          <a:off x="0" y="0"/>
          <a:ext cx="0" cy="0"/>
          <a:chOff x="0" y="0"/>
          <a:chExt cx="0" cy="0"/>
        </a:xfrm>
      </p:grpSpPr>
      <p:sp>
        <p:nvSpPr>
          <p:cNvPr id="36" name="Text Placeholder 2" descr="Bakgrunn">
            <a:extLst>
              <a:ext uri="{FF2B5EF4-FFF2-40B4-BE49-F238E27FC236}">
                <a16:creationId xmlns:a16="http://schemas.microsoft.com/office/drawing/2014/main" id="{659A8DBD-BD7A-4EDC-B67F-D66D4E02E6CF}"/>
              </a:ext>
            </a:extLst>
          </p:cNvPr>
          <p:cNvSpPr>
            <a:spLocks noGrp="1"/>
          </p:cNvSpPr>
          <p:nvPr>
            <p:ph type="body" sz="quarter" idx="18" hasCustomPrompt="1"/>
          </p:nvPr>
        </p:nvSpPr>
        <p:spPr>
          <a:xfrm>
            <a:off x="1845483" y="12355"/>
            <a:ext cx="10343114" cy="6833287"/>
          </a:xfrm>
          <a:solidFill>
            <a:schemeClr val="accent4"/>
          </a:solidFill>
        </p:spPr>
        <p:txBody>
          <a:bodyPr/>
          <a:lstStyle>
            <a:lvl1pPr marL="0" indent="0">
              <a:buNone/>
              <a:defRPr sz="200">
                <a:solidFill>
                  <a:srgbClr val="010000"/>
                </a:solidFill>
              </a:defRPr>
            </a:lvl1pPr>
          </a:lstStyle>
          <a:p>
            <a:pPr lvl="0"/>
            <a:r>
              <a:rPr lang="en-US" dirty="0"/>
              <a:t> </a:t>
            </a:r>
          </a:p>
        </p:txBody>
      </p:sp>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184891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44" name="Picture Placeholder 2">
            <a:extLst>
              <a:ext uri="{FF2B5EF4-FFF2-40B4-BE49-F238E27FC236}">
                <a16:creationId xmlns:a16="http://schemas.microsoft.com/office/drawing/2014/main" id="{3C950E19-2396-52AE-F5D7-281EEFFE2034}"/>
              </a:ext>
              <a:ext uri="{C183D7F6-B498-43B3-948B-1728B52AA6E4}">
                <adec:decorative xmlns:adec="http://schemas.microsoft.com/office/drawing/2017/decorative" val="1"/>
              </a:ext>
            </a:extLst>
          </p:cNvPr>
          <p:cNvSpPr>
            <a:spLocks noGrp="1"/>
          </p:cNvSpPr>
          <p:nvPr>
            <p:ph type="pic" sz="quarter" idx="22"/>
          </p:nvPr>
        </p:nvSpPr>
        <p:spPr>
          <a:xfrm>
            <a:off x="1846263" y="12356"/>
            <a:ext cx="10345737" cy="6832943"/>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nb-NO"/>
              <a:t>Klikk på ikonet for å legge til et bilde</a:t>
            </a:r>
            <a:endParaRPr lang="en-US" dirty="0"/>
          </a:p>
        </p:txBody>
      </p:sp>
      <p:sp>
        <p:nvSpPr>
          <p:cNvPr id="37" name="Text Placeholder 6" descr="Logo Universitetet i oslo">
            <a:extLst>
              <a:ext uri="{FF2B5EF4-FFF2-40B4-BE49-F238E27FC236}">
                <a16:creationId xmlns:a16="http://schemas.microsoft.com/office/drawing/2014/main" id="{F29784C4-AE21-4452-BCC9-BC75C914498F}"/>
              </a:ext>
            </a:extLst>
          </p:cNvPr>
          <p:cNvSpPr>
            <a:spLocks noGrp="1"/>
          </p:cNvSpPr>
          <p:nvPr>
            <p:ph type="body" sz="quarter" idx="23" hasCustomPrompt="1"/>
          </p:nvPr>
        </p:nvSpPr>
        <p:spPr>
          <a:xfrm>
            <a:off x="386112" y="381854"/>
            <a:ext cx="5619582" cy="1116919"/>
          </a:xfrm>
          <a:blipFill>
            <a:blip r:embed="rId3">
              <a:extLst>
                <a:ext uri="{96DAC541-7B7A-43D3-8B79-37D633B846F1}">
                  <asvg:svgBlip xmlns:asvg="http://schemas.microsoft.com/office/drawing/2016/SVG/main" r:embed="rId4"/>
                </a:ext>
              </a:extLst>
            </a:blip>
            <a:stretch>
              <a:fillRect/>
            </a:stretch>
          </a:blipFill>
        </p:spPr>
        <p:txBody>
          <a:bodyPr/>
          <a:lstStyle>
            <a:lvl1pPr>
              <a:buNone/>
              <a:defRPr/>
            </a:lvl1pPr>
          </a:lstStyle>
          <a:p>
            <a:pPr lvl="0"/>
            <a:r>
              <a:rPr lang="nb-NO" dirty="0"/>
              <a:t> </a:t>
            </a:r>
            <a:endParaRPr lang="en-US" dirty="0"/>
          </a:p>
        </p:txBody>
      </p:sp>
      <p:sp>
        <p:nvSpPr>
          <p:cNvPr id="38" name="Text Placeholder 4">
            <a:extLst>
              <a:ext uri="{FF2B5EF4-FFF2-40B4-BE49-F238E27FC236}">
                <a16:creationId xmlns:a16="http://schemas.microsoft.com/office/drawing/2014/main" id="{17DA3A3C-41C9-4BB1-8AF6-64A31B42E67A}"/>
              </a:ext>
            </a:extLst>
          </p:cNvPr>
          <p:cNvSpPr>
            <a:spLocks noGrp="1"/>
          </p:cNvSpPr>
          <p:nvPr>
            <p:ph type="body" sz="quarter" idx="14" hasCustomPrompt="1"/>
          </p:nvPr>
        </p:nvSpPr>
        <p:spPr>
          <a:xfrm>
            <a:off x="10785613" y="5457092"/>
            <a:ext cx="1025436" cy="1025421"/>
          </a:xfrm>
          <a:blipFill>
            <a:blip r:embed="rId5">
              <a:extLst>
                <a:ext uri="{96DAC541-7B7A-43D3-8B79-37D633B846F1}">
                  <asvg:svgBlip xmlns:asvg="http://schemas.microsoft.com/office/drawing/2016/SVG/main" r:embed="rId6"/>
                </a:ext>
              </a:extLst>
            </a:blip>
            <a:stretch>
              <a:fillRect/>
            </a:stretch>
          </a:blipFill>
        </p:spPr>
        <p:txBody>
          <a:bodyPr/>
          <a:lstStyle>
            <a:lvl1pPr>
              <a:buNone/>
              <a:defRPr sz="100"/>
            </a:lvl1pPr>
          </a:lstStyle>
          <a:p>
            <a:pPr lvl="0"/>
            <a:r>
              <a:rPr lang="nb-NO" dirty="0"/>
              <a:t> </a:t>
            </a:r>
            <a:endParaRPr lang="en-US" dirty="0"/>
          </a:p>
        </p:txBody>
      </p:sp>
      <p:sp>
        <p:nvSpPr>
          <p:cNvPr id="15" name="addin_colorbox" hidden="1">
            <a:extLst>
              <a:ext uri="{FF2B5EF4-FFF2-40B4-BE49-F238E27FC236}">
                <a16:creationId xmlns:a16="http://schemas.microsoft.com/office/drawing/2014/main" id="{49401EE1-2446-4FF1-9952-199B1AD33AA8}"/>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6" name="addin_title" hidden="1">
            <a:extLst>
              <a:ext uri="{FF2B5EF4-FFF2-40B4-BE49-F238E27FC236}">
                <a16:creationId xmlns:a16="http://schemas.microsoft.com/office/drawing/2014/main" id="{7838A1EF-4F8F-4E02-84A8-CBDE742A0167}"/>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7" name="addin_text" hidden="1">
            <a:extLst>
              <a:ext uri="{FF2B5EF4-FFF2-40B4-BE49-F238E27FC236}">
                <a16:creationId xmlns:a16="http://schemas.microsoft.com/office/drawing/2014/main" id="{1520438F-077B-4383-9B2E-BA087AF71C65}"/>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8" name="addin_image" hidden="1">
            <a:extLst>
              <a:ext uri="{FF2B5EF4-FFF2-40B4-BE49-F238E27FC236}">
                <a16:creationId xmlns:a16="http://schemas.microsoft.com/office/drawing/2014/main" id="{9AA4849A-5DB1-449C-B5F9-8D23CAAC0678}"/>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9" name="addin_grouplist" hidden="1">
            <a:extLst>
              <a:ext uri="{FF2B5EF4-FFF2-40B4-BE49-F238E27FC236}">
                <a16:creationId xmlns:a16="http://schemas.microsoft.com/office/drawing/2014/main" id="{6FF82BAB-E28F-4E02-86D8-FEDC0BED1A1D}"/>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EA3D402A-5E41-4E74-BCFE-6ECD172AE4E3}"/>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addin_colorbox" hidden="1">
            <a:extLst>
              <a:ext uri="{FF2B5EF4-FFF2-40B4-BE49-F238E27FC236}">
                <a16:creationId xmlns:a16="http://schemas.microsoft.com/office/drawing/2014/main" id="{B21C5878-1C16-4124-B18E-3FD702004B13}"/>
              </a:ext>
            </a:extLst>
          </p:cNvPr>
          <p:cNvSpPr/>
          <p:nvPr userDrawn="1"/>
        </p:nvSpPr>
        <p:spPr>
          <a:xfrm>
            <a:off x="501427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27" name="addin_title" hidden="1">
            <a:extLst>
              <a:ext uri="{FF2B5EF4-FFF2-40B4-BE49-F238E27FC236}">
                <a16:creationId xmlns:a16="http://schemas.microsoft.com/office/drawing/2014/main" id="{25090456-9625-456B-9BF8-33469B9C80F5}"/>
              </a:ext>
            </a:extLst>
          </p:cNvPr>
          <p:cNvSpPr/>
          <p:nvPr userDrawn="1"/>
        </p:nvSpPr>
        <p:spPr>
          <a:xfrm>
            <a:off x="9876140" y="-13602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28" name="addin_text" hidden="1">
            <a:extLst>
              <a:ext uri="{FF2B5EF4-FFF2-40B4-BE49-F238E27FC236}">
                <a16:creationId xmlns:a16="http://schemas.microsoft.com/office/drawing/2014/main" id="{335F99C5-F1AA-4F79-BB95-80F64E93637D}"/>
              </a:ext>
            </a:extLst>
          </p:cNvPr>
          <p:cNvSpPr/>
          <p:nvPr userDrawn="1"/>
        </p:nvSpPr>
        <p:spPr>
          <a:xfrm>
            <a:off x="1524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9" name="addin_image" hidden="1">
            <a:extLst>
              <a:ext uri="{FF2B5EF4-FFF2-40B4-BE49-F238E27FC236}">
                <a16:creationId xmlns:a16="http://schemas.microsoft.com/office/drawing/2014/main" id="{8F68B54B-8B5A-4C05-93DB-7F2DC877EF5E}"/>
              </a:ext>
            </a:extLst>
          </p:cNvPr>
          <p:cNvSpPr/>
          <p:nvPr userDrawn="1"/>
        </p:nvSpPr>
        <p:spPr>
          <a:xfrm>
            <a:off x="2657476"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30" name="addin_grouplist" hidden="1">
            <a:extLst>
              <a:ext uri="{FF2B5EF4-FFF2-40B4-BE49-F238E27FC236}">
                <a16:creationId xmlns:a16="http://schemas.microsoft.com/office/drawing/2014/main" id="{F2089761-1A50-4072-9872-C62B5CA9E1F1}"/>
              </a:ext>
            </a:extLst>
          </p:cNvPr>
          <p:cNvSpPr/>
          <p:nvPr userDrawn="1"/>
        </p:nvSpPr>
        <p:spPr>
          <a:xfrm>
            <a:off x="5125738"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pic>
        <p:nvPicPr>
          <p:cNvPr id="31" name="logo_hvit" descr="UiO Segl" hidden="1">
            <a:extLst>
              <a:ext uri="{FF2B5EF4-FFF2-40B4-BE49-F238E27FC236}">
                <a16:creationId xmlns:a16="http://schemas.microsoft.com/office/drawing/2014/main" id="{27B17C39-2B30-4789-8BEA-4AE4B2320B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785613" y="5458074"/>
            <a:ext cx="1025436" cy="1025436"/>
          </a:xfrm>
          <a:prstGeom prst="rect">
            <a:avLst/>
          </a:prstGeom>
        </p:spPr>
      </p:pic>
      <p:pic>
        <p:nvPicPr>
          <p:cNvPr id="32" name="logo_sort" descr="UiO segl" hidden="1">
            <a:extLst>
              <a:ext uri="{FF2B5EF4-FFF2-40B4-BE49-F238E27FC236}">
                <a16:creationId xmlns:a16="http://schemas.microsoft.com/office/drawing/2014/main" id="{46600C4D-987E-4F2B-917A-380F2324CB5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785613" y="5456640"/>
            <a:ext cx="1025421" cy="1025421"/>
          </a:xfrm>
          <a:prstGeom prst="rect">
            <a:avLst/>
          </a:prstGeom>
        </p:spPr>
      </p:pic>
      <p:sp>
        <p:nvSpPr>
          <p:cNvPr id="34" name="addin_logo" hidden="1">
            <a:extLst>
              <a:ext uri="{FF2B5EF4-FFF2-40B4-BE49-F238E27FC236}">
                <a16:creationId xmlns:a16="http://schemas.microsoft.com/office/drawing/2014/main" id="{E5963F14-DFC9-40C0-BCD0-4A837E431DF5}"/>
              </a:ext>
            </a:extLst>
          </p:cNvPr>
          <p:cNvSpPr/>
          <p:nvPr userDrawn="1"/>
        </p:nvSpPr>
        <p:spPr>
          <a:xfrm>
            <a:off x="7594000" y="-7087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35" name="addin_colorlist" hidden="1">
            <a:extLst>
              <a:ext uri="{FF2B5EF4-FFF2-40B4-BE49-F238E27FC236}">
                <a16:creationId xmlns:a16="http://schemas.microsoft.com/office/drawing/2014/main" id="{B73620FB-5D82-4728-A1F9-C75D53925FBA}"/>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39" name="Title 6">
            <a:extLst>
              <a:ext uri="{FF2B5EF4-FFF2-40B4-BE49-F238E27FC236}">
                <a16:creationId xmlns:a16="http://schemas.microsoft.com/office/drawing/2014/main" id="{5D15D34C-2B62-4A4C-AEE9-82137A8B1D88}"/>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33" name="Text Placeholder 3">
            <a:extLst>
              <a:ext uri="{FF2B5EF4-FFF2-40B4-BE49-F238E27FC236}">
                <a16:creationId xmlns:a16="http://schemas.microsoft.com/office/drawing/2014/main" id="{09EEDD50-63E6-41B4-83C0-DB199267B4E5}"/>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40" name="Subtitle 2">
            <a:extLst>
              <a:ext uri="{FF2B5EF4-FFF2-40B4-BE49-F238E27FC236}">
                <a16:creationId xmlns:a16="http://schemas.microsoft.com/office/drawing/2014/main" id="{291ADE13-A8F2-46E2-995A-5B5A00B970CE}"/>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42" name="Text Placeholder 8">
            <a:extLst>
              <a:ext uri="{FF2B5EF4-FFF2-40B4-BE49-F238E27FC236}">
                <a16:creationId xmlns:a16="http://schemas.microsoft.com/office/drawing/2014/main" id="{7E6BC4FE-C55B-40DF-BE2C-B4A366CA9E99}"/>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43" name="Text Placeholder 8">
            <a:extLst>
              <a:ext uri="{FF2B5EF4-FFF2-40B4-BE49-F238E27FC236}">
                <a16:creationId xmlns:a16="http://schemas.microsoft.com/office/drawing/2014/main" id="{2A5C5038-A44D-4A5A-B6E6-4A3A6640788E}"/>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41" name="Date Placeholder 3">
            <a:extLst>
              <a:ext uri="{FF2B5EF4-FFF2-40B4-BE49-F238E27FC236}">
                <a16:creationId xmlns:a16="http://schemas.microsoft.com/office/drawing/2014/main" id="{6D771372-9AD5-430D-A81A-2E8203086FDD}"/>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2261247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o innhold">
    <p:spTree>
      <p:nvGrpSpPr>
        <p:cNvPr id="1" name=""/>
        <p:cNvGrpSpPr/>
        <p:nvPr/>
      </p:nvGrpSpPr>
      <p:grpSpPr>
        <a:xfrm>
          <a:off x="0" y="0"/>
          <a:ext cx="0" cy="0"/>
          <a:chOff x="0" y="0"/>
          <a:chExt cx="0" cy="0"/>
        </a:xfrm>
      </p:grpSpPr>
      <p:sp>
        <p:nvSpPr>
          <p:cNvPr id="8" name="Tittel 7"/>
          <p:cNvSpPr>
            <a:spLocks noGrp="1"/>
          </p:cNvSpPr>
          <p:nvPr>
            <p:ph type="title"/>
          </p:nvPr>
        </p:nvSpPr>
        <p:spPr>
          <a:xfrm>
            <a:off x="1097280" y="286603"/>
            <a:ext cx="10058400" cy="1450757"/>
          </a:xfrm>
        </p:spPr>
        <p:txBody>
          <a:bodyPr rtlCol="0"/>
          <a:lstStyle/>
          <a:p>
            <a:pPr rtl="0"/>
            <a:r>
              <a:rPr lang="nb-NO"/>
              <a:t>Klikk for å redigere tittelstil</a:t>
            </a:r>
            <a:endParaRPr lang="en-US" dirty="0"/>
          </a:p>
        </p:txBody>
      </p:sp>
      <p:sp>
        <p:nvSpPr>
          <p:cNvPr id="3" name="Plassholder for innhold 2"/>
          <p:cNvSpPr>
            <a:spLocks noGrp="1"/>
          </p:cNvSpPr>
          <p:nvPr>
            <p:ph sz="half" idx="1"/>
          </p:nvPr>
        </p:nvSpPr>
        <p:spPr>
          <a:xfrm>
            <a:off x="1097280" y="2120900"/>
            <a:ext cx="4639736" cy="3748193"/>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4" name="Plassholder for innhold 3"/>
          <p:cNvSpPr>
            <a:spLocks noGrp="1"/>
          </p:cNvSpPr>
          <p:nvPr>
            <p:ph sz="half" idx="2"/>
          </p:nvPr>
        </p:nvSpPr>
        <p:spPr>
          <a:xfrm>
            <a:off x="6515944" y="2120900"/>
            <a:ext cx="4639736" cy="3748194"/>
          </a:xfrm>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dirty="0"/>
          </a:p>
        </p:txBody>
      </p:sp>
      <p:sp>
        <p:nvSpPr>
          <p:cNvPr id="2" name="Plassholder for dato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80A22CD3-BCD4-4D11-AFEE-32C56B651C7F}" type="datetime1">
              <a:rPr lang="nb-NO" smtClean="0"/>
              <a:t>29.02.2024</a:t>
            </a:fld>
            <a:endParaRPr lang="en-US" dirty="0"/>
          </a:p>
        </p:txBody>
      </p:sp>
      <p:sp>
        <p:nvSpPr>
          <p:cNvPr id="9" name="Plassholder for bunn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Plassholder for lysbilde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8510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orside fullbredde UiO Innhold">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1845483" y="0"/>
            <a:ext cx="10343114"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1848885" y="0"/>
            <a:ext cx="10343115" cy="6858000"/>
          </a:xfrm>
          <a:prstGeom prst="rect">
            <a:avLst/>
          </a:prstGeom>
          <a:noFill/>
        </p:spPr>
        <p:txBody>
          <a:bodyPr lIns="0" tIns="0" rIns="0" bIns="0"/>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2">
              <a:extLst>
                <a:ext uri="{96DAC541-7B7A-43D3-8B79-37D633B846F1}">
                  <asvg:svgBlip xmlns:asvg="http://schemas.microsoft.com/office/drawing/2016/SVG/main" r:embed="rId3"/>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4" y="5457093"/>
            <a:ext cx="1025421" cy="1025421"/>
          </a:xfrm>
          <a:prstGeom prst="rect">
            <a:avLst/>
          </a:prstGeom>
        </p:spPr>
      </p:pic>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8">
              <a:extLst>
                <a:ext uri="{96DAC541-7B7A-43D3-8B79-37D633B846F1}">
                  <asvg:svgBlip xmlns:asvg="http://schemas.microsoft.com/office/drawing/2016/SVG/main" r:embed="rId9"/>
                </a:ext>
              </a:extLst>
            </a:blip>
            <a:stretch>
              <a:fillRect/>
            </a:stretch>
          </a:blipFill>
        </p:spPr>
        <p:txBody>
          <a:bodyPr/>
          <a:lstStyle>
            <a:lvl1pPr>
              <a:buNone/>
              <a:defRPr/>
            </a:lvl1pPr>
          </a:lstStyle>
          <a:p>
            <a:pPr lvl="0"/>
            <a:r>
              <a:rPr lang="nb-NO" dirty="0"/>
              <a:t> </a:t>
            </a:r>
            <a:endParaRPr lang="en-US" dirty="0"/>
          </a:p>
        </p:txBody>
      </p:sp>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63502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fullbredde UiO Innhold (Ful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8BFE38FF-9625-44DF-B333-387F961202AA}"/>
              </a:ext>
            </a:extLst>
          </p:cNvPr>
          <p:cNvSpPr>
            <a:spLocks noGrp="1"/>
          </p:cNvSpPr>
          <p:nvPr>
            <p:ph type="body" sz="quarter" idx="18" hasCustomPrompt="1"/>
          </p:nvPr>
        </p:nvSpPr>
        <p:spPr>
          <a:xfrm>
            <a:off x="0" y="0"/>
            <a:ext cx="12188597" cy="6946900"/>
          </a:xfrm>
          <a:solidFill>
            <a:schemeClr val="bg1"/>
          </a:solidFill>
        </p:spPr>
        <p:txBody>
          <a:bodyPr/>
          <a:lstStyle>
            <a:lvl1pPr marL="0" indent="0">
              <a:buNone/>
              <a:defRPr sz="200">
                <a:solidFill>
                  <a:srgbClr val="010000"/>
                </a:solidFill>
              </a:defRPr>
            </a:lvl1pPr>
          </a:lstStyle>
          <a:p>
            <a:pPr lvl="0"/>
            <a:r>
              <a:rPr lang="en-US" dirty="0"/>
              <a:t> </a:t>
            </a:r>
          </a:p>
        </p:txBody>
      </p:sp>
      <p:sp>
        <p:nvSpPr>
          <p:cNvPr id="18" name="Content Placeholder 17">
            <a:extLst>
              <a:ext uri="{FF2B5EF4-FFF2-40B4-BE49-F238E27FC236}">
                <a16:creationId xmlns:a16="http://schemas.microsoft.com/office/drawing/2014/main" id="{EF08E9A7-5845-4082-8C4F-E26A3EA6418A}"/>
              </a:ext>
            </a:extLst>
          </p:cNvPr>
          <p:cNvSpPr>
            <a:spLocks noGrp="1"/>
          </p:cNvSpPr>
          <p:nvPr>
            <p:ph sz="quarter" idx="12" hasCustomPrompt="1"/>
          </p:nvPr>
        </p:nvSpPr>
        <p:spPr>
          <a:xfrm>
            <a:off x="0" y="0"/>
            <a:ext cx="12192000" cy="6946900"/>
          </a:xfrm>
          <a:prstGeom prst="rect">
            <a:avLst/>
          </a:prstGeom>
          <a:noFill/>
        </p:spPr>
        <p:txBody>
          <a:bodyPr lIns="0" tIns="0" rIns="0" bIns="0"/>
          <a:lstStyle>
            <a:lvl1pPr>
              <a:buNone/>
              <a:defRPr/>
            </a:lvl1pPr>
          </a:lstStyle>
          <a:p>
            <a:pPr lvl="0"/>
            <a:r>
              <a:rPr lang="nb-NO" dirty="0"/>
              <a:t> </a:t>
            </a:r>
            <a:endParaRPr lang="en-US" dirty="0"/>
          </a:p>
        </p:txBody>
      </p:sp>
      <p:sp>
        <p:nvSpPr>
          <p:cNvPr id="25" name="Text Placeholder 6" descr="Logo Universitetet i oslo">
            <a:extLst>
              <a:ext uri="{FF2B5EF4-FFF2-40B4-BE49-F238E27FC236}">
                <a16:creationId xmlns:a16="http://schemas.microsoft.com/office/drawing/2014/main" id="{50027A71-34C3-4277-9DC8-33989675B439}"/>
              </a:ext>
            </a:extLst>
          </p:cNvPr>
          <p:cNvSpPr>
            <a:spLocks noGrp="1"/>
          </p:cNvSpPr>
          <p:nvPr>
            <p:ph type="body" sz="quarter" idx="19" hasCustomPrompt="1"/>
          </p:nvPr>
        </p:nvSpPr>
        <p:spPr>
          <a:xfrm>
            <a:off x="386112" y="381854"/>
            <a:ext cx="5619582" cy="1116919"/>
          </a:xfrm>
          <a:blipFill>
            <a:blip r:embed="rId2">
              <a:extLst>
                <a:ext uri="{96DAC541-7B7A-43D3-8B79-37D633B846F1}">
                  <asvg:svgBlip xmlns:asvg="http://schemas.microsoft.com/office/drawing/2016/SVG/main" r:embed="rId3"/>
                </a:ext>
              </a:extLst>
            </a:blip>
            <a:stretch>
              <a:fillRect/>
            </a:stretch>
          </a:blipFill>
        </p:spPr>
        <p:txBody>
          <a:bodyPr/>
          <a:lstStyle>
            <a:lvl1pPr>
              <a:buNone/>
              <a:defRPr/>
            </a:lvl1pPr>
          </a:lstStyle>
          <a:p>
            <a:pPr lvl="0"/>
            <a:r>
              <a:rPr lang="nb-NO" dirty="0"/>
              <a:t> </a:t>
            </a:r>
            <a:endParaRPr lang="en-US" dirty="0"/>
          </a:p>
        </p:txBody>
      </p:sp>
      <p:sp>
        <p:nvSpPr>
          <p:cNvPr id="24" name="Text Placeholder 4" descr="UiO segl">
            <a:extLst>
              <a:ext uri="{FF2B5EF4-FFF2-40B4-BE49-F238E27FC236}">
                <a16:creationId xmlns:a16="http://schemas.microsoft.com/office/drawing/2014/main" id="{4826FBBD-4B21-4F4F-940C-B2F17405B175}"/>
              </a:ext>
            </a:extLst>
          </p:cNvPr>
          <p:cNvSpPr>
            <a:spLocks noGrp="1"/>
          </p:cNvSpPr>
          <p:nvPr>
            <p:ph type="body" sz="quarter" idx="14" hasCustomPrompt="1"/>
          </p:nvPr>
        </p:nvSpPr>
        <p:spPr>
          <a:xfrm>
            <a:off x="10785613" y="5457092"/>
            <a:ext cx="1025436" cy="1025421"/>
          </a:xfrm>
          <a:blipFill>
            <a:blip r:embed="rId4">
              <a:extLst>
                <a:ext uri="{96DAC541-7B7A-43D3-8B79-37D633B846F1}">
                  <asvg:svgBlip xmlns:asvg="http://schemas.microsoft.com/office/drawing/2016/SVG/main" r:embed="rId5"/>
                </a:ext>
              </a:extLst>
            </a:blip>
            <a:stretch>
              <a:fillRect/>
            </a:stretch>
          </a:blipFill>
        </p:spPr>
        <p:txBody>
          <a:bodyPr/>
          <a:lstStyle>
            <a:lvl1pPr>
              <a:buNone/>
              <a:defRPr sz="100"/>
            </a:lvl1pPr>
          </a:lstStyle>
          <a:p>
            <a:pPr lvl="0"/>
            <a:r>
              <a:rPr lang="nb-NO" dirty="0"/>
              <a:t> </a:t>
            </a:r>
            <a:endParaRPr lang="en-US" dirty="0"/>
          </a:p>
        </p:txBody>
      </p:sp>
      <p:sp>
        <p:nvSpPr>
          <p:cNvPr id="10" name="addin_colorlist" hidden="1">
            <a:extLst>
              <a:ext uri="{FF2B5EF4-FFF2-40B4-BE49-F238E27FC236}">
                <a16:creationId xmlns:a16="http://schemas.microsoft.com/office/drawing/2014/main" id="{B0379490-61FF-4C9C-B44F-5DD7CB40C36C}"/>
              </a:ext>
            </a:extLst>
          </p:cNvPr>
          <p:cNvSpPr/>
          <p:nvPr userDrawn="1"/>
        </p:nvSpPr>
        <p:spPr>
          <a:xfrm>
            <a:off x="0" y="-147218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kapfor1, kapfor4, kapfor5, kapfor6, kapfor7</a:t>
            </a:r>
          </a:p>
        </p:txBody>
      </p:sp>
      <p:sp>
        <p:nvSpPr>
          <p:cNvPr id="11" name="addin_colorbox" hidden="1">
            <a:extLst>
              <a:ext uri="{FF2B5EF4-FFF2-40B4-BE49-F238E27FC236}">
                <a16:creationId xmlns:a16="http://schemas.microsoft.com/office/drawing/2014/main" id="{6B42BF81-FF18-4115-85FC-CE7803CA65FB}"/>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418CE57E-2D37-4EE5-B26D-DFEAE88A1535}"/>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5" name="addin_text" hidden="1">
            <a:extLst>
              <a:ext uri="{FF2B5EF4-FFF2-40B4-BE49-F238E27FC236}">
                <a16:creationId xmlns:a16="http://schemas.microsoft.com/office/drawing/2014/main" id="{CD630040-B997-4A94-A37F-E93FDB1C7D5A}"/>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6" name="addin_image" hidden="1">
            <a:extLst>
              <a:ext uri="{FF2B5EF4-FFF2-40B4-BE49-F238E27FC236}">
                <a16:creationId xmlns:a16="http://schemas.microsoft.com/office/drawing/2014/main" id="{D0D1E4AF-887F-464D-A7A3-31F992900690}"/>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17" name="addin_grouplist" hidden="1">
            <a:extLst>
              <a:ext uri="{FF2B5EF4-FFF2-40B4-BE49-F238E27FC236}">
                <a16:creationId xmlns:a16="http://schemas.microsoft.com/office/drawing/2014/main" id="{96031079-7FE0-4679-A5A0-0F53F6C3A5B5}"/>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19" name="addin_logo" hidden="1">
            <a:extLst>
              <a:ext uri="{FF2B5EF4-FFF2-40B4-BE49-F238E27FC236}">
                <a16:creationId xmlns:a16="http://schemas.microsoft.com/office/drawing/2014/main" id="{9ABE3E70-DF6A-4CC2-9E35-9346CEDB8C5A}"/>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pic>
        <p:nvPicPr>
          <p:cNvPr id="20" name="logo_hvit" descr="UiO Segl" hidden="1">
            <a:extLst>
              <a:ext uri="{FF2B5EF4-FFF2-40B4-BE49-F238E27FC236}">
                <a16:creationId xmlns:a16="http://schemas.microsoft.com/office/drawing/2014/main" id="{A35AF58C-1F83-4C12-A068-80E9CC39843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85613" y="5457092"/>
            <a:ext cx="1025436" cy="1025436"/>
          </a:xfrm>
          <a:prstGeom prst="rect">
            <a:avLst/>
          </a:prstGeom>
        </p:spPr>
      </p:pic>
      <p:pic>
        <p:nvPicPr>
          <p:cNvPr id="21" name="logo_sort" descr="UiO Segl" hidden="1">
            <a:extLst>
              <a:ext uri="{FF2B5EF4-FFF2-40B4-BE49-F238E27FC236}">
                <a16:creationId xmlns:a16="http://schemas.microsoft.com/office/drawing/2014/main" id="{D7BA3FF9-8E23-4D04-8078-E40403A8D74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785614" y="5457093"/>
            <a:ext cx="1025421" cy="1025421"/>
          </a:xfrm>
          <a:prstGeom prst="rect">
            <a:avLst/>
          </a:prstGeom>
        </p:spPr>
      </p:pic>
      <p:sp>
        <p:nvSpPr>
          <p:cNvPr id="22" name="Title 6">
            <a:extLst>
              <a:ext uri="{FF2B5EF4-FFF2-40B4-BE49-F238E27FC236}">
                <a16:creationId xmlns:a16="http://schemas.microsoft.com/office/drawing/2014/main" id="{C84774D4-5C7C-4730-82A6-82F5EF820D5C}"/>
              </a:ext>
            </a:extLst>
          </p:cNvPr>
          <p:cNvSpPr>
            <a:spLocks noGrp="1"/>
          </p:cNvSpPr>
          <p:nvPr>
            <p:ph type="title"/>
          </p:nvPr>
        </p:nvSpPr>
        <p:spPr>
          <a:xfrm>
            <a:off x="2463594" y="2235549"/>
            <a:ext cx="5611203" cy="1797779"/>
          </a:xfrm>
        </p:spPr>
        <p:txBody>
          <a:bodyPr/>
          <a:lstStyle>
            <a:lvl1pPr>
              <a:lnSpc>
                <a:spcPct val="100000"/>
              </a:lnSpc>
              <a:defRPr sz="4500">
                <a:highlight>
                  <a:srgbClr val="FFFFFF"/>
                </a:highlight>
              </a:defRPr>
            </a:lvl1pPr>
          </a:lstStyle>
          <a:p>
            <a:r>
              <a:rPr lang="nb-NO"/>
              <a:t>Klikk for å redigere tittelstil</a:t>
            </a:r>
            <a:endParaRPr lang="en-US" dirty="0"/>
          </a:p>
        </p:txBody>
      </p:sp>
      <p:sp>
        <p:nvSpPr>
          <p:cNvPr id="30" name="Text Placeholder 3">
            <a:extLst>
              <a:ext uri="{FF2B5EF4-FFF2-40B4-BE49-F238E27FC236}">
                <a16:creationId xmlns:a16="http://schemas.microsoft.com/office/drawing/2014/main" id="{2E575EDC-3ABC-432B-9C97-25626161EF0B}"/>
              </a:ext>
            </a:extLst>
          </p:cNvPr>
          <p:cNvSpPr>
            <a:spLocks noGrp="1"/>
          </p:cNvSpPr>
          <p:nvPr>
            <p:ph type="body" sz="quarter" idx="20" hasCustomPrompt="1"/>
          </p:nvPr>
        </p:nvSpPr>
        <p:spPr>
          <a:xfrm>
            <a:off x="2463594" y="4237773"/>
            <a:ext cx="5716962" cy="757238"/>
          </a:xfrm>
        </p:spPr>
        <p:txBody>
          <a:bodyPr/>
          <a:lstStyle>
            <a:lvl1pPr marL="0" indent="0">
              <a:spcBef>
                <a:spcPts val="0"/>
              </a:spcBef>
              <a:buNone/>
              <a:defRPr>
                <a:highlight>
                  <a:srgbClr val="FFFFFF"/>
                </a:highlight>
              </a:defRPr>
            </a:lvl1pPr>
          </a:lstStyle>
          <a:p>
            <a:pPr lvl="0"/>
            <a:r>
              <a:rPr lang="en-US" dirty="0" err="1"/>
              <a:t>Underoverskrift</a:t>
            </a:r>
            <a:endParaRPr lang="en-US" dirty="0"/>
          </a:p>
        </p:txBody>
      </p:sp>
      <p:sp>
        <p:nvSpPr>
          <p:cNvPr id="26" name="Subtitle 2">
            <a:extLst>
              <a:ext uri="{FF2B5EF4-FFF2-40B4-BE49-F238E27FC236}">
                <a16:creationId xmlns:a16="http://schemas.microsoft.com/office/drawing/2014/main" id="{A1A5E3CB-F490-44A3-9769-374F0F9201A1}"/>
              </a:ext>
            </a:extLst>
          </p:cNvPr>
          <p:cNvSpPr>
            <a:spLocks noGrp="1"/>
          </p:cNvSpPr>
          <p:nvPr>
            <p:ph type="subTitle" idx="1" hasCustomPrompt="1"/>
          </p:nvPr>
        </p:nvSpPr>
        <p:spPr>
          <a:xfrm>
            <a:off x="2463595" y="5199013"/>
            <a:ext cx="1584852" cy="269304"/>
          </a:xfrm>
        </p:spPr>
        <p:txBody>
          <a:bodyPr wrap="none" lIns="0" tIns="0" rIns="0" bIns="0">
            <a:spAutoFit/>
          </a:bodyPr>
          <a:lstStyle>
            <a:lvl1pPr marL="0" indent="0" algn="l">
              <a:spcBef>
                <a:spcPts val="0"/>
              </a:spcBef>
              <a:buNone/>
              <a:defRPr sz="1750">
                <a:solidFill>
                  <a:schemeClr val="tx1"/>
                </a:solidFill>
                <a:highlight>
                  <a:srgbClr val="FFFFFF"/>
                </a:highligh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b-NO" noProof="0" dirty="0"/>
              <a:t>Navn Etternavn</a:t>
            </a:r>
          </a:p>
        </p:txBody>
      </p:sp>
      <p:sp>
        <p:nvSpPr>
          <p:cNvPr id="28" name="Text Placeholder 8">
            <a:extLst>
              <a:ext uri="{FF2B5EF4-FFF2-40B4-BE49-F238E27FC236}">
                <a16:creationId xmlns:a16="http://schemas.microsoft.com/office/drawing/2014/main" id="{3F93262B-E88D-4BFD-9D4B-7AD8BFDC480A}"/>
              </a:ext>
            </a:extLst>
          </p:cNvPr>
          <p:cNvSpPr>
            <a:spLocks noGrp="1"/>
          </p:cNvSpPr>
          <p:nvPr>
            <p:ph type="body" sz="quarter" idx="16" hasCustomPrompt="1"/>
          </p:nvPr>
        </p:nvSpPr>
        <p:spPr>
          <a:xfrm>
            <a:off x="2463594" y="5468760"/>
            <a:ext cx="478977" cy="269304"/>
          </a:xfrm>
        </p:spPr>
        <p:txBody>
          <a:bodyPr wrap="none" lIns="0" tIns="0" rIns="0" bIns="0">
            <a:spAutoFit/>
          </a:bodyPr>
          <a:lstStyle>
            <a:lvl1pPr marL="0" indent="0">
              <a:buNone/>
              <a:defRPr sz="1750">
                <a:highlight>
                  <a:srgbClr val="FFFFFF"/>
                </a:highlight>
              </a:defRPr>
            </a:lvl1pPr>
          </a:lstStyle>
          <a:p>
            <a:pPr lvl="0"/>
            <a:r>
              <a:rPr lang="nb-NO" dirty="0"/>
              <a:t>Tittel</a:t>
            </a:r>
            <a:endParaRPr lang="en-US" dirty="0"/>
          </a:p>
        </p:txBody>
      </p:sp>
      <p:sp>
        <p:nvSpPr>
          <p:cNvPr id="29" name="Text Placeholder 8">
            <a:extLst>
              <a:ext uri="{FF2B5EF4-FFF2-40B4-BE49-F238E27FC236}">
                <a16:creationId xmlns:a16="http://schemas.microsoft.com/office/drawing/2014/main" id="{830548DB-AABB-4BB8-A24A-769595E8EB4C}"/>
              </a:ext>
            </a:extLst>
          </p:cNvPr>
          <p:cNvSpPr>
            <a:spLocks noGrp="1"/>
          </p:cNvSpPr>
          <p:nvPr>
            <p:ph type="body" sz="quarter" idx="17" hasCustomPrompt="1"/>
          </p:nvPr>
        </p:nvSpPr>
        <p:spPr>
          <a:xfrm>
            <a:off x="2463594" y="5735491"/>
            <a:ext cx="1097540" cy="269304"/>
          </a:xfrm>
        </p:spPr>
        <p:txBody>
          <a:bodyPr wrap="none" lIns="0" tIns="0" rIns="0" bIns="0">
            <a:spAutoFit/>
          </a:bodyPr>
          <a:lstStyle>
            <a:lvl1pPr marL="0" indent="0">
              <a:buNone/>
              <a:defRPr sz="1750">
                <a:solidFill>
                  <a:schemeClr val="tx1"/>
                </a:solidFill>
                <a:highlight>
                  <a:srgbClr val="FFFFFF"/>
                </a:highlight>
              </a:defRPr>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7600F748-6DC4-4BF6-91DC-8B5B90204822}"/>
              </a:ext>
            </a:extLst>
          </p:cNvPr>
          <p:cNvSpPr>
            <a:spLocks noGrp="1"/>
          </p:cNvSpPr>
          <p:nvPr>
            <p:ph type="dt" sz="half" idx="10"/>
          </p:nvPr>
        </p:nvSpPr>
        <p:spPr>
          <a:xfrm>
            <a:off x="2463595" y="6264544"/>
            <a:ext cx="1161660" cy="269304"/>
          </a:xfrm>
        </p:spPr>
        <p:txBody>
          <a:bodyPr wrap="none" lIns="0" tIns="0" rIns="0" bIns="0">
            <a:spAutoFit/>
          </a:bodyPr>
          <a:lstStyle>
            <a:lvl1pPr>
              <a:defRPr sz="1750">
                <a:solidFill>
                  <a:schemeClr val="tx1"/>
                </a:solidFill>
                <a:highlight>
                  <a:srgbClr val="FFFFFF"/>
                </a:highlight>
              </a:defRPr>
            </a:lvl1pPr>
          </a:lstStyle>
          <a:p>
            <a:endParaRPr lang="en-US" dirty="0">
              <a:highlight>
                <a:srgbClr val="FFFFFF"/>
              </a:highlight>
            </a:endParaRPr>
          </a:p>
        </p:txBody>
      </p:sp>
    </p:spTree>
    <p:extLst>
      <p:ext uri="{BB962C8B-B14F-4D97-AF65-F5344CB8AC3E}">
        <p14:creationId xmlns:p14="http://schemas.microsoft.com/office/powerpoint/2010/main" val="302493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orside fakultet Bilde">
    <p:bg>
      <p:bgPr>
        <a:solidFill>
          <a:schemeClr val="lt1"/>
        </a:solidFill>
        <a:effectLst/>
      </p:bgPr>
    </p:bg>
    <p:spTree>
      <p:nvGrpSpPr>
        <p:cNvPr id="1" name=""/>
        <p:cNvGrpSpPr/>
        <p:nvPr/>
      </p:nvGrpSpPr>
      <p:grpSpPr>
        <a:xfrm>
          <a:off x="0" y="0"/>
          <a:ext cx="0" cy="0"/>
          <a:chOff x="0" y="0"/>
          <a:chExt cx="0" cy="0"/>
        </a:xfrm>
      </p:grpSpPr>
      <p:sp>
        <p:nvSpPr>
          <p:cNvPr id="22" name="Picture Placeholder 1">
            <a:extLst>
              <a:ext uri="{FF2B5EF4-FFF2-40B4-BE49-F238E27FC236}">
                <a16:creationId xmlns:a16="http://schemas.microsoft.com/office/drawing/2014/main" id="{8F36C119-AFC3-655F-C788-84AAE9762870}"/>
              </a:ext>
              <a:ext uri="{C183D7F6-B498-43B3-948B-1728B52AA6E4}">
                <adec:decorative xmlns:adec="http://schemas.microsoft.com/office/drawing/2017/decorative" val="1"/>
              </a:ext>
            </a:extLst>
          </p:cNvPr>
          <p:cNvSpPr>
            <a:spLocks noGrp="1"/>
          </p:cNvSpPr>
          <p:nvPr>
            <p:ph type="pic" sz="quarter" idx="13"/>
          </p:nvPr>
        </p:nvSpPr>
        <p:spPr>
          <a:xfrm>
            <a:off x="6209880" y="0"/>
            <a:ext cx="5982120" cy="6858000"/>
          </a:xfrm>
          <a:prstGeom prst="rect">
            <a:avLst/>
          </a:prstGeom>
          <a:blipFill dpi="0" rotWithShape="1">
            <a:blip r:embed="rId3">
              <a:extLst>
                <a:ext uri="{28A0092B-C50C-407E-A947-70E740481C1C}">
                  <a14:useLocalDpi xmlns:a14="http://schemas.microsoft.com/office/drawing/2010/main" val="0"/>
                </a:ext>
              </a:extLst>
            </a:blip>
            <a:srcRect/>
            <a:stretch>
              <a:fillRect l="-21892" r="-49642"/>
            </a:stretch>
          </a:blipFill>
        </p:spPr>
        <p:txBody>
          <a:bodyPr lIns="0" tIns="0" rIns="0" bIns="0"/>
          <a:lstStyle/>
          <a:p>
            <a:r>
              <a:rPr lang="nb-NO"/>
              <a:t>Klikk på ikonet for å legge til et bilde</a:t>
            </a:r>
            <a:endParaRPr lang="en-US"/>
          </a:p>
        </p:txBody>
      </p:sp>
      <p:graphicFrame>
        <p:nvGraphicFramePr>
          <p:cNvPr id="4" name="Object 3" hidden="1">
            <a:extLst>
              <a:ext uri="{FF2B5EF4-FFF2-40B4-BE49-F238E27FC236}">
                <a16:creationId xmlns:a16="http://schemas.microsoft.com/office/drawing/2014/main" id="{1FDE277A-D1D4-46F7-9ED8-7C20DEB74C53}"/>
              </a:ext>
            </a:extLst>
          </p:cNvPr>
          <p:cNvGraphicFramePr>
            <a:graphicFrameLocks noChangeAspect="1"/>
          </p:cNvGraphicFramePr>
          <p:nvPr userDrawn="1">
            <p:custDataLst>
              <p:tags r:id="rId1"/>
            </p:custDataLst>
            <p:extLst>
              <p:ext uri="{D42A27DB-BD31-4B8C-83A1-F6EECF244321}">
                <p14:modId xmlns:p14="http://schemas.microsoft.com/office/powerpoint/2010/main" val="4040624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9" imgH="343" progId="TCLayout.ActiveDocument.1">
                  <p:embed/>
                </p:oleObj>
              </mc:Choice>
              <mc:Fallback>
                <p:oleObj name="think-cell Slide" r:id="rId4" imgW="339" imgH="343" progId="TCLayout.ActiveDocument.1">
                  <p:embed/>
                  <p:pic>
                    <p:nvPicPr>
                      <p:cNvPr id="4" name="Object 3" hidden="1">
                        <a:extLst>
                          <a:ext uri="{FF2B5EF4-FFF2-40B4-BE49-F238E27FC236}">
                            <a16:creationId xmlns:a16="http://schemas.microsoft.com/office/drawing/2014/main" id="{1FDE277A-D1D4-46F7-9ED8-7C20DEB74C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descr="Bakgrunn">
            <a:extLst>
              <a:ext uri="{FF2B5EF4-FFF2-40B4-BE49-F238E27FC236}">
                <a16:creationId xmlns:a16="http://schemas.microsoft.com/office/drawing/2014/main" id="{CDC2DD76-E94A-435B-BDB4-D10EA8D453D9}"/>
              </a:ext>
            </a:extLst>
          </p:cNvPr>
          <p:cNvSpPr/>
          <p:nvPr userDrawn="1"/>
        </p:nvSpPr>
        <p:spPr>
          <a:xfrm>
            <a:off x="0" y="0"/>
            <a:ext cx="62098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pic>
        <p:nvPicPr>
          <p:cNvPr id="24" name="Graphic 23" descr="UiO segl">
            <a:extLst>
              <a:ext uri="{FF2B5EF4-FFF2-40B4-BE49-F238E27FC236}">
                <a16:creationId xmlns:a16="http://schemas.microsoft.com/office/drawing/2014/main" id="{EC3480BC-2C3D-4A7E-9C52-40E1CC216E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9C5D506-67A5-4F89-8560-22F43BCF74AF}"/>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6" name="addin_colorbox" hidden="1">
            <a:extLst>
              <a:ext uri="{FF2B5EF4-FFF2-40B4-BE49-F238E27FC236}">
                <a16:creationId xmlns:a16="http://schemas.microsoft.com/office/drawing/2014/main" id="{FCA3E1BC-B669-4110-87EA-FAF1FA6121DD}"/>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7" name="addin_title" hidden="1">
            <a:extLst>
              <a:ext uri="{FF2B5EF4-FFF2-40B4-BE49-F238E27FC236}">
                <a16:creationId xmlns:a16="http://schemas.microsoft.com/office/drawing/2014/main" id="{3ED724C7-6D8D-4B02-A942-476103665D4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8" name="addin_text" hidden="1">
            <a:extLst>
              <a:ext uri="{FF2B5EF4-FFF2-40B4-BE49-F238E27FC236}">
                <a16:creationId xmlns:a16="http://schemas.microsoft.com/office/drawing/2014/main" id="{3875A1F9-BE97-453C-A6D3-C2B80FB26DA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19" name="addin_image" hidden="1">
            <a:extLst>
              <a:ext uri="{FF2B5EF4-FFF2-40B4-BE49-F238E27FC236}">
                <a16:creationId xmlns:a16="http://schemas.microsoft.com/office/drawing/2014/main" id="{B74C45E3-A0CF-4E11-99D4-B0A97B5ECA6D}"/>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0" name="addin_grouplist" hidden="1">
            <a:extLst>
              <a:ext uri="{FF2B5EF4-FFF2-40B4-BE49-F238E27FC236}">
                <a16:creationId xmlns:a16="http://schemas.microsoft.com/office/drawing/2014/main" id="{E863661C-B13F-46BB-BA71-469E9D5AB327}"/>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1" name="addin_logo" hidden="1">
            <a:extLst>
              <a:ext uri="{FF2B5EF4-FFF2-40B4-BE49-F238E27FC236}">
                <a16:creationId xmlns:a16="http://schemas.microsoft.com/office/drawing/2014/main" id="{6B15E5D0-41F1-4B95-AEBC-8FEF29F24DE4}"/>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8" name="Text Placeholder 8">
            <a:extLst>
              <a:ext uri="{FF2B5EF4-FFF2-40B4-BE49-F238E27FC236}">
                <a16:creationId xmlns:a16="http://schemas.microsoft.com/office/drawing/2014/main" id="{E17BAB58-FE9E-48CD-90C1-5A92CD4AF345}"/>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D1011A16-94DD-4043-A614-BEC724B6F1F6}"/>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BC09F072-DFF2-42B8-9221-578EE194D06A}"/>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3BBDCC2B-F1B3-4493-BC07-8FE83C70C0E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14918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Forside fakultet Innho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A99F6BB-7452-4A97-9D6D-C9C80D04D213}"/>
              </a:ext>
            </a:extLst>
          </p:cNvPr>
          <p:cNvSpPr>
            <a:spLocks noGrp="1"/>
          </p:cNvSpPr>
          <p:nvPr>
            <p:ph type="ctrTitle" hasCustomPrompt="1"/>
          </p:nvPr>
        </p:nvSpPr>
        <p:spPr>
          <a:xfrm>
            <a:off x="379038" y="239167"/>
            <a:ext cx="5075367" cy="2387600"/>
          </a:xfrm>
          <a:solidFill>
            <a:srgbClr val="0000FF">
              <a:alpha val="0"/>
            </a:srgbClr>
          </a:solidFill>
          <a:effectLst>
            <a:outerShdw blurRad="50800" dist="50800" dir="5400000" algn="ctr" rotWithShape="0">
              <a:srgbClr val="0A0000">
                <a:alpha val="0"/>
              </a:srgbClr>
            </a:outerShdw>
          </a:effectLst>
        </p:spPr>
        <p:txBody>
          <a:bodyPr vert="horz" anchor="t"/>
          <a:lstStyle>
            <a:lvl1pPr algn="l">
              <a:lnSpc>
                <a:spcPct val="100000"/>
              </a:lnSpc>
              <a:defRPr sz="4501"/>
            </a:lvl1pPr>
          </a:lstStyle>
          <a:p>
            <a:r>
              <a:rPr lang="nb-NO" noProof="0" dirty="0"/>
              <a:t>Velg fakultet fra </a:t>
            </a:r>
            <a:r>
              <a:rPr lang="nb-NO" noProof="0" dirty="0" err="1"/>
              <a:t>nedtrekksmenyen</a:t>
            </a:r>
            <a:endParaRPr lang="en-US" noProof="0" dirty="0"/>
          </a:p>
        </p:txBody>
      </p:sp>
      <p:sp>
        <p:nvSpPr>
          <p:cNvPr id="27" name="Text Placeholder 8">
            <a:extLst>
              <a:ext uri="{FF2B5EF4-FFF2-40B4-BE49-F238E27FC236}">
                <a16:creationId xmlns:a16="http://schemas.microsoft.com/office/drawing/2014/main" id="{D0FDCF8F-A008-4CFD-BFC2-4B8B6F9B51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5" name="Text Placeholder 8">
            <a:extLst>
              <a:ext uri="{FF2B5EF4-FFF2-40B4-BE49-F238E27FC236}">
                <a16:creationId xmlns:a16="http://schemas.microsoft.com/office/drawing/2014/main" id="{2127E9DC-8728-47D2-950F-5610AB44AE59}"/>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6" name="Text Placeholder 8">
            <a:extLst>
              <a:ext uri="{FF2B5EF4-FFF2-40B4-BE49-F238E27FC236}">
                <a16:creationId xmlns:a16="http://schemas.microsoft.com/office/drawing/2014/main" id="{212AB716-EA8C-40F3-9E5E-FADFDE5B68A9}"/>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4" name="Date Placeholder 3">
            <a:extLst>
              <a:ext uri="{FF2B5EF4-FFF2-40B4-BE49-F238E27FC236}">
                <a16:creationId xmlns:a16="http://schemas.microsoft.com/office/drawing/2014/main" id="{C0D51CD3-9F1B-45C4-9816-FCEC12A47AF7}"/>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graphicFrame>
        <p:nvGraphicFramePr>
          <p:cNvPr id="3" name="Object 2" hidden="1">
            <a:extLst>
              <a:ext uri="{FF2B5EF4-FFF2-40B4-BE49-F238E27FC236}">
                <a16:creationId xmlns:a16="http://schemas.microsoft.com/office/drawing/2014/main" id="{4C57EEA8-87A3-4F4A-8A88-C8CF94340B45}"/>
              </a:ext>
            </a:extLst>
          </p:cNvPr>
          <p:cNvGraphicFramePr>
            <a:graphicFrameLocks noChangeAspect="1"/>
          </p:cNvGraphicFramePr>
          <p:nvPr userDrawn="1">
            <p:custDataLst>
              <p:tags r:id="rId1"/>
            </p:custDataLst>
            <p:extLst>
              <p:ext uri="{D42A27DB-BD31-4B8C-83A1-F6EECF244321}">
                <p14:modId xmlns:p14="http://schemas.microsoft.com/office/powerpoint/2010/main" val="1899552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9" imgH="343" progId="TCLayout.ActiveDocument.1">
                  <p:embed/>
                </p:oleObj>
              </mc:Choice>
              <mc:Fallback>
                <p:oleObj name="think-cell Slide" r:id="rId3" imgW="339" imgH="343" progId="TCLayout.ActiveDocument.1">
                  <p:embed/>
                  <p:pic>
                    <p:nvPicPr>
                      <p:cNvPr id="3" name="Object 2" hidden="1">
                        <a:extLst>
                          <a:ext uri="{FF2B5EF4-FFF2-40B4-BE49-F238E27FC236}">
                            <a16:creationId xmlns:a16="http://schemas.microsoft.com/office/drawing/2014/main" id="{4C57EEA8-87A3-4F4A-8A88-C8CF94340B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14" name="Content Placeholder 17">
            <a:extLst>
              <a:ext uri="{FF2B5EF4-FFF2-40B4-BE49-F238E27FC236}">
                <a16:creationId xmlns:a16="http://schemas.microsoft.com/office/drawing/2014/main" id="{F839063B-4438-46C0-A11A-618196F76696}"/>
              </a:ext>
            </a:extLst>
          </p:cNvPr>
          <p:cNvSpPr>
            <a:spLocks noGrp="1"/>
          </p:cNvSpPr>
          <p:nvPr>
            <p:ph sz="quarter" idx="12" hasCustomPrompt="1"/>
          </p:nvPr>
        </p:nvSpPr>
        <p:spPr>
          <a:xfrm>
            <a:off x="6209880" y="0"/>
            <a:ext cx="5982120" cy="6858000"/>
          </a:xfrm>
          <a:prstGeom prst="rect">
            <a:avLst/>
          </a:prstGeom>
          <a:noFill/>
        </p:spPr>
        <p:txBody>
          <a:bodyPr lIns="0" tIns="0" rIns="0" bIns="0"/>
          <a:lstStyle>
            <a:lvl1pPr>
              <a:buNone/>
              <a:defRPr/>
            </a:lvl1pPr>
          </a:lstStyle>
          <a:p>
            <a:pPr lvl="0"/>
            <a:r>
              <a:rPr lang="nb-NO" dirty="0"/>
              <a:t> </a:t>
            </a:r>
            <a:endParaRPr lang="en-US" dirty="0"/>
          </a:p>
        </p:txBody>
      </p:sp>
      <p:pic>
        <p:nvPicPr>
          <p:cNvPr id="28" name="Graphic 27" descr="UiO segl">
            <a:extLst>
              <a:ext uri="{FF2B5EF4-FFF2-40B4-BE49-F238E27FC236}">
                <a16:creationId xmlns:a16="http://schemas.microsoft.com/office/drawing/2014/main" id="{AECCD3CC-AC27-4207-85D4-8056C1F5FDD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Tree>
    <p:extLst>
      <p:ext uri="{BB962C8B-B14F-4D97-AF65-F5344CB8AC3E}">
        <p14:creationId xmlns:p14="http://schemas.microsoft.com/office/powerpoint/2010/main" val="193668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fakultet bilde og tittel">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16BE45C5-2FD6-4365-884E-E7211BA9F811}"/>
              </a:ext>
            </a:extLst>
          </p:cNvPr>
          <p:cNvSpPr>
            <a:spLocks noGrp="1"/>
          </p:cNvSpPr>
          <p:nvPr>
            <p:ph type="body" sz="quarter" idx="19"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6" name="Picture Placeholder 5">
            <a:extLst>
              <a:ext uri="{FF2B5EF4-FFF2-40B4-BE49-F238E27FC236}">
                <a16:creationId xmlns:a16="http://schemas.microsoft.com/office/drawing/2014/main" id="{8FC80015-4906-4750-9E68-18BCB837A813}"/>
              </a:ext>
            </a:extLst>
          </p:cNvPr>
          <p:cNvSpPr>
            <a:spLocks noGrp="1"/>
          </p:cNvSpPr>
          <p:nvPr>
            <p:ph type="pic" sz="quarter" idx="20"/>
          </p:nvPr>
        </p:nvSpPr>
        <p:spPr>
          <a:xfrm>
            <a:off x="6215063" y="0"/>
            <a:ext cx="5976937" cy="6858000"/>
          </a:xfrm>
        </p:spPr>
        <p:txBody>
          <a:bodyPr/>
          <a:lstStyle>
            <a:lvl1pPr marL="0" indent="0">
              <a:buNone/>
              <a:defRPr/>
            </a:lvl1pPr>
          </a:lstStyle>
          <a:p>
            <a:r>
              <a:rPr lang="nb-NO"/>
              <a:t>Klikk på ikonet for å legge til et bilde</a:t>
            </a:r>
            <a:endParaRPr lang="en-US" dirty="0"/>
          </a:p>
        </p:txBody>
      </p:sp>
      <p:sp>
        <p:nvSpPr>
          <p:cNvPr id="29" name="Text Placeholder 8">
            <a:extLst>
              <a:ext uri="{FF2B5EF4-FFF2-40B4-BE49-F238E27FC236}">
                <a16:creationId xmlns:a16="http://schemas.microsoft.com/office/drawing/2014/main" id="{B116A28A-122D-47FC-B20F-2DE6D034FBA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pic>
        <p:nvPicPr>
          <p:cNvPr id="30" name="Graphic 29" descr="UiO segl">
            <a:extLst>
              <a:ext uri="{FF2B5EF4-FFF2-40B4-BE49-F238E27FC236}">
                <a16:creationId xmlns:a16="http://schemas.microsoft.com/office/drawing/2014/main" id="{E981D0C6-9965-4EA6-835B-007DA7454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038" y="5945262"/>
            <a:ext cx="2078732" cy="538688"/>
          </a:xfrm>
          <a:prstGeom prst="rect">
            <a:avLst/>
          </a:prstGeom>
        </p:spPr>
      </p:pic>
      <p:sp>
        <p:nvSpPr>
          <p:cNvPr id="11" name="addin_colorlist" hidden="1">
            <a:extLst>
              <a:ext uri="{FF2B5EF4-FFF2-40B4-BE49-F238E27FC236}">
                <a16:creationId xmlns:a16="http://schemas.microsoft.com/office/drawing/2014/main" id="{FB8D8BF6-D27B-473E-8C7F-5564EC4E8842}"/>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2" name="addin_colorbox" hidden="1">
            <a:extLst>
              <a:ext uri="{FF2B5EF4-FFF2-40B4-BE49-F238E27FC236}">
                <a16:creationId xmlns:a16="http://schemas.microsoft.com/office/drawing/2014/main" id="{AEA2A8D1-CC8A-49D7-B5F3-4D3D31E797B5}"/>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4" name="addin_title" hidden="1">
            <a:extLst>
              <a:ext uri="{FF2B5EF4-FFF2-40B4-BE49-F238E27FC236}">
                <a16:creationId xmlns:a16="http://schemas.microsoft.com/office/drawing/2014/main" id="{FA762AA7-0630-463D-983A-714A0FDC6D6B}"/>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BADFE346-6D41-462E-B93E-8A4581258439}"/>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2F05EFBC-3D55-4A55-AC99-18A584A64FD7}"/>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22529F69-78C3-4EA5-A8EF-DAED9CFEB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26D5A990-E30B-4E3A-A5A7-8F106A934ECB}"/>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15" name="Title 1">
            <a:extLst>
              <a:ext uri="{FF2B5EF4-FFF2-40B4-BE49-F238E27FC236}">
                <a16:creationId xmlns:a16="http://schemas.microsoft.com/office/drawing/2014/main" id="{1A99F6BB-7452-4A97-9D6D-C9C80D04D213}"/>
              </a:ext>
            </a:extLst>
          </p:cNvPr>
          <p:cNvSpPr>
            <a:spLocks noGrp="1"/>
          </p:cNvSpPr>
          <p:nvPr>
            <p:ph type="ctrTitle"/>
          </p:nvPr>
        </p:nvSpPr>
        <p:spPr>
          <a:xfrm>
            <a:off x="375634" y="2283763"/>
            <a:ext cx="5075367" cy="1650530"/>
          </a:xfrm>
        </p:spPr>
        <p:txBody>
          <a:bodyPr anchor="t"/>
          <a:lstStyle>
            <a:lvl1pPr algn="l">
              <a:lnSpc>
                <a:spcPct val="100000"/>
              </a:lnSpc>
              <a:defRPr sz="4501"/>
            </a:lvl1pPr>
          </a:lstStyle>
          <a:p>
            <a:r>
              <a:rPr lang="nb-NO" noProof="0"/>
              <a:t>Klikk for å redigere tittelstil</a:t>
            </a:r>
            <a:endParaRPr lang="nb-NO" noProof="0" dirty="0"/>
          </a:p>
        </p:txBody>
      </p:sp>
      <p:sp>
        <p:nvSpPr>
          <p:cNvPr id="28" name="Text Placeholder 8">
            <a:extLst>
              <a:ext uri="{FF2B5EF4-FFF2-40B4-BE49-F238E27FC236}">
                <a16:creationId xmlns:a16="http://schemas.microsoft.com/office/drawing/2014/main" id="{16F080F3-F66D-44E1-A274-51E675B7D76D}"/>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6" name="Text Placeholder 8">
            <a:extLst>
              <a:ext uri="{FF2B5EF4-FFF2-40B4-BE49-F238E27FC236}">
                <a16:creationId xmlns:a16="http://schemas.microsoft.com/office/drawing/2014/main" id="{2B993451-3DED-457B-B2BA-C0AD678BC4F0}"/>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7" name="Text Placeholder 8">
            <a:extLst>
              <a:ext uri="{FF2B5EF4-FFF2-40B4-BE49-F238E27FC236}">
                <a16:creationId xmlns:a16="http://schemas.microsoft.com/office/drawing/2014/main" id="{E4C943B6-9D87-4707-9BC0-AB5D348B81A6}"/>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5" name="Date Placeholder 3">
            <a:extLst>
              <a:ext uri="{FF2B5EF4-FFF2-40B4-BE49-F238E27FC236}">
                <a16:creationId xmlns:a16="http://schemas.microsoft.com/office/drawing/2014/main" id="{9138817D-ECF3-4F24-AB4D-EE86A7D38EC9}"/>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3276058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orside institutt bilde">
    <p:spTree>
      <p:nvGrpSpPr>
        <p:cNvPr id="1" name=""/>
        <p:cNvGrpSpPr/>
        <p:nvPr/>
      </p:nvGrpSpPr>
      <p:grpSpPr>
        <a:xfrm>
          <a:off x="0" y="0"/>
          <a:ext cx="0" cy="0"/>
          <a:chOff x="0" y="0"/>
          <a:chExt cx="0" cy="0"/>
        </a:xfrm>
      </p:grpSpPr>
      <p:sp>
        <p:nvSpPr>
          <p:cNvPr id="23" name="Text Placeholder 2" descr="Bakgrunn">
            <a:extLst>
              <a:ext uri="{FF2B5EF4-FFF2-40B4-BE49-F238E27FC236}">
                <a16:creationId xmlns:a16="http://schemas.microsoft.com/office/drawing/2014/main" id="{4E3EE5B4-2D44-45E3-B636-1734E02BAC5F}"/>
              </a:ext>
            </a:extLst>
          </p:cNvPr>
          <p:cNvSpPr>
            <a:spLocks noGrp="1"/>
          </p:cNvSpPr>
          <p:nvPr>
            <p:ph type="body" sz="quarter" idx="18" hasCustomPrompt="1"/>
          </p:nvPr>
        </p:nvSpPr>
        <p:spPr>
          <a:xfrm>
            <a:off x="6214641" y="0"/>
            <a:ext cx="5973955" cy="6858000"/>
          </a:xfrm>
          <a:solidFill>
            <a:schemeClr val="accent4"/>
          </a:solidFill>
        </p:spPr>
        <p:txBody>
          <a:bodyPr/>
          <a:lstStyle>
            <a:lvl1pPr marL="0" indent="0">
              <a:buNone/>
              <a:defRPr sz="200">
                <a:solidFill>
                  <a:srgbClr val="010000"/>
                </a:solidFill>
              </a:defRPr>
            </a:lvl1pPr>
          </a:lstStyle>
          <a:p>
            <a:pPr lvl="0"/>
            <a:r>
              <a:rPr lang="en-US" dirty="0"/>
              <a:t> </a:t>
            </a:r>
          </a:p>
        </p:txBody>
      </p:sp>
      <p:sp>
        <p:nvSpPr>
          <p:cNvPr id="3" name="Picture Placeholder 2">
            <a:extLst>
              <a:ext uri="{FF2B5EF4-FFF2-40B4-BE49-F238E27FC236}">
                <a16:creationId xmlns:a16="http://schemas.microsoft.com/office/drawing/2014/main" id="{663D537D-BDA7-442F-85CC-77B15D3E9EBA}"/>
              </a:ext>
              <a:ext uri="{C183D7F6-B498-43B3-948B-1728B52AA6E4}">
                <adec:decorative xmlns:adec="http://schemas.microsoft.com/office/drawing/2017/decorative" val="1"/>
              </a:ext>
            </a:extLst>
          </p:cNvPr>
          <p:cNvSpPr>
            <a:spLocks noGrp="1"/>
          </p:cNvSpPr>
          <p:nvPr>
            <p:ph type="pic" sz="quarter" idx="19"/>
          </p:nvPr>
        </p:nvSpPr>
        <p:spPr>
          <a:xfrm>
            <a:off x="6209880" y="0"/>
            <a:ext cx="598212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lstStyle/>
          <a:p>
            <a:r>
              <a:rPr lang="nb-NO"/>
              <a:t>Klikk på ikonet for å legge til et bilde</a:t>
            </a:r>
            <a:endParaRPr lang="en-US"/>
          </a:p>
        </p:txBody>
      </p:sp>
      <p:pic>
        <p:nvPicPr>
          <p:cNvPr id="31" name="Graphic 30" descr="UiO segl">
            <a:extLst>
              <a:ext uri="{FF2B5EF4-FFF2-40B4-BE49-F238E27FC236}">
                <a16:creationId xmlns:a16="http://schemas.microsoft.com/office/drawing/2014/main" id="{9BE98BF2-9E12-4468-BCAE-2A3B441A6E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9038" y="5945262"/>
            <a:ext cx="2078732" cy="538688"/>
          </a:xfrm>
          <a:prstGeom prst="rect">
            <a:avLst/>
          </a:prstGeom>
        </p:spPr>
      </p:pic>
      <p:sp>
        <p:nvSpPr>
          <p:cNvPr id="10" name="addin_colorlist" hidden="1">
            <a:extLst>
              <a:ext uri="{FF2B5EF4-FFF2-40B4-BE49-F238E27FC236}">
                <a16:creationId xmlns:a16="http://schemas.microsoft.com/office/drawing/2014/main" id="{31A16B11-9453-4838-96C7-0B2173D11399}"/>
              </a:ext>
            </a:extLst>
          </p:cNvPr>
          <p:cNvSpPr/>
          <p:nvPr userDrawn="1"/>
        </p:nvSpPr>
        <p:spPr>
          <a:xfrm>
            <a:off x="0" y="-1466578"/>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kapforHvit</a:t>
            </a:r>
            <a:r>
              <a:rPr lang="nb-NO" dirty="0"/>
              <a:t>, halv1, halv2, halv3, halv4, halv5, halv6, halv7, halv8</a:t>
            </a:r>
          </a:p>
        </p:txBody>
      </p:sp>
      <p:sp>
        <p:nvSpPr>
          <p:cNvPr id="11" name="addin_colorbox" hidden="1">
            <a:extLst>
              <a:ext uri="{FF2B5EF4-FFF2-40B4-BE49-F238E27FC236}">
                <a16:creationId xmlns:a16="http://schemas.microsoft.com/office/drawing/2014/main" id="{D1415340-24A4-4DEA-BEFB-EEC4384292C0}"/>
              </a:ext>
            </a:extLst>
          </p:cNvPr>
          <p:cNvSpPr/>
          <p:nvPr userDrawn="1"/>
        </p:nvSpPr>
        <p:spPr>
          <a:xfrm>
            <a:off x="486187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addin_colorbox</a:t>
            </a:r>
            <a:endParaRPr lang="nb-NO" dirty="0"/>
          </a:p>
        </p:txBody>
      </p:sp>
      <p:sp>
        <p:nvSpPr>
          <p:cNvPr id="12" name="addin_title" hidden="1">
            <a:extLst>
              <a:ext uri="{FF2B5EF4-FFF2-40B4-BE49-F238E27FC236}">
                <a16:creationId xmlns:a16="http://schemas.microsoft.com/office/drawing/2014/main" id="{9F75B8A5-5BF9-4EC4-8BB6-C6D3F7E34839}"/>
              </a:ext>
            </a:extLst>
          </p:cNvPr>
          <p:cNvSpPr/>
          <p:nvPr userDrawn="1"/>
        </p:nvSpPr>
        <p:spPr>
          <a:xfrm>
            <a:off x="9723740" y="-1512609"/>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addin_title</a:t>
            </a:r>
            <a:endParaRPr lang="nb-NO" dirty="0"/>
          </a:p>
        </p:txBody>
      </p:sp>
      <p:sp>
        <p:nvSpPr>
          <p:cNvPr id="19" name="addin_text" hidden="1">
            <a:extLst>
              <a:ext uri="{FF2B5EF4-FFF2-40B4-BE49-F238E27FC236}">
                <a16:creationId xmlns:a16="http://schemas.microsoft.com/office/drawing/2014/main" id="{4E3B39B7-9751-440D-A9AB-82782D8FC8DF}"/>
              </a:ext>
            </a:extLst>
          </p:cNvPr>
          <p:cNvSpPr/>
          <p:nvPr userDrawn="1"/>
        </p:nvSpPr>
        <p:spPr>
          <a:xfrm>
            <a:off x="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addin_text</a:t>
            </a:r>
            <a:endParaRPr lang="nb-NO" dirty="0"/>
          </a:p>
        </p:txBody>
      </p:sp>
      <p:sp>
        <p:nvSpPr>
          <p:cNvPr id="20" name="addin_image" hidden="1">
            <a:extLst>
              <a:ext uri="{FF2B5EF4-FFF2-40B4-BE49-F238E27FC236}">
                <a16:creationId xmlns:a16="http://schemas.microsoft.com/office/drawing/2014/main" id="{9F11CD0A-A270-4DB2-9FCA-BA55A2B1F0DE}"/>
              </a:ext>
            </a:extLst>
          </p:cNvPr>
          <p:cNvSpPr/>
          <p:nvPr userDrawn="1"/>
        </p:nvSpPr>
        <p:spPr>
          <a:xfrm>
            <a:off x="2505076"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addin_image</a:t>
            </a:r>
            <a:endParaRPr lang="nb-NO" dirty="0"/>
          </a:p>
        </p:txBody>
      </p:sp>
      <p:sp>
        <p:nvSpPr>
          <p:cNvPr id="21" name="addin_grouplist" hidden="1">
            <a:extLst>
              <a:ext uri="{FF2B5EF4-FFF2-40B4-BE49-F238E27FC236}">
                <a16:creationId xmlns:a16="http://schemas.microsoft.com/office/drawing/2014/main" id="{DB6D9EA2-99A8-4372-A598-0B5D60587726}"/>
              </a:ext>
            </a:extLst>
          </p:cNvPr>
          <p:cNvSpPr/>
          <p:nvPr userDrawn="1"/>
        </p:nvSpPr>
        <p:spPr>
          <a:xfrm>
            <a:off x="4973338"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kern="1200" dirty="0" err="1">
                <a:solidFill>
                  <a:schemeClr val="lt1"/>
                </a:solidFill>
                <a:latin typeface="+mn-lt"/>
                <a:ea typeface="+mn-ea"/>
                <a:cs typeface="+mn-cs"/>
              </a:rPr>
              <a:t>SkiftBakgrunnGroup</a:t>
            </a:r>
            <a:endParaRPr lang="nb-NO" dirty="0"/>
          </a:p>
        </p:txBody>
      </p:sp>
      <p:sp>
        <p:nvSpPr>
          <p:cNvPr id="22" name="addin_logo" hidden="1">
            <a:extLst>
              <a:ext uri="{FF2B5EF4-FFF2-40B4-BE49-F238E27FC236}">
                <a16:creationId xmlns:a16="http://schemas.microsoft.com/office/drawing/2014/main" id="{A4926120-738A-4FCE-960F-FA718D9B088F}"/>
              </a:ext>
            </a:extLst>
          </p:cNvPr>
          <p:cNvSpPr/>
          <p:nvPr userDrawn="1"/>
        </p:nvSpPr>
        <p:spPr>
          <a:xfrm>
            <a:off x="7441600" y="-861100"/>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t>addin_logo</a:t>
            </a:r>
            <a:endParaRPr lang="nb-NO" dirty="0"/>
          </a:p>
        </p:txBody>
      </p:sp>
      <p:sp>
        <p:nvSpPr>
          <p:cNvPr id="26" name="Text Placeholder 8">
            <a:extLst>
              <a:ext uri="{FF2B5EF4-FFF2-40B4-BE49-F238E27FC236}">
                <a16:creationId xmlns:a16="http://schemas.microsoft.com/office/drawing/2014/main" id="{EA343E91-A7F8-411F-8D9E-AD0CD04545F4}"/>
              </a:ext>
            </a:extLst>
          </p:cNvPr>
          <p:cNvSpPr>
            <a:spLocks noGrp="1"/>
          </p:cNvSpPr>
          <p:nvPr>
            <p:ph type="body" sz="quarter" idx="14" hasCustomPrompt="1"/>
          </p:nvPr>
        </p:nvSpPr>
        <p:spPr>
          <a:xfrm>
            <a:off x="382847" y="341458"/>
            <a:ext cx="5071557" cy="207999"/>
          </a:xfrm>
          <a:solidFill>
            <a:srgbClr val="0000FE">
              <a:alpha val="0"/>
            </a:srgbClr>
          </a:solidFill>
        </p:spPr>
        <p:txBody>
          <a:bodyPr/>
          <a:lstStyle>
            <a:lvl1pPr marL="0" indent="0">
              <a:buNone/>
              <a:defRPr sz="1200"/>
            </a:lvl1pPr>
          </a:lstStyle>
          <a:p>
            <a:pPr lvl="0"/>
            <a:r>
              <a:rPr lang="en-US" dirty="0" err="1">
                <a:latin typeface="Arial, sans-serif"/>
              </a:rPr>
              <a:t>Velg</a:t>
            </a:r>
            <a:r>
              <a:rPr lang="en-US" dirty="0">
                <a:latin typeface="Arial, sans-serif"/>
              </a:rPr>
              <a:t> </a:t>
            </a:r>
            <a:r>
              <a:rPr lang="en-US" dirty="0" err="1">
                <a:latin typeface="Arial, sans-serif"/>
              </a:rPr>
              <a:t>fakultet</a:t>
            </a:r>
            <a:r>
              <a:rPr lang="en-US" dirty="0">
                <a:latin typeface="Arial, sans-serif"/>
              </a:rPr>
              <a:t> </a:t>
            </a:r>
            <a:r>
              <a:rPr lang="en-US" dirty="0" err="1">
                <a:latin typeface="Arial, sans-serif"/>
              </a:rPr>
              <a:t>fra</a:t>
            </a:r>
            <a:r>
              <a:rPr lang="en-US" dirty="0">
                <a:latin typeface="Arial, sans-serif"/>
              </a:rPr>
              <a:t> </a:t>
            </a:r>
            <a:r>
              <a:rPr lang="en-US" dirty="0" err="1">
                <a:latin typeface="Arial, sans-serif"/>
              </a:rPr>
              <a:t>nedtrekksmenyen</a:t>
            </a:r>
            <a:endParaRPr lang="nb-NO" noProof="0" dirty="0"/>
          </a:p>
        </p:txBody>
      </p:sp>
      <p:sp>
        <p:nvSpPr>
          <p:cNvPr id="25" name="Text Placeholder 4">
            <a:extLst>
              <a:ext uri="{FF2B5EF4-FFF2-40B4-BE49-F238E27FC236}">
                <a16:creationId xmlns:a16="http://schemas.microsoft.com/office/drawing/2014/main" id="{9353483E-A81E-4295-A996-3D67CCCC2E09}"/>
              </a:ext>
            </a:extLst>
          </p:cNvPr>
          <p:cNvSpPr>
            <a:spLocks noGrp="1"/>
          </p:cNvSpPr>
          <p:nvPr>
            <p:ph type="body" sz="quarter" idx="20" hasCustomPrompt="1"/>
          </p:nvPr>
        </p:nvSpPr>
        <p:spPr>
          <a:xfrm>
            <a:off x="379038" y="653143"/>
            <a:ext cx="5075367" cy="1973624"/>
          </a:xfrm>
        </p:spPr>
        <p:txBody>
          <a:bodyPr/>
          <a:lstStyle>
            <a:lvl1pPr marL="0" indent="0">
              <a:buNone/>
              <a:defRPr lang="en-US" sz="4501" kern="1200" dirty="0">
                <a:solidFill>
                  <a:schemeClr val="tx1"/>
                </a:solidFill>
                <a:latin typeface="+mj-lt"/>
                <a:ea typeface="+mj-ea"/>
                <a:cs typeface="+mj-cs"/>
              </a:defRPr>
            </a:lvl1pPr>
          </a:lstStyle>
          <a:p>
            <a:pPr lvl="0"/>
            <a:r>
              <a:rPr lang="nb-NO" sz="4501" kern="1200" dirty="0">
                <a:solidFill>
                  <a:schemeClr val="tx1"/>
                </a:solidFill>
                <a:latin typeface="+mj-lt"/>
                <a:ea typeface="+mj-ea"/>
                <a:cs typeface="+mj-cs"/>
              </a:rPr>
              <a:t>Navn på institutt</a:t>
            </a:r>
            <a:endParaRPr lang="en-US" dirty="0"/>
          </a:p>
        </p:txBody>
      </p:sp>
      <p:sp>
        <p:nvSpPr>
          <p:cNvPr id="30" name="Text Placeholder 8">
            <a:extLst>
              <a:ext uri="{FF2B5EF4-FFF2-40B4-BE49-F238E27FC236}">
                <a16:creationId xmlns:a16="http://schemas.microsoft.com/office/drawing/2014/main" id="{A0F37DB2-E675-4E63-AD01-1D4996198F38}"/>
              </a:ext>
            </a:extLst>
          </p:cNvPr>
          <p:cNvSpPr>
            <a:spLocks noGrp="1"/>
          </p:cNvSpPr>
          <p:nvPr>
            <p:ph type="body" sz="quarter" idx="22" hasCustomPrompt="1"/>
          </p:nvPr>
        </p:nvSpPr>
        <p:spPr>
          <a:xfrm>
            <a:off x="379038" y="4112581"/>
            <a:ext cx="5080128" cy="226283"/>
          </a:xfrm>
        </p:spPr>
        <p:txBody>
          <a:bodyPr/>
          <a:lstStyle>
            <a:lvl1pPr marL="0" indent="0">
              <a:buNone/>
              <a:defRPr sz="1750"/>
            </a:lvl1pPr>
          </a:lstStyle>
          <a:p>
            <a:pPr lvl="0"/>
            <a:r>
              <a:rPr lang="nb-NO" dirty="0"/>
              <a:t>Navn Etternavn</a:t>
            </a:r>
            <a:endParaRPr lang="en-US" dirty="0"/>
          </a:p>
        </p:txBody>
      </p:sp>
      <p:sp>
        <p:nvSpPr>
          <p:cNvPr id="28" name="Text Placeholder 8">
            <a:extLst>
              <a:ext uri="{FF2B5EF4-FFF2-40B4-BE49-F238E27FC236}">
                <a16:creationId xmlns:a16="http://schemas.microsoft.com/office/drawing/2014/main" id="{AF5E8745-EB5B-4C17-A308-AC6088BCA617}"/>
              </a:ext>
            </a:extLst>
          </p:cNvPr>
          <p:cNvSpPr>
            <a:spLocks noGrp="1"/>
          </p:cNvSpPr>
          <p:nvPr>
            <p:ph type="body" sz="quarter" idx="16" hasCustomPrompt="1"/>
          </p:nvPr>
        </p:nvSpPr>
        <p:spPr>
          <a:xfrm>
            <a:off x="383800" y="4379312"/>
            <a:ext cx="5075366" cy="226283"/>
          </a:xfrm>
        </p:spPr>
        <p:txBody>
          <a:bodyPr/>
          <a:lstStyle>
            <a:lvl1pPr marL="0" indent="0">
              <a:buNone/>
              <a:defRPr sz="1750"/>
            </a:lvl1pPr>
          </a:lstStyle>
          <a:p>
            <a:pPr lvl="0"/>
            <a:r>
              <a:rPr lang="nb-NO" dirty="0"/>
              <a:t>Tittel</a:t>
            </a:r>
            <a:endParaRPr lang="en-US" dirty="0"/>
          </a:p>
        </p:txBody>
      </p:sp>
      <p:sp>
        <p:nvSpPr>
          <p:cNvPr id="29" name="Text Placeholder 8">
            <a:extLst>
              <a:ext uri="{FF2B5EF4-FFF2-40B4-BE49-F238E27FC236}">
                <a16:creationId xmlns:a16="http://schemas.microsoft.com/office/drawing/2014/main" id="{7CB7E83F-937E-4B9E-830A-492432F3A4E8}"/>
              </a:ext>
            </a:extLst>
          </p:cNvPr>
          <p:cNvSpPr>
            <a:spLocks noGrp="1"/>
          </p:cNvSpPr>
          <p:nvPr>
            <p:ph type="body" sz="quarter" idx="17" hasCustomPrompt="1"/>
          </p:nvPr>
        </p:nvSpPr>
        <p:spPr>
          <a:xfrm>
            <a:off x="383800" y="4646043"/>
            <a:ext cx="5075367" cy="226283"/>
          </a:xfrm>
        </p:spPr>
        <p:txBody>
          <a:bodyPr/>
          <a:lstStyle>
            <a:lvl1pPr marL="0" indent="0">
              <a:buNone/>
              <a:defRPr sz="1750"/>
            </a:lvl1pPr>
          </a:lstStyle>
          <a:p>
            <a:pPr lvl="0"/>
            <a:r>
              <a:rPr lang="nb-NO" dirty="0"/>
              <a:t>Universitet</a:t>
            </a:r>
            <a:endParaRPr lang="en-US" dirty="0"/>
          </a:p>
        </p:txBody>
      </p:sp>
      <p:sp>
        <p:nvSpPr>
          <p:cNvPr id="27" name="Date Placeholder 3">
            <a:extLst>
              <a:ext uri="{FF2B5EF4-FFF2-40B4-BE49-F238E27FC236}">
                <a16:creationId xmlns:a16="http://schemas.microsoft.com/office/drawing/2014/main" id="{B8980526-4F9F-495D-A07D-8D82934AE66E}"/>
              </a:ext>
            </a:extLst>
          </p:cNvPr>
          <p:cNvSpPr>
            <a:spLocks noGrp="1"/>
          </p:cNvSpPr>
          <p:nvPr>
            <p:ph type="dt" sz="half" idx="10"/>
          </p:nvPr>
        </p:nvSpPr>
        <p:spPr>
          <a:xfrm>
            <a:off x="379038" y="5135118"/>
            <a:ext cx="5075367" cy="365125"/>
          </a:xfrm>
        </p:spPr>
        <p:txBody>
          <a:bodyPr lIns="0" tIns="0" rIns="0" bIns="0"/>
          <a:lstStyle>
            <a:lvl1pPr>
              <a:defRPr sz="1750">
                <a:solidFill>
                  <a:schemeClr val="tx1"/>
                </a:solidFill>
              </a:defRPr>
            </a:lvl1pPr>
          </a:lstStyle>
          <a:p>
            <a:endParaRPr lang="en-US" dirty="0"/>
          </a:p>
        </p:txBody>
      </p:sp>
    </p:spTree>
    <p:extLst>
      <p:ext uri="{BB962C8B-B14F-4D97-AF65-F5344CB8AC3E}">
        <p14:creationId xmlns:p14="http://schemas.microsoft.com/office/powerpoint/2010/main" val="256917215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2D069C-C025-484F-B809-F6C0328593D2}"/>
              </a:ext>
            </a:extLst>
          </p:cNvPr>
          <p:cNvGraphicFramePr>
            <a:graphicFrameLocks noChangeAspect="1"/>
          </p:cNvGraphicFramePr>
          <p:nvPr userDrawn="1">
            <p:custDataLst>
              <p:tags r:id="rId32"/>
            </p:custDataLst>
            <p:extLst>
              <p:ext uri="{D42A27DB-BD31-4B8C-83A1-F6EECF244321}">
                <p14:modId xmlns:p14="http://schemas.microsoft.com/office/powerpoint/2010/main" val="28017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39" imgH="343" progId="TCLayout.ActiveDocument.1">
                  <p:embed/>
                </p:oleObj>
              </mc:Choice>
              <mc:Fallback>
                <p:oleObj name="think-cell Slide" r:id="rId33" imgW="339" imgH="343" progId="TCLayout.ActiveDocument.1">
                  <p:embed/>
                  <p:pic>
                    <p:nvPicPr>
                      <p:cNvPr id="7" name="Object 6" hidden="1">
                        <a:extLst>
                          <a:ext uri="{FF2B5EF4-FFF2-40B4-BE49-F238E27FC236}">
                            <a16:creationId xmlns:a16="http://schemas.microsoft.com/office/drawing/2014/main" id="{A22D069C-C025-484F-B809-F6C0328593D2}"/>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94432" y="-180924"/>
            <a:ext cx="10515600" cy="1325563"/>
          </a:xfrm>
          <a:prstGeom prst="rect">
            <a:avLst/>
          </a:prstGeom>
        </p:spPr>
        <p:txBody>
          <a:bodyPr vert="horz" lIns="0" tIns="0" rIns="0" bIns="0" rtlCol="0" anchor="t">
            <a:noAutofit/>
          </a:bodyPr>
          <a:lstStyle/>
          <a:p>
            <a:r>
              <a:rPr lang="nb-NO"/>
              <a:t>Klikk for å redigere tittelstil</a:t>
            </a:r>
            <a:endParaRPr lang="en-US" dirty="0"/>
          </a:p>
        </p:txBody>
      </p:sp>
      <p:sp>
        <p:nvSpPr>
          <p:cNvPr id="3" name="Text Placeholder 2"/>
          <p:cNvSpPr>
            <a:spLocks noGrp="1"/>
          </p:cNvSpPr>
          <p:nvPr>
            <p:ph type="body" idx="1"/>
          </p:nvPr>
        </p:nvSpPr>
        <p:spPr>
          <a:xfrm>
            <a:off x="382529" y="1711312"/>
            <a:ext cx="5563433" cy="4351338"/>
          </a:xfrm>
          <a:prstGeom prst="rect">
            <a:avLst/>
          </a:prstGeom>
        </p:spPr>
        <p:txBody>
          <a:bodyPr vert="horz" lIns="0" tIns="0" rIns="0" bIns="0" rtlCol="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096000" y="6263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66367" y="6263528"/>
            <a:ext cx="599469" cy="365125"/>
          </a:xfrm>
          <a:prstGeom prst="rect">
            <a:avLst/>
          </a:prstGeom>
        </p:spPr>
        <p:txBody>
          <a:bodyPr vert="horz" lIns="91440" tIns="45720" rIns="91440" bIns="45720" rtlCol="0" anchor="ctr"/>
          <a:lstStyle>
            <a:lvl1pPr algn="r">
              <a:defRPr sz="750">
                <a:solidFill>
                  <a:srgbClr val="524B48"/>
                </a:solidFill>
              </a:defRPr>
            </a:lvl1pPr>
          </a:lstStyle>
          <a:p>
            <a:r>
              <a:rPr lang="en-US" dirty="0"/>
              <a:t>Side </a:t>
            </a:r>
            <a:fld id="{5251F420-7306-4E7C-A79E-F31A38F7D392}" type="slidenum">
              <a:rPr lang="en-US" smtClean="0"/>
              <a:pPr/>
              <a:t>‹#›</a:t>
            </a:fld>
            <a:endParaRPr lang="en-US" dirty="0"/>
          </a:p>
        </p:txBody>
      </p:sp>
      <p:pic>
        <p:nvPicPr>
          <p:cNvPr id="11" name="Graphic 10" descr="Logo Universitet i oslo">
            <a:extLst>
              <a:ext uri="{FF2B5EF4-FFF2-40B4-BE49-F238E27FC236}">
                <a16:creationId xmlns:a16="http://schemas.microsoft.com/office/drawing/2014/main" id="{C0E4FBEC-28F7-4C61-8732-186A1AAD3429}"/>
              </a:ext>
            </a:extLst>
          </p:cNvPr>
          <p:cNvPicPr>
            <a:picLocks noChangeAspect="1"/>
          </p:cNvPicPr>
          <p:nvPr userDrawn="1"/>
        </p:nvPicPr>
        <p:blipFill>
          <a:blip r:embed="rId35">
            <a:extLst>
              <a:ext uri="{96DAC541-7B7A-43D3-8B79-37D633B846F1}">
                <asvg:svgBlip xmlns:asvg="http://schemas.microsoft.com/office/drawing/2016/SVG/main" r:embed="rId36"/>
              </a:ext>
            </a:extLst>
          </a:blip>
          <a:stretch>
            <a:fillRect/>
          </a:stretch>
        </p:blipFill>
        <p:spPr>
          <a:xfrm>
            <a:off x="381001" y="6280142"/>
            <a:ext cx="1021262" cy="202980"/>
          </a:xfrm>
          <a:prstGeom prst="rect">
            <a:avLst/>
          </a:prstGeom>
        </p:spPr>
      </p:pic>
      <p:sp>
        <p:nvSpPr>
          <p:cNvPr id="9" name="Footer Placeholder 4">
            <a:extLst>
              <a:ext uri="{FF2B5EF4-FFF2-40B4-BE49-F238E27FC236}">
                <a16:creationId xmlns:a16="http://schemas.microsoft.com/office/drawing/2014/main" id="{45F9D6C5-6F73-4568-92A3-43149586B002}"/>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endParaRPr lang="nb-NO" dirty="0"/>
          </a:p>
        </p:txBody>
      </p:sp>
      <p:sp>
        <p:nvSpPr>
          <p:cNvPr id="8" name="addin_colorpicker" hidden="1">
            <a:extLst>
              <a:ext uri="{FF2B5EF4-FFF2-40B4-BE49-F238E27FC236}">
                <a16:creationId xmlns:a16="http://schemas.microsoft.com/office/drawing/2014/main" id="{EC6BC642-49C3-4139-8F38-A96E75EE0920}"/>
              </a:ext>
            </a:extLst>
          </p:cNvPr>
          <p:cNvSpPr/>
          <p:nvPr userDrawn="1"/>
        </p:nvSpPr>
        <p:spPr>
          <a:xfrm>
            <a:off x="2486668" y="-1436292"/>
            <a:ext cx="2356794" cy="521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addin_colorpicker</a:t>
            </a:r>
          </a:p>
        </p:txBody>
      </p:sp>
    </p:spTree>
    <p:extLst>
      <p:ext uri="{BB962C8B-B14F-4D97-AF65-F5344CB8AC3E}">
        <p14:creationId xmlns:p14="http://schemas.microsoft.com/office/powerpoint/2010/main" val="33922868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9" r:id="rId5"/>
    <p:sldLayoutId id="2147483726" r:id="rId6"/>
    <p:sldLayoutId id="2147483727" r:id="rId7"/>
    <p:sldLayoutId id="2147483728" r:id="rId8"/>
    <p:sldLayoutId id="2147483721" r:id="rId9"/>
    <p:sldLayoutId id="2147483720" r:id="rId10"/>
    <p:sldLayoutId id="2147483719" r:id="rId11"/>
    <p:sldLayoutId id="2147483701" r:id="rId12"/>
    <p:sldLayoutId id="2147483702" r:id="rId13"/>
    <p:sldLayoutId id="2147483704" r:id="rId14"/>
    <p:sldLayoutId id="2147483706" r:id="rId15"/>
    <p:sldLayoutId id="2147483716" r:id="rId16"/>
    <p:sldLayoutId id="2147483717" r:id="rId17"/>
    <p:sldLayoutId id="2147483713" r:id="rId18"/>
    <p:sldLayoutId id="2147483714" r:id="rId19"/>
    <p:sldLayoutId id="2147483709" r:id="rId20"/>
    <p:sldLayoutId id="2147483710" r:id="rId21"/>
    <p:sldLayoutId id="2147483711" r:id="rId22"/>
    <p:sldLayoutId id="2147483712" r:id="rId23"/>
    <p:sldLayoutId id="2147483707" r:id="rId24"/>
    <p:sldLayoutId id="2147483708" r:id="rId25"/>
    <p:sldLayoutId id="2147483715" r:id="rId26"/>
    <p:sldLayoutId id="2147483718" r:id="rId27"/>
    <p:sldLayoutId id="2147483730" r:id="rId28"/>
    <p:sldLayoutId id="2147483731" r:id="rId29"/>
    <p:sldLayoutId id="2147483732" r:id="rId30"/>
  </p:sldLayoutIdLst>
  <p:hf hdr="0"/>
  <p:txStyles>
    <p:titleStyle>
      <a:lvl1pPr algn="l" defTabSz="914446" rtl="0" eaLnBrk="1" latinLnBrk="0" hangingPunct="1">
        <a:lnSpc>
          <a:spcPct val="90000"/>
        </a:lnSpc>
        <a:spcBef>
          <a:spcPct val="0"/>
        </a:spcBef>
        <a:buNone/>
        <a:defRPr sz="3500" kern="1200">
          <a:solidFill>
            <a:schemeClr val="tx1"/>
          </a:solidFill>
          <a:latin typeface="+mj-lt"/>
          <a:ea typeface="+mj-ea"/>
          <a:cs typeface="+mj-cs"/>
        </a:defRPr>
      </a:lvl1pPr>
    </p:titleStyle>
    <p:body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khrono.no/sikt-inngar-avtale-med-kopinor-som-gjor-det-lettere-a-avslore-fusk/839455" TargetMode="External"/><Relationship Id="rId7" Type="http://schemas.openxmlformats.org/officeDocument/2006/relationships/image" Target="../media/image28.sv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hyperlink" Target="https://www.uio.no/om/regelverk/studier/studier-eksamener/fuskesaker/#toc3"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hyperlink" Target="https://www.khrono.no/selvplagiat-er-ikke-plagiat/79191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forskningsetikk.no/retningslinjer/hum-sam/forskningsetiske-retningslinjer-for-samfunnsvitenskap-og-humanior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t.uio.no/for-ansatte/arbeidsstotte/sta/enheter/sv/eksamen/sensorveiledninger/sensorveiledninger.html" TargetMode="External"/><Relationship Id="rId2" Type="http://schemas.openxmlformats.org/officeDocument/2006/relationships/hyperlink" Target="https://www.sv.uio.no/eilin/ressursbank/rad-til-undervisere-ki.html" TargetMode="External"/><Relationship Id="rId1" Type="http://schemas.openxmlformats.org/officeDocument/2006/relationships/slideLayout" Target="../slideLayouts/slideLayout18.xml"/><Relationship Id="rId5" Type="http://schemas.openxmlformats.org/officeDocument/2006/relationships/image" Target="../media/image46.jpeg"/><Relationship Id="rId4" Type="http://schemas.openxmlformats.org/officeDocument/2006/relationships/hyperlink" Target="https://geekflare.com/detect-ai-chatbot-plagiaris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uio.no/studier/eksamen/kildebruk/" TargetMode="External"/><Relationship Id="rId2" Type="http://schemas.openxmlformats.org/officeDocument/2006/relationships/hyperlink" Target="https://www.uio.no/om/regelverk/studier/studier-eksamener/forskrift-studier-eksamener/" TargetMode="External"/><Relationship Id="rId1" Type="http://schemas.openxmlformats.org/officeDocument/2006/relationships/slideLayout" Target="../slideLayouts/slideLayout19.xml"/><Relationship Id="rId5" Type="http://schemas.openxmlformats.org/officeDocument/2006/relationships/hyperlink" Target="https://www-int.uio.no/for-ansatte/arbeidsstotte/sta/eksamen/fuskesaker/fuskesaker-saksgang.html" TargetMode="External"/><Relationship Id="rId4" Type="http://schemas.openxmlformats.org/officeDocument/2006/relationships/hyperlink" Target="https://www.uio.no/studier/eksamen/fus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hyperlink" Target="https://www-int.uio.no/for-ansatte/arbeidsstotte/sta/enheter/sv/eksamen/fusk/fuskerutiner.html" TargetMode="External"/><Relationship Id="rId4" Type="http://schemas.openxmlformats.org/officeDocument/2006/relationships/hyperlink" Target="https://www-int.uio.no/for-ansatte/arbeidsstotte/sta/eksamen/fuskesaker/fuskesaker-saksgang.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64C3CB85-8BA9-51A3-78B3-894711066BAC}"/>
              </a:ext>
              <a:ext uri="{C183D7F6-B498-43B3-948B-1728B52AA6E4}">
                <adec:decorative xmlns:adec="http://schemas.microsoft.com/office/drawing/2017/decorative" val="1"/>
              </a:ext>
            </a:extLst>
          </p:cNvPr>
          <p:cNvSpPr>
            <a:spLocks noGrp="1"/>
          </p:cNvSpPr>
          <p:nvPr>
            <p:ph type="pic" sz="quarter" idx="13"/>
          </p:nvPr>
        </p:nvSpPr>
        <p:spPr/>
      </p:sp>
      <p:sp>
        <p:nvSpPr>
          <p:cNvPr id="3" name="Tittel 2">
            <a:extLst>
              <a:ext uri="{FF2B5EF4-FFF2-40B4-BE49-F238E27FC236}">
                <a16:creationId xmlns:a16="http://schemas.microsoft.com/office/drawing/2014/main" id="{3E48026E-F535-E272-4B75-6958119B03FC}"/>
              </a:ext>
            </a:extLst>
          </p:cNvPr>
          <p:cNvSpPr>
            <a:spLocks noGrp="1"/>
          </p:cNvSpPr>
          <p:nvPr>
            <p:ph type="ctrTitle"/>
          </p:nvPr>
        </p:nvSpPr>
        <p:spPr>
          <a:xfrm>
            <a:off x="379038" y="1571223"/>
            <a:ext cx="5461531" cy="980334"/>
          </a:xfrm>
        </p:spPr>
        <p:txBody>
          <a:bodyPr/>
          <a:lstStyle/>
          <a:p>
            <a:pPr algn="l" fontAlgn="base"/>
            <a:r>
              <a:rPr lang="nb-NO" sz="4400" b="0" i="0" dirty="0">
                <a:solidFill>
                  <a:srgbClr val="222222"/>
                </a:solidFill>
                <a:effectLst/>
                <a:latin typeface="Arial" panose="020B0604020202020204" pitchFamily="34" charset="0"/>
              </a:rPr>
              <a:t>Retningslinjer for fusk</a:t>
            </a:r>
          </a:p>
        </p:txBody>
      </p:sp>
      <p:sp>
        <p:nvSpPr>
          <p:cNvPr id="4" name="Plassholder for tekst 3">
            <a:extLst>
              <a:ext uri="{FF2B5EF4-FFF2-40B4-BE49-F238E27FC236}">
                <a16:creationId xmlns:a16="http://schemas.microsoft.com/office/drawing/2014/main" id="{E16F3888-01C5-1F47-B9AF-F48BF5218D5C}"/>
              </a:ext>
            </a:extLst>
          </p:cNvPr>
          <p:cNvSpPr>
            <a:spLocks noGrp="1"/>
          </p:cNvSpPr>
          <p:nvPr>
            <p:ph type="body" sz="quarter" idx="17"/>
          </p:nvPr>
        </p:nvSpPr>
        <p:spPr/>
        <p:txBody>
          <a:bodyPr/>
          <a:lstStyle/>
          <a:p>
            <a:r>
              <a:rPr lang="en-US" dirty="0">
                <a:solidFill>
                  <a:srgbClr val="000000"/>
                </a:solidFill>
              </a:rPr>
              <a:t>Sebastian Tørnvall Andersen</a:t>
            </a:r>
            <a:endParaRPr lang="nb-NO" dirty="0"/>
          </a:p>
        </p:txBody>
      </p:sp>
      <p:sp>
        <p:nvSpPr>
          <p:cNvPr id="5" name="Plassholder for tekst 4">
            <a:extLst>
              <a:ext uri="{FF2B5EF4-FFF2-40B4-BE49-F238E27FC236}">
                <a16:creationId xmlns:a16="http://schemas.microsoft.com/office/drawing/2014/main" id="{A5D54167-DAA0-A02A-B5F0-C03DCBAF5573}"/>
              </a:ext>
            </a:extLst>
          </p:cNvPr>
          <p:cNvSpPr>
            <a:spLocks noGrp="1"/>
          </p:cNvSpPr>
          <p:nvPr>
            <p:ph type="body" sz="quarter" idx="15"/>
          </p:nvPr>
        </p:nvSpPr>
        <p:spPr/>
        <p:txBody>
          <a:bodyPr/>
          <a:lstStyle/>
          <a:p>
            <a:r>
              <a:rPr lang="nb-NO" dirty="0"/>
              <a:t>Det samfunnsvitenskapelige fakultet</a:t>
            </a:r>
          </a:p>
          <a:p>
            <a:r>
              <a:rPr lang="nb-NO" dirty="0"/>
              <a:t>	</a:t>
            </a:r>
          </a:p>
        </p:txBody>
      </p:sp>
      <p:sp>
        <p:nvSpPr>
          <p:cNvPr id="7" name="Plassholder for dato 6">
            <a:extLst>
              <a:ext uri="{FF2B5EF4-FFF2-40B4-BE49-F238E27FC236}">
                <a16:creationId xmlns:a16="http://schemas.microsoft.com/office/drawing/2014/main" id="{828212EF-66BE-D93B-B39B-07459EA9670E}"/>
              </a:ext>
            </a:extLst>
          </p:cNvPr>
          <p:cNvSpPr>
            <a:spLocks noGrp="1"/>
          </p:cNvSpPr>
          <p:nvPr>
            <p:ph type="dt" sz="half" idx="10"/>
          </p:nvPr>
        </p:nvSpPr>
        <p:spPr/>
        <p:txBody>
          <a:bodyPr/>
          <a:lstStyle/>
          <a:p>
            <a:r>
              <a:rPr lang="en-US" dirty="0">
                <a:solidFill>
                  <a:srgbClr val="000000"/>
                </a:solidFill>
              </a:rPr>
              <a:t>29. </a:t>
            </a:r>
            <a:r>
              <a:rPr lang="en-US" dirty="0" err="1">
                <a:solidFill>
                  <a:srgbClr val="000000"/>
                </a:solidFill>
              </a:rPr>
              <a:t>februar</a:t>
            </a:r>
            <a:r>
              <a:rPr lang="en-US" dirty="0">
                <a:solidFill>
                  <a:srgbClr val="000000"/>
                </a:solidFill>
              </a:rPr>
              <a:t> 2024</a:t>
            </a:r>
          </a:p>
        </p:txBody>
      </p:sp>
    </p:spTree>
    <p:extLst>
      <p:ext uri="{BB962C8B-B14F-4D97-AF65-F5344CB8AC3E}">
        <p14:creationId xmlns:p14="http://schemas.microsoft.com/office/powerpoint/2010/main" val="355392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1">
            <a:extLst>
              <a:ext uri="{FF2B5EF4-FFF2-40B4-BE49-F238E27FC236}">
                <a16:creationId xmlns:a16="http://schemas.microsoft.com/office/drawing/2014/main" id="{85235E0B-9B3C-8821-150E-A323E6812F7F}"/>
              </a:ext>
            </a:extLst>
          </p:cNvPr>
          <p:cNvSpPr>
            <a:spLocks noGrp="1"/>
          </p:cNvSpPr>
          <p:nvPr>
            <p:ph type="ftr" sz="quarter" idx="3"/>
          </p:nvPr>
        </p:nvSpPr>
        <p:spPr>
          <a:xfrm>
            <a:off x="1837732" y="6243181"/>
            <a:ext cx="1501215" cy="259232"/>
          </a:xfrm>
        </p:spPr>
        <p:txBody>
          <a:bodyPr/>
          <a:lstStyle/>
          <a:p>
            <a:endParaRPr lang="nb-NO"/>
          </a:p>
        </p:txBody>
      </p:sp>
      <p:sp>
        <p:nvSpPr>
          <p:cNvPr id="3" name="Plassholder for lysbildenummer 2">
            <a:extLst>
              <a:ext uri="{FF2B5EF4-FFF2-40B4-BE49-F238E27FC236}">
                <a16:creationId xmlns:a16="http://schemas.microsoft.com/office/drawing/2014/main" id="{5AFF0E4D-71C6-890F-CD72-6DE43FC0D202}"/>
              </a:ext>
            </a:extLst>
          </p:cNvPr>
          <p:cNvSpPr>
            <a:spLocks noGrp="1"/>
          </p:cNvSpPr>
          <p:nvPr>
            <p:ph type="sldNum" sz="quarter" idx="12"/>
          </p:nvPr>
        </p:nvSpPr>
        <p:spPr>
          <a:xfrm>
            <a:off x="11266367" y="6263528"/>
            <a:ext cx="599469" cy="365125"/>
          </a:xfrm>
        </p:spPr>
        <p:txBody>
          <a:bodyPr vert="horz" lIns="91440" tIns="45720" rIns="91440" bIns="45720" rtlCol="0" anchor="ctr">
            <a:normAutofit/>
          </a:bodyPr>
          <a:lstStyle/>
          <a:p>
            <a:pPr>
              <a:spcAft>
                <a:spcPts val="600"/>
              </a:spcAft>
            </a:pPr>
            <a:r>
              <a:rPr lang="en-US"/>
              <a:t>Side </a:t>
            </a:r>
            <a:fld id="{5251F420-7306-4E7C-A79E-F31A38F7D392}" type="slidenum">
              <a:rPr lang="en-US" smtClean="0"/>
              <a:pPr>
                <a:spcAft>
                  <a:spcPts val="600"/>
                </a:spcAft>
              </a:pPr>
              <a:t>10</a:t>
            </a:fld>
            <a:endParaRPr lang="en-US"/>
          </a:p>
        </p:txBody>
      </p:sp>
      <p:sp>
        <p:nvSpPr>
          <p:cNvPr id="31" name="Title 3">
            <a:extLst>
              <a:ext uri="{FF2B5EF4-FFF2-40B4-BE49-F238E27FC236}">
                <a16:creationId xmlns:a16="http://schemas.microsoft.com/office/drawing/2014/main" id="{D41EEFA7-0B6E-B2EF-FAA3-7FEF1D8C7CB9}"/>
              </a:ext>
            </a:extLst>
          </p:cNvPr>
          <p:cNvSpPr>
            <a:spLocks noGrp="1"/>
          </p:cNvSpPr>
          <p:nvPr>
            <p:ph type="title"/>
          </p:nvPr>
        </p:nvSpPr>
        <p:spPr>
          <a:xfrm>
            <a:off x="360044" y="360045"/>
            <a:ext cx="11471910" cy="542658"/>
          </a:xfrm>
        </p:spPr>
        <p:txBody>
          <a:bodyPr vert="horz" lIns="0" tIns="0" rIns="0" bIns="0" rtlCol="0" anchor="t">
            <a:normAutofit/>
          </a:bodyPr>
          <a:lstStyle/>
          <a:p>
            <a:r>
              <a:rPr lang="nb-NO" kern="1200" dirty="0">
                <a:latin typeface="+mj-lt"/>
                <a:ea typeface="+mj-ea"/>
                <a:cs typeface="+mj-cs"/>
              </a:rPr>
              <a:t>Kilder for plagiatkontroll </a:t>
            </a:r>
          </a:p>
        </p:txBody>
      </p:sp>
      <p:sp>
        <p:nvSpPr>
          <p:cNvPr id="5" name="TekstSylinder 4">
            <a:extLst>
              <a:ext uri="{FF2B5EF4-FFF2-40B4-BE49-F238E27FC236}">
                <a16:creationId xmlns:a16="http://schemas.microsoft.com/office/drawing/2014/main" id="{CB73147E-A9E0-4278-C4E5-7DBB72A06D8D}"/>
              </a:ext>
            </a:extLst>
          </p:cNvPr>
          <p:cNvSpPr txBox="1"/>
          <p:nvPr/>
        </p:nvSpPr>
        <p:spPr>
          <a:xfrm>
            <a:off x="470006" y="5848981"/>
            <a:ext cx="11471910" cy="394200"/>
          </a:xfrm>
          <a:prstGeom prst="rect">
            <a:avLst/>
          </a:prstGeom>
        </p:spPr>
        <p:txBody>
          <a:bodyPr vert="horz" lIns="0" tIns="0" rIns="0" bIns="0" rtlCol="0" anchor="t">
            <a:normAutofit fontScale="85000" lnSpcReduction="20000"/>
          </a:bodyPr>
          <a:lstStyle/>
          <a:p>
            <a:pPr defTabSz="914446">
              <a:spcBef>
                <a:spcPts val="1150"/>
              </a:spcBef>
            </a:pPr>
            <a:r>
              <a:rPr lang="en-US" sz="1050" dirty="0"/>
              <a:t>*</a:t>
            </a:r>
            <a:r>
              <a:rPr lang="en-US" sz="1050" dirty="0" err="1"/>
              <a:t>UiB</a:t>
            </a:r>
            <a:r>
              <a:rPr lang="en-US" sz="1050" dirty="0"/>
              <a:t>, </a:t>
            </a:r>
            <a:r>
              <a:rPr lang="en-US" sz="1050" dirty="0" err="1"/>
              <a:t>OsloMet</a:t>
            </a:r>
            <a:r>
              <a:rPr lang="en-US" sz="1050" dirty="0"/>
              <a:t>, NTNU, USN, BI, Kristiania, HVL, </a:t>
            </a:r>
            <a:r>
              <a:rPr lang="en-US" sz="1050" dirty="0" err="1"/>
              <a:t>Lovisenberg</a:t>
            </a:r>
            <a:r>
              <a:rPr lang="en-US" sz="1050" dirty="0"/>
              <a:t> (LDH), </a:t>
            </a:r>
            <a:r>
              <a:rPr lang="en-US" sz="1050" dirty="0" err="1"/>
              <a:t>Høgskolen</a:t>
            </a:r>
            <a:r>
              <a:rPr lang="en-US" sz="1050" dirty="0"/>
              <a:t> </a:t>
            </a:r>
            <a:r>
              <a:rPr lang="en-US" sz="1050" dirty="0" err="1"/>
              <a:t>i</a:t>
            </a:r>
            <a:r>
              <a:rPr lang="en-US" sz="1050" dirty="0"/>
              <a:t> Molde</a:t>
            </a:r>
          </a:p>
          <a:p>
            <a:pPr defTabSz="914446">
              <a:spcBef>
                <a:spcPts val="1150"/>
              </a:spcBef>
            </a:pPr>
            <a:r>
              <a:rPr lang="en-US" sz="1050" dirty="0"/>
              <a:t>**</a:t>
            </a:r>
            <a:r>
              <a:rPr lang="en-US" sz="1050" dirty="0">
                <a:hlinkClick r:id="rId3"/>
              </a:rPr>
              <a:t>Sikt </a:t>
            </a:r>
            <a:r>
              <a:rPr lang="en-US" sz="1050" dirty="0" err="1">
                <a:hlinkClick r:id="rId3"/>
              </a:rPr>
              <a:t>inngår</a:t>
            </a:r>
            <a:r>
              <a:rPr lang="en-US" sz="1050" dirty="0">
                <a:hlinkClick r:id="rId3"/>
              </a:rPr>
              <a:t> </a:t>
            </a:r>
            <a:r>
              <a:rPr lang="en-US" sz="1050" dirty="0" err="1">
                <a:hlinkClick r:id="rId3"/>
              </a:rPr>
              <a:t>avtale</a:t>
            </a:r>
            <a:r>
              <a:rPr lang="en-US" sz="1050" dirty="0">
                <a:hlinkClick r:id="rId3"/>
              </a:rPr>
              <a:t> med </a:t>
            </a:r>
            <a:r>
              <a:rPr lang="en-US" sz="1050" dirty="0" err="1">
                <a:hlinkClick r:id="rId3"/>
              </a:rPr>
              <a:t>Kopinor</a:t>
            </a:r>
            <a:r>
              <a:rPr lang="en-US" sz="1050" dirty="0">
                <a:hlinkClick r:id="rId3"/>
              </a:rPr>
              <a:t> </a:t>
            </a:r>
            <a:r>
              <a:rPr lang="en-US" sz="1050" dirty="0"/>
              <a:t>(</a:t>
            </a:r>
            <a:r>
              <a:rPr lang="en-US" sz="1050" dirty="0" err="1"/>
              <a:t>Khrono</a:t>
            </a:r>
            <a:r>
              <a:rPr lang="en-US" sz="1050" dirty="0"/>
              <a:t>)</a:t>
            </a:r>
          </a:p>
        </p:txBody>
      </p:sp>
      <p:sp>
        <p:nvSpPr>
          <p:cNvPr id="33" name="Text Placeholder 5">
            <a:extLst>
              <a:ext uri="{FF2B5EF4-FFF2-40B4-BE49-F238E27FC236}">
                <a16:creationId xmlns:a16="http://schemas.microsoft.com/office/drawing/2014/main" id="{692A011A-83B1-87A0-3CDC-00FB4A8C3102}"/>
              </a:ext>
            </a:extLst>
          </p:cNvPr>
          <p:cNvSpPr>
            <a:spLocks noGrp="1"/>
          </p:cNvSpPr>
          <p:nvPr>
            <p:ph type="body" sz="quarter" idx="30"/>
          </p:nvPr>
        </p:nvSpPr>
        <p:spPr>
          <a:xfrm>
            <a:off x="360043" y="1757498"/>
            <a:ext cx="2723836" cy="494749"/>
          </a:xfrm>
        </p:spPr>
        <p:txBody>
          <a:bodyPr vert="horz" lIns="0" tIns="0" rIns="0" bIns="0" rtlCol="0" anchor="ctr">
            <a:noAutofit/>
          </a:bodyPr>
          <a:lstStyle/>
          <a:p>
            <a:pPr marL="0" indent="0"/>
            <a:r>
              <a:rPr lang="nb-NO" sz="1800" kern="1200" dirty="0">
                <a:latin typeface="+mn-lt"/>
                <a:ea typeface="+mn-ea"/>
                <a:cs typeface="+mn-cs"/>
              </a:rPr>
              <a:t>Egen database over tidligere eksamener </a:t>
            </a:r>
          </a:p>
        </p:txBody>
      </p:sp>
      <p:pic>
        <p:nvPicPr>
          <p:cNvPr id="18" name="Plassholder for bilde 17" descr="Gresk søyle kontur">
            <a:extLst>
              <a:ext uri="{FF2B5EF4-FFF2-40B4-BE49-F238E27FC236}">
                <a16:creationId xmlns:a16="http://schemas.microsoft.com/office/drawing/2014/main" id="{87B13ABE-BADB-A292-B5E5-289CBDF0E8D3}"/>
              </a:ext>
            </a:extLst>
          </p:cNvPr>
          <p:cNvPicPr>
            <a:picLocks noGrp="1" noChangeAspect="1"/>
          </p:cNvPicPr>
          <p:nvPr>
            <p:ph sz="half" idx="29"/>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p:blipFill>
        <p:spPr>
          <a:xfrm>
            <a:off x="360043" y="2688696"/>
            <a:ext cx="2723836" cy="2723836"/>
          </a:xfrm>
        </p:spPr>
      </p:pic>
      <p:sp>
        <p:nvSpPr>
          <p:cNvPr id="9" name="Plassholder for tekst 8">
            <a:extLst>
              <a:ext uri="{FF2B5EF4-FFF2-40B4-BE49-F238E27FC236}">
                <a16:creationId xmlns:a16="http://schemas.microsoft.com/office/drawing/2014/main" id="{09275484-C5FB-8D13-097B-70EA63F91133}"/>
              </a:ext>
            </a:extLst>
          </p:cNvPr>
          <p:cNvSpPr>
            <a:spLocks noGrp="1"/>
          </p:cNvSpPr>
          <p:nvPr>
            <p:ph type="body" sz="quarter" idx="28"/>
          </p:nvPr>
        </p:nvSpPr>
        <p:spPr>
          <a:xfrm>
            <a:off x="3303805" y="1757498"/>
            <a:ext cx="2723836" cy="494749"/>
          </a:xfrm>
        </p:spPr>
        <p:txBody>
          <a:bodyPr vert="horz" lIns="0" tIns="0" rIns="0" bIns="0" rtlCol="0" anchor="ctr">
            <a:normAutofit/>
          </a:bodyPr>
          <a:lstStyle/>
          <a:p>
            <a:pPr marL="0" indent="0"/>
            <a:r>
              <a:rPr lang="nb-NO" sz="1800" kern="1200" dirty="0">
                <a:latin typeface="+mn-lt"/>
                <a:ea typeface="+mn-ea"/>
                <a:cs typeface="+mn-cs"/>
              </a:rPr>
              <a:t>Online kilder</a:t>
            </a:r>
          </a:p>
        </p:txBody>
      </p:sp>
      <p:pic>
        <p:nvPicPr>
          <p:cNvPr id="20" name="Plassholder for bilde 19" descr="Bærbar datamaskin kontur">
            <a:extLst>
              <a:ext uri="{FF2B5EF4-FFF2-40B4-BE49-F238E27FC236}">
                <a16:creationId xmlns:a16="http://schemas.microsoft.com/office/drawing/2014/main" id="{4C734D77-38FC-DFFB-50BA-7D4D01B295E8}"/>
              </a:ext>
            </a:extLst>
          </p:cNvPr>
          <p:cNvPicPr>
            <a:picLocks noGrp="1" noChangeAspect="1"/>
          </p:cNvPicPr>
          <p:nvPr>
            <p:ph sz="half" idx="27"/>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p:blipFill>
        <p:spPr>
          <a:xfrm>
            <a:off x="3303805" y="2688696"/>
            <a:ext cx="2723836" cy="2723836"/>
          </a:xfrm>
        </p:spPr>
      </p:pic>
      <p:sp>
        <p:nvSpPr>
          <p:cNvPr id="15" name="Plassholder for tekst 14">
            <a:extLst>
              <a:ext uri="{FF2B5EF4-FFF2-40B4-BE49-F238E27FC236}">
                <a16:creationId xmlns:a16="http://schemas.microsoft.com/office/drawing/2014/main" id="{5661CDC8-2DE2-0014-1335-23FEF664F406}"/>
              </a:ext>
            </a:extLst>
          </p:cNvPr>
          <p:cNvSpPr>
            <a:spLocks noGrp="1"/>
          </p:cNvSpPr>
          <p:nvPr>
            <p:ph type="body" sz="quarter" idx="26"/>
          </p:nvPr>
        </p:nvSpPr>
        <p:spPr>
          <a:xfrm>
            <a:off x="6205961" y="1757498"/>
            <a:ext cx="2723836" cy="494749"/>
          </a:xfrm>
        </p:spPr>
        <p:txBody>
          <a:bodyPr vert="horz" lIns="0" tIns="0" rIns="0" bIns="0" rtlCol="0" anchor="ctr">
            <a:noAutofit/>
          </a:bodyPr>
          <a:lstStyle/>
          <a:p>
            <a:pPr marL="0" indent="0"/>
            <a:r>
              <a:rPr lang="nb-NO" sz="1800" kern="1200" dirty="0">
                <a:latin typeface="+mn-lt"/>
                <a:ea typeface="+mn-ea"/>
                <a:cs typeface="+mn-cs"/>
              </a:rPr>
              <a:t>Databaser ved andre institusjoner*</a:t>
            </a:r>
          </a:p>
        </p:txBody>
      </p:sp>
      <p:pic>
        <p:nvPicPr>
          <p:cNvPr id="22" name="Plassholder for bilde 21" descr="Bøker kontur">
            <a:extLst>
              <a:ext uri="{FF2B5EF4-FFF2-40B4-BE49-F238E27FC236}">
                <a16:creationId xmlns:a16="http://schemas.microsoft.com/office/drawing/2014/main" id="{95808691-9C0B-06BD-5541-C02B2433F154}"/>
              </a:ext>
            </a:extLst>
          </p:cNvPr>
          <p:cNvPicPr>
            <a:picLocks noGrp="1" noChangeAspect="1"/>
          </p:cNvPicPr>
          <p:nvPr>
            <p:ph sz="half" idx="25"/>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p:blipFill>
        <p:spPr>
          <a:xfrm>
            <a:off x="9022387" y="2688696"/>
            <a:ext cx="2723836" cy="2723836"/>
          </a:xfrm>
        </p:spPr>
      </p:pic>
      <p:sp>
        <p:nvSpPr>
          <p:cNvPr id="12" name="Plassholder for tekst 11">
            <a:extLst>
              <a:ext uri="{FF2B5EF4-FFF2-40B4-BE49-F238E27FC236}">
                <a16:creationId xmlns:a16="http://schemas.microsoft.com/office/drawing/2014/main" id="{9E3C7E10-3FFD-58AE-15FA-1CEB11A16835}"/>
              </a:ext>
            </a:extLst>
          </p:cNvPr>
          <p:cNvSpPr>
            <a:spLocks noGrp="1"/>
          </p:cNvSpPr>
          <p:nvPr>
            <p:ph type="body" sz="quarter" idx="24"/>
          </p:nvPr>
        </p:nvSpPr>
        <p:spPr>
          <a:xfrm>
            <a:off x="9108118" y="1757498"/>
            <a:ext cx="2896648" cy="494749"/>
          </a:xfrm>
        </p:spPr>
        <p:txBody>
          <a:bodyPr vert="horz" lIns="0" tIns="0" rIns="0" bIns="0" rtlCol="0" anchor="ctr">
            <a:normAutofit/>
          </a:bodyPr>
          <a:lstStyle/>
          <a:p>
            <a:pPr marL="0" indent="0"/>
            <a:r>
              <a:rPr lang="nb-NO" sz="1800" dirty="0"/>
              <a:t>Deler av p</a:t>
            </a:r>
            <a:r>
              <a:rPr lang="nb-NO" sz="1800" kern="1200" dirty="0">
                <a:latin typeface="+mn-lt"/>
                <a:ea typeface="+mn-ea"/>
                <a:cs typeface="+mn-cs"/>
              </a:rPr>
              <a:t>ensum (</a:t>
            </a:r>
            <a:r>
              <a:rPr lang="nb-NO" sz="1800" kern="1200" dirty="0" err="1">
                <a:latin typeface="+mn-lt"/>
                <a:ea typeface="+mn-ea"/>
                <a:cs typeface="+mn-cs"/>
              </a:rPr>
              <a:t>kopinor</a:t>
            </a:r>
            <a:r>
              <a:rPr lang="nb-NO" sz="1800" kern="1200" dirty="0">
                <a:latin typeface="+mn-lt"/>
                <a:ea typeface="+mn-ea"/>
                <a:cs typeface="+mn-cs"/>
              </a:rPr>
              <a:t>)** </a:t>
            </a:r>
          </a:p>
        </p:txBody>
      </p:sp>
      <p:pic>
        <p:nvPicPr>
          <p:cNvPr id="10" name="Plassholder for bilde 23" descr="Prosessor kontur">
            <a:extLst>
              <a:ext uri="{FF2B5EF4-FFF2-40B4-BE49-F238E27FC236}">
                <a16:creationId xmlns:a16="http://schemas.microsoft.com/office/drawing/2014/main" id="{8FC5176D-759C-E003-8720-0A72BB0B2EBE}"/>
              </a:ext>
            </a:extLst>
          </p:cNvPr>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p:blipFill>
        <p:spPr>
          <a:xfrm>
            <a:off x="6163096" y="2688696"/>
            <a:ext cx="2723836" cy="2723836"/>
          </a:xfrm>
          <a:prstGeom prst="rect">
            <a:avLst/>
          </a:prstGeom>
          <a:effectLst>
            <a:outerShdw blurRad="50800" dist="50800" dir="5400000" algn="ctr" rotWithShape="0">
              <a:srgbClr val="010000">
                <a:alpha val="0"/>
              </a:srgbClr>
            </a:outerShdw>
          </a:effectLst>
        </p:spPr>
      </p:pic>
    </p:spTree>
    <p:extLst>
      <p:ext uri="{BB962C8B-B14F-4D97-AF65-F5344CB8AC3E}">
        <p14:creationId xmlns:p14="http://schemas.microsoft.com/office/powerpoint/2010/main" val="396415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build="p"/>
      <p:bldP spid="9" grpId="0" build="p"/>
      <p:bldP spid="15" grpId="0" build="p"/>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ktangel: avrundede hjørner 54">
            <a:extLst>
              <a:ext uri="{FF2B5EF4-FFF2-40B4-BE49-F238E27FC236}">
                <a16:creationId xmlns:a16="http://schemas.microsoft.com/office/drawing/2014/main" id="{796DB3CC-73FF-C6EC-FB1E-46D563DC7276}"/>
              </a:ext>
            </a:extLst>
          </p:cNvPr>
          <p:cNvSpPr>
            <a:spLocks noGrp="1" noRot="1" noMove="1" noResize="1" noEditPoints="1" noAdjustHandles="1" noChangeArrowheads="1" noChangeShapeType="1"/>
          </p:cNvSpPr>
          <p:nvPr/>
        </p:nvSpPr>
        <p:spPr>
          <a:xfrm>
            <a:off x="209549"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Rektangel: avrundede hjørner 55">
            <a:extLst>
              <a:ext uri="{FF2B5EF4-FFF2-40B4-BE49-F238E27FC236}">
                <a16:creationId xmlns:a16="http://schemas.microsoft.com/office/drawing/2014/main" id="{378D085C-BDB3-4F1F-6452-9491D2A5E0AE}"/>
              </a:ext>
            </a:extLst>
          </p:cNvPr>
          <p:cNvSpPr>
            <a:spLocks noGrp="1" noRot="1" noMove="1" noResize="1" noEditPoints="1" noAdjustHandles="1" noChangeArrowheads="1" noChangeShapeType="1"/>
          </p:cNvSpPr>
          <p:nvPr/>
        </p:nvSpPr>
        <p:spPr>
          <a:xfrm>
            <a:off x="3152774"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Rektangel: avrundede hjørner 56">
            <a:extLst>
              <a:ext uri="{FF2B5EF4-FFF2-40B4-BE49-F238E27FC236}">
                <a16:creationId xmlns:a16="http://schemas.microsoft.com/office/drawing/2014/main" id="{C3A0CDC8-9F71-C486-52EB-BC129457C926}"/>
              </a:ext>
            </a:extLst>
          </p:cNvPr>
          <p:cNvSpPr>
            <a:spLocks noGrp="1" noRot="1" noMove="1" noResize="1" noEditPoints="1" noAdjustHandles="1" noChangeArrowheads="1" noChangeShapeType="1"/>
          </p:cNvSpPr>
          <p:nvPr/>
        </p:nvSpPr>
        <p:spPr>
          <a:xfrm>
            <a:off x="6090855" y="507984"/>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8" name="Rektangel: avrundede hjørner 57">
            <a:extLst>
              <a:ext uri="{FF2B5EF4-FFF2-40B4-BE49-F238E27FC236}">
                <a16:creationId xmlns:a16="http://schemas.microsoft.com/office/drawing/2014/main" id="{0581FFFD-7C30-8FDD-85D2-2362CE7D3E5E}"/>
              </a:ext>
            </a:extLst>
          </p:cNvPr>
          <p:cNvSpPr>
            <a:spLocks noGrp="1" noRot="1" noMove="1" noResize="1" noEditPoints="1" noAdjustHandles="1" noChangeArrowheads="1" noChangeShapeType="1"/>
          </p:cNvSpPr>
          <p:nvPr/>
        </p:nvSpPr>
        <p:spPr>
          <a:xfrm>
            <a:off x="9039225"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bunntekst 1">
            <a:extLst>
              <a:ext uri="{FF2B5EF4-FFF2-40B4-BE49-F238E27FC236}">
                <a16:creationId xmlns:a16="http://schemas.microsoft.com/office/drawing/2014/main" id="{66C7B144-DC06-265E-AE4F-85BD16EA348A}"/>
              </a:ext>
            </a:extLst>
          </p:cNvPr>
          <p:cNvSpPr>
            <a:spLocks noGrp="1"/>
          </p:cNvSpPr>
          <p:nvPr>
            <p:ph type="ftr" sz="quarter" idx="11"/>
          </p:nvPr>
        </p:nvSpPr>
        <p:spPr/>
        <p:txBody>
          <a:bodyPr/>
          <a:lstStyle/>
          <a:p>
            <a:endParaRPr lang="nb-NO" dirty="0"/>
          </a:p>
        </p:txBody>
      </p:sp>
      <p:sp>
        <p:nvSpPr>
          <p:cNvPr id="3" name="Plassholder for lysbildenummer 2">
            <a:extLst>
              <a:ext uri="{FF2B5EF4-FFF2-40B4-BE49-F238E27FC236}">
                <a16:creationId xmlns:a16="http://schemas.microsoft.com/office/drawing/2014/main" id="{BDE2BFD3-A216-757D-521D-75330EBFF094}"/>
              </a:ext>
            </a:extLst>
          </p:cNvPr>
          <p:cNvSpPr>
            <a:spLocks noGrp="1"/>
          </p:cNvSpPr>
          <p:nvPr>
            <p:ph type="sldNum" sz="quarter" idx="12"/>
          </p:nvPr>
        </p:nvSpPr>
        <p:spPr/>
        <p:txBody>
          <a:bodyPr/>
          <a:lstStyle/>
          <a:p>
            <a:r>
              <a:rPr lang="en-US"/>
              <a:t>Side </a:t>
            </a:r>
            <a:fld id="{5251F420-7306-4E7C-A79E-F31A38F7D392}" type="slidenum">
              <a:rPr lang="en-US" smtClean="0"/>
              <a:pPr/>
              <a:t>11</a:t>
            </a:fld>
            <a:endParaRPr lang="en-US" dirty="0"/>
          </a:p>
        </p:txBody>
      </p:sp>
      <p:sp>
        <p:nvSpPr>
          <p:cNvPr id="59" name="TekstSylinder 58">
            <a:extLst>
              <a:ext uri="{FF2B5EF4-FFF2-40B4-BE49-F238E27FC236}">
                <a16:creationId xmlns:a16="http://schemas.microsoft.com/office/drawing/2014/main" id="{6C7FC203-6DA2-7622-9FE5-978B2AAEDD4E}"/>
              </a:ext>
            </a:extLst>
          </p:cNvPr>
          <p:cNvSpPr txBox="1">
            <a:spLocks noGrp="1" noRot="1" noMove="1" noResize="1" noEditPoints="1" noAdjustHandles="1" noChangeArrowheads="1" noChangeShapeType="1"/>
          </p:cNvSpPr>
          <p:nvPr/>
        </p:nvSpPr>
        <p:spPr>
          <a:xfrm>
            <a:off x="990598" y="567201"/>
            <a:ext cx="1171575" cy="369332"/>
          </a:xfrm>
          <a:prstGeom prst="rect">
            <a:avLst/>
          </a:prstGeom>
          <a:noFill/>
          <a:ln>
            <a:noFill/>
          </a:ln>
        </p:spPr>
        <p:txBody>
          <a:bodyPr wrap="square" rtlCol="0">
            <a:spAutoFit/>
          </a:bodyPr>
          <a:lstStyle/>
          <a:p>
            <a:pPr algn="ctr"/>
            <a:r>
              <a:rPr lang="nb-NO" sz="1800" dirty="0"/>
              <a:t>Sensur</a:t>
            </a:r>
          </a:p>
        </p:txBody>
      </p:sp>
      <p:sp>
        <p:nvSpPr>
          <p:cNvPr id="60" name="TekstSylinder 59">
            <a:extLst>
              <a:ext uri="{FF2B5EF4-FFF2-40B4-BE49-F238E27FC236}">
                <a16:creationId xmlns:a16="http://schemas.microsoft.com/office/drawing/2014/main" id="{3FE949B6-3A7B-AD76-5FA7-F61D64FE9B81}"/>
              </a:ext>
            </a:extLst>
          </p:cNvPr>
          <p:cNvSpPr txBox="1">
            <a:spLocks noGrp="1" noRot="1" noMove="1" noResize="1" noEditPoints="1" noAdjustHandles="1" noChangeArrowheads="1" noChangeShapeType="1"/>
          </p:cNvSpPr>
          <p:nvPr/>
        </p:nvSpPr>
        <p:spPr>
          <a:xfrm>
            <a:off x="9820274" y="567201"/>
            <a:ext cx="1171575" cy="369332"/>
          </a:xfrm>
          <a:prstGeom prst="rect">
            <a:avLst/>
          </a:prstGeom>
          <a:noFill/>
          <a:ln>
            <a:noFill/>
          </a:ln>
        </p:spPr>
        <p:txBody>
          <a:bodyPr wrap="square" rtlCol="0">
            <a:spAutoFit/>
          </a:bodyPr>
          <a:lstStyle/>
          <a:p>
            <a:pPr algn="ctr"/>
            <a:r>
              <a:rPr lang="nb-NO" sz="1800" dirty="0"/>
              <a:t>Nemnd</a:t>
            </a:r>
          </a:p>
        </p:txBody>
      </p:sp>
      <p:sp>
        <p:nvSpPr>
          <p:cNvPr id="61" name="TekstSylinder 60">
            <a:extLst>
              <a:ext uri="{FF2B5EF4-FFF2-40B4-BE49-F238E27FC236}">
                <a16:creationId xmlns:a16="http://schemas.microsoft.com/office/drawing/2014/main" id="{D5653AC9-9EC1-EE20-3714-D1D4D7B5B1F5}"/>
              </a:ext>
            </a:extLst>
          </p:cNvPr>
          <p:cNvSpPr txBox="1">
            <a:spLocks noGrp="1" noRot="1" noMove="1" noResize="1" noEditPoints="1" noAdjustHandles="1" noChangeArrowheads="1" noChangeShapeType="1"/>
          </p:cNvSpPr>
          <p:nvPr/>
        </p:nvSpPr>
        <p:spPr>
          <a:xfrm>
            <a:off x="6877049" y="567201"/>
            <a:ext cx="1171575" cy="369332"/>
          </a:xfrm>
          <a:prstGeom prst="rect">
            <a:avLst/>
          </a:prstGeom>
          <a:noFill/>
          <a:ln>
            <a:noFill/>
          </a:ln>
        </p:spPr>
        <p:txBody>
          <a:bodyPr wrap="square" rtlCol="0">
            <a:spAutoFit/>
          </a:bodyPr>
          <a:lstStyle/>
          <a:p>
            <a:pPr algn="ctr"/>
            <a:r>
              <a:rPr lang="nb-NO" sz="1800" dirty="0"/>
              <a:t>Fakultet</a:t>
            </a:r>
          </a:p>
        </p:txBody>
      </p:sp>
      <p:sp>
        <p:nvSpPr>
          <p:cNvPr id="62" name="TekstSylinder 61">
            <a:extLst>
              <a:ext uri="{FF2B5EF4-FFF2-40B4-BE49-F238E27FC236}">
                <a16:creationId xmlns:a16="http://schemas.microsoft.com/office/drawing/2014/main" id="{B456D700-1DA6-0B6F-DD91-DFE8821DC9AC}"/>
              </a:ext>
            </a:extLst>
          </p:cNvPr>
          <p:cNvSpPr txBox="1">
            <a:spLocks noGrp="1" noRot="1" noMove="1" noResize="1" noEditPoints="1" noAdjustHandles="1" noChangeArrowheads="1" noChangeShapeType="1"/>
          </p:cNvSpPr>
          <p:nvPr/>
        </p:nvSpPr>
        <p:spPr>
          <a:xfrm>
            <a:off x="3928680" y="567201"/>
            <a:ext cx="1171575" cy="369332"/>
          </a:xfrm>
          <a:prstGeom prst="rect">
            <a:avLst/>
          </a:prstGeom>
          <a:noFill/>
          <a:ln>
            <a:noFill/>
          </a:ln>
        </p:spPr>
        <p:txBody>
          <a:bodyPr wrap="square" rtlCol="0">
            <a:spAutoFit/>
          </a:bodyPr>
          <a:lstStyle/>
          <a:p>
            <a:pPr algn="ctr"/>
            <a:r>
              <a:rPr lang="nb-NO" sz="1800" dirty="0"/>
              <a:t>Institutt</a:t>
            </a:r>
          </a:p>
        </p:txBody>
      </p:sp>
      <p:sp>
        <p:nvSpPr>
          <p:cNvPr id="63" name="Frihåndsform: figur 62">
            <a:extLst>
              <a:ext uri="{FF2B5EF4-FFF2-40B4-BE49-F238E27FC236}">
                <a16:creationId xmlns:a16="http://schemas.microsoft.com/office/drawing/2014/main" id="{E8ED6C13-8956-6D32-B7A8-132D183AA1D9}"/>
              </a:ext>
            </a:extLst>
          </p:cNvPr>
          <p:cNvSpPr>
            <a:spLocks noGrp="1" noRot="1" noMove="1" noResize="1" noEditPoints="1" noAdjustHandles="1" noChangeArrowheads="1" noChangeShapeType="1"/>
          </p:cNvSpPr>
          <p:nvPr/>
        </p:nvSpPr>
        <p:spPr>
          <a:xfrm>
            <a:off x="626482" y="995749"/>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Studenten leverer en semesteroppgave i Inspera </a:t>
            </a:r>
          </a:p>
        </p:txBody>
      </p:sp>
      <p:sp>
        <p:nvSpPr>
          <p:cNvPr id="64" name="Frihåndsform: figur 63">
            <a:extLst>
              <a:ext uri="{FF2B5EF4-FFF2-40B4-BE49-F238E27FC236}">
                <a16:creationId xmlns:a16="http://schemas.microsoft.com/office/drawing/2014/main" id="{D9296462-F0D7-AF8D-3AD4-83FC902D5105}"/>
              </a:ext>
            </a:extLst>
          </p:cNvPr>
          <p:cNvSpPr>
            <a:spLocks noGrp="1" noRot="1" noMove="1" noResize="1" noEditPoints="1" noAdjustHandles="1" noChangeArrowheads="1" noChangeShapeType="1"/>
          </p:cNvSpPr>
          <p:nvPr/>
        </p:nvSpPr>
        <p:spPr>
          <a:xfrm>
            <a:off x="3564563" y="995749"/>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defTabSz="533400">
              <a:lnSpc>
                <a:spcPct val="90000"/>
              </a:lnSpc>
              <a:spcBef>
                <a:spcPct val="0"/>
              </a:spcBef>
              <a:spcAft>
                <a:spcPct val="35000"/>
              </a:spcAft>
            </a:pPr>
            <a:r>
              <a:rPr lang="nb-NO" sz="1200" kern="1200" dirty="0">
                <a:solidFill>
                  <a:schemeClr val="tx1"/>
                </a:solidFill>
              </a:rPr>
              <a:t>Instituttet mener det fortsatt er grunnlag for mistanke. Instituttet</a:t>
            </a:r>
            <a:r>
              <a:rPr lang="nb-NO" sz="1200" dirty="0">
                <a:solidFill>
                  <a:schemeClr val="tx1"/>
                </a:solidFill>
              </a:rPr>
              <a:t> </a:t>
            </a:r>
            <a:r>
              <a:rPr lang="nb-NO" sz="1200" kern="1200" dirty="0">
                <a:solidFill>
                  <a:schemeClr val="tx1"/>
                </a:solidFill>
              </a:rPr>
              <a:t>oppsummerer saken og oversender saken til fakultetet.</a:t>
            </a:r>
          </a:p>
        </p:txBody>
      </p:sp>
      <p:sp>
        <p:nvSpPr>
          <p:cNvPr id="67" name="Frihåndsform: figur 66">
            <a:extLst>
              <a:ext uri="{FF2B5EF4-FFF2-40B4-BE49-F238E27FC236}">
                <a16:creationId xmlns:a16="http://schemas.microsoft.com/office/drawing/2014/main" id="{06498ECE-E4DC-0C26-8C38-CC3AB187FD84}"/>
              </a:ext>
            </a:extLst>
          </p:cNvPr>
          <p:cNvSpPr>
            <a:spLocks noGrp="1" noRot="1" noMove="1" noResize="1" noEditPoints="1" noAdjustHandles="1" noChangeArrowheads="1" noChangeShapeType="1"/>
          </p:cNvSpPr>
          <p:nvPr/>
        </p:nvSpPr>
        <p:spPr>
          <a:xfrm>
            <a:off x="627588" y="2786022"/>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Sensor reagerer på språket i besvarelsen og  % tekstlig likhet i </a:t>
            </a:r>
            <a:r>
              <a:rPr lang="nb-NO" sz="1200" kern="1200" dirty="0" err="1">
                <a:solidFill>
                  <a:schemeClr val="tx1"/>
                </a:solidFill>
              </a:rPr>
              <a:t>Ouriginal</a:t>
            </a:r>
            <a:endParaRPr lang="nb-NO" sz="1200" kern="1200" dirty="0">
              <a:solidFill>
                <a:schemeClr val="tx1"/>
              </a:solidFill>
            </a:endParaRPr>
          </a:p>
        </p:txBody>
      </p:sp>
      <p:sp>
        <p:nvSpPr>
          <p:cNvPr id="68" name="Frihåndsform: figur 67">
            <a:extLst>
              <a:ext uri="{FF2B5EF4-FFF2-40B4-BE49-F238E27FC236}">
                <a16:creationId xmlns:a16="http://schemas.microsoft.com/office/drawing/2014/main" id="{38CCB3E0-BAF4-D5B2-6E48-26AE0F9B3232}"/>
              </a:ext>
            </a:extLst>
          </p:cNvPr>
          <p:cNvSpPr>
            <a:spLocks noGrp="1" noRot="1" noMove="1" noResize="1" noEditPoints="1" noAdjustHandles="1" noChangeArrowheads="1" noChangeShapeType="1"/>
          </p:cNvSpPr>
          <p:nvPr/>
        </p:nvSpPr>
        <p:spPr>
          <a:xfrm>
            <a:off x="3564563" y="2712223"/>
            <a:ext cx="1899808" cy="1433553"/>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Instituttet varsler studenten om mistanke om fusk og sender sakens dokumenter. </a:t>
            </a:r>
          </a:p>
          <a:p>
            <a:pPr marL="0" lvl="0" indent="0" defTabSz="533400">
              <a:lnSpc>
                <a:spcPct val="90000"/>
              </a:lnSpc>
              <a:spcBef>
                <a:spcPct val="0"/>
              </a:spcBef>
              <a:spcAft>
                <a:spcPct val="35000"/>
              </a:spcAft>
              <a:buNone/>
            </a:pPr>
            <a:r>
              <a:rPr lang="nb-NO" sz="1200" kern="1200" dirty="0">
                <a:solidFill>
                  <a:schemeClr val="tx1"/>
                </a:solidFill>
              </a:rPr>
              <a:t>Studenten velger å ha et møte med instituttet og levere en skriftlig uttalelse. </a:t>
            </a:r>
          </a:p>
        </p:txBody>
      </p:sp>
      <p:sp>
        <p:nvSpPr>
          <p:cNvPr id="71" name="Frihåndsform: figur 70">
            <a:extLst>
              <a:ext uri="{FF2B5EF4-FFF2-40B4-BE49-F238E27FC236}">
                <a16:creationId xmlns:a16="http://schemas.microsoft.com/office/drawing/2014/main" id="{6AD5FF98-5EF1-B956-E57B-9CE0018E7846}"/>
              </a:ext>
            </a:extLst>
          </p:cNvPr>
          <p:cNvSpPr>
            <a:spLocks noGrp="1" noRot="1" noMove="1" noResize="1" noEditPoints="1" noAdjustHandles="1" noChangeArrowheads="1" noChangeShapeType="1"/>
          </p:cNvSpPr>
          <p:nvPr/>
        </p:nvSpPr>
        <p:spPr>
          <a:xfrm>
            <a:off x="626482" y="4576295"/>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Sensor mistenker fusk og informerer eksamenskonsulenten.</a:t>
            </a:r>
          </a:p>
        </p:txBody>
      </p:sp>
      <p:sp>
        <p:nvSpPr>
          <p:cNvPr id="72" name="Frihåndsform: figur 71">
            <a:extLst>
              <a:ext uri="{FF2B5EF4-FFF2-40B4-BE49-F238E27FC236}">
                <a16:creationId xmlns:a16="http://schemas.microsoft.com/office/drawing/2014/main" id="{8D05DCE9-1506-6D41-F3C6-83F50937E6DF}"/>
              </a:ext>
            </a:extLst>
          </p:cNvPr>
          <p:cNvSpPr>
            <a:spLocks noGrp="1" noRot="1" noMove="1" noResize="1" noEditPoints="1" noAdjustHandles="1" noChangeArrowheads="1" noChangeShapeType="1"/>
          </p:cNvSpPr>
          <p:nvPr/>
        </p:nvSpPr>
        <p:spPr>
          <a:xfrm>
            <a:off x="3564563" y="4576295"/>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Instituttet går igjennom sensors redegjørelse og plagiatkontroll og mener det er grunnlag for mistanke om fusk </a:t>
            </a:r>
          </a:p>
        </p:txBody>
      </p:sp>
      <p:cxnSp>
        <p:nvCxnSpPr>
          <p:cNvPr id="80" name="Rett pilkobling 79">
            <a:extLst>
              <a:ext uri="{FF2B5EF4-FFF2-40B4-BE49-F238E27FC236}">
                <a16:creationId xmlns:a16="http://schemas.microsoft.com/office/drawing/2014/main" id="{8BFD20E5-161D-5AFC-E59D-6139768A3359}"/>
              </a:ext>
            </a:extLst>
          </p:cNvPr>
          <p:cNvCxnSpPr/>
          <p:nvPr/>
        </p:nvCxnSpPr>
        <p:spPr>
          <a:xfrm>
            <a:off x="1552575" y="2135633"/>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Rett pilkobling 82">
            <a:extLst>
              <a:ext uri="{FF2B5EF4-FFF2-40B4-BE49-F238E27FC236}">
                <a16:creationId xmlns:a16="http://schemas.microsoft.com/office/drawing/2014/main" id="{2757A00E-21DB-E4AC-00A8-F9FE27F04E29}"/>
              </a:ext>
            </a:extLst>
          </p:cNvPr>
          <p:cNvCxnSpPr/>
          <p:nvPr/>
        </p:nvCxnSpPr>
        <p:spPr>
          <a:xfrm>
            <a:off x="1552575" y="3938259"/>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9" name="Rett pilkobling 88">
            <a:extLst>
              <a:ext uri="{FF2B5EF4-FFF2-40B4-BE49-F238E27FC236}">
                <a16:creationId xmlns:a16="http://schemas.microsoft.com/office/drawing/2014/main" id="{8F46E713-32AA-65FE-583C-ED1F7D7EA7A3}"/>
              </a:ext>
            </a:extLst>
          </p:cNvPr>
          <p:cNvCxnSpPr/>
          <p:nvPr/>
        </p:nvCxnSpPr>
        <p:spPr>
          <a:xfrm>
            <a:off x="2526290" y="5133975"/>
            <a:ext cx="912235"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3" name="Rett pilkobling 92">
            <a:extLst>
              <a:ext uri="{FF2B5EF4-FFF2-40B4-BE49-F238E27FC236}">
                <a16:creationId xmlns:a16="http://schemas.microsoft.com/office/drawing/2014/main" id="{E1F84050-A70C-68B9-C5E5-BFA228384621}"/>
              </a:ext>
            </a:extLst>
          </p:cNvPr>
          <p:cNvCxnSpPr>
            <a:cxnSpLocks/>
          </p:cNvCxnSpPr>
          <p:nvPr/>
        </p:nvCxnSpPr>
        <p:spPr>
          <a:xfrm flipV="1">
            <a:off x="4486275" y="4219575"/>
            <a:ext cx="0" cy="356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6" name="Rett pilkobling 95">
            <a:extLst>
              <a:ext uri="{FF2B5EF4-FFF2-40B4-BE49-F238E27FC236}">
                <a16:creationId xmlns:a16="http://schemas.microsoft.com/office/drawing/2014/main" id="{313E11DC-9DBE-CD46-53A9-2E107E4BEB24}"/>
              </a:ext>
            </a:extLst>
          </p:cNvPr>
          <p:cNvCxnSpPr>
            <a:cxnSpLocks/>
          </p:cNvCxnSpPr>
          <p:nvPr/>
        </p:nvCxnSpPr>
        <p:spPr>
          <a:xfrm flipV="1">
            <a:off x="4486275" y="2355506"/>
            <a:ext cx="0" cy="356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764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P spid="68" grpId="0" animBg="1"/>
      <p:bldP spid="71" grpId="0" animBg="1"/>
      <p:bldP spid="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AF1DA58A-D91E-D1C6-B693-B32FEBA2DF40}"/>
              </a:ext>
            </a:extLst>
          </p:cNvPr>
          <p:cNvSpPr>
            <a:spLocks noGrp="1"/>
          </p:cNvSpPr>
          <p:nvPr>
            <p:ph type="ftr" sz="quarter" idx="32"/>
          </p:nvPr>
        </p:nvSpPr>
        <p:spPr/>
        <p:txBody>
          <a:bodyPr/>
          <a:lstStyle/>
          <a:p>
            <a:endParaRPr lang="nb-NO" dirty="0"/>
          </a:p>
        </p:txBody>
      </p:sp>
      <p:sp>
        <p:nvSpPr>
          <p:cNvPr id="3" name="Plassholder for lysbildenummer 2">
            <a:extLst>
              <a:ext uri="{FF2B5EF4-FFF2-40B4-BE49-F238E27FC236}">
                <a16:creationId xmlns:a16="http://schemas.microsoft.com/office/drawing/2014/main" id="{89423706-6517-4357-E5C2-2A3D47DB20ED}"/>
              </a:ext>
            </a:extLst>
          </p:cNvPr>
          <p:cNvSpPr>
            <a:spLocks noGrp="1"/>
          </p:cNvSpPr>
          <p:nvPr>
            <p:ph type="sldNum" sz="quarter" idx="33"/>
          </p:nvPr>
        </p:nvSpPr>
        <p:spPr/>
        <p:txBody>
          <a:bodyPr/>
          <a:lstStyle/>
          <a:p>
            <a:r>
              <a:rPr lang="en-US"/>
              <a:t>Side </a:t>
            </a:r>
            <a:fld id="{5251F420-7306-4E7C-A79E-F31A38F7D392}" type="slidenum">
              <a:rPr lang="en-US" smtClean="0"/>
              <a:pPr/>
              <a:t>12</a:t>
            </a:fld>
            <a:endParaRPr lang="en-US" dirty="0"/>
          </a:p>
        </p:txBody>
      </p:sp>
      <p:sp>
        <p:nvSpPr>
          <p:cNvPr id="4" name="Tittel 3">
            <a:extLst>
              <a:ext uri="{FF2B5EF4-FFF2-40B4-BE49-F238E27FC236}">
                <a16:creationId xmlns:a16="http://schemas.microsoft.com/office/drawing/2014/main" id="{49F14A51-CCA6-140B-6419-7C855AA9D574}"/>
              </a:ext>
            </a:extLst>
          </p:cNvPr>
          <p:cNvSpPr>
            <a:spLocks noGrp="1"/>
          </p:cNvSpPr>
          <p:nvPr>
            <p:ph type="title"/>
          </p:nvPr>
        </p:nvSpPr>
        <p:spPr/>
        <p:txBody>
          <a:bodyPr/>
          <a:lstStyle/>
          <a:p>
            <a:r>
              <a:rPr lang="nb-NO" dirty="0"/>
              <a:t>Hva er fusk?</a:t>
            </a:r>
          </a:p>
        </p:txBody>
      </p:sp>
      <p:sp>
        <p:nvSpPr>
          <p:cNvPr id="6" name="Plassholder for innhold 5">
            <a:extLst>
              <a:ext uri="{FF2B5EF4-FFF2-40B4-BE49-F238E27FC236}">
                <a16:creationId xmlns:a16="http://schemas.microsoft.com/office/drawing/2014/main" id="{6248CEEA-3F70-92A4-B515-067A0A06BA3C}"/>
              </a:ext>
            </a:extLst>
          </p:cNvPr>
          <p:cNvSpPr>
            <a:spLocks noGrp="1"/>
          </p:cNvSpPr>
          <p:nvPr>
            <p:ph sz="half" idx="30"/>
          </p:nvPr>
        </p:nvSpPr>
        <p:spPr>
          <a:xfrm>
            <a:off x="360044" y="1278448"/>
            <a:ext cx="11471910" cy="4301103"/>
          </a:xfrm>
        </p:spPr>
        <p:txBody>
          <a:bodyPr/>
          <a:lstStyle/>
          <a:p>
            <a:r>
              <a:rPr lang="nb-NO" sz="2000" dirty="0"/>
              <a:t>Begrepet </a:t>
            </a:r>
            <a:r>
              <a:rPr lang="nb-NO" sz="2000" i="1" dirty="0"/>
              <a:t>fusk</a:t>
            </a:r>
            <a:r>
              <a:rPr lang="nb-NO" sz="2000" dirty="0"/>
              <a:t> eksisterer ikke i UH-loven. Hva som er fusk er regulert i den lokale eksamensforskriften.  </a:t>
            </a:r>
          </a:p>
          <a:p>
            <a:pPr marL="0" indent="0">
              <a:buNone/>
            </a:pPr>
            <a:endParaRPr lang="nb-NO" sz="2000" dirty="0"/>
          </a:p>
          <a:p>
            <a:r>
              <a:rPr lang="nb-NO" sz="2000" dirty="0"/>
              <a:t>Besvarelsen er for eksempel utformet slik at den er egnet til å </a:t>
            </a:r>
            <a:r>
              <a:rPr lang="nb-NO" sz="2000" u="sng" dirty="0"/>
              <a:t>forlede</a:t>
            </a:r>
            <a:r>
              <a:rPr lang="nb-NO" sz="2000" dirty="0"/>
              <a:t> sensor til å tro at oppgaven er mer selvstendig enn den i virkeligheten er. Dette må være gjort </a:t>
            </a:r>
            <a:r>
              <a:rPr lang="nb-NO" sz="2000" u="sng" dirty="0"/>
              <a:t>forsettlig</a:t>
            </a:r>
            <a:r>
              <a:rPr lang="nb-NO" sz="2000" dirty="0"/>
              <a:t> eller </a:t>
            </a:r>
            <a:r>
              <a:rPr lang="nb-NO" sz="2000" u="sng" dirty="0"/>
              <a:t>grovt uaktsomt</a:t>
            </a:r>
            <a:r>
              <a:rPr lang="nb-NO" sz="2000" dirty="0"/>
              <a:t>. Standarden for hva som skal anses som grovt uaktsomt </a:t>
            </a:r>
            <a:r>
              <a:rPr lang="nb-NO" sz="2000" u="sng" dirty="0"/>
              <a:t>skjerpes med studienivået</a:t>
            </a:r>
            <a:r>
              <a:rPr lang="nb-NO" sz="2000" dirty="0"/>
              <a:t>.</a:t>
            </a:r>
          </a:p>
          <a:p>
            <a:endParaRPr lang="nb-NO" sz="2000" dirty="0"/>
          </a:p>
          <a:p>
            <a:r>
              <a:rPr lang="nb-NO" sz="2000" dirty="0"/>
              <a:t>Som hovedregel </a:t>
            </a:r>
            <a:r>
              <a:rPr lang="nb-NO" sz="2000" u="sng" dirty="0"/>
              <a:t>skal</a:t>
            </a:r>
            <a:r>
              <a:rPr lang="nb-NO" sz="2000" dirty="0"/>
              <a:t> alle saker hvor det er mistanke om fusk/forsøk på fusk fremmes for Nemnda for studentsaker. </a:t>
            </a:r>
          </a:p>
          <a:p>
            <a:endParaRPr lang="nb-NO" sz="2000" dirty="0"/>
          </a:p>
          <a:p>
            <a:r>
              <a:rPr lang="nb-NO" sz="2000" dirty="0">
                <a:hlinkClick r:id="rId2"/>
              </a:rPr>
              <a:t>Rutiner for behandling av mistanke om fusk/forsøk på fusk ved Universitetet i Oslo</a:t>
            </a:r>
            <a:endParaRPr lang="nb-NO" sz="2000" dirty="0"/>
          </a:p>
          <a:p>
            <a:pPr marL="0" indent="0">
              <a:buNone/>
            </a:pPr>
            <a:endParaRPr lang="nb-NO" sz="2000" dirty="0"/>
          </a:p>
        </p:txBody>
      </p:sp>
    </p:spTree>
    <p:extLst>
      <p:ext uri="{BB962C8B-B14F-4D97-AF65-F5344CB8AC3E}">
        <p14:creationId xmlns:p14="http://schemas.microsoft.com/office/powerpoint/2010/main" val="2552539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ktangel: avrundede hjørner 54">
            <a:extLst>
              <a:ext uri="{FF2B5EF4-FFF2-40B4-BE49-F238E27FC236}">
                <a16:creationId xmlns:a16="http://schemas.microsoft.com/office/drawing/2014/main" id="{796DB3CC-73FF-C6EC-FB1E-46D563DC7276}"/>
              </a:ext>
            </a:extLst>
          </p:cNvPr>
          <p:cNvSpPr>
            <a:spLocks noGrp="1" noRot="1" noMove="1" noResize="1" noEditPoints="1" noAdjustHandles="1" noChangeArrowheads="1" noChangeShapeType="1"/>
          </p:cNvSpPr>
          <p:nvPr/>
        </p:nvSpPr>
        <p:spPr>
          <a:xfrm>
            <a:off x="209549"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Rektangel: avrundede hjørner 55">
            <a:extLst>
              <a:ext uri="{FF2B5EF4-FFF2-40B4-BE49-F238E27FC236}">
                <a16:creationId xmlns:a16="http://schemas.microsoft.com/office/drawing/2014/main" id="{378D085C-BDB3-4F1F-6452-9491D2A5E0AE}"/>
              </a:ext>
            </a:extLst>
          </p:cNvPr>
          <p:cNvSpPr>
            <a:spLocks noGrp="1" noRot="1" noMove="1" noResize="1" noEditPoints="1" noAdjustHandles="1" noChangeArrowheads="1" noChangeShapeType="1"/>
          </p:cNvSpPr>
          <p:nvPr/>
        </p:nvSpPr>
        <p:spPr>
          <a:xfrm>
            <a:off x="3152774"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Rektangel: avrundede hjørner 56">
            <a:extLst>
              <a:ext uri="{FF2B5EF4-FFF2-40B4-BE49-F238E27FC236}">
                <a16:creationId xmlns:a16="http://schemas.microsoft.com/office/drawing/2014/main" id="{C3A0CDC8-9F71-C486-52EB-BC129457C926}"/>
              </a:ext>
            </a:extLst>
          </p:cNvPr>
          <p:cNvSpPr>
            <a:spLocks noGrp="1" noRot="1" noMove="1" noResize="1" noEditPoints="1" noAdjustHandles="1" noChangeArrowheads="1" noChangeShapeType="1"/>
          </p:cNvSpPr>
          <p:nvPr/>
        </p:nvSpPr>
        <p:spPr>
          <a:xfrm>
            <a:off x="6090855" y="507984"/>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8" name="Rektangel: avrundede hjørner 57">
            <a:extLst>
              <a:ext uri="{FF2B5EF4-FFF2-40B4-BE49-F238E27FC236}">
                <a16:creationId xmlns:a16="http://schemas.microsoft.com/office/drawing/2014/main" id="{0581FFFD-7C30-8FDD-85D2-2362CE7D3E5E}"/>
              </a:ext>
            </a:extLst>
          </p:cNvPr>
          <p:cNvSpPr>
            <a:spLocks noGrp="1" noRot="1" noMove="1" noResize="1" noEditPoints="1" noAdjustHandles="1" noChangeArrowheads="1" noChangeShapeType="1"/>
          </p:cNvSpPr>
          <p:nvPr/>
        </p:nvSpPr>
        <p:spPr>
          <a:xfrm>
            <a:off x="9039225"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bunntekst 1">
            <a:extLst>
              <a:ext uri="{FF2B5EF4-FFF2-40B4-BE49-F238E27FC236}">
                <a16:creationId xmlns:a16="http://schemas.microsoft.com/office/drawing/2014/main" id="{66C7B144-DC06-265E-AE4F-85BD16EA348A}"/>
              </a:ext>
            </a:extLst>
          </p:cNvPr>
          <p:cNvSpPr>
            <a:spLocks noGrp="1"/>
          </p:cNvSpPr>
          <p:nvPr>
            <p:ph type="ftr" sz="quarter" idx="11"/>
          </p:nvPr>
        </p:nvSpPr>
        <p:spPr/>
        <p:txBody>
          <a:bodyPr/>
          <a:lstStyle/>
          <a:p>
            <a:endParaRPr lang="nb-NO" dirty="0"/>
          </a:p>
        </p:txBody>
      </p:sp>
      <p:sp>
        <p:nvSpPr>
          <p:cNvPr id="3" name="Plassholder for lysbildenummer 2">
            <a:extLst>
              <a:ext uri="{FF2B5EF4-FFF2-40B4-BE49-F238E27FC236}">
                <a16:creationId xmlns:a16="http://schemas.microsoft.com/office/drawing/2014/main" id="{BDE2BFD3-A216-757D-521D-75330EBFF094}"/>
              </a:ext>
            </a:extLst>
          </p:cNvPr>
          <p:cNvSpPr>
            <a:spLocks noGrp="1"/>
          </p:cNvSpPr>
          <p:nvPr>
            <p:ph type="sldNum" sz="quarter" idx="12"/>
          </p:nvPr>
        </p:nvSpPr>
        <p:spPr/>
        <p:txBody>
          <a:bodyPr/>
          <a:lstStyle/>
          <a:p>
            <a:r>
              <a:rPr lang="en-US"/>
              <a:t>Side </a:t>
            </a:r>
            <a:fld id="{5251F420-7306-4E7C-A79E-F31A38F7D392}" type="slidenum">
              <a:rPr lang="en-US" smtClean="0"/>
              <a:pPr/>
              <a:t>13</a:t>
            </a:fld>
            <a:endParaRPr lang="en-US" dirty="0"/>
          </a:p>
        </p:txBody>
      </p:sp>
      <p:sp>
        <p:nvSpPr>
          <p:cNvPr id="59" name="TekstSylinder 58">
            <a:extLst>
              <a:ext uri="{FF2B5EF4-FFF2-40B4-BE49-F238E27FC236}">
                <a16:creationId xmlns:a16="http://schemas.microsoft.com/office/drawing/2014/main" id="{6C7FC203-6DA2-7622-9FE5-978B2AAEDD4E}"/>
              </a:ext>
            </a:extLst>
          </p:cNvPr>
          <p:cNvSpPr txBox="1">
            <a:spLocks noGrp="1" noRot="1" noMove="1" noResize="1" noEditPoints="1" noAdjustHandles="1" noChangeArrowheads="1" noChangeShapeType="1"/>
          </p:cNvSpPr>
          <p:nvPr/>
        </p:nvSpPr>
        <p:spPr>
          <a:xfrm>
            <a:off x="990598" y="567201"/>
            <a:ext cx="1171575" cy="369332"/>
          </a:xfrm>
          <a:prstGeom prst="rect">
            <a:avLst/>
          </a:prstGeom>
          <a:noFill/>
          <a:ln>
            <a:noFill/>
          </a:ln>
        </p:spPr>
        <p:txBody>
          <a:bodyPr wrap="square" rtlCol="0">
            <a:spAutoFit/>
          </a:bodyPr>
          <a:lstStyle/>
          <a:p>
            <a:pPr algn="ctr"/>
            <a:r>
              <a:rPr lang="nb-NO" sz="1800" dirty="0"/>
              <a:t>Sensur</a:t>
            </a:r>
          </a:p>
        </p:txBody>
      </p:sp>
      <p:sp>
        <p:nvSpPr>
          <p:cNvPr id="60" name="TekstSylinder 59">
            <a:extLst>
              <a:ext uri="{FF2B5EF4-FFF2-40B4-BE49-F238E27FC236}">
                <a16:creationId xmlns:a16="http://schemas.microsoft.com/office/drawing/2014/main" id="{3FE949B6-3A7B-AD76-5FA7-F61D64FE9B81}"/>
              </a:ext>
            </a:extLst>
          </p:cNvPr>
          <p:cNvSpPr txBox="1">
            <a:spLocks noGrp="1" noRot="1" noMove="1" noResize="1" noEditPoints="1" noAdjustHandles="1" noChangeArrowheads="1" noChangeShapeType="1"/>
          </p:cNvSpPr>
          <p:nvPr/>
        </p:nvSpPr>
        <p:spPr>
          <a:xfrm>
            <a:off x="9820274" y="567201"/>
            <a:ext cx="1171575" cy="369332"/>
          </a:xfrm>
          <a:prstGeom prst="rect">
            <a:avLst/>
          </a:prstGeom>
          <a:noFill/>
          <a:ln>
            <a:noFill/>
          </a:ln>
        </p:spPr>
        <p:txBody>
          <a:bodyPr wrap="square" rtlCol="0">
            <a:spAutoFit/>
          </a:bodyPr>
          <a:lstStyle/>
          <a:p>
            <a:pPr algn="ctr"/>
            <a:r>
              <a:rPr lang="nb-NO" sz="1800" dirty="0"/>
              <a:t>Nemnd</a:t>
            </a:r>
          </a:p>
        </p:txBody>
      </p:sp>
      <p:sp>
        <p:nvSpPr>
          <p:cNvPr id="61" name="TekstSylinder 60">
            <a:extLst>
              <a:ext uri="{FF2B5EF4-FFF2-40B4-BE49-F238E27FC236}">
                <a16:creationId xmlns:a16="http://schemas.microsoft.com/office/drawing/2014/main" id="{D5653AC9-9EC1-EE20-3714-D1D4D7B5B1F5}"/>
              </a:ext>
            </a:extLst>
          </p:cNvPr>
          <p:cNvSpPr txBox="1">
            <a:spLocks noGrp="1" noRot="1" noMove="1" noResize="1" noEditPoints="1" noAdjustHandles="1" noChangeArrowheads="1" noChangeShapeType="1"/>
          </p:cNvSpPr>
          <p:nvPr/>
        </p:nvSpPr>
        <p:spPr>
          <a:xfrm>
            <a:off x="6877049" y="567201"/>
            <a:ext cx="1171575" cy="369332"/>
          </a:xfrm>
          <a:prstGeom prst="rect">
            <a:avLst/>
          </a:prstGeom>
          <a:noFill/>
          <a:ln>
            <a:noFill/>
          </a:ln>
        </p:spPr>
        <p:txBody>
          <a:bodyPr wrap="square" rtlCol="0">
            <a:spAutoFit/>
          </a:bodyPr>
          <a:lstStyle/>
          <a:p>
            <a:pPr algn="ctr"/>
            <a:r>
              <a:rPr lang="nb-NO" sz="1800" dirty="0"/>
              <a:t>Fakultet</a:t>
            </a:r>
          </a:p>
        </p:txBody>
      </p:sp>
      <p:sp>
        <p:nvSpPr>
          <p:cNvPr id="62" name="TekstSylinder 61">
            <a:extLst>
              <a:ext uri="{FF2B5EF4-FFF2-40B4-BE49-F238E27FC236}">
                <a16:creationId xmlns:a16="http://schemas.microsoft.com/office/drawing/2014/main" id="{B456D700-1DA6-0B6F-DD91-DFE8821DC9AC}"/>
              </a:ext>
            </a:extLst>
          </p:cNvPr>
          <p:cNvSpPr txBox="1">
            <a:spLocks noGrp="1" noRot="1" noMove="1" noResize="1" noEditPoints="1" noAdjustHandles="1" noChangeArrowheads="1" noChangeShapeType="1"/>
          </p:cNvSpPr>
          <p:nvPr/>
        </p:nvSpPr>
        <p:spPr>
          <a:xfrm>
            <a:off x="3928680" y="567201"/>
            <a:ext cx="1171575" cy="369332"/>
          </a:xfrm>
          <a:prstGeom prst="rect">
            <a:avLst/>
          </a:prstGeom>
          <a:noFill/>
          <a:ln>
            <a:noFill/>
          </a:ln>
        </p:spPr>
        <p:txBody>
          <a:bodyPr wrap="square" rtlCol="0">
            <a:spAutoFit/>
          </a:bodyPr>
          <a:lstStyle/>
          <a:p>
            <a:pPr algn="ctr"/>
            <a:r>
              <a:rPr lang="nb-NO" sz="1800" dirty="0"/>
              <a:t>Institutt</a:t>
            </a:r>
          </a:p>
        </p:txBody>
      </p:sp>
      <p:sp>
        <p:nvSpPr>
          <p:cNvPr id="63" name="Frihåndsform: figur 62">
            <a:extLst>
              <a:ext uri="{FF2B5EF4-FFF2-40B4-BE49-F238E27FC236}">
                <a16:creationId xmlns:a16="http://schemas.microsoft.com/office/drawing/2014/main" id="{E8ED6C13-8956-6D32-B7A8-132D183AA1D9}"/>
              </a:ext>
            </a:extLst>
          </p:cNvPr>
          <p:cNvSpPr>
            <a:spLocks noGrp="1" noRot="1" noMove="1" noResize="1" noEditPoints="1" noAdjustHandles="1" noChangeArrowheads="1" noChangeShapeType="1"/>
          </p:cNvSpPr>
          <p:nvPr/>
        </p:nvSpPr>
        <p:spPr>
          <a:xfrm>
            <a:off x="626482" y="995749"/>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Studenten leverer en semesteroppgave i Inspera </a:t>
            </a:r>
          </a:p>
        </p:txBody>
      </p:sp>
      <p:sp>
        <p:nvSpPr>
          <p:cNvPr id="64" name="Frihåndsform: figur 63">
            <a:extLst>
              <a:ext uri="{FF2B5EF4-FFF2-40B4-BE49-F238E27FC236}">
                <a16:creationId xmlns:a16="http://schemas.microsoft.com/office/drawing/2014/main" id="{D9296462-F0D7-AF8D-3AD4-83FC902D5105}"/>
              </a:ext>
            </a:extLst>
          </p:cNvPr>
          <p:cNvSpPr>
            <a:spLocks noGrp="1" noRot="1" noMove="1" noResize="1" noEditPoints="1" noAdjustHandles="1" noChangeArrowheads="1" noChangeShapeType="1"/>
          </p:cNvSpPr>
          <p:nvPr/>
        </p:nvSpPr>
        <p:spPr>
          <a:xfrm>
            <a:off x="3564563" y="995749"/>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defTabSz="533400">
              <a:lnSpc>
                <a:spcPct val="90000"/>
              </a:lnSpc>
              <a:spcBef>
                <a:spcPct val="0"/>
              </a:spcBef>
              <a:spcAft>
                <a:spcPct val="35000"/>
              </a:spcAft>
            </a:pPr>
            <a:r>
              <a:rPr lang="nb-NO" sz="1200" kern="1200" dirty="0">
                <a:solidFill>
                  <a:schemeClr val="tx1"/>
                </a:solidFill>
              </a:rPr>
              <a:t>Instituttet mener det fortsatt er grunnlag for mistanke. Instituttet</a:t>
            </a:r>
            <a:r>
              <a:rPr lang="nb-NO" sz="1200" dirty="0">
                <a:solidFill>
                  <a:schemeClr val="tx1"/>
                </a:solidFill>
              </a:rPr>
              <a:t> </a:t>
            </a:r>
            <a:r>
              <a:rPr lang="nb-NO" sz="1200" kern="1200" dirty="0">
                <a:solidFill>
                  <a:schemeClr val="tx1"/>
                </a:solidFill>
              </a:rPr>
              <a:t>oppsummerer saken og oversender saken til fakultetet.</a:t>
            </a:r>
          </a:p>
        </p:txBody>
      </p:sp>
      <p:sp>
        <p:nvSpPr>
          <p:cNvPr id="65" name="Frihåndsform: figur 64">
            <a:extLst>
              <a:ext uri="{FF2B5EF4-FFF2-40B4-BE49-F238E27FC236}">
                <a16:creationId xmlns:a16="http://schemas.microsoft.com/office/drawing/2014/main" id="{23CB9854-DCE9-2A26-AF0E-AD0E44332F26}"/>
              </a:ext>
            </a:extLst>
          </p:cNvPr>
          <p:cNvSpPr>
            <a:spLocks noGrp="1" noRot="1" noMove="1" noResize="1" noEditPoints="1" noAdjustHandles="1" noChangeArrowheads="1" noChangeShapeType="1"/>
          </p:cNvSpPr>
          <p:nvPr/>
        </p:nvSpPr>
        <p:spPr>
          <a:xfrm>
            <a:off x="6512933" y="995748"/>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Fakultetet informerer studenten om mottak av sak og studenten kan levere en uttalelse til instituttets oversendelse. </a:t>
            </a:r>
          </a:p>
        </p:txBody>
      </p:sp>
      <p:sp>
        <p:nvSpPr>
          <p:cNvPr id="67" name="Frihåndsform: figur 66">
            <a:extLst>
              <a:ext uri="{FF2B5EF4-FFF2-40B4-BE49-F238E27FC236}">
                <a16:creationId xmlns:a16="http://schemas.microsoft.com/office/drawing/2014/main" id="{06498ECE-E4DC-0C26-8C38-CC3AB187FD84}"/>
              </a:ext>
            </a:extLst>
          </p:cNvPr>
          <p:cNvSpPr>
            <a:spLocks noGrp="1" noRot="1" noMove="1" noResize="1" noEditPoints="1" noAdjustHandles="1" noChangeArrowheads="1" noChangeShapeType="1"/>
          </p:cNvSpPr>
          <p:nvPr/>
        </p:nvSpPr>
        <p:spPr>
          <a:xfrm>
            <a:off x="627588" y="2786022"/>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Sensor reagerer på språket i besvarelsen og % tekstlig likhet i </a:t>
            </a:r>
            <a:r>
              <a:rPr lang="nb-NO" sz="1200" kern="1200" dirty="0" err="1">
                <a:solidFill>
                  <a:schemeClr val="tx1"/>
                </a:solidFill>
              </a:rPr>
              <a:t>Ouriginal</a:t>
            </a:r>
            <a:endParaRPr lang="nb-NO" sz="1200" kern="1200" dirty="0">
              <a:solidFill>
                <a:schemeClr val="tx1"/>
              </a:solidFill>
            </a:endParaRPr>
          </a:p>
        </p:txBody>
      </p:sp>
      <p:sp>
        <p:nvSpPr>
          <p:cNvPr id="68" name="Frihåndsform: figur 67">
            <a:extLst>
              <a:ext uri="{FF2B5EF4-FFF2-40B4-BE49-F238E27FC236}">
                <a16:creationId xmlns:a16="http://schemas.microsoft.com/office/drawing/2014/main" id="{38CCB3E0-BAF4-D5B2-6E48-26AE0F9B3232}"/>
              </a:ext>
            </a:extLst>
          </p:cNvPr>
          <p:cNvSpPr>
            <a:spLocks noGrp="1" noRot="1" noMove="1" noResize="1" noEditPoints="1" noAdjustHandles="1" noChangeArrowheads="1" noChangeShapeType="1"/>
          </p:cNvSpPr>
          <p:nvPr/>
        </p:nvSpPr>
        <p:spPr>
          <a:xfrm>
            <a:off x="3564563" y="2712223"/>
            <a:ext cx="1899808" cy="1433553"/>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Instituttet varsler studenten om mistanke om fusk og sender sakens dokumenter. </a:t>
            </a:r>
          </a:p>
          <a:p>
            <a:pPr marL="0" lvl="0" indent="0" defTabSz="533400">
              <a:lnSpc>
                <a:spcPct val="90000"/>
              </a:lnSpc>
              <a:spcBef>
                <a:spcPct val="0"/>
              </a:spcBef>
              <a:spcAft>
                <a:spcPct val="35000"/>
              </a:spcAft>
              <a:buNone/>
            </a:pPr>
            <a:r>
              <a:rPr lang="nb-NO" sz="1200" kern="1200" dirty="0">
                <a:solidFill>
                  <a:schemeClr val="tx1"/>
                </a:solidFill>
              </a:rPr>
              <a:t>Studenten velger å ha et møte med instituttet og levere en skriftlig uttalelse. </a:t>
            </a:r>
          </a:p>
        </p:txBody>
      </p:sp>
      <p:sp>
        <p:nvSpPr>
          <p:cNvPr id="69" name="Frihåndsform: figur 68">
            <a:extLst>
              <a:ext uri="{FF2B5EF4-FFF2-40B4-BE49-F238E27FC236}">
                <a16:creationId xmlns:a16="http://schemas.microsoft.com/office/drawing/2014/main" id="{EB4CF064-D927-AC2A-F7F8-4A824C531288}"/>
              </a:ext>
            </a:extLst>
          </p:cNvPr>
          <p:cNvSpPr>
            <a:spLocks noGrp="1" noRot="1" noMove="1" noResize="1" noEditPoints="1" noAdjustHandles="1" noChangeArrowheads="1" noChangeShapeType="1"/>
          </p:cNvSpPr>
          <p:nvPr/>
        </p:nvSpPr>
        <p:spPr>
          <a:xfrm>
            <a:off x="6512933" y="2786020"/>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Fakultetet vurderer alle sakens dokumenter og avgjør utfall av saken. </a:t>
            </a:r>
            <a:r>
              <a:rPr lang="nb-NO" sz="1200" dirty="0">
                <a:solidFill>
                  <a:schemeClr val="tx1"/>
                </a:solidFill>
              </a:rPr>
              <a:t>Skriver saksfremlegg med innstilling til nemnda for studentsaker.</a:t>
            </a:r>
            <a:endParaRPr lang="nb-NO" sz="1200" kern="1200" dirty="0">
              <a:solidFill>
                <a:schemeClr val="tx1"/>
              </a:solidFill>
            </a:endParaRPr>
          </a:p>
        </p:txBody>
      </p:sp>
      <p:sp>
        <p:nvSpPr>
          <p:cNvPr id="71" name="Frihåndsform: figur 70">
            <a:extLst>
              <a:ext uri="{FF2B5EF4-FFF2-40B4-BE49-F238E27FC236}">
                <a16:creationId xmlns:a16="http://schemas.microsoft.com/office/drawing/2014/main" id="{6AD5FF98-5EF1-B956-E57B-9CE0018E7846}"/>
              </a:ext>
            </a:extLst>
          </p:cNvPr>
          <p:cNvSpPr>
            <a:spLocks noGrp="1" noRot="1" noMove="1" noResize="1" noEditPoints="1" noAdjustHandles="1" noChangeArrowheads="1" noChangeShapeType="1"/>
          </p:cNvSpPr>
          <p:nvPr/>
        </p:nvSpPr>
        <p:spPr>
          <a:xfrm>
            <a:off x="626482" y="4576295"/>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Sensor mistenker fusk og informerer eksamenskonsulenten.</a:t>
            </a:r>
          </a:p>
        </p:txBody>
      </p:sp>
      <p:sp>
        <p:nvSpPr>
          <p:cNvPr id="72" name="Frihåndsform: figur 71">
            <a:extLst>
              <a:ext uri="{FF2B5EF4-FFF2-40B4-BE49-F238E27FC236}">
                <a16:creationId xmlns:a16="http://schemas.microsoft.com/office/drawing/2014/main" id="{8D05DCE9-1506-6D41-F3C6-83F50937E6DF}"/>
              </a:ext>
            </a:extLst>
          </p:cNvPr>
          <p:cNvSpPr>
            <a:spLocks noGrp="1" noRot="1" noMove="1" noResize="1" noEditPoints="1" noAdjustHandles="1" noChangeArrowheads="1" noChangeShapeType="1"/>
          </p:cNvSpPr>
          <p:nvPr/>
        </p:nvSpPr>
        <p:spPr>
          <a:xfrm>
            <a:off x="3564563" y="4576295"/>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Instituttet går igjennom sensors redegjørelse og plagiatkontroll og mener det er grunnlag for mistanke om fusk </a:t>
            </a:r>
          </a:p>
        </p:txBody>
      </p:sp>
      <p:cxnSp>
        <p:nvCxnSpPr>
          <p:cNvPr id="80" name="Rett pilkobling 79">
            <a:extLst>
              <a:ext uri="{FF2B5EF4-FFF2-40B4-BE49-F238E27FC236}">
                <a16:creationId xmlns:a16="http://schemas.microsoft.com/office/drawing/2014/main" id="{8BFD20E5-161D-5AFC-E59D-6139768A3359}"/>
              </a:ext>
            </a:extLst>
          </p:cNvPr>
          <p:cNvCxnSpPr/>
          <p:nvPr/>
        </p:nvCxnSpPr>
        <p:spPr>
          <a:xfrm>
            <a:off x="1552575" y="2135633"/>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Rett pilkobling 82">
            <a:extLst>
              <a:ext uri="{FF2B5EF4-FFF2-40B4-BE49-F238E27FC236}">
                <a16:creationId xmlns:a16="http://schemas.microsoft.com/office/drawing/2014/main" id="{2757A00E-21DB-E4AC-00A8-F9FE27F04E29}"/>
              </a:ext>
            </a:extLst>
          </p:cNvPr>
          <p:cNvCxnSpPr/>
          <p:nvPr/>
        </p:nvCxnSpPr>
        <p:spPr>
          <a:xfrm>
            <a:off x="1552575" y="3938259"/>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5" name="Rett pilkobling 84">
            <a:extLst>
              <a:ext uri="{FF2B5EF4-FFF2-40B4-BE49-F238E27FC236}">
                <a16:creationId xmlns:a16="http://schemas.microsoft.com/office/drawing/2014/main" id="{9486B5CC-3902-AD72-AC61-F85FB8BDCBAF}"/>
              </a:ext>
            </a:extLst>
          </p:cNvPr>
          <p:cNvCxnSpPr/>
          <p:nvPr/>
        </p:nvCxnSpPr>
        <p:spPr>
          <a:xfrm>
            <a:off x="7410450" y="2135633"/>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9" name="Rett pilkobling 88">
            <a:extLst>
              <a:ext uri="{FF2B5EF4-FFF2-40B4-BE49-F238E27FC236}">
                <a16:creationId xmlns:a16="http://schemas.microsoft.com/office/drawing/2014/main" id="{8F46E713-32AA-65FE-583C-ED1F7D7EA7A3}"/>
              </a:ext>
            </a:extLst>
          </p:cNvPr>
          <p:cNvCxnSpPr/>
          <p:nvPr/>
        </p:nvCxnSpPr>
        <p:spPr>
          <a:xfrm>
            <a:off x="2526290" y="5133975"/>
            <a:ext cx="912235"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0" name="Rett pilkobling 89">
            <a:extLst>
              <a:ext uri="{FF2B5EF4-FFF2-40B4-BE49-F238E27FC236}">
                <a16:creationId xmlns:a16="http://schemas.microsoft.com/office/drawing/2014/main" id="{3E52F6C7-99CB-965E-7473-6651857DDECC}"/>
              </a:ext>
            </a:extLst>
          </p:cNvPr>
          <p:cNvCxnSpPr/>
          <p:nvPr/>
        </p:nvCxnSpPr>
        <p:spPr>
          <a:xfrm>
            <a:off x="5464371" y="1552575"/>
            <a:ext cx="912235"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3" name="Rett pilkobling 92">
            <a:extLst>
              <a:ext uri="{FF2B5EF4-FFF2-40B4-BE49-F238E27FC236}">
                <a16:creationId xmlns:a16="http://schemas.microsoft.com/office/drawing/2014/main" id="{E1F84050-A70C-68B9-C5E5-BFA228384621}"/>
              </a:ext>
            </a:extLst>
          </p:cNvPr>
          <p:cNvCxnSpPr>
            <a:cxnSpLocks/>
          </p:cNvCxnSpPr>
          <p:nvPr/>
        </p:nvCxnSpPr>
        <p:spPr>
          <a:xfrm flipV="1">
            <a:off x="4486275" y="4219575"/>
            <a:ext cx="0" cy="356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6" name="Rett pilkobling 95">
            <a:extLst>
              <a:ext uri="{FF2B5EF4-FFF2-40B4-BE49-F238E27FC236}">
                <a16:creationId xmlns:a16="http://schemas.microsoft.com/office/drawing/2014/main" id="{313E11DC-9DBE-CD46-53A9-2E107E4BEB24}"/>
              </a:ext>
            </a:extLst>
          </p:cNvPr>
          <p:cNvCxnSpPr>
            <a:cxnSpLocks/>
          </p:cNvCxnSpPr>
          <p:nvPr/>
        </p:nvCxnSpPr>
        <p:spPr>
          <a:xfrm flipV="1">
            <a:off x="4486275" y="2355506"/>
            <a:ext cx="0" cy="356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070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82B6FD3C-CCAD-7B1E-EC5E-0DE167DCA4F2}"/>
              </a:ext>
            </a:extLst>
          </p:cNvPr>
          <p:cNvSpPr>
            <a:spLocks noGrp="1"/>
          </p:cNvSpPr>
          <p:nvPr>
            <p:ph type="ftr" sz="quarter" idx="32"/>
          </p:nvPr>
        </p:nvSpPr>
        <p:spPr/>
        <p:txBody>
          <a:bodyPr/>
          <a:lstStyle/>
          <a:p>
            <a:endParaRPr lang="nb-NO" dirty="0"/>
          </a:p>
        </p:txBody>
      </p:sp>
      <p:sp>
        <p:nvSpPr>
          <p:cNvPr id="3" name="Plassholder for lysbildenummer 2">
            <a:extLst>
              <a:ext uri="{FF2B5EF4-FFF2-40B4-BE49-F238E27FC236}">
                <a16:creationId xmlns:a16="http://schemas.microsoft.com/office/drawing/2014/main" id="{77A4F7B3-9C86-4058-F108-A1DF75FBCD10}"/>
              </a:ext>
            </a:extLst>
          </p:cNvPr>
          <p:cNvSpPr>
            <a:spLocks noGrp="1"/>
          </p:cNvSpPr>
          <p:nvPr>
            <p:ph type="sldNum" sz="quarter" idx="33"/>
          </p:nvPr>
        </p:nvSpPr>
        <p:spPr/>
        <p:txBody>
          <a:bodyPr/>
          <a:lstStyle/>
          <a:p>
            <a:r>
              <a:rPr lang="en-US"/>
              <a:t>Side </a:t>
            </a:r>
            <a:fld id="{5251F420-7306-4E7C-A79E-F31A38F7D392}" type="slidenum">
              <a:rPr lang="en-US" smtClean="0"/>
              <a:pPr/>
              <a:t>14</a:t>
            </a:fld>
            <a:endParaRPr lang="en-US" dirty="0"/>
          </a:p>
        </p:txBody>
      </p:sp>
      <p:sp>
        <p:nvSpPr>
          <p:cNvPr id="4" name="Tittel 3">
            <a:extLst>
              <a:ext uri="{FF2B5EF4-FFF2-40B4-BE49-F238E27FC236}">
                <a16:creationId xmlns:a16="http://schemas.microsoft.com/office/drawing/2014/main" id="{AB2CBF3F-5DC7-1181-E3B6-05533262B9D5}"/>
              </a:ext>
            </a:extLst>
          </p:cNvPr>
          <p:cNvSpPr>
            <a:spLocks noGrp="1"/>
          </p:cNvSpPr>
          <p:nvPr>
            <p:ph type="title"/>
          </p:nvPr>
        </p:nvSpPr>
        <p:spPr/>
        <p:txBody>
          <a:bodyPr/>
          <a:lstStyle/>
          <a:p>
            <a:r>
              <a:rPr lang="nb-NO" dirty="0"/>
              <a:t>Er det fusk? </a:t>
            </a:r>
          </a:p>
        </p:txBody>
      </p:sp>
      <p:sp>
        <p:nvSpPr>
          <p:cNvPr id="6" name="Plassholder for innhold 5">
            <a:extLst>
              <a:ext uri="{FF2B5EF4-FFF2-40B4-BE49-F238E27FC236}">
                <a16:creationId xmlns:a16="http://schemas.microsoft.com/office/drawing/2014/main" id="{2E6385C1-764D-0240-74D4-0520B4A04D15}"/>
              </a:ext>
            </a:extLst>
          </p:cNvPr>
          <p:cNvSpPr>
            <a:spLocks noGrp="1"/>
          </p:cNvSpPr>
          <p:nvPr>
            <p:ph sz="half" idx="30"/>
          </p:nvPr>
        </p:nvSpPr>
        <p:spPr>
          <a:xfrm>
            <a:off x="270455" y="972356"/>
            <a:ext cx="11668259" cy="5086246"/>
          </a:xfrm>
        </p:spPr>
        <p:txBody>
          <a:bodyPr/>
          <a:lstStyle/>
          <a:p>
            <a:r>
              <a:rPr lang="nb-NO" sz="2000" dirty="0"/>
              <a:t>Objektivt og subjektivt vilkår</a:t>
            </a:r>
          </a:p>
          <a:p>
            <a:r>
              <a:rPr lang="nb-NO" sz="2000" dirty="0"/>
              <a:t>Det </a:t>
            </a:r>
            <a:r>
              <a:rPr lang="nb-NO" sz="2000" u="sng" dirty="0"/>
              <a:t>objektive</a:t>
            </a:r>
            <a:r>
              <a:rPr lang="nb-NO" sz="2000" dirty="0"/>
              <a:t> vilkåret for fusk er til stede hvis studenten for eksempel har brukt kilder som det ikke er henvist til i samsvar med reglene om kildebruk. Se eksempler i forskriftens § 7-6. </a:t>
            </a:r>
          </a:p>
          <a:p>
            <a:r>
              <a:rPr lang="nb-NO" sz="2000" dirty="0"/>
              <a:t>Det </a:t>
            </a:r>
            <a:r>
              <a:rPr lang="nb-NO" sz="2000" u="sng" dirty="0"/>
              <a:t>subjektive</a:t>
            </a:r>
            <a:r>
              <a:rPr lang="nb-NO" sz="2000" dirty="0"/>
              <a:t> vilkåret for fusk er forsett eller grov uaktsomhet. </a:t>
            </a:r>
          </a:p>
          <a:p>
            <a:r>
              <a:rPr lang="nb-NO" sz="2000" u="sng" dirty="0"/>
              <a:t>Forsett</a:t>
            </a:r>
            <a:r>
              <a:rPr lang="nb-NO" sz="2000" dirty="0"/>
              <a:t> foreligger når studenten har vært klar over den faktiske handlingen som utgjør brudd på regelverket om kildebruk. Det er ikke et krav at studenten har hatt til hensikt å fuske, for eksempel for å oppnå en fordel ved eksamen.</a:t>
            </a:r>
          </a:p>
          <a:p>
            <a:r>
              <a:rPr lang="nb-NO" sz="2000" u="sng" dirty="0"/>
              <a:t>Grov uaktsomhet </a:t>
            </a:r>
            <a:r>
              <a:rPr lang="nb-NO" sz="2000" dirty="0"/>
              <a:t>foreligger ved "kvalifisert klanderverdig opptreden som foranlediger sterke bebreidelser for mangel på aktsomhet", jf. Høyesteretts dom i </a:t>
            </a:r>
            <a:r>
              <a:rPr lang="nb-NO" sz="2000" dirty="0" err="1"/>
              <a:t>Rt</a:t>
            </a:r>
            <a:r>
              <a:rPr lang="nb-NO" sz="2000" dirty="0"/>
              <a:t>. 2015 side 955, avsnitt 51.</a:t>
            </a:r>
          </a:p>
          <a:p>
            <a:r>
              <a:rPr lang="nb-NO" sz="2000" dirty="0"/>
              <a:t>En person har oppført seg svært uforsiktig eller hensynsløst, med en betydelig mangel på omtanke eller vurdering som bør forventes i en gitt situasjon. Det er mer alvorlig enn vanlig uaktsomhet, og innebærer vanligvis at personen burde ha vært klar over risikoen, men ignorerte den.</a:t>
            </a:r>
          </a:p>
          <a:p>
            <a:r>
              <a:rPr lang="nb-NO" sz="2000" dirty="0"/>
              <a:t>Det er Nemnda for studentsaker som avgjør om en sak om mistanke om fusk faktisk er fusk. </a:t>
            </a:r>
          </a:p>
        </p:txBody>
      </p:sp>
    </p:spTree>
    <p:extLst>
      <p:ext uri="{BB962C8B-B14F-4D97-AF65-F5344CB8AC3E}">
        <p14:creationId xmlns:p14="http://schemas.microsoft.com/office/powerpoint/2010/main" val="295392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82B6FD3C-CCAD-7B1E-EC5E-0DE167DCA4F2}"/>
              </a:ext>
            </a:extLst>
          </p:cNvPr>
          <p:cNvSpPr>
            <a:spLocks noGrp="1"/>
          </p:cNvSpPr>
          <p:nvPr>
            <p:ph type="ftr" sz="quarter" idx="32"/>
          </p:nvPr>
        </p:nvSpPr>
        <p:spPr/>
        <p:txBody>
          <a:bodyPr/>
          <a:lstStyle/>
          <a:p>
            <a:endParaRPr lang="nb-NO" dirty="0"/>
          </a:p>
        </p:txBody>
      </p:sp>
      <p:sp>
        <p:nvSpPr>
          <p:cNvPr id="3" name="Plassholder for lysbildenummer 2">
            <a:extLst>
              <a:ext uri="{FF2B5EF4-FFF2-40B4-BE49-F238E27FC236}">
                <a16:creationId xmlns:a16="http://schemas.microsoft.com/office/drawing/2014/main" id="{77A4F7B3-9C86-4058-F108-A1DF75FBCD10}"/>
              </a:ext>
            </a:extLst>
          </p:cNvPr>
          <p:cNvSpPr>
            <a:spLocks noGrp="1"/>
          </p:cNvSpPr>
          <p:nvPr>
            <p:ph type="sldNum" sz="quarter" idx="33"/>
          </p:nvPr>
        </p:nvSpPr>
        <p:spPr/>
        <p:txBody>
          <a:bodyPr/>
          <a:lstStyle/>
          <a:p>
            <a:r>
              <a:rPr lang="en-US"/>
              <a:t>Side </a:t>
            </a:r>
            <a:fld id="{5251F420-7306-4E7C-A79E-F31A38F7D392}" type="slidenum">
              <a:rPr lang="en-US" smtClean="0"/>
              <a:pPr/>
              <a:t>15</a:t>
            </a:fld>
            <a:endParaRPr lang="en-US" dirty="0"/>
          </a:p>
        </p:txBody>
      </p:sp>
      <p:sp>
        <p:nvSpPr>
          <p:cNvPr id="4" name="Tittel 3">
            <a:extLst>
              <a:ext uri="{FF2B5EF4-FFF2-40B4-BE49-F238E27FC236}">
                <a16:creationId xmlns:a16="http://schemas.microsoft.com/office/drawing/2014/main" id="{AB2CBF3F-5DC7-1181-E3B6-05533262B9D5}"/>
              </a:ext>
            </a:extLst>
          </p:cNvPr>
          <p:cNvSpPr>
            <a:spLocks noGrp="1"/>
          </p:cNvSpPr>
          <p:nvPr>
            <p:ph type="title"/>
          </p:nvPr>
        </p:nvSpPr>
        <p:spPr/>
        <p:txBody>
          <a:bodyPr/>
          <a:lstStyle/>
          <a:p>
            <a:r>
              <a:rPr lang="nb-NO" dirty="0"/>
              <a:t>Hva er faglig umodenhet? </a:t>
            </a:r>
          </a:p>
        </p:txBody>
      </p:sp>
      <p:sp>
        <p:nvSpPr>
          <p:cNvPr id="6" name="Plassholder for innhold 5">
            <a:extLst>
              <a:ext uri="{FF2B5EF4-FFF2-40B4-BE49-F238E27FC236}">
                <a16:creationId xmlns:a16="http://schemas.microsoft.com/office/drawing/2014/main" id="{2E6385C1-764D-0240-74D4-0520B4A04D15}"/>
              </a:ext>
            </a:extLst>
          </p:cNvPr>
          <p:cNvSpPr>
            <a:spLocks noGrp="1"/>
          </p:cNvSpPr>
          <p:nvPr>
            <p:ph sz="half" idx="30"/>
          </p:nvPr>
        </p:nvSpPr>
        <p:spPr>
          <a:xfrm>
            <a:off x="360044" y="953038"/>
            <a:ext cx="11471910" cy="5086246"/>
          </a:xfrm>
        </p:spPr>
        <p:txBody>
          <a:bodyPr/>
          <a:lstStyle/>
          <a:p>
            <a:r>
              <a:rPr lang="nb-NO" sz="2400" dirty="0"/>
              <a:t>Standarden for hva som skal anses som grovt uaktsomt skjerpes med studienivået.</a:t>
            </a:r>
          </a:p>
          <a:p>
            <a:r>
              <a:rPr lang="nb-NO" sz="2400" dirty="0"/>
              <a:t>Studenten viser liten forståelse av pensum/faget og stor grad av uselvstendighet. </a:t>
            </a:r>
          </a:p>
          <a:p>
            <a:r>
              <a:rPr lang="nb-NO" sz="2400" dirty="0"/>
              <a:t>Dette kan for eksempel gjelde i saker hvor kilder er oppført i litteraturlisten, men der det i selve teksten er mangler med hensyn til direkte sitat og/eller mangler ved henvisningene. Under forutsetning av at omfanget er </a:t>
            </a:r>
            <a:r>
              <a:rPr lang="nb-NO" sz="2400" u="sng" dirty="0"/>
              <a:t>lite</a:t>
            </a:r>
            <a:r>
              <a:rPr lang="nb-NO" sz="2400" dirty="0"/>
              <a:t> og det er klart sannsynliggjort at studenten har gjort så godt hun/han kan og ikke har forsøkt å skjule noe eller fremstille andres arbeid som sitt eget, kan det være grunnlag for faglig umodenhet. </a:t>
            </a:r>
          </a:p>
          <a:p>
            <a:r>
              <a:rPr lang="nb-NO" dirty="0"/>
              <a:t>Faglig umodenhet bærer preg av slurv. </a:t>
            </a:r>
            <a:endParaRPr lang="nb-NO" sz="2400" dirty="0"/>
          </a:p>
          <a:p>
            <a:r>
              <a:rPr lang="nb-NO" sz="2400" dirty="0"/>
              <a:t>Faglig umodenhet har ikke skjedd med forsett. Faglig umodenhet kan også medføre at det reises fuskesak, men med mildere sanksjon. </a:t>
            </a:r>
          </a:p>
          <a:p>
            <a:endParaRPr lang="nb-NO" dirty="0"/>
          </a:p>
        </p:txBody>
      </p:sp>
    </p:spTree>
    <p:extLst>
      <p:ext uri="{BB962C8B-B14F-4D97-AF65-F5344CB8AC3E}">
        <p14:creationId xmlns:p14="http://schemas.microsoft.com/office/powerpoint/2010/main" val="1530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ktangel: avrundede hjørner 54">
            <a:extLst>
              <a:ext uri="{FF2B5EF4-FFF2-40B4-BE49-F238E27FC236}">
                <a16:creationId xmlns:a16="http://schemas.microsoft.com/office/drawing/2014/main" id="{796DB3CC-73FF-C6EC-FB1E-46D563DC7276}"/>
              </a:ext>
            </a:extLst>
          </p:cNvPr>
          <p:cNvSpPr>
            <a:spLocks noGrp="1" noRot="1" noMove="1" noResize="1" noEditPoints="1" noAdjustHandles="1" noChangeArrowheads="1" noChangeShapeType="1"/>
          </p:cNvSpPr>
          <p:nvPr/>
        </p:nvSpPr>
        <p:spPr>
          <a:xfrm>
            <a:off x="209549"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Rektangel: avrundede hjørner 55">
            <a:extLst>
              <a:ext uri="{FF2B5EF4-FFF2-40B4-BE49-F238E27FC236}">
                <a16:creationId xmlns:a16="http://schemas.microsoft.com/office/drawing/2014/main" id="{378D085C-BDB3-4F1F-6452-9491D2A5E0AE}"/>
              </a:ext>
            </a:extLst>
          </p:cNvPr>
          <p:cNvSpPr>
            <a:spLocks noGrp="1" noRot="1" noMove="1" noResize="1" noEditPoints="1" noAdjustHandles="1" noChangeArrowheads="1" noChangeShapeType="1"/>
          </p:cNvSpPr>
          <p:nvPr/>
        </p:nvSpPr>
        <p:spPr>
          <a:xfrm>
            <a:off x="3152774"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Rektangel: avrundede hjørner 56">
            <a:extLst>
              <a:ext uri="{FF2B5EF4-FFF2-40B4-BE49-F238E27FC236}">
                <a16:creationId xmlns:a16="http://schemas.microsoft.com/office/drawing/2014/main" id="{C3A0CDC8-9F71-C486-52EB-BC129457C926}"/>
              </a:ext>
            </a:extLst>
          </p:cNvPr>
          <p:cNvSpPr>
            <a:spLocks noGrp="1" noRot="1" noMove="1" noResize="1" noEditPoints="1" noAdjustHandles="1" noChangeArrowheads="1" noChangeShapeType="1"/>
          </p:cNvSpPr>
          <p:nvPr/>
        </p:nvSpPr>
        <p:spPr>
          <a:xfrm>
            <a:off x="6090855" y="507984"/>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8" name="Rektangel: avrundede hjørner 57">
            <a:extLst>
              <a:ext uri="{FF2B5EF4-FFF2-40B4-BE49-F238E27FC236}">
                <a16:creationId xmlns:a16="http://schemas.microsoft.com/office/drawing/2014/main" id="{0581FFFD-7C30-8FDD-85D2-2362CE7D3E5E}"/>
              </a:ext>
            </a:extLst>
          </p:cNvPr>
          <p:cNvSpPr>
            <a:spLocks noGrp="1" noRot="1" noMove="1" noResize="1" noEditPoints="1" noAdjustHandles="1" noChangeArrowheads="1" noChangeShapeType="1"/>
          </p:cNvSpPr>
          <p:nvPr/>
        </p:nvSpPr>
        <p:spPr>
          <a:xfrm>
            <a:off x="9039225"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bunntekst 1">
            <a:extLst>
              <a:ext uri="{FF2B5EF4-FFF2-40B4-BE49-F238E27FC236}">
                <a16:creationId xmlns:a16="http://schemas.microsoft.com/office/drawing/2014/main" id="{66C7B144-DC06-265E-AE4F-85BD16EA348A}"/>
              </a:ext>
            </a:extLst>
          </p:cNvPr>
          <p:cNvSpPr>
            <a:spLocks noGrp="1"/>
          </p:cNvSpPr>
          <p:nvPr>
            <p:ph type="ftr" sz="quarter" idx="11"/>
          </p:nvPr>
        </p:nvSpPr>
        <p:spPr/>
        <p:txBody>
          <a:bodyPr/>
          <a:lstStyle/>
          <a:p>
            <a:endParaRPr lang="nb-NO" dirty="0"/>
          </a:p>
        </p:txBody>
      </p:sp>
      <p:sp>
        <p:nvSpPr>
          <p:cNvPr id="3" name="Plassholder for lysbildenummer 2">
            <a:extLst>
              <a:ext uri="{FF2B5EF4-FFF2-40B4-BE49-F238E27FC236}">
                <a16:creationId xmlns:a16="http://schemas.microsoft.com/office/drawing/2014/main" id="{BDE2BFD3-A216-757D-521D-75330EBFF094}"/>
              </a:ext>
            </a:extLst>
          </p:cNvPr>
          <p:cNvSpPr>
            <a:spLocks noGrp="1"/>
          </p:cNvSpPr>
          <p:nvPr>
            <p:ph type="sldNum" sz="quarter" idx="12"/>
          </p:nvPr>
        </p:nvSpPr>
        <p:spPr/>
        <p:txBody>
          <a:bodyPr/>
          <a:lstStyle/>
          <a:p>
            <a:r>
              <a:rPr lang="en-US"/>
              <a:t>Side </a:t>
            </a:r>
            <a:fld id="{5251F420-7306-4E7C-A79E-F31A38F7D392}" type="slidenum">
              <a:rPr lang="en-US" smtClean="0"/>
              <a:pPr/>
              <a:t>16</a:t>
            </a:fld>
            <a:endParaRPr lang="en-US" dirty="0"/>
          </a:p>
        </p:txBody>
      </p:sp>
      <p:sp>
        <p:nvSpPr>
          <p:cNvPr id="59" name="TekstSylinder 58">
            <a:extLst>
              <a:ext uri="{FF2B5EF4-FFF2-40B4-BE49-F238E27FC236}">
                <a16:creationId xmlns:a16="http://schemas.microsoft.com/office/drawing/2014/main" id="{6C7FC203-6DA2-7622-9FE5-978B2AAEDD4E}"/>
              </a:ext>
            </a:extLst>
          </p:cNvPr>
          <p:cNvSpPr txBox="1">
            <a:spLocks noGrp="1" noRot="1" noMove="1" noResize="1" noEditPoints="1" noAdjustHandles="1" noChangeArrowheads="1" noChangeShapeType="1"/>
          </p:cNvSpPr>
          <p:nvPr/>
        </p:nvSpPr>
        <p:spPr>
          <a:xfrm>
            <a:off x="990598" y="567201"/>
            <a:ext cx="1171575" cy="369332"/>
          </a:xfrm>
          <a:prstGeom prst="rect">
            <a:avLst/>
          </a:prstGeom>
          <a:noFill/>
          <a:ln>
            <a:noFill/>
          </a:ln>
        </p:spPr>
        <p:txBody>
          <a:bodyPr wrap="square" rtlCol="0">
            <a:spAutoFit/>
          </a:bodyPr>
          <a:lstStyle/>
          <a:p>
            <a:pPr algn="ctr"/>
            <a:r>
              <a:rPr lang="nb-NO" sz="1800" dirty="0"/>
              <a:t>Sensur</a:t>
            </a:r>
          </a:p>
        </p:txBody>
      </p:sp>
      <p:sp>
        <p:nvSpPr>
          <p:cNvPr id="60" name="TekstSylinder 59">
            <a:extLst>
              <a:ext uri="{FF2B5EF4-FFF2-40B4-BE49-F238E27FC236}">
                <a16:creationId xmlns:a16="http://schemas.microsoft.com/office/drawing/2014/main" id="{3FE949B6-3A7B-AD76-5FA7-F61D64FE9B81}"/>
              </a:ext>
            </a:extLst>
          </p:cNvPr>
          <p:cNvSpPr txBox="1">
            <a:spLocks noGrp="1" noRot="1" noMove="1" noResize="1" noEditPoints="1" noAdjustHandles="1" noChangeArrowheads="1" noChangeShapeType="1"/>
          </p:cNvSpPr>
          <p:nvPr/>
        </p:nvSpPr>
        <p:spPr>
          <a:xfrm>
            <a:off x="9820274" y="567201"/>
            <a:ext cx="1171575" cy="369332"/>
          </a:xfrm>
          <a:prstGeom prst="rect">
            <a:avLst/>
          </a:prstGeom>
          <a:noFill/>
          <a:ln>
            <a:noFill/>
          </a:ln>
        </p:spPr>
        <p:txBody>
          <a:bodyPr wrap="square" rtlCol="0">
            <a:spAutoFit/>
          </a:bodyPr>
          <a:lstStyle/>
          <a:p>
            <a:pPr algn="ctr"/>
            <a:r>
              <a:rPr lang="nb-NO" sz="1800" dirty="0"/>
              <a:t>Nemnd</a:t>
            </a:r>
          </a:p>
        </p:txBody>
      </p:sp>
      <p:sp>
        <p:nvSpPr>
          <p:cNvPr id="61" name="TekstSylinder 60">
            <a:extLst>
              <a:ext uri="{FF2B5EF4-FFF2-40B4-BE49-F238E27FC236}">
                <a16:creationId xmlns:a16="http://schemas.microsoft.com/office/drawing/2014/main" id="{D5653AC9-9EC1-EE20-3714-D1D4D7B5B1F5}"/>
              </a:ext>
            </a:extLst>
          </p:cNvPr>
          <p:cNvSpPr txBox="1">
            <a:spLocks noGrp="1" noRot="1" noMove="1" noResize="1" noEditPoints="1" noAdjustHandles="1" noChangeArrowheads="1" noChangeShapeType="1"/>
          </p:cNvSpPr>
          <p:nvPr/>
        </p:nvSpPr>
        <p:spPr>
          <a:xfrm>
            <a:off x="6877049" y="567201"/>
            <a:ext cx="1171575" cy="369332"/>
          </a:xfrm>
          <a:prstGeom prst="rect">
            <a:avLst/>
          </a:prstGeom>
          <a:noFill/>
          <a:ln>
            <a:noFill/>
          </a:ln>
        </p:spPr>
        <p:txBody>
          <a:bodyPr wrap="square" rtlCol="0">
            <a:spAutoFit/>
          </a:bodyPr>
          <a:lstStyle/>
          <a:p>
            <a:pPr algn="ctr"/>
            <a:r>
              <a:rPr lang="nb-NO" sz="1800" dirty="0"/>
              <a:t>Fakultet</a:t>
            </a:r>
          </a:p>
        </p:txBody>
      </p:sp>
      <p:sp>
        <p:nvSpPr>
          <p:cNvPr id="62" name="TekstSylinder 61">
            <a:extLst>
              <a:ext uri="{FF2B5EF4-FFF2-40B4-BE49-F238E27FC236}">
                <a16:creationId xmlns:a16="http://schemas.microsoft.com/office/drawing/2014/main" id="{B456D700-1DA6-0B6F-DD91-DFE8821DC9AC}"/>
              </a:ext>
            </a:extLst>
          </p:cNvPr>
          <p:cNvSpPr txBox="1">
            <a:spLocks noGrp="1" noRot="1" noMove="1" noResize="1" noEditPoints="1" noAdjustHandles="1" noChangeArrowheads="1" noChangeShapeType="1"/>
          </p:cNvSpPr>
          <p:nvPr/>
        </p:nvSpPr>
        <p:spPr>
          <a:xfrm>
            <a:off x="3928680" y="567201"/>
            <a:ext cx="1171575" cy="369332"/>
          </a:xfrm>
          <a:prstGeom prst="rect">
            <a:avLst/>
          </a:prstGeom>
          <a:noFill/>
          <a:ln>
            <a:noFill/>
          </a:ln>
        </p:spPr>
        <p:txBody>
          <a:bodyPr wrap="square" rtlCol="0">
            <a:spAutoFit/>
          </a:bodyPr>
          <a:lstStyle/>
          <a:p>
            <a:pPr algn="ctr"/>
            <a:r>
              <a:rPr lang="nb-NO" sz="1800" dirty="0"/>
              <a:t>Institutt</a:t>
            </a:r>
          </a:p>
        </p:txBody>
      </p:sp>
      <p:sp>
        <p:nvSpPr>
          <p:cNvPr id="63" name="Frihåndsform: figur 62">
            <a:extLst>
              <a:ext uri="{FF2B5EF4-FFF2-40B4-BE49-F238E27FC236}">
                <a16:creationId xmlns:a16="http://schemas.microsoft.com/office/drawing/2014/main" id="{E8ED6C13-8956-6D32-B7A8-132D183AA1D9}"/>
              </a:ext>
            </a:extLst>
          </p:cNvPr>
          <p:cNvSpPr>
            <a:spLocks noGrp="1" noRot="1" noMove="1" noResize="1" noEditPoints="1" noAdjustHandles="1" noChangeArrowheads="1" noChangeShapeType="1"/>
          </p:cNvSpPr>
          <p:nvPr/>
        </p:nvSpPr>
        <p:spPr>
          <a:xfrm>
            <a:off x="626482" y="995749"/>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Studenten leverer en semesteroppgave i Inspera </a:t>
            </a:r>
          </a:p>
        </p:txBody>
      </p:sp>
      <p:sp>
        <p:nvSpPr>
          <p:cNvPr id="64" name="Frihåndsform: figur 63">
            <a:extLst>
              <a:ext uri="{FF2B5EF4-FFF2-40B4-BE49-F238E27FC236}">
                <a16:creationId xmlns:a16="http://schemas.microsoft.com/office/drawing/2014/main" id="{D9296462-F0D7-AF8D-3AD4-83FC902D5105}"/>
              </a:ext>
            </a:extLst>
          </p:cNvPr>
          <p:cNvSpPr>
            <a:spLocks noGrp="1" noRot="1" noMove="1" noResize="1" noEditPoints="1" noAdjustHandles="1" noChangeArrowheads="1" noChangeShapeType="1"/>
          </p:cNvSpPr>
          <p:nvPr/>
        </p:nvSpPr>
        <p:spPr>
          <a:xfrm>
            <a:off x="3564563" y="995749"/>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defTabSz="533400">
              <a:lnSpc>
                <a:spcPct val="90000"/>
              </a:lnSpc>
              <a:spcBef>
                <a:spcPct val="0"/>
              </a:spcBef>
              <a:spcAft>
                <a:spcPct val="35000"/>
              </a:spcAft>
            </a:pPr>
            <a:r>
              <a:rPr lang="nb-NO" sz="1200" kern="1200" dirty="0">
                <a:solidFill>
                  <a:schemeClr val="tx1"/>
                </a:solidFill>
              </a:rPr>
              <a:t>Instituttet mener det fortsatt er grunnlag for mistanke. Instituttet</a:t>
            </a:r>
            <a:r>
              <a:rPr lang="nb-NO" sz="1200" dirty="0">
                <a:solidFill>
                  <a:schemeClr val="tx1"/>
                </a:solidFill>
              </a:rPr>
              <a:t> </a:t>
            </a:r>
            <a:r>
              <a:rPr lang="nb-NO" sz="1200" kern="1200" dirty="0">
                <a:solidFill>
                  <a:schemeClr val="tx1"/>
                </a:solidFill>
              </a:rPr>
              <a:t>oppsummerer saken og oversender saken til fakultetet.</a:t>
            </a:r>
          </a:p>
        </p:txBody>
      </p:sp>
      <p:sp>
        <p:nvSpPr>
          <p:cNvPr id="65" name="Frihåndsform: figur 64">
            <a:extLst>
              <a:ext uri="{FF2B5EF4-FFF2-40B4-BE49-F238E27FC236}">
                <a16:creationId xmlns:a16="http://schemas.microsoft.com/office/drawing/2014/main" id="{23CB9854-DCE9-2A26-AF0E-AD0E44332F26}"/>
              </a:ext>
            </a:extLst>
          </p:cNvPr>
          <p:cNvSpPr>
            <a:spLocks noGrp="1" noRot="1" noMove="1" noResize="1" noEditPoints="1" noAdjustHandles="1" noChangeArrowheads="1" noChangeShapeType="1"/>
          </p:cNvSpPr>
          <p:nvPr/>
        </p:nvSpPr>
        <p:spPr>
          <a:xfrm>
            <a:off x="6512933" y="995748"/>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Fakultetet informerer studenten om mottak av sak og studenten kan levere en uttalelse til instituttets oversendelse. </a:t>
            </a:r>
          </a:p>
        </p:txBody>
      </p:sp>
      <p:sp>
        <p:nvSpPr>
          <p:cNvPr id="67" name="Frihåndsform: figur 66">
            <a:extLst>
              <a:ext uri="{FF2B5EF4-FFF2-40B4-BE49-F238E27FC236}">
                <a16:creationId xmlns:a16="http://schemas.microsoft.com/office/drawing/2014/main" id="{06498ECE-E4DC-0C26-8C38-CC3AB187FD84}"/>
              </a:ext>
            </a:extLst>
          </p:cNvPr>
          <p:cNvSpPr>
            <a:spLocks noGrp="1" noRot="1" noMove="1" noResize="1" noEditPoints="1" noAdjustHandles="1" noChangeArrowheads="1" noChangeShapeType="1"/>
          </p:cNvSpPr>
          <p:nvPr/>
        </p:nvSpPr>
        <p:spPr>
          <a:xfrm>
            <a:off x="627588" y="2786022"/>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Sensor reagerer på språket i besvarelsen og % tekstlig likhet i </a:t>
            </a:r>
            <a:r>
              <a:rPr lang="nb-NO" sz="1200" kern="1200" dirty="0" err="1">
                <a:solidFill>
                  <a:schemeClr val="tx1"/>
                </a:solidFill>
              </a:rPr>
              <a:t>Ouriginal</a:t>
            </a:r>
            <a:endParaRPr lang="nb-NO" sz="1200" kern="1200" dirty="0">
              <a:solidFill>
                <a:schemeClr val="tx1"/>
              </a:solidFill>
            </a:endParaRPr>
          </a:p>
        </p:txBody>
      </p:sp>
      <p:sp>
        <p:nvSpPr>
          <p:cNvPr id="68" name="Frihåndsform: figur 67">
            <a:extLst>
              <a:ext uri="{FF2B5EF4-FFF2-40B4-BE49-F238E27FC236}">
                <a16:creationId xmlns:a16="http://schemas.microsoft.com/office/drawing/2014/main" id="{38CCB3E0-BAF4-D5B2-6E48-26AE0F9B3232}"/>
              </a:ext>
            </a:extLst>
          </p:cNvPr>
          <p:cNvSpPr>
            <a:spLocks noGrp="1" noRot="1" noMove="1" noResize="1" noEditPoints="1" noAdjustHandles="1" noChangeArrowheads="1" noChangeShapeType="1"/>
          </p:cNvSpPr>
          <p:nvPr/>
        </p:nvSpPr>
        <p:spPr>
          <a:xfrm>
            <a:off x="3564563" y="2712223"/>
            <a:ext cx="1899808" cy="1433553"/>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Instituttet varsler studenten om mistanke om fusk og sender sakens dokumenter. </a:t>
            </a:r>
          </a:p>
          <a:p>
            <a:pPr marL="0" lvl="0" indent="0" defTabSz="533400">
              <a:lnSpc>
                <a:spcPct val="90000"/>
              </a:lnSpc>
              <a:spcBef>
                <a:spcPct val="0"/>
              </a:spcBef>
              <a:spcAft>
                <a:spcPct val="35000"/>
              </a:spcAft>
              <a:buNone/>
            </a:pPr>
            <a:r>
              <a:rPr lang="nb-NO" sz="1200" kern="1200" dirty="0">
                <a:solidFill>
                  <a:schemeClr val="tx1"/>
                </a:solidFill>
              </a:rPr>
              <a:t>Studenten velger å ha et møte med instituttet og levere en skriftlig uttalelse. </a:t>
            </a:r>
          </a:p>
        </p:txBody>
      </p:sp>
      <p:sp>
        <p:nvSpPr>
          <p:cNvPr id="69" name="Frihåndsform: figur 68">
            <a:extLst>
              <a:ext uri="{FF2B5EF4-FFF2-40B4-BE49-F238E27FC236}">
                <a16:creationId xmlns:a16="http://schemas.microsoft.com/office/drawing/2014/main" id="{EB4CF064-D927-AC2A-F7F8-4A824C531288}"/>
              </a:ext>
            </a:extLst>
          </p:cNvPr>
          <p:cNvSpPr>
            <a:spLocks noGrp="1" noRot="1" noMove="1" noResize="1" noEditPoints="1" noAdjustHandles="1" noChangeArrowheads="1" noChangeShapeType="1"/>
          </p:cNvSpPr>
          <p:nvPr/>
        </p:nvSpPr>
        <p:spPr>
          <a:xfrm>
            <a:off x="6512933" y="2786020"/>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Fakultetet vurderer alle sakens dokumenter og avgjør utfall av saken. </a:t>
            </a:r>
            <a:r>
              <a:rPr lang="nb-NO" sz="1200" dirty="0">
                <a:solidFill>
                  <a:schemeClr val="tx1"/>
                </a:solidFill>
              </a:rPr>
              <a:t>Skriver saksfremlegg med innstilling til nemnda for studentsaker.</a:t>
            </a:r>
            <a:endParaRPr lang="nb-NO" sz="1200" kern="1200" dirty="0">
              <a:solidFill>
                <a:schemeClr val="tx1"/>
              </a:solidFill>
            </a:endParaRPr>
          </a:p>
        </p:txBody>
      </p:sp>
      <p:sp>
        <p:nvSpPr>
          <p:cNvPr id="71" name="Frihåndsform: figur 70">
            <a:extLst>
              <a:ext uri="{FF2B5EF4-FFF2-40B4-BE49-F238E27FC236}">
                <a16:creationId xmlns:a16="http://schemas.microsoft.com/office/drawing/2014/main" id="{6AD5FF98-5EF1-B956-E57B-9CE0018E7846}"/>
              </a:ext>
            </a:extLst>
          </p:cNvPr>
          <p:cNvSpPr>
            <a:spLocks noGrp="1" noRot="1" noMove="1" noResize="1" noEditPoints="1" noAdjustHandles="1" noChangeArrowheads="1" noChangeShapeType="1"/>
          </p:cNvSpPr>
          <p:nvPr/>
        </p:nvSpPr>
        <p:spPr>
          <a:xfrm>
            <a:off x="626482" y="4576295"/>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Sensor mistenker fusk og informerer eksamenskonsulenten.</a:t>
            </a:r>
          </a:p>
        </p:txBody>
      </p:sp>
      <p:sp>
        <p:nvSpPr>
          <p:cNvPr id="72" name="Frihåndsform: figur 71">
            <a:extLst>
              <a:ext uri="{FF2B5EF4-FFF2-40B4-BE49-F238E27FC236}">
                <a16:creationId xmlns:a16="http://schemas.microsoft.com/office/drawing/2014/main" id="{8D05DCE9-1506-6D41-F3C6-83F50937E6DF}"/>
              </a:ext>
            </a:extLst>
          </p:cNvPr>
          <p:cNvSpPr>
            <a:spLocks noGrp="1" noRot="1" noMove="1" noResize="1" noEditPoints="1" noAdjustHandles="1" noChangeArrowheads="1" noChangeShapeType="1"/>
          </p:cNvSpPr>
          <p:nvPr/>
        </p:nvSpPr>
        <p:spPr>
          <a:xfrm>
            <a:off x="3564563" y="4576295"/>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defTabSz="533400">
              <a:lnSpc>
                <a:spcPct val="90000"/>
              </a:lnSpc>
              <a:spcBef>
                <a:spcPct val="0"/>
              </a:spcBef>
              <a:spcAft>
                <a:spcPct val="35000"/>
              </a:spcAft>
              <a:buNone/>
            </a:pPr>
            <a:r>
              <a:rPr lang="nb-NO" sz="1200" kern="1200" dirty="0">
                <a:solidFill>
                  <a:schemeClr val="tx1"/>
                </a:solidFill>
              </a:rPr>
              <a:t>Instituttet går igjennom sensors redegjørelse og plagiatkontroll og mener det er grunnlag for mistanke om fusk </a:t>
            </a:r>
          </a:p>
        </p:txBody>
      </p:sp>
      <p:sp>
        <p:nvSpPr>
          <p:cNvPr id="73" name="Frihåndsform: figur 72">
            <a:extLst>
              <a:ext uri="{FF2B5EF4-FFF2-40B4-BE49-F238E27FC236}">
                <a16:creationId xmlns:a16="http://schemas.microsoft.com/office/drawing/2014/main" id="{1FEF1024-C4EE-B686-2FE4-22693C4F3D9B}"/>
              </a:ext>
            </a:extLst>
          </p:cNvPr>
          <p:cNvSpPr>
            <a:spLocks noGrp="1" noRot="1" noMove="1" noResize="1" noEditPoints="1" noAdjustHandles="1" noChangeArrowheads="1" noChangeShapeType="1"/>
          </p:cNvSpPr>
          <p:nvPr/>
        </p:nvSpPr>
        <p:spPr>
          <a:xfrm>
            <a:off x="6512933" y="4576292"/>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Oversender sak til nemnda, informerer studenten og gir studenten en frist til å gi uttalelse på saksfremlegget. </a:t>
            </a:r>
          </a:p>
        </p:txBody>
      </p:sp>
      <p:sp>
        <p:nvSpPr>
          <p:cNvPr id="74" name="Frihåndsform: figur 73">
            <a:extLst>
              <a:ext uri="{FF2B5EF4-FFF2-40B4-BE49-F238E27FC236}">
                <a16:creationId xmlns:a16="http://schemas.microsoft.com/office/drawing/2014/main" id="{856E2D2B-8D3D-DA9C-D0D5-6BC2A79BE0B5}"/>
              </a:ext>
            </a:extLst>
          </p:cNvPr>
          <p:cNvSpPr/>
          <p:nvPr/>
        </p:nvSpPr>
        <p:spPr>
          <a:xfrm>
            <a:off x="9456157" y="4576292"/>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defTabSz="533400">
              <a:lnSpc>
                <a:spcPct val="90000"/>
              </a:lnSpc>
              <a:spcBef>
                <a:spcPct val="0"/>
              </a:spcBef>
              <a:spcAft>
                <a:spcPct val="35000"/>
              </a:spcAft>
            </a:pPr>
            <a:r>
              <a:rPr lang="nb-NO" sz="1200" kern="1200" dirty="0">
                <a:solidFill>
                  <a:schemeClr val="tx1"/>
                </a:solidFill>
              </a:rPr>
              <a:t>Behandler saken. Informerer studenten og fakultet om utfall.</a:t>
            </a:r>
          </a:p>
        </p:txBody>
      </p:sp>
      <p:cxnSp>
        <p:nvCxnSpPr>
          <p:cNvPr id="80" name="Rett pilkobling 79">
            <a:extLst>
              <a:ext uri="{FF2B5EF4-FFF2-40B4-BE49-F238E27FC236}">
                <a16:creationId xmlns:a16="http://schemas.microsoft.com/office/drawing/2014/main" id="{8BFD20E5-161D-5AFC-E59D-6139768A3359}"/>
              </a:ext>
            </a:extLst>
          </p:cNvPr>
          <p:cNvCxnSpPr/>
          <p:nvPr/>
        </p:nvCxnSpPr>
        <p:spPr>
          <a:xfrm>
            <a:off x="1552575" y="2135633"/>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Rett pilkobling 82">
            <a:extLst>
              <a:ext uri="{FF2B5EF4-FFF2-40B4-BE49-F238E27FC236}">
                <a16:creationId xmlns:a16="http://schemas.microsoft.com/office/drawing/2014/main" id="{2757A00E-21DB-E4AC-00A8-F9FE27F04E29}"/>
              </a:ext>
            </a:extLst>
          </p:cNvPr>
          <p:cNvCxnSpPr/>
          <p:nvPr/>
        </p:nvCxnSpPr>
        <p:spPr>
          <a:xfrm>
            <a:off x="1552575" y="3938259"/>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4" name="Rett pilkobling 83">
            <a:extLst>
              <a:ext uri="{FF2B5EF4-FFF2-40B4-BE49-F238E27FC236}">
                <a16:creationId xmlns:a16="http://schemas.microsoft.com/office/drawing/2014/main" id="{89AAB89E-06AA-3F4C-80F8-D86477B8DFC6}"/>
              </a:ext>
            </a:extLst>
          </p:cNvPr>
          <p:cNvCxnSpPr/>
          <p:nvPr/>
        </p:nvCxnSpPr>
        <p:spPr>
          <a:xfrm>
            <a:off x="7410450" y="3925905"/>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5" name="Rett pilkobling 84">
            <a:extLst>
              <a:ext uri="{FF2B5EF4-FFF2-40B4-BE49-F238E27FC236}">
                <a16:creationId xmlns:a16="http://schemas.microsoft.com/office/drawing/2014/main" id="{9486B5CC-3902-AD72-AC61-F85FB8BDCBAF}"/>
              </a:ext>
            </a:extLst>
          </p:cNvPr>
          <p:cNvCxnSpPr/>
          <p:nvPr/>
        </p:nvCxnSpPr>
        <p:spPr>
          <a:xfrm>
            <a:off x="7410450" y="2135633"/>
            <a:ext cx="0" cy="576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9" name="Rett pilkobling 88">
            <a:extLst>
              <a:ext uri="{FF2B5EF4-FFF2-40B4-BE49-F238E27FC236}">
                <a16:creationId xmlns:a16="http://schemas.microsoft.com/office/drawing/2014/main" id="{8F46E713-32AA-65FE-583C-ED1F7D7EA7A3}"/>
              </a:ext>
            </a:extLst>
          </p:cNvPr>
          <p:cNvCxnSpPr/>
          <p:nvPr/>
        </p:nvCxnSpPr>
        <p:spPr>
          <a:xfrm>
            <a:off x="2526290" y="5133975"/>
            <a:ext cx="912235"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0" name="Rett pilkobling 89">
            <a:extLst>
              <a:ext uri="{FF2B5EF4-FFF2-40B4-BE49-F238E27FC236}">
                <a16:creationId xmlns:a16="http://schemas.microsoft.com/office/drawing/2014/main" id="{3E52F6C7-99CB-965E-7473-6651857DDECC}"/>
              </a:ext>
            </a:extLst>
          </p:cNvPr>
          <p:cNvCxnSpPr/>
          <p:nvPr/>
        </p:nvCxnSpPr>
        <p:spPr>
          <a:xfrm>
            <a:off x="5464371" y="1552575"/>
            <a:ext cx="912235"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1" name="Rett pilkobling 90">
            <a:extLst>
              <a:ext uri="{FF2B5EF4-FFF2-40B4-BE49-F238E27FC236}">
                <a16:creationId xmlns:a16="http://schemas.microsoft.com/office/drawing/2014/main" id="{91DDABFA-B738-F045-6F95-5A6FA46BA62E}"/>
              </a:ext>
            </a:extLst>
          </p:cNvPr>
          <p:cNvCxnSpPr/>
          <p:nvPr/>
        </p:nvCxnSpPr>
        <p:spPr>
          <a:xfrm>
            <a:off x="8412741" y="5133975"/>
            <a:ext cx="912235"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3" name="Rett pilkobling 92">
            <a:extLst>
              <a:ext uri="{FF2B5EF4-FFF2-40B4-BE49-F238E27FC236}">
                <a16:creationId xmlns:a16="http://schemas.microsoft.com/office/drawing/2014/main" id="{E1F84050-A70C-68B9-C5E5-BFA228384621}"/>
              </a:ext>
            </a:extLst>
          </p:cNvPr>
          <p:cNvCxnSpPr>
            <a:cxnSpLocks/>
          </p:cNvCxnSpPr>
          <p:nvPr/>
        </p:nvCxnSpPr>
        <p:spPr>
          <a:xfrm flipV="1">
            <a:off x="4486275" y="4219575"/>
            <a:ext cx="0" cy="356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6" name="Rett pilkobling 95">
            <a:extLst>
              <a:ext uri="{FF2B5EF4-FFF2-40B4-BE49-F238E27FC236}">
                <a16:creationId xmlns:a16="http://schemas.microsoft.com/office/drawing/2014/main" id="{313E11DC-9DBE-CD46-53A9-2E107E4BEB24}"/>
              </a:ext>
            </a:extLst>
          </p:cNvPr>
          <p:cNvCxnSpPr>
            <a:cxnSpLocks/>
          </p:cNvCxnSpPr>
          <p:nvPr/>
        </p:nvCxnSpPr>
        <p:spPr>
          <a:xfrm flipV="1">
            <a:off x="4486275" y="2355506"/>
            <a:ext cx="0" cy="3567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698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3F87C854-F7C1-9681-B866-BB1E6C732098}"/>
              </a:ext>
            </a:extLst>
          </p:cNvPr>
          <p:cNvSpPr>
            <a:spLocks noGrp="1"/>
          </p:cNvSpPr>
          <p:nvPr>
            <p:ph type="title"/>
          </p:nvPr>
        </p:nvSpPr>
        <p:spPr>
          <a:xfrm>
            <a:off x="1097280" y="286603"/>
            <a:ext cx="10058400" cy="1450757"/>
          </a:xfrm>
        </p:spPr>
        <p:txBody>
          <a:bodyPr anchor="b">
            <a:normAutofit/>
          </a:bodyPr>
          <a:lstStyle/>
          <a:p>
            <a:r>
              <a:rPr lang="nb-NO" dirty="0"/>
              <a:t>Gjenbruk av eget arbeid</a:t>
            </a:r>
          </a:p>
        </p:txBody>
      </p:sp>
      <p:sp>
        <p:nvSpPr>
          <p:cNvPr id="11" name="Text Placeholder 3">
            <a:extLst>
              <a:ext uri="{FF2B5EF4-FFF2-40B4-BE49-F238E27FC236}">
                <a16:creationId xmlns:a16="http://schemas.microsoft.com/office/drawing/2014/main" id="{16826FA6-27E4-FC8E-1426-3D59D0CEBB0A}"/>
              </a:ext>
            </a:extLst>
          </p:cNvPr>
          <p:cNvSpPr>
            <a:spLocks noGrp="1"/>
          </p:cNvSpPr>
          <p:nvPr>
            <p:ph sz="half" idx="1"/>
          </p:nvPr>
        </p:nvSpPr>
        <p:spPr>
          <a:xfrm>
            <a:off x="1097280" y="2120900"/>
            <a:ext cx="4639736" cy="3748193"/>
          </a:xfrm>
        </p:spPr>
        <p:txBody>
          <a:bodyPr>
            <a:normAutofit fontScale="92500" lnSpcReduction="20000"/>
          </a:bodyPr>
          <a:lstStyle/>
          <a:p>
            <a:pPr marL="0" indent="0">
              <a:buNone/>
            </a:pPr>
            <a:r>
              <a:rPr lang="nb-NO" sz="2400" i="1" dirty="0"/>
              <a:t>«</a:t>
            </a:r>
            <a:r>
              <a:rPr lang="nb-NO" dirty="0"/>
              <a:t>Dersom studenten bygger på eget arbeid som tidligere er innlevert til vurdering, […] skille mellom arbeid som har gitt uttelling i form av oppnådde studiepoeng eller rett til å gå opp til eksamen, og arbeid som ikke tidligere har gitt uttelling. Dette vil være i tråd med allmenne forskningsetiske prinsipper som skiller mellom publiserte og upubliserte arbeider.</a:t>
            </a:r>
            <a:r>
              <a:rPr lang="nb-NO" sz="2400" i="1" dirty="0"/>
              <a:t>» </a:t>
            </a:r>
          </a:p>
          <a:p>
            <a:pPr>
              <a:lnSpc>
                <a:spcPct val="100000"/>
              </a:lnSpc>
            </a:pPr>
            <a:endParaRPr lang="nb-NO" sz="1800" dirty="0"/>
          </a:p>
          <a:p>
            <a:pPr marL="0" indent="0">
              <a:lnSpc>
                <a:spcPct val="100000"/>
              </a:lnSpc>
              <a:buNone/>
            </a:pPr>
            <a:r>
              <a:rPr lang="nb-NO" sz="1000" dirty="0"/>
              <a:t>(</a:t>
            </a:r>
            <a:r>
              <a:rPr lang="nb-NO" sz="1000" dirty="0" err="1"/>
              <a:t>Prop</a:t>
            </a:r>
            <a:r>
              <a:rPr lang="nb-NO" sz="1000" dirty="0"/>
              <a:t>. 126 L 2022-2023, p. 246)</a:t>
            </a:r>
          </a:p>
          <a:p>
            <a:pPr>
              <a:lnSpc>
                <a:spcPct val="100000"/>
              </a:lnSpc>
            </a:pPr>
            <a:endParaRPr lang="en-US" sz="1800" dirty="0"/>
          </a:p>
        </p:txBody>
      </p:sp>
      <p:sp>
        <p:nvSpPr>
          <p:cNvPr id="6" name="Plassholder for innhold 5">
            <a:extLst>
              <a:ext uri="{FF2B5EF4-FFF2-40B4-BE49-F238E27FC236}">
                <a16:creationId xmlns:a16="http://schemas.microsoft.com/office/drawing/2014/main" id="{05BAA9FF-6924-62FA-D1E5-709FBEBC89BB}"/>
              </a:ext>
            </a:extLst>
          </p:cNvPr>
          <p:cNvSpPr>
            <a:spLocks noGrp="1"/>
          </p:cNvSpPr>
          <p:nvPr>
            <p:ph sz="half" idx="2"/>
          </p:nvPr>
        </p:nvSpPr>
        <p:spPr>
          <a:xfrm>
            <a:off x="6515944" y="2120900"/>
            <a:ext cx="4639736" cy="3748194"/>
          </a:xfrm>
        </p:spPr>
        <p:txBody>
          <a:bodyPr>
            <a:normAutofit fontScale="92500" lnSpcReduction="20000"/>
          </a:bodyPr>
          <a:lstStyle/>
          <a:p>
            <a:pPr>
              <a:lnSpc>
                <a:spcPct val="107000"/>
              </a:lnSpc>
              <a:spcAft>
                <a:spcPts val="800"/>
              </a:spcAft>
            </a:pPr>
            <a:r>
              <a:rPr lang="en-GB" sz="2600" dirty="0" err="1">
                <a:effectLst/>
                <a:ea typeface="Times New Roman" panose="02020603050405020304" pitchFamily="18" charset="0"/>
                <a:cs typeface="Arial" panose="020B0604020202020204" pitchFamily="34" charset="0"/>
              </a:rPr>
              <a:t>Eksamen</a:t>
            </a:r>
            <a:r>
              <a:rPr lang="en-GB" sz="2600" dirty="0">
                <a:effectLst/>
                <a:ea typeface="Times New Roman" panose="02020603050405020304" pitchFamily="18" charset="0"/>
                <a:cs typeface="Arial" panose="020B0604020202020204" pitchFamily="34" charset="0"/>
              </a:rPr>
              <a:t> tester </a:t>
            </a:r>
            <a:r>
              <a:rPr lang="en-GB" sz="2600" dirty="0" err="1">
                <a:effectLst/>
                <a:ea typeface="Times New Roman" panose="02020603050405020304" pitchFamily="18" charset="0"/>
                <a:cs typeface="Arial" panose="020B0604020202020204" pitchFamily="34" charset="0"/>
              </a:rPr>
              <a:t>studenten</a:t>
            </a:r>
            <a:r>
              <a:rPr lang="en-GB" sz="2600" dirty="0" err="1">
                <a:ea typeface="Times New Roman" panose="02020603050405020304" pitchFamily="18" charset="0"/>
                <a:cs typeface="Arial" panose="020B0604020202020204" pitchFamily="34" charset="0"/>
              </a:rPr>
              <a:t>s</a:t>
            </a:r>
            <a:r>
              <a:rPr lang="en-GB" sz="2600" dirty="0">
                <a:ea typeface="Times New Roman" panose="02020603050405020304" pitchFamily="18" charset="0"/>
                <a:cs typeface="Arial" panose="020B0604020202020204" pitchFamily="34" charset="0"/>
              </a:rPr>
              <a:t> </a:t>
            </a:r>
            <a:r>
              <a:rPr lang="en-GB" sz="2600" dirty="0" err="1">
                <a:ea typeface="Times New Roman" panose="02020603050405020304" pitchFamily="18" charset="0"/>
                <a:cs typeface="Arial" panose="020B0604020202020204" pitchFamily="34" charset="0"/>
              </a:rPr>
              <a:t>læringsutbytte</a:t>
            </a:r>
            <a:r>
              <a:rPr lang="en-GB" sz="2600" dirty="0">
                <a:ea typeface="Times New Roman" panose="02020603050405020304" pitchFamily="18" charset="0"/>
                <a:cs typeface="Arial" panose="020B0604020202020204" pitchFamily="34" charset="0"/>
              </a:rPr>
              <a:t> i et </a:t>
            </a:r>
            <a:r>
              <a:rPr lang="en-GB" sz="2600" dirty="0" err="1">
                <a:ea typeface="Times New Roman" panose="02020603050405020304" pitchFamily="18" charset="0"/>
                <a:cs typeface="Arial" panose="020B0604020202020204" pitchFamily="34" charset="0"/>
              </a:rPr>
              <a:t>emne</a:t>
            </a:r>
            <a:endParaRPr lang="en-GB" sz="2600" dirty="0">
              <a:effectLst/>
              <a:ea typeface="Times New Roman" panose="02020603050405020304" pitchFamily="18" charset="0"/>
              <a:cs typeface="Arial" panose="020B0604020202020204" pitchFamily="34" charset="0"/>
            </a:endParaRPr>
          </a:p>
          <a:p>
            <a:pPr>
              <a:lnSpc>
                <a:spcPct val="107000"/>
              </a:lnSpc>
              <a:spcAft>
                <a:spcPts val="800"/>
              </a:spcAft>
            </a:pPr>
            <a:endParaRPr lang="nb-NO" sz="2600" dirty="0">
              <a:effectLst/>
              <a:ea typeface="Calibri" panose="020F0502020204030204" pitchFamily="34" charset="0"/>
              <a:cs typeface="Arial" panose="020B0604020202020204" pitchFamily="34" charset="0"/>
            </a:endParaRPr>
          </a:p>
          <a:p>
            <a:pPr>
              <a:lnSpc>
                <a:spcPct val="107000"/>
              </a:lnSpc>
              <a:spcAft>
                <a:spcPts val="800"/>
              </a:spcAft>
            </a:pPr>
            <a:r>
              <a:rPr lang="en-GB" sz="2600" dirty="0" err="1">
                <a:ea typeface="Times New Roman" panose="02020603050405020304" pitchFamily="18" charset="0"/>
                <a:cs typeface="Arial" panose="020B0604020202020204" pitchFamily="34" charset="0"/>
              </a:rPr>
              <a:t>Belønnes</a:t>
            </a:r>
            <a:r>
              <a:rPr lang="en-GB" sz="2600" dirty="0">
                <a:ea typeface="Times New Roman" panose="02020603050405020304" pitchFamily="18" charset="0"/>
                <a:cs typeface="Arial" panose="020B0604020202020204" pitchFamily="34" charset="0"/>
              </a:rPr>
              <a:t> med </a:t>
            </a:r>
            <a:r>
              <a:rPr lang="en-GB" sz="2600" dirty="0" err="1">
                <a:ea typeface="Times New Roman" panose="02020603050405020304" pitchFamily="18" charset="0"/>
                <a:cs typeface="Arial" panose="020B0604020202020204" pitchFamily="34" charset="0"/>
              </a:rPr>
              <a:t>studiepoeng</a:t>
            </a:r>
            <a:r>
              <a:rPr lang="en-GB" sz="2600" dirty="0">
                <a:ea typeface="Times New Roman" panose="02020603050405020304" pitchFamily="18" charset="0"/>
                <a:cs typeface="Arial" panose="020B0604020202020204" pitchFamily="34" charset="0"/>
              </a:rPr>
              <a:t> </a:t>
            </a:r>
            <a:r>
              <a:rPr lang="en-GB" sz="2600" dirty="0" err="1">
                <a:ea typeface="Times New Roman" panose="02020603050405020304" pitchFamily="18" charset="0"/>
                <a:cs typeface="Arial" panose="020B0604020202020204" pitchFamily="34" charset="0"/>
              </a:rPr>
              <a:t>som</a:t>
            </a:r>
            <a:r>
              <a:rPr lang="en-GB" sz="2600" dirty="0">
                <a:ea typeface="Times New Roman" panose="02020603050405020304" pitchFamily="18" charset="0"/>
                <a:cs typeface="Arial" panose="020B0604020202020204" pitchFamily="34" charset="0"/>
              </a:rPr>
              <a:t> </a:t>
            </a:r>
            <a:r>
              <a:rPr lang="en-GB" sz="2600" dirty="0" err="1">
                <a:ea typeface="Times New Roman" panose="02020603050405020304" pitchFamily="18" charset="0"/>
                <a:cs typeface="Arial" panose="020B0604020202020204" pitchFamily="34" charset="0"/>
              </a:rPr>
              <a:t>kan</a:t>
            </a:r>
            <a:r>
              <a:rPr lang="en-GB" sz="2600" dirty="0">
                <a:ea typeface="Times New Roman" panose="02020603050405020304" pitchFamily="18" charset="0"/>
                <a:cs typeface="Arial" panose="020B0604020202020204" pitchFamily="34" charset="0"/>
              </a:rPr>
              <a:t> </a:t>
            </a:r>
            <a:r>
              <a:rPr lang="en-GB" sz="2600" dirty="0" err="1">
                <a:ea typeface="Times New Roman" panose="02020603050405020304" pitchFamily="18" charset="0"/>
                <a:cs typeface="Arial" panose="020B0604020202020204" pitchFamily="34" charset="0"/>
              </a:rPr>
              <a:t>brukes</a:t>
            </a:r>
            <a:r>
              <a:rPr lang="en-GB" sz="2600" dirty="0">
                <a:ea typeface="Times New Roman" panose="02020603050405020304" pitchFamily="18" charset="0"/>
                <a:cs typeface="Arial" panose="020B0604020202020204" pitchFamily="34" charset="0"/>
              </a:rPr>
              <a:t> </a:t>
            </a:r>
            <a:r>
              <a:rPr lang="en-GB" sz="2600" dirty="0" err="1">
                <a:ea typeface="Times New Roman" panose="02020603050405020304" pitchFamily="18" charset="0"/>
                <a:cs typeface="Arial" panose="020B0604020202020204" pitchFamily="34" charset="0"/>
              </a:rPr>
              <a:t>i</a:t>
            </a:r>
            <a:r>
              <a:rPr lang="en-GB" sz="2600" dirty="0">
                <a:ea typeface="Times New Roman" panose="02020603050405020304" pitchFamily="18" charset="0"/>
                <a:cs typeface="Arial" panose="020B0604020202020204" pitchFamily="34" charset="0"/>
              </a:rPr>
              <a:t> </a:t>
            </a:r>
            <a:r>
              <a:rPr lang="en-GB" sz="2600" dirty="0" err="1">
                <a:ea typeface="Times New Roman" panose="02020603050405020304" pitchFamily="18" charset="0"/>
                <a:cs typeface="Arial" panose="020B0604020202020204" pitchFamily="34" charset="0"/>
              </a:rPr>
              <a:t>en</a:t>
            </a:r>
            <a:r>
              <a:rPr lang="en-GB" sz="2600" dirty="0">
                <a:ea typeface="Times New Roman" panose="02020603050405020304" pitchFamily="18" charset="0"/>
                <a:cs typeface="Arial" panose="020B0604020202020204" pitchFamily="34" charset="0"/>
              </a:rPr>
              <a:t> grad. </a:t>
            </a:r>
            <a:endParaRPr lang="en-GB" sz="2600" dirty="0">
              <a:effectLst/>
              <a:ea typeface="Times New Roman" panose="02020603050405020304" pitchFamily="18" charset="0"/>
              <a:cs typeface="Arial" panose="020B0604020202020204" pitchFamily="34" charset="0"/>
            </a:endParaRPr>
          </a:p>
          <a:p>
            <a:pPr>
              <a:lnSpc>
                <a:spcPct val="107000"/>
              </a:lnSpc>
              <a:spcAft>
                <a:spcPts val="800"/>
              </a:spcAft>
            </a:pPr>
            <a:endParaRPr lang="nb-NO" sz="2600" dirty="0">
              <a:effectLst/>
              <a:ea typeface="Calibri" panose="020F0502020204030204" pitchFamily="34" charset="0"/>
              <a:cs typeface="Arial" panose="020B0604020202020204" pitchFamily="34" charset="0"/>
            </a:endParaRPr>
          </a:p>
          <a:p>
            <a:pPr>
              <a:lnSpc>
                <a:spcPct val="107000"/>
              </a:lnSpc>
              <a:spcAft>
                <a:spcPts val="800"/>
              </a:spcAft>
            </a:pPr>
            <a:r>
              <a:rPr lang="nb-NO" sz="2600" dirty="0">
                <a:effectLst/>
                <a:ea typeface="Times New Roman" panose="02020603050405020304" pitchFamily="18" charset="0"/>
                <a:cs typeface="Arial" panose="020B0604020202020204" pitchFamily="34" charset="0"/>
              </a:rPr>
              <a:t>Likt vurderingsgrunnlag</a:t>
            </a:r>
            <a:endParaRPr lang="nb-NO" sz="2600" dirty="0">
              <a:effectLst/>
              <a:ea typeface="Calibri" panose="020F0502020204030204" pitchFamily="34" charset="0"/>
              <a:cs typeface="Arial" panose="020B0604020202020204" pitchFamily="34" charset="0"/>
            </a:endParaRPr>
          </a:p>
          <a:p>
            <a:pPr marL="0" indent="0">
              <a:buNone/>
            </a:pPr>
            <a:endParaRPr lang="nb-NO" i="1" dirty="0"/>
          </a:p>
          <a:p>
            <a:pPr marL="0" indent="0">
              <a:buNone/>
            </a:pPr>
            <a:endParaRPr lang="nb-NO" dirty="0"/>
          </a:p>
        </p:txBody>
      </p:sp>
      <p:sp>
        <p:nvSpPr>
          <p:cNvPr id="3" name="Plassholder for lysbildenummer 2" hidden="1">
            <a:extLst>
              <a:ext uri="{FF2B5EF4-FFF2-40B4-BE49-F238E27FC236}">
                <a16:creationId xmlns:a16="http://schemas.microsoft.com/office/drawing/2014/main" id="{A7ED8BAB-385F-CD42-395F-6DCB25FE0692}"/>
              </a:ext>
            </a:extLst>
          </p:cNvPr>
          <p:cNvSpPr>
            <a:spLocks noGrp="1"/>
          </p:cNvSpPr>
          <p:nvPr>
            <p:ph type="sldNum" sz="quarter" idx="4294967295"/>
          </p:nvPr>
        </p:nvSpPr>
        <p:spPr>
          <a:xfrm>
            <a:off x="10993582" y="6446838"/>
            <a:ext cx="780010" cy="365125"/>
          </a:xfrm>
        </p:spPr>
        <p:txBody>
          <a:bodyPr/>
          <a:lstStyle/>
          <a:p>
            <a:pPr>
              <a:spcAft>
                <a:spcPts val="600"/>
              </a:spcAft>
            </a:pPr>
            <a:r>
              <a:rPr lang="en-US"/>
              <a:t>Page </a:t>
            </a:r>
            <a:fld id="{5251F420-7306-4E7C-A79E-F31A38F7D392}" type="slidenum">
              <a:rPr lang="en-US" smtClean="0"/>
              <a:pPr>
                <a:spcAft>
                  <a:spcPts val="600"/>
                </a:spcAft>
              </a:pPr>
              <a:t>17</a:t>
            </a:fld>
            <a:endParaRPr lang="en-US"/>
          </a:p>
        </p:txBody>
      </p:sp>
      <p:sp>
        <p:nvSpPr>
          <p:cNvPr id="2" name="Plassholder for bunntekst 1">
            <a:extLst>
              <a:ext uri="{FF2B5EF4-FFF2-40B4-BE49-F238E27FC236}">
                <a16:creationId xmlns:a16="http://schemas.microsoft.com/office/drawing/2014/main" id="{8EFE6CE9-926C-06AD-4BEA-F69318338256}"/>
              </a:ext>
            </a:extLst>
          </p:cNvPr>
          <p:cNvSpPr>
            <a:spLocks noGrp="1"/>
          </p:cNvSpPr>
          <p:nvPr>
            <p:ph type="ftr" sz="quarter" idx="4294967295"/>
          </p:nvPr>
        </p:nvSpPr>
        <p:spPr>
          <a:xfrm>
            <a:off x="1097279" y="6446838"/>
            <a:ext cx="6818262" cy="365125"/>
          </a:xfrm>
        </p:spPr>
        <p:txBody>
          <a:bodyPr/>
          <a:lstStyle/>
          <a:p>
            <a:pPr>
              <a:spcAft>
                <a:spcPts val="600"/>
              </a:spcAft>
            </a:pPr>
            <a:r>
              <a:rPr lang="nb-NO" dirty="0" err="1"/>
              <a:t>Faculty</a:t>
            </a:r>
            <a:r>
              <a:rPr lang="nb-NO" dirty="0"/>
              <a:t> </a:t>
            </a:r>
            <a:r>
              <a:rPr lang="nb-NO" dirty="0" err="1"/>
              <a:t>of</a:t>
            </a:r>
            <a:r>
              <a:rPr lang="nb-NO" dirty="0"/>
              <a:t> </a:t>
            </a:r>
            <a:r>
              <a:rPr lang="nb-NO" dirty="0" err="1"/>
              <a:t>Social</a:t>
            </a:r>
            <a:r>
              <a:rPr lang="nb-NO" dirty="0"/>
              <a:t> Sciences</a:t>
            </a:r>
          </a:p>
        </p:txBody>
      </p:sp>
    </p:spTree>
    <p:extLst>
      <p:ext uri="{BB962C8B-B14F-4D97-AF65-F5344CB8AC3E}">
        <p14:creationId xmlns:p14="http://schemas.microsoft.com/office/powerpoint/2010/main" val="305622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690F24-F5D6-D3A7-F22A-9A7E0044872E}"/>
              </a:ext>
            </a:extLst>
          </p:cNvPr>
          <p:cNvSpPr>
            <a:spLocks noGrp="1"/>
          </p:cNvSpPr>
          <p:nvPr>
            <p:ph type="title"/>
          </p:nvPr>
        </p:nvSpPr>
        <p:spPr>
          <a:xfrm>
            <a:off x="360044" y="360045"/>
            <a:ext cx="11471910" cy="542658"/>
          </a:xfrm>
        </p:spPr>
        <p:txBody>
          <a:bodyPr anchor="b">
            <a:normAutofit/>
          </a:bodyPr>
          <a:lstStyle/>
          <a:p>
            <a:r>
              <a:rPr lang="nb-NO" sz="3200" dirty="0"/>
              <a:t>Hvilke krav stilles til studentene?</a:t>
            </a:r>
          </a:p>
        </p:txBody>
      </p:sp>
      <p:graphicFrame>
        <p:nvGraphicFramePr>
          <p:cNvPr id="7" name="Plassholder for innhold 2">
            <a:extLst>
              <a:ext uri="{FF2B5EF4-FFF2-40B4-BE49-F238E27FC236}">
                <a16:creationId xmlns:a16="http://schemas.microsoft.com/office/drawing/2014/main" id="{B4F68A1C-2482-1720-EA4E-D50B65F71661}"/>
              </a:ext>
            </a:extLst>
          </p:cNvPr>
          <p:cNvGraphicFramePr>
            <a:graphicFrameLocks noGrp="1"/>
          </p:cNvGraphicFramePr>
          <p:nvPr>
            <p:ph sz="quarter" idx="28"/>
            <p:extLst>
              <p:ext uri="{D42A27DB-BD31-4B8C-83A1-F6EECF244321}">
                <p14:modId xmlns:p14="http://schemas.microsoft.com/office/powerpoint/2010/main" val="2079677363"/>
              </p:ext>
            </p:extLst>
          </p:nvPr>
        </p:nvGraphicFramePr>
        <p:xfrm>
          <a:off x="360044" y="1082726"/>
          <a:ext cx="11471910" cy="481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hidden="1">
            <a:extLst>
              <a:ext uri="{FF2B5EF4-FFF2-40B4-BE49-F238E27FC236}">
                <a16:creationId xmlns:a16="http://schemas.microsoft.com/office/drawing/2014/main" id="{32E5B4D3-683D-A253-991F-3A16AEF918A4}"/>
              </a:ext>
            </a:extLst>
          </p:cNvPr>
          <p:cNvSpPr>
            <a:spLocks noGrp="1"/>
          </p:cNvSpPr>
          <p:nvPr>
            <p:ph type="dt" sz="half" idx="4294967295"/>
          </p:nvPr>
        </p:nvSpPr>
        <p:spPr>
          <a:xfrm>
            <a:off x="8218426" y="6446838"/>
            <a:ext cx="2584850" cy="365125"/>
          </a:xfrm>
        </p:spPr>
        <p:txBody>
          <a:bodyPr/>
          <a:lstStyle/>
          <a:p>
            <a:pPr rtl="0">
              <a:spcAft>
                <a:spcPts val="600"/>
              </a:spcAft>
            </a:pPr>
            <a:fld id="{1D99FE8D-F23E-4315-9473-C90F441FE926}" type="datetime1">
              <a:rPr lang="nb-NO" smtClean="0"/>
              <a:pPr rtl="0">
                <a:spcAft>
                  <a:spcPts val="600"/>
                </a:spcAft>
              </a:pPr>
              <a:t>29.02.2024</a:t>
            </a:fld>
            <a:endParaRPr lang="en-US"/>
          </a:p>
        </p:txBody>
      </p:sp>
      <p:sp>
        <p:nvSpPr>
          <p:cNvPr id="5" name="TekstSylinder 4">
            <a:extLst>
              <a:ext uri="{FF2B5EF4-FFF2-40B4-BE49-F238E27FC236}">
                <a16:creationId xmlns:a16="http://schemas.microsoft.com/office/drawing/2014/main" id="{DA02835B-820C-D77A-628D-86C80AE0804C}"/>
              </a:ext>
            </a:extLst>
          </p:cNvPr>
          <p:cNvSpPr txBox="1"/>
          <p:nvPr/>
        </p:nvSpPr>
        <p:spPr>
          <a:xfrm>
            <a:off x="360044" y="5900038"/>
            <a:ext cx="7941745" cy="369332"/>
          </a:xfrm>
          <a:prstGeom prst="rect">
            <a:avLst/>
          </a:prstGeom>
          <a:noFill/>
        </p:spPr>
        <p:txBody>
          <a:bodyPr wrap="square" rtlCol="0">
            <a:spAutoFit/>
          </a:bodyPr>
          <a:lstStyle/>
          <a:p>
            <a:r>
              <a:rPr lang="nb-NO" dirty="0"/>
              <a:t>Denne artikkelen gir en god </a:t>
            </a:r>
            <a:r>
              <a:rPr lang="nb-NO" dirty="0">
                <a:hlinkClick r:id="rId8"/>
              </a:rPr>
              <a:t>oppsummering av de ulike forskningsetiske problemstillingene. </a:t>
            </a:r>
            <a:endParaRPr lang="nb-NO" dirty="0"/>
          </a:p>
          <a:p>
            <a:r>
              <a:rPr lang="nb-NO" dirty="0">
                <a:hlinkClick r:id="rId9"/>
              </a:rPr>
              <a:t>Forskningsetiske retningslinjer for samfunnsfag og humaniora </a:t>
            </a:r>
            <a:endParaRPr lang="nb-NO" dirty="0"/>
          </a:p>
        </p:txBody>
      </p:sp>
    </p:spTree>
    <p:extLst>
      <p:ext uri="{BB962C8B-B14F-4D97-AF65-F5344CB8AC3E}">
        <p14:creationId xmlns:p14="http://schemas.microsoft.com/office/powerpoint/2010/main" val="1405928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53558548-1077-2795-E573-089B4E704A3C}"/>
              </a:ext>
            </a:extLst>
          </p:cNvPr>
          <p:cNvSpPr>
            <a:spLocks noGrp="1"/>
          </p:cNvSpPr>
          <p:nvPr>
            <p:ph type="ftr" sz="quarter" idx="3"/>
          </p:nvPr>
        </p:nvSpPr>
        <p:spPr/>
        <p:txBody>
          <a:bodyPr/>
          <a:lstStyle/>
          <a:p>
            <a:endParaRPr lang="nb-NO" dirty="0"/>
          </a:p>
        </p:txBody>
      </p:sp>
      <p:sp>
        <p:nvSpPr>
          <p:cNvPr id="3" name="Plassholder for lysbildenummer 2">
            <a:extLst>
              <a:ext uri="{FF2B5EF4-FFF2-40B4-BE49-F238E27FC236}">
                <a16:creationId xmlns:a16="http://schemas.microsoft.com/office/drawing/2014/main" id="{36DD6170-993E-D71B-A6C4-482C4F9A15C1}"/>
              </a:ext>
            </a:extLst>
          </p:cNvPr>
          <p:cNvSpPr>
            <a:spLocks noGrp="1"/>
          </p:cNvSpPr>
          <p:nvPr>
            <p:ph type="sldNum" sz="quarter" idx="12"/>
          </p:nvPr>
        </p:nvSpPr>
        <p:spPr/>
        <p:txBody>
          <a:bodyPr/>
          <a:lstStyle/>
          <a:p>
            <a:r>
              <a:rPr lang="en-US"/>
              <a:t>Side </a:t>
            </a:r>
            <a:fld id="{5251F420-7306-4E7C-A79E-F31A38F7D392}" type="slidenum">
              <a:rPr lang="en-US" smtClean="0"/>
              <a:pPr/>
              <a:t>19</a:t>
            </a:fld>
            <a:endParaRPr lang="en-US" dirty="0"/>
          </a:p>
        </p:txBody>
      </p:sp>
      <p:sp>
        <p:nvSpPr>
          <p:cNvPr id="6" name="Plassholder for innhold 5">
            <a:extLst>
              <a:ext uri="{FF2B5EF4-FFF2-40B4-BE49-F238E27FC236}">
                <a16:creationId xmlns:a16="http://schemas.microsoft.com/office/drawing/2014/main" id="{FB604B40-DB31-716E-C7BD-A7E1C62A06D2}"/>
              </a:ext>
            </a:extLst>
          </p:cNvPr>
          <p:cNvSpPr>
            <a:spLocks noGrp="1"/>
          </p:cNvSpPr>
          <p:nvPr>
            <p:ph sz="quarter" idx="30"/>
          </p:nvPr>
        </p:nvSpPr>
        <p:spPr>
          <a:xfrm>
            <a:off x="360044" y="950721"/>
            <a:ext cx="5489214" cy="5107882"/>
          </a:xfrm>
        </p:spPr>
        <p:txBody>
          <a:bodyPr/>
          <a:lstStyle/>
          <a:p>
            <a:pPr marL="0" indent="0">
              <a:buNone/>
            </a:pPr>
            <a:r>
              <a:rPr lang="nb-NO" dirty="0"/>
              <a:t>«Også gjenbruk av eget arbeid, det vil si å sitere eller på annen måte gjenbruke eget tidligere vurderte arbeid uten tilstrekkelig kildehenvisning, kan anses som fusk. Det forutsetter at det gjenbrukte arbeidet ikke stammer fra et forarbeid i samme prosjekt som naturlig kan gjenbrukes i sluttproduktet […] Det må gjøres en konkret vurdering av om gjenbruk av eget arbeid objektivt sett er fusk.»</a:t>
            </a:r>
          </a:p>
          <a:p>
            <a:pPr marL="0" indent="0">
              <a:buNone/>
            </a:pPr>
            <a:r>
              <a:rPr lang="nb-NO" sz="1050" dirty="0"/>
              <a:t>(</a:t>
            </a:r>
            <a:r>
              <a:rPr lang="nb-NO" sz="1050" dirty="0" err="1"/>
              <a:t>Prop</a:t>
            </a:r>
            <a:r>
              <a:rPr lang="nb-NO" sz="1050" dirty="0"/>
              <a:t>. 126 L 2022-2023, p. 351)</a:t>
            </a:r>
          </a:p>
          <a:p>
            <a:pPr marL="0" indent="0">
              <a:buNone/>
            </a:pPr>
            <a:endParaRPr lang="nb-NO" dirty="0"/>
          </a:p>
          <a:p>
            <a:pPr marL="0" indent="0">
              <a:buNone/>
            </a:pPr>
            <a:endParaRPr lang="nb-NO" dirty="0"/>
          </a:p>
        </p:txBody>
      </p:sp>
      <p:sp>
        <p:nvSpPr>
          <p:cNvPr id="8" name="Plassholder for tekst 7">
            <a:extLst>
              <a:ext uri="{FF2B5EF4-FFF2-40B4-BE49-F238E27FC236}">
                <a16:creationId xmlns:a16="http://schemas.microsoft.com/office/drawing/2014/main" id="{C374FAA2-BD81-38AF-B8EE-D7F742B45B5D}"/>
              </a:ext>
            </a:extLst>
          </p:cNvPr>
          <p:cNvSpPr>
            <a:spLocks noGrp="1"/>
          </p:cNvSpPr>
          <p:nvPr>
            <p:ph type="body" sz="quarter" idx="16"/>
          </p:nvPr>
        </p:nvSpPr>
        <p:spPr/>
        <p:txBody>
          <a:bodyPr/>
          <a:lstStyle/>
          <a:p>
            <a:endParaRPr lang="nb-NO"/>
          </a:p>
        </p:txBody>
      </p:sp>
      <p:pic>
        <p:nvPicPr>
          <p:cNvPr id="16" name="Plassholder for bilde 11" descr="Tabelloppbygging av masterprogrammet i statsvitenskap ">
            <a:extLst>
              <a:ext uri="{FF2B5EF4-FFF2-40B4-BE49-F238E27FC236}">
                <a16:creationId xmlns:a16="http://schemas.microsoft.com/office/drawing/2014/main" id="{7754EDED-92E7-808D-7154-1880EF7582E3}"/>
              </a:ext>
            </a:extLst>
          </p:cNvPr>
          <p:cNvPicPr>
            <a:picLocks noChangeAspect="1"/>
          </p:cNvPicPr>
          <p:nvPr/>
        </p:nvPicPr>
        <p:blipFill rotWithShape="1">
          <a:blip r:embed="rId3"/>
          <a:stretch/>
        </p:blipFill>
        <p:spPr>
          <a:xfrm>
            <a:off x="6328838" y="670279"/>
            <a:ext cx="5536998" cy="5107882"/>
          </a:xfrm>
          <a:prstGeom prst="rect">
            <a:avLst/>
          </a:prstGeom>
          <a:noFill/>
        </p:spPr>
      </p:pic>
    </p:spTree>
    <p:extLst>
      <p:ext uri="{BB962C8B-B14F-4D97-AF65-F5344CB8AC3E}">
        <p14:creationId xmlns:p14="http://schemas.microsoft.com/office/powerpoint/2010/main" val="260093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0D5EB536-7E5A-70FC-7754-2357D93352EE}"/>
              </a:ext>
            </a:extLst>
          </p:cNvPr>
          <p:cNvSpPr>
            <a:spLocks noGrp="1"/>
          </p:cNvSpPr>
          <p:nvPr>
            <p:ph type="ftr" sz="quarter" idx="3"/>
          </p:nvPr>
        </p:nvSpPr>
        <p:spPr/>
        <p:txBody>
          <a:bodyPr/>
          <a:lstStyle/>
          <a:p>
            <a:endParaRPr lang="nb-NO" dirty="0"/>
          </a:p>
        </p:txBody>
      </p:sp>
      <p:sp>
        <p:nvSpPr>
          <p:cNvPr id="3" name="Plassholder for lysbildenummer 2">
            <a:extLst>
              <a:ext uri="{FF2B5EF4-FFF2-40B4-BE49-F238E27FC236}">
                <a16:creationId xmlns:a16="http://schemas.microsoft.com/office/drawing/2014/main" id="{0635B2A9-F4BB-D421-5FF5-668D834643E2}"/>
              </a:ext>
            </a:extLst>
          </p:cNvPr>
          <p:cNvSpPr>
            <a:spLocks noGrp="1"/>
          </p:cNvSpPr>
          <p:nvPr>
            <p:ph type="sldNum" sz="quarter" idx="12"/>
          </p:nvPr>
        </p:nvSpPr>
        <p:spPr/>
        <p:txBody>
          <a:bodyPr/>
          <a:lstStyle/>
          <a:p>
            <a:r>
              <a:rPr lang="en-US"/>
              <a:t>Side </a:t>
            </a:r>
            <a:fld id="{5251F420-7306-4E7C-A79E-F31A38F7D392}" type="slidenum">
              <a:rPr lang="en-US" smtClean="0"/>
              <a:pPr/>
              <a:t>2</a:t>
            </a:fld>
            <a:endParaRPr lang="en-US" dirty="0"/>
          </a:p>
        </p:txBody>
      </p:sp>
      <p:sp>
        <p:nvSpPr>
          <p:cNvPr id="4" name="Tittel 3">
            <a:extLst>
              <a:ext uri="{FF2B5EF4-FFF2-40B4-BE49-F238E27FC236}">
                <a16:creationId xmlns:a16="http://schemas.microsoft.com/office/drawing/2014/main" id="{C9030AEE-1145-EEA9-B5CA-56712BB3FBB9}"/>
              </a:ext>
            </a:extLst>
          </p:cNvPr>
          <p:cNvSpPr>
            <a:spLocks noGrp="1"/>
          </p:cNvSpPr>
          <p:nvPr>
            <p:ph type="title"/>
          </p:nvPr>
        </p:nvSpPr>
        <p:spPr/>
        <p:txBody>
          <a:bodyPr/>
          <a:lstStyle/>
          <a:p>
            <a:r>
              <a:rPr lang="nb-NO" dirty="0"/>
              <a:t>Hvorfor følge opp fusk? </a:t>
            </a:r>
            <a:endParaRPr lang="nb-NO" dirty="0">
              <a:solidFill>
                <a:srgbClr val="FF0000"/>
              </a:solidFill>
            </a:endParaRPr>
          </a:p>
        </p:txBody>
      </p:sp>
      <p:sp>
        <p:nvSpPr>
          <p:cNvPr id="5" name="Plassholder for innhold 4">
            <a:extLst>
              <a:ext uri="{FF2B5EF4-FFF2-40B4-BE49-F238E27FC236}">
                <a16:creationId xmlns:a16="http://schemas.microsoft.com/office/drawing/2014/main" id="{951DD54A-53CB-DF72-23EC-C6984171E2E6}"/>
              </a:ext>
            </a:extLst>
          </p:cNvPr>
          <p:cNvSpPr>
            <a:spLocks noGrp="1"/>
          </p:cNvSpPr>
          <p:nvPr>
            <p:ph sz="quarter" idx="28"/>
          </p:nvPr>
        </p:nvSpPr>
        <p:spPr/>
        <p:txBody>
          <a:bodyPr/>
          <a:lstStyle/>
          <a:p>
            <a:pPr marL="0" indent="0"/>
            <a:r>
              <a:rPr lang="nb-NO" b="0" i="1" u="none" strike="noStrike" baseline="0" dirty="0">
                <a:solidFill>
                  <a:srgbClr val="000000"/>
                </a:solidFill>
                <a:latin typeface="Times New Roman" panose="02020603050405020304" pitchFamily="18" charset="0"/>
              </a:rPr>
              <a:t>Universiteter og høyskoler skal sørge for at kandidatenes kunnskaper og ferdigheter blir prøvet og vurdert på en upartisk og faglig betryggende måte. </a:t>
            </a:r>
            <a:r>
              <a:rPr lang="nb-NO" b="0" i="0" u="none" strike="noStrike" baseline="0" dirty="0" err="1">
                <a:solidFill>
                  <a:srgbClr val="000000"/>
                </a:solidFill>
                <a:latin typeface="Times New Roman" panose="02020603050405020304" pitchFamily="18" charset="0"/>
              </a:rPr>
              <a:t>Univl</a:t>
            </a:r>
            <a:r>
              <a:rPr lang="nb-NO" b="0" i="0" u="none" strike="noStrike" baseline="0" dirty="0">
                <a:solidFill>
                  <a:srgbClr val="000000"/>
                </a:solidFill>
                <a:latin typeface="Times New Roman" panose="02020603050405020304" pitchFamily="18" charset="0"/>
              </a:rPr>
              <a:t>. § 3-9 (1) første punktum. </a:t>
            </a:r>
          </a:p>
          <a:p>
            <a:endParaRPr lang="nb-NO" dirty="0">
              <a:latin typeface="Times New Roman" panose="02020603050405020304" pitchFamily="18" charset="0"/>
            </a:endParaRPr>
          </a:p>
          <a:p>
            <a:r>
              <a:rPr lang="nb-NO" b="0" i="0" u="none" strike="noStrike" baseline="0" dirty="0">
                <a:solidFill>
                  <a:schemeClr val="tx1"/>
                </a:solidFill>
                <a:latin typeface="Times New Roman" panose="02020603050405020304" pitchFamily="18" charset="0"/>
              </a:rPr>
              <a:t>Det er i fire hensyn som ligger bak </a:t>
            </a:r>
            <a:r>
              <a:rPr lang="nb-NO" b="0" i="0" u="none" strike="noStrike" baseline="0" dirty="0" err="1">
                <a:solidFill>
                  <a:schemeClr val="tx1"/>
                </a:solidFill>
                <a:latin typeface="Times New Roman" panose="02020603050405020304" pitchFamily="18" charset="0"/>
              </a:rPr>
              <a:t>fuskereglene</a:t>
            </a:r>
            <a:endParaRPr lang="nb-NO" b="0" i="0" u="none" strike="noStrike" baseline="0" dirty="0">
              <a:solidFill>
                <a:schemeClr val="tx1"/>
              </a:solidFill>
              <a:latin typeface="Times New Roman" panose="02020603050405020304" pitchFamily="18" charset="0"/>
            </a:endParaRPr>
          </a:p>
          <a:p>
            <a:pPr marL="342900" indent="-342900">
              <a:buFont typeface="Arial" panose="020B0604020202020204" pitchFamily="34" charset="0"/>
              <a:buChar char="•"/>
            </a:pPr>
            <a:r>
              <a:rPr lang="nb-NO" dirty="0">
                <a:latin typeface="Times New Roman" panose="02020603050405020304" pitchFamily="18" charset="0"/>
              </a:rPr>
              <a:t>S</a:t>
            </a:r>
            <a:r>
              <a:rPr lang="nb-NO" b="0" i="0" u="none" strike="noStrike" baseline="0" dirty="0">
                <a:solidFill>
                  <a:srgbClr val="000000"/>
                </a:solidFill>
                <a:latin typeface="Times New Roman" panose="02020603050405020304" pitchFamily="18" charset="0"/>
              </a:rPr>
              <a:t>amfunnsansvar, hvor vi må tilstrebe en høy faglig og etisk standard</a:t>
            </a:r>
          </a:p>
          <a:p>
            <a:pPr marL="342900" indent="-342900">
              <a:buFont typeface="Arial" panose="020B0604020202020204" pitchFamily="34" charset="0"/>
              <a:buChar char="•"/>
            </a:pPr>
            <a:r>
              <a:rPr lang="nb-NO" b="0" i="0" u="none" strike="noStrike" baseline="0" dirty="0">
                <a:solidFill>
                  <a:srgbClr val="000000"/>
                </a:solidFill>
                <a:latin typeface="Times New Roman" panose="02020603050405020304" pitchFamily="18" charset="0"/>
              </a:rPr>
              <a:t>Beskytte oss mot uønsket</a:t>
            </a:r>
            <a:r>
              <a:rPr lang="nb-NO" b="0" i="0" u="none" strike="noStrike" dirty="0">
                <a:solidFill>
                  <a:srgbClr val="000000"/>
                </a:solidFill>
                <a:latin typeface="Times New Roman" panose="02020603050405020304" pitchFamily="18" charset="0"/>
              </a:rPr>
              <a:t> adferd</a:t>
            </a:r>
            <a:endParaRPr lang="nb-NO" b="0" i="0" u="none" strike="noStrike" baseline="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nb-NO" b="0" i="0" u="none" strike="noStrike" baseline="0" dirty="0">
                <a:solidFill>
                  <a:srgbClr val="000000"/>
                </a:solidFill>
                <a:latin typeface="Times New Roman" panose="02020603050405020304" pitchFamily="18" charset="0"/>
              </a:rPr>
              <a:t>Sørge for en vurderingsordning som kan gi arbeidsgivere og andre et grunnlag for utvelgelse. Sikre et godt rykte. </a:t>
            </a:r>
          </a:p>
          <a:p>
            <a:pPr marL="342900" indent="-342900">
              <a:buFont typeface="Arial" panose="020B0604020202020204" pitchFamily="34" charset="0"/>
              <a:buChar char="•"/>
            </a:pPr>
            <a:r>
              <a:rPr lang="nb-NO" b="0" i="0" u="none" strike="noStrike" baseline="0" dirty="0">
                <a:solidFill>
                  <a:srgbClr val="000000"/>
                </a:solidFill>
                <a:latin typeface="Times New Roman" panose="02020603050405020304" pitchFamily="18" charset="0"/>
              </a:rPr>
              <a:t>Vårt ansvar overfor studentene. </a:t>
            </a:r>
            <a:r>
              <a:rPr lang="nb-NO" dirty="0">
                <a:latin typeface="Times New Roman" panose="02020603050405020304" pitchFamily="18" charset="0"/>
              </a:rPr>
              <a:t>Det vil være urettferdig overfor de som oppnår sine karakterer på ærlig måte om man ikke følger opp fusk. </a:t>
            </a:r>
          </a:p>
          <a:p>
            <a:endParaRPr lang="nb-NO" dirty="0"/>
          </a:p>
        </p:txBody>
      </p:sp>
    </p:spTree>
    <p:extLst>
      <p:ext uri="{BB962C8B-B14F-4D97-AF65-F5344CB8AC3E}">
        <p14:creationId xmlns:p14="http://schemas.microsoft.com/office/powerpoint/2010/main" val="375430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ssholder for innhold 5">
            <a:extLst>
              <a:ext uri="{FF2B5EF4-FFF2-40B4-BE49-F238E27FC236}">
                <a16:creationId xmlns:a16="http://schemas.microsoft.com/office/drawing/2014/main" id="{847C4B0C-4882-F7E7-FE7F-F96CFC066560}"/>
              </a:ext>
            </a:extLst>
          </p:cNvPr>
          <p:cNvGraphicFramePr>
            <a:graphicFrameLocks noGrp="1"/>
          </p:cNvGraphicFramePr>
          <p:nvPr>
            <p:ph idx="1"/>
            <p:extLst>
              <p:ext uri="{D42A27DB-BD31-4B8C-83A1-F6EECF244321}">
                <p14:modId xmlns:p14="http://schemas.microsoft.com/office/powerpoint/2010/main" val="2182689825"/>
              </p:ext>
            </p:extLst>
          </p:nvPr>
        </p:nvGraphicFramePr>
        <p:xfrm>
          <a:off x="1066800" y="1548554"/>
          <a:ext cx="10058400" cy="3760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044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a:extLst>
              <a:ext uri="{FF2B5EF4-FFF2-40B4-BE49-F238E27FC236}">
                <a16:creationId xmlns:a16="http://schemas.microsoft.com/office/drawing/2014/main" id="{B25EFDB9-A24F-92FB-4162-7C37C3286934}"/>
              </a:ext>
            </a:extLst>
          </p:cNvPr>
          <p:cNvSpPr>
            <a:spLocks noGrp="1"/>
          </p:cNvSpPr>
          <p:nvPr>
            <p:ph type="ftr" sz="quarter" idx="3"/>
          </p:nvPr>
        </p:nvSpPr>
        <p:spPr>
          <a:xfrm>
            <a:off x="1837732" y="6243181"/>
            <a:ext cx="1501215" cy="259232"/>
          </a:xfrm>
        </p:spPr>
        <p:txBody>
          <a:bodyPr/>
          <a:lstStyle/>
          <a:p>
            <a:endParaRPr lang="nb-NO"/>
          </a:p>
        </p:txBody>
      </p:sp>
      <p:sp>
        <p:nvSpPr>
          <p:cNvPr id="7" name="Plassholder for lysbildenummer 6">
            <a:extLst>
              <a:ext uri="{FF2B5EF4-FFF2-40B4-BE49-F238E27FC236}">
                <a16:creationId xmlns:a16="http://schemas.microsoft.com/office/drawing/2014/main" id="{F2DA739D-2BBC-6EC8-E841-BB6F72448ADD}"/>
              </a:ext>
            </a:extLst>
          </p:cNvPr>
          <p:cNvSpPr>
            <a:spLocks noGrp="1"/>
          </p:cNvSpPr>
          <p:nvPr>
            <p:ph type="sldNum" sz="quarter" idx="12"/>
          </p:nvPr>
        </p:nvSpPr>
        <p:spPr>
          <a:xfrm>
            <a:off x="11266367" y="6263528"/>
            <a:ext cx="599469" cy="365125"/>
          </a:xfrm>
        </p:spPr>
        <p:txBody>
          <a:bodyPr anchor="ctr">
            <a:normAutofit/>
          </a:bodyPr>
          <a:lstStyle/>
          <a:p>
            <a:pPr rtl="0">
              <a:spcAft>
                <a:spcPts val="600"/>
              </a:spcAft>
            </a:pPr>
            <a:fld id="{3A98EE3D-8CD1-4C3F-BD1C-C98C9596463C}" type="slidenum">
              <a:rPr lang="en-US" smtClean="0"/>
              <a:pPr rtl="0">
                <a:spcAft>
                  <a:spcPts val="600"/>
                </a:spcAft>
              </a:pPr>
              <a:t>21</a:t>
            </a:fld>
            <a:endParaRPr lang="en-US"/>
          </a:p>
        </p:txBody>
      </p:sp>
      <p:sp>
        <p:nvSpPr>
          <p:cNvPr id="2" name="Tittel 1">
            <a:extLst>
              <a:ext uri="{FF2B5EF4-FFF2-40B4-BE49-F238E27FC236}">
                <a16:creationId xmlns:a16="http://schemas.microsoft.com/office/drawing/2014/main" id="{EF7B1485-C2C0-698D-EF62-387DF5EB6EC8}"/>
              </a:ext>
            </a:extLst>
          </p:cNvPr>
          <p:cNvSpPr>
            <a:spLocks noGrp="1"/>
          </p:cNvSpPr>
          <p:nvPr>
            <p:ph type="title"/>
          </p:nvPr>
        </p:nvSpPr>
        <p:spPr>
          <a:xfrm>
            <a:off x="360044" y="360045"/>
            <a:ext cx="5489214" cy="542658"/>
          </a:xfrm>
        </p:spPr>
        <p:txBody>
          <a:bodyPr anchor="t">
            <a:normAutofit/>
          </a:bodyPr>
          <a:lstStyle/>
          <a:p>
            <a:r>
              <a:rPr lang="nb-NO" dirty="0"/>
              <a:t>Kunstig intelligens</a:t>
            </a:r>
          </a:p>
        </p:txBody>
      </p:sp>
      <p:sp>
        <p:nvSpPr>
          <p:cNvPr id="3" name="Plassholder for innhold 2">
            <a:extLst>
              <a:ext uri="{FF2B5EF4-FFF2-40B4-BE49-F238E27FC236}">
                <a16:creationId xmlns:a16="http://schemas.microsoft.com/office/drawing/2014/main" id="{DE1455C9-B1B1-F92B-E3F3-13EF74C7AF10}"/>
              </a:ext>
            </a:extLst>
          </p:cNvPr>
          <p:cNvSpPr>
            <a:spLocks noGrp="1" noRot="1" noMove="1" noResize="1" noEditPoints="1" noAdjustHandles="1" noChangeArrowheads="1" noChangeShapeType="1"/>
          </p:cNvSpPr>
          <p:nvPr>
            <p:ph sz="quarter" idx="30"/>
          </p:nvPr>
        </p:nvSpPr>
        <p:spPr>
          <a:xfrm>
            <a:off x="360044" y="902703"/>
            <a:ext cx="5489214" cy="5155899"/>
          </a:xfrm>
        </p:spPr>
        <p:txBody>
          <a:bodyPr>
            <a:noAutofit/>
          </a:bodyPr>
          <a:lstStyle/>
          <a:p>
            <a:pPr algn="l" fontAlgn="base">
              <a:spcBef>
                <a:spcPts val="0"/>
              </a:spcBef>
            </a:pPr>
            <a:r>
              <a:rPr lang="nb-NO" sz="1400" b="0" i="0" dirty="0">
                <a:solidFill>
                  <a:srgbClr val="000000"/>
                </a:solidFill>
                <a:effectLst/>
              </a:rPr>
              <a:t>Kunstig intelligens i undervisning og eksamen - </a:t>
            </a:r>
            <a:r>
              <a:rPr lang="nb-NO" sz="1400" b="0" i="0" dirty="0">
                <a:solidFill>
                  <a:srgbClr val="000000"/>
                </a:solidFill>
                <a:effectLst/>
                <a:hlinkClick r:id="rId2"/>
              </a:rPr>
              <a:t>hva bør du tenke på</a:t>
            </a:r>
            <a:r>
              <a:rPr lang="nb-NO" sz="1400" b="0" i="0" dirty="0">
                <a:solidFill>
                  <a:srgbClr val="000000"/>
                </a:solidFill>
                <a:effectLst/>
              </a:rPr>
              <a:t>?</a:t>
            </a:r>
          </a:p>
          <a:p>
            <a:pPr>
              <a:spcBef>
                <a:spcPts val="0"/>
              </a:spcBef>
            </a:pPr>
            <a:r>
              <a:rPr lang="nb-NO" sz="1400" dirty="0"/>
              <a:t>Fakultetets </a:t>
            </a:r>
            <a:r>
              <a:rPr lang="nb-NO" sz="1400" dirty="0">
                <a:hlinkClick r:id="rId3"/>
              </a:rPr>
              <a:t>sensorveiledning om KI</a:t>
            </a:r>
            <a:endParaRPr lang="nb-NO" sz="1400" dirty="0"/>
          </a:p>
          <a:p>
            <a:pPr algn="l" fontAlgn="base">
              <a:spcBef>
                <a:spcPts val="0"/>
              </a:spcBef>
            </a:pPr>
            <a:r>
              <a:rPr lang="nb-NO" sz="1400" dirty="0">
                <a:solidFill>
                  <a:srgbClr val="000000"/>
                </a:solidFill>
              </a:rPr>
              <a:t>Noen indikatorer på tekst generert av KI</a:t>
            </a:r>
            <a:endParaRPr lang="nb-NO" sz="1400" b="0" i="0" dirty="0">
              <a:solidFill>
                <a:srgbClr val="000000"/>
              </a:solidFill>
              <a:effectLst/>
            </a:endParaRPr>
          </a:p>
          <a:p>
            <a:pPr marL="800100" lvl="1" indent="-342900" algn="l" fontAlgn="base">
              <a:spcBef>
                <a:spcPts val="0"/>
              </a:spcBef>
            </a:pPr>
            <a:r>
              <a:rPr lang="nb-NO" sz="1400" b="1" i="0" dirty="0">
                <a:solidFill>
                  <a:srgbClr val="000000"/>
                </a:solidFill>
                <a:effectLst/>
              </a:rPr>
              <a:t>Unaturlig språk</a:t>
            </a:r>
            <a:r>
              <a:rPr lang="nb-NO" sz="1400" b="0" i="0" dirty="0">
                <a:solidFill>
                  <a:srgbClr val="000000"/>
                </a:solidFill>
                <a:effectLst/>
              </a:rPr>
              <a:t>. Unaturlig setningsoppbygging og uvanlige ordvalg kan være tegn på KI-generert tekst. </a:t>
            </a:r>
            <a:r>
              <a:rPr lang="nb-NO" sz="1400" b="0" i="0" dirty="0" err="1">
                <a:solidFill>
                  <a:srgbClr val="000000"/>
                </a:solidFill>
                <a:effectLst/>
              </a:rPr>
              <a:t>Chatboter</a:t>
            </a:r>
            <a:r>
              <a:rPr lang="nb-NO" sz="1400" b="0" i="0" dirty="0">
                <a:solidFill>
                  <a:srgbClr val="000000"/>
                </a:solidFill>
                <a:effectLst/>
              </a:rPr>
              <a:t> har ikke den samme språklige intuisjonen som mennesker og mangler ofte variasjon og kreativitet i språkbruken.</a:t>
            </a:r>
          </a:p>
          <a:p>
            <a:pPr marL="800100" lvl="1" indent="-342900" algn="l" fontAlgn="base">
              <a:spcBef>
                <a:spcPts val="0"/>
              </a:spcBef>
            </a:pPr>
            <a:r>
              <a:rPr lang="nb-NO" sz="1400" b="1" i="0" dirty="0">
                <a:solidFill>
                  <a:srgbClr val="000000"/>
                </a:solidFill>
                <a:effectLst/>
              </a:rPr>
              <a:t>Repetitivt språk</a:t>
            </a:r>
            <a:r>
              <a:rPr lang="nb-NO" sz="1400" b="0" i="0" dirty="0">
                <a:solidFill>
                  <a:srgbClr val="000000"/>
                </a:solidFill>
                <a:effectLst/>
              </a:rPr>
              <a:t>. KI-modeller generer ofte tekst som gjentar seg selv og mangler variasjon.</a:t>
            </a:r>
          </a:p>
          <a:p>
            <a:pPr marL="800100" lvl="1" indent="-342900" algn="l" fontAlgn="base">
              <a:spcBef>
                <a:spcPts val="0"/>
              </a:spcBef>
            </a:pPr>
            <a:r>
              <a:rPr lang="nb-NO" sz="1400" b="1" i="0" dirty="0">
                <a:solidFill>
                  <a:srgbClr val="000000"/>
                </a:solidFill>
                <a:effectLst/>
              </a:rPr>
              <a:t>Nyanser og detaljer</a:t>
            </a:r>
            <a:r>
              <a:rPr lang="nb-NO" sz="1400" b="0" i="0" dirty="0">
                <a:solidFill>
                  <a:srgbClr val="000000"/>
                </a:solidFill>
                <a:effectLst/>
              </a:rPr>
              <a:t>. KI-verktøy kan produsere tekst som generaliserer informasjon og ikke tar hensyn til nyanser i språket. De kan også være dårlige på å gi detaljerte svar på et spørsmål. </a:t>
            </a:r>
            <a:r>
              <a:rPr lang="nb-NO" sz="1400" b="0" i="0" dirty="0" err="1">
                <a:solidFill>
                  <a:srgbClr val="000000"/>
                </a:solidFill>
                <a:effectLst/>
              </a:rPr>
              <a:t>Chatboter</a:t>
            </a:r>
            <a:r>
              <a:rPr lang="nb-NO" sz="1400" b="0" i="0" dirty="0">
                <a:solidFill>
                  <a:srgbClr val="000000"/>
                </a:solidFill>
                <a:effectLst/>
              </a:rPr>
              <a:t> har heller ikke personlige meninger om noe.</a:t>
            </a:r>
          </a:p>
          <a:p>
            <a:pPr marL="800100" lvl="1" indent="-342900" algn="l" fontAlgn="base">
              <a:spcBef>
                <a:spcPts val="0"/>
              </a:spcBef>
            </a:pPr>
            <a:r>
              <a:rPr lang="nb-NO" sz="1400" b="1" i="0" dirty="0">
                <a:solidFill>
                  <a:srgbClr val="000000"/>
                </a:solidFill>
                <a:effectLst/>
              </a:rPr>
              <a:t>Grammatiske feil</a:t>
            </a:r>
            <a:r>
              <a:rPr lang="nb-NO" sz="1400" b="0" i="0" dirty="0">
                <a:solidFill>
                  <a:srgbClr val="000000"/>
                </a:solidFill>
                <a:effectLst/>
              </a:rPr>
              <a:t>. Se etter uvanlige ordvalg eller varierende språklig kvalitet. </a:t>
            </a:r>
          </a:p>
          <a:p>
            <a:pPr marL="800100" lvl="1" indent="-342900" algn="l" fontAlgn="base">
              <a:spcBef>
                <a:spcPts val="0"/>
              </a:spcBef>
            </a:pPr>
            <a:r>
              <a:rPr lang="nb-NO" sz="1400" b="1" i="0" dirty="0">
                <a:solidFill>
                  <a:srgbClr val="000000"/>
                </a:solidFill>
                <a:effectLst/>
              </a:rPr>
              <a:t>Manglende kontekstualisering</a:t>
            </a:r>
            <a:r>
              <a:rPr lang="nb-NO" sz="1400" b="0" i="0" dirty="0">
                <a:solidFill>
                  <a:srgbClr val="000000"/>
                </a:solidFill>
                <a:effectLst/>
              </a:rPr>
              <a:t>. KI-generert tekst kan mangle sammenheng eller kontekst. Teksten kan derfor virke vag og uklar. </a:t>
            </a:r>
          </a:p>
          <a:p>
            <a:pPr algn="l" fontAlgn="base">
              <a:spcBef>
                <a:spcPts val="0"/>
              </a:spcBef>
            </a:pPr>
            <a:r>
              <a:rPr lang="nb-NO" sz="1400" b="0" i="0" dirty="0">
                <a:solidFill>
                  <a:srgbClr val="000000"/>
                </a:solidFill>
                <a:effectLst/>
              </a:rPr>
              <a:t>Les også </a:t>
            </a:r>
            <a:r>
              <a:rPr lang="nb-NO" sz="1400" b="0" i="0" dirty="0">
                <a:solidFill>
                  <a:srgbClr val="000000"/>
                </a:solidFill>
                <a:effectLst/>
                <a:hlinkClick r:id="rId4" tooltip="https://geekflare.com/detect-ai-chatbot-plagiarism/"/>
              </a:rPr>
              <a:t>Complete Guide To </a:t>
            </a:r>
            <a:r>
              <a:rPr lang="nb-NO" sz="1400" b="0" i="0" dirty="0" err="1">
                <a:solidFill>
                  <a:srgbClr val="000000"/>
                </a:solidFill>
                <a:effectLst/>
                <a:hlinkClick r:id="rId4" tooltip="https://geekflare.com/detect-ai-chatbot-plagiarism/"/>
              </a:rPr>
              <a:t>Detect</a:t>
            </a:r>
            <a:r>
              <a:rPr lang="nb-NO" sz="1400" b="0" i="0" dirty="0">
                <a:solidFill>
                  <a:srgbClr val="000000"/>
                </a:solidFill>
                <a:effectLst/>
                <a:hlinkClick r:id="rId4" tooltip="https://geekflare.com/detect-ai-chatbot-plagiarism/"/>
              </a:rPr>
              <a:t> AI Chatbot </a:t>
            </a:r>
            <a:r>
              <a:rPr lang="nb-NO" sz="1400" b="0" i="0" dirty="0" err="1">
                <a:solidFill>
                  <a:srgbClr val="000000"/>
                </a:solidFill>
                <a:effectLst/>
                <a:hlinkClick r:id="rId4" tooltip="https://geekflare.com/detect-ai-chatbot-plagiarism/"/>
              </a:rPr>
              <a:t>Plagiarism</a:t>
            </a:r>
            <a:r>
              <a:rPr lang="nb-NO" sz="1400" b="0" i="0" dirty="0">
                <a:solidFill>
                  <a:srgbClr val="000000"/>
                </a:solidFill>
                <a:effectLst/>
                <a:hlinkClick r:id="rId4" tooltip="https://geekflare.com/detect-ai-chatbot-plagiarism/"/>
              </a:rPr>
              <a:t> - </a:t>
            </a:r>
            <a:r>
              <a:rPr lang="nb-NO" sz="1400" b="0" i="0" dirty="0" err="1">
                <a:solidFill>
                  <a:srgbClr val="000000"/>
                </a:solidFill>
                <a:effectLst/>
                <a:hlinkClick r:id="rId4" tooltip="https://geekflare.com/detect-ai-chatbot-plagiarism/"/>
              </a:rPr>
              <a:t>Geekflare</a:t>
            </a:r>
            <a:endParaRPr lang="nb-NO" sz="1400" b="0" i="0" dirty="0">
              <a:solidFill>
                <a:srgbClr val="000000"/>
              </a:solidFill>
              <a:effectLst/>
            </a:endParaRPr>
          </a:p>
        </p:txBody>
      </p:sp>
      <p:pic>
        <p:nvPicPr>
          <p:cNvPr id="9" name="Plassholder for innhold 8" descr="3D-ansiktsgrafikk">
            <a:extLst>
              <a:ext uri="{FF2B5EF4-FFF2-40B4-BE49-F238E27FC236}">
                <a16:creationId xmlns:a16="http://schemas.microsoft.com/office/drawing/2014/main" id="{BFEA38B6-EF38-AD41-A3CB-9D3B0605896C}"/>
              </a:ext>
            </a:extLst>
          </p:cNvPr>
          <p:cNvPicPr>
            <a:picLocks noGrp="1" noChangeAspect="1"/>
          </p:cNvPicPr>
          <p:nvPr>
            <p:ph type="pic" sz="quarter" idx="27"/>
          </p:nvPr>
        </p:nvPicPr>
        <p:blipFill rotWithShape="1">
          <a:blip r:embed="rId5">
            <a:extLst>
              <a:ext uri="{28A0092B-C50C-407E-A947-70E740481C1C}">
                <a14:useLocalDpi xmlns:a14="http://schemas.microsoft.com/office/drawing/2010/main" val="0"/>
              </a:ext>
            </a:extLst>
          </a:blip>
          <a:srcRect l="42759" r="8509"/>
          <a:stretch/>
        </p:blipFill>
        <p:spPr>
          <a:xfrm>
            <a:off x="7679219" y="360045"/>
            <a:ext cx="4152735" cy="5325998"/>
          </a:xfrm>
          <a:noFill/>
        </p:spPr>
      </p:pic>
      <p:sp>
        <p:nvSpPr>
          <p:cNvPr id="18" name="Text Placeholder 7">
            <a:extLst>
              <a:ext uri="{FF2B5EF4-FFF2-40B4-BE49-F238E27FC236}">
                <a16:creationId xmlns:a16="http://schemas.microsoft.com/office/drawing/2014/main" id="{4F3297FB-81C0-BC6D-4C8C-004EC4C8243F}"/>
              </a:ext>
            </a:extLst>
          </p:cNvPr>
          <p:cNvSpPr>
            <a:spLocks noGrp="1"/>
          </p:cNvSpPr>
          <p:nvPr>
            <p:ph type="body" sz="quarter" idx="16"/>
          </p:nvPr>
        </p:nvSpPr>
        <p:spPr>
          <a:xfrm>
            <a:off x="7679218" y="5870278"/>
            <a:ext cx="4152735" cy="182608"/>
          </a:xfrm>
        </p:spPr>
        <p:txBody>
          <a:bodyPr/>
          <a:lstStyle/>
          <a:p>
            <a:endParaRPr lang="en-US"/>
          </a:p>
        </p:txBody>
      </p:sp>
      <p:sp>
        <p:nvSpPr>
          <p:cNvPr id="5" name="Plassholder for dato 4" hidden="1">
            <a:extLst>
              <a:ext uri="{FF2B5EF4-FFF2-40B4-BE49-F238E27FC236}">
                <a16:creationId xmlns:a16="http://schemas.microsoft.com/office/drawing/2014/main" id="{06E04206-7911-7AFE-3427-65402FC90B18}"/>
              </a:ext>
            </a:extLst>
          </p:cNvPr>
          <p:cNvSpPr>
            <a:spLocks noGrp="1"/>
          </p:cNvSpPr>
          <p:nvPr>
            <p:ph type="dt" sz="half" idx="4294967295"/>
          </p:nvPr>
        </p:nvSpPr>
        <p:spPr>
          <a:xfrm>
            <a:off x="6096000" y="6263528"/>
            <a:ext cx="2743200" cy="365125"/>
          </a:xfrm>
        </p:spPr>
        <p:txBody>
          <a:bodyPr/>
          <a:lstStyle/>
          <a:p>
            <a:pPr rtl="0">
              <a:spcAft>
                <a:spcPts val="600"/>
              </a:spcAft>
            </a:pPr>
            <a:fld id="{80A22CD3-BCD4-4D11-AFEE-32C56B651C7F}" type="datetime1">
              <a:rPr lang="nb-NO" smtClean="0"/>
              <a:pPr rtl="0">
                <a:spcAft>
                  <a:spcPts val="600"/>
                </a:spcAft>
              </a:pPr>
              <a:t>29.02.2024</a:t>
            </a:fld>
            <a:endParaRPr lang="en-US"/>
          </a:p>
        </p:txBody>
      </p:sp>
      <p:pic>
        <p:nvPicPr>
          <p:cNvPr id="10" name="Plassholder for innhold 8" descr="3D-ansiktsgrafikk">
            <a:extLst>
              <a:ext uri="{FF2B5EF4-FFF2-40B4-BE49-F238E27FC236}">
                <a16:creationId xmlns:a16="http://schemas.microsoft.com/office/drawing/2014/main" id="{A3DF0502-DDA9-68AB-CC33-CEC33C4783E0}"/>
              </a:ext>
            </a:extLst>
          </p:cNvPr>
          <p:cNvPicPr>
            <a:picLocks noChangeAspect="1"/>
          </p:cNvPicPr>
          <p:nvPr/>
        </p:nvPicPr>
        <p:blipFill rotWithShape="1">
          <a:blip r:embed="rId5">
            <a:extLst>
              <a:ext uri="{28A0092B-C50C-407E-A947-70E740481C1C}">
                <a14:useLocalDpi xmlns:a14="http://schemas.microsoft.com/office/drawing/2010/main" val="0"/>
              </a:ext>
            </a:extLst>
          </a:blip>
          <a:srcRect l="39866" r="5616"/>
          <a:stretch/>
        </p:blipFill>
        <p:spPr>
          <a:xfrm>
            <a:off x="6209880" y="10"/>
            <a:ext cx="5982120" cy="6857990"/>
          </a:xfrm>
          <a:prstGeom prst="rect">
            <a:avLst/>
          </a:prstGeom>
          <a:noFill/>
        </p:spPr>
      </p:pic>
    </p:spTree>
    <p:extLst>
      <p:ext uri="{BB962C8B-B14F-4D97-AF65-F5344CB8AC3E}">
        <p14:creationId xmlns:p14="http://schemas.microsoft.com/office/powerpoint/2010/main" val="387430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Bak på hodet til folk og hevet hendene på firmapresentasjonen med høyttaler og tavle ute av fokus i bakgrunnen">
            <a:extLst>
              <a:ext uri="{FF2B5EF4-FFF2-40B4-BE49-F238E27FC236}">
                <a16:creationId xmlns:a16="http://schemas.microsoft.com/office/drawing/2014/main" id="{DB47C1CA-8BA1-8B22-EF62-A2F5BE58B53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15413"/>
          <a:stretch/>
        </p:blipFill>
        <p:spPr>
          <a:xfrm>
            <a:off x="20" y="10"/>
            <a:ext cx="12191979" cy="6857990"/>
          </a:xfrm>
          <a:noFill/>
        </p:spPr>
      </p:pic>
    </p:spTree>
    <p:extLst>
      <p:ext uri="{BB962C8B-B14F-4D97-AF65-F5344CB8AC3E}">
        <p14:creationId xmlns:p14="http://schemas.microsoft.com/office/powerpoint/2010/main" val="506847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D1057111-2728-51BD-2EE4-E981E69CC105}"/>
              </a:ext>
            </a:extLst>
          </p:cNvPr>
          <p:cNvSpPr>
            <a:spLocks noGrp="1"/>
          </p:cNvSpPr>
          <p:nvPr>
            <p:ph type="ftr" sz="quarter" idx="3"/>
          </p:nvPr>
        </p:nvSpPr>
        <p:spPr/>
        <p:txBody>
          <a:bodyPr/>
          <a:lstStyle/>
          <a:p>
            <a:endParaRPr lang="nb-NO" dirty="0"/>
          </a:p>
        </p:txBody>
      </p:sp>
      <p:sp>
        <p:nvSpPr>
          <p:cNvPr id="3" name="Plassholder for lysbildenummer 2">
            <a:extLst>
              <a:ext uri="{FF2B5EF4-FFF2-40B4-BE49-F238E27FC236}">
                <a16:creationId xmlns:a16="http://schemas.microsoft.com/office/drawing/2014/main" id="{CB28412F-7467-F877-52D5-A5AA2B4A7E27}"/>
              </a:ext>
            </a:extLst>
          </p:cNvPr>
          <p:cNvSpPr>
            <a:spLocks noGrp="1"/>
          </p:cNvSpPr>
          <p:nvPr>
            <p:ph type="sldNum" sz="quarter" idx="12"/>
          </p:nvPr>
        </p:nvSpPr>
        <p:spPr/>
        <p:txBody>
          <a:bodyPr/>
          <a:lstStyle/>
          <a:p>
            <a:r>
              <a:rPr lang="en-US"/>
              <a:t>Side </a:t>
            </a:r>
            <a:fld id="{5251F420-7306-4E7C-A79E-F31A38F7D392}" type="slidenum">
              <a:rPr lang="en-US" smtClean="0"/>
              <a:pPr/>
              <a:t>3</a:t>
            </a:fld>
            <a:endParaRPr lang="en-US" dirty="0"/>
          </a:p>
        </p:txBody>
      </p:sp>
      <p:sp>
        <p:nvSpPr>
          <p:cNvPr id="4" name="Tittel 3">
            <a:extLst>
              <a:ext uri="{FF2B5EF4-FFF2-40B4-BE49-F238E27FC236}">
                <a16:creationId xmlns:a16="http://schemas.microsoft.com/office/drawing/2014/main" id="{6405BF2B-ECE5-6A07-3737-E4177988B978}"/>
              </a:ext>
            </a:extLst>
          </p:cNvPr>
          <p:cNvSpPr>
            <a:spLocks noGrp="1"/>
          </p:cNvSpPr>
          <p:nvPr>
            <p:ph type="title"/>
          </p:nvPr>
        </p:nvSpPr>
        <p:spPr/>
        <p:txBody>
          <a:bodyPr/>
          <a:lstStyle/>
          <a:p>
            <a:r>
              <a:rPr lang="nb-NO" dirty="0"/>
              <a:t>Dagens regler om fusk</a:t>
            </a:r>
          </a:p>
        </p:txBody>
      </p:sp>
      <p:sp>
        <p:nvSpPr>
          <p:cNvPr id="5" name="Plassholder for innhold 4">
            <a:extLst>
              <a:ext uri="{FF2B5EF4-FFF2-40B4-BE49-F238E27FC236}">
                <a16:creationId xmlns:a16="http://schemas.microsoft.com/office/drawing/2014/main" id="{80A3C581-A854-BF7F-9763-C8CDE03B47E8}"/>
              </a:ext>
            </a:extLst>
          </p:cNvPr>
          <p:cNvSpPr>
            <a:spLocks noGrp="1"/>
          </p:cNvSpPr>
          <p:nvPr>
            <p:ph sz="quarter" idx="28"/>
          </p:nvPr>
        </p:nvSpPr>
        <p:spPr/>
        <p:txBody>
          <a:bodyPr/>
          <a:lstStyle/>
          <a:p>
            <a:pPr marL="342900" indent="-342900">
              <a:buFont typeface="Arial" panose="020B0604020202020204" pitchFamily="34" charset="0"/>
              <a:buChar char="•"/>
            </a:pPr>
            <a:r>
              <a:rPr lang="nb-NO" dirty="0">
                <a:cs typeface="Helvetica" panose="020B0604020202020204" pitchFamily="34" charset="0"/>
              </a:rPr>
              <a:t>Dagens regler bygger på universitets- og høyskoleloven </a:t>
            </a:r>
          </a:p>
          <a:p>
            <a:pPr marL="342900" indent="-342900">
              <a:buFont typeface="Arial" panose="020B0604020202020204" pitchFamily="34" charset="0"/>
              <a:buChar char="•"/>
            </a:pPr>
            <a:r>
              <a:rPr lang="nb-NO" dirty="0">
                <a:cs typeface="Helvetica" panose="020B0604020202020204" pitchFamily="34" charset="0"/>
              </a:rPr>
              <a:t>De felles reglene ble sist gjennomgått i 2021 </a:t>
            </a:r>
          </a:p>
          <a:p>
            <a:pPr marL="342900" indent="-342900">
              <a:buFont typeface="Arial" panose="020B0604020202020204" pitchFamily="34" charset="0"/>
              <a:buChar char="•"/>
            </a:pPr>
            <a:r>
              <a:rPr lang="nb-NO" dirty="0">
                <a:cs typeface="Helvetica" panose="020B0604020202020204" pitchFamily="34" charset="0"/>
              </a:rPr>
              <a:t>Dagens regler og informasjon består av følgende:</a:t>
            </a:r>
          </a:p>
          <a:p>
            <a:pPr marL="903296" lvl="1" indent="-342900">
              <a:buFont typeface="Arial" panose="020B0604020202020204" pitchFamily="34" charset="0"/>
              <a:buChar char="•"/>
            </a:pPr>
            <a:r>
              <a:rPr lang="nb-NO" sz="2400" dirty="0">
                <a:cs typeface="Helvetica" panose="020B0604020202020204" pitchFamily="34" charset="0"/>
              </a:rPr>
              <a:t>Bestemmelser i </a:t>
            </a:r>
            <a:r>
              <a:rPr lang="nb-NO" sz="2400" dirty="0">
                <a:cs typeface="Helvetica" panose="020B0604020202020204" pitchFamily="34" charset="0"/>
                <a:hlinkClick r:id="rId2"/>
              </a:rPr>
              <a:t>UiOs studie- og eksamensforskrift </a:t>
            </a:r>
            <a:endParaRPr lang="nb-NO" sz="2400" dirty="0">
              <a:cs typeface="Helvetica" panose="020B0604020202020204" pitchFamily="34" charset="0"/>
            </a:endParaRPr>
          </a:p>
          <a:p>
            <a:pPr marL="903296" lvl="1" indent="-342900">
              <a:buFont typeface="Arial" panose="020B0604020202020204" pitchFamily="34" charset="0"/>
              <a:buChar char="•"/>
            </a:pPr>
            <a:r>
              <a:rPr lang="nb-NO" sz="2400" dirty="0">
                <a:cs typeface="Helvetica" panose="020B0604020202020204" pitchFamily="34" charset="0"/>
              </a:rPr>
              <a:t>Studentrettet informasjon om hhv. </a:t>
            </a:r>
            <a:r>
              <a:rPr lang="nb-NO" sz="2400" dirty="0">
                <a:cs typeface="Helvetica" panose="020B0604020202020204" pitchFamily="34" charset="0"/>
                <a:hlinkClick r:id="rId3"/>
              </a:rPr>
              <a:t>kildebruk/sitering </a:t>
            </a:r>
            <a:r>
              <a:rPr lang="nb-NO" sz="2400" dirty="0">
                <a:cs typeface="Helvetica" panose="020B0604020202020204" pitchFamily="34" charset="0"/>
              </a:rPr>
              <a:t>og </a:t>
            </a:r>
            <a:r>
              <a:rPr lang="nb-NO" sz="2400" dirty="0">
                <a:cs typeface="Helvetica" panose="020B0604020202020204" pitchFamily="34" charset="0"/>
                <a:hlinkClick r:id="rId4"/>
              </a:rPr>
              <a:t>fusk</a:t>
            </a:r>
            <a:endParaRPr lang="nb-NO" sz="2400" dirty="0">
              <a:cs typeface="Helvetica" panose="020B0604020202020204" pitchFamily="34" charset="0"/>
            </a:endParaRPr>
          </a:p>
          <a:p>
            <a:pPr marL="903296" lvl="1" indent="-342900">
              <a:buFont typeface="Arial" panose="020B0604020202020204" pitchFamily="34" charset="0"/>
              <a:buChar char="•"/>
            </a:pPr>
            <a:r>
              <a:rPr lang="nb-NO" sz="2400" dirty="0">
                <a:cs typeface="Helvetica" panose="020B0604020202020204" pitchFamily="34" charset="0"/>
              </a:rPr>
              <a:t>Felles </a:t>
            </a:r>
            <a:r>
              <a:rPr lang="nb-NO" sz="2400" dirty="0">
                <a:cs typeface="Helvetica" panose="020B0604020202020204" pitchFamily="34" charset="0"/>
                <a:hlinkClick r:id="rId5"/>
              </a:rPr>
              <a:t>rutine for saksbehandlingen av fuskesaker</a:t>
            </a:r>
            <a:r>
              <a:rPr lang="nb-NO" sz="2400" dirty="0">
                <a:cs typeface="Helvetica" panose="020B0604020202020204" pitchFamily="34" charset="0"/>
              </a:rPr>
              <a:t>.</a:t>
            </a:r>
          </a:p>
          <a:p>
            <a:pPr marL="342900" indent="-342900">
              <a:buFont typeface="Arial" panose="020B0604020202020204" pitchFamily="34" charset="0"/>
              <a:buChar char="•"/>
            </a:pPr>
            <a:r>
              <a:rPr lang="nb-NO" dirty="0"/>
              <a:t>Forskriften eller rutinene omtaler ikke kunstig intelligens, men det ble tatt inn på den studentrettede nettsiden i 2023 – og tatt ut igjen i 2024.</a:t>
            </a:r>
            <a:endParaRPr lang="nb-NO" dirty="0">
              <a:cs typeface="Helvetica" panose="020B0604020202020204" pitchFamily="34" charset="0"/>
            </a:endParaRPr>
          </a:p>
        </p:txBody>
      </p:sp>
    </p:spTree>
    <p:extLst>
      <p:ext uri="{BB962C8B-B14F-4D97-AF65-F5344CB8AC3E}">
        <p14:creationId xmlns:p14="http://schemas.microsoft.com/office/powerpoint/2010/main" val="272298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DF24E927-8602-EDFC-694A-BF713ECCB552}"/>
              </a:ext>
            </a:extLst>
          </p:cNvPr>
          <p:cNvSpPr>
            <a:spLocks noGrp="1"/>
          </p:cNvSpPr>
          <p:nvPr>
            <p:ph type="ftr" sz="quarter" idx="32"/>
          </p:nvPr>
        </p:nvSpPr>
        <p:spPr/>
        <p:txBody>
          <a:bodyPr/>
          <a:lstStyle/>
          <a:p>
            <a:endParaRPr lang="nb-NO" dirty="0"/>
          </a:p>
        </p:txBody>
      </p:sp>
      <p:sp>
        <p:nvSpPr>
          <p:cNvPr id="3" name="Plassholder for lysbildenummer 2">
            <a:extLst>
              <a:ext uri="{FF2B5EF4-FFF2-40B4-BE49-F238E27FC236}">
                <a16:creationId xmlns:a16="http://schemas.microsoft.com/office/drawing/2014/main" id="{41C852AF-1A36-EC2C-6ADA-23B812371351}"/>
              </a:ext>
            </a:extLst>
          </p:cNvPr>
          <p:cNvSpPr>
            <a:spLocks noGrp="1"/>
          </p:cNvSpPr>
          <p:nvPr>
            <p:ph type="sldNum" sz="quarter" idx="33"/>
          </p:nvPr>
        </p:nvSpPr>
        <p:spPr/>
        <p:txBody>
          <a:bodyPr/>
          <a:lstStyle/>
          <a:p>
            <a:r>
              <a:rPr lang="en-US"/>
              <a:t>Side </a:t>
            </a:r>
            <a:fld id="{5251F420-7306-4E7C-A79E-F31A38F7D392}" type="slidenum">
              <a:rPr lang="en-US" smtClean="0"/>
              <a:pPr/>
              <a:t>4</a:t>
            </a:fld>
            <a:endParaRPr lang="en-US" dirty="0"/>
          </a:p>
        </p:txBody>
      </p:sp>
      <p:sp>
        <p:nvSpPr>
          <p:cNvPr id="4" name="Tittel 3">
            <a:extLst>
              <a:ext uri="{FF2B5EF4-FFF2-40B4-BE49-F238E27FC236}">
                <a16:creationId xmlns:a16="http://schemas.microsoft.com/office/drawing/2014/main" id="{8C5D3D8C-4A65-43E4-6C58-13B3AED269F4}"/>
              </a:ext>
            </a:extLst>
          </p:cNvPr>
          <p:cNvSpPr>
            <a:spLocks noGrp="1"/>
          </p:cNvSpPr>
          <p:nvPr>
            <p:ph type="title"/>
          </p:nvPr>
        </p:nvSpPr>
        <p:spPr/>
        <p:txBody>
          <a:bodyPr/>
          <a:lstStyle/>
          <a:p>
            <a:r>
              <a:rPr lang="nb-NO" dirty="0"/>
              <a:t>Studie- og eksamensforskriften</a:t>
            </a:r>
          </a:p>
        </p:txBody>
      </p:sp>
      <p:sp>
        <p:nvSpPr>
          <p:cNvPr id="5" name="Undertittel 4">
            <a:extLst>
              <a:ext uri="{FF2B5EF4-FFF2-40B4-BE49-F238E27FC236}">
                <a16:creationId xmlns:a16="http://schemas.microsoft.com/office/drawing/2014/main" id="{0AFF5574-162F-B591-8336-9F124BC84031}"/>
              </a:ext>
            </a:extLst>
          </p:cNvPr>
          <p:cNvSpPr>
            <a:spLocks noGrp="1"/>
          </p:cNvSpPr>
          <p:nvPr>
            <p:ph type="subTitle" idx="13"/>
          </p:nvPr>
        </p:nvSpPr>
        <p:spPr>
          <a:xfrm>
            <a:off x="360044" y="1082727"/>
            <a:ext cx="11471910" cy="316866"/>
          </a:xfrm>
        </p:spPr>
        <p:txBody>
          <a:bodyPr/>
          <a:lstStyle/>
          <a:p>
            <a:r>
              <a:rPr lang="nb-NO" b="1" dirty="0"/>
              <a:t>§ 7-6 Krav til en eksamenskandidat mht. trekk, tilrettelegging og forfall til eksamen</a:t>
            </a:r>
          </a:p>
        </p:txBody>
      </p:sp>
      <p:sp>
        <p:nvSpPr>
          <p:cNvPr id="7" name="Plassholder for innhold 4">
            <a:extLst>
              <a:ext uri="{FF2B5EF4-FFF2-40B4-BE49-F238E27FC236}">
                <a16:creationId xmlns:a16="http://schemas.microsoft.com/office/drawing/2014/main" id="{E93D288A-6805-5D6B-F77D-317CD0DE062C}"/>
              </a:ext>
            </a:extLst>
          </p:cNvPr>
          <p:cNvSpPr>
            <a:spLocks noGrp="1"/>
          </p:cNvSpPr>
          <p:nvPr>
            <p:ph sz="half" idx="30"/>
          </p:nvPr>
        </p:nvSpPr>
        <p:spPr>
          <a:xfrm>
            <a:off x="360363" y="1399593"/>
            <a:ext cx="11471275" cy="4658307"/>
          </a:xfrm>
        </p:spPr>
        <p:txBody>
          <a:bodyPr/>
          <a:lstStyle/>
          <a:p>
            <a:pPr marL="0" indent="0">
              <a:buNone/>
            </a:pPr>
            <a:r>
              <a:rPr lang="nb-NO" sz="2000" dirty="0"/>
              <a:t>En eksamenskandidat må gjøre seg kjent med hvilke hjelpemidler som kan benyttes til den enkelte eksamen, den ordningen for kontroll av hjelpemidler som gjelder for den enkelte eksamen og hva som anses som fusk/forsøk på fusk i tilknytning til bruk av hjelpemidler eller kilder for den enkelte eksamen. Eksamenskandidaten kan mistenkes for fusk/forsøk på fusk hvis kandidaten for eksempel: </a:t>
            </a:r>
          </a:p>
          <a:p>
            <a:pPr marL="342900" indent="-342900">
              <a:buFont typeface="Arial" panose="020B0604020202020204" pitchFamily="34" charset="0"/>
              <a:buChar char="•"/>
            </a:pPr>
            <a:r>
              <a:rPr lang="nb-NO" sz="2000" dirty="0"/>
              <a:t>lar være å gi opplysninger om kilder eller oppgir fiktive kilder</a:t>
            </a:r>
          </a:p>
          <a:p>
            <a:pPr marL="342900" indent="-342900">
              <a:buFont typeface="Arial" panose="020B0604020202020204" pitchFamily="34" charset="0"/>
              <a:buChar char="•"/>
            </a:pPr>
            <a:r>
              <a:rPr lang="nb-NO" sz="2000" dirty="0"/>
              <a:t>lar være å gi opplysninger om gjenbruk av eget tidligere arbeid</a:t>
            </a:r>
          </a:p>
          <a:p>
            <a:pPr marL="342900" indent="-342900">
              <a:buFont typeface="Arial" panose="020B0604020202020204" pitchFamily="34" charset="0"/>
              <a:buChar char="•"/>
            </a:pPr>
            <a:r>
              <a:rPr lang="nb-NO" sz="2000" dirty="0"/>
              <a:t>gir inntrykk av at besvarelsen er mer selvstendig enn den faktisk er</a:t>
            </a:r>
          </a:p>
          <a:p>
            <a:pPr marL="342900" indent="-342900">
              <a:buFont typeface="Arial" panose="020B0604020202020204" pitchFamily="34" charset="0"/>
              <a:buChar char="•"/>
            </a:pPr>
            <a:r>
              <a:rPr lang="nb-NO" sz="2000" dirty="0"/>
              <a:t>har tilgang til/bruker hjelpemidler som ikke er tillatt </a:t>
            </a:r>
          </a:p>
          <a:p>
            <a:pPr marL="342900" indent="-342900">
              <a:buFont typeface="Arial" panose="020B0604020202020204" pitchFamily="34" charset="0"/>
              <a:buChar char="•"/>
            </a:pPr>
            <a:r>
              <a:rPr lang="nb-NO" sz="2000" dirty="0"/>
              <a:t>samarbeider med andre på måter som ikke er tillatt </a:t>
            </a:r>
          </a:p>
          <a:p>
            <a:pPr marL="342900" indent="-342900">
              <a:buFont typeface="Arial" panose="020B0604020202020204" pitchFamily="34" charset="0"/>
              <a:buChar char="•"/>
            </a:pPr>
            <a:r>
              <a:rPr lang="nb-NO" sz="2000" dirty="0"/>
              <a:t>leverer samme besvarelse ved flere eksamener uten at det er tillatt </a:t>
            </a:r>
          </a:p>
          <a:p>
            <a:pPr marL="342900" indent="-342900">
              <a:buFont typeface="Arial" panose="020B0604020202020204" pitchFamily="34" charset="0"/>
              <a:buChar char="•"/>
            </a:pPr>
            <a:r>
              <a:rPr lang="nb-NO" sz="2000" dirty="0"/>
              <a:t>har urettmessig tilgang til eksamensmaterialet utenom eksamen</a:t>
            </a:r>
          </a:p>
        </p:txBody>
      </p:sp>
    </p:spTree>
    <p:extLst>
      <p:ext uri="{BB962C8B-B14F-4D97-AF65-F5344CB8AC3E}">
        <p14:creationId xmlns:p14="http://schemas.microsoft.com/office/powerpoint/2010/main" val="123195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DF24E927-8602-EDFC-694A-BF713ECCB552}"/>
              </a:ext>
            </a:extLst>
          </p:cNvPr>
          <p:cNvSpPr>
            <a:spLocks noGrp="1"/>
          </p:cNvSpPr>
          <p:nvPr>
            <p:ph type="ftr" sz="quarter" idx="32"/>
          </p:nvPr>
        </p:nvSpPr>
        <p:spPr/>
        <p:txBody>
          <a:bodyPr/>
          <a:lstStyle/>
          <a:p>
            <a:endParaRPr lang="nb-NO" dirty="0"/>
          </a:p>
        </p:txBody>
      </p:sp>
      <p:sp>
        <p:nvSpPr>
          <p:cNvPr id="3" name="Plassholder for lysbildenummer 2">
            <a:extLst>
              <a:ext uri="{FF2B5EF4-FFF2-40B4-BE49-F238E27FC236}">
                <a16:creationId xmlns:a16="http://schemas.microsoft.com/office/drawing/2014/main" id="{41C852AF-1A36-EC2C-6ADA-23B812371351}"/>
              </a:ext>
            </a:extLst>
          </p:cNvPr>
          <p:cNvSpPr>
            <a:spLocks noGrp="1"/>
          </p:cNvSpPr>
          <p:nvPr>
            <p:ph type="sldNum" sz="quarter" idx="33"/>
          </p:nvPr>
        </p:nvSpPr>
        <p:spPr/>
        <p:txBody>
          <a:bodyPr/>
          <a:lstStyle/>
          <a:p>
            <a:r>
              <a:rPr lang="en-US"/>
              <a:t>Side </a:t>
            </a:r>
            <a:fld id="{5251F420-7306-4E7C-A79E-F31A38F7D392}" type="slidenum">
              <a:rPr lang="en-US" smtClean="0"/>
              <a:pPr/>
              <a:t>5</a:t>
            </a:fld>
            <a:endParaRPr lang="en-US" dirty="0"/>
          </a:p>
        </p:txBody>
      </p:sp>
      <p:sp>
        <p:nvSpPr>
          <p:cNvPr id="4" name="Tittel 3">
            <a:extLst>
              <a:ext uri="{FF2B5EF4-FFF2-40B4-BE49-F238E27FC236}">
                <a16:creationId xmlns:a16="http://schemas.microsoft.com/office/drawing/2014/main" id="{8C5D3D8C-4A65-43E4-6C58-13B3AED269F4}"/>
              </a:ext>
            </a:extLst>
          </p:cNvPr>
          <p:cNvSpPr>
            <a:spLocks noGrp="1"/>
          </p:cNvSpPr>
          <p:nvPr>
            <p:ph type="title"/>
          </p:nvPr>
        </p:nvSpPr>
        <p:spPr/>
        <p:txBody>
          <a:bodyPr/>
          <a:lstStyle/>
          <a:p>
            <a:r>
              <a:rPr lang="nb-NO" dirty="0"/>
              <a:t>Studie- og eksamensforskriften</a:t>
            </a:r>
          </a:p>
        </p:txBody>
      </p:sp>
      <p:sp>
        <p:nvSpPr>
          <p:cNvPr id="5" name="Undertittel 4">
            <a:extLst>
              <a:ext uri="{FF2B5EF4-FFF2-40B4-BE49-F238E27FC236}">
                <a16:creationId xmlns:a16="http://schemas.microsoft.com/office/drawing/2014/main" id="{0AFF5574-162F-B591-8336-9F124BC84031}"/>
              </a:ext>
            </a:extLst>
          </p:cNvPr>
          <p:cNvSpPr>
            <a:spLocks noGrp="1"/>
          </p:cNvSpPr>
          <p:nvPr>
            <p:ph type="subTitle" idx="13"/>
          </p:nvPr>
        </p:nvSpPr>
        <p:spPr>
          <a:xfrm>
            <a:off x="360044" y="1082727"/>
            <a:ext cx="11471910" cy="316866"/>
          </a:xfrm>
        </p:spPr>
        <p:txBody>
          <a:bodyPr/>
          <a:lstStyle/>
          <a:p>
            <a:r>
              <a:rPr lang="nb-NO" b="1" dirty="0"/>
              <a:t>§ 4-4 Obligatorisk aktivitet</a:t>
            </a:r>
          </a:p>
        </p:txBody>
      </p:sp>
      <p:sp>
        <p:nvSpPr>
          <p:cNvPr id="7" name="Plassholder for innhold 4">
            <a:extLst>
              <a:ext uri="{FF2B5EF4-FFF2-40B4-BE49-F238E27FC236}">
                <a16:creationId xmlns:a16="http://schemas.microsoft.com/office/drawing/2014/main" id="{E93D288A-6805-5D6B-F77D-317CD0DE062C}"/>
              </a:ext>
            </a:extLst>
          </p:cNvPr>
          <p:cNvSpPr>
            <a:spLocks noGrp="1"/>
          </p:cNvSpPr>
          <p:nvPr>
            <p:ph sz="half" idx="30"/>
          </p:nvPr>
        </p:nvSpPr>
        <p:spPr>
          <a:xfrm>
            <a:off x="360363" y="1399594"/>
            <a:ext cx="11471275" cy="1872342"/>
          </a:xfrm>
        </p:spPr>
        <p:txBody>
          <a:bodyPr/>
          <a:lstStyle/>
          <a:p>
            <a:pPr marL="0" indent="0">
              <a:buNone/>
            </a:pPr>
            <a:r>
              <a:rPr lang="nb-NO" sz="1800" dirty="0"/>
              <a:t>(6): Obligatoriske aktiviteter er omfattet av bestemmelsene om fusk i </a:t>
            </a:r>
            <a:r>
              <a:rPr lang="nb-NO" sz="1800" dirty="0" err="1"/>
              <a:t>uh</a:t>
            </a:r>
            <a:r>
              <a:rPr lang="nb-NO" sz="1800" dirty="0"/>
              <a:t>-loven av 1. april 2005 nr. 15, jf. § 4-7 og § 4-8 tredje ledd. Denne forskriften § 5-7 fjerde ledd og § 7-6 sjette ledd gjelder så langt de passer også for obligatoriske aktiviteter. </a:t>
            </a:r>
            <a:endParaRPr lang="nb-NO" dirty="0"/>
          </a:p>
        </p:txBody>
      </p:sp>
      <p:sp>
        <p:nvSpPr>
          <p:cNvPr id="6" name="Undertittel 4">
            <a:extLst>
              <a:ext uri="{FF2B5EF4-FFF2-40B4-BE49-F238E27FC236}">
                <a16:creationId xmlns:a16="http://schemas.microsoft.com/office/drawing/2014/main" id="{C790D952-2257-536B-69C5-86955359C2AB}"/>
              </a:ext>
            </a:extLst>
          </p:cNvPr>
          <p:cNvSpPr txBox="1">
            <a:spLocks/>
          </p:cNvSpPr>
          <p:nvPr/>
        </p:nvSpPr>
        <p:spPr>
          <a:xfrm>
            <a:off x="360044" y="3245903"/>
            <a:ext cx="11471910" cy="316866"/>
          </a:xfrm>
          <a:prstGeom prst="rect">
            <a:avLst/>
          </a:prstGeom>
        </p:spPr>
        <p:txBody>
          <a:bodyPr vert="horz" lIns="0" tIns="0" rIns="0" bIns="0" rtlCol="0" anchor="t">
            <a:noAutofit/>
          </a:bodyPr>
          <a:lstStyle>
            <a:lvl1pPr marL="0" indent="0" algn="l" defTabSz="914446" rtl="0" eaLnBrk="1" latinLnBrk="0" hangingPunct="1">
              <a:lnSpc>
                <a:spcPct val="100000"/>
              </a:lnSpc>
              <a:spcBef>
                <a:spcPts val="1150"/>
              </a:spcBef>
              <a:buFont typeface="Wingdings" panose="05000000000000000000" pitchFamily="2" charset="2"/>
              <a:buNone/>
              <a:defRPr sz="1800" kern="1200">
                <a:solidFill>
                  <a:schemeClr val="tx1"/>
                </a:solidFill>
                <a:latin typeface="+mn-lt"/>
                <a:ea typeface="+mn-ea"/>
                <a:cs typeface="+mn-cs"/>
              </a:defRPr>
            </a:lvl1pPr>
            <a:lvl2pPr marL="457223" indent="0" algn="ctr" defTabSz="914446" rtl="0" eaLnBrk="1" latinLnBrk="0" hangingPunct="1">
              <a:lnSpc>
                <a:spcPct val="100000"/>
              </a:lnSpc>
              <a:spcBef>
                <a:spcPts val="500"/>
              </a:spcBef>
              <a:buFont typeface="Wingdings" panose="05000000000000000000" pitchFamily="2" charset="2"/>
              <a:buNone/>
              <a:defRPr sz="2000" kern="1200">
                <a:solidFill>
                  <a:schemeClr val="tx1"/>
                </a:solidFill>
                <a:latin typeface="+mn-lt"/>
                <a:ea typeface="+mn-ea"/>
                <a:cs typeface="+mn-cs"/>
              </a:defRPr>
            </a:lvl2pPr>
            <a:lvl3pPr marL="914446" indent="0" algn="ctr" defTabSz="914446" rtl="0" eaLnBrk="1" latinLnBrk="0" hangingPunct="1">
              <a:lnSpc>
                <a:spcPct val="100000"/>
              </a:lnSpc>
              <a:spcBef>
                <a:spcPts val="500"/>
              </a:spcBef>
              <a:buFont typeface="Wingdings" panose="05000000000000000000" pitchFamily="2" charset="2"/>
              <a:buNone/>
              <a:defRPr sz="1800" kern="1200">
                <a:solidFill>
                  <a:schemeClr val="tx1"/>
                </a:solidFill>
                <a:latin typeface="+mn-lt"/>
                <a:ea typeface="+mn-ea"/>
                <a:cs typeface="+mn-cs"/>
              </a:defRPr>
            </a:lvl3pPr>
            <a:lvl4pPr marL="1371669" indent="0" algn="ctr" defTabSz="914446" rtl="0" eaLnBrk="1" latinLnBrk="0" hangingPunct="1">
              <a:lnSpc>
                <a:spcPct val="100000"/>
              </a:lnSpc>
              <a:spcBef>
                <a:spcPts val="500"/>
              </a:spcBef>
              <a:buFont typeface="Wingdings" panose="05000000000000000000" pitchFamily="2" charset="2"/>
              <a:buNone/>
              <a:defRPr sz="1600" kern="1200">
                <a:solidFill>
                  <a:schemeClr val="tx1"/>
                </a:solidFill>
                <a:latin typeface="+mn-lt"/>
                <a:ea typeface="+mn-ea"/>
                <a:cs typeface="+mn-cs"/>
              </a:defRPr>
            </a:lvl4pPr>
            <a:lvl5pPr marL="1828891" indent="0" algn="ctr" defTabSz="914446" rtl="0" eaLnBrk="1" latinLnBrk="0" hangingPunct="1">
              <a:lnSpc>
                <a:spcPct val="100000"/>
              </a:lnSpc>
              <a:spcBef>
                <a:spcPts val="500"/>
              </a:spcBef>
              <a:buFont typeface="Wingdings" panose="05000000000000000000" pitchFamily="2" charset="2"/>
              <a:buNone/>
              <a:defRPr sz="1600" kern="1200">
                <a:solidFill>
                  <a:schemeClr val="tx1"/>
                </a:solidFill>
                <a:latin typeface="+mn-lt"/>
                <a:ea typeface="+mn-ea"/>
                <a:cs typeface="+mn-cs"/>
              </a:defRPr>
            </a:lvl5pPr>
            <a:lvl6pPr marL="2286114"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337"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560"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783" indent="0" algn="ctr" defTabSz="914446"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b="1" dirty="0"/>
              <a:t>§ 5-7 Gjennomføring av eksamen</a:t>
            </a:r>
          </a:p>
        </p:txBody>
      </p:sp>
      <p:sp>
        <p:nvSpPr>
          <p:cNvPr id="8" name="Plassholder for innhold 4">
            <a:extLst>
              <a:ext uri="{FF2B5EF4-FFF2-40B4-BE49-F238E27FC236}">
                <a16:creationId xmlns:a16="http://schemas.microsoft.com/office/drawing/2014/main" id="{5843CFA7-5B07-0376-48F8-BEC00E0159AE}"/>
              </a:ext>
            </a:extLst>
          </p:cNvPr>
          <p:cNvSpPr txBox="1">
            <a:spLocks/>
          </p:cNvSpPr>
          <p:nvPr/>
        </p:nvSpPr>
        <p:spPr>
          <a:xfrm>
            <a:off x="360363" y="3675971"/>
            <a:ext cx="11471275" cy="1872342"/>
          </a:xfrm>
          <a:prstGeom prst="rect">
            <a:avLst/>
          </a:prstGeom>
          <a:effectLst>
            <a:outerShdw blurRad="50800" dist="50800" dir="5400000" algn="ctr" rotWithShape="0">
              <a:srgbClr val="010000">
                <a:alpha val="0"/>
              </a:srgbClr>
            </a:outerShdw>
          </a:effectLst>
        </p:spPr>
        <p:txBody>
          <a:bodyPr vert="horz" lIns="0" tIns="0" rIns="0" bIns="0" rtlCol="0">
            <a:noAutofit/>
          </a:bodyPr>
          <a:lstStyle>
            <a:lvl1pPr marL="288000" indent="-288000" algn="l" defTabSz="914446" rtl="0" eaLnBrk="1" latinLnBrk="0" hangingPunct="1">
              <a:lnSpc>
                <a:spcPct val="100000"/>
              </a:lnSpc>
              <a:spcBef>
                <a:spcPts val="1150"/>
              </a:spcBef>
              <a:buFont typeface="Wingdings" panose="05000000000000000000" pitchFamily="2" charset="2"/>
              <a:buChar char="§"/>
              <a:defRPr sz="2400" kern="1200">
                <a:solidFill>
                  <a:schemeClr val="tx1"/>
                </a:solidFill>
                <a:latin typeface="+mn-lt"/>
                <a:ea typeface="+mn-ea"/>
                <a:cs typeface="+mn-cs"/>
              </a:defRPr>
            </a:lvl1pPr>
            <a:lvl2pPr marL="685834"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57"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80"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4pPr>
            <a:lvl5pPr marL="2057503" indent="-228611" algn="l" defTabSz="914446"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(4) Fakultetet skal gi studentene informasjon om tillatt bruk av hjelpemidler og kilder ved eksamen, og om fakultetets kontrollordninger for hjelpemidler og kilder, slik at studentene vet hvordan de skal forholde seg for ikke å bli mistenkt for fusk/forsøk på fusk.</a:t>
            </a:r>
            <a:endParaRPr lang="nb-NO" dirty="0"/>
          </a:p>
        </p:txBody>
      </p:sp>
    </p:spTree>
    <p:extLst>
      <p:ext uri="{BB962C8B-B14F-4D97-AF65-F5344CB8AC3E}">
        <p14:creationId xmlns:p14="http://schemas.microsoft.com/office/powerpoint/2010/main" val="1739091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504A09AA-754D-3653-F6E7-7B0A21502A3B}"/>
              </a:ext>
            </a:extLst>
          </p:cNvPr>
          <p:cNvSpPr>
            <a:spLocks noGrp="1"/>
          </p:cNvSpPr>
          <p:nvPr>
            <p:ph type="ftr" sz="quarter" idx="3"/>
          </p:nvPr>
        </p:nvSpPr>
        <p:spPr/>
        <p:txBody>
          <a:bodyPr/>
          <a:lstStyle/>
          <a:p>
            <a:endParaRPr lang="nb-NO" dirty="0"/>
          </a:p>
        </p:txBody>
      </p:sp>
      <p:sp>
        <p:nvSpPr>
          <p:cNvPr id="3" name="Plassholder for lysbildenummer 2">
            <a:extLst>
              <a:ext uri="{FF2B5EF4-FFF2-40B4-BE49-F238E27FC236}">
                <a16:creationId xmlns:a16="http://schemas.microsoft.com/office/drawing/2014/main" id="{819217CC-584B-EB1C-7E65-037D742FDA54}"/>
              </a:ext>
            </a:extLst>
          </p:cNvPr>
          <p:cNvSpPr>
            <a:spLocks noGrp="1"/>
          </p:cNvSpPr>
          <p:nvPr>
            <p:ph type="sldNum" sz="quarter" idx="12"/>
          </p:nvPr>
        </p:nvSpPr>
        <p:spPr/>
        <p:txBody>
          <a:bodyPr/>
          <a:lstStyle/>
          <a:p>
            <a:r>
              <a:rPr lang="en-US"/>
              <a:t>Side </a:t>
            </a:r>
            <a:fld id="{5251F420-7306-4E7C-A79E-F31A38F7D392}" type="slidenum">
              <a:rPr lang="en-US" smtClean="0"/>
              <a:pPr/>
              <a:t>6</a:t>
            </a:fld>
            <a:endParaRPr lang="en-US" dirty="0"/>
          </a:p>
        </p:txBody>
      </p:sp>
      <p:sp>
        <p:nvSpPr>
          <p:cNvPr id="4" name="Tittel 3">
            <a:extLst>
              <a:ext uri="{FF2B5EF4-FFF2-40B4-BE49-F238E27FC236}">
                <a16:creationId xmlns:a16="http://schemas.microsoft.com/office/drawing/2014/main" id="{7ECA744D-E573-301C-4830-5C968DF98183}"/>
              </a:ext>
            </a:extLst>
          </p:cNvPr>
          <p:cNvSpPr>
            <a:spLocks noGrp="1"/>
          </p:cNvSpPr>
          <p:nvPr>
            <p:ph type="title"/>
          </p:nvPr>
        </p:nvSpPr>
        <p:spPr/>
        <p:txBody>
          <a:bodyPr/>
          <a:lstStyle/>
          <a:p>
            <a:r>
              <a:rPr lang="nb-NO" dirty="0"/>
              <a:t>Saker behandlet 2019-2023</a:t>
            </a:r>
          </a:p>
        </p:txBody>
      </p:sp>
      <p:graphicFrame>
        <p:nvGraphicFramePr>
          <p:cNvPr id="6" name="Plassholder for innhold 8" descr="diagram">
            <a:extLst>
              <a:ext uri="{FF2B5EF4-FFF2-40B4-BE49-F238E27FC236}">
                <a16:creationId xmlns:a16="http://schemas.microsoft.com/office/drawing/2014/main" id="{2E3BBD19-E9F9-FCEB-1D42-C3135AF4A2E2}"/>
              </a:ext>
            </a:extLst>
          </p:cNvPr>
          <p:cNvGraphicFramePr>
            <a:graphicFrameLocks noGrp="1"/>
          </p:cNvGraphicFramePr>
          <p:nvPr>
            <p:ph sz="quarter" idx="28"/>
            <p:extLst>
              <p:ext uri="{D42A27DB-BD31-4B8C-83A1-F6EECF244321}">
                <p14:modId xmlns:p14="http://schemas.microsoft.com/office/powerpoint/2010/main" val="4120840591"/>
              </p:ext>
            </p:extLst>
          </p:nvPr>
        </p:nvGraphicFramePr>
        <p:xfrm>
          <a:off x="360363" y="1082675"/>
          <a:ext cx="11471275" cy="4818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390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6CD954F3-73AB-DAE8-4F51-2598699D8331}"/>
              </a:ext>
            </a:extLst>
          </p:cNvPr>
          <p:cNvSpPr>
            <a:spLocks noGrp="1"/>
          </p:cNvSpPr>
          <p:nvPr>
            <p:ph type="ftr" sz="quarter" idx="32"/>
          </p:nvPr>
        </p:nvSpPr>
        <p:spPr/>
        <p:txBody>
          <a:bodyPr/>
          <a:lstStyle/>
          <a:p>
            <a:endParaRPr lang="nb-NO" dirty="0"/>
          </a:p>
        </p:txBody>
      </p:sp>
      <p:sp>
        <p:nvSpPr>
          <p:cNvPr id="3" name="Plassholder for lysbildenummer 2">
            <a:extLst>
              <a:ext uri="{FF2B5EF4-FFF2-40B4-BE49-F238E27FC236}">
                <a16:creationId xmlns:a16="http://schemas.microsoft.com/office/drawing/2014/main" id="{94B400A3-4B89-43D4-F6E9-0ABD01CA9181}"/>
              </a:ext>
            </a:extLst>
          </p:cNvPr>
          <p:cNvSpPr>
            <a:spLocks noGrp="1"/>
          </p:cNvSpPr>
          <p:nvPr>
            <p:ph type="sldNum" sz="quarter" idx="33"/>
          </p:nvPr>
        </p:nvSpPr>
        <p:spPr/>
        <p:txBody>
          <a:bodyPr/>
          <a:lstStyle/>
          <a:p>
            <a:r>
              <a:rPr lang="en-US"/>
              <a:t>Side </a:t>
            </a:r>
            <a:fld id="{5251F420-7306-4E7C-A79E-F31A38F7D392}" type="slidenum">
              <a:rPr lang="en-US" smtClean="0"/>
              <a:pPr/>
              <a:t>7</a:t>
            </a:fld>
            <a:endParaRPr lang="en-US" dirty="0"/>
          </a:p>
        </p:txBody>
      </p:sp>
      <p:sp>
        <p:nvSpPr>
          <p:cNvPr id="4" name="Tittel 3">
            <a:extLst>
              <a:ext uri="{FF2B5EF4-FFF2-40B4-BE49-F238E27FC236}">
                <a16:creationId xmlns:a16="http://schemas.microsoft.com/office/drawing/2014/main" id="{BBF2E3BD-C6D6-BE6A-64E0-3333DB4A984B}"/>
              </a:ext>
            </a:extLst>
          </p:cNvPr>
          <p:cNvSpPr>
            <a:spLocks noGrp="1"/>
          </p:cNvSpPr>
          <p:nvPr>
            <p:ph type="title"/>
          </p:nvPr>
        </p:nvSpPr>
        <p:spPr/>
        <p:txBody>
          <a:bodyPr/>
          <a:lstStyle/>
          <a:p>
            <a:r>
              <a:rPr lang="nb-NO" dirty="0"/>
              <a:t>Saker per enhet 2019-2023</a:t>
            </a:r>
          </a:p>
        </p:txBody>
      </p:sp>
      <p:graphicFrame>
        <p:nvGraphicFramePr>
          <p:cNvPr id="9" name="Plassholder for innhold 8">
            <a:extLst>
              <a:ext uri="{FF2B5EF4-FFF2-40B4-BE49-F238E27FC236}">
                <a16:creationId xmlns:a16="http://schemas.microsoft.com/office/drawing/2014/main" id="{79442DF1-1727-65BF-82D5-6C81FF027D26}"/>
              </a:ext>
            </a:extLst>
          </p:cNvPr>
          <p:cNvGraphicFramePr>
            <a:graphicFrameLocks noGrp="1"/>
          </p:cNvGraphicFramePr>
          <p:nvPr>
            <p:ph sz="half" idx="30"/>
            <p:extLst>
              <p:ext uri="{D42A27DB-BD31-4B8C-83A1-F6EECF244321}">
                <p14:modId xmlns:p14="http://schemas.microsoft.com/office/powerpoint/2010/main" val="2348606999"/>
              </p:ext>
            </p:extLst>
          </p:nvPr>
        </p:nvGraphicFramePr>
        <p:xfrm>
          <a:off x="360363" y="1088265"/>
          <a:ext cx="11471275" cy="49696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00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0783A212-1ADA-493F-47E4-7C7D5446E2A3}"/>
              </a:ext>
            </a:extLst>
          </p:cNvPr>
          <p:cNvSpPr>
            <a:spLocks noGrp="1"/>
          </p:cNvSpPr>
          <p:nvPr>
            <p:ph type="ftr" sz="quarter" idx="3"/>
          </p:nvPr>
        </p:nvSpPr>
        <p:spPr/>
        <p:txBody>
          <a:bodyPr/>
          <a:lstStyle/>
          <a:p>
            <a:endParaRPr lang="nb-NO" dirty="0"/>
          </a:p>
        </p:txBody>
      </p:sp>
      <p:sp>
        <p:nvSpPr>
          <p:cNvPr id="3" name="Plassholder for lysbildenummer 2">
            <a:extLst>
              <a:ext uri="{FF2B5EF4-FFF2-40B4-BE49-F238E27FC236}">
                <a16:creationId xmlns:a16="http://schemas.microsoft.com/office/drawing/2014/main" id="{12065119-FCA8-8302-165B-BF91E82E1B7E}"/>
              </a:ext>
            </a:extLst>
          </p:cNvPr>
          <p:cNvSpPr>
            <a:spLocks noGrp="1"/>
          </p:cNvSpPr>
          <p:nvPr>
            <p:ph type="sldNum" sz="quarter" idx="12"/>
          </p:nvPr>
        </p:nvSpPr>
        <p:spPr/>
        <p:txBody>
          <a:bodyPr/>
          <a:lstStyle/>
          <a:p>
            <a:r>
              <a:rPr lang="en-US"/>
              <a:t>Side </a:t>
            </a:r>
            <a:fld id="{5251F420-7306-4E7C-A79E-F31A38F7D392}" type="slidenum">
              <a:rPr lang="en-US" smtClean="0"/>
              <a:pPr/>
              <a:t>8</a:t>
            </a:fld>
            <a:endParaRPr lang="en-US" dirty="0"/>
          </a:p>
        </p:txBody>
      </p:sp>
      <p:sp>
        <p:nvSpPr>
          <p:cNvPr id="4" name="Tittel 3">
            <a:extLst>
              <a:ext uri="{FF2B5EF4-FFF2-40B4-BE49-F238E27FC236}">
                <a16:creationId xmlns:a16="http://schemas.microsoft.com/office/drawing/2014/main" id="{1F00FBC2-2AD5-1DF2-9689-65F593939B9F}"/>
              </a:ext>
            </a:extLst>
          </p:cNvPr>
          <p:cNvSpPr>
            <a:spLocks noGrp="1"/>
          </p:cNvSpPr>
          <p:nvPr>
            <p:ph type="title"/>
          </p:nvPr>
        </p:nvSpPr>
        <p:spPr/>
        <p:txBody>
          <a:bodyPr/>
          <a:lstStyle/>
          <a:p>
            <a:r>
              <a:rPr lang="nb-NO" dirty="0"/>
              <a:t>Mistanke om fusk</a:t>
            </a:r>
          </a:p>
        </p:txBody>
      </p:sp>
      <p:sp>
        <p:nvSpPr>
          <p:cNvPr id="8" name="Plassholder for tekst 7">
            <a:extLst>
              <a:ext uri="{FF2B5EF4-FFF2-40B4-BE49-F238E27FC236}">
                <a16:creationId xmlns:a16="http://schemas.microsoft.com/office/drawing/2014/main" id="{EB09491D-8F23-0512-2B63-75D80ADB36D9}"/>
              </a:ext>
            </a:extLst>
          </p:cNvPr>
          <p:cNvSpPr>
            <a:spLocks noGrp="1"/>
          </p:cNvSpPr>
          <p:nvPr>
            <p:ph type="body" sz="quarter" idx="16"/>
          </p:nvPr>
        </p:nvSpPr>
        <p:spPr/>
        <p:txBody>
          <a:bodyPr/>
          <a:lstStyle/>
          <a:p>
            <a:endParaRPr lang="nb-NO"/>
          </a:p>
        </p:txBody>
      </p:sp>
      <p:pic>
        <p:nvPicPr>
          <p:cNvPr id="11" name="Plassholder for innhold 9" descr="Elever i klasserommet sitter individuelt ved enkeltbord, med vesker på gulvet, lesing og skriving på papirark">
            <a:extLst>
              <a:ext uri="{FF2B5EF4-FFF2-40B4-BE49-F238E27FC236}">
                <a16:creationId xmlns:a16="http://schemas.microsoft.com/office/drawing/2014/main" id="{08AFC460-EA0C-39E3-96E4-75063D41E041}"/>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l="24009" r="24009"/>
          <a:stretch>
            <a:fillRect/>
          </a:stretch>
        </p:blipFill>
        <p:spPr>
          <a:xfrm>
            <a:off x="6844600" y="0"/>
            <a:ext cx="5347400" cy="6858000"/>
          </a:xfrm>
        </p:spPr>
      </p:pic>
      <p:sp>
        <p:nvSpPr>
          <p:cNvPr id="13" name="Plassholder for innhold 12">
            <a:extLst>
              <a:ext uri="{FF2B5EF4-FFF2-40B4-BE49-F238E27FC236}">
                <a16:creationId xmlns:a16="http://schemas.microsoft.com/office/drawing/2014/main" id="{17D48987-2336-F7F6-F97F-51D342A7793B}"/>
              </a:ext>
            </a:extLst>
          </p:cNvPr>
          <p:cNvSpPr>
            <a:spLocks noGrp="1"/>
          </p:cNvSpPr>
          <p:nvPr>
            <p:ph sz="quarter" idx="30"/>
          </p:nvPr>
        </p:nvSpPr>
        <p:spPr>
          <a:xfrm>
            <a:off x="360044" y="1027043"/>
            <a:ext cx="5489214" cy="5031559"/>
          </a:xfrm>
        </p:spPr>
        <p:txBody>
          <a:bodyPr/>
          <a:lstStyle/>
          <a:p>
            <a:pPr algn="l">
              <a:buFont typeface="Arial" panose="020B0604020202020204" pitchFamily="34" charset="0"/>
              <a:buChar char="•"/>
            </a:pPr>
            <a:r>
              <a:rPr lang="nb-NO" sz="1600" b="0" i="0" dirty="0">
                <a:solidFill>
                  <a:srgbClr val="262626"/>
                </a:solidFill>
                <a:effectLst/>
              </a:rPr>
              <a:t>Ved mistanke om fusk skal sensor varsle instituttet og gi en oppsummering av mistanken med relevant dokumentasjon vedlagt.</a:t>
            </a:r>
          </a:p>
          <a:p>
            <a:pPr algn="l">
              <a:buFont typeface="Arial" panose="020B0604020202020204" pitchFamily="34" charset="0"/>
              <a:buChar char="•"/>
            </a:pPr>
            <a:r>
              <a:rPr lang="nb-NO" sz="1600" b="0" i="0" dirty="0">
                <a:solidFill>
                  <a:srgbClr val="262626"/>
                </a:solidFill>
                <a:effectLst/>
              </a:rPr>
              <a:t>Det skal være en lav terskel for å kontakte instituttet ved mistanke om fusk.</a:t>
            </a:r>
          </a:p>
          <a:p>
            <a:pPr algn="l">
              <a:buFont typeface="Arial" panose="020B0604020202020204" pitchFamily="34" charset="0"/>
              <a:buChar char="•"/>
            </a:pPr>
            <a:r>
              <a:rPr lang="nb-NO" sz="1600" b="0" i="0" dirty="0">
                <a:solidFill>
                  <a:srgbClr val="262626"/>
                </a:solidFill>
                <a:effectLst/>
              </a:rPr>
              <a:t>Studentene har et høyt aktsomhetskrav og er selv ansvarlige for å kjenne til reglene om lovlige hjelpemidler og kildebruk under eksamen.</a:t>
            </a:r>
          </a:p>
          <a:p>
            <a:pPr algn="l">
              <a:buFont typeface="Arial" panose="020B0604020202020204" pitchFamily="34" charset="0"/>
              <a:buChar char="•"/>
            </a:pPr>
            <a:r>
              <a:rPr lang="nb-NO" sz="1600" b="0" i="0" dirty="0" err="1">
                <a:solidFill>
                  <a:srgbClr val="262626"/>
                </a:solidFill>
                <a:effectLst/>
              </a:rPr>
              <a:t>Studiererfaring</a:t>
            </a:r>
            <a:r>
              <a:rPr lang="nb-NO" sz="1600" b="0" i="0" dirty="0">
                <a:solidFill>
                  <a:srgbClr val="262626"/>
                </a:solidFill>
                <a:effectLst/>
              </a:rPr>
              <a:t>, som f.eks. at studenten er ny i høyere utdanning, kan være en formildende omstendighet, men terskelen for å vurdere dette som formildende er høy.</a:t>
            </a:r>
          </a:p>
          <a:p>
            <a:pPr algn="l">
              <a:buFont typeface="Arial" panose="020B0604020202020204" pitchFamily="34" charset="0"/>
              <a:buChar char="•"/>
            </a:pPr>
            <a:r>
              <a:rPr lang="nb-NO" sz="1600" b="0" i="0" dirty="0">
                <a:solidFill>
                  <a:srgbClr val="262626"/>
                </a:solidFill>
                <a:effectLst/>
              </a:rPr>
              <a:t>Det kan være relevant å vurdere helheten av en besvarelse for å se etter avvik i faglig nivå, språk mm. </a:t>
            </a:r>
          </a:p>
          <a:p>
            <a:pPr algn="l">
              <a:buFont typeface="Arial" panose="020B0604020202020204" pitchFamily="34" charset="0"/>
              <a:buChar char="•"/>
            </a:pPr>
            <a:r>
              <a:rPr lang="nb-NO" sz="1600" dirty="0">
                <a:solidFill>
                  <a:srgbClr val="262626"/>
                </a:solidFill>
              </a:rPr>
              <a:t>Fakultetet starter behandling ved fusk på skoleeksamen. Instituttet starter ved fusk på andre eksamensformer.</a:t>
            </a:r>
          </a:p>
          <a:p>
            <a:pPr marL="0" indent="0" algn="l">
              <a:buNone/>
            </a:pPr>
            <a:r>
              <a:rPr lang="nb-NO" sz="1100" b="0" i="0" dirty="0">
                <a:solidFill>
                  <a:srgbClr val="262626"/>
                </a:solidFill>
                <a:effectLst/>
              </a:rPr>
              <a:t>Se </a:t>
            </a:r>
            <a:r>
              <a:rPr lang="nb-NO" sz="1100" b="0" i="0" dirty="0">
                <a:solidFill>
                  <a:srgbClr val="262626"/>
                </a:solidFill>
                <a:effectLst/>
                <a:hlinkClick r:id="rId4"/>
              </a:rPr>
              <a:t>saksbehandling i fuskesaker </a:t>
            </a:r>
            <a:r>
              <a:rPr lang="nb-NO" sz="1100" b="0" i="0" dirty="0">
                <a:solidFill>
                  <a:srgbClr val="262626"/>
                </a:solidFill>
                <a:effectLst/>
              </a:rPr>
              <a:t>og </a:t>
            </a:r>
            <a:r>
              <a:rPr lang="nb-NO" sz="1100" b="0" i="0" dirty="0">
                <a:solidFill>
                  <a:srgbClr val="262626"/>
                </a:solidFill>
                <a:effectLst/>
                <a:hlinkClick r:id="rId5"/>
              </a:rPr>
              <a:t>behandling av mistanke om fusk ved SV</a:t>
            </a:r>
            <a:endParaRPr lang="nb-NO" sz="1100" b="0" i="0" dirty="0">
              <a:solidFill>
                <a:srgbClr val="262626"/>
              </a:solidFill>
              <a:effectLst/>
            </a:endParaRPr>
          </a:p>
        </p:txBody>
      </p:sp>
    </p:spTree>
    <p:extLst>
      <p:ext uri="{BB962C8B-B14F-4D97-AF65-F5344CB8AC3E}">
        <p14:creationId xmlns:p14="http://schemas.microsoft.com/office/powerpoint/2010/main" val="44433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ktangel: avrundede hjørner 54">
            <a:extLst>
              <a:ext uri="{FF2B5EF4-FFF2-40B4-BE49-F238E27FC236}">
                <a16:creationId xmlns:a16="http://schemas.microsoft.com/office/drawing/2014/main" id="{796DB3CC-73FF-C6EC-FB1E-46D563DC7276}"/>
              </a:ext>
            </a:extLst>
          </p:cNvPr>
          <p:cNvSpPr>
            <a:spLocks noGrp="1" noRot="1" noMove="1" noResize="1" noEditPoints="1" noAdjustHandles="1" noChangeArrowheads="1" noChangeShapeType="1"/>
          </p:cNvSpPr>
          <p:nvPr/>
        </p:nvSpPr>
        <p:spPr>
          <a:xfrm>
            <a:off x="209549"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6" name="Rektangel: avrundede hjørner 55">
            <a:extLst>
              <a:ext uri="{FF2B5EF4-FFF2-40B4-BE49-F238E27FC236}">
                <a16:creationId xmlns:a16="http://schemas.microsoft.com/office/drawing/2014/main" id="{378D085C-BDB3-4F1F-6452-9491D2A5E0AE}"/>
              </a:ext>
            </a:extLst>
          </p:cNvPr>
          <p:cNvSpPr>
            <a:spLocks noGrp="1" noRot="1" noMove="1" noResize="1" noEditPoints="1" noAdjustHandles="1" noChangeArrowheads="1" noChangeShapeType="1"/>
          </p:cNvSpPr>
          <p:nvPr/>
        </p:nvSpPr>
        <p:spPr>
          <a:xfrm>
            <a:off x="3152774"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Rektangel: avrundede hjørner 56">
            <a:extLst>
              <a:ext uri="{FF2B5EF4-FFF2-40B4-BE49-F238E27FC236}">
                <a16:creationId xmlns:a16="http://schemas.microsoft.com/office/drawing/2014/main" id="{C3A0CDC8-9F71-C486-52EB-BC129457C926}"/>
              </a:ext>
            </a:extLst>
          </p:cNvPr>
          <p:cNvSpPr>
            <a:spLocks noGrp="1" noRot="1" noMove="1" noResize="1" noEditPoints="1" noAdjustHandles="1" noChangeArrowheads="1" noChangeShapeType="1"/>
          </p:cNvSpPr>
          <p:nvPr/>
        </p:nvSpPr>
        <p:spPr>
          <a:xfrm>
            <a:off x="6090855" y="507984"/>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8" name="Rektangel: avrundede hjørner 57">
            <a:extLst>
              <a:ext uri="{FF2B5EF4-FFF2-40B4-BE49-F238E27FC236}">
                <a16:creationId xmlns:a16="http://schemas.microsoft.com/office/drawing/2014/main" id="{0581FFFD-7C30-8FDD-85D2-2362CE7D3E5E}"/>
              </a:ext>
            </a:extLst>
          </p:cNvPr>
          <p:cNvSpPr>
            <a:spLocks noGrp="1" noRot="1" noMove="1" noResize="1" noEditPoints="1" noAdjustHandles="1" noChangeArrowheads="1" noChangeShapeType="1"/>
          </p:cNvSpPr>
          <p:nvPr/>
        </p:nvSpPr>
        <p:spPr>
          <a:xfrm>
            <a:off x="9039225" y="507985"/>
            <a:ext cx="2733675" cy="5695963"/>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bunntekst 1">
            <a:extLst>
              <a:ext uri="{FF2B5EF4-FFF2-40B4-BE49-F238E27FC236}">
                <a16:creationId xmlns:a16="http://schemas.microsoft.com/office/drawing/2014/main" id="{66C7B144-DC06-265E-AE4F-85BD16EA348A}"/>
              </a:ext>
            </a:extLst>
          </p:cNvPr>
          <p:cNvSpPr>
            <a:spLocks noGrp="1"/>
          </p:cNvSpPr>
          <p:nvPr>
            <p:ph type="ftr" sz="quarter" idx="11"/>
          </p:nvPr>
        </p:nvSpPr>
        <p:spPr/>
        <p:txBody>
          <a:bodyPr/>
          <a:lstStyle/>
          <a:p>
            <a:endParaRPr lang="nb-NO" dirty="0"/>
          </a:p>
        </p:txBody>
      </p:sp>
      <p:sp>
        <p:nvSpPr>
          <p:cNvPr id="3" name="Plassholder for lysbildenummer 2">
            <a:extLst>
              <a:ext uri="{FF2B5EF4-FFF2-40B4-BE49-F238E27FC236}">
                <a16:creationId xmlns:a16="http://schemas.microsoft.com/office/drawing/2014/main" id="{BDE2BFD3-A216-757D-521D-75330EBFF094}"/>
              </a:ext>
            </a:extLst>
          </p:cNvPr>
          <p:cNvSpPr>
            <a:spLocks noGrp="1"/>
          </p:cNvSpPr>
          <p:nvPr>
            <p:ph type="sldNum" sz="quarter" idx="12"/>
          </p:nvPr>
        </p:nvSpPr>
        <p:spPr/>
        <p:txBody>
          <a:bodyPr/>
          <a:lstStyle/>
          <a:p>
            <a:r>
              <a:rPr lang="en-US"/>
              <a:t>Side </a:t>
            </a:r>
            <a:fld id="{5251F420-7306-4E7C-A79E-F31A38F7D392}" type="slidenum">
              <a:rPr lang="en-US" smtClean="0"/>
              <a:pPr/>
              <a:t>9</a:t>
            </a:fld>
            <a:endParaRPr lang="en-US" dirty="0"/>
          </a:p>
        </p:txBody>
      </p:sp>
      <p:sp>
        <p:nvSpPr>
          <p:cNvPr id="59" name="TekstSylinder 58">
            <a:extLst>
              <a:ext uri="{FF2B5EF4-FFF2-40B4-BE49-F238E27FC236}">
                <a16:creationId xmlns:a16="http://schemas.microsoft.com/office/drawing/2014/main" id="{6C7FC203-6DA2-7622-9FE5-978B2AAEDD4E}"/>
              </a:ext>
            </a:extLst>
          </p:cNvPr>
          <p:cNvSpPr txBox="1">
            <a:spLocks noGrp="1" noRot="1" noMove="1" noResize="1" noEditPoints="1" noAdjustHandles="1" noChangeArrowheads="1" noChangeShapeType="1"/>
          </p:cNvSpPr>
          <p:nvPr/>
        </p:nvSpPr>
        <p:spPr>
          <a:xfrm>
            <a:off x="990598" y="567201"/>
            <a:ext cx="1171575" cy="369332"/>
          </a:xfrm>
          <a:prstGeom prst="rect">
            <a:avLst/>
          </a:prstGeom>
          <a:noFill/>
          <a:ln>
            <a:noFill/>
          </a:ln>
        </p:spPr>
        <p:txBody>
          <a:bodyPr wrap="square" rtlCol="0">
            <a:spAutoFit/>
          </a:bodyPr>
          <a:lstStyle/>
          <a:p>
            <a:pPr algn="ctr"/>
            <a:r>
              <a:rPr lang="nb-NO" sz="1800" dirty="0"/>
              <a:t>Sensur</a:t>
            </a:r>
          </a:p>
        </p:txBody>
      </p:sp>
      <p:sp>
        <p:nvSpPr>
          <p:cNvPr id="60" name="TekstSylinder 59">
            <a:extLst>
              <a:ext uri="{FF2B5EF4-FFF2-40B4-BE49-F238E27FC236}">
                <a16:creationId xmlns:a16="http://schemas.microsoft.com/office/drawing/2014/main" id="{3FE949B6-3A7B-AD76-5FA7-F61D64FE9B81}"/>
              </a:ext>
            </a:extLst>
          </p:cNvPr>
          <p:cNvSpPr txBox="1">
            <a:spLocks noGrp="1" noRot="1" noMove="1" noResize="1" noEditPoints="1" noAdjustHandles="1" noChangeArrowheads="1" noChangeShapeType="1"/>
          </p:cNvSpPr>
          <p:nvPr/>
        </p:nvSpPr>
        <p:spPr>
          <a:xfrm>
            <a:off x="9820274" y="567201"/>
            <a:ext cx="1171575" cy="369332"/>
          </a:xfrm>
          <a:prstGeom prst="rect">
            <a:avLst/>
          </a:prstGeom>
          <a:noFill/>
          <a:ln>
            <a:noFill/>
          </a:ln>
        </p:spPr>
        <p:txBody>
          <a:bodyPr wrap="square" rtlCol="0">
            <a:spAutoFit/>
          </a:bodyPr>
          <a:lstStyle/>
          <a:p>
            <a:pPr algn="ctr"/>
            <a:r>
              <a:rPr lang="nb-NO" sz="1800" dirty="0"/>
              <a:t>Nemnd</a:t>
            </a:r>
          </a:p>
        </p:txBody>
      </p:sp>
      <p:sp>
        <p:nvSpPr>
          <p:cNvPr id="61" name="TekstSylinder 60">
            <a:extLst>
              <a:ext uri="{FF2B5EF4-FFF2-40B4-BE49-F238E27FC236}">
                <a16:creationId xmlns:a16="http://schemas.microsoft.com/office/drawing/2014/main" id="{D5653AC9-9EC1-EE20-3714-D1D4D7B5B1F5}"/>
              </a:ext>
            </a:extLst>
          </p:cNvPr>
          <p:cNvSpPr txBox="1">
            <a:spLocks noGrp="1" noRot="1" noMove="1" noResize="1" noEditPoints="1" noAdjustHandles="1" noChangeArrowheads="1" noChangeShapeType="1"/>
          </p:cNvSpPr>
          <p:nvPr/>
        </p:nvSpPr>
        <p:spPr>
          <a:xfrm>
            <a:off x="6877049" y="567201"/>
            <a:ext cx="1171575" cy="369332"/>
          </a:xfrm>
          <a:prstGeom prst="rect">
            <a:avLst/>
          </a:prstGeom>
          <a:noFill/>
          <a:ln>
            <a:noFill/>
          </a:ln>
        </p:spPr>
        <p:txBody>
          <a:bodyPr wrap="square" rtlCol="0">
            <a:spAutoFit/>
          </a:bodyPr>
          <a:lstStyle/>
          <a:p>
            <a:pPr algn="ctr"/>
            <a:r>
              <a:rPr lang="nb-NO" sz="1800" dirty="0"/>
              <a:t>Fakultet</a:t>
            </a:r>
          </a:p>
        </p:txBody>
      </p:sp>
      <p:sp>
        <p:nvSpPr>
          <p:cNvPr id="62" name="TekstSylinder 61">
            <a:extLst>
              <a:ext uri="{FF2B5EF4-FFF2-40B4-BE49-F238E27FC236}">
                <a16:creationId xmlns:a16="http://schemas.microsoft.com/office/drawing/2014/main" id="{B456D700-1DA6-0B6F-DD91-DFE8821DC9AC}"/>
              </a:ext>
            </a:extLst>
          </p:cNvPr>
          <p:cNvSpPr txBox="1">
            <a:spLocks noGrp="1" noRot="1" noMove="1" noResize="1" noEditPoints="1" noAdjustHandles="1" noChangeArrowheads="1" noChangeShapeType="1"/>
          </p:cNvSpPr>
          <p:nvPr/>
        </p:nvSpPr>
        <p:spPr>
          <a:xfrm>
            <a:off x="3928680" y="567201"/>
            <a:ext cx="1171575" cy="369332"/>
          </a:xfrm>
          <a:prstGeom prst="rect">
            <a:avLst/>
          </a:prstGeom>
          <a:noFill/>
          <a:ln>
            <a:noFill/>
          </a:ln>
        </p:spPr>
        <p:txBody>
          <a:bodyPr wrap="square" rtlCol="0">
            <a:spAutoFit/>
          </a:bodyPr>
          <a:lstStyle/>
          <a:p>
            <a:pPr algn="ctr"/>
            <a:r>
              <a:rPr lang="nb-NO" sz="1800" dirty="0"/>
              <a:t>Institutt</a:t>
            </a:r>
          </a:p>
        </p:txBody>
      </p:sp>
      <p:sp>
        <p:nvSpPr>
          <p:cNvPr id="63" name="Frihåndsform: figur 62">
            <a:extLst>
              <a:ext uri="{FF2B5EF4-FFF2-40B4-BE49-F238E27FC236}">
                <a16:creationId xmlns:a16="http://schemas.microsoft.com/office/drawing/2014/main" id="{E8ED6C13-8956-6D32-B7A8-132D183AA1D9}"/>
              </a:ext>
            </a:extLst>
          </p:cNvPr>
          <p:cNvSpPr>
            <a:spLocks noGrp="1" noRot="1" noMove="1" noResize="1" noEditPoints="1" noAdjustHandles="1" noChangeArrowheads="1" noChangeShapeType="1"/>
          </p:cNvSpPr>
          <p:nvPr/>
        </p:nvSpPr>
        <p:spPr>
          <a:xfrm>
            <a:off x="626482" y="995749"/>
            <a:ext cx="1899808" cy="1139885"/>
          </a:xfrm>
          <a:custGeom>
            <a:avLst/>
            <a:gdLst>
              <a:gd name="connsiteX0" fmla="*/ 0 w 1899808"/>
              <a:gd name="connsiteY0" fmla="*/ 113989 h 1139885"/>
              <a:gd name="connsiteX1" fmla="*/ 113989 w 1899808"/>
              <a:gd name="connsiteY1" fmla="*/ 0 h 1139885"/>
              <a:gd name="connsiteX2" fmla="*/ 1785820 w 1899808"/>
              <a:gd name="connsiteY2" fmla="*/ 0 h 1139885"/>
              <a:gd name="connsiteX3" fmla="*/ 1899809 w 1899808"/>
              <a:gd name="connsiteY3" fmla="*/ 113989 h 1139885"/>
              <a:gd name="connsiteX4" fmla="*/ 1899808 w 1899808"/>
              <a:gd name="connsiteY4" fmla="*/ 1025897 h 1139885"/>
              <a:gd name="connsiteX5" fmla="*/ 1785819 w 1899808"/>
              <a:gd name="connsiteY5" fmla="*/ 1139886 h 1139885"/>
              <a:gd name="connsiteX6" fmla="*/ 113989 w 1899808"/>
              <a:gd name="connsiteY6" fmla="*/ 1139885 h 1139885"/>
              <a:gd name="connsiteX7" fmla="*/ 0 w 1899808"/>
              <a:gd name="connsiteY7" fmla="*/ 1025896 h 1139885"/>
              <a:gd name="connsiteX8" fmla="*/ 0 w 1899808"/>
              <a:gd name="connsiteY8" fmla="*/ 113989 h 113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9808" h="1139885">
                <a:moveTo>
                  <a:pt x="0" y="113989"/>
                </a:moveTo>
                <a:cubicBezTo>
                  <a:pt x="0" y="51035"/>
                  <a:pt x="51035" y="0"/>
                  <a:pt x="113989" y="0"/>
                </a:cubicBezTo>
                <a:lnTo>
                  <a:pt x="1785820" y="0"/>
                </a:lnTo>
                <a:cubicBezTo>
                  <a:pt x="1848774" y="0"/>
                  <a:pt x="1899809" y="51035"/>
                  <a:pt x="1899809" y="113989"/>
                </a:cubicBezTo>
                <a:cubicBezTo>
                  <a:pt x="1899809" y="417958"/>
                  <a:pt x="1899808" y="721928"/>
                  <a:pt x="1899808" y="1025897"/>
                </a:cubicBezTo>
                <a:cubicBezTo>
                  <a:pt x="1899808" y="1088851"/>
                  <a:pt x="1848773" y="1139886"/>
                  <a:pt x="1785819" y="1139886"/>
                </a:cubicBezTo>
                <a:lnTo>
                  <a:pt x="113989" y="1139885"/>
                </a:lnTo>
                <a:cubicBezTo>
                  <a:pt x="51035" y="1139885"/>
                  <a:pt x="0" y="1088850"/>
                  <a:pt x="0" y="1025896"/>
                </a:cubicBezTo>
                <a:lnTo>
                  <a:pt x="0" y="113989"/>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06" tIns="79106" rIns="79106" bIns="79106" numCol="1" spcCol="1270" anchor="ctr" anchorCtr="0">
            <a:noAutofit/>
          </a:bodyPr>
          <a:lstStyle/>
          <a:p>
            <a:pPr marL="0" lvl="0" indent="0" algn="l" defTabSz="533400">
              <a:lnSpc>
                <a:spcPct val="90000"/>
              </a:lnSpc>
              <a:spcBef>
                <a:spcPct val="0"/>
              </a:spcBef>
              <a:spcAft>
                <a:spcPct val="35000"/>
              </a:spcAft>
              <a:buNone/>
            </a:pPr>
            <a:r>
              <a:rPr lang="nb-NO" sz="1200" kern="1200" dirty="0">
                <a:solidFill>
                  <a:schemeClr val="tx1"/>
                </a:solidFill>
              </a:rPr>
              <a:t>Studenten leverer en semesteroppgave i Inspera </a:t>
            </a:r>
          </a:p>
        </p:txBody>
      </p:sp>
    </p:spTree>
    <p:extLst>
      <p:ext uri="{BB962C8B-B14F-4D97-AF65-F5344CB8AC3E}">
        <p14:creationId xmlns:p14="http://schemas.microsoft.com/office/powerpoint/2010/main" val="408257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FB6666"/>
      </a:accent1>
      <a:accent2>
        <a:srgbClr val="FFFEA7"/>
      </a:accent2>
      <a:accent3>
        <a:srgbClr val="86A4F7"/>
      </a:accent3>
      <a:accent4>
        <a:srgbClr val="E6ECFF"/>
      </a:accent4>
      <a:accent5>
        <a:srgbClr val="FEA11B"/>
      </a:accent5>
      <a:accent6>
        <a:srgbClr val="3E31D6"/>
      </a:accent6>
      <a:hlink>
        <a:srgbClr val="0563C1"/>
      </a:hlink>
      <a:folHlink>
        <a:srgbClr val="954F72"/>
      </a:folHlink>
    </a:clrScheme>
    <a:fontScheme name="Custom 17">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O_PPT_NO.potx" id="{1743C27B-9688-4D04-AF9C-788DD1657B6E}" vid="{2CEB4690-DFC0-4F66-8E22-21C9E6A1EB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3A0108F0405CBB4CAF0A4935735FBDAF" ma:contentTypeVersion="3" ma:contentTypeDescription="Opprett et nytt dokument." ma:contentTypeScope="" ma:versionID="5455942cb6f0bea4a5be7aed3bead13f">
  <xsd:schema xmlns:xsd="http://www.w3.org/2001/XMLSchema" xmlns:xs="http://www.w3.org/2001/XMLSchema" xmlns:p="http://schemas.microsoft.com/office/2006/metadata/properties" xmlns:ns2="e5e35b8c-bb2a-40e7-acd7-beed1d1f14b8" xmlns:ns3="45a9c032-1c21-4297-bc4a-1b0e359a6c15" targetNamespace="http://schemas.microsoft.com/office/2006/metadata/properties" ma:root="true" ma:fieldsID="5fb6ac5289525f1f15273a3106bcccc3" ns2:_="" ns3:_="">
    <xsd:import namespace="e5e35b8c-bb2a-40e7-acd7-beed1d1f14b8"/>
    <xsd:import namespace="45a9c032-1c21-4297-bc4a-1b0e359a6c1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35b8c-bb2a-40e7-acd7-beed1d1f14b8"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a9c032-1c21-4297-bc4a-1b0e359a6c1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e5e35b8c-bb2a-40e7-acd7-beed1d1f14b8">JAJEJYK5CVUX-448798232-25</_dlc_DocId>
    <_dlc_DocIdUrl xmlns="e5e35b8c-bb2a-40e7-acd7-beed1d1f14b8">
      <Url>https://uio.sharepoint.com/sites/GrafiskUttrykk/_layouts/15/DocIdRedir.aspx?ID=JAJEJYK5CVUX-448798232-25</Url>
      <Description>JAJEJYK5CVUX-448798232-25</Description>
    </_dlc_DocIdUrl>
  </documentManagement>
</p:properties>
</file>

<file path=customXml/itemProps1.xml><?xml version="1.0" encoding="utf-8"?>
<ds:datastoreItem xmlns:ds="http://schemas.openxmlformats.org/officeDocument/2006/customXml" ds:itemID="{684213E5-2D10-47A0-9EC6-16DB2B77A2C3}">
  <ds:schemaRefs>
    <ds:schemaRef ds:uri="http://schemas.microsoft.com/sharepoint/v3/contenttype/forms"/>
  </ds:schemaRefs>
</ds:datastoreItem>
</file>

<file path=customXml/itemProps2.xml><?xml version="1.0" encoding="utf-8"?>
<ds:datastoreItem xmlns:ds="http://schemas.openxmlformats.org/officeDocument/2006/customXml" ds:itemID="{81821DCD-2816-4F67-91A6-4B2280A84407}">
  <ds:schemaRefs>
    <ds:schemaRef ds:uri="http://schemas.microsoft.com/sharepoint/events"/>
  </ds:schemaRefs>
</ds:datastoreItem>
</file>

<file path=customXml/itemProps3.xml><?xml version="1.0" encoding="utf-8"?>
<ds:datastoreItem xmlns:ds="http://schemas.openxmlformats.org/officeDocument/2006/customXml" ds:itemID="{C72580FF-7F01-4AAE-8F7B-56E7B4750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35b8c-bb2a-40e7-acd7-beed1d1f14b8"/>
    <ds:schemaRef ds:uri="45a9c032-1c21-4297-bc4a-1b0e359a6c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9B9CF10-6C6A-444C-B05E-E78C1785A52C}">
  <ds:schemaRefs>
    <ds:schemaRef ds:uri="http://schemas.microsoft.com/office/2006/metadata/properties"/>
    <ds:schemaRef ds:uri="http://schemas.microsoft.com/office/infopath/2007/PartnerControls"/>
    <ds:schemaRef ds:uri="3b00a67f-9791-437e-b702-303a706ea042"/>
    <ds:schemaRef ds:uri="7dc3d6ed-56f1-49b6-b310-0ff680cfe62a"/>
    <ds:schemaRef ds:uri="e5e35b8c-bb2a-40e7-acd7-beed1d1f14b8"/>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emplate>UiO Norsk</Template>
  <TotalTime>3465</TotalTime>
  <Words>3485</Words>
  <Application>Microsoft Office PowerPoint</Application>
  <PresentationFormat>Widescreen</PresentationFormat>
  <Paragraphs>243</Paragraphs>
  <Slides>22</Slides>
  <Notes>17</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22</vt:i4>
      </vt:variant>
    </vt:vector>
  </HeadingPairs>
  <TitlesOfParts>
    <vt:vector size="30" baseType="lpstr">
      <vt:lpstr>Arial</vt:lpstr>
      <vt:lpstr>Arial, sans-serif</vt:lpstr>
      <vt:lpstr>Calibri</vt:lpstr>
      <vt:lpstr>Helvetica</vt:lpstr>
      <vt:lpstr>Times New Roman</vt:lpstr>
      <vt:lpstr>Wingdings</vt:lpstr>
      <vt:lpstr>Office-tema</vt:lpstr>
      <vt:lpstr>think-cell Slide</vt:lpstr>
      <vt:lpstr>Retningslinjer for fusk</vt:lpstr>
      <vt:lpstr>Hvorfor følge opp fusk? </vt:lpstr>
      <vt:lpstr>Dagens regler om fusk</vt:lpstr>
      <vt:lpstr>Studie- og eksamensforskriften</vt:lpstr>
      <vt:lpstr>Studie- og eksamensforskriften</vt:lpstr>
      <vt:lpstr>Saker behandlet 2019-2023</vt:lpstr>
      <vt:lpstr>Saker per enhet 2019-2023</vt:lpstr>
      <vt:lpstr>Mistanke om fusk</vt:lpstr>
      <vt:lpstr>PowerPoint-presentasjon</vt:lpstr>
      <vt:lpstr>Kilder for plagiatkontroll </vt:lpstr>
      <vt:lpstr>PowerPoint-presentasjon</vt:lpstr>
      <vt:lpstr>Hva er fusk?</vt:lpstr>
      <vt:lpstr>PowerPoint-presentasjon</vt:lpstr>
      <vt:lpstr>Er det fusk? </vt:lpstr>
      <vt:lpstr>Hva er faglig umodenhet? </vt:lpstr>
      <vt:lpstr>PowerPoint-presentasjon</vt:lpstr>
      <vt:lpstr>Gjenbruk av eget arbeid</vt:lpstr>
      <vt:lpstr>Hvilke krav stilles til studentene?</vt:lpstr>
      <vt:lpstr>PowerPoint-presentasjon</vt:lpstr>
      <vt:lpstr>PowerPoint-presentasjon</vt:lpstr>
      <vt:lpstr>Kunstig intelligens</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dc:title>
  <dc:creator>Sebastian Tørnvall Andersen</dc:creator>
  <cp:lastModifiedBy>Sebastian Tørnvall Andersen</cp:lastModifiedBy>
  <cp:revision>3</cp:revision>
  <dcterms:created xsi:type="dcterms:W3CDTF">2024-02-21T06:44:45Z</dcterms:created>
  <dcterms:modified xsi:type="dcterms:W3CDTF">2024-02-29T10:33:16Z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0x0101003A0108F0405CBB4CAF0A4935735FBDAF</vt:lpwstr>
  </property>
  <property fmtid="{D5CDD505-2E9C-101B-9397-08002B2CF9AE}" pid="3" name="MediaServiceImageTags">
    <vt:lpwstr/>
  </property>
  <property fmtid="{D5CDD505-2E9C-101B-9397-08002B2CF9AE}" pid="4" name="_dlc_DocIdItemGuid">
    <vt:lpwstr>e1ba8df5-1c55-4d83-8486-5b6b738896d5</vt:lpwstr>
  </property>
</Properties>
</file>