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70" r:id="rId4"/>
    <p:sldId id="267" r:id="rId5"/>
    <p:sldId id="269" r:id="rId6"/>
    <p:sldId id="274" r:id="rId7"/>
    <p:sldId id="272" r:id="rId8"/>
    <p:sldId id="259" r:id="rId9"/>
    <p:sldId id="260" r:id="rId10"/>
    <p:sldId id="273" r:id="rId11"/>
    <p:sldId id="271" r:id="rId12"/>
    <p:sldId id="264" r:id="rId13"/>
    <p:sldId id="26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57A"/>
    <a:srgbClr val="E5EAE9"/>
    <a:srgbClr val="99B9BF"/>
    <a:srgbClr val="F89A53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90" y="-15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52C99-7EDF-4785-9E43-215152A780F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2490A02-B4F4-401E-AA54-32F2C9EFEF0E}">
      <dgm:prSet phldrT="[Tekst]" custT="1"/>
      <dgm:spPr/>
      <dgm:t>
        <a:bodyPr/>
        <a:lstStyle/>
        <a:p>
          <a:r>
            <a:rPr lang="nb-NO" sz="2000" dirty="0" smtClean="0"/>
            <a:t>Eksempelbilde med bildetekst</a:t>
          </a:r>
          <a:endParaRPr lang="nb-NO" sz="2000" dirty="0"/>
        </a:p>
      </dgm:t>
    </dgm:pt>
    <dgm:pt modelId="{1F4D536B-FB03-4CD8-84D7-0DE94DD67F26}" type="parTrans" cxnId="{4C8420C4-64B7-4A36-8753-5BD6CCD3D997}">
      <dgm:prSet/>
      <dgm:spPr/>
      <dgm:t>
        <a:bodyPr/>
        <a:lstStyle/>
        <a:p>
          <a:endParaRPr lang="nb-NO"/>
        </a:p>
      </dgm:t>
    </dgm:pt>
    <dgm:pt modelId="{9162FF5B-5022-4EDC-91B7-9A9C71515600}" type="sibTrans" cxnId="{4C8420C4-64B7-4A36-8753-5BD6CCD3D997}">
      <dgm:prSet/>
      <dgm:spPr/>
      <dgm:t>
        <a:bodyPr/>
        <a:lstStyle/>
        <a:p>
          <a:endParaRPr lang="nb-NO"/>
        </a:p>
      </dgm:t>
    </dgm:pt>
    <dgm:pt modelId="{AF392EEA-103E-441A-9175-8FF93691E630}" type="pres">
      <dgm:prSet presAssocID="{3F552C99-7EDF-4785-9E43-215152A780F2}" presName="Name0" presStyleCnt="0">
        <dgm:presLayoutVars>
          <dgm:dir/>
          <dgm:resizeHandles val="exact"/>
        </dgm:presLayoutVars>
      </dgm:prSet>
      <dgm:spPr/>
    </dgm:pt>
    <dgm:pt modelId="{9A4A44E8-2B26-4958-A49F-EA9C8734527F}" type="pres">
      <dgm:prSet presAssocID="{B2490A02-B4F4-401E-AA54-32F2C9EFEF0E}" presName="compNode" presStyleCnt="0"/>
      <dgm:spPr/>
    </dgm:pt>
    <dgm:pt modelId="{AE94182F-0E8C-4308-AEC6-8E140AA22FA5}" type="pres">
      <dgm:prSet presAssocID="{B2490A02-B4F4-401E-AA54-32F2C9EFEF0E}" presName="pictRect" presStyleLbl="node1" presStyleIdx="0" presStyleCnt="1"/>
      <dgm:spPr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D212C9A6-1178-4CF1-A6DE-006E6F58D2AE}" type="pres">
      <dgm:prSet presAssocID="{B2490A02-B4F4-401E-AA54-32F2C9EFEF0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CA6A506-CF46-4D2E-9250-655AFF9D8C17}" type="presOf" srcId="{3F552C99-7EDF-4785-9E43-215152A780F2}" destId="{AF392EEA-103E-441A-9175-8FF93691E630}" srcOrd="0" destOrd="0" presId="urn:microsoft.com/office/officeart/2005/8/layout/pList1"/>
    <dgm:cxn modelId="{B87A2358-FA10-4D26-919C-E18D16E65CB2}" type="presOf" srcId="{B2490A02-B4F4-401E-AA54-32F2C9EFEF0E}" destId="{D212C9A6-1178-4CF1-A6DE-006E6F58D2AE}" srcOrd="0" destOrd="0" presId="urn:microsoft.com/office/officeart/2005/8/layout/pList1"/>
    <dgm:cxn modelId="{4C8420C4-64B7-4A36-8753-5BD6CCD3D997}" srcId="{3F552C99-7EDF-4785-9E43-215152A780F2}" destId="{B2490A02-B4F4-401E-AA54-32F2C9EFEF0E}" srcOrd="0" destOrd="0" parTransId="{1F4D536B-FB03-4CD8-84D7-0DE94DD67F26}" sibTransId="{9162FF5B-5022-4EDC-91B7-9A9C71515600}"/>
    <dgm:cxn modelId="{16BBAD93-DF26-4C34-9FA5-1680FAA87950}" type="presParOf" srcId="{AF392EEA-103E-441A-9175-8FF93691E630}" destId="{9A4A44E8-2B26-4958-A49F-EA9C8734527F}" srcOrd="0" destOrd="0" presId="urn:microsoft.com/office/officeart/2005/8/layout/pList1"/>
    <dgm:cxn modelId="{C705CD67-E6F2-4C74-96BB-A40256D1B841}" type="presParOf" srcId="{9A4A44E8-2B26-4958-A49F-EA9C8734527F}" destId="{AE94182F-0E8C-4308-AEC6-8E140AA22FA5}" srcOrd="0" destOrd="0" presId="urn:microsoft.com/office/officeart/2005/8/layout/pList1"/>
    <dgm:cxn modelId="{8F23AA65-9449-4D12-811E-6D24BA24AAAE}" type="presParOf" srcId="{9A4A44E8-2B26-4958-A49F-EA9C8734527F}" destId="{D212C9A6-1178-4CF1-A6DE-006E6F58D2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182F-0E8C-4308-AEC6-8E140AA22FA5}">
      <dsp:nvSpPr>
        <dsp:cNvPr id="0" name=""/>
        <dsp:cNvSpPr/>
      </dsp:nvSpPr>
      <dsp:spPr>
        <a:xfrm>
          <a:off x="768028" y="354"/>
          <a:ext cx="2841936" cy="1958094"/>
        </a:xfrm>
        <a:prstGeom prst="roundRect">
          <a:avLst/>
        </a:prstGeom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C9A6-1178-4CF1-A6DE-006E6F58D2AE}">
      <dsp:nvSpPr>
        <dsp:cNvPr id="0" name=""/>
        <dsp:cNvSpPr/>
      </dsp:nvSpPr>
      <dsp:spPr>
        <a:xfrm>
          <a:off x="768028" y="1958448"/>
          <a:ext cx="2841936" cy="10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Eksempelbilde med bildetekst</a:t>
          </a:r>
          <a:endParaRPr lang="nb-NO" sz="2000" kern="1200" dirty="0"/>
        </a:p>
      </dsp:txBody>
      <dsp:txXfrm>
        <a:off x="768028" y="1958448"/>
        <a:ext cx="2841936" cy="10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12.04.2016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for-ansatte/enhetssider/ub/prosjekter/mapping-mot-webdewe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b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en-GB" b="1" dirty="0" err="1" smtClean="0">
                <a:solidFill>
                  <a:srgbClr val="57757A"/>
                </a:solidFill>
              </a:rPr>
              <a:t>Tittel</a:t>
            </a:r>
            <a:endParaRPr lang="en-GB" sz="10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</a:t>
            </a:r>
            <a:r>
              <a:rPr lang="en-GB" sz="1100" b="1" dirty="0" smtClean="0">
                <a:solidFill>
                  <a:srgbClr val="57757A"/>
                </a:solidFill>
              </a:rPr>
              <a:t>mot </a:t>
            </a:r>
            <a:r>
              <a:rPr lang="en-GB" sz="1100" b="1" dirty="0" err="1" smtClean="0">
                <a:solidFill>
                  <a:srgbClr val="57757A"/>
                </a:solidFill>
              </a:rPr>
              <a:t>norsk</a:t>
            </a:r>
            <a:r>
              <a:rPr lang="en-GB" sz="1100" b="1" dirty="0" smtClean="0">
                <a:solidFill>
                  <a:srgbClr val="57757A"/>
                </a:solidFill>
              </a:rPr>
              <a:t> </a:t>
            </a:r>
            <a:r>
              <a:rPr lang="en-GB" sz="1100" b="1" dirty="0" err="1" smtClean="0">
                <a:solidFill>
                  <a:srgbClr val="57757A"/>
                </a:solidFill>
              </a:rPr>
              <a:t>WebDewey</a:t>
            </a:r>
            <a:endParaRPr lang="en-GB" sz="1100" b="1" dirty="0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8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err="1" smtClean="0">
                <a:solidFill>
                  <a:srgbClr val="99B9BF"/>
                </a:solidFill>
              </a:rPr>
              <a:t>undertittel</a:t>
            </a:r>
            <a:r>
              <a:rPr lang="en-GB" sz="2000" b="1" dirty="0" smtClean="0">
                <a:solidFill>
                  <a:srgbClr val="99B9BF"/>
                </a:solidFill>
              </a:rPr>
              <a:t/>
            </a:r>
            <a:br>
              <a:rPr lang="en-GB" sz="2000" b="1" dirty="0" smtClean="0">
                <a:solidFill>
                  <a:srgbClr val="99B9BF"/>
                </a:solidFill>
              </a:rPr>
            </a:br>
            <a:r>
              <a:rPr lang="en-GB" sz="2000" b="1" dirty="0" err="1" smtClean="0">
                <a:solidFill>
                  <a:srgbClr val="99B9BF"/>
                </a:solidFill>
              </a:rPr>
              <a:t>foredragsholder</a:t>
            </a:r>
            <a:endParaRPr lang="en-GB" sz="2000" b="1" dirty="0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/>
          <p:cNvSpPr/>
          <p:nvPr/>
        </p:nvSpPr>
        <p:spPr>
          <a:xfrm>
            <a:off x="363296" y="4744210"/>
            <a:ext cx="2115564" cy="1925149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ounded Rectangle 3"/>
          <p:cNvSpPr/>
          <p:nvPr/>
        </p:nvSpPr>
        <p:spPr>
          <a:xfrm>
            <a:off x="316838" y="2647766"/>
            <a:ext cx="2115564" cy="1906066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</a:rPr>
              <a:t>Mal med løse tekstbokser og piler</a:t>
            </a:r>
            <a:endParaRPr lang="nb-NO" dirty="0">
              <a:solidFill>
                <a:srgbClr val="57757A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600"/>
            <a:ext cx="9144000" cy="1177871"/>
          </a:xfrm>
          <a:prstGeom prst="rect">
            <a:avLst/>
          </a:prstGeom>
        </p:spPr>
      </p:pic>
      <p:grpSp>
        <p:nvGrpSpPr>
          <p:cNvPr id="35" name="Gruppe 34"/>
          <p:cNvGrpSpPr/>
          <p:nvPr/>
        </p:nvGrpSpPr>
        <p:grpSpPr>
          <a:xfrm>
            <a:off x="530979" y="1628800"/>
            <a:ext cx="8136706" cy="792088"/>
            <a:chOff x="539750" y="1628800"/>
            <a:chExt cx="8136706" cy="792088"/>
          </a:xfrm>
        </p:grpSpPr>
        <p:sp>
          <p:nvSpPr>
            <p:cNvPr id="5" name="Plassholder for innhold 2"/>
            <p:cNvSpPr txBox="1">
              <a:spLocks/>
            </p:cNvSpPr>
            <p:nvPr/>
          </p:nvSpPr>
          <p:spPr>
            <a:xfrm>
              <a:off x="2689448" y="1844824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7" name="Plassholder for innhold 2"/>
            <p:cNvSpPr txBox="1">
              <a:spLocks/>
            </p:cNvSpPr>
            <p:nvPr/>
          </p:nvSpPr>
          <p:spPr>
            <a:xfrm>
              <a:off x="6145832" y="1844824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8" name="Plassholder for innhold 2"/>
            <p:cNvSpPr txBox="1">
              <a:spLocks/>
            </p:cNvSpPr>
            <p:nvPr/>
          </p:nvSpPr>
          <p:spPr>
            <a:xfrm>
              <a:off x="539750" y="1628800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2567760"/>
            <a:ext cx="6647290" cy="1011239"/>
          </a:xfrm>
          <a:prstGeom prst="rect">
            <a:avLst/>
          </a:prstGeom>
        </p:spPr>
      </p:pic>
      <p:grpSp>
        <p:nvGrpSpPr>
          <p:cNvPr id="32" name="Gruppe 31"/>
          <p:cNvGrpSpPr/>
          <p:nvPr/>
        </p:nvGrpSpPr>
        <p:grpSpPr>
          <a:xfrm>
            <a:off x="530979" y="2719774"/>
            <a:ext cx="8136706" cy="792088"/>
            <a:chOff x="530979" y="2778742"/>
            <a:chExt cx="8136706" cy="792088"/>
          </a:xfrm>
        </p:grpSpPr>
        <p:sp>
          <p:nvSpPr>
            <p:cNvPr id="19" name="Plassholder for innhold 2"/>
            <p:cNvSpPr txBox="1">
              <a:spLocks/>
            </p:cNvSpPr>
            <p:nvPr/>
          </p:nvSpPr>
          <p:spPr>
            <a:xfrm>
              <a:off x="2680677" y="2994766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0" name="Plassholder for innhold 2"/>
            <p:cNvSpPr txBox="1">
              <a:spLocks/>
            </p:cNvSpPr>
            <p:nvPr/>
          </p:nvSpPr>
          <p:spPr>
            <a:xfrm>
              <a:off x="6137061" y="2994766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1" name="Plassholder for innhold 2"/>
            <p:cNvSpPr txBox="1">
              <a:spLocks/>
            </p:cNvSpPr>
            <p:nvPr/>
          </p:nvSpPr>
          <p:spPr>
            <a:xfrm>
              <a:off x="530979" y="2778742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3578999"/>
            <a:ext cx="6647290" cy="1011239"/>
          </a:xfrm>
          <a:prstGeom prst="rect">
            <a:avLst/>
          </a:prstGeom>
        </p:spPr>
      </p:pic>
      <p:grpSp>
        <p:nvGrpSpPr>
          <p:cNvPr id="31" name="Gruppe 30"/>
          <p:cNvGrpSpPr/>
          <p:nvPr/>
        </p:nvGrpSpPr>
        <p:grpSpPr>
          <a:xfrm>
            <a:off x="2680677" y="3977768"/>
            <a:ext cx="5987008" cy="275161"/>
            <a:chOff x="2680677" y="3977768"/>
            <a:chExt cx="5987008" cy="275161"/>
          </a:xfrm>
        </p:grpSpPr>
        <p:sp>
          <p:nvSpPr>
            <p:cNvPr id="22" name="Plassholder for innhold 2"/>
            <p:cNvSpPr txBox="1">
              <a:spLocks/>
            </p:cNvSpPr>
            <p:nvPr/>
          </p:nvSpPr>
          <p:spPr>
            <a:xfrm>
              <a:off x="2680677" y="39777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3" name="Plassholder for innhold 2"/>
            <p:cNvSpPr txBox="1">
              <a:spLocks/>
            </p:cNvSpPr>
            <p:nvPr/>
          </p:nvSpPr>
          <p:spPr>
            <a:xfrm>
              <a:off x="6137061" y="39777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4603988"/>
            <a:ext cx="6647290" cy="101123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530979" y="4773299"/>
            <a:ext cx="8136706" cy="792088"/>
            <a:chOff x="550540" y="4773299"/>
            <a:chExt cx="8136706" cy="792088"/>
          </a:xfrm>
        </p:grpSpPr>
        <p:sp>
          <p:nvSpPr>
            <p:cNvPr id="25" name="Plassholder for innhold 2"/>
            <p:cNvSpPr txBox="1">
              <a:spLocks/>
            </p:cNvSpPr>
            <p:nvPr/>
          </p:nvSpPr>
          <p:spPr>
            <a:xfrm>
              <a:off x="2700238" y="49411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6" name="Plassholder for innhold 2"/>
            <p:cNvSpPr txBox="1">
              <a:spLocks/>
            </p:cNvSpPr>
            <p:nvPr/>
          </p:nvSpPr>
          <p:spPr>
            <a:xfrm>
              <a:off x="6156622" y="49411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7" name="Plassholder for innhold 2"/>
            <p:cNvSpPr txBox="1">
              <a:spLocks/>
            </p:cNvSpPr>
            <p:nvPr/>
          </p:nvSpPr>
          <p:spPr>
            <a:xfrm>
              <a:off x="550540" y="4773299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5589239"/>
            <a:ext cx="6647290" cy="1011239"/>
          </a:xfrm>
          <a:prstGeom prst="rect">
            <a:avLst/>
          </a:prstGeom>
        </p:spPr>
      </p:pic>
      <p:grpSp>
        <p:nvGrpSpPr>
          <p:cNvPr id="34" name="Gruppe 33"/>
          <p:cNvGrpSpPr/>
          <p:nvPr/>
        </p:nvGrpSpPr>
        <p:grpSpPr>
          <a:xfrm>
            <a:off x="2680677" y="5957277"/>
            <a:ext cx="5987008" cy="275161"/>
            <a:chOff x="2680677" y="5957277"/>
            <a:chExt cx="5987008" cy="275161"/>
          </a:xfrm>
        </p:grpSpPr>
        <p:sp>
          <p:nvSpPr>
            <p:cNvPr id="28" name="Plassholder for innhold 2"/>
            <p:cNvSpPr txBox="1">
              <a:spLocks/>
            </p:cNvSpPr>
            <p:nvPr/>
          </p:nvSpPr>
          <p:spPr>
            <a:xfrm>
              <a:off x="2680677" y="5957277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Plassholder for innhold 2"/>
            <p:cNvSpPr txBox="1">
              <a:spLocks/>
            </p:cNvSpPr>
            <p:nvPr/>
          </p:nvSpPr>
          <p:spPr>
            <a:xfrm>
              <a:off x="6137061" y="5957277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for plassering av piler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6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4514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Designmal</a:t>
            </a:r>
            <a:endParaRPr lang="nb-NO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5" y="1961788"/>
            <a:ext cx="1962150" cy="981076"/>
          </a:xfrm>
        </p:spPr>
      </p:pic>
      <p:sp>
        <p:nvSpPr>
          <p:cNvPr id="3" name="Pil høyre 2"/>
          <p:cNvSpPr/>
          <p:nvPr/>
        </p:nvSpPr>
        <p:spPr>
          <a:xfrm>
            <a:off x="2615717" y="1546484"/>
            <a:ext cx="3456384" cy="360040"/>
          </a:xfrm>
          <a:prstGeom prst="rightArrow">
            <a:avLst/>
          </a:prstGeom>
          <a:solidFill>
            <a:srgbClr val="57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2615717" y="1900750"/>
            <a:ext cx="3456384" cy="360040"/>
          </a:xfrm>
          <a:prstGeom prst="rightArrow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il høyre 8"/>
          <p:cNvSpPr/>
          <p:nvPr/>
        </p:nvSpPr>
        <p:spPr>
          <a:xfrm>
            <a:off x="2615717" y="2272306"/>
            <a:ext cx="3456384" cy="360040"/>
          </a:xfrm>
          <a:prstGeom prst="right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il høyre 9"/>
          <p:cNvSpPr/>
          <p:nvPr/>
        </p:nvSpPr>
        <p:spPr>
          <a:xfrm>
            <a:off x="2615717" y="2698612"/>
            <a:ext cx="3456384" cy="360040"/>
          </a:xfrm>
          <a:prstGeom prst="rightArrow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350100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 i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Tekstfarge svart (hvit på mørk bakgrunn)</a:t>
            </a:r>
          </a:p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Sidetitler i blått</a:t>
            </a:r>
          </a:p>
          <a:p>
            <a:r>
              <a:rPr lang="nb-NO" dirty="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Lenker i orange</a:t>
            </a:r>
            <a:endParaRPr lang="nb-NO" dirty="0" smtClean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lassholder for innhold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446703"/>
            <a:ext cx="2016000" cy="199083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34834" y="1494669"/>
            <a:ext cx="10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Pilfarger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20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21" name="Plassholder for innhold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2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mot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norsk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en boks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 smtClean="0"/>
              <a:t>Eksempelpunkt </a:t>
            </a:r>
          </a:p>
          <a:p>
            <a:r>
              <a:rPr lang="nb-NO" dirty="0" smtClean="0">
                <a:hlinkClick r:id="rId3" action="ppaction://hlinkfile"/>
              </a:rPr>
              <a:t>Linktest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5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0" name="Plassholder for innho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mot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norsk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- to bokser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7700884"/>
              </p:ext>
            </p:extLst>
          </p:nvPr>
        </p:nvGraphicFramePr>
        <p:xfrm>
          <a:off x="4283968" y="1700808"/>
          <a:ext cx="4377994" cy="301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pe 10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14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5" name="Plassholder for innhold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6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mot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norsk</a:t>
              </a:r>
              <a:r>
                <a:rPr lang="en-GB" sz="900" b="1" dirty="0" smtClean="0">
                  <a:solidFill>
                    <a:srgbClr val="57757A"/>
                  </a:solidFill>
                </a:rPr>
                <a:t>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4716016" y="1709809"/>
            <a:ext cx="3168352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0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971600" y="1709809"/>
            <a:ext cx="7200800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 og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– blank flyer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r"/>
            <a:r>
              <a:rPr lang="en-GB" sz="3200" b="1" dirty="0" err="1" smtClean="0">
                <a:solidFill>
                  <a:srgbClr val="57757A"/>
                </a:solidFill>
              </a:rPr>
              <a:t>Hva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er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relasjonen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mellom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br>
              <a:rPr lang="en-GB" sz="3200" b="1" dirty="0" smtClean="0">
                <a:solidFill>
                  <a:srgbClr val="57757A"/>
                </a:solidFill>
              </a:rPr>
            </a:br>
            <a:r>
              <a:rPr lang="en-GB" sz="3200" b="1" dirty="0" err="1" smtClean="0">
                <a:solidFill>
                  <a:srgbClr val="57757A"/>
                </a:solidFill>
              </a:rPr>
              <a:t>appelsiner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og</a:t>
            </a:r>
            <a:r>
              <a:rPr lang="en-GB" sz="3200" b="1" dirty="0" smtClean="0">
                <a:solidFill>
                  <a:srgbClr val="57757A"/>
                </a:solidFill>
              </a:rPr>
              <a:t> </a:t>
            </a:r>
            <a:r>
              <a:rPr lang="en-GB" sz="3200" b="1" dirty="0" err="1" smtClean="0">
                <a:solidFill>
                  <a:srgbClr val="57757A"/>
                </a:solidFill>
              </a:rPr>
              <a:t>sjokolade</a:t>
            </a:r>
            <a:endParaRPr lang="nb-NO" sz="32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med løse piler</a:t>
            </a:r>
            <a:endParaRPr lang="nb-NO" dirty="0">
              <a:solidFill>
                <a:srgbClr val="57757A"/>
              </a:solidFill>
            </a:endParaRPr>
          </a:p>
        </p:txBody>
      </p:sp>
      <p:grpSp>
        <p:nvGrpSpPr>
          <p:cNvPr id="36" name="Gruppe 35"/>
          <p:cNvGrpSpPr/>
          <p:nvPr/>
        </p:nvGrpSpPr>
        <p:grpSpPr>
          <a:xfrm>
            <a:off x="3243" y="1454617"/>
            <a:ext cx="9144000" cy="1177871"/>
            <a:chOff x="0" y="1419600"/>
            <a:chExt cx="9144000" cy="1177871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419600"/>
              <a:ext cx="9144000" cy="1177871"/>
            </a:xfrm>
            <a:prstGeom prst="rect">
              <a:avLst/>
            </a:prstGeom>
          </p:spPr>
        </p:pic>
        <p:grpSp>
          <p:nvGrpSpPr>
            <p:cNvPr id="35" name="Gruppe 34"/>
            <p:cNvGrpSpPr/>
            <p:nvPr/>
          </p:nvGrpSpPr>
          <p:grpSpPr>
            <a:xfrm>
              <a:off x="530979" y="1628800"/>
              <a:ext cx="8136706" cy="792088"/>
              <a:chOff x="539750" y="1628800"/>
              <a:chExt cx="8136706" cy="792088"/>
            </a:xfrm>
          </p:grpSpPr>
          <p:sp>
            <p:nvSpPr>
              <p:cNvPr id="5" name="Plassholder for innhold 2"/>
              <p:cNvSpPr txBox="1">
                <a:spLocks/>
              </p:cNvSpPr>
              <p:nvPr/>
            </p:nvSpPr>
            <p:spPr>
              <a:xfrm>
                <a:off x="2689448" y="1844824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7" name="Plassholder for innhold 2"/>
              <p:cNvSpPr txBox="1">
                <a:spLocks/>
              </p:cNvSpPr>
              <p:nvPr/>
            </p:nvSpPr>
            <p:spPr>
              <a:xfrm>
                <a:off x="6145832" y="1844824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8" name="Plassholder for innhold 2"/>
              <p:cNvSpPr txBox="1">
                <a:spLocks/>
              </p:cNvSpPr>
              <p:nvPr/>
            </p:nvSpPr>
            <p:spPr>
              <a:xfrm>
                <a:off x="539750" y="1628800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7" name="Gruppe 36"/>
          <p:cNvGrpSpPr/>
          <p:nvPr/>
        </p:nvGrpSpPr>
        <p:grpSpPr>
          <a:xfrm>
            <a:off x="0" y="2626728"/>
            <a:ext cx="9144000" cy="1011239"/>
            <a:chOff x="0" y="2626728"/>
            <a:chExt cx="9144000" cy="1011239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26728"/>
              <a:ext cx="9144000" cy="1011239"/>
            </a:xfrm>
            <a:prstGeom prst="rect">
              <a:avLst/>
            </a:prstGeom>
          </p:spPr>
        </p:pic>
        <p:grpSp>
          <p:nvGrpSpPr>
            <p:cNvPr id="32" name="Gruppe 31"/>
            <p:cNvGrpSpPr/>
            <p:nvPr/>
          </p:nvGrpSpPr>
          <p:grpSpPr>
            <a:xfrm>
              <a:off x="530979" y="2778742"/>
              <a:ext cx="8136706" cy="792088"/>
              <a:chOff x="530979" y="2778742"/>
              <a:chExt cx="8136706" cy="792088"/>
            </a:xfrm>
          </p:grpSpPr>
          <p:sp>
            <p:nvSpPr>
              <p:cNvPr id="19" name="Plassholder for innhold 2"/>
              <p:cNvSpPr txBox="1">
                <a:spLocks/>
              </p:cNvSpPr>
              <p:nvPr/>
            </p:nvSpPr>
            <p:spPr>
              <a:xfrm>
                <a:off x="2680677" y="2994766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0" name="Plassholder for innhold 2"/>
              <p:cNvSpPr txBox="1">
                <a:spLocks/>
              </p:cNvSpPr>
              <p:nvPr/>
            </p:nvSpPr>
            <p:spPr>
              <a:xfrm>
                <a:off x="6137061" y="2994766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1" name="Plassholder for innhold 2"/>
              <p:cNvSpPr txBox="1">
                <a:spLocks/>
              </p:cNvSpPr>
              <p:nvPr/>
            </p:nvSpPr>
            <p:spPr>
              <a:xfrm>
                <a:off x="530979" y="2778742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8" name="Gruppe 37"/>
          <p:cNvGrpSpPr/>
          <p:nvPr/>
        </p:nvGrpSpPr>
        <p:grpSpPr>
          <a:xfrm>
            <a:off x="0" y="3578999"/>
            <a:ext cx="9144000" cy="1011239"/>
            <a:chOff x="0" y="3578999"/>
            <a:chExt cx="9144000" cy="1011239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78999"/>
              <a:ext cx="9144000" cy="1011239"/>
            </a:xfrm>
            <a:prstGeom prst="rect">
              <a:avLst/>
            </a:prstGeom>
          </p:spPr>
        </p:pic>
        <p:grpSp>
          <p:nvGrpSpPr>
            <p:cNvPr id="31" name="Gruppe 30"/>
            <p:cNvGrpSpPr/>
            <p:nvPr/>
          </p:nvGrpSpPr>
          <p:grpSpPr>
            <a:xfrm>
              <a:off x="530979" y="3761744"/>
              <a:ext cx="8136706" cy="792088"/>
              <a:chOff x="530979" y="3761744"/>
              <a:chExt cx="8136706" cy="792088"/>
            </a:xfrm>
          </p:grpSpPr>
          <p:sp>
            <p:nvSpPr>
              <p:cNvPr id="22" name="Plassholder for innhold 2"/>
              <p:cNvSpPr txBox="1">
                <a:spLocks/>
              </p:cNvSpPr>
              <p:nvPr/>
            </p:nvSpPr>
            <p:spPr>
              <a:xfrm>
                <a:off x="2680677" y="39777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3" name="Plassholder for innhold 2"/>
              <p:cNvSpPr txBox="1">
                <a:spLocks/>
              </p:cNvSpPr>
              <p:nvPr/>
            </p:nvSpPr>
            <p:spPr>
              <a:xfrm>
                <a:off x="6137061" y="39777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4" name="Plassholder for innhold 2"/>
              <p:cNvSpPr txBox="1">
                <a:spLocks/>
              </p:cNvSpPr>
              <p:nvPr/>
            </p:nvSpPr>
            <p:spPr>
              <a:xfrm>
                <a:off x="530979" y="3761744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9" name="Gruppe 38"/>
          <p:cNvGrpSpPr/>
          <p:nvPr/>
        </p:nvGrpSpPr>
        <p:grpSpPr>
          <a:xfrm>
            <a:off x="0" y="4603988"/>
            <a:ext cx="9144000" cy="1011239"/>
            <a:chOff x="0" y="4603988"/>
            <a:chExt cx="9144000" cy="1011239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3988"/>
              <a:ext cx="9144000" cy="1011239"/>
            </a:xfrm>
            <a:prstGeom prst="rect">
              <a:avLst/>
            </a:prstGeom>
          </p:spPr>
        </p:pic>
        <p:grpSp>
          <p:nvGrpSpPr>
            <p:cNvPr id="33" name="Gruppe 32"/>
            <p:cNvGrpSpPr/>
            <p:nvPr/>
          </p:nvGrpSpPr>
          <p:grpSpPr>
            <a:xfrm>
              <a:off x="530979" y="4773299"/>
              <a:ext cx="8136706" cy="792088"/>
              <a:chOff x="550540" y="4773299"/>
              <a:chExt cx="8136706" cy="792088"/>
            </a:xfrm>
          </p:grpSpPr>
          <p:sp>
            <p:nvSpPr>
              <p:cNvPr id="25" name="Plassholder for innhold 2"/>
              <p:cNvSpPr txBox="1">
                <a:spLocks/>
              </p:cNvSpPr>
              <p:nvPr/>
            </p:nvSpPr>
            <p:spPr>
              <a:xfrm>
                <a:off x="2700238" y="49411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6" name="Plassholder for innhold 2"/>
              <p:cNvSpPr txBox="1">
                <a:spLocks/>
              </p:cNvSpPr>
              <p:nvPr/>
            </p:nvSpPr>
            <p:spPr>
              <a:xfrm>
                <a:off x="6156622" y="49411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7" name="Plassholder for innhold 2"/>
              <p:cNvSpPr txBox="1">
                <a:spLocks/>
              </p:cNvSpPr>
              <p:nvPr/>
            </p:nvSpPr>
            <p:spPr>
              <a:xfrm>
                <a:off x="550540" y="4773299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40" name="Gruppe 39"/>
          <p:cNvGrpSpPr/>
          <p:nvPr/>
        </p:nvGrpSpPr>
        <p:grpSpPr>
          <a:xfrm>
            <a:off x="0" y="5589239"/>
            <a:ext cx="9144000" cy="1011239"/>
            <a:chOff x="0" y="5589239"/>
            <a:chExt cx="9144000" cy="1011239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89239"/>
              <a:ext cx="9144000" cy="1011239"/>
            </a:xfrm>
            <a:prstGeom prst="rect">
              <a:avLst/>
            </a:prstGeom>
          </p:spPr>
        </p:pic>
        <p:grpSp>
          <p:nvGrpSpPr>
            <p:cNvPr id="34" name="Gruppe 33"/>
            <p:cNvGrpSpPr/>
            <p:nvPr/>
          </p:nvGrpSpPr>
          <p:grpSpPr>
            <a:xfrm>
              <a:off x="530979" y="5741253"/>
              <a:ext cx="8136706" cy="792088"/>
              <a:chOff x="530979" y="5741253"/>
              <a:chExt cx="8136706" cy="792088"/>
            </a:xfrm>
          </p:grpSpPr>
          <p:sp>
            <p:nvSpPr>
              <p:cNvPr id="28" name="Plassholder for innhold 2"/>
              <p:cNvSpPr txBox="1">
                <a:spLocks/>
              </p:cNvSpPr>
              <p:nvPr/>
            </p:nvSpPr>
            <p:spPr>
              <a:xfrm>
                <a:off x="2680677" y="5957277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Plassholder for innhold 2"/>
              <p:cNvSpPr txBox="1">
                <a:spLocks/>
              </p:cNvSpPr>
              <p:nvPr/>
            </p:nvSpPr>
            <p:spPr>
              <a:xfrm>
                <a:off x="6137061" y="5957277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lassholder for innhold 2"/>
              <p:cNvSpPr txBox="1">
                <a:spLocks/>
              </p:cNvSpPr>
              <p:nvPr/>
            </p:nvSpPr>
            <p:spPr>
              <a:xfrm>
                <a:off x="530979" y="5741253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137</Words>
  <Application>Microsoft Office PowerPoint</Application>
  <PresentationFormat>Skjermfremvisning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Tittel</vt:lpstr>
      <vt:lpstr>Designmal</vt:lpstr>
      <vt:lpstr>Mal – en boks</vt:lpstr>
      <vt:lpstr>Mal - to bokser</vt:lpstr>
      <vt:lpstr>Mal – med kart</vt:lpstr>
      <vt:lpstr>Mal – med kart og bilde</vt:lpstr>
      <vt:lpstr>Mal – blank flyer</vt:lpstr>
      <vt:lpstr>Hva er relasjonen mellom  appelsiner og sjokolade</vt:lpstr>
      <vt:lpstr>Mal med løse piler</vt:lpstr>
      <vt:lpstr>Mal med løse tekstbokser og piler</vt:lpstr>
      <vt:lpstr>Mal for plassering av piler</vt:lpstr>
      <vt:lpstr>Mal for plassering av piler</vt:lpstr>
      <vt:lpstr>Mal for plassering av piler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Birgit Hvoslef Dahl</cp:lastModifiedBy>
  <cp:revision>36</cp:revision>
  <dcterms:created xsi:type="dcterms:W3CDTF">2016-03-04T12:36:54Z</dcterms:created>
  <dcterms:modified xsi:type="dcterms:W3CDTF">2016-04-12T13:03:08Z</dcterms:modified>
</cp:coreProperties>
</file>