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22" r:id="rId5"/>
  </p:sldMasterIdLst>
  <p:handoutMasterIdLst>
    <p:handoutMasterId r:id="rId46"/>
  </p:handoutMasterIdLst>
  <p:sldIdLst>
    <p:sldId id="337" r:id="rId6"/>
    <p:sldId id="351" r:id="rId7"/>
    <p:sldId id="350" r:id="rId8"/>
    <p:sldId id="269" r:id="rId9"/>
    <p:sldId id="258" r:id="rId10"/>
    <p:sldId id="259" r:id="rId11"/>
    <p:sldId id="321" r:id="rId12"/>
    <p:sldId id="331" r:id="rId13"/>
    <p:sldId id="261" r:id="rId14"/>
    <p:sldId id="260" r:id="rId15"/>
    <p:sldId id="315" r:id="rId16"/>
    <p:sldId id="316" r:id="rId17"/>
    <p:sldId id="317" r:id="rId18"/>
    <p:sldId id="318" r:id="rId19"/>
    <p:sldId id="319" r:id="rId20"/>
    <p:sldId id="300" r:id="rId21"/>
    <p:sldId id="336" r:id="rId22"/>
    <p:sldId id="341" r:id="rId23"/>
    <p:sldId id="348" r:id="rId24"/>
    <p:sldId id="292" r:id="rId25"/>
    <p:sldId id="293" r:id="rId26"/>
    <p:sldId id="342" r:id="rId27"/>
    <p:sldId id="263" r:id="rId28"/>
    <p:sldId id="264" r:id="rId29"/>
    <p:sldId id="265" r:id="rId30"/>
    <p:sldId id="266" r:id="rId31"/>
    <p:sldId id="267" r:id="rId32"/>
    <p:sldId id="268" r:id="rId33"/>
    <p:sldId id="343" r:id="rId34"/>
    <p:sldId id="294" r:id="rId35"/>
    <p:sldId id="295" r:id="rId36"/>
    <p:sldId id="296" r:id="rId37"/>
    <p:sldId id="298" r:id="rId38"/>
    <p:sldId id="299" r:id="rId39"/>
    <p:sldId id="320" r:id="rId40"/>
    <p:sldId id="322" r:id="rId41"/>
    <p:sldId id="297" r:id="rId42"/>
    <p:sldId id="325" r:id="rId43"/>
    <p:sldId id="334" r:id="rId44"/>
    <p:sldId id="344" r:id="rId45"/>
  </p:sldIdLst>
  <p:sldSz cx="9144000" cy="6858000" type="screen4x3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5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50143-E242-44D0-BAC9-5C5C5CDE7CFD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E789-3820-4E94-BC09-9839E39F1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235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26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42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24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4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72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7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08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25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09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7163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795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420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699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104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826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57E-13E4-47A0-8302-5A92AA26D0A0}" type="datetime1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470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A7C1-8CCE-4E53-9171-F4A1969F441D}" type="datetime1">
              <a:rPr lang="nb-NO" smtClean="0"/>
              <a:t>10.06.2020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8213D218-3088-451B-986D-86B6E632DFC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8388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C65-3FD3-4B71-A281-7E082DF04A0D}" type="datetime1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6682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390-3F3E-460C-8DA4-8F09167E63A7}" type="datetime1">
              <a:rPr lang="nb-NO" smtClean="0"/>
              <a:t>10.06.2020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7450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74E-829A-4B27-9F01-E7F16CC3C91A}" type="datetime1">
              <a:rPr lang="nb-NO" smtClean="0"/>
              <a:t>10.06.2020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655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0A09-ADE2-4AB9-B240-23659373C785}" type="datetime1">
              <a:rPr lang="nb-NO" smtClean="0"/>
              <a:t>10.06.2020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509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0B85-EA7C-452B-9839-003FC2FF798C}" type="datetime1">
              <a:rPr lang="nb-NO" smtClean="0"/>
              <a:t>10.06.2020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0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969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D4EE-15EF-48D9-95D0-BB560F63D51A}" type="datetime1">
              <a:rPr lang="nb-NO" smtClean="0"/>
              <a:t>10.06.2020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340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7D20-8EA8-42DE-95A2-62CE2CEFAC0B}" type="datetime1">
              <a:rPr lang="nb-NO" smtClean="0"/>
              <a:t>10.06.2020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1590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EDCB-CD9D-4CA9-8F8A-2FD8776DB38B}" type="datetime1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972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1F5-B013-4CB6-BC29-05591066544D}" type="datetime1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98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7667-FBB3-4407-B4D3-B4778CA42C05}" type="datetime1">
              <a:rPr lang="nb-NO" smtClean="0"/>
              <a:t>10.06.2020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363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254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0734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7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513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76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095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931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543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74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076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304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109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F016-A674-4593-BA09-D875D616A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86E6E-94B6-4A5B-AAC8-96442255D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06670-7D75-4D07-AFAF-51B6470A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E6116-72DE-403E-B6AB-B319F24E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B20E7-2658-46E3-A8FE-EB9805DD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994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38A1-6F50-49BA-B682-9AC55FCC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9417-6156-4356-A755-F288E440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1FDA-7EC8-445F-9DC6-ECD181BD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B0671-B90E-494C-9D01-D4D160D0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3CAB8-833E-4DD0-B7FC-C33CD5E3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96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5AE2-E6FD-4B31-98C6-8F02253A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98E1C-8889-4DDE-B65A-CC7EA343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D9624-455F-406C-BFBB-57BFC559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83AF-4118-4DD2-9180-CBB275FB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62F2-A524-4565-A40A-518F2333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8211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D6ED-D4E4-4063-94C3-F304D766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7C77-2C84-4F11-BC39-A2AA23C48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CE4FF-7789-4D32-B281-534082BC2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7E9B4-0FD0-40ED-9F57-5DFAE70B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B3E68-A1CA-468D-85D3-47452239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BB478-04AA-47C2-89BC-405CC98A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10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726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809F-51D0-4922-95F7-C668E6DB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7F72D-7971-4E3E-8CDE-CFE94CADC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894E9-FB5F-4620-AE97-209C9E05F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663C8-44C9-4BE8-9A52-2EAFFA9DF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860BC-0822-4E44-AB55-7B242F878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C6A5F-BFE4-4892-A741-D8A0C166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A4A51-9733-4F90-975B-1D7065C3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A1130-BAB2-4F38-AFE4-2ABE9349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723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487E-BB43-4430-A8AC-529BCD51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D79EF-0C09-49D4-AF9A-64EE2D91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72971-331A-42A0-8326-6F398A30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4947F-F24A-444A-B547-6650496B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47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3B449-6248-429B-9758-1FEEFD87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48984-E2F4-44E2-B6B3-B1F51D11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6F8E7-0781-4C89-9748-6B4B36E1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527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D10D-77BE-4BB1-B78E-91B99CB9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6D9A4-B7AF-4466-868B-B816E1D90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3856B-836B-43EE-B171-EE357B804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88368-48B0-4EA0-B7CD-396F748C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59DAE-90BB-4D95-B820-D03EFB2A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84F67-9858-4304-9614-E38CF632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9640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CB34-1457-4028-9EAF-1A2D8CF0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BCF3F4-FEE0-4489-925F-6825E7AE0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DC982-086B-4C7D-8613-2CE1B15FC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BA8AA-DB81-4418-8589-C84E73A2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33C15-A856-4F38-BBB4-F419DB98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B1182-3906-4254-A5BB-CF48EFA9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171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B640-637E-4EF0-BEF3-E2E8E6FF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B15E-25F1-4757-A1CA-A1A04A9CD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223D-3267-4A28-B5E3-D2279BE4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6C31-EB26-4BC2-AB28-E0D53D50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838C-9262-4FC4-846B-8F124274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2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7D602-6717-4F6A-A93B-F135841B4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E7F01-9D75-4BF7-AFB4-3F5B2D98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3747-1A99-475E-8EEA-34174A0C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D57C-D771-4FC5-B6D6-360A0735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3F645-6297-4E17-83F0-AA6D1C77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38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38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77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39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3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42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2F82-3B62-4479-AFA9-3F0D47B69EFA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3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DEE3-D5D5-4458-89F4-1B4932C68550}" type="datetime1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7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6E5-087B-4E6E-BCD8-41E8DA8FC410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74EF5-9336-4F13-92FC-BC1F9F30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54859-55D8-42A3-A7A4-A098A0982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9823-9962-4080-A49B-59FA03AAB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4420-10A8-4B33-9B52-64F5E876752C}" type="datetimeFigureOut">
              <a:rPr lang="nb-NO" smtClean="0"/>
              <a:t>10.06.2020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C10F-8EC0-4CCD-8535-642291DD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4CF80-3754-4740-9619-006DA87F1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46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einar.skogheim@usit.uio.no" TargetMode="Externa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tjenester/it/aktuelt/om-it/2017/kalenderfeil-i-outlook-2016.html" TargetMode="External"/><Relationship Id="rId2" Type="http://schemas.openxmlformats.org/officeDocument/2006/relationships/hyperlink" Target="https://mail.uio.n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7C20-7FC3-4100-B057-36688EB05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475" y="287383"/>
            <a:ext cx="7741920" cy="766575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K</a:t>
            </a:r>
            <a:r>
              <a:rPr lang="nb-NO" dirty="0" smtClean="0">
                <a:solidFill>
                  <a:srgbClr val="222222"/>
                </a:solidFill>
                <a:latin typeface="Arial" panose="020B0604020202020204" pitchFamily="34" charset="0"/>
              </a:rPr>
              <a:t>alenderen i Outlook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2F4ED-B02F-43C1-9C46-B2859A6B1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631474"/>
            <a:ext cx="8194766" cy="2598195"/>
          </a:xfrm>
        </p:spPr>
        <p:txBody>
          <a:bodyPr>
            <a:noAutofit/>
          </a:bodyPr>
          <a:lstStyle/>
          <a:p>
            <a:pPr algn="l"/>
            <a:r>
              <a:rPr lang="nb-NO" sz="2000" dirty="0"/>
              <a:t>Steinar </a:t>
            </a:r>
            <a:r>
              <a:rPr lang="nb-NO" sz="2000" dirty="0" smtClean="0"/>
              <a:t>Skogheim</a:t>
            </a:r>
          </a:p>
          <a:p>
            <a:pPr algn="l"/>
            <a:r>
              <a:rPr lang="nb-NO" sz="2000" dirty="0" smtClean="0">
                <a:hlinkClick r:id="rId2"/>
              </a:rPr>
              <a:t>steinar.skogheim@usit.uio.no</a:t>
            </a:r>
            <a:endParaRPr lang="nb-NO" sz="2000" dirty="0" smtClean="0"/>
          </a:p>
          <a:p>
            <a:pPr algn="l"/>
            <a:endParaRPr lang="nb-NO" sz="2000" dirty="0" smtClean="0"/>
          </a:p>
          <a:p>
            <a:pPr algn="l"/>
            <a:r>
              <a:rPr lang="nb-NO" sz="2000" dirty="0" smtClean="0"/>
              <a:t>Kursenes nettside:</a:t>
            </a:r>
          </a:p>
          <a:p>
            <a:pPr algn="l"/>
            <a:endParaRPr lang="nb-NO" sz="2000" dirty="0" smtClean="0"/>
          </a:p>
          <a:p>
            <a:pPr algn="l"/>
            <a:r>
              <a:rPr lang="nb-NO" sz="2000" dirty="0"/>
              <a:t>https://www.uio.no/for-ansatte/kompetanse/tema/data/e-post-og-kalender/kurs-zoom/index.html</a:t>
            </a:r>
          </a:p>
          <a:p>
            <a:pPr algn="l"/>
            <a:endParaRPr lang="nb-NO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70709" y="1811383"/>
            <a:ext cx="736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2700" dirty="0">
                <a:solidFill>
                  <a:prstClr val="black"/>
                </a:solidFill>
                <a:latin typeface="Calibri" panose="020F0502020204030204"/>
              </a:rPr>
              <a:t>Nettkurs </a:t>
            </a:r>
            <a:r>
              <a:rPr lang="nb-NO" sz="2700" dirty="0" smtClean="0">
                <a:solidFill>
                  <a:prstClr val="black"/>
                </a:solidFill>
                <a:latin typeface="Calibri" panose="020F0502020204030204"/>
              </a:rPr>
              <a:t>torsdag </a:t>
            </a:r>
            <a:r>
              <a:rPr lang="nb-NO" sz="2700" dirty="0" smtClean="0">
                <a:solidFill>
                  <a:prstClr val="black"/>
                </a:solidFill>
                <a:latin typeface="Calibri" panose="020F0502020204030204"/>
              </a:rPr>
              <a:t>11.juni</a:t>
            </a:r>
            <a:endParaRPr lang="nb-NO" sz="27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nb-NO" sz="2700" dirty="0">
                <a:solidFill>
                  <a:prstClr val="black"/>
                </a:solidFill>
                <a:latin typeface="Calibri" panose="020F0502020204030204"/>
              </a:rPr>
              <a:t>Kl.10:00 – 11:00</a:t>
            </a:r>
          </a:p>
        </p:txBody>
      </p:sp>
    </p:spTree>
    <p:extLst>
      <p:ext uri="{BB962C8B-B14F-4D97-AF65-F5344CB8AC3E}">
        <p14:creationId xmlns:p14="http://schemas.microsoft.com/office/powerpoint/2010/main" val="24474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90"/>
            <a:ext cx="6305197" cy="51411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323894" y="1304059"/>
            <a:ext cx="29551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/>
              <a:t>Ukesvisning</a:t>
            </a:r>
          </a:p>
          <a:p>
            <a:endParaRPr lang="nb-NO" sz="2100" dirty="0"/>
          </a:p>
          <a:p>
            <a:r>
              <a:rPr lang="nb-NO" sz="2100" dirty="0"/>
              <a:t>Arbeidstid 08-16</a:t>
            </a:r>
          </a:p>
          <a:p>
            <a:endParaRPr lang="nb-NO" sz="2100" dirty="0"/>
          </a:p>
          <a:p>
            <a:r>
              <a:rPr lang="nb-NO" sz="2100" dirty="0"/>
              <a:t>Det som ikke er arbeidstid har en grå farge</a:t>
            </a:r>
          </a:p>
          <a:p>
            <a:endParaRPr lang="nb-NO" sz="2100" dirty="0"/>
          </a:p>
          <a:p>
            <a:r>
              <a:rPr lang="nb-NO" sz="2100" dirty="0"/>
              <a:t>Heldagshendelsen fredag har en annen farge</a:t>
            </a:r>
          </a:p>
          <a:p>
            <a:endParaRPr lang="nb-NO" sz="2100" dirty="0"/>
          </a:p>
          <a:p>
            <a:r>
              <a:rPr lang="nb-NO" sz="2100" dirty="0"/>
              <a:t>Det er halvtimes inndeling</a:t>
            </a:r>
          </a:p>
          <a:p>
            <a:endParaRPr lang="nb-NO" sz="2100" dirty="0"/>
          </a:p>
        </p:txBody>
      </p:sp>
    </p:spTree>
    <p:extLst>
      <p:ext uri="{BB962C8B-B14F-4D97-AF65-F5344CB8AC3E}">
        <p14:creationId xmlns:p14="http://schemas.microsoft.com/office/powerpoint/2010/main" val="39740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4119"/>
          </a:xfrm>
        </p:spPr>
        <p:txBody>
          <a:bodyPr>
            <a:normAutofit fontScale="90000"/>
          </a:bodyPr>
          <a:lstStyle/>
          <a:p>
            <a:r>
              <a:rPr lang="nb-NO" dirty="0"/>
              <a:t>Change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149350"/>
            <a:ext cx="4559300" cy="3390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496128" y="1149350"/>
            <a:ext cx="3356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Trykker du på knappen «Change view» under fanen View, får du flere visningsalternativer.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550" y="4863830"/>
            <a:ext cx="7969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/>
              <a:t>Kalender</a:t>
            </a:r>
            <a:r>
              <a:rPr lang="nb-NO" sz="2000" dirty="0"/>
              <a:t>  Standardvisning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/>
              <a:t>Forhåndsvisning</a:t>
            </a:r>
            <a:r>
              <a:rPr lang="nb-NO" sz="2000" dirty="0"/>
              <a:t>  Viser tillegsinformasjon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/>
              <a:t>Liste</a:t>
            </a:r>
            <a:r>
              <a:rPr lang="nb-NO" sz="2000" dirty="0"/>
              <a:t>  Viser alle avtaler, møter og hendelser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/>
              <a:t>Aktiv</a:t>
            </a:r>
            <a:r>
              <a:rPr lang="nb-NO" sz="2000" dirty="0"/>
              <a:t>  Viser kun fremtidige avtaler, møter og hendelser</a:t>
            </a:r>
          </a:p>
        </p:txBody>
      </p:sp>
    </p:spTree>
    <p:extLst>
      <p:ext uri="{BB962C8B-B14F-4D97-AF65-F5344CB8AC3E}">
        <p14:creationId xmlns:p14="http://schemas.microsoft.com/office/powerpoint/2010/main" val="1581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6" y="-133924"/>
            <a:ext cx="8181703" cy="994747"/>
          </a:xfrm>
        </p:spPr>
        <p:txBody>
          <a:bodyPr/>
          <a:lstStyle/>
          <a:p>
            <a:r>
              <a:rPr lang="nb-NO" dirty="0"/>
              <a:t>Leseruten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8" y="651753"/>
            <a:ext cx="2437302" cy="11545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8" y="2110091"/>
            <a:ext cx="7394085" cy="40961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352800" y="860823"/>
            <a:ext cx="5635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Velger du «Right» under «Reading Pane», vises innholdet på høyre side.</a:t>
            </a:r>
          </a:p>
        </p:txBody>
      </p:sp>
    </p:spTree>
    <p:extLst>
      <p:ext uri="{BB962C8B-B14F-4D97-AF65-F5344CB8AC3E}">
        <p14:creationId xmlns:p14="http://schemas.microsoft.com/office/powerpoint/2010/main" val="30357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851"/>
          </a:xfrm>
        </p:spPr>
        <p:txBody>
          <a:bodyPr/>
          <a:lstStyle/>
          <a:p>
            <a:r>
              <a:rPr lang="nb-NO" dirty="0"/>
              <a:t>Oppgaver (Tasks)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5353" y="1605064"/>
            <a:ext cx="2393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Hvis du under «Daily Task List» velger Normal, vil oppgaver (Tasks) dukke opp nederst i kalenderen.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" y="992222"/>
            <a:ext cx="6026074" cy="53307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4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953"/>
          </a:xfrm>
        </p:spPr>
        <p:txBody>
          <a:bodyPr/>
          <a:lstStyle/>
          <a:p>
            <a:r>
              <a:rPr lang="nb-NO" dirty="0"/>
              <a:t>Gjøremålsfeltet (To-Do-Bar)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812131"/>
            <a:ext cx="3276600" cy="2501900"/>
          </a:xfr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58757" y="1721796"/>
            <a:ext cx="3784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Velger du Tasks under To-Do-Bar, får du opp disse til høyre i kalenderen.</a:t>
            </a:r>
          </a:p>
          <a:p>
            <a:endParaRPr lang="nb-NO" sz="2400" dirty="0"/>
          </a:p>
          <a:p>
            <a:r>
              <a:rPr lang="nb-NO" sz="2400" dirty="0"/>
              <a:t>En oppgave kan ha startdato, sluttdato og alarm.</a:t>
            </a:r>
          </a:p>
        </p:txBody>
      </p:sp>
    </p:spTree>
    <p:extLst>
      <p:ext uri="{BB962C8B-B14F-4D97-AF65-F5344CB8AC3E}">
        <p14:creationId xmlns:p14="http://schemas.microsoft.com/office/powerpoint/2010/main" val="41481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034"/>
          </a:xfrm>
        </p:spPr>
        <p:txBody>
          <a:bodyPr/>
          <a:lstStyle/>
          <a:p>
            <a:r>
              <a:rPr lang="nb-NO" dirty="0"/>
              <a:t>Søke etter elementer i kalenderen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299"/>
            <a:ext cx="9144000" cy="32901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22570" y="1060315"/>
            <a:ext cx="7889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Skriver du f.eks. «sommerfest» i søkefeltet, vil du få opp alle elementer som inneholder dette ordet.</a:t>
            </a:r>
          </a:p>
          <a:p>
            <a:r>
              <a:rPr lang="nb-NO" sz="2400" dirty="0"/>
              <a:t>Det dukker også opp en søke-fane, slik at du kan innsnevre et søk som gir for mange treff.</a:t>
            </a:r>
          </a:p>
        </p:txBody>
      </p:sp>
    </p:spTree>
    <p:extLst>
      <p:ext uri="{BB962C8B-B14F-4D97-AF65-F5344CB8AC3E}">
        <p14:creationId xmlns:p14="http://schemas.microsoft.com/office/powerpoint/2010/main" val="33248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Finne en bestemt dato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98915"/>
            <a:ext cx="3200400" cy="1841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72766" y="1799617"/>
            <a:ext cx="7714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Hvis du vil finne hvilken ukedag en bestem dato ligger på, bruker du kommandoen </a:t>
            </a:r>
            <a:r>
              <a:rPr lang="nb-NO" sz="2400" b="1" dirty="0"/>
              <a:t>Ctrl+G</a:t>
            </a:r>
          </a:p>
        </p:txBody>
      </p:sp>
    </p:spTree>
    <p:extLst>
      <p:ext uri="{BB962C8B-B14F-4D97-AF65-F5344CB8AC3E}">
        <p14:creationId xmlns:p14="http://schemas.microsoft.com/office/powerpoint/2010/main" val="4298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DD25-B506-4E31-B2B5-0BF07B9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8709" cy="665888"/>
          </a:xfrm>
        </p:spPr>
        <p:txBody>
          <a:bodyPr/>
          <a:lstStyle/>
          <a:p>
            <a:r>
              <a:rPr lang="nb-NO" dirty="0"/>
              <a:t>Åpne en annens kalender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66A-1606-40F1-96BE-FE83EA282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46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Trykk på </a:t>
            </a:r>
            <a:r>
              <a:rPr lang="nb-NO" b="1" dirty="0"/>
              <a:t>Open Calendar</a:t>
            </a:r>
            <a:r>
              <a:rPr lang="nb-NO" dirty="0"/>
              <a:t> under fanen </a:t>
            </a:r>
            <a:r>
              <a:rPr lang="nb-NO" b="1" dirty="0"/>
              <a:t>Home</a:t>
            </a:r>
          </a:p>
          <a:p>
            <a:pPr marL="0" indent="0">
              <a:buNone/>
            </a:pPr>
            <a:r>
              <a:rPr lang="nb-NO" dirty="0"/>
              <a:t>Velg </a:t>
            </a:r>
            <a:r>
              <a:rPr lang="nb-NO" b="1" dirty="0"/>
              <a:t>From Address Book…</a:t>
            </a:r>
          </a:p>
          <a:p>
            <a:pPr marL="0" indent="0">
              <a:buNone/>
            </a:pPr>
            <a:r>
              <a:rPr lang="nb-NO" dirty="0"/>
              <a:t>Finn personen du vil åpne kalenderen </a:t>
            </a:r>
            <a:r>
              <a:rPr lang="nb-NO" dirty="0" smtClean="0"/>
              <a:t>til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Sørg </a:t>
            </a:r>
            <a:r>
              <a:rPr lang="nb-NO" dirty="0"/>
              <a:t>for at navnet legger seg i feltet ved siden av </a:t>
            </a:r>
            <a:r>
              <a:rPr lang="nb-NO" b="1" dirty="0"/>
              <a:t>Calendar -&gt;</a:t>
            </a:r>
          </a:p>
          <a:p>
            <a:pPr marL="0" indent="0">
              <a:buNone/>
            </a:pPr>
            <a:r>
              <a:rPr lang="nb-NO" dirty="0"/>
              <a:t>Dobbeltklikk på navnet, eller trykk på </a:t>
            </a:r>
            <a:r>
              <a:rPr lang="nb-NO" b="1" dirty="0">
                <a:solidFill>
                  <a:prstClr val="black"/>
                </a:solidFill>
              </a:rPr>
              <a:t>Calendar -&gt;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Du vil se det denne personen har gitt deg lov til å se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20484-80EA-4245-92E3-FA3F1B78E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7" y="2885962"/>
            <a:ext cx="3086100" cy="1193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09" y="1213164"/>
            <a:ext cx="825500" cy="939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11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4644"/>
          </a:xfrm>
        </p:spPr>
        <p:txBody>
          <a:bodyPr/>
          <a:lstStyle/>
          <a:p>
            <a:r>
              <a:rPr lang="nb-NO" dirty="0"/>
              <a:t>Gi andre tilgang til kalenderen din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2" y="1387611"/>
            <a:ext cx="3480598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6280" y="2506292"/>
            <a:ext cx="39950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bestemmer selv hvem som kan se kalenderen din.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bestemmer også hvor mye de kan 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kan gi grupper spesiell tilgang.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kan gi enkeltpersoner eller grupper tilgang til å skrive i kalenderen din.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du merket en avtale som «Privat», vil andre ikke se hva som står der, bare at du er opptatt.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297731"/>
            <a:ext cx="914400" cy="990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5194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3555"/>
          </a:xfrm>
        </p:spPr>
        <p:txBody>
          <a:bodyPr/>
          <a:lstStyle/>
          <a:p>
            <a:r>
              <a:rPr lang="nb-NO" dirty="0"/>
              <a:t>Private avtaler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2227634"/>
            <a:ext cx="7879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 du vil at andre ikke skal se hva en avtale dreier seg om, trykker du på knappen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under fanen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vil de bare se at du er opptatt, ikke hva du gjør.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din egen kalender vil du da se en henglås.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9" y="1371195"/>
            <a:ext cx="1181100" cy="419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9" y="4445270"/>
            <a:ext cx="2362200" cy="1041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28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851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909" y="277091"/>
            <a:ext cx="8063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Nettkurs i Outlook</a:t>
            </a:r>
            <a:endParaRPr kumimoji="0" lang="nb-N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7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kalendere samtidig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291"/>
            <a:ext cx="9144000" cy="49992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9756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1013"/>
            <a:ext cx="8229600" cy="1738651"/>
          </a:xfrm>
        </p:spPr>
        <p:txBody>
          <a:bodyPr/>
          <a:lstStyle/>
          <a:p>
            <a:r>
              <a:rPr lang="nb-NO" dirty="0"/>
              <a:t>Schedule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176"/>
            <a:ext cx="9144000" cy="59871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45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49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4587"/>
          </a:xfrm>
        </p:spPr>
        <p:txBody>
          <a:bodyPr>
            <a:normAutofit fontScale="90000"/>
          </a:bodyPr>
          <a:lstStyle/>
          <a:p>
            <a:r>
              <a:rPr lang="nb-NO" dirty="0"/>
              <a:t>Backstage-visningen </a:t>
            </a:r>
            <a:br>
              <a:rPr lang="nb-NO" dirty="0"/>
            </a:br>
            <a:r>
              <a:rPr lang="nb-NO" dirty="0"/>
              <a:t>Veien til kalenderinnstillingene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486" y="1102179"/>
            <a:ext cx="2869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Trykk på File oppe til venstre, eller Ctrl+F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99" y="1658654"/>
            <a:ext cx="5026347" cy="52559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8" y="2333771"/>
            <a:ext cx="2773817" cy="20546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16248" y="4717279"/>
            <a:ext cx="277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 Options (Alternativer),</a:t>
            </a:r>
          </a:p>
          <a:p>
            <a:r>
              <a:rPr lang="nb-NO" dirty="0"/>
              <a:t>og så kalender…</a:t>
            </a:r>
          </a:p>
        </p:txBody>
      </p:sp>
      <p:sp>
        <p:nvSpPr>
          <p:cNvPr id="10" name="Arrow: Right 9"/>
          <p:cNvSpPr/>
          <p:nvPr/>
        </p:nvSpPr>
        <p:spPr>
          <a:xfrm rot="10800000">
            <a:off x="4341263" y="3956703"/>
            <a:ext cx="461473" cy="111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86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24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" y="373914"/>
            <a:ext cx="8860527" cy="28653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572568" y="3811424"/>
            <a:ext cx="821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Det er viktig at «første uke i året» er satt opp riktig.</a:t>
            </a:r>
          </a:p>
          <a:p>
            <a:r>
              <a:rPr lang="nb-NO" sz="2800" dirty="0"/>
              <a:t>Hvis ikke blir ukenummeret feil. </a:t>
            </a:r>
          </a:p>
        </p:txBody>
      </p:sp>
    </p:spTree>
    <p:extLst>
      <p:ext uri="{BB962C8B-B14F-4D97-AF65-F5344CB8AC3E}">
        <p14:creationId xmlns:p14="http://schemas.microsoft.com/office/powerpoint/2010/main" val="22132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25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47650"/>
            <a:ext cx="8369300" cy="2705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3351213"/>
            <a:ext cx="3276600" cy="318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2894" y="3351213"/>
            <a:ext cx="31517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Tips for å slette helligdager:</a:t>
            </a:r>
          </a:p>
          <a:p>
            <a:endParaRPr lang="nb-NO" sz="2000" dirty="0"/>
          </a:p>
          <a:p>
            <a:r>
              <a:rPr lang="nb-NO" sz="2000" dirty="0"/>
              <a:t>Gå til fanen </a:t>
            </a:r>
            <a:r>
              <a:rPr lang="nb-NO" sz="2000" b="1" dirty="0"/>
              <a:t>View</a:t>
            </a:r>
          </a:p>
          <a:p>
            <a:r>
              <a:rPr lang="nb-NO" sz="2000" b="1" dirty="0"/>
              <a:t>Change View</a:t>
            </a:r>
          </a:p>
          <a:p>
            <a:r>
              <a:rPr lang="nb-NO" sz="2000" b="1" dirty="0"/>
              <a:t>List</a:t>
            </a:r>
          </a:p>
          <a:p>
            <a:r>
              <a:rPr lang="nb-NO" sz="2000" dirty="0"/>
              <a:t>Sorter på kategori (Holiday)</a:t>
            </a:r>
          </a:p>
          <a:p>
            <a:r>
              <a:rPr lang="nb-NO" sz="2000" dirty="0"/>
              <a:t>(Eller Location)</a:t>
            </a:r>
          </a:p>
          <a:p>
            <a:r>
              <a:rPr lang="nb-NO" sz="2000" dirty="0"/>
              <a:t>Slett</a:t>
            </a:r>
          </a:p>
        </p:txBody>
      </p:sp>
    </p:spTree>
    <p:extLst>
      <p:ext uri="{BB962C8B-B14F-4D97-AF65-F5344CB8AC3E}">
        <p14:creationId xmlns:p14="http://schemas.microsoft.com/office/powerpoint/2010/main" val="33664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26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650"/>
            <a:ext cx="8229600" cy="2603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3937"/>
            <a:ext cx="3378463" cy="37475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25" y="3639004"/>
            <a:ext cx="4707775" cy="30824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408579" y="3180945"/>
            <a:ext cx="229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Schedule view</a:t>
            </a:r>
          </a:p>
        </p:txBody>
      </p:sp>
    </p:spTree>
    <p:extLst>
      <p:ext uri="{BB962C8B-B14F-4D97-AF65-F5344CB8AC3E}">
        <p14:creationId xmlns:p14="http://schemas.microsoft.com/office/powerpoint/2010/main" val="13014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27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266700"/>
            <a:ext cx="8242300" cy="2616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3308351"/>
            <a:ext cx="1993900" cy="304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394953" y="3308351"/>
            <a:ext cx="5120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Haker du av for «Show a second time zone», kan du velge en å vise en tidsone fra et annet land.</a:t>
            </a:r>
          </a:p>
        </p:txBody>
      </p:sp>
    </p:spTree>
    <p:extLst>
      <p:ext uri="{BB962C8B-B14F-4D97-AF65-F5344CB8AC3E}">
        <p14:creationId xmlns:p14="http://schemas.microsoft.com/office/powerpoint/2010/main" val="2527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28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0" cy="3733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4473575"/>
            <a:ext cx="5638800" cy="1371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22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03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759F-73BF-4447-B8F3-740BC54B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46" y="365126"/>
            <a:ext cx="8589554" cy="749571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Musearm</a:t>
            </a:r>
            <a:r>
              <a:rPr lang="nb-NO" dirty="0" smtClean="0"/>
              <a:t> (Aktuelt nå som hjemmekontor brukes mye)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44E81-B92A-4F01-95FD-3C0731FC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AE1BC-5404-4B20-B530-FC50A600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68690-A30A-42A6-92CA-2C11C350544B}"/>
              </a:ext>
            </a:extLst>
          </p:cNvPr>
          <p:cNvSpPr txBox="1"/>
          <p:nvPr/>
        </p:nvSpPr>
        <p:spPr>
          <a:xfrm>
            <a:off x="452846" y="1262743"/>
            <a:ext cx="84386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Musearm er en samlebetegnelse på belastningsskader i skulder og spesielt underarm.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Hovedårsaken er feil arbeidsstilling når en bruker tastatur og mus.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Forebygging er utrolig viktig. Lar du det gå så langt at du får problemer med musearm eller andre belastningsskader, er det gjerne litt </a:t>
            </a: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sent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B25AD-7BEE-43ED-9F81-4A9122ED6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3036743"/>
            <a:ext cx="2762250" cy="165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FA2DB8-4EA7-4EF3-92F8-CB5FF64DA539}"/>
              </a:ext>
            </a:extLst>
          </p:cNvPr>
          <p:cNvSpPr txBox="1"/>
          <p:nvPr/>
        </p:nvSpPr>
        <p:spPr>
          <a:xfrm>
            <a:off x="3865418" y="3408218"/>
            <a:ext cx="5018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finnes mange forskjellige ergonomiske varianter. Selv om noen kan være dyre, så er de fleste innspart etter en sykedag.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FC2F6D-E720-4435-8FFF-8A2BE4F6B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16" y="4316879"/>
            <a:ext cx="2962712" cy="2222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5F88D7-7C7E-41B2-BB7B-D897BD02C9E9}"/>
              </a:ext>
            </a:extLst>
          </p:cNvPr>
          <p:cNvSpPr txBox="1"/>
          <p:nvPr/>
        </p:nvSpPr>
        <p:spPr>
          <a:xfrm>
            <a:off x="6605019" y="5956183"/>
            <a:ext cx="1763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Rullemus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7C45C1-B8AA-4E8C-A07F-6672112D52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94" y="4760492"/>
            <a:ext cx="1799439" cy="13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70" y="365126"/>
            <a:ext cx="7892780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Hva kan vi legge inn i kalenderen vår?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30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739302" y="1809345"/>
            <a:ext cx="8200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Avtale</a:t>
            </a:r>
          </a:p>
          <a:p>
            <a:r>
              <a:rPr lang="nb-NO" sz="4000" dirty="0"/>
              <a:t>Møte</a:t>
            </a:r>
          </a:p>
          <a:p>
            <a:r>
              <a:rPr lang="nb-NO" sz="4000" dirty="0"/>
              <a:t>Heldagshendelse</a:t>
            </a:r>
          </a:p>
          <a:p>
            <a:r>
              <a:rPr lang="nb-NO" sz="4000" dirty="0"/>
              <a:t>Repeterende</a:t>
            </a:r>
          </a:p>
          <a:p>
            <a:r>
              <a:rPr lang="nb-NO" sz="4000" dirty="0"/>
              <a:t>Fødselsdager</a:t>
            </a:r>
          </a:p>
          <a:p>
            <a:r>
              <a:rPr lang="nb-NO" sz="4000" dirty="0"/>
              <a:t>Tog og flyreiser m.m.</a:t>
            </a:r>
          </a:p>
          <a:p>
            <a:r>
              <a:rPr lang="nb-NO" sz="4000" dirty="0"/>
              <a:t>Importere andre kalendere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19" y="1447800"/>
            <a:ext cx="3207657" cy="3962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37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04465"/>
          </a:xfrm>
        </p:spPr>
        <p:txBody>
          <a:bodyPr/>
          <a:lstStyle/>
          <a:p>
            <a:r>
              <a:rPr lang="nb-NO" dirty="0"/>
              <a:t>Avtale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31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86965"/>
            <a:ext cx="8636000" cy="40130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" y="5194570"/>
            <a:ext cx="863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/>
              <a:t>Hurtigtast: Trykk </a:t>
            </a:r>
            <a:r>
              <a:rPr lang="nb-NO" sz="1700" b="1" dirty="0"/>
              <a:t>Ctrl+N</a:t>
            </a:r>
            <a:r>
              <a:rPr lang="nb-NO" sz="1700" dirty="0"/>
              <a:t> for å opprette en avtale fra kalendermodulen.</a:t>
            </a:r>
          </a:p>
          <a:p>
            <a:r>
              <a:rPr lang="nb-NO" sz="1700" dirty="0"/>
              <a:t>                    Trykk </a:t>
            </a:r>
            <a:r>
              <a:rPr lang="nb-NO" sz="1700" b="1" dirty="0"/>
              <a:t>Ctrl+Shift+A</a:t>
            </a:r>
            <a:r>
              <a:rPr lang="nb-NO" sz="1700" dirty="0"/>
              <a:t> for å opprette en avtale fra hvilken som helst Outlook-modul.</a:t>
            </a:r>
          </a:p>
          <a:p>
            <a:endParaRPr lang="nb-NO" sz="1700" dirty="0"/>
          </a:p>
          <a:p>
            <a:r>
              <a:rPr lang="nb-NO" sz="1700" dirty="0"/>
              <a:t>Kan også dobbeltklikke i en tidsblokk i kalenderen.</a:t>
            </a:r>
          </a:p>
        </p:txBody>
      </p:sp>
    </p:spTree>
    <p:extLst>
      <p:ext uri="{BB962C8B-B14F-4D97-AF65-F5344CB8AC3E}">
        <p14:creationId xmlns:p14="http://schemas.microsoft.com/office/powerpoint/2010/main" val="27118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460"/>
            <a:ext cx="7886700" cy="710119"/>
          </a:xfrm>
        </p:spPr>
        <p:txBody>
          <a:bodyPr>
            <a:normAutofit/>
          </a:bodyPr>
          <a:lstStyle/>
          <a:p>
            <a:r>
              <a:rPr lang="nb-NO" dirty="0"/>
              <a:t>Møte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32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836578"/>
            <a:ext cx="8382000" cy="59148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45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100"/>
          </a:xfrm>
        </p:spPr>
        <p:txBody>
          <a:bodyPr/>
          <a:lstStyle/>
          <a:p>
            <a:r>
              <a:rPr lang="nb-NO" dirty="0"/>
              <a:t>Før en invitasjon sendes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33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632298" y="1449421"/>
            <a:ext cx="788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Før en invitasjon sendes, bør man sjekke om alle er ledige. Da slipper man kanskje å flytte på møtet i ettertid.</a:t>
            </a:r>
          </a:p>
          <a:p>
            <a:r>
              <a:rPr lang="nb-NO" dirty="0"/>
              <a:t>Bruk knappen «Schedule Assistant» for å få oversikt.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30073"/>
            <a:ext cx="7772400" cy="2095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96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915"/>
            <a:ext cx="7886700" cy="798208"/>
          </a:xfrm>
        </p:spPr>
        <p:txBody>
          <a:bodyPr/>
          <a:lstStyle/>
          <a:p>
            <a:r>
              <a:rPr lang="nb-NO" b="1" dirty="0"/>
              <a:t>Svarmuligheter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34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1020027"/>
            <a:ext cx="800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Når invitasjonen sendes, får de inviterte en e-post som gir dem mulighet til å svare.  </a:t>
            </a:r>
          </a:p>
          <a:p>
            <a:r>
              <a:rPr lang="nb-NO" dirty="0"/>
              <a:t>Trykker du på pilen ved siden av «Accept», kommer det opp tre valg.</a:t>
            </a:r>
          </a:p>
          <a:p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16382"/>
            <a:ext cx="6553200" cy="1625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25294" y="3628416"/>
            <a:ext cx="84046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Aksepteres innkallelsen, sletter Outlook møteinnkallelsen og legger møtet til i kalenderen.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Aksepteres innkallelsen foreløpig (Tentative), slettes møteinnkallelsen, og møtet legges i kalenderen som Foreløpig.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kan foreslå et nytt møtetidspunkt.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kan avslå innkallelsen, og møtetinnkallelsen slettes, og møtet fjernes fra kalenderen.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294" y="5659741"/>
            <a:ext cx="819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NB!  Du kan også svare på invitasjonen fra kalenderen.</a:t>
            </a:r>
          </a:p>
        </p:txBody>
      </p:sp>
    </p:spTree>
    <p:extLst>
      <p:ext uri="{BB962C8B-B14F-4D97-AF65-F5344CB8AC3E}">
        <p14:creationId xmlns:p14="http://schemas.microsoft.com/office/powerpoint/2010/main" val="37414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5461"/>
          </a:xfrm>
        </p:spPr>
        <p:txBody>
          <a:bodyPr>
            <a:normAutofit fontScale="90000"/>
          </a:bodyPr>
          <a:lstStyle/>
          <a:p>
            <a:r>
              <a:rPr lang="nb-NO" dirty="0"/>
              <a:t>Sjekk hvem som har svart på møteinvitasjonen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35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87500"/>
            <a:ext cx="4578350" cy="4664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437762" y="1587500"/>
            <a:ext cx="36089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Åpner du møtet, har du et valg under fanen Meeting som heter </a:t>
            </a:r>
          </a:p>
          <a:p>
            <a:r>
              <a:rPr lang="nb-NO" sz="2000" b="1" dirty="0"/>
              <a:t>Tracking / View Tracking Status</a:t>
            </a:r>
            <a:r>
              <a:rPr lang="nb-NO" sz="2000" dirty="0"/>
              <a:t>.</a:t>
            </a:r>
          </a:p>
          <a:p>
            <a:r>
              <a:rPr lang="nb-NO" sz="2000" dirty="0"/>
              <a:t>Her kan du se hvem som har svart, og hva de har svart.</a:t>
            </a:r>
          </a:p>
        </p:txBody>
      </p:sp>
    </p:spTree>
    <p:extLst>
      <p:ext uri="{BB962C8B-B14F-4D97-AF65-F5344CB8AC3E}">
        <p14:creationId xmlns:p14="http://schemas.microsoft.com/office/powerpoint/2010/main" val="19399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17C7-F44C-465A-958D-8921D3C2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365127"/>
            <a:ext cx="7975023" cy="514440"/>
          </a:xfrm>
        </p:spPr>
        <p:txBody>
          <a:bodyPr>
            <a:normAutofit fontScale="90000"/>
          </a:bodyPr>
          <a:lstStyle/>
          <a:p>
            <a:r>
              <a:rPr lang="nb-NO" dirty="0"/>
              <a:t>Room Finder og romlister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E34FD-2C9B-438D-AD6A-EE4C4F14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DB15B-8A70-4EB5-86C8-A8E56846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36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220E1-0B0C-4565-89CB-6286345B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69533"/>
            <a:ext cx="2456061" cy="55693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E7A97-1086-4199-A373-02964719F13E}"/>
              </a:ext>
            </a:extLst>
          </p:cNvPr>
          <p:cNvSpPr txBox="1"/>
          <p:nvPr/>
        </p:nvSpPr>
        <p:spPr>
          <a:xfrm>
            <a:off x="3262745" y="969533"/>
            <a:ext cx="5621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Ved hjelp av Room Finder kan du finne ledige rom.</a:t>
            </a:r>
          </a:p>
          <a:p>
            <a:r>
              <a:rPr lang="nb-NO" sz="2800" dirty="0"/>
              <a:t>Velg en romliste for å finne rom i f.eks. Kristen Nygaards hus.</a:t>
            </a:r>
          </a:p>
          <a:p>
            <a:endParaRPr lang="nb-NO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C4C053-916A-479B-B205-C58344E96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44" y="2785984"/>
            <a:ext cx="2980206" cy="2191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5F0559-B957-4F0E-A324-394940C9FADD}"/>
              </a:ext>
            </a:extLst>
          </p:cNvPr>
          <p:cNvSpPr txBox="1"/>
          <p:nvPr/>
        </p:nvSpPr>
        <p:spPr>
          <a:xfrm>
            <a:off x="3262745" y="5122719"/>
            <a:ext cx="5725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Hvis et rom ikke vises, kan det være fordi det ikke er lagt inn i romlisten.</a:t>
            </a:r>
          </a:p>
        </p:txBody>
      </p:sp>
    </p:spTree>
    <p:extLst>
      <p:ext uri="{BB962C8B-B14F-4D97-AF65-F5344CB8AC3E}">
        <p14:creationId xmlns:p14="http://schemas.microsoft.com/office/powerpoint/2010/main" val="9732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8185"/>
          </a:xfrm>
        </p:spPr>
        <p:txBody>
          <a:bodyPr>
            <a:normAutofit/>
          </a:bodyPr>
          <a:lstStyle/>
          <a:p>
            <a:r>
              <a:rPr lang="nb-NO" sz="3600" b="1" dirty="0"/>
              <a:t>Er RoomFinder-knappen borte?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37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628651" y="1439694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Hvis knappen Roomfinder er borte, så kan du:</a:t>
            </a:r>
          </a:p>
          <a:p>
            <a:endParaRPr lang="nb-NO" sz="3200" dirty="0"/>
          </a:p>
          <a:p>
            <a:r>
              <a:rPr lang="nb-NO" sz="3200" dirty="0"/>
              <a:t>File (Backstagevisningen)</a:t>
            </a:r>
          </a:p>
          <a:p>
            <a:r>
              <a:rPr lang="nb-NO" sz="3200" dirty="0"/>
              <a:t>Options</a:t>
            </a:r>
          </a:p>
          <a:p>
            <a:r>
              <a:rPr lang="nb-NO" sz="3200" dirty="0"/>
              <a:t>Add-ins</a:t>
            </a:r>
          </a:p>
          <a:p>
            <a:r>
              <a:rPr lang="nb-NO" sz="3200" dirty="0"/>
              <a:t>Go…  (Helt nederst)</a:t>
            </a:r>
          </a:p>
          <a:p>
            <a:r>
              <a:rPr lang="nb-NO" sz="3200" dirty="0"/>
              <a:t>Hak av for «Microsoft Exchange Add-in»</a:t>
            </a:r>
          </a:p>
          <a:p>
            <a:r>
              <a:rPr lang="nb-NO" sz="3200" dirty="0"/>
              <a:t>OK </a:t>
            </a:r>
          </a:p>
        </p:txBody>
      </p:sp>
    </p:spTree>
    <p:extLst>
      <p:ext uri="{BB962C8B-B14F-4D97-AF65-F5344CB8AC3E}">
        <p14:creationId xmlns:p14="http://schemas.microsoft.com/office/powerpoint/2010/main" val="30887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A64D-E7DD-4E24-A2AC-8E3498B2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5919"/>
          </a:xfrm>
        </p:spPr>
        <p:txBody>
          <a:bodyPr/>
          <a:lstStyle/>
          <a:p>
            <a:r>
              <a:rPr lang="nb-NO" dirty="0"/>
              <a:t>Hvis du bruker adresseboken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F6348-8A43-4EBF-B772-6C30B9B6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57166-6720-4C1F-B7FF-FB1B66C7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38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E4323-F8FF-4D23-8695-CD830F6D2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1254183"/>
            <a:ext cx="8905009" cy="19489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37468-B5B4-4BBD-A7A1-4F1CE0D66C91}"/>
              </a:ext>
            </a:extLst>
          </p:cNvPr>
          <p:cNvSpPr txBox="1"/>
          <p:nvPr/>
        </p:nvSpPr>
        <p:spPr>
          <a:xfrm>
            <a:off x="426027" y="3574473"/>
            <a:ext cx="8198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Hvis du bruker adresseboken i stedet for Room Finder, vil du ikke se om rommet er ledig. Det kan du se ved å åpne rommets kalender.</a:t>
            </a:r>
          </a:p>
        </p:txBody>
      </p:sp>
    </p:spTree>
    <p:extLst>
      <p:ext uri="{BB962C8B-B14F-4D97-AF65-F5344CB8AC3E}">
        <p14:creationId xmlns:p14="http://schemas.microsoft.com/office/powerpoint/2010/main" val="40410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4352-6A37-4BCD-A529-7DB09E1E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998515" cy="807691"/>
          </a:xfrm>
        </p:spPr>
        <p:txBody>
          <a:bodyPr>
            <a:normAutofit/>
          </a:bodyPr>
          <a:lstStyle/>
          <a:p>
            <a:r>
              <a:rPr lang="nb-NO" sz="3600" b="1" dirty="0"/>
              <a:t>Problem med adresseboka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66D3C-E063-44FE-9625-544CA67C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92087"/>
            <a:ext cx="7886701" cy="4884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Noen ganger dukker det opp en feilmelding når man skal finne et rom i adresseboka. (Knappen Rooms)</a:t>
            </a:r>
          </a:p>
          <a:p>
            <a:pPr marL="0" indent="0">
              <a:buNone/>
            </a:pPr>
            <a:r>
              <a:rPr lang="nb-NO" sz="3200" dirty="0"/>
              <a:t>Løsning:</a:t>
            </a:r>
          </a:p>
          <a:p>
            <a:pPr marL="0" indent="0">
              <a:buNone/>
            </a:pPr>
            <a:r>
              <a:rPr lang="nb-NO" sz="3200" dirty="0"/>
              <a:t>Hak av for «More Columns» i adresseboka.</a:t>
            </a:r>
          </a:p>
          <a:p>
            <a:pPr marL="0" indent="0">
              <a:buNone/>
            </a:pPr>
            <a:r>
              <a:rPr lang="nb-NO" sz="3200" dirty="0"/>
              <a:t>Eller bruk OWA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17F8E-A5B6-4958-9921-5129600B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A2BF7-3C2B-4B5E-895F-B2D37A1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20 </a:t>
            </a:r>
            <a:r>
              <a:rPr lang="nb-NO" dirty="0"/>
              <a:t>år med elektronisk kalender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53" y="1825625"/>
            <a:ext cx="845179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har gått </a:t>
            </a:r>
            <a:r>
              <a:rPr lang="nb-NO" dirty="0" smtClean="0"/>
              <a:t>nesten 20 år </a:t>
            </a:r>
            <a:r>
              <a:rPr lang="nb-NO" dirty="0"/>
              <a:t>siden vi startet opp med Lotus Notes ved UiO.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I </a:t>
            </a:r>
            <a:r>
              <a:rPr lang="nb-NO" dirty="0"/>
              <a:t>noen miljøer var det tungt å overbevise folk om at dette gjorde det lettere å jobbe sammen.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Bruken </a:t>
            </a:r>
            <a:r>
              <a:rPr lang="nb-NO" dirty="0"/>
              <a:t>økte da vi fikk muligheten til å synkronisere kalenderen mot mobil.</a:t>
            </a:r>
          </a:p>
          <a:p>
            <a:pPr marL="0" indent="0">
              <a:buNone/>
            </a:pPr>
            <a:r>
              <a:rPr lang="nb-NO" dirty="0"/>
              <a:t>I 2014 skiftet vi til Microsoft Exchange, og de fleste gikk over til å bruke Outlook til både e-post og kalender. </a:t>
            </a:r>
          </a:p>
        </p:txBody>
      </p:sp>
    </p:spTree>
    <p:extLst>
      <p:ext uri="{BB962C8B-B14F-4D97-AF65-F5344CB8AC3E}">
        <p14:creationId xmlns:p14="http://schemas.microsoft.com/office/powerpoint/2010/main" val="1911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Vi fortsetter neste uke</a:t>
            </a:r>
            <a:br>
              <a:rPr lang="nb-NO" sz="4000" dirty="0" smtClean="0"/>
            </a:br>
            <a:r>
              <a:rPr lang="nb-NO" sz="4000" dirty="0" smtClean="0"/>
              <a:t>Torsdag 18.juni kl.10-11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90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6409" y="1331354"/>
            <a:ext cx="6765952" cy="589125"/>
          </a:xfrm>
        </p:spPr>
        <p:txBody>
          <a:bodyPr>
            <a:normAutofit fontScale="90000"/>
          </a:bodyPr>
          <a:lstStyle/>
          <a:p>
            <a:r>
              <a:rPr lang="nb-NO" dirty="0"/>
              <a:t>Hvor ligger kalenderen?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7" y="4185085"/>
            <a:ext cx="882253" cy="8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4" y="2442499"/>
            <a:ext cx="909638" cy="65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2790563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86" y="3212976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02" y="3591018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191236" y="2368150"/>
            <a:ext cx="14093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350" kern="0" dirty="0">
                <a:solidFill>
                  <a:sysClr val="windowText" lastClr="000000"/>
                </a:solidFill>
              </a:rPr>
              <a:t>Exchange 2013</a:t>
            </a:r>
          </a:p>
          <a:p>
            <a:pPr>
              <a:defRPr/>
            </a:pPr>
            <a:endParaRPr lang="nb-NO" sz="135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nb-NO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922150" y="5319210"/>
            <a:ext cx="17821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350" kern="0" dirty="0">
                <a:solidFill>
                  <a:srgbClr val="FF0000"/>
                </a:solidFill>
              </a:rPr>
              <a:t>Outlook 2016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436096" y="3753037"/>
            <a:ext cx="2376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350" kern="0" dirty="0">
                <a:solidFill>
                  <a:srgbClr val="FF0000"/>
                </a:solidFill>
              </a:rPr>
              <a:t>OWA</a:t>
            </a:r>
            <a:r>
              <a:rPr lang="nb-NO" sz="1350" kern="0" dirty="0">
                <a:solidFill>
                  <a:sysClr val="windowText" lastClr="000000"/>
                </a:solidFill>
              </a:rPr>
              <a:t> via en nettleser (mail.uio.no)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54" y="4887163"/>
            <a:ext cx="1587103" cy="7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3777854" y="4509120"/>
            <a:ext cx="1496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350" kern="0" dirty="0">
                <a:solidFill>
                  <a:sysClr val="windowText" lastClr="000000"/>
                </a:solidFill>
              </a:rPr>
              <a:t>kiosk.uio.no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652" y="4765213"/>
            <a:ext cx="1296144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350" kern="0" dirty="0">
                <a:solidFill>
                  <a:sysClr val="windowText" lastClr="000000"/>
                </a:solidFill>
              </a:rPr>
              <a:t>Her ligger  dine e-post og kalenderdata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1697545" y="4451738"/>
            <a:ext cx="455675" cy="114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57754" y="3591018"/>
            <a:ext cx="378042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80002">
            <a:off x="2277049" y="2622657"/>
            <a:ext cx="3845385" cy="9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Åpne kalenderen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80107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Hvis vi har startet Outlook, og står i e-postmodulen: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Klikke på kalenderikonet nede til venstre</a:t>
            </a:r>
          </a:p>
          <a:p>
            <a:r>
              <a:rPr lang="nb-NO" dirty="0"/>
              <a:t>Ctrl+2</a:t>
            </a:r>
          </a:p>
          <a:p>
            <a:r>
              <a:rPr lang="nb-NO" dirty="0"/>
              <a:t>Høyreklikke på </a:t>
            </a:r>
            <a:r>
              <a:rPr lang="nb-NO" dirty="0">
                <a:solidFill>
                  <a:prstClr val="black"/>
                </a:solidFill>
              </a:rPr>
              <a:t>kalenderikonet, og åpne i nytt vindu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C744E-EFE6-4204-A6CF-98DFCA53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4218709"/>
            <a:ext cx="2133600" cy="50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00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5067-BA50-4F32-924D-4D3313EA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Kalenderfeil i Outlook 2016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9FF56-9745-4B75-A166-2E8351F0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1323705"/>
            <a:ext cx="8229600" cy="489825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Noen få brukere opplever at Outlook 2016 henger når de forsøker å åpne kalenderen. Dette skyldes en feil i programvaren. Feilen finnes ikke i OWA, som er webløsningen du finner på </a:t>
            </a:r>
            <a:r>
              <a:rPr lang="nb-NO" dirty="0">
                <a:hlinkClick r:id="rId2"/>
              </a:rPr>
              <a:t>mail.uio.no</a:t>
            </a:r>
            <a:r>
              <a:rPr lang="nb-NO" dirty="0"/>
              <a:t>. Outlook 2010 fungerer også.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Denne feilen er normalt knyttet til gamle kalenderdata. Den oppstår idet man peker på kalenderikonet, men den kan unngås ved å bruke tastatursnarveien </a:t>
            </a:r>
            <a:r>
              <a:rPr lang="nb-NO" b="1" dirty="0"/>
              <a:t>Ctrl+2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dirty="0">
                <a:hlinkClick r:id="rId3"/>
              </a:rPr>
              <a:t>http://www.uio.no/tjenester/it/aktuelt/om-it/2017/kalenderfeil-i-outlook-2016.html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dirty="0"/>
              <a:t>Ta kontakt med postmaster-kontakt@usit.uio.no for bistand</a:t>
            </a:r>
            <a:r>
              <a:rPr lang="nb-NO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0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1476-583A-4C3A-9733-6F976C47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300" b="1" dirty="0"/>
              <a:t>Fjerne gamle kalenderdata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A1D45-BD1E-4EBD-BEDB-F48C4D0EB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8996"/>
            <a:ext cx="2943225" cy="1876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B3748-6AC7-4485-BB50-5B954AACB37E}"/>
              </a:ext>
            </a:extLst>
          </p:cNvPr>
          <p:cNvSpPr txBox="1"/>
          <p:nvPr/>
        </p:nvSpPr>
        <p:spPr>
          <a:xfrm>
            <a:off x="3671047" y="2127997"/>
            <a:ext cx="51233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2700" dirty="0">
                <a:solidFill>
                  <a:prstClr val="black"/>
                </a:solidFill>
                <a:latin typeface="Calibri"/>
              </a:rPr>
              <a:t>Det er lettest å fjerne gamle kalenderdata hvis man går til listevisning. Ofte er det repeterende oppføringer som er problemet.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02D56-4266-47DA-A05D-0C19BBD171B7}"/>
              </a:ext>
            </a:extLst>
          </p:cNvPr>
          <p:cNvSpPr txBox="1"/>
          <p:nvPr/>
        </p:nvSpPr>
        <p:spPr>
          <a:xfrm>
            <a:off x="457200" y="4578724"/>
            <a:ext cx="8438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2700" dirty="0">
                <a:solidFill>
                  <a:prstClr val="black"/>
                </a:solidFill>
                <a:latin typeface="Calibri"/>
              </a:rPr>
              <a:t>Postmaster har et script som kan fjerne flere år om gangen, så ta kontakt hvis du trenger hjelp.</a:t>
            </a:r>
          </a:p>
        </p:txBody>
      </p:sp>
    </p:spTree>
    <p:extLst>
      <p:ext uri="{BB962C8B-B14F-4D97-AF65-F5344CB8AC3E}">
        <p14:creationId xmlns:p14="http://schemas.microsoft.com/office/powerpoint/2010/main" val="17419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Visninger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39991" cy="403423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Vi kan vise kalenderen på flere måter: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236"/>
            <a:ext cx="6287513" cy="1508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29936" y="4540108"/>
            <a:ext cx="7678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</a:lstStyle>
          <a:p>
            <a:r>
              <a:rPr lang="nb-NO" sz="2400" dirty="0"/>
              <a:t>Vi kan også se fra 1 til 10 dager framover ved hjelp av Alt+1,2,3…..9,0</a:t>
            </a:r>
          </a:p>
          <a:p>
            <a:r>
              <a:rPr lang="nb-NO" sz="2400" dirty="0"/>
              <a:t>(Fra den dagen du står på)</a:t>
            </a:r>
          </a:p>
        </p:txBody>
      </p:sp>
    </p:spTree>
    <p:extLst>
      <p:ext uri="{BB962C8B-B14F-4D97-AF65-F5344CB8AC3E}">
        <p14:creationId xmlns:p14="http://schemas.microsoft.com/office/powerpoint/2010/main" val="1589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70223</TotalTime>
  <Words>1462</Words>
  <Application>Microsoft Office PowerPoint</Application>
  <PresentationFormat>On-screen Show (4:3)</PresentationFormat>
  <Paragraphs>221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Office-tema</vt:lpstr>
      <vt:lpstr>Office Theme</vt:lpstr>
      <vt:lpstr>1_Office Theme</vt:lpstr>
      <vt:lpstr>2_Office-tema</vt:lpstr>
      <vt:lpstr>2_Office Theme</vt:lpstr>
      <vt:lpstr>Kalenderen i Outlook</vt:lpstr>
      <vt:lpstr>PowerPoint Presentation</vt:lpstr>
      <vt:lpstr>Musearm (Aktuelt nå som hjemmekontor brukes mye)</vt:lpstr>
      <vt:lpstr>20 år med elektronisk kalender</vt:lpstr>
      <vt:lpstr>Hvor ligger kalenderen?</vt:lpstr>
      <vt:lpstr>Åpne kalenderen </vt:lpstr>
      <vt:lpstr>Kalenderfeil i Outlook 2016</vt:lpstr>
      <vt:lpstr>Fjerne gamle kalenderdata</vt:lpstr>
      <vt:lpstr>Visninger</vt:lpstr>
      <vt:lpstr>PowerPoint Presentation</vt:lpstr>
      <vt:lpstr>Change View</vt:lpstr>
      <vt:lpstr>Leseruten</vt:lpstr>
      <vt:lpstr>Oppgaver (Tasks)</vt:lpstr>
      <vt:lpstr>Gjøremålsfeltet (To-Do-Bar)</vt:lpstr>
      <vt:lpstr>Søke etter elementer i kalenderen</vt:lpstr>
      <vt:lpstr>Finne en bestemt dato</vt:lpstr>
      <vt:lpstr>Åpne en annens kalender</vt:lpstr>
      <vt:lpstr>Gi andre tilgang til kalenderen din</vt:lpstr>
      <vt:lpstr>Private avtaler</vt:lpstr>
      <vt:lpstr>Flere kalendere samtidig</vt:lpstr>
      <vt:lpstr>Schedule view</vt:lpstr>
      <vt:lpstr>Demo</vt:lpstr>
      <vt:lpstr>Backstage-visningen  Veien til kalenderinnstillingene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Hva kan vi legge inn i kalenderen vår?</vt:lpstr>
      <vt:lpstr>Avtale</vt:lpstr>
      <vt:lpstr>Møte</vt:lpstr>
      <vt:lpstr>Før en invitasjon sendes</vt:lpstr>
      <vt:lpstr>Svarmuligheter</vt:lpstr>
      <vt:lpstr>Sjekk hvem som har svart på møteinvitasjonen</vt:lpstr>
      <vt:lpstr>Room Finder og romlister</vt:lpstr>
      <vt:lpstr>Er RoomFinder-knappen borte?</vt:lpstr>
      <vt:lpstr>Hvis du bruker adresseboken</vt:lpstr>
      <vt:lpstr>Problem med adresseboka</vt:lpstr>
      <vt:lpstr>Vi fortsetter neste uke Torsdag 18.juni kl.10-11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Kalenderen i Outlook</dc:title>
  <dc:creator>Steinar Skogheim</dc:creator>
  <cp:lastModifiedBy>Steinar Skogheim</cp:lastModifiedBy>
  <cp:revision>140</cp:revision>
  <cp:lastPrinted>2018-10-16T10:49:17Z</cp:lastPrinted>
  <dcterms:created xsi:type="dcterms:W3CDTF">2017-04-24T08:53:38Z</dcterms:created>
  <dcterms:modified xsi:type="dcterms:W3CDTF">2020-06-11T09:08:22Z</dcterms:modified>
</cp:coreProperties>
</file>