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7" r:id="rId4"/>
    <p:sldMasterId id="2147483757" r:id="rId5"/>
    <p:sldMasterId id="2147483769" r:id="rId6"/>
    <p:sldMasterId id="2147483781" r:id="rId7"/>
    <p:sldMasterId id="2147483793" r:id="rId8"/>
    <p:sldMasterId id="2147483805" r:id="rId9"/>
    <p:sldMasterId id="2147483817" r:id="rId10"/>
  </p:sldMasterIdLst>
  <p:notesMasterIdLst>
    <p:notesMasterId r:id="rId104"/>
  </p:notesMasterIdLst>
  <p:sldIdLst>
    <p:sldId id="257" r:id="rId11"/>
    <p:sldId id="261" r:id="rId12"/>
    <p:sldId id="407" r:id="rId13"/>
    <p:sldId id="364" r:id="rId14"/>
    <p:sldId id="348" r:id="rId15"/>
    <p:sldId id="323" r:id="rId16"/>
    <p:sldId id="368" r:id="rId17"/>
    <p:sldId id="369" r:id="rId18"/>
    <p:sldId id="370" r:id="rId19"/>
    <p:sldId id="371" r:id="rId20"/>
    <p:sldId id="378" r:id="rId21"/>
    <p:sldId id="379" r:id="rId22"/>
    <p:sldId id="380" r:id="rId23"/>
    <p:sldId id="345" r:id="rId24"/>
    <p:sldId id="346" r:id="rId25"/>
    <p:sldId id="324" r:id="rId26"/>
    <p:sldId id="325" r:id="rId27"/>
    <p:sldId id="326" r:id="rId28"/>
    <p:sldId id="365" r:id="rId29"/>
    <p:sldId id="366" r:id="rId30"/>
    <p:sldId id="367" r:id="rId31"/>
    <p:sldId id="373" r:id="rId32"/>
    <p:sldId id="327" r:id="rId33"/>
    <p:sldId id="328" r:id="rId34"/>
    <p:sldId id="329" r:id="rId35"/>
    <p:sldId id="330" r:id="rId36"/>
    <p:sldId id="331" r:id="rId37"/>
    <p:sldId id="332" r:id="rId38"/>
    <p:sldId id="347" r:id="rId39"/>
    <p:sldId id="396" r:id="rId40"/>
    <p:sldId id="338" r:id="rId41"/>
    <p:sldId id="336" r:id="rId42"/>
    <p:sldId id="374" r:id="rId43"/>
    <p:sldId id="397" r:id="rId44"/>
    <p:sldId id="339" r:id="rId45"/>
    <p:sldId id="398" r:id="rId46"/>
    <p:sldId id="344" r:id="rId47"/>
    <p:sldId id="341" r:id="rId48"/>
    <p:sldId id="342" r:id="rId49"/>
    <p:sldId id="375" r:id="rId50"/>
    <p:sldId id="399" r:id="rId51"/>
    <p:sldId id="352" r:id="rId52"/>
    <p:sldId id="317" r:id="rId53"/>
    <p:sldId id="318" r:id="rId54"/>
    <p:sldId id="319" r:id="rId55"/>
    <p:sldId id="376" r:id="rId56"/>
    <p:sldId id="400" r:id="rId57"/>
    <p:sldId id="360" r:id="rId58"/>
    <p:sldId id="356" r:id="rId59"/>
    <p:sldId id="357" r:id="rId60"/>
    <p:sldId id="358" r:id="rId61"/>
    <p:sldId id="359" r:id="rId62"/>
    <p:sldId id="377" r:id="rId63"/>
    <p:sldId id="401" r:id="rId64"/>
    <p:sldId id="363" r:id="rId65"/>
    <p:sldId id="388" r:id="rId66"/>
    <p:sldId id="389" r:id="rId67"/>
    <p:sldId id="390" r:id="rId68"/>
    <p:sldId id="391" r:id="rId69"/>
    <p:sldId id="392" r:id="rId70"/>
    <p:sldId id="393" r:id="rId71"/>
    <p:sldId id="394" r:id="rId72"/>
    <p:sldId id="395" r:id="rId73"/>
    <p:sldId id="402" r:id="rId74"/>
    <p:sldId id="284" r:id="rId75"/>
    <p:sldId id="353" r:id="rId76"/>
    <p:sldId id="354" r:id="rId77"/>
    <p:sldId id="288" r:id="rId78"/>
    <p:sldId id="289" r:id="rId79"/>
    <p:sldId id="381" r:id="rId80"/>
    <p:sldId id="403" r:id="rId81"/>
    <p:sldId id="351" r:id="rId82"/>
    <p:sldId id="294" r:id="rId83"/>
    <p:sldId id="295" r:id="rId84"/>
    <p:sldId id="296" r:id="rId85"/>
    <p:sldId id="297" r:id="rId86"/>
    <p:sldId id="298" r:id="rId87"/>
    <p:sldId id="299" r:id="rId88"/>
    <p:sldId id="300" r:id="rId89"/>
    <p:sldId id="301" r:id="rId90"/>
    <p:sldId id="355" r:id="rId91"/>
    <p:sldId id="382" r:id="rId92"/>
    <p:sldId id="404" r:id="rId93"/>
    <p:sldId id="387" r:id="rId94"/>
    <p:sldId id="383" r:id="rId95"/>
    <p:sldId id="384" r:id="rId96"/>
    <p:sldId id="385" r:id="rId97"/>
    <p:sldId id="386" r:id="rId98"/>
    <p:sldId id="405" r:id="rId99"/>
    <p:sldId id="349" r:id="rId100"/>
    <p:sldId id="350" r:id="rId101"/>
    <p:sldId id="406" r:id="rId102"/>
    <p:sldId id="316" r:id="rId10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332" autoAdjust="0"/>
  </p:normalViewPr>
  <p:slideViewPr>
    <p:cSldViewPr snapToGrid="0">
      <p:cViewPr varScale="1">
        <p:scale>
          <a:sx n="93" d="100"/>
          <a:sy n="93" d="100"/>
        </p:scale>
        <p:origin x="3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07" Type="http://schemas.openxmlformats.org/officeDocument/2006/relationships/theme" Target="theme/theme1.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slide" Target="slides/slide77.xml"/><Relationship Id="rId102" Type="http://schemas.openxmlformats.org/officeDocument/2006/relationships/slide" Target="slides/slide92.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slide" Target="slides/slide80.xml"/><Relationship Id="rId95" Type="http://schemas.openxmlformats.org/officeDocument/2006/relationships/slide" Target="slides/slide85.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slide" Target="slides/slide83.xml"/><Relationship Id="rId98" Type="http://schemas.openxmlformats.org/officeDocument/2006/relationships/slide" Target="slides/slide8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103" Type="http://schemas.openxmlformats.org/officeDocument/2006/relationships/slide" Target="slides/slide93.xml"/><Relationship Id="rId108" Type="http://schemas.openxmlformats.org/officeDocument/2006/relationships/tableStyles" Target="tableStyle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6"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DBA662-4F56-486A-AA19-8BB6CED2DE6D}" type="datetimeFigureOut">
              <a:rPr lang="nb-NO" smtClean="0"/>
              <a:t>16.06.2021</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F6C800-39DC-4144-BA2C-2A21D6049B0B}" type="slidenum">
              <a:rPr lang="nb-NO" smtClean="0"/>
              <a:t>‹#›</a:t>
            </a:fld>
            <a:endParaRPr lang="nb-NO"/>
          </a:p>
        </p:txBody>
      </p:sp>
    </p:spTree>
    <p:extLst>
      <p:ext uri="{BB962C8B-B14F-4D97-AF65-F5344CB8AC3E}">
        <p14:creationId xmlns:p14="http://schemas.microsoft.com/office/powerpoint/2010/main" val="3823460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3200" dirty="0"/>
              <a:t>Leser jeg den i html, ser jeg ikke dette uten videre.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62930-BD29-434D-83F1-1BF176D58467}" type="slidenum">
              <a:rPr kumimoji="0" lang="nb-NO"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b-NO"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610639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62930-BD29-434D-83F1-1BF176D58467}" type="slidenum">
              <a:rPr kumimoji="0" lang="nb-NO"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b-NO"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012384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9485"/>
            <a:ext cx="5695950" cy="3910489"/>
          </a:xfrm>
        </p:spPr>
        <p:txBody>
          <a:bodyPr/>
          <a:lstStyle/>
          <a:p>
            <a:r>
              <a:rPr lang="nb-NO" sz="3200" dirty="0"/>
              <a:t>Peker jeg på lenken med musa, vil jeg se hvor lenken fører meg.</a:t>
            </a:r>
          </a:p>
          <a:p>
            <a:r>
              <a:rPr lang="nb-NO" sz="3200" dirty="0"/>
              <a:t>Ikke noe jeg bør klikke på.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62930-BD29-434D-83F1-1BF176D58467}" type="slidenum">
              <a:rPr kumimoji="0" lang="nb-NO"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b-NO"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33616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B47021-181D-4E7D-B804-09C9F9C67431}"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1890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B47021-181D-4E7D-B804-09C9F9C67431}"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4767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EF016-A674-4593-BA09-D875D616AC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a:extLst>
              <a:ext uri="{FF2B5EF4-FFF2-40B4-BE49-F238E27FC236}">
                <a16:creationId xmlns:a16="http://schemas.microsoft.com/office/drawing/2014/main" id="{E2586E6E-94B6-4A5B-AAC8-96442255D8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a:extLst>
              <a:ext uri="{FF2B5EF4-FFF2-40B4-BE49-F238E27FC236}">
                <a16:creationId xmlns:a16="http://schemas.microsoft.com/office/drawing/2014/main" id="{C4006670-7D75-4D07-AFAF-51B6470A5F14}"/>
              </a:ext>
            </a:extLst>
          </p:cNvPr>
          <p:cNvSpPr>
            <a:spLocks noGrp="1"/>
          </p:cNvSpPr>
          <p:nvPr>
            <p:ph type="dt" sz="half" idx="10"/>
          </p:nvPr>
        </p:nvSpPr>
        <p:spPr/>
        <p:txBody>
          <a:bodyPr/>
          <a:lstStyle/>
          <a:p>
            <a:fld id="{FF664420-10A8-4B33-9B52-64F5E876752C}" type="datetimeFigureOut">
              <a:rPr lang="nb-NO" smtClean="0"/>
              <a:t>16.06.2021</a:t>
            </a:fld>
            <a:endParaRPr lang="nb-NO"/>
          </a:p>
        </p:txBody>
      </p:sp>
      <p:sp>
        <p:nvSpPr>
          <p:cNvPr id="5" name="Footer Placeholder 4">
            <a:extLst>
              <a:ext uri="{FF2B5EF4-FFF2-40B4-BE49-F238E27FC236}">
                <a16:creationId xmlns:a16="http://schemas.microsoft.com/office/drawing/2014/main" id="{198E6116-72DE-403E-B6AB-B319F24E248C}"/>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4F1B20E7-2658-46E3-A8FE-EB9805DD70FF}"/>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2810623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5B640-637E-4EF0-BEF3-E2E8E6FF547F}"/>
              </a:ext>
            </a:extLst>
          </p:cNvPr>
          <p:cNvSpPr>
            <a:spLocks noGrp="1"/>
          </p:cNvSpPr>
          <p:nvPr>
            <p:ph type="title"/>
          </p:nvPr>
        </p:nvSpPr>
        <p:spPr/>
        <p:txBody>
          <a:bodyPr/>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429FB15E-25F1-4757-A1CA-A1A04A9CD3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7F4D223D-3267-4A28-B5E3-D2279BE48406}"/>
              </a:ext>
            </a:extLst>
          </p:cNvPr>
          <p:cNvSpPr>
            <a:spLocks noGrp="1"/>
          </p:cNvSpPr>
          <p:nvPr>
            <p:ph type="dt" sz="half" idx="10"/>
          </p:nvPr>
        </p:nvSpPr>
        <p:spPr/>
        <p:txBody>
          <a:bodyPr/>
          <a:lstStyle/>
          <a:p>
            <a:fld id="{FF664420-10A8-4B33-9B52-64F5E876752C}" type="datetimeFigureOut">
              <a:rPr lang="nb-NO" smtClean="0"/>
              <a:t>16.06.2021</a:t>
            </a:fld>
            <a:endParaRPr lang="nb-NO"/>
          </a:p>
        </p:txBody>
      </p:sp>
      <p:sp>
        <p:nvSpPr>
          <p:cNvPr id="5" name="Footer Placeholder 4">
            <a:extLst>
              <a:ext uri="{FF2B5EF4-FFF2-40B4-BE49-F238E27FC236}">
                <a16:creationId xmlns:a16="http://schemas.microsoft.com/office/drawing/2014/main" id="{01CE6C31-EB26-4BC2-AB28-E0D53D50D74B}"/>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E641838C-9262-4FC4-846B-8F124274AE39}"/>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60460008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DBEF76-DA46-49C5-BFF7-A1911B0D32D8}"/>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nb-NO"/>
          </a:p>
        </p:txBody>
      </p:sp>
      <p:sp>
        <p:nvSpPr>
          <p:cNvPr id="3" name="Vertical Text Placeholder 2">
            <a:extLst>
              <a:ext uri="{FF2B5EF4-FFF2-40B4-BE49-F238E27FC236}">
                <a16:creationId xmlns:a16="http://schemas.microsoft.com/office/drawing/2014/main" id="{79FCD622-CD5B-463A-BE67-E4A9568A9672}"/>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90A178C3-C1CC-4E34-93AA-C51900E0F05D}"/>
              </a:ext>
            </a:extLst>
          </p:cNvPr>
          <p:cNvSpPr txBox="1">
            <a:spLocks noGrp="1"/>
          </p:cNvSpPr>
          <p:nvPr>
            <p:ph type="dt" sz="half" idx="7"/>
          </p:nvPr>
        </p:nvSpPr>
        <p:spPr/>
        <p:txBody>
          <a:bodyPr/>
          <a:lstStyle>
            <a:lvl1pPr>
              <a:defRPr/>
            </a:lvl1pPr>
          </a:lstStyle>
          <a:p>
            <a:pPr lvl="0"/>
            <a:fld id="{946B205B-7F52-4151-85BD-6B1083C07B53}" type="datetime1">
              <a:rPr lang="nb-NO"/>
              <a:pPr lvl="0"/>
              <a:t>16.06.2021</a:t>
            </a:fld>
            <a:endParaRPr lang="nb-NO"/>
          </a:p>
        </p:txBody>
      </p:sp>
      <p:sp>
        <p:nvSpPr>
          <p:cNvPr id="5" name="Footer Placeholder 4">
            <a:extLst>
              <a:ext uri="{FF2B5EF4-FFF2-40B4-BE49-F238E27FC236}">
                <a16:creationId xmlns:a16="http://schemas.microsoft.com/office/drawing/2014/main" id="{4381812F-AB3E-42BB-A8FD-875B4E5E9340}"/>
              </a:ext>
            </a:extLst>
          </p:cNvPr>
          <p:cNvSpPr txBox="1">
            <a:spLocks noGrp="1"/>
          </p:cNvSpPr>
          <p:nvPr>
            <p:ph type="ftr" sz="quarter" idx="9"/>
          </p:nvPr>
        </p:nvSpPr>
        <p:spPr/>
        <p:txBody>
          <a:bodyPr/>
          <a:lstStyle>
            <a:lvl1pPr>
              <a:defRPr/>
            </a:lvl1pPr>
          </a:lstStyle>
          <a:p>
            <a:pPr lvl="0"/>
            <a:endParaRPr lang="nb-NO"/>
          </a:p>
        </p:txBody>
      </p:sp>
      <p:sp>
        <p:nvSpPr>
          <p:cNvPr id="6" name="Slide Number Placeholder 5">
            <a:extLst>
              <a:ext uri="{FF2B5EF4-FFF2-40B4-BE49-F238E27FC236}">
                <a16:creationId xmlns:a16="http://schemas.microsoft.com/office/drawing/2014/main" id="{14FCF62E-F069-4889-BAE3-814634D6FE87}"/>
              </a:ext>
            </a:extLst>
          </p:cNvPr>
          <p:cNvSpPr txBox="1">
            <a:spLocks noGrp="1"/>
          </p:cNvSpPr>
          <p:nvPr>
            <p:ph type="sldNum" sz="quarter" idx="8"/>
          </p:nvPr>
        </p:nvSpPr>
        <p:spPr/>
        <p:txBody>
          <a:bodyPr/>
          <a:lstStyle>
            <a:lvl1pPr>
              <a:defRPr/>
            </a:lvl1pPr>
          </a:lstStyle>
          <a:p>
            <a:pPr lvl="0"/>
            <a:fld id="{16065E39-951B-4CBA-9716-678B27A5152A}" type="slidenum">
              <a:t>‹#›</a:t>
            </a:fld>
            <a:endParaRPr lang="nb-NO"/>
          </a:p>
        </p:txBody>
      </p:sp>
    </p:spTree>
    <p:extLst>
      <p:ext uri="{BB962C8B-B14F-4D97-AF65-F5344CB8AC3E}">
        <p14:creationId xmlns:p14="http://schemas.microsoft.com/office/powerpoint/2010/main" val="365231541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C4357E-13E4-47A0-8302-5A92AA26D0A0}" type="datetime1">
              <a:rPr lang="nb-NO" smtClean="0"/>
              <a:t>16.06.2021</a:t>
            </a:fld>
            <a:endParaRPr lang="nb-NO"/>
          </a:p>
        </p:txBody>
      </p:sp>
      <p:sp>
        <p:nvSpPr>
          <p:cNvPr id="5" name="Footer Placeholder 4"/>
          <p:cNvSpPr>
            <a:spLocks noGrp="1"/>
          </p:cNvSpPr>
          <p:nvPr>
            <p:ph type="ftr" sz="quarter" idx="11"/>
          </p:nvPr>
        </p:nvSpPr>
        <p:spPr/>
        <p:txBody>
          <a:bodyPr/>
          <a:lstStyle/>
          <a:p>
            <a:r>
              <a:rPr lang="nb-NO" smtClean="0"/>
              <a:t>Steinar Skogheim, Gruppe for meldingstjenester, USIT</a:t>
            </a:r>
            <a:endParaRPr lang="nb-NO"/>
          </a:p>
        </p:txBody>
      </p:sp>
      <p:sp>
        <p:nvSpPr>
          <p:cNvPr id="6" name="Slide Number Placeholder 5"/>
          <p:cNvSpPr>
            <a:spLocks noGrp="1"/>
          </p:cNvSpPr>
          <p:nvPr>
            <p:ph type="sldNum" sz="quarter" idx="12"/>
          </p:nvPr>
        </p:nvSpPr>
        <p:spPr/>
        <p:txBody>
          <a:bodyPr/>
          <a:lstStyle/>
          <a:p>
            <a:fld id="{8213D218-3088-451B-986D-86B6E632DFCC}" type="slidenum">
              <a:rPr lang="nb-NO" smtClean="0"/>
              <a:t>‹#›</a:t>
            </a:fld>
            <a:endParaRPr lang="nb-NO"/>
          </a:p>
        </p:txBody>
      </p:sp>
    </p:spTree>
    <p:extLst>
      <p:ext uri="{BB962C8B-B14F-4D97-AF65-F5344CB8AC3E}">
        <p14:creationId xmlns:p14="http://schemas.microsoft.com/office/powerpoint/2010/main" val="77826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25A7C1-8CCE-4E53-9171-F4A1969F441D}" type="datetime1">
              <a:rPr lang="nb-NO" smtClean="0"/>
              <a:t>16.06.2021</a:t>
            </a:fld>
            <a:endParaRPr lang="nb-NO" dirty="0"/>
          </a:p>
        </p:txBody>
      </p:sp>
      <p:sp>
        <p:nvSpPr>
          <p:cNvPr id="5" name="Footer Placeholder 4"/>
          <p:cNvSpPr>
            <a:spLocks noGrp="1"/>
          </p:cNvSpPr>
          <p:nvPr>
            <p:ph type="ftr" sz="quarter" idx="11"/>
          </p:nvPr>
        </p:nvSpPr>
        <p:spPr/>
        <p:txBody>
          <a:bodyPr/>
          <a:lstStyle/>
          <a:p>
            <a:r>
              <a:rPr lang="nb-NO" smtClean="0"/>
              <a:t>Steinar Skogheim, Gruppe for meldingstjenester, USIT</a:t>
            </a:r>
            <a:endParaRPr lang="nb-NO" dirty="0"/>
          </a:p>
        </p:txBody>
      </p:sp>
      <p:sp>
        <p:nvSpPr>
          <p:cNvPr id="6" name="Slide Number Placeholder 5"/>
          <p:cNvSpPr>
            <a:spLocks noGrp="1"/>
          </p:cNvSpPr>
          <p:nvPr>
            <p:ph type="sldNum" sz="quarter" idx="12"/>
          </p:nvPr>
        </p:nvSpPr>
        <p:spPr/>
        <p:txBody>
          <a:bodyPr/>
          <a:lstStyle/>
          <a:p>
            <a:fld id="{8213D218-3088-451B-986D-86B6E632DFCC}" type="slidenum">
              <a:rPr lang="nb-NO" smtClean="0"/>
              <a:pPr/>
              <a:t>‹#›</a:t>
            </a:fld>
            <a:endParaRPr lang="nb-NO" dirty="0"/>
          </a:p>
        </p:txBody>
      </p:sp>
    </p:spTree>
    <p:extLst>
      <p:ext uri="{BB962C8B-B14F-4D97-AF65-F5344CB8AC3E}">
        <p14:creationId xmlns:p14="http://schemas.microsoft.com/office/powerpoint/2010/main" val="148794935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094C65-3FD3-4B71-A281-7E082DF04A0D}" type="datetime1">
              <a:rPr lang="nb-NO" smtClean="0"/>
              <a:t>16.06.2021</a:t>
            </a:fld>
            <a:endParaRPr lang="nb-NO"/>
          </a:p>
        </p:txBody>
      </p:sp>
      <p:sp>
        <p:nvSpPr>
          <p:cNvPr id="5" name="Footer Placeholder 4"/>
          <p:cNvSpPr>
            <a:spLocks noGrp="1"/>
          </p:cNvSpPr>
          <p:nvPr>
            <p:ph type="ftr" sz="quarter" idx="11"/>
          </p:nvPr>
        </p:nvSpPr>
        <p:spPr/>
        <p:txBody>
          <a:bodyPr/>
          <a:lstStyle/>
          <a:p>
            <a:r>
              <a:rPr lang="nb-NO" smtClean="0"/>
              <a:t>Steinar Skogheim, Gruppe for meldingstjenester, USIT</a:t>
            </a:r>
            <a:endParaRPr lang="nb-NO"/>
          </a:p>
        </p:txBody>
      </p:sp>
      <p:sp>
        <p:nvSpPr>
          <p:cNvPr id="6" name="Slide Number Placeholder 5"/>
          <p:cNvSpPr>
            <a:spLocks noGrp="1"/>
          </p:cNvSpPr>
          <p:nvPr>
            <p:ph type="sldNum" sz="quarter" idx="12"/>
          </p:nvPr>
        </p:nvSpPr>
        <p:spPr/>
        <p:txBody>
          <a:bodyPr/>
          <a:lstStyle/>
          <a:p>
            <a:fld id="{8213D218-3088-451B-986D-86B6E632DFCC}" type="slidenum">
              <a:rPr lang="nb-NO" smtClean="0"/>
              <a:t>‹#›</a:t>
            </a:fld>
            <a:endParaRPr lang="nb-NO"/>
          </a:p>
        </p:txBody>
      </p:sp>
    </p:spTree>
    <p:extLst>
      <p:ext uri="{BB962C8B-B14F-4D97-AF65-F5344CB8AC3E}">
        <p14:creationId xmlns:p14="http://schemas.microsoft.com/office/powerpoint/2010/main" val="16295576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010390-3F3E-460C-8DA4-8F09167E63A7}" type="datetime1">
              <a:rPr lang="nb-NO" smtClean="0"/>
              <a:t>16.06.2021</a:t>
            </a:fld>
            <a:endParaRPr lang="nb-NO"/>
          </a:p>
        </p:txBody>
      </p:sp>
      <p:sp>
        <p:nvSpPr>
          <p:cNvPr id="6" name="Footer Placeholder 5"/>
          <p:cNvSpPr>
            <a:spLocks noGrp="1"/>
          </p:cNvSpPr>
          <p:nvPr>
            <p:ph type="ftr" sz="quarter" idx="11"/>
          </p:nvPr>
        </p:nvSpPr>
        <p:spPr/>
        <p:txBody>
          <a:bodyPr/>
          <a:lstStyle/>
          <a:p>
            <a:r>
              <a:rPr lang="nb-NO" smtClean="0"/>
              <a:t>Steinar Skogheim, Gruppe for meldingstjenester, USIT</a:t>
            </a:r>
            <a:endParaRPr lang="nb-NO"/>
          </a:p>
        </p:txBody>
      </p:sp>
      <p:sp>
        <p:nvSpPr>
          <p:cNvPr id="7" name="Slide Number Placeholder 6"/>
          <p:cNvSpPr>
            <a:spLocks noGrp="1"/>
          </p:cNvSpPr>
          <p:nvPr>
            <p:ph type="sldNum" sz="quarter" idx="12"/>
          </p:nvPr>
        </p:nvSpPr>
        <p:spPr/>
        <p:txBody>
          <a:bodyPr/>
          <a:lstStyle/>
          <a:p>
            <a:fld id="{8213D218-3088-451B-986D-86B6E632DFCC}" type="slidenum">
              <a:rPr lang="nb-NO" smtClean="0"/>
              <a:t>‹#›</a:t>
            </a:fld>
            <a:endParaRPr lang="nb-NO"/>
          </a:p>
        </p:txBody>
      </p:sp>
    </p:spTree>
    <p:extLst>
      <p:ext uri="{BB962C8B-B14F-4D97-AF65-F5344CB8AC3E}">
        <p14:creationId xmlns:p14="http://schemas.microsoft.com/office/powerpoint/2010/main" val="122204256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15974E-829A-4B27-9F01-E7F16CC3C91A}" type="datetime1">
              <a:rPr lang="nb-NO" smtClean="0"/>
              <a:t>16.06.2021</a:t>
            </a:fld>
            <a:endParaRPr lang="nb-NO"/>
          </a:p>
        </p:txBody>
      </p:sp>
      <p:sp>
        <p:nvSpPr>
          <p:cNvPr id="8" name="Footer Placeholder 7"/>
          <p:cNvSpPr>
            <a:spLocks noGrp="1"/>
          </p:cNvSpPr>
          <p:nvPr>
            <p:ph type="ftr" sz="quarter" idx="11"/>
          </p:nvPr>
        </p:nvSpPr>
        <p:spPr/>
        <p:txBody>
          <a:bodyPr/>
          <a:lstStyle/>
          <a:p>
            <a:r>
              <a:rPr lang="nb-NO" smtClean="0"/>
              <a:t>Steinar Skogheim, Gruppe for meldingstjenester, USIT</a:t>
            </a:r>
            <a:endParaRPr lang="nb-NO"/>
          </a:p>
        </p:txBody>
      </p:sp>
      <p:sp>
        <p:nvSpPr>
          <p:cNvPr id="9" name="Slide Number Placeholder 8"/>
          <p:cNvSpPr>
            <a:spLocks noGrp="1"/>
          </p:cNvSpPr>
          <p:nvPr>
            <p:ph type="sldNum" sz="quarter" idx="12"/>
          </p:nvPr>
        </p:nvSpPr>
        <p:spPr/>
        <p:txBody>
          <a:bodyPr/>
          <a:lstStyle/>
          <a:p>
            <a:fld id="{8213D218-3088-451B-986D-86B6E632DFCC}" type="slidenum">
              <a:rPr lang="nb-NO" smtClean="0"/>
              <a:t>‹#›</a:t>
            </a:fld>
            <a:endParaRPr lang="nb-NO"/>
          </a:p>
        </p:txBody>
      </p:sp>
    </p:spTree>
    <p:extLst>
      <p:ext uri="{BB962C8B-B14F-4D97-AF65-F5344CB8AC3E}">
        <p14:creationId xmlns:p14="http://schemas.microsoft.com/office/powerpoint/2010/main" val="384790472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9C0A09-ADE2-4AB9-B240-23659373C785}" type="datetime1">
              <a:rPr lang="nb-NO" smtClean="0"/>
              <a:t>16.06.2021</a:t>
            </a:fld>
            <a:endParaRPr lang="nb-NO"/>
          </a:p>
        </p:txBody>
      </p:sp>
      <p:sp>
        <p:nvSpPr>
          <p:cNvPr id="4" name="Footer Placeholder 3"/>
          <p:cNvSpPr>
            <a:spLocks noGrp="1"/>
          </p:cNvSpPr>
          <p:nvPr>
            <p:ph type="ftr" sz="quarter" idx="11"/>
          </p:nvPr>
        </p:nvSpPr>
        <p:spPr/>
        <p:txBody>
          <a:bodyPr/>
          <a:lstStyle/>
          <a:p>
            <a:r>
              <a:rPr lang="nb-NO" smtClean="0"/>
              <a:t>Steinar Skogheim, Gruppe for meldingstjenester, USIT</a:t>
            </a:r>
            <a:endParaRPr lang="nb-NO"/>
          </a:p>
        </p:txBody>
      </p:sp>
      <p:sp>
        <p:nvSpPr>
          <p:cNvPr id="5" name="Slide Number Placeholder 4"/>
          <p:cNvSpPr>
            <a:spLocks noGrp="1"/>
          </p:cNvSpPr>
          <p:nvPr>
            <p:ph type="sldNum" sz="quarter" idx="12"/>
          </p:nvPr>
        </p:nvSpPr>
        <p:spPr/>
        <p:txBody>
          <a:bodyPr/>
          <a:lstStyle/>
          <a:p>
            <a:fld id="{8213D218-3088-451B-986D-86B6E632DFCC}" type="slidenum">
              <a:rPr lang="nb-NO" smtClean="0"/>
              <a:t>‹#›</a:t>
            </a:fld>
            <a:endParaRPr lang="nb-NO"/>
          </a:p>
        </p:txBody>
      </p:sp>
    </p:spTree>
    <p:extLst>
      <p:ext uri="{BB962C8B-B14F-4D97-AF65-F5344CB8AC3E}">
        <p14:creationId xmlns:p14="http://schemas.microsoft.com/office/powerpoint/2010/main" val="19612806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6F0B85-EA7C-452B-9839-003FC2FF798C}" type="datetime1">
              <a:rPr lang="nb-NO" smtClean="0"/>
              <a:t>16.06.2021</a:t>
            </a:fld>
            <a:endParaRPr lang="nb-NO"/>
          </a:p>
        </p:txBody>
      </p:sp>
      <p:sp>
        <p:nvSpPr>
          <p:cNvPr id="3" name="Footer Placeholder 2"/>
          <p:cNvSpPr>
            <a:spLocks noGrp="1"/>
          </p:cNvSpPr>
          <p:nvPr>
            <p:ph type="ftr" sz="quarter" idx="11"/>
          </p:nvPr>
        </p:nvSpPr>
        <p:spPr/>
        <p:txBody>
          <a:bodyPr/>
          <a:lstStyle/>
          <a:p>
            <a:r>
              <a:rPr lang="nb-NO" smtClean="0"/>
              <a:t>Steinar Skogheim, Gruppe for meldingstjenester, USIT</a:t>
            </a:r>
            <a:endParaRPr lang="nb-NO" dirty="0"/>
          </a:p>
        </p:txBody>
      </p:sp>
      <p:sp>
        <p:nvSpPr>
          <p:cNvPr id="4" name="Slide Number Placeholder 3"/>
          <p:cNvSpPr>
            <a:spLocks noGrp="1"/>
          </p:cNvSpPr>
          <p:nvPr>
            <p:ph type="sldNum" sz="quarter" idx="12"/>
          </p:nvPr>
        </p:nvSpPr>
        <p:spPr/>
        <p:txBody>
          <a:bodyPr/>
          <a:lstStyle/>
          <a:p>
            <a:fld id="{8213D218-3088-451B-986D-86B6E632DFCC}" type="slidenum">
              <a:rPr lang="nb-NO" smtClean="0"/>
              <a:t>‹#›</a:t>
            </a:fld>
            <a:endParaRPr lang="nb-NO" dirty="0"/>
          </a:p>
        </p:txBody>
      </p:sp>
    </p:spTree>
    <p:extLst>
      <p:ext uri="{BB962C8B-B14F-4D97-AF65-F5344CB8AC3E}">
        <p14:creationId xmlns:p14="http://schemas.microsoft.com/office/powerpoint/2010/main" val="18410804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B6D4EE-15EF-48D9-95D0-BB560F63D51A}" type="datetime1">
              <a:rPr lang="nb-NO" smtClean="0"/>
              <a:t>16.06.2021</a:t>
            </a:fld>
            <a:endParaRPr lang="nb-NO"/>
          </a:p>
        </p:txBody>
      </p:sp>
      <p:sp>
        <p:nvSpPr>
          <p:cNvPr id="6" name="Footer Placeholder 5"/>
          <p:cNvSpPr>
            <a:spLocks noGrp="1"/>
          </p:cNvSpPr>
          <p:nvPr>
            <p:ph type="ftr" sz="quarter" idx="11"/>
          </p:nvPr>
        </p:nvSpPr>
        <p:spPr/>
        <p:txBody>
          <a:bodyPr/>
          <a:lstStyle/>
          <a:p>
            <a:r>
              <a:rPr lang="nb-NO" smtClean="0"/>
              <a:t>Steinar Skogheim, Gruppe for meldingstjenester, USIT</a:t>
            </a:r>
            <a:endParaRPr lang="nb-NO"/>
          </a:p>
        </p:txBody>
      </p:sp>
      <p:sp>
        <p:nvSpPr>
          <p:cNvPr id="7" name="Slide Number Placeholder 6"/>
          <p:cNvSpPr>
            <a:spLocks noGrp="1"/>
          </p:cNvSpPr>
          <p:nvPr>
            <p:ph type="sldNum" sz="quarter" idx="12"/>
          </p:nvPr>
        </p:nvSpPr>
        <p:spPr/>
        <p:txBody>
          <a:bodyPr/>
          <a:lstStyle/>
          <a:p>
            <a:fld id="{8213D218-3088-451B-986D-86B6E632DFCC}" type="slidenum">
              <a:rPr lang="nb-NO" smtClean="0"/>
              <a:t>‹#›</a:t>
            </a:fld>
            <a:endParaRPr lang="nb-NO"/>
          </a:p>
        </p:txBody>
      </p:sp>
    </p:spTree>
    <p:extLst>
      <p:ext uri="{BB962C8B-B14F-4D97-AF65-F5344CB8AC3E}">
        <p14:creationId xmlns:p14="http://schemas.microsoft.com/office/powerpoint/2010/main" val="19422985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AC7D20-8EA8-42DE-95A2-62CE2CEFAC0B}" type="datetime1">
              <a:rPr lang="nb-NO" smtClean="0"/>
              <a:t>16.06.2021</a:t>
            </a:fld>
            <a:endParaRPr lang="nb-NO"/>
          </a:p>
        </p:txBody>
      </p:sp>
      <p:sp>
        <p:nvSpPr>
          <p:cNvPr id="6" name="Footer Placeholder 5"/>
          <p:cNvSpPr>
            <a:spLocks noGrp="1"/>
          </p:cNvSpPr>
          <p:nvPr>
            <p:ph type="ftr" sz="quarter" idx="11"/>
          </p:nvPr>
        </p:nvSpPr>
        <p:spPr/>
        <p:txBody>
          <a:bodyPr/>
          <a:lstStyle/>
          <a:p>
            <a:r>
              <a:rPr lang="nb-NO" smtClean="0"/>
              <a:t>Steinar Skogheim, Gruppe for meldingstjenester, USIT</a:t>
            </a:r>
            <a:endParaRPr lang="nb-NO"/>
          </a:p>
        </p:txBody>
      </p:sp>
      <p:sp>
        <p:nvSpPr>
          <p:cNvPr id="7" name="Slide Number Placeholder 6"/>
          <p:cNvSpPr>
            <a:spLocks noGrp="1"/>
          </p:cNvSpPr>
          <p:nvPr>
            <p:ph type="sldNum" sz="quarter" idx="12"/>
          </p:nvPr>
        </p:nvSpPr>
        <p:spPr/>
        <p:txBody>
          <a:bodyPr/>
          <a:lstStyle/>
          <a:p>
            <a:fld id="{8213D218-3088-451B-986D-86B6E632DFCC}" type="slidenum">
              <a:rPr lang="nb-NO" smtClean="0"/>
              <a:t>‹#›</a:t>
            </a:fld>
            <a:endParaRPr lang="nb-NO"/>
          </a:p>
        </p:txBody>
      </p:sp>
    </p:spTree>
    <p:extLst>
      <p:ext uri="{BB962C8B-B14F-4D97-AF65-F5344CB8AC3E}">
        <p14:creationId xmlns:p14="http://schemas.microsoft.com/office/powerpoint/2010/main" val="3498433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37D602-6717-4F6A-A93B-F135841B45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B14E7F01-9D75-4BF7-AFB4-3F5B2D98F3E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8F073747-1A99-475E-8EEA-34174A0C7AAA}"/>
              </a:ext>
            </a:extLst>
          </p:cNvPr>
          <p:cNvSpPr>
            <a:spLocks noGrp="1"/>
          </p:cNvSpPr>
          <p:nvPr>
            <p:ph type="dt" sz="half" idx="10"/>
          </p:nvPr>
        </p:nvSpPr>
        <p:spPr/>
        <p:txBody>
          <a:bodyPr/>
          <a:lstStyle/>
          <a:p>
            <a:fld id="{FF664420-10A8-4B33-9B52-64F5E876752C}" type="datetimeFigureOut">
              <a:rPr lang="nb-NO" smtClean="0"/>
              <a:t>16.06.2021</a:t>
            </a:fld>
            <a:endParaRPr lang="nb-NO"/>
          </a:p>
        </p:txBody>
      </p:sp>
      <p:sp>
        <p:nvSpPr>
          <p:cNvPr id="5" name="Footer Placeholder 4">
            <a:extLst>
              <a:ext uri="{FF2B5EF4-FFF2-40B4-BE49-F238E27FC236}">
                <a16:creationId xmlns:a16="http://schemas.microsoft.com/office/drawing/2014/main" id="{910FD57C-D771-4FC5-B6D6-360A073520AC}"/>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BA63F645-6297-4E17-83F0-AA6D1C7795CD}"/>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7745013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A2EDCB-CD9D-4CA9-8F8A-2FD8776DB38B}" type="datetime1">
              <a:rPr lang="nb-NO" smtClean="0"/>
              <a:t>16.06.2021</a:t>
            </a:fld>
            <a:endParaRPr lang="nb-NO"/>
          </a:p>
        </p:txBody>
      </p:sp>
      <p:sp>
        <p:nvSpPr>
          <p:cNvPr id="5" name="Footer Placeholder 4"/>
          <p:cNvSpPr>
            <a:spLocks noGrp="1"/>
          </p:cNvSpPr>
          <p:nvPr>
            <p:ph type="ftr" sz="quarter" idx="11"/>
          </p:nvPr>
        </p:nvSpPr>
        <p:spPr/>
        <p:txBody>
          <a:bodyPr/>
          <a:lstStyle/>
          <a:p>
            <a:r>
              <a:rPr lang="nb-NO" smtClean="0"/>
              <a:t>Steinar Skogheim, Gruppe for meldingstjenester, USIT</a:t>
            </a:r>
            <a:endParaRPr lang="nb-NO"/>
          </a:p>
        </p:txBody>
      </p:sp>
      <p:sp>
        <p:nvSpPr>
          <p:cNvPr id="6" name="Slide Number Placeholder 5"/>
          <p:cNvSpPr>
            <a:spLocks noGrp="1"/>
          </p:cNvSpPr>
          <p:nvPr>
            <p:ph type="sldNum" sz="quarter" idx="12"/>
          </p:nvPr>
        </p:nvSpPr>
        <p:spPr/>
        <p:txBody>
          <a:bodyPr/>
          <a:lstStyle/>
          <a:p>
            <a:fld id="{8213D218-3088-451B-986D-86B6E632DFCC}" type="slidenum">
              <a:rPr lang="nb-NO" smtClean="0"/>
              <a:t>‹#›</a:t>
            </a:fld>
            <a:endParaRPr lang="nb-NO"/>
          </a:p>
        </p:txBody>
      </p:sp>
    </p:spTree>
    <p:extLst>
      <p:ext uri="{BB962C8B-B14F-4D97-AF65-F5344CB8AC3E}">
        <p14:creationId xmlns:p14="http://schemas.microsoft.com/office/powerpoint/2010/main" val="5014921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E651F5-B013-4CB6-BC29-05591066544D}" type="datetime1">
              <a:rPr lang="nb-NO" smtClean="0"/>
              <a:t>16.06.2021</a:t>
            </a:fld>
            <a:endParaRPr lang="nb-NO"/>
          </a:p>
        </p:txBody>
      </p:sp>
      <p:sp>
        <p:nvSpPr>
          <p:cNvPr id="5" name="Footer Placeholder 4"/>
          <p:cNvSpPr>
            <a:spLocks noGrp="1"/>
          </p:cNvSpPr>
          <p:nvPr>
            <p:ph type="ftr" sz="quarter" idx="11"/>
          </p:nvPr>
        </p:nvSpPr>
        <p:spPr/>
        <p:txBody>
          <a:bodyPr/>
          <a:lstStyle/>
          <a:p>
            <a:r>
              <a:rPr lang="nb-NO" smtClean="0"/>
              <a:t>Steinar Skogheim, Gruppe for meldingstjenester, USIT</a:t>
            </a:r>
            <a:endParaRPr lang="nb-NO"/>
          </a:p>
        </p:txBody>
      </p:sp>
      <p:sp>
        <p:nvSpPr>
          <p:cNvPr id="6" name="Slide Number Placeholder 5"/>
          <p:cNvSpPr>
            <a:spLocks noGrp="1"/>
          </p:cNvSpPr>
          <p:nvPr>
            <p:ph type="sldNum" sz="quarter" idx="12"/>
          </p:nvPr>
        </p:nvSpPr>
        <p:spPr/>
        <p:txBody>
          <a:bodyPr/>
          <a:lstStyle/>
          <a:p>
            <a:fld id="{8213D218-3088-451B-986D-86B6E632DFCC}" type="slidenum">
              <a:rPr lang="nb-NO" smtClean="0"/>
              <a:t>‹#›</a:t>
            </a:fld>
            <a:endParaRPr lang="nb-NO"/>
          </a:p>
        </p:txBody>
      </p:sp>
    </p:spTree>
    <p:extLst>
      <p:ext uri="{BB962C8B-B14F-4D97-AF65-F5344CB8AC3E}">
        <p14:creationId xmlns:p14="http://schemas.microsoft.com/office/powerpoint/2010/main" val="39329489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16F0B85-EA7C-452B-9839-003FC2FF798C}" type="datetime1">
              <a:rPr lang="nb-NO" smtClean="0"/>
              <a:t>16.06.2021</a:t>
            </a:fld>
            <a:endParaRPr lang="nb-NO"/>
          </a:p>
        </p:txBody>
      </p:sp>
      <p:sp>
        <p:nvSpPr>
          <p:cNvPr id="6" name="Footer Placeholder 5"/>
          <p:cNvSpPr>
            <a:spLocks noGrp="1"/>
          </p:cNvSpPr>
          <p:nvPr>
            <p:ph type="ftr" sz="quarter" idx="11"/>
          </p:nvPr>
        </p:nvSpPr>
        <p:spPr/>
        <p:txBody>
          <a:bodyPr/>
          <a:lstStyle/>
          <a:p>
            <a:r>
              <a:rPr lang="nb-NO" dirty="0"/>
              <a:t>Steinar Skogheim, Gruppe for meldingstjenester, USIT</a:t>
            </a:r>
          </a:p>
        </p:txBody>
      </p:sp>
      <p:sp>
        <p:nvSpPr>
          <p:cNvPr id="7" name="Slide Number Placeholder 6"/>
          <p:cNvSpPr>
            <a:spLocks noGrp="1"/>
          </p:cNvSpPr>
          <p:nvPr>
            <p:ph type="sldNum" sz="quarter" idx="12"/>
          </p:nvPr>
        </p:nvSpPr>
        <p:spPr/>
        <p:txBody>
          <a:bodyPr/>
          <a:lstStyle/>
          <a:p>
            <a:fld id="{8213D218-3088-451B-986D-86B6E632DFCC}" type="slidenum">
              <a:rPr lang="nb-NO" smtClean="0"/>
              <a:t>‹#›</a:t>
            </a:fld>
            <a:endParaRPr lang="nb-NO" dirty="0"/>
          </a:p>
        </p:txBody>
      </p:sp>
    </p:spTree>
    <p:extLst>
      <p:ext uri="{BB962C8B-B14F-4D97-AF65-F5344CB8AC3E}">
        <p14:creationId xmlns:p14="http://schemas.microsoft.com/office/powerpoint/2010/main" val="303573778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2"/>
          <p:cNvSpPr>
            <a:spLocks noGrp="1"/>
          </p:cNvSpPr>
          <p:nvPr>
            <p:ph type="dt" sz="half" idx="10"/>
          </p:nvPr>
        </p:nvSpPr>
        <p:spPr/>
        <p:txBody>
          <a:bodyPr/>
          <a:lstStyle/>
          <a:p>
            <a:fld id="{F0DB7667-FBB3-4407-B4D3-B4778CA42C05}" type="datetime1">
              <a:rPr lang="nb-NO" smtClean="0"/>
              <a:t>16.06.2021</a:t>
            </a:fld>
            <a:endParaRPr lang="nb-NO"/>
          </a:p>
        </p:txBody>
      </p:sp>
      <p:sp>
        <p:nvSpPr>
          <p:cNvPr id="4" name="Footer Placeholder 3"/>
          <p:cNvSpPr>
            <a:spLocks noGrp="1"/>
          </p:cNvSpPr>
          <p:nvPr>
            <p:ph type="ftr" sz="quarter" idx="11"/>
          </p:nvPr>
        </p:nvSpPr>
        <p:spPr/>
        <p:txBody>
          <a:bodyPr/>
          <a:lstStyle/>
          <a:p>
            <a:r>
              <a:rPr lang="nb-NO"/>
              <a:t>Steinar Skogheim, Gruppe for meldingstjenester, USIT</a:t>
            </a:r>
          </a:p>
        </p:txBody>
      </p:sp>
      <p:sp>
        <p:nvSpPr>
          <p:cNvPr id="5" name="Slide Number Placeholder 4"/>
          <p:cNvSpPr>
            <a:spLocks noGrp="1"/>
          </p:cNvSpPr>
          <p:nvPr>
            <p:ph type="sldNum" sz="quarter" idx="12"/>
          </p:nvPr>
        </p:nvSpPr>
        <p:spPr/>
        <p:txBody>
          <a:bodyPr/>
          <a:lstStyle/>
          <a:p>
            <a:fld id="{8213D218-3088-451B-986D-86B6E632DFCC}" type="slidenum">
              <a:rPr lang="nb-NO" smtClean="0"/>
              <a:t>‹#›</a:t>
            </a:fld>
            <a:endParaRPr lang="nb-NO"/>
          </a:p>
        </p:txBody>
      </p:sp>
    </p:spTree>
    <p:extLst>
      <p:ext uri="{BB962C8B-B14F-4D97-AF65-F5344CB8AC3E}">
        <p14:creationId xmlns:p14="http://schemas.microsoft.com/office/powerpoint/2010/main" val="3114922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nb-NO"/>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nb-NO"/>
          </a:p>
        </p:txBody>
      </p:sp>
      <p:sp>
        <p:nvSpPr>
          <p:cNvPr id="4" name="Date Placeholder 3"/>
          <p:cNvSpPr>
            <a:spLocks noGrp="1"/>
          </p:cNvSpPr>
          <p:nvPr>
            <p:ph type="dt" sz="half" idx="10"/>
          </p:nvPr>
        </p:nvSpPr>
        <p:spPr/>
        <p:txBody>
          <a:bodyPr/>
          <a:lstStyle/>
          <a:p>
            <a:fld id="{D6C4357E-13E4-47A0-8302-5A92AA26D0A0}" type="datetime1">
              <a:rPr lang="nb-NO" smtClean="0"/>
              <a:t>16.06.2021</a:t>
            </a:fld>
            <a:endParaRPr lang="nb-NO"/>
          </a:p>
        </p:txBody>
      </p:sp>
      <p:sp>
        <p:nvSpPr>
          <p:cNvPr id="5" name="Footer Placeholder 4"/>
          <p:cNvSpPr>
            <a:spLocks noGrp="1"/>
          </p:cNvSpPr>
          <p:nvPr>
            <p:ph type="ftr" sz="quarter" idx="11"/>
          </p:nvPr>
        </p:nvSpPr>
        <p:spPr/>
        <p:txBody>
          <a:bodyPr/>
          <a:lstStyle/>
          <a:p>
            <a:r>
              <a:rPr lang="nb-NO"/>
              <a:t>Steinar Skogheim, Gruppe for meldingstjenester, USIT</a:t>
            </a:r>
          </a:p>
        </p:txBody>
      </p:sp>
      <p:sp>
        <p:nvSpPr>
          <p:cNvPr id="6" name="Slide Number Placeholder 5"/>
          <p:cNvSpPr>
            <a:spLocks noGrp="1"/>
          </p:cNvSpPr>
          <p:nvPr>
            <p:ph type="sldNum" sz="quarter" idx="12"/>
          </p:nvPr>
        </p:nvSpPr>
        <p:spPr/>
        <p:txBody>
          <a:bodyPr/>
          <a:lstStyle/>
          <a:p>
            <a:fld id="{8213D218-3088-451B-986D-86B6E632DFCC}" type="slidenum">
              <a:rPr lang="nb-NO" smtClean="0"/>
              <a:t>‹#›</a:t>
            </a:fld>
            <a:endParaRPr lang="nb-NO"/>
          </a:p>
        </p:txBody>
      </p:sp>
    </p:spTree>
    <p:extLst>
      <p:ext uri="{BB962C8B-B14F-4D97-AF65-F5344CB8AC3E}">
        <p14:creationId xmlns:p14="http://schemas.microsoft.com/office/powerpoint/2010/main" val="434105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nb-NO"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4" name="Date Placeholder 3"/>
          <p:cNvSpPr>
            <a:spLocks noGrp="1"/>
          </p:cNvSpPr>
          <p:nvPr>
            <p:ph type="dt" sz="half" idx="10"/>
          </p:nvPr>
        </p:nvSpPr>
        <p:spPr/>
        <p:txBody>
          <a:bodyPr/>
          <a:lstStyle/>
          <a:p>
            <a:fld id="{2025A7C1-8CCE-4E53-9171-F4A1969F441D}" type="datetime1">
              <a:rPr lang="nb-NO" smtClean="0"/>
              <a:t>16.06.2021</a:t>
            </a:fld>
            <a:endParaRPr lang="nb-NO" dirty="0"/>
          </a:p>
        </p:txBody>
      </p:sp>
      <p:sp>
        <p:nvSpPr>
          <p:cNvPr id="5" name="Footer Placeholder 4"/>
          <p:cNvSpPr>
            <a:spLocks noGrp="1"/>
          </p:cNvSpPr>
          <p:nvPr>
            <p:ph type="ftr" sz="quarter" idx="11"/>
          </p:nvPr>
        </p:nvSpPr>
        <p:spPr/>
        <p:txBody>
          <a:bodyPr/>
          <a:lstStyle/>
          <a:p>
            <a:r>
              <a:rPr lang="nb-NO" dirty="0"/>
              <a:t>Steinar Skogheim, Gruppe for meldingstjenester, USIT</a:t>
            </a:r>
          </a:p>
        </p:txBody>
      </p:sp>
      <p:sp>
        <p:nvSpPr>
          <p:cNvPr id="6" name="Slide Number Placeholder 5"/>
          <p:cNvSpPr>
            <a:spLocks noGrp="1"/>
          </p:cNvSpPr>
          <p:nvPr>
            <p:ph type="sldNum" sz="quarter" idx="12"/>
          </p:nvPr>
        </p:nvSpPr>
        <p:spPr/>
        <p:txBody>
          <a:bodyPr/>
          <a:lstStyle>
            <a:lvl1pPr>
              <a:defRPr sz="1200"/>
            </a:lvl1pPr>
          </a:lstStyle>
          <a:p>
            <a:fld id="{8213D218-3088-451B-986D-86B6E632DFCC}" type="slidenum">
              <a:rPr lang="nb-NO" smtClean="0"/>
              <a:pPr/>
              <a:t>‹#›</a:t>
            </a:fld>
            <a:endParaRPr lang="nb-NO" dirty="0"/>
          </a:p>
        </p:txBody>
      </p:sp>
    </p:spTree>
    <p:extLst>
      <p:ext uri="{BB962C8B-B14F-4D97-AF65-F5344CB8AC3E}">
        <p14:creationId xmlns:p14="http://schemas.microsoft.com/office/powerpoint/2010/main" val="1507662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nb-NO"/>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094C65-3FD3-4B71-A281-7E082DF04A0D}" type="datetime1">
              <a:rPr lang="nb-NO" smtClean="0"/>
              <a:t>16.06.2021</a:t>
            </a:fld>
            <a:endParaRPr lang="nb-NO"/>
          </a:p>
        </p:txBody>
      </p:sp>
      <p:sp>
        <p:nvSpPr>
          <p:cNvPr id="5" name="Footer Placeholder 4"/>
          <p:cNvSpPr>
            <a:spLocks noGrp="1"/>
          </p:cNvSpPr>
          <p:nvPr>
            <p:ph type="ftr" sz="quarter" idx="11"/>
          </p:nvPr>
        </p:nvSpPr>
        <p:spPr/>
        <p:txBody>
          <a:bodyPr/>
          <a:lstStyle/>
          <a:p>
            <a:r>
              <a:rPr lang="nb-NO"/>
              <a:t>Steinar Skogheim, Gruppe for meldingstjenester, USIT</a:t>
            </a:r>
          </a:p>
        </p:txBody>
      </p:sp>
      <p:sp>
        <p:nvSpPr>
          <p:cNvPr id="6" name="Slide Number Placeholder 5"/>
          <p:cNvSpPr>
            <a:spLocks noGrp="1"/>
          </p:cNvSpPr>
          <p:nvPr>
            <p:ph type="sldNum" sz="quarter" idx="12"/>
          </p:nvPr>
        </p:nvSpPr>
        <p:spPr/>
        <p:txBody>
          <a:bodyPr/>
          <a:lstStyle/>
          <a:p>
            <a:fld id="{8213D218-3088-451B-986D-86B6E632DFCC}" type="slidenum">
              <a:rPr lang="nb-NO" smtClean="0"/>
              <a:t>‹#›</a:t>
            </a:fld>
            <a:endParaRPr lang="nb-NO"/>
          </a:p>
        </p:txBody>
      </p:sp>
    </p:spTree>
    <p:extLst>
      <p:ext uri="{BB962C8B-B14F-4D97-AF65-F5344CB8AC3E}">
        <p14:creationId xmlns:p14="http://schemas.microsoft.com/office/powerpoint/2010/main" val="3932905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p:cNvSpPr>
            <a:spLocks noGrp="1"/>
          </p:cNvSpPr>
          <p:nvPr>
            <p:ph type="dt" sz="half" idx="10"/>
          </p:nvPr>
        </p:nvSpPr>
        <p:spPr/>
        <p:txBody>
          <a:bodyPr/>
          <a:lstStyle/>
          <a:p>
            <a:fld id="{49010390-3F3E-460C-8DA4-8F09167E63A7}" type="datetime1">
              <a:rPr lang="nb-NO" smtClean="0"/>
              <a:t>16.06.2021</a:t>
            </a:fld>
            <a:endParaRPr lang="nb-NO"/>
          </a:p>
        </p:txBody>
      </p:sp>
      <p:sp>
        <p:nvSpPr>
          <p:cNvPr id="6" name="Footer Placeholder 5"/>
          <p:cNvSpPr>
            <a:spLocks noGrp="1"/>
          </p:cNvSpPr>
          <p:nvPr>
            <p:ph type="ftr" sz="quarter" idx="11"/>
          </p:nvPr>
        </p:nvSpPr>
        <p:spPr/>
        <p:txBody>
          <a:bodyPr/>
          <a:lstStyle/>
          <a:p>
            <a:r>
              <a:rPr lang="nb-NO"/>
              <a:t>Steinar Skogheim, Gruppe for meldingstjenester, USIT</a:t>
            </a:r>
          </a:p>
        </p:txBody>
      </p:sp>
      <p:sp>
        <p:nvSpPr>
          <p:cNvPr id="7" name="Slide Number Placeholder 6"/>
          <p:cNvSpPr>
            <a:spLocks noGrp="1"/>
          </p:cNvSpPr>
          <p:nvPr>
            <p:ph type="sldNum" sz="quarter" idx="12"/>
          </p:nvPr>
        </p:nvSpPr>
        <p:spPr/>
        <p:txBody>
          <a:bodyPr/>
          <a:lstStyle/>
          <a:p>
            <a:fld id="{8213D218-3088-451B-986D-86B6E632DFCC}" type="slidenum">
              <a:rPr lang="nb-NO" smtClean="0"/>
              <a:t>‹#›</a:t>
            </a:fld>
            <a:endParaRPr lang="nb-NO"/>
          </a:p>
        </p:txBody>
      </p:sp>
    </p:spTree>
    <p:extLst>
      <p:ext uri="{BB962C8B-B14F-4D97-AF65-F5344CB8AC3E}">
        <p14:creationId xmlns:p14="http://schemas.microsoft.com/office/powerpoint/2010/main" val="3321352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nb-NO"/>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p:cNvSpPr>
            <a:spLocks noGrp="1"/>
          </p:cNvSpPr>
          <p:nvPr>
            <p:ph type="dt" sz="half" idx="10"/>
          </p:nvPr>
        </p:nvSpPr>
        <p:spPr/>
        <p:txBody>
          <a:bodyPr/>
          <a:lstStyle/>
          <a:p>
            <a:fld id="{4B15974E-829A-4B27-9F01-E7F16CC3C91A}" type="datetime1">
              <a:rPr lang="nb-NO" smtClean="0"/>
              <a:t>16.06.2021</a:t>
            </a:fld>
            <a:endParaRPr lang="nb-NO"/>
          </a:p>
        </p:txBody>
      </p:sp>
      <p:sp>
        <p:nvSpPr>
          <p:cNvPr id="8" name="Footer Placeholder 7"/>
          <p:cNvSpPr>
            <a:spLocks noGrp="1"/>
          </p:cNvSpPr>
          <p:nvPr>
            <p:ph type="ftr" sz="quarter" idx="11"/>
          </p:nvPr>
        </p:nvSpPr>
        <p:spPr/>
        <p:txBody>
          <a:bodyPr/>
          <a:lstStyle/>
          <a:p>
            <a:r>
              <a:rPr lang="nb-NO"/>
              <a:t>Steinar Skogheim, Gruppe for meldingstjenester, USIT</a:t>
            </a:r>
          </a:p>
        </p:txBody>
      </p:sp>
      <p:sp>
        <p:nvSpPr>
          <p:cNvPr id="9" name="Slide Number Placeholder 8"/>
          <p:cNvSpPr>
            <a:spLocks noGrp="1"/>
          </p:cNvSpPr>
          <p:nvPr>
            <p:ph type="sldNum" sz="quarter" idx="12"/>
          </p:nvPr>
        </p:nvSpPr>
        <p:spPr/>
        <p:txBody>
          <a:bodyPr/>
          <a:lstStyle/>
          <a:p>
            <a:fld id="{8213D218-3088-451B-986D-86B6E632DFCC}" type="slidenum">
              <a:rPr lang="nb-NO" smtClean="0"/>
              <a:t>‹#›</a:t>
            </a:fld>
            <a:endParaRPr lang="nb-NO"/>
          </a:p>
        </p:txBody>
      </p:sp>
    </p:spTree>
    <p:extLst>
      <p:ext uri="{BB962C8B-B14F-4D97-AF65-F5344CB8AC3E}">
        <p14:creationId xmlns:p14="http://schemas.microsoft.com/office/powerpoint/2010/main" val="2862369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2"/>
          <p:cNvSpPr>
            <a:spLocks noGrp="1"/>
          </p:cNvSpPr>
          <p:nvPr>
            <p:ph type="dt" sz="half" idx="10"/>
          </p:nvPr>
        </p:nvSpPr>
        <p:spPr/>
        <p:txBody>
          <a:bodyPr/>
          <a:lstStyle/>
          <a:p>
            <a:fld id="{969C0A09-ADE2-4AB9-B240-23659373C785}" type="datetime1">
              <a:rPr lang="nb-NO" smtClean="0"/>
              <a:t>16.06.2021</a:t>
            </a:fld>
            <a:endParaRPr lang="nb-NO"/>
          </a:p>
        </p:txBody>
      </p:sp>
      <p:sp>
        <p:nvSpPr>
          <p:cNvPr id="4" name="Footer Placeholder 3"/>
          <p:cNvSpPr>
            <a:spLocks noGrp="1"/>
          </p:cNvSpPr>
          <p:nvPr>
            <p:ph type="ftr" sz="quarter" idx="11"/>
          </p:nvPr>
        </p:nvSpPr>
        <p:spPr/>
        <p:txBody>
          <a:bodyPr/>
          <a:lstStyle/>
          <a:p>
            <a:r>
              <a:rPr lang="nb-NO"/>
              <a:t>Steinar Skogheim, Gruppe for meldingstjenester, USIT</a:t>
            </a:r>
          </a:p>
        </p:txBody>
      </p:sp>
      <p:sp>
        <p:nvSpPr>
          <p:cNvPr id="5" name="Slide Number Placeholder 4"/>
          <p:cNvSpPr>
            <a:spLocks noGrp="1"/>
          </p:cNvSpPr>
          <p:nvPr>
            <p:ph type="sldNum" sz="quarter" idx="12"/>
          </p:nvPr>
        </p:nvSpPr>
        <p:spPr/>
        <p:txBody>
          <a:bodyPr/>
          <a:lstStyle/>
          <a:p>
            <a:fld id="{8213D218-3088-451B-986D-86B6E632DFCC}" type="slidenum">
              <a:rPr lang="nb-NO" smtClean="0"/>
              <a:t>‹#›</a:t>
            </a:fld>
            <a:endParaRPr lang="nb-NO"/>
          </a:p>
        </p:txBody>
      </p:sp>
    </p:spTree>
    <p:extLst>
      <p:ext uri="{BB962C8B-B14F-4D97-AF65-F5344CB8AC3E}">
        <p14:creationId xmlns:p14="http://schemas.microsoft.com/office/powerpoint/2010/main" val="3510783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16F0B85-EA7C-452B-9839-003FC2FF798C}" type="datetime1">
              <a:rPr lang="nb-NO" smtClean="0"/>
              <a:t>16.06.2021</a:t>
            </a:fld>
            <a:endParaRPr lang="nb-NO"/>
          </a:p>
        </p:txBody>
      </p:sp>
      <p:sp>
        <p:nvSpPr>
          <p:cNvPr id="6" name="Footer Placeholder 5"/>
          <p:cNvSpPr>
            <a:spLocks noGrp="1"/>
          </p:cNvSpPr>
          <p:nvPr>
            <p:ph type="ftr" sz="quarter" idx="11"/>
          </p:nvPr>
        </p:nvSpPr>
        <p:spPr/>
        <p:txBody>
          <a:bodyPr/>
          <a:lstStyle/>
          <a:p>
            <a:r>
              <a:rPr lang="nb-NO" dirty="0"/>
              <a:t>Steinar Skogheim, Gruppe for meldingstjenester, USIT</a:t>
            </a:r>
          </a:p>
        </p:txBody>
      </p:sp>
      <p:sp>
        <p:nvSpPr>
          <p:cNvPr id="7" name="Slide Number Placeholder 6"/>
          <p:cNvSpPr>
            <a:spLocks noGrp="1"/>
          </p:cNvSpPr>
          <p:nvPr>
            <p:ph type="sldNum" sz="quarter" idx="12"/>
          </p:nvPr>
        </p:nvSpPr>
        <p:spPr/>
        <p:txBody>
          <a:bodyPr/>
          <a:lstStyle/>
          <a:p>
            <a:fld id="{8213D218-3088-451B-986D-86B6E632DFCC}" type="slidenum">
              <a:rPr lang="nb-NO" smtClean="0"/>
              <a:t>‹#›</a:t>
            </a:fld>
            <a:endParaRPr lang="nb-NO" dirty="0"/>
          </a:p>
        </p:txBody>
      </p:sp>
    </p:spTree>
    <p:extLst>
      <p:ext uri="{BB962C8B-B14F-4D97-AF65-F5344CB8AC3E}">
        <p14:creationId xmlns:p14="http://schemas.microsoft.com/office/powerpoint/2010/main" val="1486201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nb-NO"/>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DB6D4EE-15EF-48D9-95D0-BB560F63D51A}" type="datetime1">
              <a:rPr lang="nb-NO" smtClean="0"/>
              <a:t>16.06.2021</a:t>
            </a:fld>
            <a:endParaRPr lang="nb-NO"/>
          </a:p>
        </p:txBody>
      </p:sp>
      <p:sp>
        <p:nvSpPr>
          <p:cNvPr id="6" name="Footer Placeholder 5"/>
          <p:cNvSpPr>
            <a:spLocks noGrp="1"/>
          </p:cNvSpPr>
          <p:nvPr>
            <p:ph type="ftr" sz="quarter" idx="11"/>
          </p:nvPr>
        </p:nvSpPr>
        <p:spPr/>
        <p:txBody>
          <a:bodyPr/>
          <a:lstStyle/>
          <a:p>
            <a:r>
              <a:rPr lang="nb-NO"/>
              <a:t>Steinar Skogheim, Gruppe for meldingstjenester, USIT</a:t>
            </a:r>
          </a:p>
        </p:txBody>
      </p:sp>
      <p:sp>
        <p:nvSpPr>
          <p:cNvPr id="7" name="Slide Number Placeholder 6"/>
          <p:cNvSpPr>
            <a:spLocks noGrp="1"/>
          </p:cNvSpPr>
          <p:nvPr>
            <p:ph type="sldNum" sz="quarter" idx="12"/>
          </p:nvPr>
        </p:nvSpPr>
        <p:spPr/>
        <p:txBody>
          <a:bodyPr/>
          <a:lstStyle/>
          <a:p>
            <a:fld id="{8213D218-3088-451B-986D-86B6E632DFCC}" type="slidenum">
              <a:rPr lang="nb-NO" smtClean="0"/>
              <a:t>‹#›</a:t>
            </a:fld>
            <a:endParaRPr lang="nb-NO"/>
          </a:p>
        </p:txBody>
      </p:sp>
    </p:spTree>
    <p:extLst>
      <p:ext uri="{BB962C8B-B14F-4D97-AF65-F5344CB8AC3E}">
        <p14:creationId xmlns:p14="http://schemas.microsoft.com/office/powerpoint/2010/main" val="3930514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538A1-6F50-49BA-B682-9AC55FCC5093}"/>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48CB9417-6156-4356-A755-F288E440F87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00AA1FDA-7EC8-445F-9DC6-ECD181BDBEFE}"/>
              </a:ext>
            </a:extLst>
          </p:cNvPr>
          <p:cNvSpPr>
            <a:spLocks noGrp="1"/>
          </p:cNvSpPr>
          <p:nvPr>
            <p:ph type="dt" sz="half" idx="10"/>
          </p:nvPr>
        </p:nvSpPr>
        <p:spPr/>
        <p:txBody>
          <a:bodyPr/>
          <a:lstStyle/>
          <a:p>
            <a:fld id="{FF664420-10A8-4B33-9B52-64F5E876752C}" type="datetimeFigureOut">
              <a:rPr lang="nb-NO" smtClean="0"/>
              <a:t>16.06.2021</a:t>
            </a:fld>
            <a:endParaRPr lang="nb-NO"/>
          </a:p>
        </p:txBody>
      </p:sp>
      <p:sp>
        <p:nvSpPr>
          <p:cNvPr id="5" name="Footer Placeholder 4">
            <a:extLst>
              <a:ext uri="{FF2B5EF4-FFF2-40B4-BE49-F238E27FC236}">
                <a16:creationId xmlns:a16="http://schemas.microsoft.com/office/drawing/2014/main" id="{A94B0671-B90E-494C-9D01-D4D160D0369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B333CAB8-833E-4DD0-B7FC-C33CD5E3F3E0}"/>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9693080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nb-NO"/>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b-N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EAC7D20-8EA8-42DE-95A2-62CE2CEFAC0B}" type="datetime1">
              <a:rPr lang="nb-NO" smtClean="0"/>
              <a:t>16.06.2021</a:t>
            </a:fld>
            <a:endParaRPr lang="nb-NO"/>
          </a:p>
        </p:txBody>
      </p:sp>
      <p:sp>
        <p:nvSpPr>
          <p:cNvPr id="6" name="Footer Placeholder 5"/>
          <p:cNvSpPr>
            <a:spLocks noGrp="1"/>
          </p:cNvSpPr>
          <p:nvPr>
            <p:ph type="ftr" sz="quarter" idx="11"/>
          </p:nvPr>
        </p:nvSpPr>
        <p:spPr/>
        <p:txBody>
          <a:bodyPr/>
          <a:lstStyle/>
          <a:p>
            <a:r>
              <a:rPr lang="nb-NO"/>
              <a:t>Steinar Skogheim, Gruppe for meldingstjenester, USIT</a:t>
            </a:r>
          </a:p>
        </p:txBody>
      </p:sp>
      <p:sp>
        <p:nvSpPr>
          <p:cNvPr id="7" name="Slide Number Placeholder 6"/>
          <p:cNvSpPr>
            <a:spLocks noGrp="1"/>
          </p:cNvSpPr>
          <p:nvPr>
            <p:ph type="sldNum" sz="quarter" idx="12"/>
          </p:nvPr>
        </p:nvSpPr>
        <p:spPr/>
        <p:txBody>
          <a:bodyPr/>
          <a:lstStyle/>
          <a:p>
            <a:fld id="{8213D218-3088-451B-986D-86B6E632DFCC}" type="slidenum">
              <a:rPr lang="nb-NO" smtClean="0"/>
              <a:t>‹#›</a:t>
            </a:fld>
            <a:endParaRPr lang="nb-NO"/>
          </a:p>
        </p:txBody>
      </p:sp>
    </p:spTree>
    <p:extLst>
      <p:ext uri="{BB962C8B-B14F-4D97-AF65-F5344CB8AC3E}">
        <p14:creationId xmlns:p14="http://schemas.microsoft.com/office/powerpoint/2010/main" val="442917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C9A2EDCB-CD9D-4CA9-8F8A-2FD8776DB38B}" type="datetime1">
              <a:rPr lang="nb-NO" smtClean="0"/>
              <a:t>16.06.2021</a:t>
            </a:fld>
            <a:endParaRPr lang="nb-NO"/>
          </a:p>
        </p:txBody>
      </p:sp>
      <p:sp>
        <p:nvSpPr>
          <p:cNvPr id="5" name="Footer Placeholder 4"/>
          <p:cNvSpPr>
            <a:spLocks noGrp="1"/>
          </p:cNvSpPr>
          <p:nvPr>
            <p:ph type="ftr" sz="quarter" idx="11"/>
          </p:nvPr>
        </p:nvSpPr>
        <p:spPr/>
        <p:txBody>
          <a:bodyPr/>
          <a:lstStyle/>
          <a:p>
            <a:r>
              <a:rPr lang="nb-NO"/>
              <a:t>Steinar Skogheim, Gruppe for meldingstjenester, USIT</a:t>
            </a:r>
          </a:p>
        </p:txBody>
      </p:sp>
      <p:sp>
        <p:nvSpPr>
          <p:cNvPr id="6" name="Slide Number Placeholder 5"/>
          <p:cNvSpPr>
            <a:spLocks noGrp="1"/>
          </p:cNvSpPr>
          <p:nvPr>
            <p:ph type="sldNum" sz="quarter" idx="12"/>
          </p:nvPr>
        </p:nvSpPr>
        <p:spPr/>
        <p:txBody>
          <a:bodyPr/>
          <a:lstStyle/>
          <a:p>
            <a:fld id="{8213D218-3088-451B-986D-86B6E632DFCC}" type="slidenum">
              <a:rPr lang="nb-NO" smtClean="0"/>
              <a:t>‹#›</a:t>
            </a:fld>
            <a:endParaRPr lang="nb-NO"/>
          </a:p>
        </p:txBody>
      </p:sp>
    </p:spTree>
    <p:extLst>
      <p:ext uri="{BB962C8B-B14F-4D97-AF65-F5344CB8AC3E}">
        <p14:creationId xmlns:p14="http://schemas.microsoft.com/office/powerpoint/2010/main" val="274244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A6E651F5-B013-4CB6-BC29-05591066544D}" type="datetime1">
              <a:rPr lang="nb-NO" smtClean="0"/>
              <a:t>16.06.2021</a:t>
            </a:fld>
            <a:endParaRPr lang="nb-NO"/>
          </a:p>
        </p:txBody>
      </p:sp>
      <p:sp>
        <p:nvSpPr>
          <p:cNvPr id="5" name="Footer Placeholder 4"/>
          <p:cNvSpPr>
            <a:spLocks noGrp="1"/>
          </p:cNvSpPr>
          <p:nvPr>
            <p:ph type="ftr" sz="quarter" idx="11"/>
          </p:nvPr>
        </p:nvSpPr>
        <p:spPr/>
        <p:txBody>
          <a:bodyPr/>
          <a:lstStyle/>
          <a:p>
            <a:r>
              <a:rPr lang="nb-NO"/>
              <a:t>Steinar Skogheim, Gruppe for meldingstjenester, USIT</a:t>
            </a:r>
          </a:p>
        </p:txBody>
      </p:sp>
      <p:sp>
        <p:nvSpPr>
          <p:cNvPr id="6" name="Slide Number Placeholder 5"/>
          <p:cNvSpPr>
            <a:spLocks noGrp="1"/>
          </p:cNvSpPr>
          <p:nvPr>
            <p:ph type="sldNum" sz="quarter" idx="12"/>
          </p:nvPr>
        </p:nvSpPr>
        <p:spPr/>
        <p:txBody>
          <a:bodyPr/>
          <a:lstStyle/>
          <a:p>
            <a:fld id="{8213D218-3088-451B-986D-86B6E632DFCC}" type="slidenum">
              <a:rPr lang="nb-NO" smtClean="0"/>
              <a:t>‹#›</a:t>
            </a:fld>
            <a:endParaRPr lang="nb-NO"/>
          </a:p>
        </p:txBody>
      </p:sp>
    </p:spTree>
    <p:extLst>
      <p:ext uri="{BB962C8B-B14F-4D97-AF65-F5344CB8AC3E}">
        <p14:creationId xmlns:p14="http://schemas.microsoft.com/office/powerpoint/2010/main" val="2536167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2"/>
          <p:cNvSpPr>
            <a:spLocks noGrp="1"/>
          </p:cNvSpPr>
          <p:nvPr>
            <p:ph type="dt" sz="half" idx="10"/>
          </p:nvPr>
        </p:nvSpPr>
        <p:spPr/>
        <p:txBody>
          <a:bodyPr/>
          <a:lstStyle/>
          <a:p>
            <a:fld id="{F0DB7667-FBB3-4407-B4D3-B4778CA42C05}" type="datetime1">
              <a:rPr lang="nb-NO" smtClean="0"/>
              <a:t>16.06.2021</a:t>
            </a:fld>
            <a:endParaRPr lang="nb-NO"/>
          </a:p>
        </p:txBody>
      </p:sp>
      <p:sp>
        <p:nvSpPr>
          <p:cNvPr id="4" name="Footer Placeholder 3"/>
          <p:cNvSpPr>
            <a:spLocks noGrp="1"/>
          </p:cNvSpPr>
          <p:nvPr>
            <p:ph type="ftr" sz="quarter" idx="11"/>
          </p:nvPr>
        </p:nvSpPr>
        <p:spPr/>
        <p:txBody>
          <a:bodyPr/>
          <a:lstStyle/>
          <a:p>
            <a:r>
              <a:rPr lang="nb-NO"/>
              <a:t>Steinar Skogheim, Gruppe for meldingstjenester, USIT</a:t>
            </a:r>
          </a:p>
        </p:txBody>
      </p:sp>
      <p:sp>
        <p:nvSpPr>
          <p:cNvPr id="5" name="Slide Number Placeholder 4"/>
          <p:cNvSpPr>
            <a:spLocks noGrp="1"/>
          </p:cNvSpPr>
          <p:nvPr>
            <p:ph type="sldNum" sz="quarter" idx="12"/>
          </p:nvPr>
        </p:nvSpPr>
        <p:spPr/>
        <p:txBody>
          <a:bodyPr/>
          <a:lstStyle/>
          <a:p>
            <a:fld id="{8213D218-3088-451B-986D-86B6E632DFCC}" type="slidenum">
              <a:rPr lang="nb-NO" smtClean="0"/>
              <a:t>‹#›</a:t>
            </a:fld>
            <a:endParaRPr lang="nb-NO"/>
          </a:p>
        </p:txBody>
      </p:sp>
    </p:spTree>
    <p:extLst>
      <p:ext uri="{BB962C8B-B14F-4D97-AF65-F5344CB8AC3E}">
        <p14:creationId xmlns:p14="http://schemas.microsoft.com/office/powerpoint/2010/main" val="3349881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26"/>
            <a:ext cx="10363200" cy="1470025"/>
          </a:xfrm>
        </p:spPr>
        <p:txBody>
          <a:bodyPr/>
          <a:lstStyle/>
          <a:p>
            <a:r>
              <a:rPr lang="nb-NO"/>
              <a:t>Klikk for å redigere tittelstil</a:t>
            </a:r>
          </a:p>
        </p:txBody>
      </p:sp>
      <p:sp>
        <p:nvSpPr>
          <p:cNvPr id="3" name="Undertit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844A16E5-087B-4E6E-BCD8-41E8DA8FC410}" type="datetimeFigureOut">
              <a:rPr lang="nb-NO" smtClean="0">
                <a:solidFill>
                  <a:prstClr val="black">
                    <a:tint val="75000"/>
                  </a:prstClr>
                </a:solidFill>
              </a:rPr>
              <a:pPr/>
              <a:t>16.06.2021</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4F84BC6A-603A-46BA-9571-97B4708869CE}"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75996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44A16E5-087B-4E6E-BCD8-41E8DA8FC410}" type="datetimeFigureOut">
              <a:rPr lang="nb-NO" smtClean="0">
                <a:solidFill>
                  <a:prstClr val="black">
                    <a:tint val="75000"/>
                  </a:prstClr>
                </a:solidFill>
              </a:rPr>
              <a:pPr/>
              <a:t>16.06.2021</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4F84BC6A-603A-46BA-9571-97B4708869CE}"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1289689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844A16E5-087B-4E6E-BCD8-41E8DA8FC410}" type="datetimeFigureOut">
              <a:rPr lang="nb-NO" smtClean="0">
                <a:solidFill>
                  <a:prstClr val="black">
                    <a:tint val="75000"/>
                  </a:prstClr>
                </a:solidFill>
              </a:rPr>
              <a:pPr/>
              <a:t>16.06.2021</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4F84BC6A-603A-46BA-9571-97B4708869CE}"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994717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844A16E5-087B-4E6E-BCD8-41E8DA8FC410}" type="datetimeFigureOut">
              <a:rPr lang="nb-NO" smtClean="0">
                <a:solidFill>
                  <a:prstClr val="black">
                    <a:tint val="75000"/>
                  </a:prstClr>
                </a:solidFill>
              </a:rPr>
              <a:pPr/>
              <a:t>16.06.2021</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4F84BC6A-603A-46BA-9571-97B4708869CE}"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8847564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844A16E5-087B-4E6E-BCD8-41E8DA8FC410}" type="datetimeFigureOut">
              <a:rPr lang="nb-NO" smtClean="0">
                <a:solidFill>
                  <a:prstClr val="black">
                    <a:tint val="75000"/>
                  </a:prstClr>
                </a:solidFill>
              </a:rPr>
              <a:pPr/>
              <a:t>16.06.2021</a:t>
            </a:fld>
            <a:endParaRPr lang="nb-NO">
              <a:solidFill>
                <a:prstClr val="black">
                  <a:tint val="75000"/>
                </a:prstClr>
              </a:solidFill>
            </a:endParaRPr>
          </a:p>
        </p:txBody>
      </p:sp>
      <p:sp>
        <p:nvSpPr>
          <p:cNvPr id="8" name="Plassholder for bunntekst 7"/>
          <p:cNvSpPr>
            <a:spLocks noGrp="1"/>
          </p:cNvSpPr>
          <p:nvPr>
            <p:ph type="ftr" sz="quarter" idx="11"/>
          </p:nvPr>
        </p:nvSpPr>
        <p:spPr/>
        <p:txBody>
          <a:bodyPr/>
          <a:lstStyle/>
          <a:p>
            <a:endParaRPr lang="nb-NO">
              <a:solidFill>
                <a:prstClr val="black">
                  <a:tint val="75000"/>
                </a:prstClr>
              </a:solidFill>
            </a:endParaRPr>
          </a:p>
        </p:txBody>
      </p:sp>
      <p:sp>
        <p:nvSpPr>
          <p:cNvPr id="9" name="Plassholder for lysbildenummer 8"/>
          <p:cNvSpPr>
            <a:spLocks noGrp="1"/>
          </p:cNvSpPr>
          <p:nvPr>
            <p:ph type="sldNum" sz="quarter" idx="12"/>
          </p:nvPr>
        </p:nvSpPr>
        <p:spPr/>
        <p:txBody>
          <a:bodyPr/>
          <a:lstStyle/>
          <a:p>
            <a:fld id="{4F84BC6A-603A-46BA-9571-97B4708869CE}"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5914753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844A16E5-087B-4E6E-BCD8-41E8DA8FC410}" type="datetimeFigureOut">
              <a:rPr lang="nb-NO" smtClean="0">
                <a:solidFill>
                  <a:prstClr val="black">
                    <a:tint val="75000"/>
                  </a:prstClr>
                </a:solidFill>
              </a:rPr>
              <a:pPr/>
              <a:t>16.06.2021</a:t>
            </a:fld>
            <a:endParaRPr lang="nb-NO">
              <a:solidFill>
                <a:prstClr val="black">
                  <a:tint val="75000"/>
                </a:prstClr>
              </a:solidFill>
            </a:endParaRPr>
          </a:p>
        </p:txBody>
      </p:sp>
      <p:sp>
        <p:nvSpPr>
          <p:cNvPr id="4" name="Plassholder for bunntekst 3"/>
          <p:cNvSpPr>
            <a:spLocks noGrp="1"/>
          </p:cNvSpPr>
          <p:nvPr>
            <p:ph type="ftr" sz="quarter" idx="11"/>
          </p:nvPr>
        </p:nvSpPr>
        <p:spPr/>
        <p:txBody>
          <a:bodyPr/>
          <a:lstStyle/>
          <a:p>
            <a:endParaRPr lang="nb-NO">
              <a:solidFill>
                <a:prstClr val="black">
                  <a:tint val="75000"/>
                </a:prstClr>
              </a:solidFill>
            </a:endParaRPr>
          </a:p>
        </p:txBody>
      </p:sp>
      <p:sp>
        <p:nvSpPr>
          <p:cNvPr id="5" name="Plassholder for lysbildenummer 4"/>
          <p:cNvSpPr>
            <a:spLocks noGrp="1"/>
          </p:cNvSpPr>
          <p:nvPr>
            <p:ph type="sldNum" sz="quarter" idx="12"/>
          </p:nvPr>
        </p:nvSpPr>
        <p:spPr/>
        <p:txBody>
          <a:bodyPr/>
          <a:lstStyle/>
          <a:p>
            <a:fld id="{4F84BC6A-603A-46BA-9571-97B4708869CE}"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285248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5AE2-E6FD-4B31-98C6-8F02253A3B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9BA98E1C-8889-4DDE-B65A-CC7EA343CF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C9D9624-455F-406C-BFBB-57BFC5593ABF}"/>
              </a:ext>
            </a:extLst>
          </p:cNvPr>
          <p:cNvSpPr>
            <a:spLocks noGrp="1"/>
          </p:cNvSpPr>
          <p:nvPr>
            <p:ph type="dt" sz="half" idx="10"/>
          </p:nvPr>
        </p:nvSpPr>
        <p:spPr/>
        <p:txBody>
          <a:bodyPr/>
          <a:lstStyle/>
          <a:p>
            <a:fld id="{FF664420-10A8-4B33-9B52-64F5E876752C}" type="datetimeFigureOut">
              <a:rPr lang="nb-NO" smtClean="0"/>
              <a:t>16.06.2021</a:t>
            </a:fld>
            <a:endParaRPr lang="nb-NO"/>
          </a:p>
        </p:txBody>
      </p:sp>
      <p:sp>
        <p:nvSpPr>
          <p:cNvPr id="5" name="Footer Placeholder 4">
            <a:extLst>
              <a:ext uri="{FF2B5EF4-FFF2-40B4-BE49-F238E27FC236}">
                <a16:creationId xmlns:a16="http://schemas.microsoft.com/office/drawing/2014/main" id="{8DF983AF-4118-4DD2-9180-CBB275FB97C2}"/>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029C62F2-A524-4565-A40A-518F2333087C}"/>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37413686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844A16E5-087B-4E6E-BCD8-41E8DA8FC410}" type="datetimeFigureOut">
              <a:rPr lang="nb-NO" smtClean="0">
                <a:solidFill>
                  <a:prstClr val="black">
                    <a:tint val="75000"/>
                  </a:prstClr>
                </a:solidFill>
              </a:rPr>
              <a:pPr/>
              <a:t>16.06.2021</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endParaRPr lang="nb-NO">
              <a:solidFill>
                <a:prstClr val="black">
                  <a:tint val="75000"/>
                </a:prstClr>
              </a:solidFill>
            </a:endParaRPr>
          </a:p>
        </p:txBody>
      </p:sp>
      <p:sp>
        <p:nvSpPr>
          <p:cNvPr id="4" name="Plassholder for lysbildenummer 3"/>
          <p:cNvSpPr>
            <a:spLocks noGrp="1"/>
          </p:cNvSpPr>
          <p:nvPr>
            <p:ph type="sldNum" sz="quarter" idx="12"/>
          </p:nvPr>
        </p:nvSpPr>
        <p:spPr/>
        <p:txBody>
          <a:bodyPr/>
          <a:lstStyle/>
          <a:p>
            <a:fld id="{4F84BC6A-603A-46BA-9571-97B4708869CE}"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6086386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844A16E5-087B-4E6E-BCD8-41E8DA8FC410}" type="datetimeFigureOut">
              <a:rPr lang="nb-NO" smtClean="0">
                <a:solidFill>
                  <a:prstClr val="black">
                    <a:tint val="75000"/>
                  </a:prstClr>
                </a:solidFill>
              </a:rPr>
              <a:pPr/>
              <a:t>16.06.2021</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4F84BC6A-603A-46BA-9571-97B4708869CE}"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939664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844A16E5-087B-4E6E-BCD8-41E8DA8FC410}" type="datetimeFigureOut">
              <a:rPr lang="nb-NO" smtClean="0">
                <a:solidFill>
                  <a:prstClr val="black">
                    <a:tint val="75000"/>
                  </a:prstClr>
                </a:solidFill>
              </a:rPr>
              <a:pPr/>
              <a:t>16.06.2021</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4F84BC6A-603A-46BA-9571-97B4708869CE}"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714743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44A16E5-087B-4E6E-BCD8-41E8DA8FC410}" type="datetimeFigureOut">
              <a:rPr lang="nb-NO" smtClean="0">
                <a:solidFill>
                  <a:prstClr val="black">
                    <a:tint val="75000"/>
                  </a:prstClr>
                </a:solidFill>
              </a:rPr>
              <a:pPr/>
              <a:t>16.06.2021</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4F84BC6A-603A-46BA-9571-97B4708869CE}"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1672098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44A16E5-087B-4E6E-BCD8-41E8DA8FC410}" type="datetimeFigureOut">
              <a:rPr lang="nb-NO" smtClean="0">
                <a:solidFill>
                  <a:prstClr val="black">
                    <a:tint val="75000"/>
                  </a:prstClr>
                </a:solidFill>
              </a:rPr>
              <a:pPr/>
              <a:t>16.06.2021</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4F84BC6A-603A-46BA-9571-97B4708869CE}"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6319767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26"/>
            <a:ext cx="10363200" cy="1470025"/>
          </a:xfrm>
        </p:spPr>
        <p:txBody>
          <a:bodyPr/>
          <a:lstStyle/>
          <a:p>
            <a:r>
              <a:rPr lang="nb-NO"/>
              <a:t>Klikk for å redigere tittelstil</a:t>
            </a:r>
          </a:p>
        </p:txBody>
      </p:sp>
      <p:sp>
        <p:nvSpPr>
          <p:cNvPr id="3" name="Undertit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844A16E5-087B-4E6E-BCD8-41E8DA8FC410}" type="datetimeFigureOut">
              <a:rPr lang="nb-NO" smtClean="0"/>
              <a:t>16.06.2021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F84BC6A-603A-46BA-9571-97B4708869CE}" type="slidenum">
              <a:rPr lang="nb-NO" smtClean="0"/>
              <a:t>‹#›</a:t>
            </a:fld>
            <a:endParaRPr lang="nb-NO"/>
          </a:p>
        </p:txBody>
      </p:sp>
    </p:spTree>
    <p:extLst>
      <p:ext uri="{BB962C8B-B14F-4D97-AF65-F5344CB8AC3E}">
        <p14:creationId xmlns:p14="http://schemas.microsoft.com/office/powerpoint/2010/main" val="27230726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44A16E5-087B-4E6E-BCD8-41E8DA8FC410}" type="datetimeFigureOut">
              <a:rPr lang="nb-NO" smtClean="0"/>
              <a:t>16.06.2021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F84BC6A-603A-46BA-9571-97B4708869CE}" type="slidenum">
              <a:rPr lang="nb-NO" smtClean="0"/>
              <a:t>‹#›</a:t>
            </a:fld>
            <a:endParaRPr lang="nb-NO"/>
          </a:p>
        </p:txBody>
      </p:sp>
    </p:spTree>
    <p:extLst>
      <p:ext uri="{BB962C8B-B14F-4D97-AF65-F5344CB8AC3E}">
        <p14:creationId xmlns:p14="http://schemas.microsoft.com/office/powerpoint/2010/main" val="20754011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844A16E5-087B-4E6E-BCD8-41E8DA8FC410}" type="datetimeFigureOut">
              <a:rPr lang="nb-NO" smtClean="0"/>
              <a:t>16.06.2021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F84BC6A-603A-46BA-9571-97B4708869CE}" type="slidenum">
              <a:rPr lang="nb-NO" smtClean="0"/>
              <a:t>‹#›</a:t>
            </a:fld>
            <a:endParaRPr lang="nb-NO"/>
          </a:p>
        </p:txBody>
      </p:sp>
    </p:spTree>
    <p:extLst>
      <p:ext uri="{BB962C8B-B14F-4D97-AF65-F5344CB8AC3E}">
        <p14:creationId xmlns:p14="http://schemas.microsoft.com/office/powerpoint/2010/main" val="34184883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844A16E5-087B-4E6E-BCD8-41E8DA8FC410}" type="datetimeFigureOut">
              <a:rPr lang="nb-NO" smtClean="0"/>
              <a:t>16.06.2021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F84BC6A-603A-46BA-9571-97B4708869CE}" type="slidenum">
              <a:rPr lang="nb-NO" smtClean="0"/>
              <a:t>‹#›</a:t>
            </a:fld>
            <a:endParaRPr lang="nb-NO"/>
          </a:p>
        </p:txBody>
      </p:sp>
    </p:spTree>
    <p:extLst>
      <p:ext uri="{BB962C8B-B14F-4D97-AF65-F5344CB8AC3E}">
        <p14:creationId xmlns:p14="http://schemas.microsoft.com/office/powerpoint/2010/main" val="11405657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844A16E5-087B-4E6E-BCD8-41E8DA8FC410}" type="datetimeFigureOut">
              <a:rPr lang="nb-NO" smtClean="0"/>
              <a:t>16.06.2021</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4F84BC6A-603A-46BA-9571-97B4708869CE}" type="slidenum">
              <a:rPr lang="nb-NO" smtClean="0"/>
              <a:t>‹#›</a:t>
            </a:fld>
            <a:endParaRPr lang="nb-NO"/>
          </a:p>
        </p:txBody>
      </p:sp>
    </p:spTree>
    <p:extLst>
      <p:ext uri="{BB962C8B-B14F-4D97-AF65-F5344CB8AC3E}">
        <p14:creationId xmlns:p14="http://schemas.microsoft.com/office/powerpoint/2010/main" val="266880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0D6ED-D4E4-4063-94C3-F304D7666279}"/>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49A47C77-2C84-4F11-BC39-A2AA23C4895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640CE4FF-7789-4D32-B281-534082BC2C4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7897E9B4-0FD0-40ED-9F57-5DFAE70BDCCC}"/>
              </a:ext>
            </a:extLst>
          </p:cNvPr>
          <p:cNvSpPr>
            <a:spLocks noGrp="1"/>
          </p:cNvSpPr>
          <p:nvPr>
            <p:ph type="dt" sz="half" idx="10"/>
          </p:nvPr>
        </p:nvSpPr>
        <p:spPr/>
        <p:txBody>
          <a:bodyPr/>
          <a:lstStyle/>
          <a:p>
            <a:fld id="{FF664420-10A8-4B33-9B52-64F5E876752C}" type="datetimeFigureOut">
              <a:rPr lang="nb-NO" smtClean="0"/>
              <a:t>16.06.2021</a:t>
            </a:fld>
            <a:endParaRPr lang="nb-NO"/>
          </a:p>
        </p:txBody>
      </p:sp>
      <p:sp>
        <p:nvSpPr>
          <p:cNvPr id="6" name="Footer Placeholder 5">
            <a:extLst>
              <a:ext uri="{FF2B5EF4-FFF2-40B4-BE49-F238E27FC236}">
                <a16:creationId xmlns:a16="http://schemas.microsoft.com/office/drawing/2014/main" id="{08AB3E68-A1CA-468D-85D3-474522397775}"/>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FFFBB478-04AA-47C2-89BC-405CC98A9E56}"/>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4388481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844A16E5-087B-4E6E-BCD8-41E8DA8FC410}" type="datetimeFigureOut">
              <a:rPr lang="nb-NO" smtClean="0"/>
              <a:t>16.06.2021</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4F84BC6A-603A-46BA-9571-97B4708869CE}" type="slidenum">
              <a:rPr lang="nb-NO" smtClean="0"/>
              <a:t>‹#›</a:t>
            </a:fld>
            <a:endParaRPr lang="nb-NO"/>
          </a:p>
        </p:txBody>
      </p:sp>
    </p:spTree>
    <p:extLst>
      <p:ext uri="{BB962C8B-B14F-4D97-AF65-F5344CB8AC3E}">
        <p14:creationId xmlns:p14="http://schemas.microsoft.com/office/powerpoint/2010/main" val="17620445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844A16E5-087B-4E6E-BCD8-41E8DA8FC410}" type="datetimeFigureOut">
              <a:rPr lang="nb-NO" smtClean="0"/>
              <a:t>16.06.2021</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F84BC6A-603A-46BA-9571-97B4708869CE}" type="slidenum">
              <a:rPr lang="nb-NO" smtClean="0"/>
              <a:t>‹#›</a:t>
            </a:fld>
            <a:endParaRPr lang="nb-NO"/>
          </a:p>
        </p:txBody>
      </p:sp>
    </p:spTree>
    <p:extLst>
      <p:ext uri="{BB962C8B-B14F-4D97-AF65-F5344CB8AC3E}">
        <p14:creationId xmlns:p14="http://schemas.microsoft.com/office/powerpoint/2010/main" val="33229926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844A16E5-087B-4E6E-BCD8-41E8DA8FC410}" type="datetimeFigureOut">
              <a:rPr lang="nb-NO" smtClean="0"/>
              <a:t>16.06.2021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F84BC6A-603A-46BA-9571-97B4708869CE}" type="slidenum">
              <a:rPr lang="nb-NO" smtClean="0"/>
              <a:t>‹#›</a:t>
            </a:fld>
            <a:endParaRPr lang="nb-NO"/>
          </a:p>
        </p:txBody>
      </p:sp>
    </p:spTree>
    <p:extLst>
      <p:ext uri="{BB962C8B-B14F-4D97-AF65-F5344CB8AC3E}">
        <p14:creationId xmlns:p14="http://schemas.microsoft.com/office/powerpoint/2010/main" val="40992462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844A16E5-087B-4E6E-BCD8-41E8DA8FC410}" type="datetimeFigureOut">
              <a:rPr lang="nb-NO" smtClean="0"/>
              <a:t>16.06.2021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F84BC6A-603A-46BA-9571-97B4708869CE}" type="slidenum">
              <a:rPr lang="nb-NO" smtClean="0"/>
              <a:t>‹#›</a:t>
            </a:fld>
            <a:endParaRPr lang="nb-NO"/>
          </a:p>
        </p:txBody>
      </p:sp>
    </p:spTree>
    <p:extLst>
      <p:ext uri="{BB962C8B-B14F-4D97-AF65-F5344CB8AC3E}">
        <p14:creationId xmlns:p14="http://schemas.microsoft.com/office/powerpoint/2010/main" val="20499190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44A16E5-087B-4E6E-BCD8-41E8DA8FC410}" type="datetimeFigureOut">
              <a:rPr lang="nb-NO" smtClean="0"/>
              <a:t>16.06.2021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F84BC6A-603A-46BA-9571-97B4708869CE}" type="slidenum">
              <a:rPr lang="nb-NO" smtClean="0"/>
              <a:t>‹#›</a:t>
            </a:fld>
            <a:endParaRPr lang="nb-NO"/>
          </a:p>
        </p:txBody>
      </p:sp>
    </p:spTree>
    <p:extLst>
      <p:ext uri="{BB962C8B-B14F-4D97-AF65-F5344CB8AC3E}">
        <p14:creationId xmlns:p14="http://schemas.microsoft.com/office/powerpoint/2010/main" val="18268802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44A16E5-087B-4E6E-BCD8-41E8DA8FC410}" type="datetimeFigureOut">
              <a:rPr lang="nb-NO" smtClean="0"/>
              <a:t>16.06.2021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F84BC6A-603A-46BA-9571-97B4708869CE}" type="slidenum">
              <a:rPr lang="nb-NO" smtClean="0"/>
              <a:t>‹#›</a:t>
            </a:fld>
            <a:endParaRPr lang="nb-NO"/>
          </a:p>
        </p:txBody>
      </p:sp>
    </p:spTree>
    <p:extLst>
      <p:ext uri="{BB962C8B-B14F-4D97-AF65-F5344CB8AC3E}">
        <p14:creationId xmlns:p14="http://schemas.microsoft.com/office/powerpoint/2010/main" val="30158069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28"/>
            <a:ext cx="10363200" cy="1470025"/>
          </a:xfrm>
        </p:spPr>
        <p:txBody>
          <a:bodyPr/>
          <a:lstStyle/>
          <a:p>
            <a:r>
              <a:rPr lang="nb-NO"/>
              <a:t>Klikk for å redigere tittelstil</a:t>
            </a:r>
          </a:p>
        </p:txBody>
      </p:sp>
      <p:sp>
        <p:nvSpPr>
          <p:cNvPr id="3" name="Undertit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844A16E5-087B-4E6E-BCD8-41E8DA8FC410}" type="datetimeFigureOut">
              <a:rPr lang="nb-NO" smtClean="0">
                <a:solidFill>
                  <a:prstClr val="black">
                    <a:tint val="75000"/>
                  </a:prstClr>
                </a:solidFill>
              </a:rPr>
              <a:pPr/>
              <a:t>16.06.2021</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4F84BC6A-603A-46BA-9571-97B4708869CE}"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19398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44A16E5-087B-4E6E-BCD8-41E8DA8FC410}" type="datetimeFigureOut">
              <a:rPr lang="nb-NO" smtClean="0">
                <a:solidFill>
                  <a:prstClr val="black">
                    <a:tint val="75000"/>
                  </a:prstClr>
                </a:solidFill>
              </a:rPr>
              <a:pPr/>
              <a:t>16.06.2021</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4F84BC6A-603A-46BA-9571-97B4708869CE}"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40248703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3"/>
            <a:ext cx="10363200" cy="1362075"/>
          </a:xfrm>
        </p:spPr>
        <p:txBody>
          <a:bodyPr anchor="t"/>
          <a:lstStyle>
            <a:lvl1pPr algn="l">
              <a:defRPr sz="3000"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844A16E5-087B-4E6E-BCD8-41E8DA8FC410}" type="datetimeFigureOut">
              <a:rPr lang="nb-NO" smtClean="0">
                <a:solidFill>
                  <a:prstClr val="black">
                    <a:tint val="75000"/>
                  </a:prstClr>
                </a:solidFill>
              </a:rPr>
              <a:pPr/>
              <a:t>16.06.2021</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4F84BC6A-603A-46BA-9571-97B4708869CE}"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7023883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844A16E5-087B-4E6E-BCD8-41E8DA8FC410}" type="datetimeFigureOut">
              <a:rPr lang="nb-NO" smtClean="0">
                <a:solidFill>
                  <a:prstClr val="black">
                    <a:tint val="75000"/>
                  </a:prstClr>
                </a:solidFill>
              </a:rPr>
              <a:pPr/>
              <a:t>16.06.2021</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4F84BC6A-603A-46BA-9571-97B4708869CE}"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464136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F809F-51D0-4922-95F7-C668E6DBBA36}"/>
              </a:ext>
            </a:extLst>
          </p:cNvPr>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a:extLst>
              <a:ext uri="{FF2B5EF4-FFF2-40B4-BE49-F238E27FC236}">
                <a16:creationId xmlns:a16="http://schemas.microsoft.com/office/drawing/2014/main" id="{5A27F72D-7971-4E3E-8CDE-CFE94CADC5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4B894E9-FB5F-4620-AE97-209C9E05F9B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DAA663C8-44C9-4BE8-9A52-2EAFFA9DFF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5D860BC-0822-4E44-AB55-7B242F87870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F59C6A5F-BFE4-4892-A741-D8A0C166AF8C}"/>
              </a:ext>
            </a:extLst>
          </p:cNvPr>
          <p:cNvSpPr>
            <a:spLocks noGrp="1"/>
          </p:cNvSpPr>
          <p:nvPr>
            <p:ph type="dt" sz="half" idx="10"/>
          </p:nvPr>
        </p:nvSpPr>
        <p:spPr/>
        <p:txBody>
          <a:bodyPr/>
          <a:lstStyle/>
          <a:p>
            <a:fld id="{FF664420-10A8-4B33-9B52-64F5E876752C}" type="datetimeFigureOut">
              <a:rPr lang="nb-NO" smtClean="0"/>
              <a:t>16.06.2021</a:t>
            </a:fld>
            <a:endParaRPr lang="nb-NO"/>
          </a:p>
        </p:txBody>
      </p:sp>
      <p:sp>
        <p:nvSpPr>
          <p:cNvPr id="8" name="Footer Placeholder 7">
            <a:extLst>
              <a:ext uri="{FF2B5EF4-FFF2-40B4-BE49-F238E27FC236}">
                <a16:creationId xmlns:a16="http://schemas.microsoft.com/office/drawing/2014/main" id="{B75A4A51-9733-4F90-975B-1D7065C3EC80}"/>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E0AA1130-BAB2-4F38-AFE4-2ABE93494E38}"/>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22509312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6" name="Plassholder for innhold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844A16E5-087B-4E6E-BCD8-41E8DA8FC410}" type="datetimeFigureOut">
              <a:rPr lang="nb-NO" smtClean="0">
                <a:solidFill>
                  <a:prstClr val="black">
                    <a:tint val="75000"/>
                  </a:prstClr>
                </a:solidFill>
              </a:rPr>
              <a:pPr/>
              <a:t>16.06.2021</a:t>
            </a:fld>
            <a:endParaRPr lang="nb-NO">
              <a:solidFill>
                <a:prstClr val="black">
                  <a:tint val="75000"/>
                </a:prstClr>
              </a:solidFill>
            </a:endParaRPr>
          </a:p>
        </p:txBody>
      </p:sp>
      <p:sp>
        <p:nvSpPr>
          <p:cNvPr id="8" name="Plassholder for bunntekst 7"/>
          <p:cNvSpPr>
            <a:spLocks noGrp="1"/>
          </p:cNvSpPr>
          <p:nvPr>
            <p:ph type="ftr" sz="quarter" idx="11"/>
          </p:nvPr>
        </p:nvSpPr>
        <p:spPr/>
        <p:txBody>
          <a:bodyPr/>
          <a:lstStyle/>
          <a:p>
            <a:endParaRPr lang="nb-NO">
              <a:solidFill>
                <a:prstClr val="black">
                  <a:tint val="75000"/>
                </a:prstClr>
              </a:solidFill>
            </a:endParaRPr>
          </a:p>
        </p:txBody>
      </p:sp>
      <p:sp>
        <p:nvSpPr>
          <p:cNvPr id="9" name="Plassholder for lysbildenummer 8"/>
          <p:cNvSpPr>
            <a:spLocks noGrp="1"/>
          </p:cNvSpPr>
          <p:nvPr>
            <p:ph type="sldNum" sz="quarter" idx="12"/>
          </p:nvPr>
        </p:nvSpPr>
        <p:spPr/>
        <p:txBody>
          <a:bodyPr/>
          <a:lstStyle/>
          <a:p>
            <a:fld id="{4F84BC6A-603A-46BA-9571-97B4708869CE}"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7461804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844A16E5-087B-4E6E-BCD8-41E8DA8FC410}" type="datetimeFigureOut">
              <a:rPr lang="nb-NO" smtClean="0">
                <a:solidFill>
                  <a:prstClr val="black">
                    <a:tint val="75000"/>
                  </a:prstClr>
                </a:solidFill>
              </a:rPr>
              <a:pPr/>
              <a:t>16.06.2021</a:t>
            </a:fld>
            <a:endParaRPr lang="nb-NO">
              <a:solidFill>
                <a:prstClr val="black">
                  <a:tint val="75000"/>
                </a:prstClr>
              </a:solidFill>
            </a:endParaRPr>
          </a:p>
        </p:txBody>
      </p:sp>
      <p:sp>
        <p:nvSpPr>
          <p:cNvPr id="4" name="Plassholder for bunntekst 3"/>
          <p:cNvSpPr>
            <a:spLocks noGrp="1"/>
          </p:cNvSpPr>
          <p:nvPr>
            <p:ph type="ftr" sz="quarter" idx="11"/>
          </p:nvPr>
        </p:nvSpPr>
        <p:spPr/>
        <p:txBody>
          <a:bodyPr/>
          <a:lstStyle/>
          <a:p>
            <a:endParaRPr lang="nb-NO">
              <a:solidFill>
                <a:prstClr val="black">
                  <a:tint val="75000"/>
                </a:prstClr>
              </a:solidFill>
            </a:endParaRPr>
          </a:p>
        </p:txBody>
      </p:sp>
      <p:sp>
        <p:nvSpPr>
          <p:cNvPr id="5" name="Plassholder for lysbildenummer 4"/>
          <p:cNvSpPr>
            <a:spLocks noGrp="1"/>
          </p:cNvSpPr>
          <p:nvPr>
            <p:ph type="sldNum" sz="quarter" idx="12"/>
          </p:nvPr>
        </p:nvSpPr>
        <p:spPr/>
        <p:txBody>
          <a:bodyPr/>
          <a:lstStyle/>
          <a:p>
            <a:fld id="{4F84BC6A-603A-46BA-9571-97B4708869CE}"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8912540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844A16E5-087B-4E6E-BCD8-41E8DA8FC410}" type="datetimeFigureOut">
              <a:rPr lang="nb-NO" smtClean="0">
                <a:solidFill>
                  <a:prstClr val="black">
                    <a:tint val="75000"/>
                  </a:prstClr>
                </a:solidFill>
              </a:rPr>
              <a:pPr/>
              <a:t>16.06.2021</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endParaRPr lang="nb-NO">
              <a:solidFill>
                <a:prstClr val="black">
                  <a:tint val="75000"/>
                </a:prstClr>
              </a:solidFill>
            </a:endParaRPr>
          </a:p>
        </p:txBody>
      </p:sp>
      <p:sp>
        <p:nvSpPr>
          <p:cNvPr id="4" name="Plassholder for lysbildenummer 3"/>
          <p:cNvSpPr>
            <a:spLocks noGrp="1"/>
          </p:cNvSpPr>
          <p:nvPr>
            <p:ph type="sldNum" sz="quarter" idx="12"/>
          </p:nvPr>
        </p:nvSpPr>
        <p:spPr/>
        <p:txBody>
          <a:bodyPr/>
          <a:lstStyle/>
          <a:p>
            <a:fld id="{4F84BC6A-603A-46BA-9571-97B4708869CE}"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9549527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2" y="273050"/>
            <a:ext cx="4011084" cy="1162050"/>
          </a:xfrm>
        </p:spPr>
        <p:txBody>
          <a:bodyPr anchor="b"/>
          <a:lstStyle>
            <a:lvl1pPr algn="l">
              <a:defRPr sz="1500" b="1"/>
            </a:lvl1pPr>
          </a:lstStyle>
          <a:p>
            <a:r>
              <a:rPr lang="nb-NO"/>
              <a:t>Klikk for å redigere tittelstil</a:t>
            </a:r>
          </a:p>
        </p:txBody>
      </p:sp>
      <p:sp>
        <p:nvSpPr>
          <p:cNvPr id="3" name="Plassholder for innhold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844A16E5-087B-4E6E-BCD8-41E8DA8FC410}" type="datetimeFigureOut">
              <a:rPr lang="nb-NO" smtClean="0">
                <a:solidFill>
                  <a:prstClr val="black">
                    <a:tint val="75000"/>
                  </a:prstClr>
                </a:solidFill>
              </a:rPr>
              <a:pPr/>
              <a:t>16.06.2021</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4F84BC6A-603A-46BA-9571-97B4708869CE}"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3648136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15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b-NO"/>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844A16E5-087B-4E6E-BCD8-41E8DA8FC410}" type="datetimeFigureOut">
              <a:rPr lang="nb-NO" smtClean="0">
                <a:solidFill>
                  <a:prstClr val="black">
                    <a:tint val="75000"/>
                  </a:prstClr>
                </a:solidFill>
              </a:rPr>
              <a:pPr/>
              <a:t>16.06.2021</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4F84BC6A-603A-46BA-9571-97B4708869CE}"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117052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44A16E5-087B-4E6E-BCD8-41E8DA8FC410}" type="datetimeFigureOut">
              <a:rPr lang="nb-NO" smtClean="0">
                <a:solidFill>
                  <a:prstClr val="black">
                    <a:tint val="75000"/>
                  </a:prstClr>
                </a:solidFill>
              </a:rPr>
              <a:pPr/>
              <a:t>16.06.2021</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4F84BC6A-603A-46BA-9571-97B4708869CE}"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6543118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41"/>
            <a:ext cx="27432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41"/>
            <a:ext cx="80264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44A16E5-087B-4E6E-BCD8-41E8DA8FC410}" type="datetimeFigureOut">
              <a:rPr lang="nb-NO" smtClean="0">
                <a:solidFill>
                  <a:prstClr val="black">
                    <a:tint val="75000"/>
                  </a:prstClr>
                </a:solidFill>
              </a:rPr>
              <a:pPr/>
              <a:t>16.06.2021</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4F84BC6A-603A-46BA-9571-97B4708869CE}"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5956001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ctrTitle" sz="quarter"/>
          </p:nvPr>
        </p:nvSpPr>
        <p:spPr>
          <a:xfrm>
            <a:off x="1727200" y="1905000"/>
            <a:ext cx="9245600" cy="1143000"/>
          </a:xfrm>
        </p:spPr>
        <p:txBody>
          <a:bodyPr anchor="b"/>
          <a:lstStyle>
            <a:lvl1pPr>
              <a:defRPr sz="2000">
                <a:solidFill>
                  <a:schemeClr val="bg2"/>
                </a:solidFill>
              </a:defRPr>
            </a:lvl1pPr>
          </a:lstStyle>
          <a:p>
            <a:r>
              <a:rPr lang="en-US"/>
              <a:t>Click to edit Master title style</a:t>
            </a:r>
            <a:endParaRPr lang="en-US" dirty="0"/>
          </a:p>
        </p:txBody>
      </p:sp>
      <p:sp>
        <p:nvSpPr>
          <p:cNvPr id="3075" name="Rectangle 1027"/>
          <p:cNvSpPr>
            <a:spLocks noGrp="1" noChangeArrowheads="1"/>
          </p:cNvSpPr>
          <p:nvPr>
            <p:ph type="subTitle" sz="quarter" idx="1"/>
          </p:nvPr>
        </p:nvSpPr>
        <p:spPr>
          <a:xfrm>
            <a:off x="1727200" y="3048000"/>
            <a:ext cx="9753600" cy="1752600"/>
          </a:xfrm>
        </p:spPr>
        <p:txBody>
          <a:bodyPr/>
          <a:lstStyle>
            <a:lvl1pPr marL="0" indent="0">
              <a:buFontTx/>
              <a:buNone/>
              <a:defRPr sz="3000" b="1" i="0">
                <a:latin typeface="Arial"/>
                <a:cs typeface="Arial"/>
              </a:defRPr>
            </a:lvl1pPr>
          </a:lstStyle>
          <a:p>
            <a:r>
              <a:rPr lang="en-US"/>
              <a:t>Click to edit Master subtitle style</a:t>
            </a:r>
            <a:endParaRPr lang="en-US" dirty="0"/>
          </a:p>
        </p:txBody>
      </p:sp>
    </p:spTree>
    <p:extLst>
      <p:ext uri="{BB962C8B-B14F-4D97-AF65-F5344CB8AC3E}">
        <p14:creationId xmlns:p14="http://schemas.microsoft.com/office/powerpoint/2010/main" val="39502521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55478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3284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9487E-BB43-4430-A8AC-529BCD5153C3}"/>
              </a:ext>
            </a:extLst>
          </p:cNvPr>
          <p:cNvSpPr>
            <a:spLocks noGrp="1"/>
          </p:cNvSpPr>
          <p:nvPr>
            <p:ph type="title"/>
          </p:nvPr>
        </p:nvSpPr>
        <p:spPr/>
        <p:txBody>
          <a:bodyPr/>
          <a:lstStyle/>
          <a:p>
            <a:r>
              <a:rPr lang="en-US"/>
              <a:t>Click to edit Master title style</a:t>
            </a:r>
            <a:endParaRPr lang="nb-NO"/>
          </a:p>
        </p:txBody>
      </p:sp>
      <p:sp>
        <p:nvSpPr>
          <p:cNvPr id="3" name="Date Placeholder 2">
            <a:extLst>
              <a:ext uri="{FF2B5EF4-FFF2-40B4-BE49-F238E27FC236}">
                <a16:creationId xmlns:a16="http://schemas.microsoft.com/office/drawing/2014/main" id="{76DD79EF-0C09-49D4-AF9A-64EE2D9123DB}"/>
              </a:ext>
            </a:extLst>
          </p:cNvPr>
          <p:cNvSpPr>
            <a:spLocks noGrp="1"/>
          </p:cNvSpPr>
          <p:nvPr>
            <p:ph type="dt" sz="half" idx="10"/>
          </p:nvPr>
        </p:nvSpPr>
        <p:spPr/>
        <p:txBody>
          <a:bodyPr/>
          <a:lstStyle/>
          <a:p>
            <a:fld id="{FF664420-10A8-4B33-9B52-64F5E876752C}" type="datetimeFigureOut">
              <a:rPr lang="nb-NO" smtClean="0"/>
              <a:t>16.06.2021</a:t>
            </a:fld>
            <a:endParaRPr lang="nb-NO"/>
          </a:p>
        </p:txBody>
      </p:sp>
      <p:sp>
        <p:nvSpPr>
          <p:cNvPr id="4" name="Footer Placeholder 3">
            <a:extLst>
              <a:ext uri="{FF2B5EF4-FFF2-40B4-BE49-F238E27FC236}">
                <a16:creationId xmlns:a16="http://schemas.microsoft.com/office/drawing/2014/main" id="{1F472971-331A-42A0-8326-6F398A307B18}"/>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CFA4947F-F24A-444A-B547-6650496B0DA4}"/>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21268714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1320800" y="1981200"/>
            <a:ext cx="5029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6553200" y="1981200"/>
            <a:ext cx="5029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20040318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1993498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41308672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0101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609601" y="15240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435059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nb-NO"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687723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18207794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7000" y="838200"/>
            <a:ext cx="2565400" cy="5257800"/>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1320800" y="838200"/>
            <a:ext cx="74930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30810335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26"/>
            <a:ext cx="10363200" cy="1470025"/>
          </a:xfrm>
        </p:spPr>
        <p:txBody>
          <a:bodyPr/>
          <a:lstStyle/>
          <a:p>
            <a:r>
              <a:rPr lang="nb-NO"/>
              <a:t>Klikk for å redigere tittelstil</a:t>
            </a:r>
          </a:p>
        </p:txBody>
      </p:sp>
      <p:sp>
        <p:nvSpPr>
          <p:cNvPr id="3" name="Undertit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C66BC879-3EBA-4961-9712-C190E073295D}" type="datetime1">
              <a:rPr lang="nb-NO" smtClean="0"/>
              <a:t>16.06.2021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F84BC6A-603A-46BA-9571-97B4708869CE}" type="slidenum">
              <a:rPr lang="nb-NO" smtClean="0"/>
              <a:t>‹#›</a:t>
            </a:fld>
            <a:endParaRPr lang="nb-NO"/>
          </a:p>
        </p:txBody>
      </p:sp>
    </p:spTree>
    <p:extLst>
      <p:ext uri="{BB962C8B-B14F-4D97-AF65-F5344CB8AC3E}">
        <p14:creationId xmlns:p14="http://schemas.microsoft.com/office/powerpoint/2010/main" val="9174983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3E0C114A-5CE7-490A-87AD-8C91FC8125FD}" type="datetime1">
              <a:rPr lang="nb-NO" smtClean="0"/>
              <a:t>16.06.2021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F84BC6A-603A-46BA-9571-97B4708869CE}" type="slidenum">
              <a:rPr lang="nb-NO" smtClean="0"/>
              <a:t>‹#›</a:t>
            </a:fld>
            <a:endParaRPr lang="nb-NO"/>
          </a:p>
        </p:txBody>
      </p:sp>
    </p:spTree>
    <p:extLst>
      <p:ext uri="{BB962C8B-B14F-4D97-AF65-F5344CB8AC3E}">
        <p14:creationId xmlns:p14="http://schemas.microsoft.com/office/powerpoint/2010/main" val="3183295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03B449-6248-429B-9758-1FEEFD8767AE}"/>
              </a:ext>
            </a:extLst>
          </p:cNvPr>
          <p:cNvSpPr>
            <a:spLocks noGrp="1"/>
          </p:cNvSpPr>
          <p:nvPr>
            <p:ph type="dt" sz="half" idx="10"/>
          </p:nvPr>
        </p:nvSpPr>
        <p:spPr/>
        <p:txBody>
          <a:bodyPr/>
          <a:lstStyle/>
          <a:p>
            <a:fld id="{FF664420-10A8-4B33-9B52-64F5E876752C}" type="datetimeFigureOut">
              <a:rPr lang="nb-NO" smtClean="0"/>
              <a:t>16.06.2021</a:t>
            </a:fld>
            <a:endParaRPr lang="nb-NO"/>
          </a:p>
        </p:txBody>
      </p:sp>
      <p:sp>
        <p:nvSpPr>
          <p:cNvPr id="3" name="Footer Placeholder 2">
            <a:extLst>
              <a:ext uri="{FF2B5EF4-FFF2-40B4-BE49-F238E27FC236}">
                <a16:creationId xmlns:a16="http://schemas.microsoft.com/office/drawing/2014/main" id="{18048984-E2F4-44E2-B6B3-B1F51D110401}"/>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9A46F8E7-0781-4C89-9748-6B4B36E182A9}"/>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5764275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12F86501-2E09-4E9F-A731-EE8755DF0712}" type="datetime1">
              <a:rPr lang="nb-NO" smtClean="0"/>
              <a:t>16.06.2021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F84BC6A-603A-46BA-9571-97B4708869CE}" type="slidenum">
              <a:rPr lang="nb-NO" smtClean="0"/>
              <a:t>‹#›</a:t>
            </a:fld>
            <a:endParaRPr lang="nb-NO"/>
          </a:p>
        </p:txBody>
      </p:sp>
    </p:spTree>
    <p:extLst>
      <p:ext uri="{BB962C8B-B14F-4D97-AF65-F5344CB8AC3E}">
        <p14:creationId xmlns:p14="http://schemas.microsoft.com/office/powerpoint/2010/main" val="32883304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CF9C8A52-A35B-416F-B607-A5FC0543F365}" type="datetime1">
              <a:rPr lang="nb-NO" smtClean="0"/>
              <a:t>16.06.2021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F84BC6A-603A-46BA-9571-97B4708869CE}" type="slidenum">
              <a:rPr lang="nb-NO" smtClean="0"/>
              <a:t>‹#›</a:t>
            </a:fld>
            <a:endParaRPr lang="nb-NO"/>
          </a:p>
        </p:txBody>
      </p:sp>
    </p:spTree>
    <p:extLst>
      <p:ext uri="{BB962C8B-B14F-4D97-AF65-F5344CB8AC3E}">
        <p14:creationId xmlns:p14="http://schemas.microsoft.com/office/powerpoint/2010/main" val="34799247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9FFEABAD-1E8A-41BF-A13A-3394D04C714E}" type="datetime1">
              <a:rPr lang="nb-NO" smtClean="0"/>
              <a:t>16.06.2021</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4F84BC6A-603A-46BA-9571-97B4708869CE}" type="slidenum">
              <a:rPr lang="nb-NO" smtClean="0"/>
              <a:t>‹#›</a:t>
            </a:fld>
            <a:endParaRPr lang="nb-NO"/>
          </a:p>
        </p:txBody>
      </p:sp>
    </p:spTree>
    <p:extLst>
      <p:ext uri="{BB962C8B-B14F-4D97-AF65-F5344CB8AC3E}">
        <p14:creationId xmlns:p14="http://schemas.microsoft.com/office/powerpoint/2010/main" val="21446608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2328E7F3-9BF5-4BB8-BE48-BD89C6E4B5E9}" type="datetime1">
              <a:rPr lang="nb-NO" smtClean="0"/>
              <a:t>16.06.2021</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4F84BC6A-603A-46BA-9571-97B4708869CE}" type="slidenum">
              <a:rPr lang="nb-NO" smtClean="0"/>
              <a:t>‹#›</a:t>
            </a:fld>
            <a:endParaRPr lang="nb-NO"/>
          </a:p>
        </p:txBody>
      </p:sp>
    </p:spTree>
    <p:extLst>
      <p:ext uri="{BB962C8B-B14F-4D97-AF65-F5344CB8AC3E}">
        <p14:creationId xmlns:p14="http://schemas.microsoft.com/office/powerpoint/2010/main" val="13961803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6827EF52-8B0B-44F1-A8B6-14692A5103B0}" type="datetime1">
              <a:rPr lang="nb-NO" smtClean="0"/>
              <a:t>16.06.2021</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F84BC6A-603A-46BA-9571-97B4708869CE}" type="slidenum">
              <a:rPr lang="nb-NO" smtClean="0"/>
              <a:t>‹#›</a:t>
            </a:fld>
            <a:endParaRPr lang="nb-NO"/>
          </a:p>
        </p:txBody>
      </p:sp>
    </p:spTree>
    <p:extLst>
      <p:ext uri="{BB962C8B-B14F-4D97-AF65-F5344CB8AC3E}">
        <p14:creationId xmlns:p14="http://schemas.microsoft.com/office/powerpoint/2010/main" val="20022232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B0CBBF57-74D3-4D8E-88F1-B0E117A47808}" type="datetime1">
              <a:rPr lang="nb-NO" smtClean="0"/>
              <a:t>16.06.2021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F84BC6A-603A-46BA-9571-97B4708869CE}" type="slidenum">
              <a:rPr lang="nb-NO" smtClean="0"/>
              <a:t>‹#›</a:t>
            </a:fld>
            <a:endParaRPr lang="nb-NO"/>
          </a:p>
        </p:txBody>
      </p:sp>
    </p:spTree>
    <p:extLst>
      <p:ext uri="{BB962C8B-B14F-4D97-AF65-F5344CB8AC3E}">
        <p14:creationId xmlns:p14="http://schemas.microsoft.com/office/powerpoint/2010/main" val="821677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F3FAC5D2-C0B7-4592-8C8A-28A7C09A444E}" type="datetime1">
              <a:rPr lang="nb-NO" smtClean="0"/>
              <a:t>16.06.2021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F84BC6A-603A-46BA-9571-97B4708869CE}" type="slidenum">
              <a:rPr lang="nb-NO" smtClean="0"/>
              <a:t>‹#›</a:t>
            </a:fld>
            <a:endParaRPr lang="nb-NO"/>
          </a:p>
        </p:txBody>
      </p:sp>
    </p:spTree>
    <p:extLst>
      <p:ext uri="{BB962C8B-B14F-4D97-AF65-F5344CB8AC3E}">
        <p14:creationId xmlns:p14="http://schemas.microsoft.com/office/powerpoint/2010/main" val="14437493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ADD7968E-272F-431E-9BC5-3063446C2A83}" type="datetime1">
              <a:rPr lang="nb-NO" smtClean="0"/>
              <a:t>16.06.2021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F84BC6A-603A-46BA-9571-97B4708869CE}" type="slidenum">
              <a:rPr lang="nb-NO" smtClean="0"/>
              <a:t>‹#›</a:t>
            </a:fld>
            <a:endParaRPr lang="nb-NO"/>
          </a:p>
        </p:txBody>
      </p:sp>
    </p:spTree>
    <p:extLst>
      <p:ext uri="{BB962C8B-B14F-4D97-AF65-F5344CB8AC3E}">
        <p14:creationId xmlns:p14="http://schemas.microsoft.com/office/powerpoint/2010/main" val="25996093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2D23812-91F3-4152-B523-2CB55EBEA1C4}" type="datetime1">
              <a:rPr lang="nb-NO" smtClean="0"/>
              <a:t>16.06.2021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F84BC6A-603A-46BA-9571-97B4708869CE}" type="slidenum">
              <a:rPr lang="nb-NO" smtClean="0"/>
              <a:t>‹#›</a:t>
            </a:fld>
            <a:endParaRPr lang="nb-NO"/>
          </a:p>
        </p:txBody>
      </p:sp>
    </p:spTree>
    <p:extLst>
      <p:ext uri="{BB962C8B-B14F-4D97-AF65-F5344CB8AC3E}">
        <p14:creationId xmlns:p14="http://schemas.microsoft.com/office/powerpoint/2010/main" val="42271913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1524000" y="2286000"/>
            <a:ext cx="10058400" cy="1143000"/>
          </a:xfrm>
        </p:spPr>
        <p:txBody>
          <a:bodyPr anchor="b"/>
          <a:lstStyle>
            <a:lvl1pPr>
              <a:defRPr sz="2000"/>
            </a:lvl1pPr>
          </a:lstStyle>
          <a:p>
            <a:r>
              <a:rPr lang="nb-NO"/>
              <a:t>Klikk for å redigere tittelstil</a:t>
            </a:r>
            <a:endParaRPr lang="en-US"/>
          </a:p>
        </p:txBody>
      </p:sp>
      <p:sp>
        <p:nvSpPr>
          <p:cNvPr id="3075" name="Rectangle 3"/>
          <p:cNvSpPr>
            <a:spLocks noGrp="1" noChangeArrowheads="1"/>
          </p:cNvSpPr>
          <p:nvPr>
            <p:ph type="subTitle" sz="quarter" idx="1"/>
          </p:nvPr>
        </p:nvSpPr>
        <p:spPr>
          <a:xfrm>
            <a:off x="1524000" y="3429000"/>
            <a:ext cx="10058400" cy="1752600"/>
          </a:xfrm>
        </p:spPr>
        <p:txBody>
          <a:bodyPr/>
          <a:lstStyle>
            <a:lvl1pPr marL="0" indent="0">
              <a:buFontTx/>
              <a:buNone/>
              <a:defRPr/>
            </a:lvl1pPr>
          </a:lstStyle>
          <a:p>
            <a:r>
              <a:rPr lang="nb-NO"/>
              <a:t>Klikk for å redigere undertittelstil i malen</a:t>
            </a:r>
            <a:endParaRPr lang="en-US"/>
          </a:p>
        </p:txBody>
      </p:sp>
    </p:spTree>
    <p:extLst>
      <p:ext uri="{BB962C8B-B14F-4D97-AF65-F5344CB8AC3E}">
        <p14:creationId xmlns:p14="http://schemas.microsoft.com/office/powerpoint/2010/main" val="1483429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AD10D-77BE-4BB1-B78E-91B99CB986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61E6D9A4-B7AF-4466-868B-B816E1D907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BCC3856B-836B-43EE-B171-EE357B804E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888368-48B0-4EA0-B7CD-396F748CD14E}"/>
              </a:ext>
            </a:extLst>
          </p:cNvPr>
          <p:cNvSpPr>
            <a:spLocks noGrp="1"/>
          </p:cNvSpPr>
          <p:nvPr>
            <p:ph type="dt" sz="half" idx="10"/>
          </p:nvPr>
        </p:nvSpPr>
        <p:spPr/>
        <p:txBody>
          <a:bodyPr/>
          <a:lstStyle/>
          <a:p>
            <a:fld id="{FF664420-10A8-4B33-9B52-64F5E876752C}" type="datetimeFigureOut">
              <a:rPr lang="nb-NO" smtClean="0"/>
              <a:t>16.06.2021</a:t>
            </a:fld>
            <a:endParaRPr lang="nb-NO"/>
          </a:p>
        </p:txBody>
      </p:sp>
      <p:sp>
        <p:nvSpPr>
          <p:cNvPr id="6" name="Footer Placeholder 5">
            <a:extLst>
              <a:ext uri="{FF2B5EF4-FFF2-40B4-BE49-F238E27FC236}">
                <a16:creationId xmlns:a16="http://schemas.microsoft.com/office/drawing/2014/main" id="{7A659DAE-90BB-4D95-B820-D03EFB2AC1C0}"/>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C4984F67-9858-4304-9614-E38CF6322278}"/>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1634695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Rectangle 12"/>
          <p:cNvSpPr>
            <a:spLocks noGrp="1" noChangeArrowheads="1"/>
          </p:cNvSpPr>
          <p:nvPr>
            <p:ph type="sldNum" sz="quarter" idx="12"/>
          </p:nvPr>
        </p:nvSpPr>
        <p:spPr/>
        <p:txBody>
          <a:bodyPr/>
          <a:lstStyle>
            <a:lvl1pPr>
              <a:defRPr/>
            </a:lvl1pPr>
          </a:lstStyle>
          <a:p>
            <a:pPr>
              <a:defRPr/>
            </a:pPr>
            <a:fld id="{0303E941-EC9C-FA4A-B4F0-9296525549A8}" type="slidenum">
              <a:rPr lang="en-US"/>
              <a:pPr>
                <a:defRPr/>
              </a:pPr>
              <a:t>‹#›</a:t>
            </a:fld>
            <a:endParaRPr lang="en-US"/>
          </a:p>
        </p:txBody>
      </p:sp>
    </p:spTree>
    <p:extLst>
      <p:ext uri="{BB962C8B-B14F-4D97-AF65-F5344CB8AC3E}">
        <p14:creationId xmlns:p14="http://schemas.microsoft.com/office/powerpoint/2010/main" val="8998287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nb-NO"/>
              <a:t>Klikk for å redigere tittelstil</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Rediger tekststiler i malen</a:t>
            </a:r>
          </a:p>
        </p:txBody>
      </p:sp>
      <p:sp>
        <p:nvSpPr>
          <p:cNvPr id="6" name="Rectangle 12"/>
          <p:cNvSpPr>
            <a:spLocks noGrp="1" noChangeArrowheads="1"/>
          </p:cNvSpPr>
          <p:nvPr>
            <p:ph type="sldNum" sz="quarter" idx="12"/>
          </p:nvPr>
        </p:nvSpPr>
        <p:spPr/>
        <p:txBody>
          <a:bodyPr/>
          <a:lstStyle>
            <a:lvl1pPr>
              <a:defRPr/>
            </a:lvl1pPr>
          </a:lstStyle>
          <a:p>
            <a:pPr>
              <a:defRPr/>
            </a:pPr>
            <a:fld id="{7FE59EF0-BF5C-5A41-BF91-EC18776DFB5C}" type="slidenum">
              <a:rPr lang="en-US"/>
              <a:pPr>
                <a:defRPr/>
              </a:pPr>
              <a:t>‹#›</a:t>
            </a:fld>
            <a:endParaRPr lang="en-US"/>
          </a:p>
        </p:txBody>
      </p:sp>
    </p:spTree>
    <p:extLst>
      <p:ext uri="{BB962C8B-B14F-4D97-AF65-F5344CB8AC3E}">
        <p14:creationId xmlns:p14="http://schemas.microsoft.com/office/powerpoint/2010/main" val="1144256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Content Placeholder 2"/>
          <p:cNvSpPr>
            <a:spLocks noGrp="1"/>
          </p:cNvSpPr>
          <p:nvPr>
            <p:ph sz="half" idx="1"/>
          </p:nvPr>
        </p:nvSpPr>
        <p:spPr>
          <a:xfrm>
            <a:off x="1320800" y="1981200"/>
            <a:ext cx="5029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Content Placeholder 3"/>
          <p:cNvSpPr>
            <a:spLocks noGrp="1"/>
          </p:cNvSpPr>
          <p:nvPr>
            <p:ph sz="half" idx="2"/>
          </p:nvPr>
        </p:nvSpPr>
        <p:spPr>
          <a:xfrm>
            <a:off x="6553200" y="1981200"/>
            <a:ext cx="5029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Rectangle 12"/>
          <p:cNvSpPr>
            <a:spLocks noGrp="1" noChangeArrowheads="1"/>
          </p:cNvSpPr>
          <p:nvPr>
            <p:ph type="sldNum" sz="quarter" idx="12"/>
          </p:nvPr>
        </p:nvSpPr>
        <p:spPr/>
        <p:txBody>
          <a:bodyPr/>
          <a:lstStyle>
            <a:lvl1pPr>
              <a:defRPr/>
            </a:lvl1pPr>
          </a:lstStyle>
          <a:p>
            <a:pPr>
              <a:defRPr/>
            </a:pPr>
            <a:fld id="{FC80A46E-1270-D647-94BA-7AA17620E566}" type="slidenum">
              <a:rPr lang="en-US"/>
              <a:pPr>
                <a:defRPr/>
              </a:pPr>
              <a:t>‹#›</a:t>
            </a:fld>
            <a:endParaRPr lang="en-US"/>
          </a:p>
        </p:txBody>
      </p:sp>
    </p:spTree>
    <p:extLst>
      <p:ext uri="{BB962C8B-B14F-4D97-AF65-F5344CB8AC3E}">
        <p14:creationId xmlns:p14="http://schemas.microsoft.com/office/powerpoint/2010/main" val="36860245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nb-NO"/>
              <a:t>Klikk for å redigere tittelstil</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9" name="Rectangle 12"/>
          <p:cNvSpPr>
            <a:spLocks noGrp="1" noChangeArrowheads="1"/>
          </p:cNvSpPr>
          <p:nvPr>
            <p:ph type="sldNum" sz="quarter" idx="12"/>
          </p:nvPr>
        </p:nvSpPr>
        <p:spPr/>
        <p:txBody>
          <a:bodyPr/>
          <a:lstStyle>
            <a:lvl1pPr>
              <a:defRPr/>
            </a:lvl1pPr>
          </a:lstStyle>
          <a:p>
            <a:pPr>
              <a:defRPr/>
            </a:pPr>
            <a:fld id="{1FF3CC2B-91FF-F545-AD9D-CC5C65FFCA8A}" type="slidenum">
              <a:rPr lang="en-US"/>
              <a:pPr>
                <a:defRPr/>
              </a:pPr>
              <a:t>‹#›</a:t>
            </a:fld>
            <a:endParaRPr lang="en-US"/>
          </a:p>
        </p:txBody>
      </p:sp>
    </p:spTree>
    <p:extLst>
      <p:ext uri="{BB962C8B-B14F-4D97-AF65-F5344CB8AC3E}">
        <p14:creationId xmlns:p14="http://schemas.microsoft.com/office/powerpoint/2010/main" val="23368690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5" name="Rectangle 12"/>
          <p:cNvSpPr>
            <a:spLocks noGrp="1" noChangeArrowheads="1"/>
          </p:cNvSpPr>
          <p:nvPr>
            <p:ph type="sldNum" sz="quarter" idx="12"/>
          </p:nvPr>
        </p:nvSpPr>
        <p:spPr/>
        <p:txBody>
          <a:bodyPr/>
          <a:lstStyle>
            <a:lvl1pPr>
              <a:defRPr/>
            </a:lvl1pPr>
          </a:lstStyle>
          <a:p>
            <a:pPr>
              <a:defRPr/>
            </a:pPr>
            <a:fld id="{808070F2-3EE4-9D4D-ABD5-187D04A81DFF}" type="slidenum">
              <a:rPr lang="en-US"/>
              <a:pPr>
                <a:defRPr/>
              </a:pPr>
              <a:t>‹#›</a:t>
            </a:fld>
            <a:endParaRPr lang="en-US"/>
          </a:p>
        </p:txBody>
      </p:sp>
    </p:spTree>
    <p:extLst>
      <p:ext uri="{BB962C8B-B14F-4D97-AF65-F5344CB8AC3E}">
        <p14:creationId xmlns:p14="http://schemas.microsoft.com/office/powerpoint/2010/main" val="41443506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4" name="Rectangle 12"/>
          <p:cNvSpPr>
            <a:spLocks noGrp="1" noChangeArrowheads="1"/>
          </p:cNvSpPr>
          <p:nvPr>
            <p:ph type="sldNum" sz="quarter" idx="12"/>
          </p:nvPr>
        </p:nvSpPr>
        <p:spPr/>
        <p:txBody>
          <a:bodyPr/>
          <a:lstStyle>
            <a:lvl1pPr>
              <a:defRPr/>
            </a:lvl1pPr>
          </a:lstStyle>
          <a:p>
            <a:pPr>
              <a:defRPr/>
            </a:pPr>
            <a:fld id="{2453EEB9-8E97-9D4E-817F-D3C3D5273AD6}" type="slidenum">
              <a:rPr lang="en-US"/>
              <a:pPr>
                <a:defRPr/>
              </a:pPr>
              <a:t>‹#›</a:t>
            </a:fld>
            <a:endParaRPr lang="en-US"/>
          </a:p>
        </p:txBody>
      </p:sp>
    </p:spTree>
    <p:extLst>
      <p:ext uri="{BB962C8B-B14F-4D97-AF65-F5344CB8AC3E}">
        <p14:creationId xmlns:p14="http://schemas.microsoft.com/office/powerpoint/2010/main" val="42497837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7" name="Rectangle 12"/>
          <p:cNvSpPr>
            <a:spLocks noGrp="1" noChangeArrowheads="1"/>
          </p:cNvSpPr>
          <p:nvPr>
            <p:ph type="sldNum" sz="quarter" idx="12"/>
          </p:nvPr>
        </p:nvSpPr>
        <p:spPr/>
        <p:txBody>
          <a:bodyPr/>
          <a:lstStyle>
            <a:lvl1pPr>
              <a:defRPr/>
            </a:lvl1pPr>
          </a:lstStyle>
          <a:p>
            <a:pPr>
              <a:defRPr/>
            </a:pPr>
            <a:fld id="{76D68C6A-3898-184A-B5F5-C457528EDFFE}" type="slidenum">
              <a:rPr lang="en-US"/>
              <a:pPr>
                <a:defRPr/>
              </a:pPr>
              <a:t>‹#›</a:t>
            </a:fld>
            <a:endParaRPr lang="en-US"/>
          </a:p>
        </p:txBody>
      </p:sp>
    </p:spTree>
    <p:extLst>
      <p:ext uri="{BB962C8B-B14F-4D97-AF65-F5344CB8AC3E}">
        <p14:creationId xmlns:p14="http://schemas.microsoft.com/office/powerpoint/2010/main" val="40142915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a:t>Klikk ikonet for å legge til et bilde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7" name="Rectangle 12"/>
          <p:cNvSpPr>
            <a:spLocks noGrp="1" noChangeArrowheads="1"/>
          </p:cNvSpPr>
          <p:nvPr>
            <p:ph type="sldNum" sz="quarter" idx="12"/>
          </p:nvPr>
        </p:nvSpPr>
        <p:spPr/>
        <p:txBody>
          <a:bodyPr/>
          <a:lstStyle>
            <a:lvl1pPr>
              <a:defRPr/>
            </a:lvl1pPr>
          </a:lstStyle>
          <a:p>
            <a:pPr>
              <a:defRPr/>
            </a:pPr>
            <a:fld id="{8F093ED0-4B6A-7844-A6A6-6D9F5FEE78F7}" type="slidenum">
              <a:rPr lang="en-US"/>
              <a:pPr>
                <a:defRPr/>
              </a:pPr>
              <a:t>‹#›</a:t>
            </a:fld>
            <a:endParaRPr lang="en-US"/>
          </a:p>
        </p:txBody>
      </p:sp>
    </p:spTree>
    <p:extLst>
      <p:ext uri="{BB962C8B-B14F-4D97-AF65-F5344CB8AC3E}">
        <p14:creationId xmlns:p14="http://schemas.microsoft.com/office/powerpoint/2010/main" val="15166851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Rectangle 12"/>
          <p:cNvSpPr>
            <a:spLocks noGrp="1" noChangeArrowheads="1"/>
          </p:cNvSpPr>
          <p:nvPr>
            <p:ph type="sldNum" sz="quarter" idx="12"/>
          </p:nvPr>
        </p:nvSpPr>
        <p:spPr/>
        <p:txBody>
          <a:bodyPr/>
          <a:lstStyle>
            <a:lvl1pPr>
              <a:defRPr/>
            </a:lvl1pPr>
          </a:lstStyle>
          <a:p>
            <a:pPr>
              <a:defRPr/>
            </a:pPr>
            <a:fld id="{64AE5AF1-F5BA-8A44-9829-03120628722B}" type="slidenum">
              <a:rPr lang="en-US"/>
              <a:pPr>
                <a:defRPr/>
              </a:pPr>
              <a:t>‹#›</a:t>
            </a:fld>
            <a:endParaRPr lang="en-US"/>
          </a:p>
        </p:txBody>
      </p:sp>
    </p:spTree>
    <p:extLst>
      <p:ext uri="{BB962C8B-B14F-4D97-AF65-F5344CB8AC3E}">
        <p14:creationId xmlns:p14="http://schemas.microsoft.com/office/powerpoint/2010/main" val="22214061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7000" y="838200"/>
            <a:ext cx="2565400" cy="5257800"/>
          </a:xfrm>
        </p:spPr>
        <p:txBody>
          <a:bodyPr vert="eaVert"/>
          <a:lstStyle/>
          <a:p>
            <a:r>
              <a:rPr lang="nb-NO"/>
              <a:t>Klikk for å redigere tittelstil</a:t>
            </a:r>
          </a:p>
        </p:txBody>
      </p:sp>
      <p:sp>
        <p:nvSpPr>
          <p:cNvPr id="3" name="Vertical Text Placeholder 2"/>
          <p:cNvSpPr>
            <a:spLocks noGrp="1"/>
          </p:cNvSpPr>
          <p:nvPr>
            <p:ph type="body" orient="vert" idx="1"/>
          </p:nvPr>
        </p:nvSpPr>
        <p:spPr>
          <a:xfrm>
            <a:off x="1320800" y="838200"/>
            <a:ext cx="7493000" cy="5257800"/>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Rectangle 12"/>
          <p:cNvSpPr>
            <a:spLocks noGrp="1" noChangeArrowheads="1"/>
          </p:cNvSpPr>
          <p:nvPr>
            <p:ph type="sldNum" sz="quarter" idx="12"/>
          </p:nvPr>
        </p:nvSpPr>
        <p:spPr/>
        <p:txBody>
          <a:bodyPr/>
          <a:lstStyle>
            <a:lvl1pPr>
              <a:defRPr/>
            </a:lvl1pPr>
          </a:lstStyle>
          <a:p>
            <a:pPr>
              <a:defRPr/>
            </a:pPr>
            <a:fld id="{4A22FEC2-21DE-7E42-A9CB-3BF128D203C1}" type="slidenum">
              <a:rPr lang="en-US"/>
              <a:pPr>
                <a:defRPr/>
              </a:pPr>
              <a:t>‹#›</a:t>
            </a:fld>
            <a:endParaRPr lang="en-US"/>
          </a:p>
        </p:txBody>
      </p:sp>
    </p:spTree>
    <p:extLst>
      <p:ext uri="{BB962C8B-B14F-4D97-AF65-F5344CB8AC3E}">
        <p14:creationId xmlns:p14="http://schemas.microsoft.com/office/powerpoint/2010/main" val="2401793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1CB34-1457-4028-9EAF-1A2D8CF0EA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a:extLst>
              <a:ext uri="{FF2B5EF4-FFF2-40B4-BE49-F238E27FC236}">
                <a16:creationId xmlns:a16="http://schemas.microsoft.com/office/drawing/2014/main" id="{3ABCF3F4-FEE0-4489-925F-6825E7AE0F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a:extLst>
              <a:ext uri="{FF2B5EF4-FFF2-40B4-BE49-F238E27FC236}">
                <a16:creationId xmlns:a16="http://schemas.microsoft.com/office/drawing/2014/main" id="{A4BDC982-086B-4C7D-8613-2CE1B15FC3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BBA8AA-DB81-4418-8589-C84E73A25CF2}"/>
              </a:ext>
            </a:extLst>
          </p:cNvPr>
          <p:cNvSpPr>
            <a:spLocks noGrp="1"/>
          </p:cNvSpPr>
          <p:nvPr>
            <p:ph type="dt" sz="half" idx="10"/>
          </p:nvPr>
        </p:nvSpPr>
        <p:spPr/>
        <p:txBody>
          <a:bodyPr/>
          <a:lstStyle/>
          <a:p>
            <a:fld id="{FF664420-10A8-4B33-9B52-64F5E876752C}" type="datetimeFigureOut">
              <a:rPr lang="nb-NO" smtClean="0"/>
              <a:t>16.06.2021</a:t>
            </a:fld>
            <a:endParaRPr lang="nb-NO"/>
          </a:p>
        </p:txBody>
      </p:sp>
      <p:sp>
        <p:nvSpPr>
          <p:cNvPr id="6" name="Footer Placeholder 5">
            <a:extLst>
              <a:ext uri="{FF2B5EF4-FFF2-40B4-BE49-F238E27FC236}">
                <a16:creationId xmlns:a16="http://schemas.microsoft.com/office/drawing/2014/main" id="{0E633C15-A856-4F38-BBB4-F419DB98F00D}"/>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616B1182-3906-4254-A5BB-CF48EFA9D3B0}"/>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2235408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8A173-24C9-4038-B58D-892A3A938BBC}"/>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nb-NO"/>
          </a:p>
        </p:txBody>
      </p:sp>
      <p:sp>
        <p:nvSpPr>
          <p:cNvPr id="3" name="Subtitle 2">
            <a:extLst>
              <a:ext uri="{FF2B5EF4-FFF2-40B4-BE49-F238E27FC236}">
                <a16:creationId xmlns:a16="http://schemas.microsoft.com/office/drawing/2014/main" id="{A6221BF1-BF5B-4EBB-A04D-0DBAE3397FC3}"/>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nb-NO"/>
          </a:p>
        </p:txBody>
      </p:sp>
      <p:sp>
        <p:nvSpPr>
          <p:cNvPr id="4" name="Date Placeholder 3">
            <a:extLst>
              <a:ext uri="{FF2B5EF4-FFF2-40B4-BE49-F238E27FC236}">
                <a16:creationId xmlns:a16="http://schemas.microsoft.com/office/drawing/2014/main" id="{E49E8262-994B-425B-B92E-AA92CF38651F}"/>
              </a:ext>
            </a:extLst>
          </p:cNvPr>
          <p:cNvSpPr txBox="1">
            <a:spLocks noGrp="1"/>
          </p:cNvSpPr>
          <p:nvPr>
            <p:ph type="dt" sz="half" idx="7"/>
          </p:nvPr>
        </p:nvSpPr>
        <p:spPr/>
        <p:txBody>
          <a:bodyPr/>
          <a:lstStyle>
            <a:lvl1pPr>
              <a:defRPr/>
            </a:lvl1pPr>
          </a:lstStyle>
          <a:p>
            <a:pPr lvl="0"/>
            <a:fld id="{94055FCC-A9CA-4FC0-AC34-A568A3F9BBCE}" type="datetime1">
              <a:rPr lang="nb-NO"/>
              <a:pPr lvl="0"/>
              <a:t>16.06.2021</a:t>
            </a:fld>
            <a:endParaRPr lang="nb-NO"/>
          </a:p>
        </p:txBody>
      </p:sp>
      <p:sp>
        <p:nvSpPr>
          <p:cNvPr id="5" name="Footer Placeholder 4">
            <a:extLst>
              <a:ext uri="{FF2B5EF4-FFF2-40B4-BE49-F238E27FC236}">
                <a16:creationId xmlns:a16="http://schemas.microsoft.com/office/drawing/2014/main" id="{B4757CF0-13A7-44B7-9555-471912C39B1D}"/>
              </a:ext>
            </a:extLst>
          </p:cNvPr>
          <p:cNvSpPr txBox="1">
            <a:spLocks noGrp="1"/>
          </p:cNvSpPr>
          <p:nvPr>
            <p:ph type="ftr" sz="quarter" idx="9"/>
          </p:nvPr>
        </p:nvSpPr>
        <p:spPr/>
        <p:txBody>
          <a:bodyPr/>
          <a:lstStyle>
            <a:lvl1pPr>
              <a:defRPr/>
            </a:lvl1pPr>
          </a:lstStyle>
          <a:p>
            <a:pPr lvl="0"/>
            <a:endParaRPr lang="nb-NO"/>
          </a:p>
        </p:txBody>
      </p:sp>
      <p:sp>
        <p:nvSpPr>
          <p:cNvPr id="6" name="Slide Number Placeholder 5">
            <a:extLst>
              <a:ext uri="{FF2B5EF4-FFF2-40B4-BE49-F238E27FC236}">
                <a16:creationId xmlns:a16="http://schemas.microsoft.com/office/drawing/2014/main" id="{C257E24D-35F1-4E18-B5A5-2DABF2D91C57}"/>
              </a:ext>
            </a:extLst>
          </p:cNvPr>
          <p:cNvSpPr txBox="1">
            <a:spLocks noGrp="1"/>
          </p:cNvSpPr>
          <p:nvPr>
            <p:ph type="sldNum" sz="quarter" idx="8"/>
          </p:nvPr>
        </p:nvSpPr>
        <p:spPr/>
        <p:txBody>
          <a:bodyPr/>
          <a:lstStyle>
            <a:lvl1pPr>
              <a:defRPr/>
            </a:lvl1pPr>
          </a:lstStyle>
          <a:p>
            <a:pPr lvl="0"/>
            <a:fld id="{78784CB4-ED66-4C24-A530-01E7666E924E}" type="slidenum">
              <a:t>‹#›</a:t>
            </a:fld>
            <a:endParaRPr lang="nb-NO"/>
          </a:p>
        </p:txBody>
      </p:sp>
    </p:spTree>
    <p:extLst>
      <p:ext uri="{BB962C8B-B14F-4D97-AF65-F5344CB8AC3E}">
        <p14:creationId xmlns:p14="http://schemas.microsoft.com/office/powerpoint/2010/main" val="39774278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14410-7989-4A3D-881B-62A1E388DDD4}"/>
              </a:ext>
            </a:extLst>
          </p:cNvPr>
          <p:cNvSpPr txBox="1">
            <a:spLocks noGrp="1"/>
          </p:cNvSpPr>
          <p:nvPr>
            <p:ph type="title"/>
          </p:nvPr>
        </p:nvSpPr>
        <p:spPr>
          <a:xfrm>
            <a:off x="831847" y="1709735"/>
            <a:ext cx="10515600" cy="2852735"/>
          </a:xfrm>
        </p:spPr>
        <p:txBody>
          <a:bodyPr anchor="b"/>
          <a:lstStyle>
            <a:lvl1pPr>
              <a:defRPr sz="4000">
                <a:latin typeface="Arial Black" pitchFamily="34"/>
              </a:defRPr>
            </a:lvl1pPr>
          </a:lstStyle>
          <a:p>
            <a:pPr lvl="0"/>
            <a:r>
              <a:rPr lang="en-US"/>
              <a:t>Click to edit Master title style</a:t>
            </a:r>
            <a:endParaRPr lang="nb-NO"/>
          </a:p>
        </p:txBody>
      </p:sp>
      <p:sp>
        <p:nvSpPr>
          <p:cNvPr id="3" name="Text Placeholder 2">
            <a:extLst>
              <a:ext uri="{FF2B5EF4-FFF2-40B4-BE49-F238E27FC236}">
                <a16:creationId xmlns:a16="http://schemas.microsoft.com/office/drawing/2014/main" id="{296E1E6F-7ABD-4A47-B045-4D7D5D5DD9AA}"/>
              </a:ext>
            </a:extLst>
          </p:cNvPr>
          <p:cNvSpPr txBox="1">
            <a:spLocks noGrp="1"/>
          </p:cNvSpPr>
          <p:nvPr>
            <p:ph type="body" idx="4294967295"/>
          </p:nvPr>
        </p:nvSpPr>
        <p:spPr>
          <a:xfrm>
            <a:off x="831847" y="4589465"/>
            <a:ext cx="10515600" cy="1500182"/>
          </a:xfrm>
        </p:spPr>
        <p:txBody>
          <a:bodyPr/>
          <a:lstStyle>
            <a:lvl1pPr marL="0" indent="0">
              <a:buNone/>
              <a:defRPr sz="2400">
                <a:solidFill>
                  <a:srgbClr val="898989"/>
                </a:solidFill>
                <a:latin typeface="Arial" pitchFamily="34"/>
                <a:cs typeface="Arial" pitchFamily="34"/>
              </a:defRPr>
            </a:lvl1pPr>
          </a:lstStyle>
          <a:p>
            <a:pPr lvl="0"/>
            <a:r>
              <a:rPr lang="en-US"/>
              <a:t>Edit Master text styles</a:t>
            </a:r>
          </a:p>
        </p:txBody>
      </p:sp>
      <p:sp>
        <p:nvSpPr>
          <p:cNvPr id="4" name="Footer Placeholder 4">
            <a:extLst>
              <a:ext uri="{FF2B5EF4-FFF2-40B4-BE49-F238E27FC236}">
                <a16:creationId xmlns:a16="http://schemas.microsoft.com/office/drawing/2014/main" id="{74AAC89C-5E89-412F-9646-3F284AD3F6BE}"/>
              </a:ext>
            </a:extLst>
          </p:cNvPr>
          <p:cNvSpPr txBox="1">
            <a:spLocks noGrp="1"/>
          </p:cNvSpPr>
          <p:nvPr>
            <p:ph type="ftr" sz="quarter" idx="9"/>
          </p:nvPr>
        </p:nvSpPr>
        <p:spPr/>
        <p:txBody>
          <a:bodyPr/>
          <a:lstStyle>
            <a:lvl1pPr>
              <a:defRPr/>
            </a:lvl1pPr>
          </a:lstStyle>
          <a:p>
            <a:pPr lvl="0"/>
            <a:endParaRPr lang="nb-NO"/>
          </a:p>
        </p:txBody>
      </p:sp>
      <p:pic>
        <p:nvPicPr>
          <p:cNvPr id="5" name="Picture 10">
            <a:extLst>
              <a:ext uri="{FF2B5EF4-FFF2-40B4-BE49-F238E27FC236}">
                <a16:creationId xmlns:a16="http://schemas.microsoft.com/office/drawing/2014/main" id="{9E2ACF06-ECA7-48FC-BB4C-54F92563483F}"/>
              </a:ext>
            </a:extLst>
          </p:cNvPr>
          <p:cNvPicPr>
            <a:picLocks noChangeAspect="1"/>
          </p:cNvPicPr>
          <p:nvPr/>
        </p:nvPicPr>
        <p:blipFill>
          <a:blip r:embed="rId2"/>
          <a:stretch>
            <a:fillRect/>
          </a:stretch>
        </p:blipFill>
        <p:spPr>
          <a:xfrm>
            <a:off x="387742" y="2342482"/>
            <a:ext cx="11466640" cy="1114168"/>
          </a:xfrm>
          <a:prstGeom prst="rect">
            <a:avLst/>
          </a:prstGeom>
          <a:noFill/>
          <a:ln cap="flat">
            <a:noFill/>
          </a:ln>
        </p:spPr>
      </p:pic>
      <p:pic>
        <p:nvPicPr>
          <p:cNvPr id="6" name="Picture 7">
            <a:extLst>
              <a:ext uri="{FF2B5EF4-FFF2-40B4-BE49-F238E27FC236}">
                <a16:creationId xmlns:a16="http://schemas.microsoft.com/office/drawing/2014/main" id="{1E0AE8AD-4F4A-4EB4-9BC2-40769D90EFCD}"/>
              </a:ext>
            </a:extLst>
          </p:cNvPr>
          <p:cNvPicPr>
            <a:picLocks noChangeAspect="1"/>
          </p:cNvPicPr>
          <p:nvPr/>
        </p:nvPicPr>
        <p:blipFill>
          <a:blip r:embed="rId3"/>
          <a:stretch>
            <a:fillRect/>
          </a:stretch>
        </p:blipFill>
        <p:spPr>
          <a:xfrm>
            <a:off x="0" y="-3401"/>
            <a:ext cx="12191996" cy="1904996"/>
          </a:xfrm>
          <a:prstGeom prst="rect">
            <a:avLst/>
          </a:prstGeom>
          <a:noFill/>
          <a:ln cap="flat">
            <a:noFill/>
          </a:ln>
        </p:spPr>
      </p:pic>
    </p:spTree>
    <p:extLst>
      <p:ext uri="{BB962C8B-B14F-4D97-AF65-F5344CB8AC3E}">
        <p14:creationId xmlns:p14="http://schemas.microsoft.com/office/powerpoint/2010/main" val="1805093859"/>
      </p:ext>
    </p:extLst>
  </p:cSld>
  <p:clrMapOvr>
    <a:masterClrMapping/>
  </p:clrMapOvr>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5472F-D9AA-4D52-B94E-CDD9091F5786}"/>
              </a:ext>
            </a:extLst>
          </p:cNvPr>
          <p:cNvSpPr txBox="1">
            <a:spLocks noGrp="1"/>
          </p:cNvSpPr>
          <p:nvPr>
            <p:ph type="title"/>
          </p:nvPr>
        </p:nvSpPr>
        <p:spPr/>
        <p:txBody>
          <a:bodyPr/>
          <a:lstStyle>
            <a:lvl1pPr>
              <a:defRPr>
                <a:latin typeface="Arial Black" pitchFamily="34"/>
              </a:defRPr>
            </a:lvl1pPr>
          </a:lstStyle>
          <a:p>
            <a:pPr lvl="0"/>
            <a:r>
              <a:rPr lang="en-US"/>
              <a:t>Click to edit Master title style</a:t>
            </a:r>
            <a:endParaRPr lang="nb-NO"/>
          </a:p>
        </p:txBody>
      </p:sp>
      <p:sp>
        <p:nvSpPr>
          <p:cNvPr id="3" name="Content Placeholder 2">
            <a:extLst>
              <a:ext uri="{FF2B5EF4-FFF2-40B4-BE49-F238E27FC236}">
                <a16:creationId xmlns:a16="http://schemas.microsoft.com/office/drawing/2014/main" id="{81CA503B-58E8-4273-8449-9F53BAC12D46}"/>
              </a:ext>
            </a:extLst>
          </p:cNvPr>
          <p:cNvSpPr txBox="1">
            <a:spLocks noGrp="1"/>
          </p:cNvSpPr>
          <p:nvPr>
            <p:ph idx="1"/>
          </p:nvPr>
        </p:nvSpPr>
        <p:spPr/>
        <p:txBody>
          <a:bodyPr/>
          <a:lstStyle>
            <a:lvl1pPr>
              <a:defRPr sz="3200">
                <a:latin typeface="Arial" pitchFamily="34"/>
                <a:cs typeface="Arial" pitchFamily="34"/>
              </a:defRPr>
            </a:lvl1pPr>
            <a:lvl2pPr>
              <a:defRPr sz="2800">
                <a:latin typeface="Arial" pitchFamily="34"/>
                <a:cs typeface="Arial" pitchFamily="34"/>
              </a:defRPr>
            </a:lvl2pPr>
            <a:lvl3pPr>
              <a:defRPr sz="2400">
                <a:latin typeface="Arial" pitchFamily="34"/>
                <a:cs typeface="Arial" pitchFamily="34"/>
              </a:defRPr>
            </a:lvl3pPr>
            <a:lvl4pPr>
              <a:defRPr sz="2000">
                <a:latin typeface="Arial" pitchFamily="34"/>
                <a:cs typeface="Arial" pitchFamily="34"/>
              </a:defRPr>
            </a:lvl4pPr>
            <a:lvl5pPr>
              <a:defRPr sz="2000">
                <a:latin typeface="Arial" pitchFamily="34"/>
                <a:cs typeface="Arial" pitchFamily="3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A86CB269-74B1-420A-8DBC-C72FC4AD959B}"/>
              </a:ext>
            </a:extLst>
          </p:cNvPr>
          <p:cNvSpPr txBox="1">
            <a:spLocks noGrp="1"/>
          </p:cNvSpPr>
          <p:nvPr>
            <p:ph type="dt" sz="half" idx="7"/>
          </p:nvPr>
        </p:nvSpPr>
        <p:spPr/>
        <p:txBody>
          <a:bodyPr/>
          <a:lstStyle>
            <a:lvl1pPr>
              <a:defRPr/>
            </a:lvl1pPr>
          </a:lstStyle>
          <a:p>
            <a:pPr lvl="0"/>
            <a:fld id="{306ABE82-A66A-4097-8206-D4EC0B447C3B}" type="datetime1">
              <a:rPr lang="nb-NO"/>
              <a:pPr lvl="0"/>
              <a:t>16.06.2021</a:t>
            </a:fld>
            <a:endParaRPr lang="nb-NO"/>
          </a:p>
        </p:txBody>
      </p:sp>
      <p:sp>
        <p:nvSpPr>
          <p:cNvPr id="5" name="Footer Placeholder 4">
            <a:extLst>
              <a:ext uri="{FF2B5EF4-FFF2-40B4-BE49-F238E27FC236}">
                <a16:creationId xmlns:a16="http://schemas.microsoft.com/office/drawing/2014/main" id="{97590AA6-179F-4929-8A70-D89E79C70CA3}"/>
              </a:ext>
            </a:extLst>
          </p:cNvPr>
          <p:cNvSpPr txBox="1">
            <a:spLocks noGrp="1"/>
          </p:cNvSpPr>
          <p:nvPr>
            <p:ph type="ftr" sz="quarter" idx="9"/>
          </p:nvPr>
        </p:nvSpPr>
        <p:spPr/>
        <p:txBody>
          <a:bodyPr/>
          <a:lstStyle>
            <a:lvl1pPr>
              <a:defRPr/>
            </a:lvl1pPr>
          </a:lstStyle>
          <a:p>
            <a:pPr lvl="0"/>
            <a:endParaRPr lang="nb-NO"/>
          </a:p>
        </p:txBody>
      </p:sp>
      <p:sp>
        <p:nvSpPr>
          <p:cNvPr id="6" name="Slide Number Placeholder 5">
            <a:extLst>
              <a:ext uri="{FF2B5EF4-FFF2-40B4-BE49-F238E27FC236}">
                <a16:creationId xmlns:a16="http://schemas.microsoft.com/office/drawing/2014/main" id="{E7831766-173E-422D-A978-58BC0F54AC05}"/>
              </a:ext>
            </a:extLst>
          </p:cNvPr>
          <p:cNvSpPr txBox="1">
            <a:spLocks noGrp="1"/>
          </p:cNvSpPr>
          <p:nvPr>
            <p:ph type="sldNum" sz="quarter" idx="8"/>
          </p:nvPr>
        </p:nvSpPr>
        <p:spPr/>
        <p:txBody>
          <a:bodyPr/>
          <a:lstStyle>
            <a:lvl1pPr>
              <a:defRPr/>
            </a:lvl1pPr>
          </a:lstStyle>
          <a:p>
            <a:pPr lvl="0"/>
            <a:fld id="{304ACAEF-52AC-4974-91F2-32AAF67879CB}" type="slidenum">
              <a:t>‹#›</a:t>
            </a:fld>
            <a:endParaRPr lang="nb-NO"/>
          </a:p>
        </p:txBody>
      </p:sp>
      <p:pic>
        <p:nvPicPr>
          <p:cNvPr id="7" name="Picture 7">
            <a:extLst>
              <a:ext uri="{FF2B5EF4-FFF2-40B4-BE49-F238E27FC236}">
                <a16:creationId xmlns:a16="http://schemas.microsoft.com/office/drawing/2014/main" id="{9C44BFE1-B647-4DDA-8126-E4934E5D06E7}"/>
              </a:ext>
            </a:extLst>
          </p:cNvPr>
          <p:cNvPicPr>
            <a:picLocks noChangeAspect="1"/>
          </p:cNvPicPr>
          <p:nvPr/>
        </p:nvPicPr>
        <p:blipFill>
          <a:blip r:embed="rId2"/>
          <a:stretch>
            <a:fillRect/>
          </a:stretch>
        </p:blipFill>
        <p:spPr>
          <a:xfrm>
            <a:off x="371849" y="230191"/>
            <a:ext cx="1407956" cy="213484"/>
          </a:xfrm>
          <a:prstGeom prst="rect">
            <a:avLst/>
          </a:prstGeom>
          <a:noFill/>
          <a:ln cap="flat">
            <a:noFill/>
          </a:ln>
        </p:spPr>
      </p:pic>
    </p:spTree>
    <p:extLst>
      <p:ext uri="{BB962C8B-B14F-4D97-AF65-F5344CB8AC3E}">
        <p14:creationId xmlns:p14="http://schemas.microsoft.com/office/powerpoint/2010/main" val="76408963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F7611-ADAA-42B6-AD49-DEEF51EFCEE7}"/>
              </a:ext>
            </a:extLst>
          </p:cNvPr>
          <p:cNvSpPr txBox="1">
            <a:spLocks noGrp="1"/>
          </p:cNvSpPr>
          <p:nvPr>
            <p:ph type="title"/>
          </p:nvPr>
        </p:nvSpPr>
        <p:spPr/>
        <p:txBody>
          <a:bodyPr/>
          <a:lstStyle>
            <a:lvl1pPr>
              <a:defRPr/>
            </a:lvl1pPr>
          </a:lstStyle>
          <a:p>
            <a:pPr lvl="0"/>
            <a:r>
              <a:rPr lang="en-US"/>
              <a:t>Click to edit Master title style</a:t>
            </a:r>
            <a:endParaRPr lang="nb-NO"/>
          </a:p>
        </p:txBody>
      </p:sp>
      <p:sp>
        <p:nvSpPr>
          <p:cNvPr id="3" name="Content Placeholder 2">
            <a:extLst>
              <a:ext uri="{FF2B5EF4-FFF2-40B4-BE49-F238E27FC236}">
                <a16:creationId xmlns:a16="http://schemas.microsoft.com/office/drawing/2014/main" id="{A33AEF30-BBFE-468F-B8D3-60C46AC045B8}"/>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BC60151E-E8EF-4468-B8B2-A7ADD738CA5C}"/>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610BBF14-9E7A-4284-86EB-E80A6AFA8D37}"/>
              </a:ext>
            </a:extLst>
          </p:cNvPr>
          <p:cNvSpPr txBox="1">
            <a:spLocks noGrp="1"/>
          </p:cNvSpPr>
          <p:nvPr>
            <p:ph type="dt" sz="half" idx="7"/>
          </p:nvPr>
        </p:nvSpPr>
        <p:spPr/>
        <p:txBody>
          <a:bodyPr/>
          <a:lstStyle>
            <a:lvl1pPr>
              <a:defRPr/>
            </a:lvl1pPr>
          </a:lstStyle>
          <a:p>
            <a:pPr lvl="0"/>
            <a:fld id="{B37609CC-CA85-4BC7-AF1D-B2DFB64E22BF}" type="datetime1">
              <a:rPr lang="nb-NO"/>
              <a:pPr lvl="0"/>
              <a:t>16.06.2021</a:t>
            </a:fld>
            <a:endParaRPr lang="nb-NO"/>
          </a:p>
        </p:txBody>
      </p:sp>
      <p:sp>
        <p:nvSpPr>
          <p:cNvPr id="6" name="Footer Placeholder 5">
            <a:extLst>
              <a:ext uri="{FF2B5EF4-FFF2-40B4-BE49-F238E27FC236}">
                <a16:creationId xmlns:a16="http://schemas.microsoft.com/office/drawing/2014/main" id="{C9212FD7-9437-468D-8FB2-13E0293FDCE6}"/>
              </a:ext>
            </a:extLst>
          </p:cNvPr>
          <p:cNvSpPr txBox="1">
            <a:spLocks noGrp="1"/>
          </p:cNvSpPr>
          <p:nvPr>
            <p:ph type="ftr" sz="quarter" idx="9"/>
          </p:nvPr>
        </p:nvSpPr>
        <p:spPr/>
        <p:txBody>
          <a:bodyPr/>
          <a:lstStyle>
            <a:lvl1pPr>
              <a:defRPr/>
            </a:lvl1pPr>
          </a:lstStyle>
          <a:p>
            <a:pPr lvl="0"/>
            <a:endParaRPr lang="nb-NO"/>
          </a:p>
        </p:txBody>
      </p:sp>
      <p:sp>
        <p:nvSpPr>
          <p:cNvPr id="7" name="Slide Number Placeholder 6">
            <a:extLst>
              <a:ext uri="{FF2B5EF4-FFF2-40B4-BE49-F238E27FC236}">
                <a16:creationId xmlns:a16="http://schemas.microsoft.com/office/drawing/2014/main" id="{B68E2094-AB21-4398-97D6-C35F73872F2C}"/>
              </a:ext>
            </a:extLst>
          </p:cNvPr>
          <p:cNvSpPr txBox="1">
            <a:spLocks noGrp="1"/>
          </p:cNvSpPr>
          <p:nvPr>
            <p:ph type="sldNum" sz="quarter" idx="8"/>
          </p:nvPr>
        </p:nvSpPr>
        <p:spPr/>
        <p:txBody>
          <a:bodyPr/>
          <a:lstStyle>
            <a:lvl1pPr>
              <a:defRPr/>
            </a:lvl1pPr>
          </a:lstStyle>
          <a:p>
            <a:pPr lvl="0"/>
            <a:fld id="{48D5F200-E411-4D27-AEA7-7B1A354F6ED3}" type="slidenum">
              <a:t>‹#›</a:t>
            </a:fld>
            <a:endParaRPr lang="nb-NO"/>
          </a:p>
        </p:txBody>
      </p:sp>
    </p:spTree>
    <p:extLst>
      <p:ext uri="{BB962C8B-B14F-4D97-AF65-F5344CB8AC3E}">
        <p14:creationId xmlns:p14="http://schemas.microsoft.com/office/powerpoint/2010/main" val="25762356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CA325-A282-4EEA-85AC-0E5272BF72A7}"/>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nb-NO"/>
          </a:p>
        </p:txBody>
      </p:sp>
      <p:sp>
        <p:nvSpPr>
          <p:cNvPr id="3" name="Text Placeholder 2">
            <a:extLst>
              <a:ext uri="{FF2B5EF4-FFF2-40B4-BE49-F238E27FC236}">
                <a16:creationId xmlns:a16="http://schemas.microsoft.com/office/drawing/2014/main" id="{C76BFDD5-27B2-47E1-9989-10F2D65A5DD1}"/>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Edit Master text styles</a:t>
            </a:r>
          </a:p>
        </p:txBody>
      </p:sp>
      <p:sp>
        <p:nvSpPr>
          <p:cNvPr id="4" name="Content Placeholder 3">
            <a:extLst>
              <a:ext uri="{FF2B5EF4-FFF2-40B4-BE49-F238E27FC236}">
                <a16:creationId xmlns:a16="http://schemas.microsoft.com/office/drawing/2014/main" id="{547C072A-BB4B-4CAC-BED8-681067100C1F}"/>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16387022-E227-478E-86BE-1FD3C93F3C9C}"/>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Edit Master text styles</a:t>
            </a:r>
          </a:p>
        </p:txBody>
      </p:sp>
      <p:sp>
        <p:nvSpPr>
          <p:cNvPr id="6" name="Content Placeholder 5">
            <a:extLst>
              <a:ext uri="{FF2B5EF4-FFF2-40B4-BE49-F238E27FC236}">
                <a16:creationId xmlns:a16="http://schemas.microsoft.com/office/drawing/2014/main" id="{01DFC97A-BC47-4A3B-B097-2F9398912FC0}"/>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91ABBCAC-EE67-4E97-ACDA-9860B998D14A}"/>
              </a:ext>
            </a:extLst>
          </p:cNvPr>
          <p:cNvSpPr txBox="1">
            <a:spLocks noGrp="1"/>
          </p:cNvSpPr>
          <p:nvPr>
            <p:ph type="dt" sz="half" idx="7"/>
          </p:nvPr>
        </p:nvSpPr>
        <p:spPr/>
        <p:txBody>
          <a:bodyPr/>
          <a:lstStyle>
            <a:lvl1pPr>
              <a:defRPr/>
            </a:lvl1pPr>
          </a:lstStyle>
          <a:p>
            <a:pPr lvl="0"/>
            <a:fld id="{FB6BBC22-E1F0-42CC-9BFD-2A9B85125D38}" type="datetime1">
              <a:rPr lang="nb-NO"/>
              <a:pPr lvl="0"/>
              <a:t>16.06.2021</a:t>
            </a:fld>
            <a:endParaRPr lang="nb-NO"/>
          </a:p>
        </p:txBody>
      </p:sp>
      <p:sp>
        <p:nvSpPr>
          <p:cNvPr id="8" name="Footer Placeholder 7">
            <a:extLst>
              <a:ext uri="{FF2B5EF4-FFF2-40B4-BE49-F238E27FC236}">
                <a16:creationId xmlns:a16="http://schemas.microsoft.com/office/drawing/2014/main" id="{BE11D393-8364-46D8-A2E8-7737F08B9162}"/>
              </a:ext>
            </a:extLst>
          </p:cNvPr>
          <p:cNvSpPr txBox="1">
            <a:spLocks noGrp="1"/>
          </p:cNvSpPr>
          <p:nvPr>
            <p:ph type="ftr" sz="quarter" idx="9"/>
          </p:nvPr>
        </p:nvSpPr>
        <p:spPr/>
        <p:txBody>
          <a:bodyPr/>
          <a:lstStyle>
            <a:lvl1pPr>
              <a:defRPr/>
            </a:lvl1pPr>
          </a:lstStyle>
          <a:p>
            <a:pPr lvl="0"/>
            <a:endParaRPr lang="nb-NO"/>
          </a:p>
        </p:txBody>
      </p:sp>
      <p:sp>
        <p:nvSpPr>
          <p:cNvPr id="9" name="Slide Number Placeholder 8">
            <a:extLst>
              <a:ext uri="{FF2B5EF4-FFF2-40B4-BE49-F238E27FC236}">
                <a16:creationId xmlns:a16="http://schemas.microsoft.com/office/drawing/2014/main" id="{59B4274F-F9BD-4981-8622-F27326C34FBA}"/>
              </a:ext>
            </a:extLst>
          </p:cNvPr>
          <p:cNvSpPr txBox="1">
            <a:spLocks noGrp="1"/>
          </p:cNvSpPr>
          <p:nvPr>
            <p:ph type="sldNum" sz="quarter" idx="8"/>
          </p:nvPr>
        </p:nvSpPr>
        <p:spPr/>
        <p:txBody>
          <a:bodyPr/>
          <a:lstStyle>
            <a:lvl1pPr>
              <a:defRPr/>
            </a:lvl1pPr>
          </a:lstStyle>
          <a:p>
            <a:pPr lvl="0"/>
            <a:fld id="{EA9CE71E-B1BD-4F7D-AA5E-B64E0453D9C7}" type="slidenum">
              <a:t>‹#›</a:t>
            </a:fld>
            <a:endParaRPr lang="nb-NO"/>
          </a:p>
        </p:txBody>
      </p:sp>
    </p:spTree>
    <p:extLst>
      <p:ext uri="{BB962C8B-B14F-4D97-AF65-F5344CB8AC3E}">
        <p14:creationId xmlns:p14="http://schemas.microsoft.com/office/powerpoint/2010/main" val="21651220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8DD85-ED26-4260-8857-85DD128ECAF4}"/>
              </a:ext>
            </a:extLst>
          </p:cNvPr>
          <p:cNvSpPr txBox="1">
            <a:spLocks noGrp="1"/>
          </p:cNvSpPr>
          <p:nvPr>
            <p:ph type="title"/>
          </p:nvPr>
        </p:nvSpPr>
        <p:spPr/>
        <p:txBody>
          <a:bodyPr/>
          <a:lstStyle>
            <a:lvl1pPr>
              <a:defRPr/>
            </a:lvl1pPr>
          </a:lstStyle>
          <a:p>
            <a:pPr lvl="0"/>
            <a:r>
              <a:rPr lang="en-US"/>
              <a:t>Click to edit Master title style</a:t>
            </a:r>
            <a:endParaRPr lang="nb-NO"/>
          </a:p>
        </p:txBody>
      </p:sp>
      <p:sp>
        <p:nvSpPr>
          <p:cNvPr id="3" name="Date Placeholder 2">
            <a:extLst>
              <a:ext uri="{FF2B5EF4-FFF2-40B4-BE49-F238E27FC236}">
                <a16:creationId xmlns:a16="http://schemas.microsoft.com/office/drawing/2014/main" id="{AEC8315F-7176-44DB-B155-E6C7E00094B2}"/>
              </a:ext>
            </a:extLst>
          </p:cNvPr>
          <p:cNvSpPr txBox="1">
            <a:spLocks noGrp="1"/>
          </p:cNvSpPr>
          <p:nvPr>
            <p:ph type="dt" sz="half" idx="7"/>
          </p:nvPr>
        </p:nvSpPr>
        <p:spPr/>
        <p:txBody>
          <a:bodyPr/>
          <a:lstStyle>
            <a:lvl1pPr>
              <a:defRPr/>
            </a:lvl1pPr>
          </a:lstStyle>
          <a:p>
            <a:pPr lvl="0"/>
            <a:fld id="{C3FDFB09-4064-4104-B72D-F3B8980770CF}" type="datetime1">
              <a:rPr lang="nb-NO"/>
              <a:pPr lvl="0"/>
              <a:t>16.06.2021</a:t>
            </a:fld>
            <a:endParaRPr lang="nb-NO"/>
          </a:p>
        </p:txBody>
      </p:sp>
      <p:sp>
        <p:nvSpPr>
          <p:cNvPr id="4" name="Footer Placeholder 3">
            <a:extLst>
              <a:ext uri="{FF2B5EF4-FFF2-40B4-BE49-F238E27FC236}">
                <a16:creationId xmlns:a16="http://schemas.microsoft.com/office/drawing/2014/main" id="{A434A26A-5077-4B50-99BF-E15BB84D35A9}"/>
              </a:ext>
            </a:extLst>
          </p:cNvPr>
          <p:cNvSpPr txBox="1">
            <a:spLocks noGrp="1"/>
          </p:cNvSpPr>
          <p:nvPr>
            <p:ph type="ftr" sz="quarter" idx="9"/>
          </p:nvPr>
        </p:nvSpPr>
        <p:spPr/>
        <p:txBody>
          <a:bodyPr/>
          <a:lstStyle>
            <a:lvl1pPr>
              <a:defRPr/>
            </a:lvl1pPr>
          </a:lstStyle>
          <a:p>
            <a:pPr lvl="0"/>
            <a:endParaRPr lang="nb-NO"/>
          </a:p>
        </p:txBody>
      </p:sp>
      <p:sp>
        <p:nvSpPr>
          <p:cNvPr id="5" name="Slide Number Placeholder 4">
            <a:extLst>
              <a:ext uri="{FF2B5EF4-FFF2-40B4-BE49-F238E27FC236}">
                <a16:creationId xmlns:a16="http://schemas.microsoft.com/office/drawing/2014/main" id="{5E23BA97-BD74-4F6A-8963-4E9E56B534F3}"/>
              </a:ext>
            </a:extLst>
          </p:cNvPr>
          <p:cNvSpPr txBox="1">
            <a:spLocks noGrp="1"/>
          </p:cNvSpPr>
          <p:nvPr>
            <p:ph type="sldNum" sz="quarter" idx="8"/>
          </p:nvPr>
        </p:nvSpPr>
        <p:spPr/>
        <p:txBody>
          <a:bodyPr/>
          <a:lstStyle>
            <a:lvl1pPr>
              <a:defRPr/>
            </a:lvl1pPr>
          </a:lstStyle>
          <a:p>
            <a:pPr lvl="0"/>
            <a:fld id="{8453304B-0725-4A48-AAF5-466140B2B9F1}" type="slidenum">
              <a:t>‹#›</a:t>
            </a:fld>
            <a:endParaRPr lang="nb-NO"/>
          </a:p>
        </p:txBody>
      </p:sp>
    </p:spTree>
    <p:extLst>
      <p:ext uri="{BB962C8B-B14F-4D97-AF65-F5344CB8AC3E}">
        <p14:creationId xmlns:p14="http://schemas.microsoft.com/office/powerpoint/2010/main" val="259315074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FF6D21-4A73-44C6-A0BF-B22286808F70}"/>
              </a:ext>
            </a:extLst>
          </p:cNvPr>
          <p:cNvSpPr txBox="1">
            <a:spLocks noGrp="1"/>
          </p:cNvSpPr>
          <p:nvPr>
            <p:ph type="dt" sz="half" idx="7"/>
          </p:nvPr>
        </p:nvSpPr>
        <p:spPr/>
        <p:txBody>
          <a:bodyPr/>
          <a:lstStyle>
            <a:lvl1pPr>
              <a:defRPr/>
            </a:lvl1pPr>
          </a:lstStyle>
          <a:p>
            <a:pPr lvl="0"/>
            <a:fld id="{B02C1272-C4DA-48AC-AA3A-9636A76C1F9B}" type="datetime1">
              <a:rPr lang="nb-NO"/>
              <a:pPr lvl="0"/>
              <a:t>16.06.2021</a:t>
            </a:fld>
            <a:endParaRPr lang="nb-NO"/>
          </a:p>
        </p:txBody>
      </p:sp>
      <p:sp>
        <p:nvSpPr>
          <p:cNvPr id="3" name="Footer Placeholder 2">
            <a:extLst>
              <a:ext uri="{FF2B5EF4-FFF2-40B4-BE49-F238E27FC236}">
                <a16:creationId xmlns:a16="http://schemas.microsoft.com/office/drawing/2014/main" id="{7756DCF8-F048-450C-A1AD-F71CAF27D2D9}"/>
              </a:ext>
            </a:extLst>
          </p:cNvPr>
          <p:cNvSpPr txBox="1">
            <a:spLocks noGrp="1"/>
          </p:cNvSpPr>
          <p:nvPr>
            <p:ph type="ftr" sz="quarter" idx="9"/>
          </p:nvPr>
        </p:nvSpPr>
        <p:spPr/>
        <p:txBody>
          <a:bodyPr/>
          <a:lstStyle>
            <a:lvl1pPr>
              <a:defRPr/>
            </a:lvl1pPr>
          </a:lstStyle>
          <a:p>
            <a:pPr lvl="0"/>
            <a:endParaRPr lang="nb-NO"/>
          </a:p>
        </p:txBody>
      </p:sp>
      <p:sp>
        <p:nvSpPr>
          <p:cNvPr id="4" name="Slide Number Placeholder 3">
            <a:extLst>
              <a:ext uri="{FF2B5EF4-FFF2-40B4-BE49-F238E27FC236}">
                <a16:creationId xmlns:a16="http://schemas.microsoft.com/office/drawing/2014/main" id="{EB9DDEEB-ED01-43FF-8059-A19C942C0B14}"/>
              </a:ext>
            </a:extLst>
          </p:cNvPr>
          <p:cNvSpPr txBox="1">
            <a:spLocks noGrp="1"/>
          </p:cNvSpPr>
          <p:nvPr>
            <p:ph type="sldNum" sz="quarter" idx="8"/>
          </p:nvPr>
        </p:nvSpPr>
        <p:spPr/>
        <p:txBody>
          <a:bodyPr/>
          <a:lstStyle>
            <a:lvl1pPr>
              <a:defRPr/>
            </a:lvl1pPr>
          </a:lstStyle>
          <a:p>
            <a:pPr lvl="0"/>
            <a:fld id="{F2BEEA64-300C-441D-891B-441A8CF35908}" type="slidenum">
              <a:t>‹#›</a:t>
            </a:fld>
            <a:endParaRPr lang="nb-NO"/>
          </a:p>
        </p:txBody>
      </p:sp>
    </p:spTree>
    <p:extLst>
      <p:ext uri="{BB962C8B-B14F-4D97-AF65-F5344CB8AC3E}">
        <p14:creationId xmlns:p14="http://schemas.microsoft.com/office/powerpoint/2010/main" val="1634470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AD711-25E0-4402-88D0-DBD88CB90DCB}"/>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nb-NO"/>
          </a:p>
        </p:txBody>
      </p:sp>
      <p:sp>
        <p:nvSpPr>
          <p:cNvPr id="3" name="Content Placeholder 2">
            <a:extLst>
              <a:ext uri="{FF2B5EF4-FFF2-40B4-BE49-F238E27FC236}">
                <a16:creationId xmlns:a16="http://schemas.microsoft.com/office/drawing/2014/main" id="{D4F0BFED-6597-42F3-A131-114E4513D493}"/>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865383D5-9E77-4008-B516-85DC00192264}"/>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Edit Master text styles</a:t>
            </a:r>
          </a:p>
        </p:txBody>
      </p:sp>
      <p:sp>
        <p:nvSpPr>
          <p:cNvPr id="5" name="Date Placeholder 4">
            <a:extLst>
              <a:ext uri="{FF2B5EF4-FFF2-40B4-BE49-F238E27FC236}">
                <a16:creationId xmlns:a16="http://schemas.microsoft.com/office/drawing/2014/main" id="{8AC26225-44C5-4B64-895A-B3CDDD262DEE}"/>
              </a:ext>
            </a:extLst>
          </p:cNvPr>
          <p:cNvSpPr txBox="1">
            <a:spLocks noGrp="1"/>
          </p:cNvSpPr>
          <p:nvPr>
            <p:ph type="dt" sz="half" idx="7"/>
          </p:nvPr>
        </p:nvSpPr>
        <p:spPr/>
        <p:txBody>
          <a:bodyPr/>
          <a:lstStyle>
            <a:lvl1pPr>
              <a:defRPr/>
            </a:lvl1pPr>
          </a:lstStyle>
          <a:p>
            <a:pPr lvl="0"/>
            <a:fld id="{A80F7D59-2C06-4CFF-9DA2-4DB62BD8D0EE}" type="datetime1">
              <a:rPr lang="nb-NO"/>
              <a:pPr lvl="0"/>
              <a:t>16.06.2021</a:t>
            </a:fld>
            <a:endParaRPr lang="nb-NO"/>
          </a:p>
        </p:txBody>
      </p:sp>
      <p:sp>
        <p:nvSpPr>
          <p:cNvPr id="6" name="Footer Placeholder 5">
            <a:extLst>
              <a:ext uri="{FF2B5EF4-FFF2-40B4-BE49-F238E27FC236}">
                <a16:creationId xmlns:a16="http://schemas.microsoft.com/office/drawing/2014/main" id="{64951FF8-174C-4786-8903-FE138D8FFA93}"/>
              </a:ext>
            </a:extLst>
          </p:cNvPr>
          <p:cNvSpPr txBox="1">
            <a:spLocks noGrp="1"/>
          </p:cNvSpPr>
          <p:nvPr>
            <p:ph type="ftr" sz="quarter" idx="9"/>
          </p:nvPr>
        </p:nvSpPr>
        <p:spPr/>
        <p:txBody>
          <a:bodyPr/>
          <a:lstStyle>
            <a:lvl1pPr>
              <a:defRPr/>
            </a:lvl1pPr>
          </a:lstStyle>
          <a:p>
            <a:pPr lvl="0"/>
            <a:endParaRPr lang="nb-NO"/>
          </a:p>
        </p:txBody>
      </p:sp>
      <p:sp>
        <p:nvSpPr>
          <p:cNvPr id="7" name="Slide Number Placeholder 6">
            <a:extLst>
              <a:ext uri="{FF2B5EF4-FFF2-40B4-BE49-F238E27FC236}">
                <a16:creationId xmlns:a16="http://schemas.microsoft.com/office/drawing/2014/main" id="{090053EA-B340-4044-8B64-2063C6D6324D}"/>
              </a:ext>
            </a:extLst>
          </p:cNvPr>
          <p:cNvSpPr txBox="1">
            <a:spLocks noGrp="1"/>
          </p:cNvSpPr>
          <p:nvPr>
            <p:ph type="sldNum" sz="quarter" idx="8"/>
          </p:nvPr>
        </p:nvSpPr>
        <p:spPr/>
        <p:txBody>
          <a:bodyPr/>
          <a:lstStyle>
            <a:lvl1pPr>
              <a:defRPr/>
            </a:lvl1pPr>
          </a:lstStyle>
          <a:p>
            <a:pPr lvl="0"/>
            <a:fld id="{9B3C0064-9333-4124-9710-9766EF134255}" type="slidenum">
              <a:t>‹#›</a:t>
            </a:fld>
            <a:endParaRPr lang="nb-NO"/>
          </a:p>
        </p:txBody>
      </p:sp>
    </p:spTree>
    <p:extLst>
      <p:ext uri="{BB962C8B-B14F-4D97-AF65-F5344CB8AC3E}">
        <p14:creationId xmlns:p14="http://schemas.microsoft.com/office/powerpoint/2010/main" val="323597175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01F5A-FDB6-4269-A1BC-64D016DCBEE4}"/>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nb-NO"/>
          </a:p>
        </p:txBody>
      </p:sp>
      <p:sp>
        <p:nvSpPr>
          <p:cNvPr id="3" name="Picture Placeholder 2">
            <a:extLst>
              <a:ext uri="{FF2B5EF4-FFF2-40B4-BE49-F238E27FC236}">
                <a16:creationId xmlns:a16="http://schemas.microsoft.com/office/drawing/2014/main" id="{8BE3C5E7-D6C6-4519-91B9-81A4359C4014}"/>
              </a:ext>
            </a:extLst>
          </p:cNvPr>
          <p:cNvSpPr txBox="1">
            <a:spLocks noGrp="1"/>
          </p:cNvSpPr>
          <p:nvPr>
            <p:ph type="pic" idx="1"/>
          </p:nvPr>
        </p:nvSpPr>
        <p:spPr>
          <a:xfrm>
            <a:off x="5183184" y="987423"/>
            <a:ext cx="6172200" cy="4873623"/>
          </a:xfrm>
        </p:spPr>
        <p:txBody>
          <a:bodyPr/>
          <a:lstStyle>
            <a:lvl1pPr marL="0" indent="0">
              <a:buNone/>
              <a:defRPr sz="3200"/>
            </a:lvl1pPr>
          </a:lstStyle>
          <a:p>
            <a:pPr lvl="0"/>
            <a:r>
              <a:rPr lang="en-US"/>
              <a:t>Click icon to add picture</a:t>
            </a:r>
            <a:endParaRPr lang="nb-NO"/>
          </a:p>
        </p:txBody>
      </p:sp>
      <p:sp>
        <p:nvSpPr>
          <p:cNvPr id="4" name="Text Placeholder 3">
            <a:extLst>
              <a:ext uri="{FF2B5EF4-FFF2-40B4-BE49-F238E27FC236}">
                <a16:creationId xmlns:a16="http://schemas.microsoft.com/office/drawing/2014/main" id="{1CB8D6B5-0F69-426F-A1E1-BB3432FFB29E}"/>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Edit Master text styles</a:t>
            </a:r>
          </a:p>
        </p:txBody>
      </p:sp>
      <p:sp>
        <p:nvSpPr>
          <p:cNvPr id="5" name="Date Placeholder 4">
            <a:extLst>
              <a:ext uri="{FF2B5EF4-FFF2-40B4-BE49-F238E27FC236}">
                <a16:creationId xmlns:a16="http://schemas.microsoft.com/office/drawing/2014/main" id="{C13159E2-6D9A-400B-A9A6-28D565729000}"/>
              </a:ext>
            </a:extLst>
          </p:cNvPr>
          <p:cNvSpPr txBox="1">
            <a:spLocks noGrp="1"/>
          </p:cNvSpPr>
          <p:nvPr>
            <p:ph type="dt" sz="half" idx="7"/>
          </p:nvPr>
        </p:nvSpPr>
        <p:spPr/>
        <p:txBody>
          <a:bodyPr/>
          <a:lstStyle>
            <a:lvl1pPr>
              <a:defRPr/>
            </a:lvl1pPr>
          </a:lstStyle>
          <a:p>
            <a:pPr lvl="0"/>
            <a:fld id="{06504276-B810-487C-A6DC-A839499F05F1}" type="datetime1">
              <a:rPr lang="nb-NO"/>
              <a:pPr lvl="0"/>
              <a:t>16.06.2021</a:t>
            </a:fld>
            <a:endParaRPr lang="nb-NO"/>
          </a:p>
        </p:txBody>
      </p:sp>
      <p:sp>
        <p:nvSpPr>
          <p:cNvPr id="6" name="Footer Placeholder 5">
            <a:extLst>
              <a:ext uri="{FF2B5EF4-FFF2-40B4-BE49-F238E27FC236}">
                <a16:creationId xmlns:a16="http://schemas.microsoft.com/office/drawing/2014/main" id="{3B2B1502-3F7F-457A-8A44-B6FD98001412}"/>
              </a:ext>
            </a:extLst>
          </p:cNvPr>
          <p:cNvSpPr txBox="1">
            <a:spLocks noGrp="1"/>
          </p:cNvSpPr>
          <p:nvPr>
            <p:ph type="ftr" sz="quarter" idx="9"/>
          </p:nvPr>
        </p:nvSpPr>
        <p:spPr/>
        <p:txBody>
          <a:bodyPr/>
          <a:lstStyle>
            <a:lvl1pPr>
              <a:defRPr/>
            </a:lvl1pPr>
          </a:lstStyle>
          <a:p>
            <a:pPr lvl="0"/>
            <a:endParaRPr lang="nb-NO"/>
          </a:p>
        </p:txBody>
      </p:sp>
      <p:sp>
        <p:nvSpPr>
          <p:cNvPr id="7" name="Slide Number Placeholder 6">
            <a:extLst>
              <a:ext uri="{FF2B5EF4-FFF2-40B4-BE49-F238E27FC236}">
                <a16:creationId xmlns:a16="http://schemas.microsoft.com/office/drawing/2014/main" id="{F282432F-6817-467E-85A6-7B749412985D}"/>
              </a:ext>
            </a:extLst>
          </p:cNvPr>
          <p:cNvSpPr txBox="1">
            <a:spLocks noGrp="1"/>
          </p:cNvSpPr>
          <p:nvPr>
            <p:ph type="sldNum" sz="quarter" idx="8"/>
          </p:nvPr>
        </p:nvSpPr>
        <p:spPr/>
        <p:txBody>
          <a:bodyPr/>
          <a:lstStyle>
            <a:lvl1pPr>
              <a:defRPr/>
            </a:lvl1pPr>
          </a:lstStyle>
          <a:p>
            <a:pPr lvl="0"/>
            <a:fld id="{1CDEB76B-17AF-44C4-8CE1-BEB7310E0251}" type="slidenum">
              <a:t>‹#›</a:t>
            </a:fld>
            <a:endParaRPr lang="nb-NO"/>
          </a:p>
        </p:txBody>
      </p:sp>
    </p:spTree>
    <p:extLst>
      <p:ext uri="{BB962C8B-B14F-4D97-AF65-F5344CB8AC3E}">
        <p14:creationId xmlns:p14="http://schemas.microsoft.com/office/powerpoint/2010/main" val="163394087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54996-162B-4E86-AE67-C58188087EEE}"/>
              </a:ext>
            </a:extLst>
          </p:cNvPr>
          <p:cNvSpPr txBox="1">
            <a:spLocks noGrp="1"/>
          </p:cNvSpPr>
          <p:nvPr>
            <p:ph type="title"/>
          </p:nvPr>
        </p:nvSpPr>
        <p:spPr/>
        <p:txBody>
          <a:bodyPr/>
          <a:lstStyle>
            <a:lvl1pPr>
              <a:defRPr/>
            </a:lvl1pPr>
          </a:lstStyle>
          <a:p>
            <a:pPr lvl="0"/>
            <a:r>
              <a:rPr lang="en-US"/>
              <a:t>Click to edit Master title style</a:t>
            </a:r>
            <a:endParaRPr lang="nb-NO"/>
          </a:p>
        </p:txBody>
      </p:sp>
      <p:sp>
        <p:nvSpPr>
          <p:cNvPr id="3" name="Vertical Text Placeholder 2">
            <a:extLst>
              <a:ext uri="{FF2B5EF4-FFF2-40B4-BE49-F238E27FC236}">
                <a16:creationId xmlns:a16="http://schemas.microsoft.com/office/drawing/2014/main" id="{2E837D8C-19D0-4B82-A892-988DF679DE4F}"/>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2F000352-CAFB-4324-AE2F-E323643B6CF6}"/>
              </a:ext>
            </a:extLst>
          </p:cNvPr>
          <p:cNvSpPr txBox="1">
            <a:spLocks noGrp="1"/>
          </p:cNvSpPr>
          <p:nvPr>
            <p:ph type="dt" sz="half" idx="7"/>
          </p:nvPr>
        </p:nvSpPr>
        <p:spPr/>
        <p:txBody>
          <a:bodyPr/>
          <a:lstStyle>
            <a:lvl1pPr>
              <a:defRPr/>
            </a:lvl1pPr>
          </a:lstStyle>
          <a:p>
            <a:pPr lvl="0"/>
            <a:fld id="{89CB7877-CAF3-4B4A-AA4A-3258DCF0F9F5}" type="datetime1">
              <a:rPr lang="nb-NO"/>
              <a:pPr lvl="0"/>
              <a:t>16.06.2021</a:t>
            </a:fld>
            <a:endParaRPr lang="nb-NO"/>
          </a:p>
        </p:txBody>
      </p:sp>
      <p:sp>
        <p:nvSpPr>
          <p:cNvPr id="5" name="Footer Placeholder 4">
            <a:extLst>
              <a:ext uri="{FF2B5EF4-FFF2-40B4-BE49-F238E27FC236}">
                <a16:creationId xmlns:a16="http://schemas.microsoft.com/office/drawing/2014/main" id="{01B98407-5D7F-43D9-AD38-51990176C71A}"/>
              </a:ext>
            </a:extLst>
          </p:cNvPr>
          <p:cNvSpPr txBox="1">
            <a:spLocks noGrp="1"/>
          </p:cNvSpPr>
          <p:nvPr>
            <p:ph type="ftr" sz="quarter" idx="9"/>
          </p:nvPr>
        </p:nvSpPr>
        <p:spPr/>
        <p:txBody>
          <a:bodyPr/>
          <a:lstStyle>
            <a:lvl1pPr>
              <a:defRPr/>
            </a:lvl1pPr>
          </a:lstStyle>
          <a:p>
            <a:pPr lvl="0"/>
            <a:endParaRPr lang="nb-NO"/>
          </a:p>
        </p:txBody>
      </p:sp>
      <p:sp>
        <p:nvSpPr>
          <p:cNvPr id="6" name="Slide Number Placeholder 5">
            <a:extLst>
              <a:ext uri="{FF2B5EF4-FFF2-40B4-BE49-F238E27FC236}">
                <a16:creationId xmlns:a16="http://schemas.microsoft.com/office/drawing/2014/main" id="{C8F0999D-02DE-41DF-A6AE-94302625DEC9}"/>
              </a:ext>
            </a:extLst>
          </p:cNvPr>
          <p:cNvSpPr txBox="1">
            <a:spLocks noGrp="1"/>
          </p:cNvSpPr>
          <p:nvPr>
            <p:ph type="sldNum" sz="quarter" idx="8"/>
          </p:nvPr>
        </p:nvSpPr>
        <p:spPr/>
        <p:txBody>
          <a:bodyPr/>
          <a:lstStyle>
            <a:lvl1pPr>
              <a:defRPr/>
            </a:lvl1pPr>
          </a:lstStyle>
          <a:p>
            <a:pPr lvl="0"/>
            <a:fld id="{04D6E4A9-4845-413A-9EB8-EDCA9C7357F8}" type="slidenum">
              <a:t>‹#›</a:t>
            </a:fld>
            <a:endParaRPr lang="nb-NO"/>
          </a:p>
        </p:txBody>
      </p:sp>
    </p:spTree>
    <p:extLst>
      <p:ext uri="{BB962C8B-B14F-4D97-AF65-F5344CB8AC3E}">
        <p14:creationId xmlns:p14="http://schemas.microsoft.com/office/powerpoint/2010/main" val="4125269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3.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F74EF5-9336-4F13-92FC-BC1F9F308F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BC254859-55D8-42A3-A7A4-A098A09829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1BD39823-9962-4080-A49B-59FA03AAB5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64420-10A8-4B33-9B52-64F5E876752C}" type="datetimeFigureOut">
              <a:rPr lang="nb-NO" smtClean="0"/>
              <a:t>16.06.2021</a:t>
            </a:fld>
            <a:endParaRPr lang="nb-NO"/>
          </a:p>
        </p:txBody>
      </p:sp>
      <p:sp>
        <p:nvSpPr>
          <p:cNvPr id="5" name="Footer Placeholder 4">
            <a:extLst>
              <a:ext uri="{FF2B5EF4-FFF2-40B4-BE49-F238E27FC236}">
                <a16:creationId xmlns:a16="http://schemas.microsoft.com/office/drawing/2014/main" id="{8162C10F-8EC0-4CCD-8535-642291DD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a:extLst>
              <a:ext uri="{FF2B5EF4-FFF2-40B4-BE49-F238E27FC236}">
                <a16:creationId xmlns:a16="http://schemas.microsoft.com/office/drawing/2014/main" id="{FA84CF80-3754-4740-9619-006DA87F19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1379D-808C-462B-9D83-2625ABA9213B}" type="slidenum">
              <a:rPr lang="nb-NO" smtClean="0"/>
              <a:t>‹#›</a:t>
            </a:fld>
            <a:endParaRPr lang="nb-NO"/>
          </a:p>
        </p:txBody>
      </p:sp>
    </p:spTree>
    <p:extLst>
      <p:ext uri="{BB962C8B-B14F-4D97-AF65-F5344CB8AC3E}">
        <p14:creationId xmlns:p14="http://schemas.microsoft.com/office/powerpoint/2010/main" val="1052300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4EDEE3-D5D5-4458-89F4-1B4932C68550}" type="datetime1">
              <a:rPr lang="nb-NO" smtClean="0"/>
              <a:t>16.06.2021</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b-NO" smtClean="0"/>
              <a:t>Steinar Skogheim, Gruppe for meldingstjenester, USIT</a:t>
            </a:r>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13D218-3088-451B-986D-86B6E632DFCC}" type="slidenum">
              <a:rPr lang="nb-NO" smtClean="0"/>
              <a:t>‹#›</a:t>
            </a:fld>
            <a:endParaRPr lang="nb-NO"/>
          </a:p>
        </p:txBody>
      </p:sp>
    </p:spTree>
    <p:extLst>
      <p:ext uri="{BB962C8B-B14F-4D97-AF65-F5344CB8AC3E}">
        <p14:creationId xmlns:p14="http://schemas.microsoft.com/office/powerpoint/2010/main" val="64643758"/>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D4EDEE3-D5D5-4458-89F4-1B4932C68550}" type="datetime1">
              <a:rPr lang="nb-NO" smtClean="0"/>
              <a:t>16.06.2021</a:t>
            </a:fld>
            <a:endParaRPr lang="nb-NO"/>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nb-NO"/>
              <a:t>Steinar Skogheim, Gruppe for meldingstjenester, USIT</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213D218-3088-451B-986D-86B6E632DFCC}" type="slidenum">
              <a:rPr lang="nb-NO" smtClean="0"/>
              <a:t>‹#›</a:t>
            </a:fld>
            <a:endParaRPr lang="nb-NO"/>
          </a:p>
        </p:txBody>
      </p:sp>
    </p:spTree>
    <p:extLst>
      <p:ext uri="{BB962C8B-B14F-4D97-AF65-F5344CB8AC3E}">
        <p14:creationId xmlns:p14="http://schemas.microsoft.com/office/powerpoint/2010/main" val="17432903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4A16E5-087B-4E6E-BCD8-41E8DA8FC410}" type="datetimeFigureOut">
              <a:rPr lang="nb-NO" smtClean="0">
                <a:solidFill>
                  <a:prstClr val="black">
                    <a:tint val="75000"/>
                  </a:prstClr>
                </a:solidFill>
                <a:ea typeface="ヒラギノ角ゴ Pro W3" charset="-128"/>
              </a:rPr>
              <a:pPr/>
              <a:t>16.06.2021</a:t>
            </a:fld>
            <a:endParaRPr lang="nb-NO">
              <a:solidFill>
                <a:prstClr val="black">
                  <a:tint val="75000"/>
                </a:prstClr>
              </a:solidFill>
              <a:ea typeface="ヒラギノ角ゴ Pro W3" charset="-128"/>
            </a:endParaRPr>
          </a:p>
        </p:txBody>
      </p:sp>
      <p:sp>
        <p:nvSpPr>
          <p:cNvPr id="5" name="Plassholder for bunn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solidFill>
                <a:prstClr val="black">
                  <a:tint val="75000"/>
                </a:prstClr>
              </a:solidFill>
              <a:ea typeface="ヒラギノ角ゴ Pro W3" charset="-128"/>
            </a:endParaRPr>
          </a:p>
        </p:txBody>
      </p:sp>
      <p:sp>
        <p:nvSpPr>
          <p:cNvPr id="6" name="Plassholder for lysbilde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4BC6A-603A-46BA-9571-97B4708869CE}" type="slidenum">
              <a:rPr lang="nb-NO" smtClean="0">
                <a:solidFill>
                  <a:prstClr val="black">
                    <a:tint val="75000"/>
                  </a:prstClr>
                </a:solidFill>
                <a:ea typeface="ヒラギノ角ゴ Pro W3" charset="-128"/>
              </a:rPr>
              <a:pPr/>
              <a:t>‹#›</a:t>
            </a:fld>
            <a:endParaRPr lang="nb-NO">
              <a:solidFill>
                <a:prstClr val="black">
                  <a:tint val="75000"/>
                </a:prstClr>
              </a:solidFill>
              <a:ea typeface="ヒラギノ角ゴ Pro W3" charset="-128"/>
            </a:endParaRPr>
          </a:p>
        </p:txBody>
      </p:sp>
    </p:spTree>
    <p:extLst>
      <p:ext uri="{BB962C8B-B14F-4D97-AF65-F5344CB8AC3E}">
        <p14:creationId xmlns:p14="http://schemas.microsoft.com/office/powerpoint/2010/main" val="103222628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4A16E5-087B-4E6E-BCD8-41E8DA8FC410}" type="datetimeFigureOut">
              <a:rPr lang="nb-NO" smtClean="0"/>
              <a:t>16.06.2021</a:t>
            </a:fld>
            <a:endParaRPr lang="nb-NO"/>
          </a:p>
        </p:txBody>
      </p:sp>
      <p:sp>
        <p:nvSpPr>
          <p:cNvPr id="5" name="Plassholder for bunn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4BC6A-603A-46BA-9571-97B4708869CE}" type="slidenum">
              <a:rPr lang="nb-NO" smtClean="0"/>
              <a:t>‹#›</a:t>
            </a:fld>
            <a:endParaRPr lang="nb-NO"/>
          </a:p>
        </p:txBody>
      </p:sp>
    </p:spTree>
    <p:extLst>
      <p:ext uri="{BB962C8B-B14F-4D97-AF65-F5344CB8AC3E}">
        <p14:creationId xmlns:p14="http://schemas.microsoft.com/office/powerpoint/2010/main" val="201878454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44A16E5-087B-4E6E-BCD8-41E8DA8FC410}" type="datetimeFigureOut">
              <a:rPr lang="nb-NO" smtClean="0">
                <a:solidFill>
                  <a:prstClr val="black">
                    <a:tint val="75000"/>
                  </a:prstClr>
                </a:solidFill>
                <a:ea typeface="ヒラギノ角ゴ Pro W3" charset="-128"/>
              </a:rPr>
              <a:pPr/>
              <a:t>16.06.2021</a:t>
            </a:fld>
            <a:endParaRPr lang="nb-NO">
              <a:solidFill>
                <a:prstClr val="black">
                  <a:tint val="75000"/>
                </a:prstClr>
              </a:solidFill>
              <a:ea typeface="ヒラギノ角ゴ Pro W3" charset="-128"/>
            </a:endParaRPr>
          </a:p>
        </p:txBody>
      </p:sp>
      <p:sp>
        <p:nvSpPr>
          <p:cNvPr id="5" name="Plassholder for bunntekst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a:solidFill>
                <a:prstClr val="black">
                  <a:tint val="75000"/>
                </a:prstClr>
              </a:solidFill>
              <a:ea typeface="ヒラギノ角ゴ Pro W3" charset="-128"/>
            </a:endParaRPr>
          </a:p>
        </p:txBody>
      </p:sp>
      <p:sp>
        <p:nvSpPr>
          <p:cNvPr id="6" name="Plassholder for lysbildenumm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F84BC6A-603A-46BA-9571-97B4708869CE}" type="slidenum">
              <a:rPr lang="nb-NO" smtClean="0">
                <a:solidFill>
                  <a:prstClr val="black">
                    <a:tint val="75000"/>
                  </a:prstClr>
                </a:solidFill>
                <a:ea typeface="ヒラギノ角ゴ Pro W3" charset="-128"/>
              </a:rPr>
              <a:pPr/>
              <a:t>‹#›</a:t>
            </a:fld>
            <a:endParaRPr lang="nb-NO">
              <a:solidFill>
                <a:prstClr val="black">
                  <a:tint val="75000"/>
                </a:prstClr>
              </a:solidFill>
              <a:ea typeface="ヒラギノ角ゴ Pro W3" charset="-128"/>
            </a:endParaRPr>
          </a:p>
        </p:txBody>
      </p:sp>
    </p:spTree>
    <p:extLst>
      <p:ext uri="{BB962C8B-B14F-4D97-AF65-F5344CB8AC3E}">
        <p14:creationId xmlns:p14="http://schemas.microsoft.com/office/powerpoint/2010/main" val="1368606660"/>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1320800" y="838200"/>
            <a:ext cx="10261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8"/>
          <p:cNvSpPr>
            <a:spLocks noGrp="1" noChangeArrowheads="1"/>
          </p:cNvSpPr>
          <p:nvPr>
            <p:ph type="body" idx="1"/>
          </p:nvPr>
        </p:nvSpPr>
        <p:spPr bwMode="auto">
          <a:xfrm>
            <a:off x="1320800" y="1981200"/>
            <a:ext cx="10261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634695"/>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BC110B-474B-46C7-B580-91395136B66F}" type="datetime1">
              <a:rPr lang="nb-NO" smtClean="0"/>
              <a:t>16.06.2021</a:t>
            </a:fld>
            <a:endParaRPr lang="nb-NO"/>
          </a:p>
        </p:txBody>
      </p:sp>
      <p:sp>
        <p:nvSpPr>
          <p:cNvPr id="5" name="Plassholder for bunn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4BC6A-603A-46BA-9571-97B4708869CE}" type="slidenum">
              <a:rPr lang="nb-NO" smtClean="0"/>
              <a:t>‹#›</a:t>
            </a:fld>
            <a:endParaRPr lang="nb-NO"/>
          </a:p>
        </p:txBody>
      </p:sp>
    </p:spTree>
    <p:extLst>
      <p:ext uri="{BB962C8B-B14F-4D97-AF65-F5344CB8AC3E}">
        <p14:creationId xmlns:p14="http://schemas.microsoft.com/office/powerpoint/2010/main" val="3911683592"/>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1320800" y="838200"/>
            <a:ext cx="10261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a:t>Klikk for å redigere tittelstil</a:t>
            </a:r>
            <a:endParaRPr lang="en-US"/>
          </a:p>
        </p:txBody>
      </p:sp>
      <p:sp>
        <p:nvSpPr>
          <p:cNvPr id="1027" name="Rectangle 8"/>
          <p:cNvSpPr>
            <a:spLocks noGrp="1" noChangeArrowheads="1"/>
          </p:cNvSpPr>
          <p:nvPr>
            <p:ph type="body" idx="1"/>
          </p:nvPr>
        </p:nvSpPr>
        <p:spPr bwMode="auto">
          <a:xfrm>
            <a:off x="1320800" y="1981200"/>
            <a:ext cx="10261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036" name="Rectangle 12"/>
          <p:cNvSpPr>
            <a:spLocks noGrp="1" noChangeArrowheads="1"/>
          </p:cNvSpPr>
          <p:nvPr>
            <p:ph type="sldNum" sz="quarter" idx="4"/>
          </p:nvPr>
        </p:nvSpPr>
        <p:spPr bwMode="auto">
          <a:xfrm>
            <a:off x="10668000" y="6248400"/>
            <a:ext cx="914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a:lvl1pPr>
          </a:lstStyle>
          <a:p>
            <a:pPr>
              <a:defRPr/>
            </a:pPr>
            <a:fld id="{33E7C5BC-CB8A-C04A-B363-73AB26A02167}" type="slidenum">
              <a:rPr lang="en-US"/>
              <a:pPr>
                <a:defRPr/>
              </a:pPr>
              <a:t>‹#›</a:t>
            </a:fld>
            <a:endParaRPr lang="en-US"/>
          </a:p>
        </p:txBody>
      </p:sp>
      <p:pic>
        <p:nvPicPr>
          <p:cNvPr id="1031" name="Picture 6" descr="UiO_A.png"/>
          <p:cNvPicPr>
            <a:picLocks noChangeAspect="1"/>
          </p:cNvPicPr>
          <p:nvPr userDrawn="1"/>
        </p:nvPicPr>
        <p:blipFill>
          <a:blip r:embed="rId13"/>
          <a:srcRect/>
          <a:stretch>
            <a:fillRect/>
          </a:stretch>
        </p:blipFill>
        <p:spPr bwMode="auto">
          <a:xfrm>
            <a:off x="406400" y="228601"/>
            <a:ext cx="3067051" cy="149225"/>
          </a:xfrm>
          <a:prstGeom prst="rect">
            <a:avLst/>
          </a:prstGeom>
          <a:noFill/>
          <a:ln w="9525">
            <a:noFill/>
            <a:miter lim="800000"/>
            <a:headEnd/>
            <a:tailEnd/>
          </a:ln>
        </p:spPr>
      </p:pic>
    </p:spTree>
    <p:extLst>
      <p:ext uri="{BB962C8B-B14F-4D97-AF65-F5344CB8AC3E}">
        <p14:creationId xmlns:p14="http://schemas.microsoft.com/office/powerpoint/2010/main" val="194536670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hf hdr="0" ft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739446-76F9-418F-AC44-FA05DF2F948A}"/>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nb-NO"/>
          </a:p>
        </p:txBody>
      </p:sp>
      <p:sp>
        <p:nvSpPr>
          <p:cNvPr id="3" name="Text Placeholder 2">
            <a:extLst>
              <a:ext uri="{FF2B5EF4-FFF2-40B4-BE49-F238E27FC236}">
                <a16:creationId xmlns:a16="http://schemas.microsoft.com/office/drawing/2014/main" id="{D655EC70-D681-40FE-9B5B-06A678D529B8}"/>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862CE167-41AC-4077-A979-686A1114FAEA}"/>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nb-NO" sz="1200" b="0" i="0" u="none" strike="noStrike" kern="1200" cap="none" spc="0" baseline="0">
                <a:solidFill>
                  <a:srgbClr val="898989"/>
                </a:solidFill>
                <a:uFillTx/>
                <a:latin typeface="Calibri"/>
              </a:defRPr>
            </a:lvl1pPr>
          </a:lstStyle>
          <a:p>
            <a:pPr lvl="0"/>
            <a:fld id="{C62D6823-3825-4944-B871-5FF659E2300B}" type="datetime1">
              <a:rPr lang="nb-NO"/>
              <a:pPr lvl="0"/>
              <a:t>16.06.2021</a:t>
            </a:fld>
            <a:endParaRPr lang="nb-NO"/>
          </a:p>
        </p:txBody>
      </p:sp>
      <p:sp>
        <p:nvSpPr>
          <p:cNvPr id="5" name="Footer Placeholder 4">
            <a:extLst>
              <a:ext uri="{FF2B5EF4-FFF2-40B4-BE49-F238E27FC236}">
                <a16:creationId xmlns:a16="http://schemas.microsoft.com/office/drawing/2014/main" id="{6A861701-0CBD-4038-9DF9-0752D7C6812F}"/>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nb-NO" sz="1200" b="0" i="0" u="none" strike="noStrike" kern="1200" cap="none" spc="0" baseline="0">
                <a:solidFill>
                  <a:srgbClr val="898989"/>
                </a:solidFill>
                <a:uFillTx/>
                <a:latin typeface="Calibri"/>
              </a:defRPr>
            </a:lvl1pPr>
          </a:lstStyle>
          <a:p>
            <a:pPr lvl="0"/>
            <a:endParaRPr lang="nb-NO"/>
          </a:p>
        </p:txBody>
      </p:sp>
      <p:sp>
        <p:nvSpPr>
          <p:cNvPr id="6" name="Slide Number Placeholder 5">
            <a:extLst>
              <a:ext uri="{FF2B5EF4-FFF2-40B4-BE49-F238E27FC236}">
                <a16:creationId xmlns:a16="http://schemas.microsoft.com/office/drawing/2014/main" id="{A19618B3-A68A-42BE-93C7-74677E2F2C8A}"/>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nb-NO" sz="1200" b="0" i="0" u="none" strike="noStrike" kern="1200" cap="none" spc="0" baseline="0">
                <a:solidFill>
                  <a:srgbClr val="898989"/>
                </a:solidFill>
                <a:uFillTx/>
                <a:latin typeface="Calibri"/>
              </a:defRPr>
            </a:lvl1pPr>
          </a:lstStyle>
          <a:p>
            <a:pPr lvl="0"/>
            <a:fld id="{BE61C1FC-17FB-4265-BBC9-1F07CBA3D2DA}" type="slidenum">
              <a:t>‹#›</a:t>
            </a:fld>
            <a:endParaRPr lang="nb-NO"/>
          </a:p>
        </p:txBody>
      </p:sp>
    </p:spTree>
    <p:extLst>
      <p:ext uri="{BB962C8B-B14F-4D97-AF65-F5344CB8AC3E}">
        <p14:creationId xmlns:p14="http://schemas.microsoft.com/office/powerpoint/2010/main" val="1450494426"/>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teinar.skogheim@usit.uio.no"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9.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96.xml"/></Relationships>
</file>

<file path=ppt/slides/_rels/slide2.xml.rels><?xml version="1.0" encoding="UTF-8" standalone="yes"?>
<Relationships xmlns="http://schemas.openxmlformats.org/package/2006/relationships"><Relationship Id="rId2" Type="http://schemas.openxmlformats.org/officeDocument/2006/relationships/hyperlink" Target="https://www.uio.no/for-ansatte/kompetanse/tema/data/e-post-og-kalender/kurs-zoom/"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96.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96.xml"/></Relationships>
</file>

<file path=ppt/slides/_rels/slide22.xml.rels><?xml version="1.0" encoding="UTF-8" standalone="yes"?>
<Relationships xmlns="http://schemas.openxmlformats.org/package/2006/relationships"><Relationship Id="rId3" Type="http://schemas.openxmlformats.org/officeDocument/2006/relationships/hyperlink" Target="https://www.uio.no/for-ansatte/kompetanse/tema/data/e-post-og-kalender/nettkurs-i-outlook/" TargetMode="External"/><Relationship Id="rId2" Type="http://schemas.openxmlformats.org/officeDocument/2006/relationships/image" Target="../media/image17.jpeg"/><Relationship Id="rId1" Type="http://schemas.openxmlformats.org/officeDocument/2006/relationships/slideLayout" Target="../slideLayouts/slideLayout10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0.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0.xml"/><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hyperlink" Target="https://www.uio.no/tjenester/it/telefoni-sanntid/" TargetMode="External"/><Relationship Id="rId1" Type="http://schemas.openxmlformats.org/officeDocument/2006/relationships/slideLayout" Target="../slideLayouts/slideLayout96.xml"/></Relationships>
</file>

<file path=ppt/slides/_rels/slide32.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9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hyperlink" Target="https://www.uio.no/tjenester/it/e-post-kalender/apple-mail-og-kalender/" TargetMode="Externa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0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0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hyperlink" Target="https://nettskjema.no/a/falske-eposter" TargetMode="External"/><Relationship Id="rId2" Type="http://schemas.openxmlformats.org/officeDocument/2006/relationships/hyperlink" Target="https://nettskjema.no/a/sikker-oktober-2020" TargetMode="External"/><Relationship Id="rId1" Type="http://schemas.openxmlformats.org/officeDocument/2006/relationships/slideLayout" Target="../slideLayouts/slideLayout13.xml"/><Relationship Id="rId4" Type="http://schemas.openxmlformats.org/officeDocument/2006/relationships/hyperlink" Target="https://www.uio.no/tjenester/it/sikkerhet/sikker-oktober/2020/e-lering.html"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37.jpg"/><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2" Type="http://schemas.openxmlformats.org/officeDocument/2006/relationships/hyperlink" Target="https://support.microsoft.com/en-us/office/learn-to-narrow-your-search-criteria-for-better-searches-in-outlook-d824d1e9-a255-4c8a-8553-276fb895a8da" TargetMode="External"/><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6.xm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36.xml"/><Relationship Id="rId4" Type="http://schemas.openxmlformats.org/officeDocument/2006/relationships/hyperlink" Target="http://www.uio.no/tjenester/it/e-post-kalender/outlook/hjelp/e-post/recover.html" TargetMode="External"/></Relationships>
</file>

<file path=ppt/slides/_rels/slide6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36.xml"/></Relationships>
</file>

<file path=ppt/slides/_rels/slide7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36.xml"/></Relationships>
</file>

<file path=ppt/slides/_rels/slide7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36.xml"/></Relationships>
</file>

<file path=ppt/slides/_rels/slide7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36.xml"/></Relationships>
</file>

<file path=ppt/slides/_rels/slide78.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36.xml"/></Relationships>
</file>

<file path=ppt/slides/_rels/slide79.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1.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3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5.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png"/><Relationship Id="rId1" Type="http://schemas.openxmlformats.org/officeDocument/2006/relationships/slideLayout" Target="../slideLayouts/slideLayout102.xml"/><Relationship Id="rId4" Type="http://schemas.openxmlformats.org/officeDocument/2006/relationships/image" Target="../media/image64.jpeg"/></Relationships>
</file>

<file path=ppt/slides/_rels/slide91.xml.rels><?xml version="1.0" encoding="UTF-8" standalone="yes"?>
<Relationships xmlns="http://schemas.openxmlformats.org/package/2006/relationships"><Relationship Id="rId3" Type="http://schemas.openxmlformats.org/officeDocument/2006/relationships/hyperlink" Target="https://www.uio.no/for-ansatte/ansettelsesforhold/hms/bht/ergonomi/ergonomi-kontoret/pause-ovelser/" TargetMode="External"/><Relationship Id="rId2" Type="http://schemas.openxmlformats.org/officeDocument/2006/relationships/hyperlink" Target="https://www.uio.no/for-ansatte/ansettelsesforhold/hms/bht/index.html" TargetMode="External"/><Relationship Id="rId1" Type="http://schemas.openxmlformats.org/officeDocument/2006/relationships/slideLayout" Target="../slideLayouts/slideLayout10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hyperlink" Target="https://www.uio.no/for-ansatte/ansettelsesforhold/hms/bht/ergonomi/ergonomi-kontoret/" TargetMode="External"/></Relationships>
</file>

<file path=ppt/slides/_rels/slide9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93.xml.rels><?xml version="1.0" encoding="UTF-8" standalone="yes"?>
<Relationships xmlns="http://schemas.openxmlformats.org/package/2006/relationships"><Relationship Id="rId3" Type="http://schemas.openxmlformats.org/officeDocument/2006/relationships/hyperlink" Target="https://nettskjema.no/a/145719" TargetMode="External"/><Relationship Id="rId2" Type="http://schemas.openxmlformats.org/officeDocument/2006/relationships/hyperlink" Target="https://www.uio.no/for-ansatte/kompetanse/tema/data/e-post-og-kalender/kurs-zoom/" TargetMode="External"/><Relationship Id="rId1" Type="http://schemas.openxmlformats.org/officeDocument/2006/relationships/slideLayout" Target="../slideLayouts/slideLayout47.xml"/><Relationship Id="rId5" Type="http://schemas.openxmlformats.org/officeDocument/2006/relationships/image" Target="../media/image67.jpeg"/><Relationship Id="rId4" Type="http://schemas.openxmlformats.org/officeDocument/2006/relationships/hyperlink" Target="mailto:steinar.skogheim@usit.uio.n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B7C20-7FC3-4100-B057-36688EB055E2}"/>
              </a:ext>
            </a:extLst>
          </p:cNvPr>
          <p:cNvSpPr>
            <a:spLocks noGrp="1"/>
          </p:cNvSpPr>
          <p:nvPr>
            <p:ph type="ctrTitle"/>
          </p:nvPr>
        </p:nvSpPr>
        <p:spPr>
          <a:xfrm>
            <a:off x="584886" y="570414"/>
            <a:ext cx="11524736" cy="1149531"/>
          </a:xfrm>
        </p:spPr>
        <p:txBody>
          <a:bodyPr>
            <a:normAutofit fontScale="90000"/>
          </a:bodyPr>
          <a:lstStyle/>
          <a:p>
            <a:pPr algn="l"/>
            <a:r>
              <a:rPr lang="nb-NO" dirty="0" smtClean="0">
                <a:solidFill>
                  <a:srgbClr val="222222"/>
                </a:solidFill>
                <a:latin typeface="Arial" panose="020B0604020202020204" pitchFamily="34" charset="0"/>
              </a:rPr>
              <a:t>Sentrale emner og svar på spørsmål</a:t>
            </a:r>
            <a:endParaRPr lang="nb-NO" dirty="0"/>
          </a:p>
        </p:txBody>
      </p:sp>
      <p:sp>
        <p:nvSpPr>
          <p:cNvPr id="3" name="Subtitle 2">
            <a:extLst>
              <a:ext uri="{FF2B5EF4-FFF2-40B4-BE49-F238E27FC236}">
                <a16:creationId xmlns:a16="http://schemas.microsoft.com/office/drawing/2014/main" id="{9EA2F4ED-B02F-43C1-9C46-B2859A6B1435}"/>
              </a:ext>
            </a:extLst>
          </p:cNvPr>
          <p:cNvSpPr>
            <a:spLocks noGrp="1"/>
          </p:cNvSpPr>
          <p:nvPr>
            <p:ph type="subTitle" idx="1"/>
          </p:nvPr>
        </p:nvSpPr>
        <p:spPr>
          <a:xfrm>
            <a:off x="782596" y="3874918"/>
            <a:ext cx="10608214" cy="2173185"/>
          </a:xfrm>
        </p:spPr>
        <p:txBody>
          <a:bodyPr>
            <a:normAutofit fontScale="85000" lnSpcReduction="20000"/>
          </a:bodyPr>
          <a:lstStyle/>
          <a:p>
            <a:pPr algn="l"/>
            <a:r>
              <a:rPr lang="nb-NO" dirty="0"/>
              <a:t>Steinar </a:t>
            </a:r>
            <a:r>
              <a:rPr lang="nb-NO" dirty="0" smtClean="0"/>
              <a:t>Skogheim</a:t>
            </a:r>
          </a:p>
          <a:p>
            <a:pPr algn="l"/>
            <a:r>
              <a:rPr lang="nb-NO" dirty="0" smtClean="0">
                <a:hlinkClick r:id="rId2"/>
              </a:rPr>
              <a:t>steinar.skogheim@usit.uio.no</a:t>
            </a:r>
            <a:endParaRPr lang="nb-NO" dirty="0" smtClean="0"/>
          </a:p>
          <a:p>
            <a:pPr algn="l"/>
            <a:endParaRPr lang="nb-NO" dirty="0" smtClean="0"/>
          </a:p>
          <a:p>
            <a:pPr algn="l"/>
            <a:r>
              <a:rPr lang="nb-NO" dirty="0" smtClean="0"/>
              <a:t>Kursenes nettside:</a:t>
            </a:r>
          </a:p>
          <a:p>
            <a:pPr algn="l"/>
            <a:endParaRPr lang="nb-NO" dirty="0" smtClean="0"/>
          </a:p>
          <a:p>
            <a:pPr algn="l"/>
            <a:r>
              <a:rPr lang="nb-NO" dirty="0"/>
              <a:t>https://www.uio.no/for-ansatte/kompetanse/tema/data/e-post-og-kalender/kurs-zoom/index.html</a:t>
            </a:r>
          </a:p>
          <a:p>
            <a:pPr algn="l"/>
            <a:endParaRPr lang="nb-NO" dirty="0"/>
          </a:p>
        </p:txBody>
      </p:sp>
      <p:sp>
        <p:nvSpPr>
          <p:cNvPr id="4" name="TextBox 3"/>
          <p:cNvSpPr txBox="1"/>
          <p:nvPr/>
        </p:nvSpPr>
        <p:spPr>
          <a:xfrm>
            <a:off x="691978" y="2191265"/>
            <a:ext cx="10028273" cy="12123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600" b="0" i="0" u="none" strike="noStrike" kern="1200" cap="none" spc="0" normalizeH="0" baseline="0" noProof="0" dirty="0" smtClean="0">
                <a:ln>
                  <a:noFill/>
                </a:ln>
                <a:solidFill>
                  <a:prstClr val="black"/>
                </a:solidFill>
                <a:effectLst/>
                <a:uLnTx/>
                <a:uFillTx/>
                <a:latin typeface="Calibri" panose="020F0502020204030204"/>
                <a:ea typeface="+mn-ea"/>
                <a:cs typeface="+mn-cs"/>
              </a:rPr>
              <a:t>Nettkurs tirsdag 22.juni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600" b="0" i="0" u="none" strike="noStrike" kern="1200" cap="none" spc="0" normalizeH="0" baseline="0" noProof="0" dirty="0" smtClean="0">
                <a:ln>
                  <a:noFill/>
                </a:ln>
                <a:solidFill>
                  <a:prstClr val="black"/>
                </a:solidFill>
                <a:effectLst/>
                <a:uLnTx/>
                <a:uFillTx/>
                <a:latin typeface="Calibri" panose="020F0502020204030204"/>
                <a:ea typeface="+mn-ea"/>
                <a:cs typeface="+mn-cs"/>
              </a:rPr>
              <a:t>Kl.12:00 – 13:00</a:t>
            </a:r>
            <a:endParaRPr kumimoji="0" lang="nb-NO"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7698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171450" lvl="0" indent="-171450" fontAlgn="base">
              <a:spcBef>
                <a:spcPts val="750"/>
              </a:spcBef>
            </a:pPr>
            <a:r>
              <a:rPr lang="nb-NO" sz="4400" dirty="0">
                <a:solidFill>
                  <a:srgbClr val="000000"/>
                </a:solidFill>
                <a:latin typeface="Helvetica-Neue"/>
                <a:ea typeface="+mn-ea"/>
                <a:cs typeface="+mn-cs"/>
              </a:rPr>
              <a:t>Når du er på jobb</a:t>
            </a:r>
            <a:endParaRPr lang="nb-NO" sz="4400" dirty="0">
              <a:solidFill>
                <a:srgbClr val="000000"/>
              </a:solidFill>
              <a:latin typeface="Helvetica-Neue"/>
              <a:ea typeface="+mn-ea"/>
              <a:cs typeface="+mn-cs"/>
            </a:endParaRPr>
          </a:p>
        </p:txBody>
      </p:sp>
      <p:sp>
        <p:nvSpPr>
          <p:cNvPr id="3" name="Content Placeholder 2"/>
          <p:cNvSpPr>
            <a:spLocks noGrp="1"/>
          </p:cNvSpPr>
          <p:nvPr>
            <p:ph idx="1"/>
          </p:nvPr>
        </p:nvSpPr>
        <p:spPr/>
        <p:txBody>
          <a:bodyPr>
            <a:normAutofit/>
          </a:bodyPr>
          <a:lstStyle/>
          <a:p>
            <a:pPr fontAlgn="base">
              <a:buFont typeface="+mj-lt"/>
              <a:buAutoNum type="arabicPeriod"/>
            </a:pPr>
            <a:r>
              <a:rPr lang="nb-NO" sz="2400" dirty="0" smtClean="0">
                <a:solidFill>
                  <a:srgbClr val="000000"/>
                </a:solidFill>
                <a:latin typeface="Helvetica-Neue"/>
              </a:rPr>
              <a:t>Kjenn </a:t>
            </a:r>
            <a:r>
              <a:rPr lang="nb-NO" sz="2400" dirty="0">
                <a:solidFill>
                  <a:srgbClr val="000000"/>
                </a:solidFill>
                <a:latin typeface="Helvetica-Neue"/>
              </a:rPr>
              <a:t>IT-reglementet og hva som er lov og ikke lov.</a:t>
            </a:r>
          </a:p>
          <a:p>
            <a:pPr fontAlgn="base">
              <a:buFont typeface="+mj-lt"/>
              <a:buAutoNum type="arabicPeriod"/>
            </a:pPr>
            <a:r>
              <a:rPr lang="nb-NO" sz="2400" dirty="0">
                <a:solidFill>
                  <a:srgbClr val="000000"/>
                </a:solidFill>
                <a:latin typeface="Helvetica-Neue"/>
              </a:rPr>
              <a:t>Vær bevisst på om maskinen plutselig oppfører seg annerledes.</a:t>
            </a:r>
          </a:p>
          <a:p>
            <a:pPr fontAlgn="base">
              <a:buFont typeface="+mj-lt"/>
              <a:buAutoNum type="arabicPeriod"/>
            </a:pPr>
            <a:r>
              <a:rPr lang="nb-NO" sz="2400" dirty="0">
                <a:solidFill>
                  <a:srgbClr val="000000"/>
                </a:solidFill>
                <a:latin typeface="Helvetica-Neue"/>
              </a:rPr>
              <a:t>Bruk UiOs hjemmeområder og fellesområder fremfor andre skytjenester.</a:t>
            </a:r>
          </a:p>
          <a:p>
            <a:pPr fontAlgn="base">
              <a:buFont typeface="+mj-lt"/>
              <a:buAutoNum type="arabicPeriod"/>
            </a:pPr>
            <a:r>
              <a:rPr lang="nb-NO" sz="2400" dirty="0">
                <a:solidFill>
                  <a:srgbClr val="000000"/>
                </a:solidFill>
                <a:latin typeface="Helvetica-Neue"/>
              </a:rPr>
              <a:t>Når du trenger en IT-tjeneste – velg den riktige. Spør lokal IT eller USIT.</a:t>
            </a:r>
            <a:endParaRPr lang="nb-NO" sz="2400" b="0" i="0" dirty="0">
              <a:solidFill>
                <a:srgbClr val="000000"/>
              </a:solidFill>
              <a:effectLst/>
              <a:latin typeface="Helvetica-Neue"/>
            </a:endParaRPr>
          </a:p>
        </p:txBody>
      </p:sp>
      <p:sp>
        <p:nvSpPr>
          <p:cNvPr id="4" name="Footer Placeholder 3"/>
          <p:cNvSpPr>
            <a:spLocks noGrp="1"/>
          </p:cNvSpPr>
          <p:nvPr>
            <p:ph type="ftr" sz="quarter" idx="11"/>
          </p:nvPr>
        </p:nvSpPr>
        <p:spPr/>
        <p:txBody>
          <a:bodyPr/>
          <a:lstStyle/>
          <a:p>
            <a:r>
              <a:rPr lang="nb-NO" smtClean="0"/>
              <a:t>Steinar Skogheim, Gruppe for meldingstjenester, USIT</a:t>
            </a:r>
            <a:endParaRPr lang="nb-NO" dirty="0"/>
          </a:p>
        </p:txBody>
      </p:sp>
      <p:sp>
        <p:nvSpPr>
          <p:cNvPr id="5" name="Slide Number Placeholder 4"/>
          <p:cNvSpPr>
            <a:spLocks noGrp="1"/>
          </p:cNvSpPr>
          <p:nvPr>
            <p:ph type="sldNum" sz="quarter" idx="12"/>
          </p:nvPr>
        </p:nvSpPr>
        <p:spPr/>
        <p:txBody>
          <a:bodyPr/>
          <a:lstStyle/>
          <a:p>
            <a:fld id="{8213D218-3088-451B-986D-86B6E632DFCC}" type="slidenum">
              <a:rPr lang="nb-NO" smtClean="0"/>
              <a:pPr/>
              <a:t>10</a:t>
            </a:fld>
            <a:endParaRPr lang="nb-NO" dirty="0"/>
          </a:p>
        </p:txBody>
      </p:sp>
    </p:spTree>
    <p:extLst>
      <p:ext uri="{BB962C8B-B14F-4D97-AF65-F5344CB8AC3E}">
        <p14:creationId xmlns:p14="http://schemas.microsoft.com/office/powerpoint/2010/main" val="3970274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171450" lvl="0" indent="-171450" fontAlgn="base">
              <a:spcBef>
                <a:spcPts val="750"/>
              </a:spcBef>
            </a:pPr>
            <a:r>
              <a:rPr lang="nb-NO" sz="4400" dirty="0">
                <a:solidFill>
                  <a:srgbClr val="000000"/>
                </a:solidFill>
                <a:latin typeface="Helvetica-Neue"/>
                <a:ea typeface="+mn-ea"/>
                <a:cs typeface="+mn-cs"/>
              </a:rPr>
              <a:t>Når du leser e-post</a:t>
            </a:r>
            <a:endParaRPr lang="nb-NO" sz="4400" dirty="0">
              <a:solidFill>
                <a:srgbClr val="000000"/>
              </a:solidFill>
              <a:latin typeface="Helvetica-Neue"/>
              <a:ea typeface="+mn-ea"/>
              <a:cs typeface="+mn-cs"/>
            </a:endParaRPr>
          </a:p>
        </p:txBody>
      </p:sp>
      <p:sp>
        <p:nvSpPr>
          <p:cNvPr id="3" name="Content Placeholder 2"/>
          <p:cNvSpPr>
            <a:spLocks noGrp="1"/>
          </p:cNvSpPr>
          <p:nvPr>
            <p:ph idx="1"/>
          </p:nvPr>
        </p:nvSpPr>
        <p:spPr/>
        <p:txBody>
          <a:bodyPr>
            <a:normAutofit/>
          </a:bodyPr>
          <a:lstStyle/>
          <a:p>
            <a:pPr fontAlgn="base">
              <a:buFont typeface="+mj-lt"/>
              <a:buAutoNum type="arabicPeriod"/>
            </a:pPr>
            <a:r>
              <a:rPr lang="nb-NO" sz="2400" dirty="0" smtClean="0">
                <a:solidFill>
                  <a:srgbClr val="000000"/>
                </a:solidFill>
                <a:latin typeface="Helvetica-Neue"/>
              </a:rPr>
              <a:t>Vær skeptisk til å klikke på lenker i e-post – peker de rett sted?</a:t>
            </a:r>
          </a:p>
          <a:p>
            <a:pPr fontAlgn="base">
              <a:buFont typeface="+mj-lt"/>
              <a:buAutoNum type="arabicPeriod"/>
            </a:pPr>
            <a:r>
              <a:rPr lang="nb-NO" sz="2400" dirty="0" smtClean="0">
                <a:solidFill>
                  <a:srgbClr val="000000"/>
                </a:solidFill>
                <a:latin typeface="Helvetica-Neue"/>
              </a:rPr>
              <a:t>Sjekk </a:t>
            </a:r>
            <a:r>
              <a:rPr lang="nb-NO" sz="2400" dirty="0">
                <a:solidFill>
                  <a:srgbClr val="000000"/>
                </a:solidFill>
                <a:latin typeface="Helvetica-Neue"/>
              </a:rPr>
              <a:t>svaradressen – går svaret ditt dit du tror?</a:t>
            </a:r>
          </a:p>
          <a:p>
            <a:pPr fontAlgn="base">
              <a:buFont typeface="+mj-lt"/>
              <a:buAutoNum type="arabicPeriod"/>
            </a:pPr>
            <a:r>
              <a:rPr lang="nb-NO" sz="2400" dirty="0">
                <a:solidFill>
                  <a:srgbClr val="000000"/>
                </a:solidFill>
                <a:latin typeface="Helvetica-Neue"/>
              </a:rPr>
              <a:t>Ikke stol på avsenderen – e-post kan lett forfalskes.</a:t>
            </a:r>
          </a:p>
          <a:p>
            <a:pPr fontAlgn="base">
              <a:buFont typeface="+mj-lt"/>
              <a:buAutoNum type="arabicPeriod"/>
            </a:pPr>
            <a:r>
              <a:rPr lang="nb-NO" sz="2400" dirty="0">
                <a:solidFill>
                  <a:srgbClr val="000000"/>
                </a:solidFill>
                <a:latin typeface="Helvetica-Neue"/>
              </a:rPr>
              <a:t>Ha et bevisst forhold til hvilke dokumenter du sender ut av UiO.</a:t>
            </a:r>
          </a:p>
          <a:p>
            <a:pPr fontAlgn="base">
              <a:buFont typeface="+mj-lt"/>
              <a:buAutoNum type="arabicPeriod"/>
            </a:pPr>
            <a:r>
              <a:rPr lang="nb-NO" sz="2400" dirty="0" smtClean="0">
                <a:solidFill>
                  <a:srgbClr val="000000"/>
                </a:solidFill>
                <a:latin typeface="Helvetica-Neue"/>
              </a:rPr>
              <a:t>Ikke send sensitivt innhold i e-post uten videre.</a:t>
            </a:r>
          </a:p>
          <a:p>
            <a:pPr fontAlgn="base">
              <a:buFont typeface="+mj-lt"/>
              <a:buAutoNum type="arabicPeriod"/>
            </a:pPr>
            <a:r>
              <a:rPr lang="nb-NO" sz="2400" dirty="0" smtClean="0">
                <a:solidFill>
                  <a:srgbClr val="000000"/>
                </a:solidFill>
                <a:latin typeface="Helvetica-Neue"/>
              </a:rPr>
              <a:t>Send </a:t>
            </a:r>
            <a:r>
              <a:rPr lang="nb-NO" sz="2400" dirty="0">
                <a:solidFill>
                  <a:srgbClr val="000000"/>
                </a:solidFill>
                <a:latin typeface="Helvetica-Neue"/>
              </a:rPr>
              <a:t>aldri brukernavn og passord i e-post – UiO vil aldri spørre om dette.</a:t>
            </a:r>
            <a:endParaRPr lang="nb-NO" sz="2400" b="0" i="0" dirty="0">
              <a:solidFill>
                <a:srgbClr val="000000"/>
              </a:solidFill>
              <a:effectLst/>
              <a:latin typeface="Helvetica-Neue"/>
            </a:endParaRPr>
          </a:p>
        </p:txBody>
      </p:sp>
      <p:sp>
        <p:nvSpPr>
          <p:cNvPr id="4" name="Footer Placeholder 3"/>
          <p:cNvSpPr>
            <a:spLocks noGrp="1"/>
          </p:cNvSpPr>
          <p:nvPr>
            <p:ph type="ftr" sz="quarter" idx="11"/>
          </p:nvPr>
        </p:nvSpPr>
        <p:spPr/>
        <p:txBody>
          <a:bodyPr/>
          <a:lstStyle/>
          <a:p>
            <a:r>
              <a:rPr lang="nb-NO" smtClean="0"/>
              <a:t>Steinar Skogheim, Gruppe for meldingstjenester, USIT</a:t>
            </a:r>
            <a:endParaRPr lang="nb-NO" dirty="0"/>
          </a:p>
        </p:txBody>
      </p:sp>
      <p:sp>
        <p:nvSpPr>
          <p:cNvPr id="5" name="Slide Number Placeholder 4"/>
          <p:cNvSpPr>
            <a:spLocks noGrp="1"/>
          </p:cNvSpPr>
          <p:nvPr>
            <p:ph type="sldNum" sz="quarter" idx="12"/>
          </p:nvPr>
        </p:nvSpPr>
        <p:spPr/>
        <p:txBody>
          <a:bodyPr/>
          <a:lstStyle/>
          <a:p>
            <a:fld id="{8213D218-3088-451B-986D-86B6E632DFCC}" type="slidenum">
              <a:rPr lang="nb-NO" smtClean="0"/>
              <a:pPr/>
              <a:t>11</a:t>
            </a:fld>
            <a:endParaRPr lang="nb-NO" dirty="0"/>
          </a:p>
        </p:txBody>
      </p:sp>
    </p:spTree>
    <p:extLst>
      <p:ext uri="{BB962C8B-B14F-4D97-AF65-F5344CB8AC3E}">
        <p14:creationId xmlns:p14="http://schemas.microsoft.com/office/powerpoint/2010/main" val="2428405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551" y="365127"/>
            <a:ext cx="10711249" cy="1325563"/>
          </a:xfrm>
        </p:spPr>
        <p:txBody>
          <a:bodyPr>
            <a:normAutofit/>
          </a:bodyPr>
          <a:lstStyle/>
          <a:p>
            <a:pPr marL="171450" lvl="0" indent="-171450" fontAlgn="base">
              <a:spcBef>
                <a:spcPts val="750"/>
              </a:spcBef>
            </a:pPr>
            <a:r>
              <a:rPr lang="nb-NO" sz="4400" dirty="0">
                <a:solidFill>
                  <a:srgbClr val="000000"/>
                </a:solidFill>
                <a:latin typeface="Helvetica-Neue"/>
                <a:ea typeface="+mn-ea"/>
                <a:cs typeface="+mn-cs"/>
              </a:rPr>
              <a:t>Når du er på sosiale medier</a:t>
            </a:r>
            <a:endParaRPr lang="nb-NO" sz="4400" dirty="0">
              <a:solidFill>
                <a:srgbClr val="000000"/>
              </a:solidFill>
              <a:latin typeface="Helvetica-Neue"/>
              <a:ea typeface="+mn-ea"/>
              <a:cs typeface="+mn-cs"/>
            </a:endParaRPr>
          </a:p>
        </p:txBody>
      </p:sp>
      <p:sp>
        <p:nvSpPr>
          <p:cNvPr id="3" name="Content Placeholder 2"/>
          <p:cNvSpPr>
            <a:spLocks noGrp="1"/>
          </p:cNvSpPr>
          <p:nvPr>
            <p:ph idx="1"/>
          </p:nvPr>
        </p:nvSpPr>
        <p:spPr>
          <a:xfrm>
            <a:off x="551935" y="1825625"/>
            <a:ext cx="11401167" cy="4351338"/>
          </a:xfrm>
        </p:spPr>
        <p:txBody>
          <a:bodyPr>
            <a:normAutofit/>
          </a:bodyPr>
          <a:lstStyle/>
          <a:p>
            <a:pPr fontAlgn="base">
              <a:buFont typeface="+mj-lt"/>
              <a:buAutoNum type="arabicPeriod"/>
            </a:pPr>
            <a:r>
              <a:rPr lang="nb-NO" sz="2400" dirty="0" smtClean="0">
                <a:solidFill>
                  <a:srgbClr val="000000"/>
                </a:solidFill>
                <a:latin typeface="Helvetica-Neue"/>
              </a:rPr>
              <a:t>Bruk </a:t>
            </a:r>
            <a:r>
              <a:rPr lang="nb-NO" sz="2400" dirty="0">
                <a:solidFill>
                  <a:srgbClr val="000000"/>
                </a:solidFill>
                <a:latin typeface="Helvetica-Neue"/>
              </a:rPr>
              <a:t>ulike passord på ulike tjenester.</a:t>
            </a:r>
          </a:p>
          <a:p>
            <a:pPr fontAlgn="base">
              <a:buFont typeface="+mj-lt"/>
              <a:buAutoNum type="arabicPeriod"/>
            </a:pPr>
            <a:r>
              <a:rPr lang="nb-NO" sz="2400" dirty="0">
                <a:solidFill>
                  <a:srgbClr val="000000"/>
                </a:solidFill>
                <a:latin typeface="Helvetica-Neue"/>
              </a:rPr>
              <a:t>Beskytt </a:t>
            </a:r>
            <a:r>
              <a:rPr lang="nb-NO" sz="2400" dirty="0" err="1">
                <a:solidFill>
                  <a:srgbClr val="000000"/>
                </a:solidFill>
                <a:latin typeface="Helvetica-Neue"/>
              </a:rPr>
              <a:t>e-postkontoen</a:t>
            </a:r>
            <a:r>
              <a:rPr lang="nb-NO" sz="2400" dirty="0">
                <a:solidFill>
                  <a:srgbClr val="000000"/>
                </a:solidFill>
                <a:latin typeface="Helvetica-Neue"/>
              </a:rPr>
              <a:t> du bruker til sosiale medier, bruk </a:t>
            </a:r>
            <a:r>
              <a:rPr lang="nb-NO" sz="2400" dirty="0" err="1">
                <a:solidFill>
                  <a:srgbClr val="000000"/>
                </a:solidFill>
                <a:latin typeface="Helvetica-Neue"/>
              </a:rPr>
              <a:t>tofaktor</a:t>
            </a:r>
            <a:r>
              <a:rPr lang="nb-NO" sz="2400" dirty="0">
                <a:solidFill>
                  <a:srgbClr val="000000"/>
                </a:solidFill>
                <a:latin typeface="Helvetica-Neue"/>
              </a:rPr>
              <a:t> der det er mulig.</a:t>
            </a:r>
          </a:p>
          <a:p>
            <a:pPr fontAlgn="base">
              <a:buFont typeface="+mj-lt"/>
              <a:buAutoNum type="arabicPeriod"/>
            </a:pPr>
            <a:r>
              <a:rPr lang="nb-NO" sz="2400" dirty="0">
                <a:solidFill>
                  <a:srgbClr val="000000"/>
                </a:solidFill>
                <a:latin typeface="Helvetica-Neue"/>
              </a:rPr>
              <a:t>Vit hva du deler offentlig og hva du deler med venner.</a:t>
            </a:r>
          </a:p>
          <a:p>
            <a:pPr fontAlgn="base">
              <a:buFont typeface="+mj-lt"/>
              <a:buAutoNum type="arabicPeriod"/>
            </a:pPr>
            <a:r>
              <a:rPr lang="nb-NO" sz="2400" dirty="0">
                <a:solidFill>
                  <a:srgbClr val="000000"/>
                </a:solidFill>
                <a:latin typeface="Helvetica-Neue"/>
              </a:rPr>
              <a:t>Vær oppmerksom når venner plutselig sier rare ting eller deler rare lenker.</a:t>
            </a:r>
            <a:endParaRPr lang="nb-NO" sz="2400" b="0" i="0" dirty="0">
              <a:solidFill>
                <a:srgbClr val="000000"/>
              </a:solidFill>
              <a:effectLst/>
              <a:latin typeface="Helvetica-Neue"/>
            </a:endParaRPr>
          </a:p>
        </p:txBody>
      </p:sp>
      <p:sp>
        <p:nvSpPr>
          <p:cNvPr id="4" name="Footer Placeholder 3"/>
          <p:cNvSpPr>
            <a:spLocks noGrp="1"/>
          </p:cNvSpPr>
          <p:nvPr>
            <p:ph type="ftr" sz="quarter" idx="11"/>
          </p:nvPr>
        </p:nvSpPr>
        <p:spPr/>
        <p:txBody>
          <a:bodyPr/>
          <a:lstStyle/>
          <a:p>
            <a:r>
              <a:rPr lang="nb-NO" smtClean="0"/>
              <a:t>Steinar Skogheim, Gruppe for meldingstjenester, USIT</a:t>
            </a:r>
            <a:endParaRPr lang="nb-NO" dirty="0"/>
          </a:p>
        </p:txBody>
      </p:sp>
      <p:sp>
        <p:nvSpPr>
          <p:cNvPr id="5" name="Slide Number Placeholder 4"/>
          <p:cNvSpPr>
            <a:spLocks noGrp="1"/>
          </p:cNvSpPr>
          <p:nvPr>
            <p:ph type="sldNum" sz="quarter" idx="12"/>
          </p:nvPr>
        </p:nvSpPr>
        <p:spPr/>
        <p:txBody>
          <a:bodyPr/>
          <a:lstStyle/>
          <a:p>
            <a:fld id="{8213D218-3088-451B-986D-86B6E632DFCC}" type="slidenum">
              <a:rPr lang="nb-NO" smtClean="0"/>
              <a:pPr/>
              <a:t>12</a:t>
            </a:fld>
            <a:endParaRPr lang="nb-NO" dirty="0"/>
          </a:p>
        </p:txBody>
      </p:sp>
    </p:spTree>
    <p:extLst>
      <p:ext uri="{BB962C8B-B14F-4D97-AF65-F5344CB8AC3E}">
        <p14:creationId xmlns:p14="http://schemas.microsoft.com/office/powerpoint/2010/main" val="5540819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171450" lvl="0" indent="-171450" fontAlgn="base">
              <a:spcBef>
                <a:spcPts val="750"/>
              </a:spcBef>
            </a:pPr>
            <a:r>
              <a:rPr lang="nb-NO" sz="4400" dirty="0">
                <a:solidFill>
                  <a:srgbClr val="000000"/>
                </a:solidFill>
                <a:latin typeface="Helvetica-Neue"/>
                <a:ea typeface="+mn-ea"/>
                <a:cs typeface="+mn-cs"/>
              </a:rPr>
              <a:t>Når du bruker mobilen</a:t>
            </a:r>
            <a:endParaRPr lang="nb-NO" sz="4400" dirty="0">
              <a:solidFill>
                <a:srgbClr val="000000"/>
              </a:solidFill>
              <a:latin typeface="Helvetica-Neue"/>
              <a:ea typeface="+mn-ea"/>
              <a:cs typeface="+mn-cs"/>
            </a:endParaRPr>
          </a:p>
        </p:txBody>
      </p:sp>
      <p:sp>
        <p:nvSpPr>
          <p:cNvPr id="3" name="Content Placeholder 2"/>
          <p:cNvSpPr>
            <a:spLocks noGrp="1"/>
          </p:cNvSpPr>
          <p:nvPr>
            <p:ph idx="1"/>
          </p:nvPr>
        </p:nvSpPr>
        <p:spPr>
          <a:xfrm>
            <a:off x="838200" y="1825625"/>
            <a:ext cx="11230232" cy="4351338"/>
          </a:xfrm>
        </p:spPr>
        <p:txBody>
          <a:bodyPr>
            <a:normAutofit/>
          </a:bodyPr>
          <a:lstStyle/>
          <a:p>
            <a:pPr fontAlgn="base">
              <a:buFont typeface="+mj-lt"/>
              <a:buAutoNum type="arabicPeriod"/>
            </a:pPr>
            <a:r>
              <a:rPr lang="nb-NO" sz="2400" dirty="0" smtClean="0">
                <a:solidFill>
                  <a:srgbClr val="000000"/>
                </a:solidFill>
                <a:latin typeface="Helvetica-Neue"/>
              </a:rPr>
              <a:t>Ikke </a:t>
            </a:r>
            <a:r>
              <a:rPr lang="nb-NO" sz="2400" dirty="0">
                <a:solidFill>
                  <a:srgbClr val="000000"/>
                </a:solidFill>
                <a:latin typeface="Helvetica-Neue"/>
              </a:rPr>
              <a:t>installer flere </a:t>
            </a:r>
            <a:r>
              <a:rPr lang="nb-NO" sz="2400" dirty="0" err="1">
                <a:solidFill>
                  <a:srgbClr val="000000"/>
                </a:solidFill>
                <a:latin typeface="Helvetica-Neue"/>
              </a:rPr>
              <a:t>apper</a:t>
            </a:r>
            <a:r>
              <a:rPr lang="nb-NO" sz="2400" dirty="0">
                <a:solidFill>
                  <a:srgbClr val="000000"/>
                </a:solidFill>
                <a:latin typeface="Helvetica-Neue"/>
              </a:rPr>
              <a:t> enn du egentlig trenger.</a:t>
            </a:r>
          </a:p>
          <a:p>
            <a:pPr fontAlgn="base">
              <a:buFont typeface="+mj-lt"/>
              <a:buAutoNum type="arabicPeriod"/>
            </a:pPr>
            <a:r>
              <a:rPr lang="nb-NO" sz="2400" dirty="0">
                <a:solidFill>
                  <a:srgbClr val="000000"/>
                </a:solidFill>
                <a:latin typeface="Helvetica-Neue"/>
              </a:rPr>
              <a:t>Unngå </a:t>
            </a:r>
            <a:r>
              <a:rPr lang="nb-NO" sz="2400" dirty="0" err="1">
                <a:solidFill>
                  <a:srgbClr val="000000"/>
                </a:solidFill>
                <a:latin typeface="Helvetica-Neue"/>
              </a:rPr>
              <a:t>apper</a:t>
            </a:r>
            <a:r>
              <a:rPr lang="nb-NO" sz="2400" dirty="0">
                <a:solidFill>
                  <a:srgbClr val="000000"/>
                </a:solidFill>
                <a:latin typeface="Helvetica-Neue"/>
              </a:rPr>
              <a:t> som ikke kommer fra Googles eller Apples </a:t>
            </a:r>
            <a:r>
              <a:rPr lang="nb-NO" sz="2400" dirty="0" err="1">
                <a:solidFill>
                  <a:srgbClr val="000000"/>
                </a:solidFill>
                <a:latin typeface="Helvetica-Neue"/>
              </a:rPr>
              <a:t>app</a:t>
            </a:r>
            <a:r>
              <a:rPr lang="nb-NO" sz="2400" dirty="0">
                <a:solidFill>
                  <a:srgbClr val="000000"/>
                </a:solidFill>
                <a:latin typeface="Helvetica-Neue"/>
              </a:rPr>
              <a:t>-butikker.</a:t>
            </a:r>
          </a:p>
          <a:p>
            <a:pPr fontAlgn="base">
              <a:buFont typeface="+mj-lt"/>
              <a:buAutoNum type="arabicPeriod"/>
            </a:pPr>
            <a:r>
              <a:rPr lang="nb-NO" sz="2400" dirty="0">
                <a:solidFill>
                  <a:srgbClr val="000000"/>
                </a:solidFill>
                <a:latin typeface="Helvetica-Neue"/>
              </a:rPr>
              <a:t>Vær ekstra varsom med lenker i e-post – det er vanskelig å sjekke lenkene.</a:t>
            </a:r>
          </a:p>
          <a:p>
            <a:pPr fontAlgn="base">
              <a:buFont typeface="+mj-lt"/>
              <a:buAutoNum type="arabicPeriod"/>
            </a:pPr>
            <a:r>
              <a:rPr lang="nb-NO" sz="2400" dirty="0">
                <a:solidFill>
                  <a:srgbClr val="000000"/>
                </a:solidFill>
                <a:latin typeface="Helvetica-Neue"/>
              </a:rPr>
              <a:t>Bruk </a:t>
            </a:r>
            <a:r>
              <a:rPr lang="nb-NO" sz="2400" dirty="0" err="1">
                <a:solidFill>
                  <a:srgbClr val="000000"/>
                </a:solidFill>
                <a:latin typeface="Helvetica-Neue"/>
              </a:rPr>
              <a:t>skjermlås</a:t>
            </a:r>
            <a:r>
              <a:rPr lang="nb-NO" sz="2400" dirty="0">
                <a:solidFill>
                  <a:srgbClr val="000000"/>
                </a:solidFill>
                <a:latin typeface="Helvetica-Neue"/>
              </a:rPr>
              <a:t>.</a:t>
            </a:r>
          </a:p>
          <a:p>
            <a:pPr fontAlgn="base">
              <a:buFont typeface="+mj-lt"/>
              <a:buAutoNum type="arabicPeriod"/>
            </a:pPr>
            <a:r>
              <a:rPr lang="nb-NO" sz="2400" dirty="0">
                <a:solidFill>
                  <a:srgbClr val="000000"/>
                </a:solidFill>
                <a:latin typeface="Helvetica-Neue"/>
              </a:rPr>
              <a:t>Pass på at telefon og </a:t>
            </a:r>
            <a:r>
              <a:rPr lang="nb-NO" sz="2400" dirty="0" err="1">
                <a:solidFill>
                  <a:srgbClr val="000000"/>
                </a:solidFill>
                <a:latin typeface="Helvetica-Neue"/>
              </a:rPr>
              <a:t>apper</a:t>
            </a:r>
            <a:r>
              <a:rPr lang="nb-NO" sz="2400" dirty="0">
                <a:solidFill>
                  <a:srgbClr val="000000"/>
                </a:solidFill>
                <a:latin typeface="Helvetica-Neue"/>
              </a:rPr>
              <a:t> er oppdatert.</a:t>
            </a:r>
          </a:p>
          <a:p>
            <a:pPr fontAlgn="base">
              <a:buFont typeface="+mj-lt"/>
              <a:buAutoNum type="arabicPeriod"/>
            </a:pPr>
            <a:r>
              <a:rPr lang="nb-NO" sz="2400" dirty="0">
                <a:solidFill>
                  <a:srgbClr val="000000"/>
                </a:solidFill>
                <a:latin typeface="Helvetica-Neue"/>
              </a:rPr>
              <a:t>Ikke lagre jobbdokumenter på telefonen – tøm nedlastingsmappa jevnlig.</a:t>
            </a:r>
          </a:p>
          <a:p>
            <a:pPr fontAlgn="base">
              <a:buFont typeface="+mj-lt"/>
              <a:buAutoNum type="arabicPeriod"/>
            </a:pPr>
            <a:r>
              <a:rPr lang="nb-NO" sz="2400" dirty="0">
                <a:solidFill>
                  <a:srgbClr val="000000"/>
                </a:solidFill>
                <a:latin typeface="Helvetica-Neue"/>
              </a:rPr>
              <a:t>Ta i bruk verktøy for fjernsletting – i tilfelle tyveri.</a:t>
            </a:r>
            <a:endParaRPr lang="nb-NO" sz="2400" b="0" i="0" dirty="0">
              <a:solidFill>
                <a:srgbClr val="000000"/>
              </a:solidFill>
              <a:effectLst/>
              <a:latin typeface="Helvetica-Neue"/>
            </a:endParaRPr>
          </a:p>
        </p:txBody>
      </p:sp>
      <p:sp>
        <p:nvSpPr>
          <p:cNvPr id="4" name="Footer Placeholder 3"/>
          <p:cNvSpPr>
            <a:spLocks noGrp="1"/>
          </p:cNvSpPr>
          <p:nvPr>
            <p:ph type="ftr" sz="quarter" idx="11"/>
          </p:nvPr>
        </p:nvSpPr>
        <p:spPr/>
        <p:txBody>
          <a:bodyPr/>
          <a:lstStyle/>
          <a:p>
            <a:r>
              <a:rPr lang="nb-NO" smtClean="0"/>
              <a:t>Steinar Skogheim, Gruppe for meldingstjenester, USIT</a:t>
            </a:r>
            <a:endParaRPr lang="nb-NO" dirty="0"/>
          </a:p>
        </p:txBody>
      </p:sp>
      <p:sp>
        <p:nvSpPr>
          <p:cNvPr id="5" name="Slide Number Placeholder 4"/>
          <p:cNvSpPr>
            <a:spLocks noGrp="1"/>
          </p:cNvSpPr>
          <p:nvPr>
            <p:ph type="sldNum" sz="quarter" idx="12"/>
          </p:nvPr>
        </p:nvSpPr>
        <p:spPr/>
        <p:txBody>
          <a:bodyPr/>
          <a:lstStyle/>
          <a:p>
            <a:fld id="{8213D218-3088-451B-986D-86B6E632DFCC}" type="slidenum">
              <a:rPr lang="nb-NO" smtClean="0"/>
              <a:pPr/>
              <a:t>13</a:t>
            </a:fld>
            <a:endParaRPr lang="nb-NO" dirty="0"/>
          </a:p>
        </p:txBody>
      </p:sp>
    </p:spTree>
    <p:extLst>
      <p:ext uri="{BB962C8B-B14F-4D97-AF65-F5344CB8AC3E}">
        <p14:creationId xmlns:p14="http://schemas.microsoft.com/office/powerpoint/2010/main" val="1381585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sz="4800" b="1" dirty="0" smtClean="0"/>
              <a:t>Ren tekst eller HTML?</a:t>
            </a:r>
            <a:endParaRPr lang="nb-NO" sz="4800" b="1" dirty="0"/>
          </a:p>
        </p:txBody>
      </p:sp>
      <p:sp>
        <p:nvSpPr>
          <p:cNvPr id="3" name="Content Placeholder 2"/>
          <p:cNvSpPr>
            <a:spLocks noGrp="1"/>
          </p:cNvSpPr>
          <p:nvPr>
            <p:ph idx="1"/>
          </p:nvPr>
        </p:nvSpPr>
        <p:spPr>
          <a:xfrm>
            <a:off x="6590167" y="4850254"/>
            <a:ext cx="8050318" cy="2772843"/>
          </a:xfrm>
        </p:spPr>
        <p:txBody>
          <a:bodyPr/>
          <a:lstStyle/>
          <a:p>
            <a:endParaRPr lang="nb-NO" dirty="0"/>
          </a:p>
        </p:txBody>
      </p:sp>
      <p:sp>
        <p:nvSpPr>
          <p:cNvPr id="4" name="Footer Placeholder 3"/>
          <p:cNvSpPr>
            <a:spLocks noGrp="1"/>
          </p:cNvSpPr>
          <p:nvPr>
            <p:ph type="ftr" sz="quarter" idx="11"/>
          </p:nvPr>
        </p:nvSpPr>
        <p:spPr/>
        <p:txBody>
          <a:bodyPr/>
          <a:lstStyle/>
          <a:p>
            <a:r>
              <a:rPr lang="nb-NO" smtClean="0"/>
              <a:t>Steinar Skogheim, Gruppe for meldingstjenester, USIT</a:t>
            </a:r>
            <a:endParaRPr lang="nb-NO" dirty="0"/>
          </a:p>
        </p:txBody>
      </p:sp>
      <p:sp>
        <p:nvSpPr>
          <p:cNvPr id="5" name="Slide Number Placeholder 4"/>
          <p:cNvSpPr>
            <a:spLocks noGrp="1"/>
          </p:cNvSpPr>
          <p:nvPr>
            <p:ph type="sldNum" sz="quarter" idx="12"/>
          </p:nvPr>
        </p:nvSpPr>
        <p:spPr/>
        <p:txBody>
          <a:bodyPr/>
          <a:lstStyle/>
          <a:p>
            <a:fld id="{8213D218-3088-451B-986D-86B6E632DFCC}" type="slidenum">
              <a:rPr lang="nb-NO" smtClean="0"/>
              <a:pPr/>
              <a:t>14</a:t>
            </a:fld>
            <a:endParaRPr lang="nb-NO" dirty="0"/>
          </a:p>
        </p:txBody>
      </p:sp>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18" y="1405278"/>
            <a:ext cx="12389223" cy="669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167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1365"/>
            <a:ext cx="10515600" cy="1325563"/>
          </a:xfrm>
        </p:spPr>
        <p:txBody>
          <a:bodyPr>
            <a:normAutofit/>
          </a:bodyPr>
          <a:lstStyle/>
          <a:p>
            <a:r>
              <a:rPr lang="nb-NO" sz="5400" dirty="0" smtClean="0"/>
              <a:t>HTML</a:t>
            </a:r>
            <a:endParaRPr lang="nb-NO" sz="5400" dirty="0"/>
          </a:p>
        </p:txBody>
      </p:sp>
      <p:sp>
        <p:nvSpPr>
          <p:cNvPr id="4" name="Footer Placeholder 3"/>
          <p:cNvSpPr>
            <a:spLocks noGrp="1"/>
          </p:cNvSpPr>
          <p:nvPr>
            <p:ph type="ftr" sz="quarter" idx="11"/>
          </p:nvPr>
        </p:nvSpPr>
        <p:spPr/>
        <p:txBody>
          <a:bodyPr/>
          <a:lstStyle/>
          <a:p>
            <a:r>
              <a:rPr lang="nb-NO" smtClean="0"/>
              <a:t>Steinar Skogheim, Gruppe for meldingstjenester, USIT</a:t>
            </a:r>
            <a:endParaRPr lang="nb-NO" dirty="0"/>
          </a:p>
        </p:txBody>
      </p:sp>
      <p:sp>
        <p:nvSpPr>
          <p:cNvPr id="5" name="Slide Number Placeholder 4"/>
          <p:cNvSpPr>
            <a:spLocks noGrp="1"/>
          </p:cNvSpPr>
          <p:nvPr>
            <p:ph type="sldNum" sz="quarter" idx="12"/>
          </p:nvPr>
        </p:nvSpPr>
        <p:spPr/>
        <p:txBody>
          <a:bodyPr/>
          <a:lstStyle/>
          <a:p>
            <a:fld id="{8213D218-3088-451B-986D-86B6E632DFCC}" type="slidenum">
              <a:rPr lang="nb-NO" smtClean="0"/>
              <a:pPr/>
              <a:t>15</a:t>
            </a:fld>
            <a:endParaRPr lang="nb-NO" dirty="0"/>
          </a:p>
        </p:txBody>
      </p:sp>
      <p:pic>
        <p:nvPicPr>
          <p:cNvPr id="2050"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5174" y="67422"/>
            <a:ext cx="14595009" cy="797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274424" y="391365"/>
            <a:ext cx="3191435" cy="1107996"/>
          </a:xfrm>
          <a:prstGeom prst="rect">
            <a:avLst/>
          </a:prstGeom>
          <a:noFill/>
        </p:spPr>
        <p:txBody>
          <a:bodyPr wrap="square" rtlCol="0">
            <a:spAutoFit/>
          </a:bodyPr>
          <a:lstStyle/>
          <a:p>
            <a:r>
              <a:rPr lang="nb-NO" sz="6600" dirty="0" smtClean="0"/>
              <a:t>HTML</a:t>
            </a:r>
            <a:endParaRPr lang="nb-NO" sz="6600" dirty="0"/>
          </a:p>
        </p:txBody>
      </p:sp>
    </p:spTree>
    <p:extLst>
      <p:ext uri="{BB962C8B-B14F-4D97-AF65-F5344CB8AC3E}">
        <p14:creationId xmlns:p14="http://schemas.microsoft.com/office/powerpoint/2010/main" val="4097229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07427" y="322119"/>
            <a:ext cx="6203373" cy="633846"/>
          </a:xfrm>
        </p:spPr>
        <p:txBody>
          <a:bodyPr/>
          <a:lstStyle/>
          <a:p>
            <a:r>
              <a:rPr lang="nb-NO" dirty="0"/>
              <a:t>Lese formatert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120" y="2164938"/>
            <a:ext cx="7896735" cy="4318990"/>
          </a:xfrm>
          <a:prstGeom prst="rect">
            <a:avLst/>
          </a:prstGeom>
          <a:effectLst>
            <a:innerShdw blurRad="114300">
              <a:prstClr val="black"/>
            </a:innerShdw>
          </a:effectLst>
        </p:spPr>
      </p:pic>
      <p:sp>
        <p:nvSpPr>
          <p:cNvPr id="6" name="TextBox 5"/>
          <p:cNvSpPr txBox="1"/>
          <p:nvPr/>
        </p:nvSpPr>
        <p:spPr>
          <a:xfrm>
            <a:off x="1835727" y="955966"/>
            <a:ext cx="870758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srgbClr val="000000"/>
                </a:solidFill>
                <a:effectLst/>
                <a:uLnTx/>
                <a:uFillTx/>
                <a:latin typeface="Arial"/>
                <a:ea typeface="ヒラギノ角ゴ Pro W3"/>
              </a:rPr>
              <a:t>Hvis du vil lese all e-post som formatert: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srgbClr val="000000"/>
                </a:solidFill>
                <a:effectLst/>
                <a:uLnTx/>
                <a:uFillTx/>
                <a:latin typeface="Arial"/>
                <a:ea typeface="ヒラギノ角ゴ Pro W3"/>
              </a:rPr>
              <a:t>Ta bort haken </a:t>
            </a:r>
            <a:r>
              <a:rPr kumimoji="0" lang="nb-NO" sz="2000" b="0" i="0" u="none" strike="noStrike" kern="1200" cap="none" spc="0" normalizeH="0" baseline="0" noProof="0" dirty="0" smtClean="0">
                <a:ln>
                  <a:noFill/>
                </a:ln>
                <a:solidFill>
                  <a:srgbClr val="000000"/>
                </a:solidFill>
                <a:effectLst/>
                <a:uLnTx/>
                <a:uFillTx/>
                <a:latin typeface="Arial"/>
                <a:ea typeface="ヒラギノ角ゴ Pro W3"/>
              </a:rPr>
              <a:t>File/Options/Trust </a:t>
            </a:r>
            <a:r>
              <a:rPr kumimoji="0" lang="nb-NO" sz="2000" b="0" i="0" u="none" strike="noStrike" kern="1200" cap="none" spc="0" normalizeH="0" baseline="0" noProof="0" dirty="0">
                <a:ln>
                  <a:noFill/>
                </a:ln>
                <a:solidFill>
                  <a:srgbClr val="000000"/>
                </a:solidFill>
                <a:effectLst/>
                <a:uLnTx/>
                <a:uFillTx/>
                <a:latin typeface="Arial"/>
                <a:ea typeface="ヒラギノ角ゴ Pro W3"/>
              </a:rPr>
              <a:t>Center/Email Security/Read all standard mail in plain text</a:t>
            </a:r>
          </a:p>
        </p:txBody>
      </p:sp>
    </p:spTree>
    <p:extLst>
      <p:ext uri="{BB962C8B-B14F-4D97-AF65-F5344CB8AC3E}">
        <p14:creationId xmlns:p14="http://schemas.microsoft.com/office/powerpoint/2010/main" val="375963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0419" y="2149062"/>
            <a:ext cx="5594927" cy="4430269"/>
          </a:xfrm>
          <a:prstGeom prst="rect">
            <a:avLst/>
          </a:prstGeom>
          <a:effectLst>
            <a:innerShdw blurRad="114300">
              <a:prstClr val="black"/>
            </a:innerShdw>
          </a:effectLst>
        </p:spPr>
      </p:pic>
      <p:sp>
        <p:nvSpPr>
          <p:cNvPr id="6" name="TextBox 5"/>
          <p:cNvSpPr txBox="1"/>
          <p:nvPr/>
        </p:nvSpPr>
        <p:spPr>
          <a:xfrm>
            <a:off x="1960419" y="654628"/>
            <a:ext cx="8354291"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srgbClr val="000000"/>
                </a:solidFill>
                <a:effectLst/>
                <a:uLnTx/>
                <a:uFillTx/>
                <a:latin typeface="Arial"/>
                <a:ea typeface="ヒラギノ角ゴ Pro W3"/>
              </a:rPr>
              <a:t>Hvis du leser e-posten som ren tekst, kan du skifte til HTML ved å klikke på </a:t>
            </a:r>
            <a:r>
              <a:rPr kumimoji="0" lang="nb-NO" sz="2800" b="0" i="1" u="none" strike="noStrike" kern="1200" cap="none" spc="0" normalizeH="0" baseline="0" noProof="0" dirty="0">
                <a:ln>
                  <a:noFill/>
                </a:ln>
                <a:solidFill>
                  <a:srgbClr val="000000"/>
                </a:solidFill>
                <a:effectLst/>
                <a:uLnTx/>
                <a:uFillTx/>
                <a:latin typeface="Arial"/>
                <a:ea typeface="ヒラギノ角ゴ Pro W3"/>
              </a:rPr>
              <a:t>We converted this…  </a:t>
            </a:r>
            <a:r>
              <a:rPr kumimoji="0" lang="nb-NO" sz="2800" b="0" i="0" u="none" strike="noStrike" kern="1200" cap="none" spc="0" normalizeH="0" baseline="0" noProof="0" dirty="0">
                <a:ln>
                  <a:noFill/>
                </a:ln>
                <a:solidFill>
                  <a:srgbClr val="000000"/>
                </a:solidFill>
                <a:effectLst/>
                <a:uLnTx/>
                <a:uFillTx/>
                <a:latin typeface="Arial"/>
                <a:ea typeface="ヒラギノ角ゴ Pro W3"/>
              </a:rPr>
              <a:t>og så </a:t>
            </a:r>
            <a:r>
              <a:rPr kumimoji="0" lang="nb-NO" sz="2800" b="0" i="1" u="none" strike="noStrike" kern="1200" cap="none" spc="0" normalizeH="0" baseline="0" noProof="0" dirty="0">
                <a:ln>
                  <a:noFill/>
                </a:ln>
                <a:solidFill>
                  <a:srgbClr val="000000"/>
                </a:solidFill>
                <a:effectLst/>
                <a:uLnTx/>
                <a:uFillTx/>
                <a:latin typeface="Arial"/>
                <a:ea typeface="ヒラギノ角ゴ Pro W3"/>
              </a:rPr>
              <a:t>Display as HTML</a:t>
            </a:r>
          </a:p>
        </p:txBody>
      </p:sp>
    </p:spTree>
    <p:extLst>
      <p:ext uri="{BB962C8B-B14F-4D97-AF65-F5344CB8AC3E}">
        <p14:creationId xmlns:p14="http://schemas.microsoft.com/office/powerpoint/2010/main" val="988040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84BC6A-603A-46BA-9571-97B4708869CE}" type="slidenum">
              <a:rPr kumimoji="0" lang="nb-NO"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b-NO"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528" y="692696"/>
            <a:ext cx="4457700" cy="5295900"/>
          </a:xfrm>
          <a:prstGeom prst="rect">
            <a:avLst/>
          </a:prstGeom>
          <a:effectLst>
            <a:innerShdw blurRad="114300">
              <a:prstClr val="black"/>
            </a:inn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057" y="13712"/>
            <a:ext cx="3535365" cy="6858000"/>
          </a:xfrm>
          <a:prstGeom prst="rect">
            <a:avLst/>
          </a:prstGeom>
          <a:effectLst>
            <a:innerShdw blurRad="114300">
              <a:prstClr val="black"/>
            </a:innerShdw>
          </a:effectLst>
        </p:spPr>
      </p:pic>
    </p:spTree>
    <p:extLst>
      <p:ext uri="{BB962C8B-B14F-4D97-AF65-F5344CB8AC3E}">
        <p14:creationId xmlns:p14="http://schemas.microsoft.com/office/powerpoint/2010/main" val="22706366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F8AC77-0D42-4FF8-A22E-4F1D16989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86" y="0"/>
            <a:ext cx="12158227" cy="6858000"/>
          </a:xfrm>
          <a:prstGeom prst="rect">
            <a:avLst/>
          </a:prstGeom>
        </p:spPr>
      </p:pic>
    </p:spTree>
    <p:extLst>
      <p:ext uri="{BB962C8B-B14F-4D97-AF65-F5344CB8AC3E}">
        <p14:creationId xmlns:p14="http://schemas.microsoft.com/office/powerpoint/2010/main" val="1110291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745" y="1123406"/>
            <a:ext cx="11343503" cy="5087924"/>
          </a:xfrm>
        </p:spPr>
        <p:txBody>
          <a:bodyPr>
            <a:normAutofit/>
          </a:bodyPr>
          <a:lstStyle/>
          <a:p>
            <a:pPr marL="0" indent="0">
              <a:buNone/>
            </a:pPr>
            <a:r>
              <a:rPr lang="nb-NO" sz="3600" dirty="0" smtClean="0"/>
              <a:t>I denne timen skal vi ta opp spørsmål dere har sendt inn, og også gå i gjennom noen av de viktigste temaene fra vårens kurs.</a:t>
            </a:r>
          </a:p>
          <a:p>
            <a:pPr marL="0" indent="0">
              <a:buNone/>
            </a:pPr>
            <a:endParaRPr lang="nb-NO" sz="3600" dirty="0"/>
          </a:p>
          <a:p>
            <a:pPr marL="0" indent="0">
              <a:buNone/>
            </a:pPr>
            <a:r>
              <a:rPr lang="nb-NO" sz="3600" dirty="0" smtClean="0"/>
              <a:t>Veksler mellom foiler og Demo</a:t>
            </a:r>
          </a:p>
          <a:p>
            <a:pPr marL="0" indent="0">
              <a:buNone/>
            </a:pPr>
            <a:endParaRPr lang="nb-NO" sz="3600" dirty="0"/>
          </a:p>
          <a:p>
            <a:pPr marL="0" indent="0">
              <a:buNone/>
            </a:pPr>
            <a:r>
              <a:rPr lang="nb-NO" sz="3600" dirty="0" smtClean="0"/>
              <a:t>Foilene legges ut på kursserien hovedside</a:t>
            </a:r>
          </a:p>
          <a:p>
            <a:pPr marL="0" indent="0">
              <a:buNone/>
            </a:pPr>
            <a:r>
              <a:rPr lang="nb-NO" sz="2400" dirty="0">
                <a:hlinkClick r:id="rId2"/>
              </a:rPr>
              <a:t>Kurs i Outlook over nett våren 2021 - For ansatte - Universitetet i Oslo (uio.no)</a:t>
            </a:r>
            <a:endParaRPr lang="nb-NO" sz="2400" dirty="0" smtClean="0"/>
          </a:p>
          <a:p>
            <a:pPr marL="0" indent="0">
              <a:buNone/>
            </a:pPr>
            <a:endParaRPr lang="nb-NO" sz="3600" dirty="0"/>
          </a:p>
          <a:p>
            <a:pPr marL="0" indent="0">
              <a:buNone/>
            </a:pPr>
            <a:endParaRPr lang="nb-NO" sz="3600" dirty="0" smtClean="0"/>
          </a:p>
          <a:p>
            <a:pPr marL="0" indent="0">
              <a:buNone/>
            </a:pPr>
            <a:endParaRPr lang="nb-NO" sz="3600" dirty="0"/>
          </a:p>
          <a:p>
            <a:pPr marL="0" indent="0">
              <a:buNone/>
            </a:pPr>
            <a:endParaRPr lang="nb-NO" sz="3600" dirty="0"/>
          </a:p>
        </p:txBody>
      </p:sp>
      <p:sp>
        <p:nvSpPr>
          <p:cNvPr id="4" name="Footer Placeholder 3"/>
          <p:cNvSpPr>
            <a:spLocks noGrp="1"/>
          </p:cNvSpPr>
          <p:nvPr>
            <p:ph type="ftr" sz="quarter" idx="11"/>
          </p:nvPr>
        </p:nvSpPr>
        <p:spPr/>
        <p:txBody>
          <a:bodyPr/>
          <a:lstStyle/>
          <a:p>
            <a:r>
              <a:rPr lang="nb-NO" smtClean="0"/>
              <a:t>Steinar Skogheim, Gruppe for meldingstjenester, USIT</a:t>
            </a:r>
            <a:endParaRPr lang="nb-NO" dirty="0"/>
          </a:p>
        </p:txBody>
      </p:sp>
      <p:sp>
        <p:nvSpPr>
          <p:cNvPr id="5" name="Slide Number Placeholder 4"/>
          <p:cNvSpPr>
            <a:spLocks noGrp="1"/>
          </p:cNvSpPr>
          <p:nvPr>
            <p:ph type="sldNum" sz="quarter" idx="12"/>
          </p:nvPr>
        </p:nvSpPr>
        <p:spPr/>
        <p:txBody>
          <a:bodyPr/>
          <a:lstStyle/>
          <a:p>
            <a:fld id="{8213D218-3088-451B-986D-86B6E632DFCC}" type="slidenum">
              <a:rPr lang="nb-NO" smtClean="0"/>
              <a:pPr/>
              <a:t>2</a:t>
            </a:fld>
            <a:endParaRPr lang="nb-NO" dirty="0"/>
          </a:p>
        </p:txBody>
      </p:sp>
    </p:spTree>
    <p:extLst>
      <p:ext uri="{BB962C8B-B14F-4D97-AF65-F5344CB8AC3E}">
        <p14:creationId xmlns:p14="http://schemas.microsoft.com/office/powerpoint/2010/main" val="14373260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B25714-02F0-4E5C-A0E3-360C88EFAF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8" y="0"/>
            <a:ext cx="12177224" cy="6858000"/>
          </a:xfrm>
          <a:prstGeom prst="rect">
            <a:avLst/>
          </a:prstGeom>
        </p:spPr>
      </p:pic>
    </p:spTree>
    <p:extLst>
      <p:ext uri="{BB962C8B-B14F-4D97-AF65-F5344CB8AC3E}">
        <p14:creationId xmlns:p14="http://schemas.microsoft.com/office/powerpoint/2010/main" val="36670192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5ED297-B47E-4EF0-AF5A-36E9AE09F2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934823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Steinar Skogheim, Gruppe for meldingstjenester, USIT</a:t>
            </a:r>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13D218-3088-451B-986D-86B6E632DFCC}" type="slidenum">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p:cNvSpPr txBox="1"/>
          <p:nvPr/>
        </p:nvSpPr>
        <p:spPr>
          <a:xfrm>
            <a:off x="1475510" y="135082"/>
            <a:ext cx="876992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400" b="1" i="0" u="none" strike="noStrike" kern="1200" cap="none" spc="0" normalizeH="0" baseline="0" noProof="0" dirty="0">
                <a:ln>
                  <a:noFill/>
                </a:ln>
                <a:solidFill>
                  <a:prstClr val="black"/>
                </a:solidFill>
                <a:effectLst/>
                <a:uLnTx/>
                <a:uFillTx/>
                <a:latin typeface="Calibri" panose="020F0502020204030204"/>
                <a:ea typeface="+mn-ea"/>
                <a:cs typeface="+mn-cs"/>
              </a:rPr>
              <a:t>Nettkurs i Outlook</a:t>
            </a: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27809" y="945674"/>
            <a:ext cx="10536381" cy="4721881"/>
          </a:xfrm>
          <a:prstGeom prst="rect">
            <a:avLst/>
          </a:prstGeom>
          <a:effectLst>
            <a:innerShdw blurRad="114300">
              <a:prstClr val="black"/>
            </a:innerShdw>
          </a:effectLst>
        </p:spPr>
      </p:pic>
      <p:sp>
        <p:nvSpPr>
          <p:cNvPr id="3" name="TextBox 2"/>
          <p:cNvSpPr txBox="1"/>
          <p:nvPr/>
        </p:nvSpPr>
        <p:spPr>
          <a:xfrm>
            <a:off x="1475510" y="5667555"/>
            <a:ext cx="909760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rPr>
              <a:t>På </a:t>
            </a:r>
            <a:r>
              <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denne siden</a:t>
            </a:r>
            <a:r>
              <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rPr>
              <a:t> legger vi ut små nettkurs om Outlook.</a:t>
            </a:r>
          </a:p>
        </p:txBody>
      </p:sp>
    </p:spTree>
    <p:extLst>
      <p:ext uri="{BB962C8B-B14F-4D97-AF65-F5344CB8AC3E}">
        <p14:creationId xmlns:p14="http://schemas.microsoft.com/office/powerpoint/2010/main" val="24890623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Phishing</a:t>
            </a:r>
          </a:p>
        </p:txBody>
      </p:sp>
      <p:sp>
        <p:nvSpPr>
          <p:cNvPr id="3" name="Content Placeholder 2"/>
          <p:cNvSpPr>
            <a:spLocks noGrp="1"/>
          </p:cNvSpPr>
          <p:nvPr>
            <p:ph idx="1"/>
          </p:nvPr>
        </p:nvSpPr>
        <p:spPr>
          <a:xfrm>
            <a:off x="1981200" y="1124745"/>
            <a:ext cx="8229600" cy="5001419"/>
          </a:xfrm>
        </p:spPr>
        <p:txBody>
          <a:bodyPr>
            <a:normAutofit fontScale="62500" lnSpcReduction="20000"/>
          </a:bodyPr>
          <a:lstStyle/>
          <a:p>
            <a:pPr marL="0" indent="0">
              <a:buNone/>
            </a:pPr>
            <a:r>
              <a:rPr lang="nb-NO" dirty="0"/>
              <a:t>Kjære venn</a:t>
            </a:r>
          </a:p>
          <a:p>
            <a:pPr marL="0" indent="0">
              <a:buNone/>
            </a:pPr>
            <a:endParaRPr lang="nb-NO" dirty="0"/>
          </a:p>
          <a:p>
            <a:pPr marL="0" indent="0">
              <a:buNone/>
            </a:pPr>
            <a:r>
              <a:rPr lang="nb-NO" dirty="0"/>
              <a:t>Komplimenter av dagen, jeg kontakte deg for en gjensidig fordelaktig forretnings med tro vil du ikke forråde meg på slutten. Jeg er Mr.Steve Johnson, sjef for Primeline, NatWest Bank plc, her i England.</a:t>
            </a:r>
          </a:p>
          <a:p>
            <a:pPr marL="0" indent="0">
              <a:buNone/>
            </a:pPr>
            <a:endParaRPr lang="nb-NO" dirty="0"/>
          </a:p>
          <a:p>
            <a:pPr marL="0" indent="0">
              <a:buNone/>
            </a:pPr>
            <a:r>
              <a:rPr lang="nb-NO" dirty="0"/>
              <a:t>Under den siste revisjon av bankkontoer og tjenester av vår bank; Jeg oppdaget en ikke-resident bankkonto som ikke har blitt operert for langs tid. Etter en diskret henvendelse, jeg fant ut at eieren av denne kontoen var en amerikansk Mr. Edgar Bane Sr., en multi-millionær virksomheten Mogul som døde som orkanen Katrina vasket bort sitt hjem helt inAugust 2005. Inntil nå, ingen vet om hans bankkonto med NatWest Bank og min videre undersøkelser viste at avdøde nærmeste familie døde også i tragedien. Denne kontoen har GBP £ 17,100,000.00 (Seventeen Million, ett hundre tusen britiske pund sterling) bare.</a:t>
            </a:r>
          </a:p>
          <a:p>
            <a:pPr marL="0" indent="0">
              <a:buNone/>
            </a:pPr>
            <a:endParaRPr lang="nb-NO" dirty="0"/>
          </a:p>
          <a:p>
            <a:pPr marL="0" indent="0">
              <a:buNone/>
            </a:pPr>
            <a:r>
              <a:rPr lang="nb-NO" dirty="0"/>
              <a:t>Denne linken nedenfor bekrefter dødsfallet til Mr. Edgar Bane Sr under orkanen Katrina i sitt USA hjemme.</a:t>
            </a:r>
          </a:p>
          <a:p>
            <a:pPr marL="0" indent="0">
              <a:buNone/>
            </a:pPr>
            <a:endParaRPr lang="nb-NO" dirty="0"/>
          </a:p>
        </p:txBody>
      </p:sp>
    </p:spTree>
    <p:extLst>
      <p:ext uri="{BB962C8B-B14F-4D97-AF65-F5344CB8AC3E}">
        <p14:creationId xmlns:p14="http://schemas.microsoft.com/office/powerpoint/2010/main" val="18157838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Phishing</a:t>
            </a:r>
          </a:p>
        </p:txBody>
      </p:sp>
      <p:sp>
        <p:nvSpPr>
          <p:cNvPr id="3" name="Content Placeholder 2"/>
          <p:cNvSpPr>
            <a:spLocks noGrp="1"/>
          </p:cNvSpPr>
          <p:nvPr>
            <p:ph idx="1"/>
          </p:nvPr>
        </p:nvSpPr>
        <p:spPr/>
        <p:txBody>
          <a:bodyPr>
            <a:normAutofit lnSpcReduction="10000"/>
          </a:bodyPr>
          <a:lstStyle/>
          <a:p>
            <a:pPr marL="0" indent="0">
              <a:buNone/>
            </a:pPr>
            <a:r>
              <a:rPr lang="nb-NO" dirty="0"/>
              <a:t>Hei, jeg er den personlige advokat til </a:t>
            </a:r>
            <a:r>
              <a:rPr lang="nb-NO" dirty="0">
                <a:solidFill>
                  <a:srgbClr val="FF0000"/>
                </a:solidFill>
              </a:rPr>
              <a:t>sent</a:t>
            </a:r>
            <a:r>
              <a:rPr lang="nb-NO" dirty="0"/>
              <a:t> </a:t>
            </a:r>
            <a:r>
              <a:rPr lang="nb-NO" dirty="0">
                <a:solidFill>
                  <a:srgbClr val="FF0000"/>
                </a:solidFill>
              </a:rPr>
              <a:t>slektning</a:t>
            </a:r>
            <a:r>
              <a:rPr lang="nb-NO" dirty="0"/>
              <a:t>, som døde med un-identifisert familie eller slektning, jeg kontakter deg på grunn av hans </a:t>
            </a:r>
            <a:r>
              <a:rPr lang="nb-NO" dirty="0">
                <a:solidFill>
                  <a:srgbClr val="FF0000"/>
                </a:solidFill>
              </a:rPr>
              <a:t>venstre innskudd </a:t>
            </a:r>
            <a:r>
              <a:rPr lang="nb-NO" dirty="0"/>
              <a:t>verdsatt til 18,5 millioner euro, siden min avdøde klient var fra landet ditt og dele samme etternavn med familien. Banken har utstedt meg en melding for å gi noen av familiemedlem , bør du svare med fullt navn, telefonnummer og alder, for ytterligere avklaringer.</a:t>
            </a:r>
          </a:p>
          <a:p>
            <a:pPr marL="0" indent="0">
              <a:buNone/>
            </a:pPr>
            <a:endParaRPr lang="nb-NO" dirty="0"/>
          </a:p>
          <a:p>
            <a:pPr marL="0" indent="0">
              <a:buNone/>
            </a:pPr>
            <a:r>
              <a:rPr lang="nb-NO" dirty="0"/>
              <a:t>Efedi Ututu</a:t>
            </a:r>
          </a:p>
          <a:p>
            <a:pPr marL="0" indent="0">
              <a:buNone/>
            </a:pPr>
            <a:endParaRPr lang="nb-NO" dirty="0"/>
          </a:p>
        </p:txBody>
      </p:sp>
    </p:spTree>
    <p:extLst>
      <p:ext uri="{BB962C8B-B14F-4D97-AF65-F5344CB8AC3E}">
        <p14:creationId xmlns:p14="http://schemas.microsoft.com/office/powerpoint/2010/main" val="35202480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Phishing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772816"/>
            <a:ext cx="6985000" cy="3873500"/>
          </a:xfrm>
          <a:prstGeom prst="rect">
            <a:avLst/>
          </a:prstGeom>
        </p:spPr>
      </p:pic>
    </p:spTree>
    <p:extLst>
      <p:ext uri="{BB962C8B-B14F-4D97-AF65-F5344CB8AC3E}">
        <p14:creationId xmlns:p14="http://schemas.microsoft.com/office/powerpoint/2010/main" val="29366298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2630B-6994-3F42-87B0-1DC6DC3C5D4E}"/>
              </a:ext>
            </a:extLst>
          </p:cNvPr>
          <p:cNvSpPr>
            <a:spLocks noGrp="1"/>
          </p:cNvSpPr>
          <p:nvPr>
            <p:ph type="title"/>
          </p:nvPr>
        </p:nvSpPr>
        <p:spPr>
          <a:xfrm>
            <a:off x="3583112" y="447782"/>
            <a:ext cx="7696200" cy="1143000"/>
          </a:xfrm>
        </p:spPr>
        <p:txBody>
          <a:bodyPr/>
          <a:lstStyle/>
          <a:p>
            <a:r>
              <a:rPr lang="nb-NO" dirty="0"/>
              <a:t>Målrettet </a:t>
            </a:r>
            <a:r>
              <a:rPr lang="nb-NO" dirty="0" err="1"/>
              <a:t>phishing</a:t>
            </a:r>
            <a:endParaRPr lang="nb-NO" dirty="0"/>
          </a:p>
        </p:txBody>
      </p:sp>
      <p:sp>
        <p:nvSpPr>
          <p:cNvPr id="4" name="Slide Number Placeholder 3">
            <a:extLst>
              <a:ext uri="{FF2B5EF4-FFF2-40B4-BE49-F238E27FC236}">
                <a16:creationId xmlns:a16="http://schemas.microsoft.com/office/drawing/2014/main" id="{71F74FA0-8A35-5248-B676-03BE3301057F}"/>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303E941-EC9C-FA4A-B4F0-9296525549A8}" type="slidenum">
              <a:rPr kumimoji="0" lang="en-US" sz="900" b="0" i="0" u="none" strike="noStrike" kern="1200" cap="none" spc="0" normalizeH="0" baseline="0" noProof="0">
                <a:ln>
                  <a:noFill/>
                </a:ln>
                <a:solidFill>
                  <a:srgbClr val="000000"/>
                </a:solidFill>
                <a:effectLst/>
                <a:uLnTx/>
                <a:uFillTx/>
                <a:latin typeface="Arial" charset="0"/>
                <a:ea typeface="ヒラギノ角ゴ Pro W3" charset="-128"/>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900" b="0" i="0" u="none" strike="noStrike" kern="1200" cap="none" spc="0" normalizeH="0" baseline="0" noProof="0">
              <a:ln>
                <a:noFill/>
              </a:ln>
              <a:solidFill>
                <a:srgbClr val="000000"/>
              </a:solidFill>
              <a:effectLst/>
              <a:uLnTx/>
              <a:uFillTx/>
              <a:latin typeface="Arial" charset="0"/>
              <a:ea typeface="ヒラギノ角ゴ Pro W3" charset="-128"/>
            </a:endParaRPr>
          </a:p>
        </p:txBody>
      </p:sp>
      <p:pic>
        <p:nvPicPr>
          <p:cNvPr id="5" name="Picture 4" descr="falskside.png">
            <a:extLst>
              <a:ext uri="{FF2B5EF4-FFF2-40B4-BE49-F238E27FC236}">
                <a16:creationId xmlns:a16="http://schemas.microsoft.com/office/drawing/2014/main" id="{4A99B099-F17A-2B45-A7FD-2B66C42B5104}"/>
              </a:ext>
            </a:extLst>
          </p:cNvPr>
          <p:cNvPicPr>
            <a:picLocks noChangeAspect="1"/>
          </p:cNvPicPr>
          <p:nvPr/>
        </p:nvPicPr>
        <p:blipFill>
          <a:blip r:embed="rId2"/>
          <a:stretch>
            <a:fillRect/>
          </a:stretch>
        </p:blipFill>
        <p:spPr>
          <a:xfrm>
            <a:off x="1732285" y="1442488"/>
            <a:ext cx="8652225" cy="5415512"/>
          </a:xfrm>
          <a:prstGeom prst="rect">
            <a:avLst/>
          </a:prstGeom>
        </p:spPr>
      </p:pic>
    </p:spTree>
    <p:extLst>
      <p:ext uri="{BB962C8B-B14F-4D97-AF65-F5344CB8AC3E}">
        <p14:creationId xmlns:p14="http://schemas.microsoft.com/office/powerpoint/2010/main" val="30603255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B0AE7-20EF-B844-9B54-3223F0686E67}"/>
              </a:ext>
            </a:extLst>
          </p:cNvPr>
          <p:cNvSpPr>
            <a:spLocks noGrp="1"/>
          </p:cNvSpPr>
          <p:nvPr>
            <p:ph type="title"/>
          </p:nvPr>
        </p:nvSpPr>
        <p:spPr/>
        <p:txBody>
          <a:bodyPr/>
          <a:lstStyle/>
          <a:p>
            <a:r>
              <a:rPr lang="nb-NO" dirty="0"/>
              <a:t>Målrettet </a:t>
            </a:r>
            <a:r>
              <a:rPr lang="nb-NO" dirty="0" err="1"/>
              <a:t>phishing</a:t>
            </a:r>
            <a:endParaRPr lang="nb-NO" dirty="0"/>
          </a:p>
        </p:txBody>
      </p:sp>
      <p:sp>
        <p:nvSpPr>
          <p:cNvPr id="4" name="Slide Number Placeholder 3">
            <a:extLst>
              <a:ext uri="{FF2B5EF4-FFF2-40B4-BE49-F238E27FC236}">
                <a16:creationId xmlns:a16="http://schemas.microsoft.com/office/drawing/2014/main" id="{2D8B9074-A327-A74A-B18C-2E2FB2E23EC5}"/>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303E941-EC9C-FA4A-B4F0-9296525549A8}" type="slidenum">
              <a:rPr kumimoji="0" lang="en-US" sz="900" b="0" i="0" u="none" strike="noStrike" kern="1200" cap="none" spc="0" normalizeH="0" baseline="0" noProof="0">
                <a:ln>
                  <a:noFill/>
                </a:ln>
                <a:solidFill>
                  <a:srgbClr val="000000"/>
                </a:solidFill>
                <a:effectLst/>
                <a:uLnTx/>
                <a:uFillTx/>
                <a:latin typeface="Arial" charset="0"/>
                <a:ea typeface="ヒラギノ角ゴ Pro W3" charset="-128"/>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900" b="0" i="0" u="none" strike="noStrike" kern="1200" cap="none" spc="0" normalizeH="0" baseline="0" noProof="0">
              <a:ln>
                <a:noFill/>
              </a:ln>
              <a:solidFill>
                <a:srgbClr val="000000"/>
              </a:solidFill>
              <a:effectLst/>
              <a:uLnTx/>
              <a:uFillTx/>
              <a:latin typeface="Arial" charset="0"/>
              <a:ea typeface="ヒラギノ角ゴ Pro W3" charset="-128"/>
            </a:endParaRPr>
          </a:p>
        </p:txBody>
      </p:sp>
      <p:pic>
        <p:nvPicPr>
          <p:cNvPr id="5" name="Picture 4">
            <a:extLst>
              <a:ext uri="{FF2B5EF4-FFF2-40B4-BE49-F238E27FC236}">
                <a16:creationId xmlns:a16="http://schemas.microsoft.com/office/drawing/2014/main" id="{0C91198A-BE78-494D-AAED-F9266FF80F7C}"/>
              </a:ext>
            </a:extLst>
          </p:cNvPr>
          <p:cNvPicPr>
            <a:picLocks noChangeAspect="1"/>
          </p:cNvPicPr>
          <p:nvPr/>
        </p:nvPicPr>
        <p:blipFill>
          <a:blip r:embed="rId2"/>
          <a:stretch>
            <a:fillRect/>
          </a:stretch>
        </p:blipFill>
        <p:spPr>
          <a:xfrm>
            <a:off x="3058032" y="2135501"/>
            <a:ext cx="5677347" cy="3714757"/>
          </a:xfrm>
          <a:prstGeom prst="rect">
            <a:avLst/>
          </a:prstGeom>
        </p:spPr>
      </p:pic>
      <p:sp>
        <p:nvSpPr>
          <p:cNvPr id="6" name="TextBox 5"/>
          <p:cNvSpPr txBox="1"/>
          <p:nvPr/>
        </p:nvSpPr>
        <p:spPr>
          <a:xfrm>
            <a:off x="4119464" y="2214085"/>
            <a:ext cx="1578464" cy="150497"/>
          </a:xfrm>
          <a:prstGeom prst="rect">
            <a:avLst/>
          </a:prstGeom>
          <a:solidFill>
            <a:schemeClr val="bg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000000"/>
              </a:solidFill>
              <a:effectLst/>
              <a:uLnTx/>
              <a:uFillTx/>
              <a:latin typeface="Arial"/>
              <a:ea typeface="ヒラギノ角ゴ Pro W3"/>
            </a:endParaRPr>
          </a:p>
        </p:txBody>
      </p:sp>
      <p:pic>
        <p:nvPicPr>
          <p:cNvPr id="7" name="Picture 6"/>
          <p:cNvPicPr>
            <a:picLocks noChangeAspect="1"/>
          </p:cNvPicPr>
          <p:nvPr/>
        </p:nvPicPr>
        <p:blipFill>
          <a:blip r:embed="rId3"/>
          <a:stretch>
            <a:fillRect/>
          </a:stretch>
        </p:blipFill>
        <p:spPr>
          <a:xfrm>
            <a:off x="4390262" y="2434744"/>
            <a:ext cx="589554" cy="182882"/>
          </a:xfrm>
          <a:prstGeom prst="rect">
            <a:avLst/>
          </a:prstGeom>
        </p:spPr>
      </p:pic>
      <p:pic>
        <p:nvPicPr>
          <p:cNvPr id="8" name="Picture 7"/>
          <p:cNvPicPr>
            <a:picLocks noChangeAspect="1"/>
          </p:cNvPicPr>
          <p:nvPr/>
        </p:nvPicPr>
        <p:blipFill>
          <a:blip r:embed="rId4"/>
          <a:stretch>
            <a:fillRect/>
          </a:stretch>
        </p:blipFill>
        <p:spPr>
          <a:xfrm>
            <a:off x="3602690" y="5410192"/>
            <a:ext cx="591363" cy="182896"/>
          </a:xfrm>
          <a:prstGeom prst="rect">
            <a:avLst/>
          </a:prstGeom>
        </p:spPr>
      </p:pic>
      <p:pic>
        <p:nvPicPr>
          <p:cNvPr id="9" name="Picture 8"/>
          <p:cNvPicPr>
            <a:picLocks noChangeAspect="1"/>
          </p:cNvPicPr>
          <p:nvPr/>
        </p:nvPicPr>
        <p:blipFill>
          <a:blip r:embed="rId5"/>
          <a:stretch>
            <a:fillRect/>
          </a:stretch>
        </p:blipFill>
        <p:spPr>
          <a:xfrm>
            <a:off x="3537066" y="2917824"/>
            <a:ext cx="2295945" cy="221616"/>
          </a:xfrm>
          <a:prstGeom prst="rect">
            <a:avLst/>
          </a:prstGeom>
        </p:spPr>
      </p:pic>
    </p:spTree>
    <p:extLst>
      <p:ext uri="{BB962C8B-B14F-4D97-AF65-F5344CB8AC3E}">
        <p14:creationId xmlns:p14="http://schemas.microsoft.com/office/powerpoint/2010/main" val="32691968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80D5B-CFAA-6746-82F5-74B65CDF9E30}"/>
              </a:ext>
            </a:extLst>
          </p:cNvPr>
          <p:cNvSpPr>
            <a:spLocks noGrp="1"/>
          </p:cNvSpPr>
          <p:nvPr>
            <p:ph type="title"/>
          </p:nvPr>
        </p:nvSpPr>
        <p:spPr/>
        <p:txBody>
          <a:bodyPr/>
          <a:lstStyle/>
          <a:p>
            <a:r>
              <a:rPr lang="nb-NO" dirty="0"/>
              <a:t>Målrettet </a:t>
            </a:r>
            <a:r>
              <a:rPr lang="nb-NO" dirty="0" err="1"/>
              <a:t>phishing</a:t>
            </a:r>
            <a:endParaRPr lang="nb-NO" dirty="0"/>
          </a:p>
        </p:txBody>
      </p:sp>
      <p:sp>
        <p:nvSpPr>
          <p:cNvPr id="4" name="Slide Number Placeholder 3">
            <a:extLst>
              <a:ext uri="{FF2B5EF4-FFF2-40B4-BE49-F238E27FC236}">
                <a16:creationId xmlns:a16="http://schemas.microsoft.com/office/drawing/2014/main" id="{D65590CB-D444-2C44-8C18-7DAC0411E69B}"/>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303E941-EC9C-FA4A-B4F0-9296525549A8}" type="slidenum">
              <a:rPr kumimoji="0" lang="en-US" sz="900" b="0" i="0" u="none" strike="noStrike" kern="1200" cap="none" spc="0" normalizeH="0" baseline="0" noProof="0">
                <a:ln>
                  <a:noFill/>
                </a:ln>
                <a:solidFill>
                  <a:srgbClr val="000000"/>
                </a:solidFill>
                <a:effectLst/>
                <a:uLnTx/>
                <a:uFillTx/>
                <a:latin typeface="Arial" charset="0"/>
                <a:ea typeface="ヒラギノ角ゴ Pro W3" charset="-128"/>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900" b="0" i="0" u="none" strike="noStrike" kern="1200" cap="none" spc="0" normalizeH="0" baseline="0" noProof="0">
              <a:ln>
                <a:noFill/>
              </a:ln>
              <a:solidFill>
                <a:srgbClr val="000000"/>
              </a:solidFill>
              <a:effectLst/>
              <a:uLnTx/>
              <a:uFillTx/>
              <a:latin typeface="Arial" charset="0"/>
              <a:ea typeface="ヒラギノ角ゴ Pro W3" charset="-128"/>
            </a:endParaRPr>
          </a:p>
        </p:txBody>
      </p:sp>
      <p:pic>
        <p:nvPicPr>
          <p:cNvPr id="5" name="Picture 4" descr="phishingmail.png">
            <a:extLst>
              <a:ext uri="{FF2B5EF4-FFF2-40B4-BE49-F238E27FC236}">
                <a16:creationId xmlns:a16="http://schemas.microsoft.com/office/drawing/2014/main" id="{58DE75A4-972E-BE4F-B1E5-462B1CF92035}"/>
              </a:ext>
            </a:extLst>
          </p:cNvPr>
          <p:cNvPicPr>
            <a:picLocks noChangeAspect="1"/>
          </p:cNvPicPr>
          <p:nvPr/>
        </p:nvPicPr>
        <p:blipFill>
          <a:blip r:embed="rId2"/>
          <a:stretch>
            <a:fillRect/>
          </a:stretch>
        </p:blipFill>
        <p:spPr>
          <a:xfrm>
            <a:off x="1866976" y="2184883"/>
            <a:ext cx="8801024" cy="4370631"/>
          </a:xfrm>
          <a:prstGeom prst="rect">
            <a:avLst/>
          </a:prstGeom>
        </p:spPr>
      </p:pic>
    </p:spTree>
    <p:extLst>
      <p:ext uri="{BB962C8B-B14F-4D97-AF65-F5344CB8AC3E}">
        <p14:creationId xmlns:p14="http://schemas.microsoft.com/office/powerpoint/2010/main" val="4800114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95" y="274638"/>
            <a:ext cx="11755395" cy="4387978"/>
          </a:xfrm>
        </p:spPr>
        <p:txBody>
          <a:bodyPr>
            <a:noAutofit/>
          </a:bodyPr>
          <a:lstStyle/>
          <a:p>
            <a:r>
              <a:rPr lang="nb-NO" sz="9600" b="1" dirty="0" smtClean="0"/>
              <a:t>Demo 1</a:t>
            </a:r>
            <a:endParaRPr lang="nb-NO" sz="9600" b="1" dirty="0"/>
          </a:p>
        </p:txBody>
      </p:sp>
    </p:spTree>
    <p:extLst>
      <p:ext uri="{BB962C8B-B14F-4D97-AF65-F5344CB8AC3E}">
        <p14:creationId xmlns:p14="http://schemas.microsoft.com/office/powerpoint/2010/main" val="3791914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Vi skal innom disse temaene:</a:t>
            </a:r>
            <a:endParaRPr lang="nb-NO" dirty="0"/>
          </a:p>
        </p:txBody>
      </p:sp>
      <p:sp>
        <p:nvSpPr>
          <p:cNvPr id="3" name="Content Placeholder 2"/>
          <p:cNvSpPr>
            <a:spLocks noGrp="1"/>
          </p:cNvSpPr>
          <p:nvPr>
            <p:ph idx="1"/>
          </p:nvPr>
        </p:nvSpPr>
        <p:spPr/>
        <p:txBody>
          <a:bodyPr/>
          <a:lstStyle/>
          <a:p>
            <a:r>
              <a:rPr lang="nb-NO" sz="2400" dirty="0" smtClean="0"/>
              <a:t>E-post og sikkerhet</a:t>
            </a:r>
          </a:p>
          <a:p>
            <a:r>
              <a:rPr lang="nb-NO" sz="2400" dirty="0" smtClean="0"/>
              <a:t>Møter på nett</a:t>
            </a:r>
          </a:p>
          <a:p>
            <a:r>
              <a:rPr lang="nb-NO" sz="2400" dirty="0" smtClean="0"/>
              <a:t>Mac</a:t>
            </a:r>
          </a:p>
          <a:p>
            <a:r>
              <a:rPr lang="nb-NO" sz="2400" dirty="0" smtClean="0"/>
              <a:t>Lage en vennegruppe</a:t>
            </a:r>
          </a:p>
          <a:p>
            <a:r>
              <a:rPr lang="nb-NO" sz="2400" dirty="0" smtClean="0"/>
              <a:t>Bufret Exchange modus</a:t>
            </a:r>
          </a:p>
          <a:p>
            <a:r>
              <a:rPr lang="nb-NO" sz="2400" dirty="0" smtClean="0"/>
              <a:t>Migrering til Exchange 2013</a:t>
            </a:r>
          </a:p>
          <a:p>
            <a:r>
              <a:rPr lang="nb-NO" sz="2400" dirty="0" smtClean="0"/>
              <a:t>Finne igjen e-poster</a:t>
            </a:r>
          </a:p>
          <a:p>
            <a:r>
              <a:rPr lang="nb-NO" sz="2400" dirty="0" smtClean="0"/>
              <a:t>Legge tilbake e-post</a:t>
            </a:r>
          </a:p>
          <a:p>
            <a:r>
              <a:rPr lang="nb-NO" sz="2400" dirty="0" smtClean="0"/>
              <a:t>Egen sikkerhetskopi</a:t>
            </a:r>
          </a:p>
          <a:p>
            <a:r>
              <a:rPr lang="nb-NO" sz="2400" dirty="0" smtClean="0"/>
              <a:t>Reservere møterom</a:t>
            </a:r>
          </a:p>
          <a:p>
            <a:endParaRPr lang="nb-NO" dirty="0"/>
          </a:p>
          <a:p>
            <a:pPr marL="0" indent="0">
              <a:buNone/>
            </a:pPr>
            <a:endParaRPr lang="nb-NO" dirty="0"/>
          </a:p>
        </p:txBody>
      </p:sp>
      <p:sp>
        <p:nvSpPr>
          <p:cNvPr id="4" name="Footer Placeholder 3"/>
          <p:cNvSpPr>
            <a:spLocks noGrp="1"/>
          </p:cNvSpPr>
          <p:nvPr>
            <p:ph type="ftr" sz="quarter" idx="11"/>
          </p:nvPr>
        </p:nvSpPr>
        <p:spPr/>
        <p:txBody>
          <a:bodyPr/>
          <a:lstStyle/>
          <a:p>
            <a:r>
              <a:rPr lang="nb-NO" smtClean="0"/>
              <a:t>Steinar Skogheim, Gruppe for meldingstjenester, USIT</a:t>
            </a:r>
            <a:endParaRPr lang="nb-NO" dirty="0"/>
          </a:p>
        </p:txBody>
      </p:sp>
      <p:sp>
        <p:nvSpPr>
          <p:cNvPr id="5" name="Slide Number Placeholder 4"/>
          <p:cNvSpPr>
            <a:spLocks noGrp="1"/>
          </p:cNvSpPr>
          <p:nvPr>
            <p:ph type="sldNum" sz="quarter" idx="12"/>
          </p:nvPr>
        </p:nvSpPr>
        <p:spPr/>
        <p:txBody>
          <a:bodyPr/>
          <a:lstStyle/>
          <a:p>
            <a:fld id="{8213D218-3088-451B-986D-86B6E632DFCC}" type="slidenum">
              <a:rPr lang="nb-NO" smtClean="0"/>
              <a:pPr/>
              <a:t>3</a:t>
            </a:fld>
            <a:endParaRPr lang="nb-NO" dirty="0"/>
          </a:p>
        </p:txBody>
      </p:sp>
    </p:spTree>
    <p:extLst>
      <p:ext uri="{BB962C8B-B14F-4D97-AF65-F5344CB8AC3E}">
        <p14:creationId xmlns:p14="http://schemas.microsoft.com/office/powerpoint/2010/main" val="7113997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2452086"/>
          </a:xfrm>
        </p:spPr>
        <p:txBody>
          <a:bodyPr>
            <a:noAutofit/>
          </a:bodyPr>
          <a:lstStyle/>
          <a:p>
            <a:r>
              <a:rPr lang="nb-NO" sz="8800" dirty="0" smtClean="0"/>
              <a:t>Spørsmål</a:t>
            </a:r>
            <a:endParaRPr lang="nb-NO" sz="8800" dirty="0"/>
          </a:p>
        </p:txBody>
      </p:sp>
      <p:pic>
        <p:nvPicPr>
          <p:cNvPr id="4" name="Picture 3" descr="Tegnefilm Smilefjes Spørsmål · Gratis bilde på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2994" y="2895135"/>
            <a:ext cx="4226011" cy="3138694"/>
          </a:xfrm>
          <a:prstGeom prst="rect">
            <a:avLst/>
          </a:prstGeom>
        </p:spPr>
      </p:pic>
    </p:spTree>
    <p:extLst>
      <p:ext uri="{BB962C8B-B14F-4D97-AF65-F5344CB8AC3E}">
        <p14:creationId xmlns:p14="http://schemas.microsoft.com/office/powerpoint/2010/main" val="30347503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7395" y="255373"/>
            <a:ext cx="10074875" cy="1015663"/>
          </a:xfrm>
          <a:prstGeom prst="rect">
            <a:avLst/>
          </a:prstGeom>
          <a:noFill/>
        </p:spPr>
        <p:txBody>
          <a:bodyPr wrap="square" rtlCol="0">
            <a:spAutoFit/>
          </a:bodyPr>
          <a:lstStyle/>
          <a:p>
            <a:r>
              <a:rPr lang="nb-NO" sz="6000" dirty="0" smtClean="0"/>
              <a:t>Møter på nett</a:t>
            </a:r>
            <a:endParaRPr lang="nb-NO" sz="6000" dirty="0"/>
          </a:p>
        </p:txBody>
      </p:sp>
      <p:sp>
        <p:nvSpPr>
          <p:cNvPr id="3" name="TextBox 2"/>
          <p:cNvSpPr txBox="1"/>
          <p:nvPr/>
        </p:nvSpPr>
        <p:spPr>
          <a:xfrm>
            <a:off x="1087395" y="1878227"/>
            <a:ext cx="10462053" cy="3016210"/>
          </a:xfrm>
          <a:prstGeom prst="rect">
            <a:avLst/>
          </a:prstGeom>
          <a:noFill/>
        </p:spPr>
        <p:txBody>
          <a:bodyPr wrap="square" rtlCol="0">
            <a:spAutoFit/>
          </a:bodyPr>
          <a:lstStyle/>
          <a:p>
            <a:r>
              <a:rPr lang="nb-NO" sz="5400" dirty="0" smtClean="0"/>
              <a:t>Zoom</a:t>
            </a:r>
          </a:p>
          <a:p>
            <a:r>
              <a:rPr lang="nb-NO" sz="5400" dirty="0" smtClean="0"/>
              <a:t>Teams</a:t>
            </a:r>
          </a:p>
          <a:p>
            <a:endParaRPr lang="nb-NO" sz="5400" dirty="0"/>
          </a:p>
          <a:p>
            <a:r>
              <a:rPr lang="nb-NO" sz="2800" dirty="0">
                <a:hlinkClick r:id="rId2"/>
              </a:rPr>
              <a:t>Telefoni, </a:t>
            </a:r>
            <a:r>
              <a:rPr lang="nb-NO" sz="2800" dirty="0" err="1">
                <a:hlinkClick r:id="rId2"/>
              </a:rPr>
              <a:t>chat</a:t>
            </a:r>
            <a:r>
              <a:rPr lang="nb-NO" sz="2800" dirty="0">
                <a:hlinkClick r:id="rId2"/>
              </a:rPr>
              <a:t>, videomøter/-konferanser - Universitetet i Oslo (uio.no)</a:t>
            </a:r>
            <a:endParaRPr lang="nb-NO" sz="2800" dirty="0"/>
          </a:p>
        </p:txBody>
      </p:sp>
    </p:spTree>
    <p:extLst>
      <p:ext uri="{BB962C8B-B14F-4D97-AF65-F5344CB8AC3E}">
        <p14:creationId xmlns:p14="http://schemas.microsoft.com/office/powerpoint/2010/main" val="30992211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1288415" y="-754697"/>
            <a:ext cx="14768830" cy="8367395"/>
          </a:xfrm>
          <a:prstGeom prst="rect">
            <a:avLst/>
          </a:prstGeom>
        </p:spPr>
      </p:pic>
    </p:spTree>
    <p:extLst>
      <p:ext uri="{BB962C8B-B14F-4D97-AF65-F5344CB8AC3E}">
        <p14:creationId xmlns:p14="http://schemas.microsoft.com/office/powerpoint/2010/main" val="30069709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95" y="274638"/>
            <a:ext cx="11755395" cy="4387978"/>
          </a:xfrm>
        </p:spPr>
        <p:txBody>
          <a:bodyPr>
            <a:noAutofit/>
          </a:bodyPr>
          <a:lstStyle/>
          <a:p>
            <a:r>
              <a:rPr lang="nb-NO" sz="9600" b="1" dirty="0" smtClean="0"/>
              <a:t>Demo 2</a:t>
            </a:r>
            <a:endParaRPr lang="nb-NO" sz="9600" b="1" dirty="0"/>
          </a:p>
        </p:txBody>
      </p:sp>
    </p:spTree>
    <p:extLst>
      <p:ext uri="{BB962C8B-B14F-4D97-AF65-F5344CB8AC3E}">
        <p14:creationId xmlns:p14="http://schemas.microsoft.com/office/powerpoint/2010/main" val="28189212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2452086"/>
          </a:xfrm>
        </p:spPr>
        <p:txBody>
          <a:bodyPr>
            <a:noAutofit/>
          </a:bodyPr>
          <a:lstStyle/>
          <a:p>
            <a:r>
              <a:rPr lang="nb-NO" sz="8800" dirty="0" smtClean="0"/>
              <a:t>Spørsmål</a:t>
            </a:r>
            <a:endParaRPr lang="nb-NO" sz="8800" dirty="0"/>
          </a:p>
        </p:txBody>
      </p:sp>
      <p:pic>
        <p:nvPicPr>
          <p:cNvPr id="4" name="Picture 3" descr="Tegnefilm Smilefjes Spørsmål · Gratis bilde på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2994" y="2895135"/>
            <a:ext cx="4226011" cy="3138694"/>
          </a:xfrm>
          <a:prstGeom prst="rect">
            <a:avLst/>
          </a:prstGeom>
        </p:spPr>
      </p:pic>
    </p:spTree>
    <p:extLst>
      <p:ext uri="{BB962C8B-B14F-4D97-AF65-F5344CB8AC3E}">
        <p14:creationId xmlns:p14="http://schemas.microsoft.com/office/powerpoint/2010/main" val="23175304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6834" y="274638"/>
            <a:ext cx="6975566" cy="1143000"/>
          </a:xfrm>
        </p:spPr>
        <p:txBody>
          <a:bodyPr>
            <a:normAutofit/>
          </a:bodyPr>
          <a:lstStyle/>
          <a:p>
            <a:pPr algn="l"/>
            <a:r>
              <a:rPr lang="nb-NO" sz="6600" dirty="0" smtClean="0"/>
              <a:t>Mac</a:t>
            </a:r>
            <a:endParaRPr lang="nb-NO" sz="6600" dirty="0"/>
          </a:p>
        </p:txBody>
      </p:sp>
      <p:sp>
        <p:nvSpPr>
          <p:cNvPr id="3" name="Content Placeholder 2"/>
          <p:cNvSpPr>
            <a:spLocks noGrp="1"/>
          </p:cNvSpPr>
          <p:nvPr>
            <p:ph idx="1"/>
          </p:nvPr>
        </p:nvSpPr>
        <p:spPr>
          <a:xfrm>
            <a:off x="200297" y="1600201"/>
            <a:ext cx="11991703" cy="4525963"/>
          </a:xfrm>
        </p:spPr>
        <p:txBody>
          <a:bodyPr/>
          <a:lstStyle/>
          <a:p>
            <a:pPr marL="0" indent="0">
              <a:buNone/>
            </a:pPr>
            <a:r>
              <a:rPr lang="nb-NO" dirty="0" smtClean="0"/>
              <a:t>E-post</a:t>
            </a:r>
          </a:p>
          <a:p>
            <a:pPr marL="0" indent="0">
              <a:buNone/>
            </a:pPr>
            <a:r>
              <a:rPr lang="nb-NO" dirty="0" smtClean="0"/>
              <a:t>Kalender</a:t>
            </a:r>
          </a:p>
          <a:p>
            <a:pPr marL="0" indent="0">
              <a:buNone/>
            </a:pPr>
            <a:endParaRPr lang="nb-NO" dirty="0"/>
          </a:p>
          <a:p>
            <a:pPr marL="0" indent="0">
              <a:buNone/>
            </a:pPr>
            <a:r>
              <a:rPr lang="nn-NO" sz="2800" dirty="0">
                <a:hlinkClick r:id="rId2"/>
              </a:rPr>
              <a:t>Apple Mail og </a:t>
            </a:r>
            <a:r>
              <a:rPr lang="nn-NO" sz="2800" dirty="0" err="1">
                <a:hlinkClick r:id="rId2"/>
              </a:rPr>
              <a:t>Calendar</a:t>
            </a:r>
            <a:r>
              <a:rPr lang="nn-NO" sz="2800" dirty="0">
                <a:hlinkClick r:id="rId2"/>
              </a:rPr>
              <a:t> – e-post og kalender på Mac - Universitetet i Oslo (uio.no)</a:t>
            </a:r>
            <a:endParaRPr lang="nb-NO" sz="2800" dirty="0"/>
          </a:p>
        </p:txBody>
      </p:sp>
    </p:spTree>
    <p:extLst>
      <p:ext uri="{BB962C8B-B14F-4D97-AF65-F5344CB8AC3E}">
        <p14:creationId xmlns:p14="http://schemas.microsoft.com/office/powerpoint/2010/main" val="24728464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2452086"/>
          </a:xfrm>
        </p:spPr>
        <p:txBody>
          <a:bodyPr>
            <a:noAutofit/>
          </a:bodyPr>
          <a:lstStyle/>
          <a:p>
            <a:r>
              <a:rPr lang="nb-NO" sz="8800" dirty="0" smtClean="0"/>
              <a:t>Spørsmål</a:t>
            </a:r>
            <a:endParaRPr lang="nb-NO" sz="8800" dirty="0"/>
          </a:p>
        </p:txBody>
      </p:sp>
      <p:pic>
        <p:nvPicPr>
          <p:cNvPr id="4" name="Picture 3" descr="Tegnefilm Smilefjes Spørsmål · Gratis bilde på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2994" y="2895135"/>
            <a:ext cx="4226011" cy="3138694"/>
          </a:xfrm>
          <a:prstGeom prst="rect">
            <a:avLst/>
          </a:prstGeom>
        </p:spPr>
      </p:pic>
    </p:spTree>
    <p:extLst>
      <p:ext uri="{BB962C8B-B14F-4D97-AF65-F5344CB8AC3E}">
        <p14:creationId xmlns:p14="http://schemas.microsoft.com/office/powerpoint/2010/main" val="22166562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nb-NO" dirty="0" smtClean="0"/>
              <a:t>Hvordan lage en «vennegruppe»?</a:t>
            </a:r>
            <a:endParaRPr lang="nb-NO" dirty="0"/>
          </a:p>
        </p:txBody>
      </p:sp>
      <p:sp>
        <p:nvSpPr>
          <p:cNvPr id="3" name="Content Placeholder 2"/>
          <p:cNvSpPr>
            <a:spLocks noGrp="1"/>
          </p:cNvSpPr>
          <p:nvPr>
            <p:ph idx="1"/>
          </p:nvPr>
        </p:nvSpPr>
        <p:spPr/>
        <p:txBody>
          <a:bodyPr/>
          <a:lstStyle/>
          <a:p>
            <a:pPr marL="0" indent="0">
              <a:buNone/>
            </a:pPr>
            <a:r>
              <a:rPr lang="nb-NO" dirty="0" smtClean="0"/>
              <a:t>For eksempel fra Excel</a:t>
            </a:r>
            <a:endParaRPr lang="nb-NO" dirty="0"/>
          </a:p>
        </p:txBody>
      </p:sp>
    </p:spTree>
    <p:extLst>
      <p:ext uri="{BB962C8B-B14F-4D97-AF65-F5344CB8AC3E}">
        <p14:creationId xmlns:p14="http://schemas.microsoft.com/office/powerpoint/2010/main" val="8545793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90555" y="228601"/>
            <a:ext cx="6120245" cy="696191"/>
          </a:xfrm>
        </p:spPr>
        <p:txBody>
          <a:bodyPr/>
          <a:lstStyle/>
          <a:p>
            <a:r>
              <a:rPr lang="nb-NO" dirty="0"/>
              <a:t>Kontaktgruppe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6736" y="1049482"/>
            <a:ext cx="4826000" cy="4724400"/>
          </a:xfrm>
          <a:prstGeom prst="rect">
            <a:avLst/>
          </a:prstGeom>
          <a:effectLst>
            <a:innerShdw blurRad="114300">
              <a:prstClr val="black"/>
            </a:innerShdw>
          </a:effectLst>
        </p:spPr>
      </p:pic>
      <p:sp>
        <p:nvSpPr>
          <p:cNvPr id="5" name="TextBox 4"/>
          <p:cNvSpPr txBox="1"/>
          <p:nvPr/>
        </p:nvSpPr>
        <p:spPr>
          <a:xfrm>
            <a:off x="6422736" y="1174174"/>
            <a:ext cx="4245264" cy="3477875"/>
          </a:xfrm>
          <a:prstGeom prst="rect">
            <a:avLst/>
          </a:prstGeom>
          <a:noFill/>
        </p:spPr>
        <p:txBody>
          <a:bodyPr wrap="square" rtlCol="0">
            <a:spAutoFit/>
          </a:bodyPr>
          <a:lstStyle/>
          <a:p>
            <a:r>
              <a:rPr lang="nb-NO" sz="2000" dirty="0">
                <a:solidFill>
                  <a:srgbClr val="000000"/>
                </a:solidFill>
                <a:latin typeface="Arial"/>
              </a:rPr>
              <a:t>Du kan lage dine egne kontaktgrupper. </a:t>
            </a:r>
          </a:p>
          <a:p>
            <a:r>
              <a:rPr lang="nb-NO" sz="2000" dirty="0">
                <a:solidFill>
                  <a:srgbClr val="000000"/>
                </a:solidFill>
                <a:latin typeface="Arial"/>
              </a:rPr>
              <a:t>Disse vil bli liggende blant dine kontakter.</a:t>
            </a:r>
          </a:p>
          <a:p>
            <a:endParaRPr lang="nb-NO" sz="2000" dirty="0">
              <a:solidFill>
                <a:srgbClr val="000000"/>
              </a:solidFill>
              <a:latin typeface="Arial"/>
            </a:endParaRPr>
          </a:p>
          <a:p>
            <a:r>
              <a:rPr lang="en-US" sz="2000" dirty="0" err="1">
                <a:solidFill>
                  <a:srgbClr val="000000"/>
                </a:solidFill>
                <a:latin typeface="Arial"/>
              </a:rPr>
              <a:t>Åpne</a:t>
            </a:r>
            <a:r>
              <a:rPr lang="en-US" sz="2000" dirty="0">
                <a:solidFill>
                  <a:srgbClr val="000000"/>
                </a:solidFill>
                <a:latin typeface="Arial"/>
              </a:rPr>
              <a:t> </a:t>
            </a:r>
            <a:r>
              <a:rPr lang="en-US" sz="2000" dirty="0" err="1">
                <a:solidFill>
                  <a:srgbClr val="000000"/>
                </a:solidFill>
                <a:latin typeface="Arial"/>
              </a:rPr>
              <a:t>adresseboka</a:t>
            </a:r>
            <a:r>
              <a:rPr lang="en-US" sz="2000" dirty="0">
                <a:solidFill>
                  <a:srgbClr val="000000"/>
                </a:solidFill>
                <a:latin typeface="Arial"/>
              </a:rPr>
              <a:t> </a:t>
            </a:r>
            <a:r>
              <a:rPr lang="en-US" sz="2000" dirty="0" err="1">
                <a:solidFill>
                  <a:srgbClr val="000000"/>
                </a:solidFill>
                <a:latin typeface="Arial"/>
              </a:rPr>
              <a:t>og</a:t>
            </a:r>
            <a:r>
              <a:rPr lang="en-US" sz="2000" dirty="0">
                <a:solidFill>
                  <a:srgbClr val="000000"/>
                </a:solidFill>
                <a:latin typeface="Arial"/>
              </a:rPr>
              <a:t> </a:t>
            </a:r>
            <a:r>
              <a:rPr lang="en-US" sz="2000" dirty="0" err="1">
                <a:solidFill>
                  <a:srgbClr val="000000"/>
                </a:solidFill>
                <a:latin typeface="Arial"/>
              </a:rPr>
              <a:t>velg</a:t>
            </a:r>
            <a:r>
              <a:rPr lang="en-US" sz="2000" dirty="0">
                <a:solidFill>
                  <a:srgbClr val="000000"/>
                </a:solidFill>
                <a:latin typeface="Arial"/>
              </a:rPr>
              <a:t>:</a:t>
            </a:r>
          </a:p>
          <a:p>
            <a:r>
              <a:rPr lang="en-US" sz="2000" dirty="0">
                <a:solidFill>
                  <a:srgbClr val="000000"/>
                </a:solidFill>
                <a:latin typeface="Arial"/>
              </a:rPr>
              <a:t>File/New Entry/ New Contact Group</a:t>
            </a:r>
          </a:p>
          <a:p>
            <a:endParaRPr lang="nb-NO" sz="2000" dirty="0">
              <a:solidFill>
                <a:srgbClr val="000000"/>
              </a:solidFill>
              <a:latin typeface="Arial"/>
            </a:endParaRPr>
          </a:p>
          <a:p>
            <a:r>
              <a:rPr lang="nb-NO" sz="2000" dirty="0">
                <a:solidFill>
                  <a:srgbClr val="000000"/>
                </a:solidFill>
                <a:latin typeface="Arial"/>
              </a:rPr>
              <a:t>2016:</a:t>
            </a:r>
          </a:p>
          <a:p>
            <a:r>
              <a:rPr lang="nb-NO" sz="2000" dirty="0">
                <a:solidFill>
                  <a:srgbClr val="000000"/>
                </a:solidFill>
                <a:latin typeface="Arial"/>
              </a:rPr>
              <a:t>Du kan bruke knappen New Items for å lage en ny kontaktgruppe</a:t>
            </a:r>
          </a:p>
        </p:txBody>
      </p:sp>
      <p:sp>
        <p:nvSpPr>
          <p:cNvPr id="6" name="TextBox 5"/>
          <p:cNvSpPr txBox="1"/>
          <p:nvPr/>
        </p:nvSpPr>
        <p:spPr>
          <a:xfrm>
            <a:off x="1596737" y="5985165"/>
            <a:ext cx="9362209" cy="461665"/>
          </a:xfrm>
          <a:prstGeom prst="rect">
            <a:avLst/>
          </a:prstGeom>
          <a:noFill/>
        </p:spPr>
        <p:txBody>
          <a:bodyPr wrap="square" rtlCol="0">
            <a:spAutoFit/>
          </a:bodyPr>
          <a:lstStyle/>
          <a:p>
            <a:endParaRPr lang="nb-NO" sz="2400" dirty="0">
              <a:solidFill>
                <a:srgbClr val="000000"/>
              </a:solidFill>
              <a:latin typeface="Arial"/>
            </a:endParaRPr>
          </a:p>
        </p:txBody>
      </p:sp>
      <p:sp>
        <p:nvSpPr>
          <p:cNvPr id="7" name="TextBox 6"/>
          <p:cNvSpPr txBox="1"/>
          <p:nvPr/>
        </p:nvSpPr>
        <p:spPr>
          <a:xfrm>
            <a:off x="9405870" y="0"/>
            <a:ext cx="1262130" cy="1049482"/>
          </a:xfrm>
          <a:prstGeom prst="rect">
            <a:avLst/>
          </a:prstGeom>
          <a:noFill/>
        </p:spPr>
        <p:txBody>
          <a:bodyPr wrap="square" rtlCol="0">
            <a:spAutoFit/>
          </a:bodyPr>
          <a:lstStyle/>
          <a:p>
            <a:endParaRPr lang="nb-NO" sz="6000" dirty="0">
              <a:solidFill>
                <a:srgbClr val="FF0000"/>
              </a:solidFill>
              <a:latin typeface="Calibri" panose="020F0502020204030204"/>
            </a:endParaRPr>
          </a:p>
        </p:txBody>
      </p:sp>
    </p:spTree>
    <p:extLst>
      <p:ext uri="{BB962C8B-B14F-4D97-AF65-F5344CB8AC3E}">
        <p14:creationId xmlns:p14="http://schemas.microsoft.com/office/powerpoint/2010/main" val="3233181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7134" y="711004"/>
            <a:ext cx="8961324" cy="3860996"/>
          </a:xfrm>
          <a:prstGeom prst="rect">
            <a:avLst/>
          </a:prstGeom>
          <a:effectLst>
            <a:innerShdw blurRad="114300">
              <a:prstClr val="black"/>
            </a:innerShdw>
          </a:effectLst>
        </p:spPr>
      </p:pic>
      <p:sp>
        <p:nvSpPr>
          <p:cNvPr id="6" name="TextBox 5"/>
          <p:cNvSpPr txBox="1"/>
          <p:nvPr/>
        </p:nvSpPr>
        <p:spPr>
          <a:xfrm>
            <a:off x="2012373" y="5049983"/>
            <a:ext cx="7907482" cy="1200329"/>
          </a:xfrm>
          <a:prstGeom prst="rect">
            <a:avLst/>
          </a:prstGeom>
          <a:noFill/>
        </p:spPr>
        <p:txBody>
          <a:bodyPr wrap="square" rtlCol="0">
            <a:spAutoFit/>
          </a:bodyPr>
          <a:lstStyle/>
          <a:p>
            <a:r>
              <a:rPr lang="nb-NO" sz="2400" dirty="0">
                <a:solidFill>
                  <a:srgbClr val="000000"/>
                </a:solidFill>
                <a:latin typeface="Arial"/>
              </a:rPr>
              <a:t>Her kan jeg legge til og fjerne medlemmer.</a:t>
            </a:r>
          </a:p>
          <a:p>
            <a:r>
              <a:rPr lang="nb-NO" sz="2400" dirty="0">
                <a:solidFill>
                  <a:srgbClr val="000000"/>
                </a:solidFill>
                <a:latin typeface="Arial"/>
              </a:rPr>
              <a:t>Jeg kan også legge inn en liste med navn, som jeg f.eks. henter fra Nettskjema.</a:t>
            </a:r>
          </a:p>
        </p:txBody>
      </p:sp>
    </p:spTree>
    <p:extLst>
      <p:ext uri="{BB962C8B-B14F-4D97-AF65-F5344CB8AC3E}">
        <p14:creationId xmlns:p14="http://schemas.microsoft.com/office/powerpoint/2010/main" val="1458946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sz="6000" dirty="0" smtClean="0"/>
              <a:t>Spørsmål</a:t>
            </a:r>
            <a:endParaRPr lang="nb-NO" sz="6000" dirty="0"/>
          </a:p>
        </p:txBody>
      </p:sp>
      <p:sp>
        <p:nvSpPr>
          <p:cNvPr id="3" name="Content Placeholder 2"/>
          <p:cNvSpPr>
            <a:spLocks noGrp="1"/>
          </p:cNvSpPr>
          <p:nvPr>
            <p:ph idx="1"/>
          </p:nvPr>
        </p:nvSpPr>
        <p:spPr>
          <a:xfrm>
            <a:off x="838200" y="1825625"/>
            <a:ext cx="11024286" cy="4351338"/>
          </a:xfrm>
        </p:spPr>
        <p:txBody>
          <a:bodyPr>
            <a:normAutofit/>
          </a:bodyPr>
          <a:lstStyle/>
          <a:p>
            <a:r>
              <a:rPr lang="nb-NO" sz="4000" dirty="0" smtClean="0"/>
              <a:t>Det blir mulig å stille spørsmål etter hvert tema.</a:t>
            </a:r>
          </a:p>
          <a:p>
            <a:r>
              <a:rPr lang="nb-NO" sz="4000" dirty="0" smtClean="0"/>
              <a:t>Bruk gjerne </a:t>
            </a:r>
            <a:r>
              <a:rPr lang="nb-NO" sz="4000" dirty="0" err="1" smtClean="0"/>
              <a:t>chat</a:t>
            </a:r>
            <a:r>
              <a:rPr lang="nb-NO" sz="4000" dirty="0" smtClean="0"/>
              <a:t>-funksjonen i Zoom.</a:t>
            </a:r>
          </a:p>
          <a:p>
            <a:r>
              <a:rPr lang="nb-NO" sz="4000" dirty="0" smtClean="0"/>
              <a:t>Dere kan også stille spørsmål i etterkant av kurset, ved å sende e-post til steinar.skogheim@usit.uio.no</a:t>
            </a:r>
            <a:endParaRPr lang="nb-NO" sz="4000" dirty="0"/>
          </a:p>
        </p:txBody>
      </p:sp>
      <p:sp>
        <p:nvSpPr>
          <p:cNvPr id="4" name="Footer Placeholder 3"/>
          <p:cNvSpPr>
            <a:spLocks noGrp="1"/>
          </p:cNvSpPr>
          <p:nvPr>
            <p:ph type="ftr" sz="quarter" idx="11"/>
          </p:nvPr>
        </p:nvSpPr>
        <p:spPr/>
        <p:txBody>
          <a:bodyPr/>
          <a:lstStyle/>
          <a:p>
            <a:r>
              <a:rPr lang="nb-NO" smtClean="0"/>
              <a:t>Steinar Skogheim, Gruppe for meldingstjenester, USIT</a:t>
            </a:r>
            <a:endParaRPr lang="nb-NO" dirty="0"/>
          </a:p>
        </p:txBody>
      </p:sp>
      <p:sp>
        <p:nvSpPr>
          <p:cNvPr id="5" name="Slide Number Placeholder 4"/>
          <p:cNvSpPr>
            <a:spLocks noGrp="1"/>
          </p:cNvSpPr>
          <p:nvPr>
            <p:ph type="sldNum" sz="quarter" idx="12"/>
          </p:nvPr>
        </p:nvSpPr>
        <p:spPr/>
        <p:txBody>
          <a:bodyPr/>
          <a:lstStyle/>
          <a:p>
            <a:fld id="{8213D218-3088-451B-986D-86B6E632DFCC}" type="slidenum">
              <a:rPr lang="nb-NO" smtClean="0"/>
              <a:pPr/>
              <a:t>4</a:t>
            </a:fld>
            <a:endParaRPr lang="nb-NO" dirty="0"/>
          </a:p>
        </p:txBody>
      </p:sp>
    </p:spTree>
    <p:extLst>
      <p:ext uri="{BB962C8B-B14F-4D97-AF65-F5344CB8AC3E}">
        <p14:creationId xmlns:p14="http://schemas.microsoft.com/office/powerpoint/2010/main" val="238646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95" y="274638"/>
            <a:ext cx="11755395" cy="4387978"/>
          </a:xfrm>
        </p:spPr>
        <p:txBody>
          <a:bodyPr>
            <a:noAutofit/>
          </a:bodyPr>
          <a:lstStyle/>
          <a:p>
            <a:r>
              <a:rPr lang="nb-NO" sz="9600" b="1" dirty="0" smtClean="0"/>
              <a:t>Demo 3</a:t>
            </a:r>
            <a:endParaRPr lang="nb-NO" sz="9600" b="1" dirty="0"/>
          </a:p>
        </p:txBody>
      </p:sp>
    </p:spTree>
    <p:extLst>
      <p:ext uri="{BB962C8B-B14F-4D97-AF65-F5344CB8AC3E}">
        <p14:creationId xmlns:p14="http://schemas.microsoft.com/office/powerpoint/2010/main" val="27930165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2452086"/>
          </a:xfrm>
        </p:spPr>
        <p:txBody>
          <a:bodyPr>
            <a:noAutofit/>
          </a:bodyPr>
          <a:lstStyle/>
          <a:p>
            <a:r>
              <a:rPr lang="nb-NO" sz="8800" dirty="0" smtClean="0"/>
              <a:t>Spørsmål</a:t>
            </a:r>
            <a:endParaRPr lang="nb-NO" sz="8800" dirty="0"/>
          </a:p>
        </p:txBody>
      </p:sp>
      <p:pic>
        <p:nvPicPr>
          <p:cNvPr id="4" name="Picture 3" descr="Tegnefilm Smilefjes Spørsmål · Gratis bilde på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2994" y="2895135"/>
            <a:ext cx="4226011" cy="3138694"/>
          </a:xfrm>
          <a:prstGeom prst="rect">
            <a:avLst/>
          </a:prstGeom>
        </p:spPr>
      </p:pic>
    </p:spTree>
    <p:extLst>
      <p:ext uri="{BB962C8B-B14F-4D97-AF65-F5344CB8AC3E}">
        <p14:creationId xmlns:p14="http://schemas.microsoft.com/office/powerpoint/2010/main" val="29773621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650" y="1441622"/>
            <a:ext cx="10338486" cy="2067696"/>
          </a:xfrm>
        </p:spPr>
        <p:txBody>
          <a:bodyPr>
            <a:normAutofit/>
          </a:bodyPr>
          <a:lstStyle/>
          <a:p>
            <a:r>
              <a:rPr lang="nb-NO" sz="6000" dirty="0">
                <a:solidFill>
                  <a:prstClr val="black"/>
                </a:solidFill>
              </a:rPr>
              <a:t>Bufret Exchange-modus</a:t>
            </a:r>
            <a:endParaRPr lang="nb-NO" sz="6000" dirty="0"/>
          </a:p>
        </p:txBody>
      </p:sp>
    </p:spTree>
    <p:extLst>
      <p:ext uri="{BB962C8B-B14F-4D97-AF65-F5344CB8AC3E}">
        <p14:creationId xmlns:p14="http://schemas.microsoft.com/office/powerpoint/2010/main" val="32397924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dirty="0"/>
              <a:t>Bufret Exchange-modus</a:t>
            </a:r>
          </a:p>
        </p:txBody>
      </p:sp>
      <p:sp>
        <p:nvSpPr>
          <p:cNvPr id="3" name="Content Placeholder 2"/>
          <p:cNvSpPr>
            <a:spLocks noGrp="1"/>
          </p:cNvSpPr>
          <p:nvPr>
            <p:ph idx="1"/>
          </p:nvPr>
        </p:nvSpPr>
        <p:spPr/>
        <p:txBody>
          <a:bodyPr/>
          <a:lstStyle/>
          <a:p>
            <a:pPr marL="0" indent="0">
              <a:buNone/>
            </a:pPr>
            <a:r>
              <a:rPr lang="nb-NO" dirty="0"/>
              <a:t>Dette betyr at du laster ned hele eller deler av exchange-filen din til lokal maskin. Du vil da kunne ha tilgang til e-posten din selv om du ikke er på nett. (Ikke ny e-post)</a:t>
            </a:r>
          </a:p>
          <a:p>
            <a:pPr marL="0" indent="0">
              <a:buNone/>
            </a:pPr>
            <a:r>
              <a:rPr lang="nb-NO" dirty="0"/>
              <a:t>Aktiveres fra:</a:t>
            </a:r>
          </a:p>
          <a:p>
            <a:pPr marL="0" indent="0">
              <a:buNone/>
            </a:pPr>
            <a:r>
              <a:rPr lang="nb-NO" dirty="0"/>
              <a:t>File/Account Settings/Account Settings…</a:t>
            </a:r>
          </a:p>
          <a:p>
            <a:pPr marL="0" indent="0">
              <a:buNone/>
            </a:pPr>
            <a:r>
              <a:rPr lang="nb-NO" dirty="0"/>
              <a:t>Velg e-mail account</a:t>
            </a:r>
          </a:p>
          <a:p>
            <a:pPr marL="0" indent="0">
              <a:buNone/>
            </a:pPr>
            <a:r>
              <a:rPr lang="nb-NO" dirty="0"/>
              <a:t>Velg Change under E-mail</a:t>
            </a:r>
          </a:p>
        </p:txBody>
      </p:sp>
    </p:spTree>
    <p:extLst>
      <p:ext uri="{BB962C8B-B14F-4D97-AF65-F5344CB8AC3E}">
        <p14:creationId xmlns:p14="http://schemas.microsoft.com/office/powerpoint/2010/main" val="7084127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9100" y="311150"/>
            <a:ext cx="8813800" cy="6235700"/>
          </a:xfrm>
          <a:prstGeom prst="rect">
            <a:avLst/>
          </a:prstGeom>
        </p:spPr>
      </p:pic>
    </p:spTree>
    <p:extLst>
      <p:ext uri="{BB962C8B-B14F-4D97-AF65-F5344CB8AC3E}">
        <p14:creationId xmlns:p14="http://schemas.microsoft.com/office/powerpoint/2010/main" val="30210200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.ost og .pst</a:t>
            </a:r>
          </a:p>
        </p:txBody>
      </p:sp>
      <p:sp>
        <p:nvSpPr>
          <p:cNvPr id="3" name="Content Placeholder 2"/>
          <p:cNvSpPr>
            <a:spLocks noGrp="1"/>
          </p:cNvSpPr>
          <p:nvPr>
            <p:ph idx="1"/>
          </p:nvPr>
        </p:nvSpPr>
        <p:spPr/>
        <p:txBody>
          <a:bodyPr/>
          <a:lstStyle/>
          <a:p>
            <a:pPr marL="0" indent="0">
              <a:buNone/>
            </a:pPr>
            <a:r>
              <a:rPr lang="nb-NO" dirty="0"/>
              <a:t>Datafilen du får når du bruker bufret exchange-modus har endelsen </a:t>
            </a:r>
            <a:r>
              <a:rPr lang="nb-NO" i="1" dirty="0"/>
              <a:t>.ost</a:t>
            </a:r>
          </a:p>
          <a:p>
            <a:pPr marL="0" indent="0">
              <a:buNone/>
            </a:pPr>
            <a:r>
              <a:rPr lang="nb-NO" dirty="0"/>
              <a:t>Hvis du f.eks. arkiverer Outlook-mapper vil datafilen få endelsen </a:t>
            </a:r>
            <a:r>
              <a:rPr lang="nb-NO" i="1" dirty="0"/>
              <a:t>.pst</a:t>
            </a:r>
          </a:p>
          <a:p>
            <a:pPr marL="0" indent="0">
              <a:buNone/>
            </a:pPr>
            <a:r>
              <a:rPr lang="nb-NO" dirty="0"/>
              <a:t>En pst-fil kan importeres  til Outlook:</a:t>
            </a:r>
          </a:p>
          <a:p>
            <a:pPr marL="0" indent="0">
              <a:buNone/>
            </a:pPr>
            <a:r>
              <a:rPr lang="nb-NO" dirty="0"/>
              <a:t>File / Open &amp; Export / Import/Export</a:t>
            </a:r>
          </a:p>
        </p:txBody>
      </p:sp>
    </p:spTree>
    <p:extLst>
      <p:ext uri="{BB962C8B-B14F-4D97-AF65-F5344CB8AC3E}">
        <p14:creationId xmlns:p14="http://schemas.microsoft.com/office/powerpoint/2010/main" val="4386849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95" y="274638"/>
            <a:ext cx="11755395" cy="4387978"/>
          </a:xfrm>
        </p:spPr>
        <p:txBody>
          <a:bodyPr>
            <a:noAutofit/>
          </a:bodyPr>
          <a:lstStyle/>
          <a:p>
            <a:r>
              <a:rPr lang="nb-NO" sz="9600" b="1" dirty="0" smtClean="0"/>
              <a:t>Demo 4</a:t>
            </a:r>
            <a:endParaRPr lang="nb-NO" sz="9600" b="1" dirty="0"/>
          </a:p>
        </p:txBody>
      </p:sp>
    </p:spTree>
    <p:extLst>
      <p:ext uri="{BB962C8B-B14F-4D97-AF65-F5344CB8AC3E}">
        <p14:creationId xmlns:p14="http://schemas.microsoft.com/office/powerpoint/2010/main" val="15209178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2452086"/>
          </a:xfrm>
        </p:spPr>
        <p:txBody>
          <a:bodyPr>
            <a:noAutofit/>
          </a:bodyPr>
          <a:lstStyle/>
          <a:p>
            <a:r>
              <a:rPr lang="nb-NO" sz="8800" dirty="0" smtClean="0"/>
              <a:t>Spørsmål</a:t>
            </a:r>
            <a:endParaRPr lang="nb-NO" sz="8800" dirty="0"/>
          </a:p>
        </p:txBody>
      </p:sp>
      <p:pic>
        <p:nvPicPr>
          <p:cNvPr id="4" name="Picture 3" descr="Tegnefilm Smilefjes Spørsmål · Gratis bilde på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2994" y="2895135"/>
            <a:ext cx="4226011" cy="3138694"/>
          </a:xfrm>
          <a:prstGeom prst="rect">
            <a:avLst/>
          </a:prstGeom>
        </p:spPr>
      </p:pic>
    </p:spTree>
    <p:extLst>
      <p:ext uri="{BB962C8B-B14F-4D97-AF65-F5344CB8AC3E}">
        <p14:creationId xmlns:p14="http://schemas.microsoft.com/office/powerpoint/2010/main" val="36640016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924" y="1466336"/>
            <a:ext cx="9506465" cy="1952368"/>
          </a:xfrm>
        </p:spPr>
        <p:txBody>
          <a:bodyPr>
            <a:normAutofit/>
          </a:bodyPr>
          <a:lstStyle/>
          <a:p>
            <a:r>
              <a:rPr lang="nb-NO" sz="6000" dirty="0" smtClean="0"/>
              <a:t>Migrering til Exchange 2019</a:t>
            </a:r>
            <a:endParaRPr lang="nb-NO" sz="6000" dirty="0"/>
          </a:p>
        </p:txBody>
      </p:sp>
    </p:spTree>
    <p:extLst>
      <p:ext uri="{BB962C8B-B14F-4D97-AF65-F5344CB8AC3E}">
        <p14:creationId xmlns:p14="http://schemas.microsoft.com/office/powerpoint/2010/main" val="27633738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Vi skal migrere fra Exchange 2013 til 2019</a:t>
            </a:r>
            <a:endParaRPr lang="nb-NO" dirty="0"/>
          </a:p>
        </p:txBody>
      </p:sp>
      <p:sp>
        <p:nvSpPr>
          <p:cNvPr id="3" name="Plassholder for innhold 2"/>
          <p:cNvSpPr>
            <a:spLocks noGrp="1"/>
          </p:cNvSpPr>
          <p:nvPr>
            <p:ph idx="1"/>
          </p:nvPr>
        </p:nvSpPr>
        <p:spPr>
          <a:xfrm>
            <a:off x="224444" y="1825625"/>
            <a:ext cx="11878887" cy="4351338"/>
          </a:xfrm>
        </p:spPr>
        <p:txBody>
          <a:bodyPr/>
          <a:lstStyle/>
          <a:p>
            <a:pPr marL="0" indent="0">
              <a:buNone/>
            </a:pPr>
            <a:r>
              <a:rPr lang="nb-NO" dirty="0" smtClean="0"/>
              <a:t>E-posten vår vil i løpet av sommeren bli flyttet over til de nye Exchange-serverne.</a:t>
            </a:r>
          </a:p>
          <a:p>
            <a:pPr marL="0" indent="0">
              <a:buNone/>
            </a:pPr>
            <a:r>
              <a:rPr lang="nb-NO" dirty="0" smtClean="0"/>
              <a:t>Spør eventuelt IT-ansvarlig om når dette vil </a:t>
            </a:r>
            <a:r>
              <a:rPr lang="nb-NO" dirty="0" smtClean="0"/>
              <a:t>skje.</a:t>
            </a:r>
            <a:endParaRPr lang="nb-NO" dirty="0" smtClean="0"/>
          </a:p>
          <a:p>
            <a:pPr marL="0" indent="0">
              <a:buNone/>
            </a:pPr>
            <a:r>
              <a:rPr lang="nb-NO" b="1" dirty="0">
                <a:solidFill>
                  <a:srgbClr val="203E51"/>
                </a:solidFill>
                <a:latin typeface="Publico text"/>
              </a:rPr>
              <a:t>Server</a:t>
            </a:r>
            <a:r>
              <a:rPr lang="nb-NO" dirty="0">
                <a:solidFill>
                  <a:srgbClr val="203E51"/>
                </a:solidFill>
                <a:latin typeface="Publico text"/>
              </a:rPr>
              <a:t>, datamaskin eller dataprogram som leverer tjenester til klienter i et nettverk</a:t>
            </a:r>
            <a:r>
              <a:rPr lang="nb-NO" dirty="0" smtClean="0">
                <a:solidFill>
                  <a:srgbClr val="203E51"/>
                </a:solidFill>
                <a:latin typeface="Publico text"/>
              </a:rPr>
              <a:t>. (Kalles også en tjener)</a:t>
            </a:r>
          </a:p>
          <a:p>
            <a:pPr marL="0" indent="0">
              <a:buNone/>
            </a:pPr>
            <a:r>
              <a:rPr lang="nb-NO" dirty="0">
                <a:solidFill>
                  <a:srgbClr val="203E51"/>
                </a:solidFill>
                <a:latin typeface="Publico text"/>
              </a:rPr>
              <a:t>En </a:t>
            </a:r>
            <a:r>
              <a:rPr lang="nb-NO" b="1" dirty="0">
                <a:solidFill>
                  <a:srgbClr val="203E51"/>
                </a:solidFill>
                <a:latin typeface="Publico text"/>
              </a:rPr>
              <a:t>klient</a:t>
            </a:r>
            <a:r>
              <a:rPr lang="nb-NO" dirty="0">
                <a:solidFill>
                  <a:srgbClr val="203E51"/>
                </a:solidFill>
                <a:latin typeface="Publico text"/>
              </a:rPr>
              <a:t> kan </a:t>
            </a:r>
            <a:r>
              <a:rPr lang="nb-NO" dirty="0" smtClean="0">
                <a:solidFill>
                  <a:srgbClr val="203E51"/>
                </a:solidFill>
                <a:latin typeface="Publico text"/>
              </a:rPr>
              <a:t>for eksempel være en</a:t>
            </a:r>
            <a:r>
              <a:rPr lang="nb-NO" dirty="0">
                <a:solidFill>
                  <a:srgbClr val="203E51"/>
                </a:solidFill>
                <a:latin typeface="Publico text"/>
              </a:rPr>
              <a:t> datamaskin eller smarttelefon</a:t>
            </a:r>
            <a:r>
              <a:rPr lang="nb-NO" dirty="0" smtClean="0">
                <a:solidFill>
                  <a:srgbClr val="203E51"/>
                </a:solidFill>
                <a:latin typeface="Publico text"/>
              </a:rPr>
              <a:t>.</a:t>
            </a:r>
          </a:p>
          <a:p>
            <a:pPr marL="0" indent="0">
              <a:buNone/>
            </a:pPr>
            <a:r>
              <a:rPr lang="nb-NO" dirty="0" smtClean="0">
                <a:solidFill>
                  <a:srgbClr val="203E51"/>
                </a:solidFill>
                <a:latin typeface="Publico text"/>
              </a:rPr>
              <a:t>Outlook er en klient som bl.a. leser e-posten vår fra en Exchange-server.</a:t>
            </a:r>
          </a:p>
          <a:p>
            <a:pPr marL="0" indent="0">
              <a:buNone/>
            </a:pPr>
            <a:r>
              <a:rPr lang="nb-NO" dirty="0" smtClean="0">
                <a:solidFill>
                  <a:srgbClr val="203E51"/>
                </a:solidFill>
                <a:latin typeface="Publico text"/>
              </a:rPr>
              <a:t>Du kan bruke forskjellige </a:t>
            </a:r>
            <a:r>
              <a:rPr lang="nb-NO" dirty="0" err="1" smtClean="0">
                <a:solidFill>
                  <a:srgbClr val="203E51"/>
                </a:solidFill>
                <a:latin typeface="Publico text"/>
              </a:rPr>
              <a:t>e-postlesere</a:t>
            </a:r>
            <a:r>
              <a:rPr lang="nb-NO" dirty="0" smtClean="0">
                <a:solidFill>
                  <a:srgbClr val="203E51"/>
                </a:solidFill>
                <a:latin typeface="Publico text"/>
              </a:rPr>
              <a:t> (klienter) for å lese e-posten din.</a:t>
            </a:r>
            <a:endParaRPr lang="nb-NO" dirty="0"/>
          </a:p>
        </p:txBody>
      </p:sp>
      <p:sp>
        <p:nvSpPr>
          <p:cNvPr id="4" name="Plassholder for bunnteks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Steinar Skogheim, Gruppe for meldingstjenester, USIT</a:t>
            </a:r>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Plassholder for lysbilde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13D218-3088-451B-986D-86B6E632DFCC}" type="slidenum">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906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9903" y="365127"/>
            <a:ext cx="9763896" cy="2962959"/>
          </a:xfrm>
        </p:spPr>
        <p:txBody>
          <a:bodyPr>
            <a:normAutofit/>
          </a:bodyPr>
          <a:lstStyle/>
          <a:p>
            <a:r>
              <a:rPr lang="nb-NO" sz="8000" dirty="0" smtClean="0"/>
              <a:t>E-post og sikkerhet</a:t>
            </a:r>
            <a:endParaRPr lang="nb-NO" sz="8000" dirty="0"/>
          </a:p>
        </p:txBody>
      </p:sp>
      <p:sp>
        <p:nvSpPr>
          <p:cNvPr id="4" name="Footer Placeholder 3"/>
          <p:cNvSpPr>
            <a:spLocks noGrp="1"/>
          </p:cNvSpPr>
          <p:nvPr>
            <p:ph type="ftr" sz="quarter" idx="11"/>
          </p:nvPr>
        </p:nvSpPr>
        <p:spPr/>
        <p:txBody>
          <a:bodyPr/>
          <a:lstStyle/>
          <a:p>
            <a:r>
              <a:rPr lang="nb-NO" smtClean="0"/>
              <a:t>Steinar Skogheim, Gruppe for meldingstjenester, USIT</a:t>
            </a:r>
            <a:endParaRPr lang="nb-NO" dirty="0"/>
          </a:p>
        </p:txBody>
      </p:sp>
      <p:sp>
        <p:nvSpPr>
          <p:cNvPr id="5" name="Slide Number Placeholder 4"/>
          <p:cNvSpPr>
            <a:spLocks noGrp="1"/>
          </p:cNvSpPr>
          <p:nvPr>
            <p:ph type="sldNum" sz="quarter" idx="12"/>
          </p:nvPr>
        </p:nvSpPr>
        <p:spPr/>
        <p:txBody>
          <a:bodyPr/>
          <a:lstStyle/>
          <a:p>
            <a:fld id="{8213D218-3088-451B-986D-86B6E632DFCC}" type="slidenum">
              <a:rPr lang="nb-NO" smtClean="0"/>
              <a:pPr/>
              <a:t>5</a:t>
            </a:fld>
            <a:endParaRPr lang="nb-NO" dirty="0"/>
          </a:p>
        </p:txBody>
      </p:sp>
    </p:spTree>
    <p:extLst>
      <p:ext uri="{BB962C8B-B14F-4D97-AF65-F5344CB8AC3E}">
        <p14:creationId xmlns:p14="http://schemas.microsoft.com/office/powerpoint/2010/main" val="8836387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40575" y="365126"/>
            <a:ext cx="10913225" cy="657340"/>
          </a:xfrm>
        </p:spPr>
        <p:txBody>
          <a:bodyPr>
            <a:normAutofit fontScale="90000"/>
          </a:bodyPr>
          <a:lstStyle/>
          <a:p>
            <a:r>
              <a:rPr lang="nb-NO" dirty="0" smtClean="0"/>
              <a:t>Versjoner</a:t>
            </a:r>
            <a:endParaRPr lang="nb-NO" dirty="0"/>
          </a:p>
        </p:txBody>
      </p:sp>
      <p:sp>
        <p:nvSpPr>
          <p:cNvPr id="3" name="Plassholder for innhold 2"/>
          <p:cNvSpPr>
            <a:spLocks noGrp="1"/>
          </p:cNvSpPr>
          <p:nvPr>
            <p:ph idx="1"/>
          </p:nvPr>
        </p:nvSpPr>
        <p:spPr>
          <a:xfrm>
            <a:off x="440575" y="1122218"/>
            <a:ext cx="10913225" cy="5054745"/>
          </a:xfrm>
        </p:spPr>
        <p:txBody>
          <a:bodyPr>
            <a:normAutofit lnSpcReduction="10000"/>
          </a:bodyPr>
          <a:lstStyle/>
          <a:p>
            <a:pPr marL="0" lvl="0" indent="0">
              <a:buNone/>
            </a:pPr>
            <a:r>
              <a:rPr lang="nb-NO" dirty="0">
                <a:solidFill>
                  <a:prstClr val="black"/>
                </a:solidFill>
              </a:rPr>
              <a:t>Vi gikk over til Exchange i 2014.</a:t>
            </a:r>
          </a:p>
          <a:p>
            <a:pPr marL="0" lvl="0" indent="0">
              <a:buNone/>
            </a:pPr>
            <a:r>
              <a:rPr lang="nb-NO" dirty="0">
                <a:solidFill>
                  <a:prstClr val="black"/>
                </a:solidFill>
              </a:rPr>
              <a:t>Det var da Exchange 2013 som ble installert på serverne våre.</a:t>
            </a:r>
          </a:p>
          <a:p>
            <a:pPr marL="0" lvl="0" indent="0">
              <a:buNone/>
            </a:pPr>
            <a:r>
              <a:rPr lang="nb-NO" dirty="0">
                <a:solidFill>
                  <a:prstClr val="black"/>
                </a:solidFill>
              </a:rPr>
              <a:t>De fleste begynte å bruke Outlook som </a:t>
            </a:r>
            <a:r>
              <a:rPr lang="nb-NO" dirty="0" err="1">
                <a:solidFill>
                  <a:prstClr val="black"/>
                </a:solidFill>
              </a:rPr>
              <a:t>e-postleser</a:t>
            </a:r>
            <a:r>
              <a:rPr lang="nb-NO" dirty="0">
                <a:solidFill>
                  <a:prstClr val="black"/>
                </a:solidFill>
              </a:rPr>
              <a:t>, og det var versjon 2010 de fleste startet med.</a:t>
            </a:r>
          </a:p>
          <a:p>
            <a:pPr marL="0" lvl="0" indent="0">
              <a:buNone/>
            </a:pPr>
            <a:r>
              <a:rPr lang="nb-NO" dirty="0">
                <a:solidFill>
                  <a:prstClr val="black"/>
                </a:solidFill>
              </a:rPr>
              <a:t>For noen år siden ble versjon 2016 av Outlook rullet ut.</a:t>
            </a:r>
          </a:p>
          <a:p>
            <a:pPr marL="0" lvl="0" indent="0">
              <a:buNone/>
            </a:pPr>
            <a:r>
              <a:rPr lang="nb-NO" dirty="0">
                <a:solidFill>
                  <a:prstClr val="black"/>
                </a:solidFill>
              </a:rPr>
              <a:t>Grunnen til at det ikke byttes med en gang det kommer en ny versjon, er for at man vil være sikker på at feil er rettet, og at man kan gjøre UiO-tilpasninger.</a:t>
            </a:r>
          </a:p>
          <a:p>
            <a:pPr marL="0" lvl="0" indent="0">
              <a:buNone/>
            </a:pPr>
            <a:r>
              <a:rPr lang="nb-NO" dirty="0">
                <a:solidFill>
                  <a:prstClr val="black"/>
                </a:solidFill>
              </a:rPr>
              <a:t>Bruker du </a:t>
            </a:r>
            <a:r>
              <a:rPr lang="nb-NO" dirty="0">
                <a:solidFill>
                  <a:srgbClr val="1C212A"/>
                </a:solidFill>
                <a:latin typeface="Roboto"/>
              </a:rPr>
              <a:t>Microsoft 365, kan du få nye versjoner fortløpende.</a:t>
            </a:r>
          </a:p>
          <a:p>
            <a:pPr marL="0" lvl="0" indent="0">
              <a:buNone/>
            </a:pPr>
            <a:r>
              <a:rPr lang="nb-NO" dirty="0">
                <a:solidFill>
                  <a:srgbClr val="1C212A"/>
                </a:solidFill>
                <a:latin typeface="Roboto"/>
              </a:rPr>
              <a:t>Private maskiner kan også ha nyere versjoner installert.</a:t>
            </a:r>
          </a:p>
          <a:p>
            <a:pPr marL="0" lvl="0" indent="0">
              <a:buNone/>
            </a:pPr>
            <a:r>
              <a:rPr lang="nb-NO" dirty="0">
                <a:solidFill>
                  <a:srgbClr val="1C212A"/>
                </a:solidFill>
                <a:latin typeface="Roboto"/>
              </a:rPr>
              <a:t>På UiO vil vi </a:t>
            </a:r>
            <a:r>
              <a:rPr lang="nb-NO">
                <a:solidFill>
                  <a:srgbClr val="1C212A"/>
                </a:solidFill>
                <a:latin typeface="Roboto"/>
              </a:rPr>
              <a:t>etter </a:t>
            </a:r>
            <a:r>
              <a:rPr lang="nb-NO" smtClean="0">
                <a:solidFill>
                  <a:srgbClr val="1C212A"/>
                </a:solidFill>
                <a:latin typeface="Roboto"/>
              </a:rPr>
              <a:t>hvert </a:t>
            </a:r>
            <a:r>
              <a:rPr lang="nb-NO" dirty="0">
                <a:solidFill>
                  <a:srgbClr val="1C212A"/>
                </a:solidFill>
                <a:latin typeface="Roboto"/>
              </a:rPr>
              <a:t>rulle ut Outlook 2019.</a:t>
            </a:r>
          </a:p>
        </p:txBody>
      </p:sp>
      <p:sp>
        <p:nvSpPr>
          <p:cNvPr id="4" name="Plassholder for bunnteks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Steinar Skogheim, Gruppe for meldingstjenester, USIT</a:t>
            </a:r>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Plassholder for lysbilde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13D218-3088-451B-986D-86B6E632DFCC}" type="slidenum">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410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340746" y="152952"/>
            <a:ext cx="8075734" cy="1264686"/>
          </a:xfrm>
        </p:spPr>
        <p:txBody>
          <a:bodyPr>
            <a:normAutofit fontScale="90000"/>
          </a:bodyPr>
          <a:lstStyle/>
          <a:p>
            <a:pPr algn="ctr"/>
            <a:r>
              <a:rPr lang="nb-NO" b="1" dirty="0"/>
              <a:t>Hvordan leser vi e-posten vår?</a:t>
            </a:r>
            <a:br>
              <a:rPr lang="nb-NO" b="1" dirty="0"/>
            </a:br>
            <a:r>
              <a:rPr lang="nb-NO" b="1" dirty="0"/>
              <a:t>Outlook/OWA (webmail)</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8249" y="4437113"/>
            <a:ext cx="1176337"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32" y="2113665"/>
            <a:ext cx="1212850"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560" y="2577751"/>
            <a:ext cx="9271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9848" y="3140968"/>
            <a:ext cx="9271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0136" y="3645024"/>
            <a:ext cx="9271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Sylinder 3"/>
          <p:cNvSpPr txBox="1"/>
          <p:nvPr/>
        </p:nvSpPr>
        <p:spPr>
          <a:xfrm>
            <a:off x="1919536" y="1914948"/>
            <a:ext cx="165618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dirty="0">
                <a:ln>
                  <a:noFill/>
                </a:ln>
                <a:solidFill>
                  <a:srgbClr val="FF0000"/>
                </a:solidFill>
                <a:effectLst/>
                <a:uLnTx/>
                <a:uFillTx/>
                <a:latin typeface="Calibri" panose="020F0502020204030204"/>
                <a:ea typeface="+mn-ea"/>
                <a:cs typeface="+mn-cs"/>
              </a:rPr>
              <a:t>Exchange </a:t>
            </a:r>
            <a:r>
              <a:rPr kumimoji="0" lang="nb-NO" sz="1800" b="0" i="0" u="none" strike="noStrike" kern="0" cap="none" spc="0" normalizeH="0" baseline="0" noProof="0" dirty="0" smtClean="0">
                <a:ln>
                  <a:noFill/>
                </a:ln>
                <a:solidFill>
                  <a:srgbClr val="FF0000"/>
                </a:solidFill>
                <a:effectLst/>
                <a:uLnTx/>
                <a:uFillTx/>
                <a:latin typeface="Calibri" panose="020F0502020204030204"/>
                <a:ea typeface="+mn-ea"/>
                <a:cs typeface="+mn-cs"/>
              </a:rPr>
              <a:t>2013/2019</a:t>
            </a:r>
            <a:endParaRPr kumimoji="0" lang="nb-NO" sz="1800" b="0" i="0" u="none" strike="noStrike" kern="0" cap="none" spc="0" normalizeH="0" baseline="0" noProof="0" dirty="0">
              <a:ln>
                <a:noFill/>
              </a:ln>
              <a:solidFill>
                <a:srgbClr val="FF0000"/>
              </a:solidFill>
              <a:effectLst/>
              <a:uLnTx/>
              <a:uFillTx/>
              <a:latin typeface="Calibri" panose="020F0502020204030204"/>
              <a:ea typeface="+mn-ea"/>
              <a:cs typeface="+mn-cs"/>
            </a:endParaRPr>
          </a:p>
        </p:txBody>
      </p:sp>
      <p:sp>
        <p:nvSpPr>
          <p:cNvPr id="5" name="TekstSylinder 4"/>
          <p:cNvSpPr txBox="1"/>
          <p:nvPr/>
        </p:nvSpPr>
        <p:spPr>
          <a:xfrm>
            <a:off x="7896200" y="5949280"/>
            <a:ext cx="23762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dirty="0">
                <a:ln>
                  <a:noFill/>
                </a:ln>
                <a:solidFill>
                  <a:srgbClr val="FF0000"/>
                </a:solidFill>
                <a:effectLst/>
                <a:uLnTx/>
                <a:uFillTx/>
                <a:latin typeface="Calibri" panose="020F0502020204030204"/>
                <a:ea typeface="+mn-ea"/>
                <a:cs typeface="+mn-cs"/>
              </a:rPr>
              <a:t>Outlook </a:t>
            </a:r>
            <a:r>
              <a:rPr kumimoji="0" lang="nb-NO" sz="1800" b="0" i="0" u="none" strike="noStrike" kern="0" cap="none" spc="0" normalizeH="0" baseline="0" noProof="0" dirty="0" smtClean="0">
                <a:ln>
                  <a:noFill/>
                </a:ln>
                <a:solidFill>
                  <a:srgbClr val="FF0000"/>
                </a:solidFill>
                <a:effectLst/>
                <a:uLnTx/>
                <a:uFillTx/>
                <a:latin typeface="Calibri" panose="020F0502020204030204"/>
                <a:ea typeface="+mn-ea"/>
                <a:cs typeface="+mn-cs"/>
              </a:rPr>
              <a:t>2016/2019</a:t>
            </a:r>
            <a:endParaRPr kumimoji="0" lang="nb-NO" sz="1800" b="0" i="0" u="none" strike="noStrike" kern="0" cap="none" spc="0" normalizeH="0" baseline="0" noProof="0" dirty="0">
              <a:ln>
                <a:noFill/>
              </a:ln>
              <a:solidFill>
                <a:srgbClr val="FF0000"/>
              </a:solidFill>
              <a:effectLst/>
              <a:uLnTx/>
              <a:uFillTx/>
              <a:latin typeface="Calibri" panose="020F0502020204030204"/>
              <a:ea typeface="+mn-ea"/>
              <a:cs typeface="+mn-cs"/>
            </a:endParaRPr>
          </a:p>
        </p:txBody>
      </p:sp>
      <p:sp>
        <p:nvSpPr>
          <p:cNvPr id="6" name="TekstSylinder 5"/>
          <p:cNvSpPr txBox="1"/>
          <p:nvPr/>
        </p:nvSpPr>
        <p:spPr>
          <a:xfrm>
            <a:off x="7248128" y="3861049"/>
            <a:ext cx="31683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dirty="0">
                <a:ln>
                  <a:noFill/>
                </a:ln>
                <a:solidFill>
                  <a:srgbClr val="FF0000"/>
                </a:solidFill>
                <a:effectLst/>
                <a:uLnTx/>
                <a:uFillTx/>
                <a:latin typeface="Calibri" panose="020F0502020204030204"/>
                <a:ea typeface="+mn-ea"/>
                <a:cs typeface="+mn-cs"/>
              </a:rPr>
              <a:t>OWA</a:t>
            </a:r>
            <a:r>
              <a:rPr kumimoji="0" lang="nb-NO" sz="1800" b="0" i="0" u="none" strike="noStrike" kern="0" cap="none" spc="0" normalizeH="0" baseline="0" noProof="0" dirty="0">
                <a:ln>
                  <a:noFill/>
                </a:ln>
                <a:solidFill>
                  <a:sysClr val="windowText" lastClr="000000"/>
                </a:solidFill>
                <a:effectLst/>
                <a:uLnTx/>
                <a:uFillTx/>
                <a:latin typeface="Calibri" panose="020F0502020204030204"/>
                <a:ea typeface="+mn-ea"/>
                <a:cs typeface="+mn-cs"/>
              </a:rPr>
              <a:t> via en nettleser (mail.uio.no)</a:t>
            </a:r>
          </a:p>
        </p:txBody>
      </p:sp>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7138" y="5373217"/>
            <a:ext cx="2116137"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kstSylinder 6"/>
          <p:cNvSpPr txBox="1"/>
          <p:nvPr/>
        </p:nvSpPr>
        <p:spPr>
          <a:xfrm>
            <a:off x="5037138" y="4869160"/>
            <a:ext cx="19949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dirty="0">
                <a:ln>
                  <a:noFill/>
                </a:ln>
                <a:solidFill>
                  <a:sysClr val="windowText" lastClr="000000"/>
                </a:solidFill>
                <a:effectLst/>
                <a:uLnTx/>
                <a:uFillTx/>
                <a:latin typeface="Calibri" panose="020F0502020204030204"/>
                <a:ea typeface="+mn-ea"/>
                <a:cs typeface="+mn-cs"/>
              </a:rPr>
              <a:t>kiosk.uio.no</a:t>
            </a:r>
          </a:p>
        </p:txBody>
      </p:sp>
      <p:sp>
        <p:nvSpPr>
          <p:cNvPr id="3" name="TextBox 2"/>
          <p:cNvSpPr txBox="1"/>
          <p:nvPr/>
        </p:nvSpPr>
        <p:spPr>
          <a:xfrm>
            <a:off x="1919536" y="5210616"/>
            <a:ext cx="1728192" cy="92333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dirty="0">
                <a:ln>
                  <a:noFill/>
                </a:ln>
                <a:solidFill>
                  <a:sysClr val="windowText" lastClr="000000"/>
                </a:solidFill>
                <a:effectLst/>
                <a:uLnTx/>
                <a:uFillTx/>
                <a:latin typeface="Calibri" panose="020F0502020204030204"/>
                <a:ea typeface="+mn-ea"/>
                <a:cs typeface="+mn-cs"/>
              </a:rPr>
              <a:t>Her ligger  dine e-post og kalenderdata</a:t>
            </a:r>
          </a:p>
        </p:txBody>
      </p:sp>
      <p:sp>
        <p:nvSpPr>
          <p:cNvPr id="8" name="Right Arrow 7"/>
          <p:cNvSpPr/>
          <p:nvPr/>
        </p:nvSpPr>
        <p:spPr>
          <a:xfrm rot="16200000">
            <a:off x="2263393" y="4792650"/>
            <a:ext cx="607566" cy="153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cxnSp>
        <p:nvCxnSpPr>
          <p:cNvPr id="10" name="Straight Arrow Connector 9"/>
          <p:cNvCxnSpPr/>
          <p:nvPr/>
        </p:nvCxnSpPr>
        <p:spPr>
          <a:xfrm flipH="1" flipV="1">
            <a:off x="3143672" y="3645024"/>
            <a:ext cx="5040560" cy="115212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11" name="Picture 10"/>
          <p:cNvPicPr>
            <a:picLocks noChangeAspect="1"/>
          </p:cNvPicPr>
          <p:nvPr/>
        </p:nvPicPr>
        <p:blipFill>
          <a:blip r:embed="rId6"/>
          <a:stretch>
            <a:fillRect/>
          </a:stretch>
        </p:blipFill>
        <p:spPr>
          <a:xfrm rot="20380002">
            <a:off x="3036065" y="2504795"/>
            <a:ext cx="5127180" cy="1237595"/>
          </a:xfrm>
          <a:prstGeom prst="rect">
            <a:avLst/>
          </a:prstGeom>
        </p:spPr>
      </p:pic>
    </p:spTree>
    <p:extLst>
      <p:ext uri="{BB962C8B-B14F-4D97-AF65-F5344CB8AC3E}">
        <p14:creationId xmlns:p14="http://schemas.microsoft.com/office/powerpoint/2010/main" val="5475467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05678" y="365126"/>
            <a:ext cx="9959009" cy="519458"/>
          </a:xfrm>
        </p:spPr>
        <p:txBody>
          <a:bodyPr>
            <a:normAutofit fontScale="90000"/>
          </a:bodyPr>
          <a:lstStyle/>
          <a:p>
            <a:r>
              <a:rPr lang="nb-NO" dirty="0" smtClean="0"/>
              <a:t>OWA 2019 </a:t>
            </a:r>
            <a:br>
              <a:rPr lang="nb-NO" dirty="0" smtClean="0"/>
            </a:br>
            <a:r>
              <a:rPr lang="nb-NO" dirty="0" smtClean="0"/>
              <a:t>Hvis du er flyttet, vil OWA se slik ut.</a:t>
            </a:r>
            <a:endParaRPr lang="nb-NO" dirty="0"/>
          </a:p>
        </p:txBody>
      </p:sp>
      <p:sp>
        <p:nvSpPr>
          <p:cNvPr id="4" name="Plassholder for bunnteks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Steinar Skogheim, Gruppe for meldingstjenester, USIT</a:t>
            </a:r>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Plassholder for lysbilde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13D218-3088-451B-986D-86B6E632DFCC}" type="slidenum">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Plassholder for innhold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5678" y="1332645"/>
            <a:ext cx="9115777" cy="4351338"/>
          </a:xfrm>
          <a:effectLst>
            <a:innerShdw blurRad="114300">
              <a:prstClr val="black"/>
            </a:innerShdw>
          </a:effectLst>
        </p:spPr>
      </p:pic>
      <p:sp>
        <p:nvSpPr>
          <p:cNvPr id="9" name="TekstSylinder 8"/>
          <p:cNvSpPr txBox="1"/>
          <p:nvPr/>
        </p:nvSpPr>
        <p:spPr>
          <a:xfrm>
            <a:off x="705677" y="5947378"/>
            <a:ext cx="99590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smtClean="0">
                <a:ln>
                  <a:noFill/>
                </a:ln>
                <a:solidFill>
                  <a:prstClr val="black"/>
                </a:solidFill>
                <a:effectLst/>
                <a:uLnTx/>
                <a:uFillTx/>
                <a:latin typeface="Calibri" panose="020F0502020204030204"/>
                <a:ea typeface="+mn-ea"/>
                <a:cs typeface="+mn-cs"/>
              </a:rPr>
              <a:t>Vi vil se mer på migreringen når vi kommer til hvordan </a:t>
            </a:r>
            <a:r>
              <a:rPr kumimoji="0" lang="nb-NO" sz="2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backup</a:t>
            </a:r>
            <a:r>
              <a:rPr kumimoji="0" lang="nb-NO"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fungerer.</a:t>
            </a: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97574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95" y="274638"/>
            <a:ext cx="11755395" cy="4387978"/>
          </a:xfrm>
        </p:spPr>
        <p:txBody>
          <a:bodyPr>
            <a:noAutofit/>
          </a:bodyPr>
          <a:lstStyle/>
          <a:p>
            <a:r>
              <a:rPr lang="nb-NO" sz="9600" b="1" dirty="0" smtClean="0"/>
              <a:t>Demo 5</a:t>
            </a:r>
            <a:endParaRPr lang="nb-NO" sz="9600" b="1" dirty="0"/>
          </a:p>
        </p:txBody>
      </p:sp>
    </p:spTree>
    <p:extLst>
      <p:ext uri="{BB962C8B-B14F-4D97-AF65-F5344CB8AC3E}">
        <p14:creationId xmlns:p14="http://schemas.microsoft.com/office/powerpoint/2010/main" val="19859254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2452086"/>
          </a:xfrm>
        </p:spPr>
        <p:txBody>
          <a:bodyPr>
            <a:noAutofit/>
          </a:bodyPr>
          <a:lstStyle/>
          <a:p>
            <a:r>
              <a:rPr lang="nb-NO" sz="8800" dirty="0" smtClean="0"/>
              <a:t>Spørsmål</a:t>
            </a:r>
            <a:endParaRPr lang="nb-NO" sz="8800" dirty="0"/>
          </a:p>
        </p:txBody>
      </p:sp>
      <p:pic>
        <p:nvPicPr>
          <p:cNvPr id="4" name="Picture 3" descr="Tegnefilm Smilefjes Spørsmål · Gratis bilde på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2994" y="2895135"/>
            <a:ext cx="4226011" cy="3138694"/>
          </a:xfrm>
          <a:prstGeom prst="rect">
            <a:avLst/>
          </a:prstGeom>
        </p:spPr>
      </p:pic>
    </p:spTree>
    <p:extLst>
      <p:ext uri="{BB962C8B-B14F-4D97-AF65-F5344CB8AC3E}">
        <p14:creationId xmlns:p14="http://schemas.microsoft.com/office/powerpoint/2010/main" val="12444953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1BF76-15C9-4D43-82C6-81F63C26C03A}"/>
              </a:ext>
            </a:extLst>
          </p:cNvPr>
          <p:cNvSpPr>
            <a:spLocks noGrp="1"/>
          </p:cNvSpPr>
          <p:nvPr>
            <p:ph type="title"/>
          </p:nvPr>
        </p:nvSpPr>
        <p:spPr>
          <a:xfrm>
            <a:off x="502508" y="274638"/>
            <a:ext cx="11079892" cy="730378"/>
          </a:xfrm>
        </p:spPr>
        <p:txBody>
          <a:bodyPr>
            <a:normAutofit fontScale="90000"/>
          </a:bodyPr>
          <a:lstStyle/>
          <a:p>
            <a:pPr algn="l"/>
            <a:r>
              <a:rPr lang="nb-NO" dirty="0"/>
              <a:t>Hvis du ikke klarer å finne e-posten</a:t>
            </a:r>
          </a:p>
        </p:txBody>
      </p:sp>
      <p:sp>
        <p:nvSpPr>
          <p:cNvPr id="3" name="Content Placeholder 2">
            <a:extLst>
              <a:ext uri="{FF2B5EF4-FFF2-40B4-BE49-F238E27FC236}">
                <a16:creationId xmlns:a16="http://schemas.microsoft.com/office/drawing/2014/main" id="{7972F61B-FAD4-4338-8066-BE7952805C36}"/>
              </a:ext>
            </a:extLst>
          </p:cNvPr>
          <p:cNvSpPr>
            <a:spLocks noGrp="1"/>
          </p:cNvSpPr>
          <p:nvPr>
            <p:ph idx="1"/>
          </p:nvPr>
        </p:nvSpPr>
        <p:spPr>
          <a:xfrm>
            <a:off x="502508" y="1219201"/>
            <a:ext cx="11079892" cy="4906964"/>
          </a:xfrm>
        </p:spPr>
        <p:txBody>
          <a:bodyPr>
            <a:normAutofit fontScale="92500" lnSpcReduction="10000"/>
          </a:bodyPr>
          <a:lstStyle/>
          <a:p>
            <a:pPr marL="0" indent="0">
              <a:buNone/>
            </a:pPr>
            <a:r>
              <a:rPr lang="nb-NO" sz="3600" dirty="0"/>
              <a:t>De fleste som tror de har mistet en hel mappe, har ved et uhell klart å dra den inn i en annen mappe. Så sjekk undermappene</a:t>
            </a:r>
            <a:r>
              <a:rPr lang="nb-NO" sz="3600" dirty="0" smtClean="0"/>
              <a:t>.</a:t>
            </a:r>
            <a:endParaRPr lang="nb-NO" sz="3600" dirty="0" smtClean="0"/>
          </a:p>
          <a:p>
            <a:pPr marL="0" indent="0">
              <a:buNone/>
            </a:pPr>
            <a:endParaRPr lang="nb-NO" sz="3600" dirty="0"/>
          </a:p>
          <a:p>
            <a:pPr marL="0" indent="0">
              <a:buNone/>
            </a:pPr>
            <a:r>
              <a:rPr lang="nb-NO" sz="3600" dirty="0" smtClean="0"/>
              <a:t>NB</a:t>
            </a:r>
            <a:r>
              <a:rPr lang="nb-NO" sz="3600" dirty="0"/>
              <a:t>! Undermapper vises ikke under Favoritter</a:t>
            </a:r>
            <a:r>
              <a:rPr lang="nb-NO" sz="3600" dirty="0" smtClean="0"/>
              <a:t>!</a:t>
            </a:r>
          </a:p>
          <a:p>
            <a:pPr marL="0" indent="0">
              <a:buNone/>
            </a:pPr>
            <a:endParaRPr lang="nb-NO" sz="3600" dirty="0"/>
          </a:p>
          <a:p>
            <a:pPr marL="0" indent="0">
              <a:buNone/>
            </a:pPr>
            <a:r>
              <a:rPr lang="nb-NO" sz="3600" dirty="0" smtClean="0"/>
              <a:t>Lær </a:t>
            </a:r>
            <a:r>
              <a:rPr lang="nb-NO" sz="3600" dirty="0" smtClean="0"/>
              <a:t>deg å søke i Outlook</a:t>
            </a:r>
          </a:p>
          <a:p>
            <a:pPr marL="0" indent="0">
              <a:buNone/>
            </a:pPr>
            <a:endParaRPr lang="nb-NO" sz="3600" dirty="0"/>
          </a:p>
          <a:p>
            <a:pPr marL="0" indent="0">
              <a:buNone/>
            </a:pPr>
            <a:r>
              <a:rPr lang="nb-NO" sz="3600" dirty="0" smtClean="0"/>
              <a:t>Hvis </a:t>
            </a:r>
            <a:r>
              <a:rPr lang="nb-NO" sz="3600" dirty="0"/>
              <a:t>du ikke finner e-posten, må du gå til fanen </a:t>
            </a:r>
            <a:r>
              <a:rPr lang="nb-NO" sz="3600" b="1" dirty="0"/>
              <a:t>Folder</a:t>
            </a:r>
            <a:r>
              <a:rPr lang="nb-NO" sz="3600" dirty="0"/>
              <a:t> og velge </a:t>
            </a:r>
            <a:r>
              <a:rPr lang="nb-NO" sz="3600" b="1" dirty="0"/>
              <a:t>Recover Deleted Items</a:t>
            </a:r>
          </a:p>
        </p:txBody>
      </p:sp>
    </p:spTree>
    <p:extLst>
      <p:ext uri="{BB962C8B-B14F-4D97-AF65-F5344CB8AC3E}">
        <p14:creationId xmlns:p14="http://schemas.microsoft.com/office/powerpoint/2010/main" val="378237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A949C-7F7C-474D-8AD6-270BE0644CC3}"/>
              </a:ext>
            </a:extLst>
          </p:cNvPr>
          <p:cNvSpPr>
            <a:spLocks noGrp="1"/>
          </p:cNvSpPr>
          <p:nvPr>
            <p:ph type="title"/>
          </p:nvPr>
        </p:nvSpPr>
        <p:spPr>
          <a:xfrm>
            <a:off x="609599" y="0"/>
            <a:ext cx="10977349" cy="1009935"/>
          </a:xfrm>
        </p:spPr>
        <p:txBody>
          <a:bodyPr/>
          <a:lstStyle/>
          <a:p>
            <a:r>
              <a:rPr lang="nb-NO" dirty="0"/>
              <a:t>Søke i Outlook</a:t>
            </a:r>
          </a:p>
        </p:txBody>
      </p:sp>
      <p:sp>
        <p:nvSpPr>
          <p:cNvPr id="3" name="Content Placeholder 2">
            <a:extLst>
              <a:ext uri="{FF2B5EF4-FFF2-40B4-BE49-F238E27FC236}">
                <a16:creationId xmlns:a16="http://schemas.microsoft.com/office/drawing/2014/main" id="{13B42F0C-C98E-402C-856B-22B5B5D8D8FF}"/>
              </a:ext>
            </a:extLst>
          </p:cNvPr>
          <p:cNvSpPr>
            <a:spLocks noGrp="1"/>
          </p:cNvSpPr>
          <p:nvPr>
            <p:ph idx="1"/>
          </p:nvPr>
        </p:nvSpPr>
        <p:spPr>
          <a:xfrm>
            <a:off x="245660" y="1009935"/>
            <a:ext cx="11946340" cy="5116230"/>
          </a:xfrm>
        </p:spPr>
        <p:txBody>
          <a:bodyPr>
            <a:normAutofit/>
          </a:bodyPr>
          <a:lstStyle/>
          <a:p>
            <a:pPr marL="0" indent="0">
              <a:buNone/>
            </a:pPr>
            <a:r>
              <a:rPr lang="nb-NO" sz="2800" dirty="0"/>
              <a:t>Søkefunksjonen i Outlook er basert på søketeknologien i  Windows. </a:t>
            </a:r>
          </a:p>
          <a:p>
            <a:pPr marL="0" indent="0">
              <a:buNone/>
            </a:pPr>
            <a:r>
              <a:rPr lang="nb-NO" sz="2800" dirty="0"/>
              <a:t>Du kan søke etter elementer i alle modulene i Outlook,</a:t>
            </a:r>
          </a:p>
          <a:p>
            <a:pPr marL="0" indent="0">
              <a:buNone/>
            </a:pPr>
            <a:r>
              <a:rPr lang="nb-NO" sz="2800" dirty="0"/>
              <a:t>E-post, kalender, kontakter, notater…</a:t>
            </a:r>
          </a:p>
        </p:txBody>
      </p:sp>
      <p:pic>
        <p:nvPicPr>
          <p:cNvPr id="5" name="Picture 4">
            <a:extLst>
              <a:ext uri="{FF2B5EF4-FFF2-40B4-BE49-F238E27FC236}">
                <a16:creationId xmlns:a16="http://schemas.microsoft.com/office/drawing/2014/main" id="{04D1178C-651D-407E-829C-1172F339C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 y="2814326"/>
            <a:ext cx="5676900" cy="1498600"/>
          </a:xfrm>
          <a:prstGeom prst="rect">
            <a:avLst/>
          </a:prstGeom>
          <a:effectLst>
            <a:innerShdw blurRad="114300">
              <a:prstClr val="black"/>
            </a:innerShdw>
          </a:effectLst>
        </p:spPr>
      </p:pic>
      <p:pic>
        <p:nvPicPr>
          <p:cNvPr id="9" name="Picture 8">
            <a:extLst>
              <a:ext uri="{FF2B5EF4-FFF2-40B4-BE49-F238E27FC236}">
                <a16:creationId xmlns:a16="http://schemas.microsoft.com/office/drawing/2014/main" id="{6840D601-C90F-4926-A59B-0F21A7608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800" y="4597256"/>
            <a:ext cx="11328400" cy="2019300"/>
          </a:xfrm>
          <a:prstGeom prst="rect">
            <a:avLst/>
          </a:prstGeom>
          <a:effectLst>
            <a:innerShdw blurRad="114300">
              <a:prstClr val="black"/>
            </a:innerShdw>
          </a:effectLst>
        </p:spPr>
      </p:pic>
      <p:sp>
        <p:nvSpPr>
          <p:cNvPr id="10" name="TextBox 9">
            <a:extLst>
              <a:ext uri="{FF2B5EF4-FFF2-40B4-BE49-F238E27FC236}">
                <a16:creationId xmlns:a16="http://schemas.microsoft.com/office/drawing/2014/main" id="{F1C2C052-739E-426C-8A2B-8ED5A81FF4D8}"/>
              </a:ext>
            </a:extLst>
          </p:cNvPr>
          <p:cNvSpPr txBox="1"/>
          <p:nvPr/>
        </p:nvSpPr>
        <p:spPr>
          <a:xfrm>
            <a:off x="6755642" y="2927931"/>
            <a:ext cx="5004558"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prstClr val="black"/>
                </a:solidFill>
                <a:effectLst/>
                <a:uLnTx/>
                <a:uFillTx/>
                <a:latin typeface="Calibri"/>
                <a:ea typeface="+mn-ea"/>
                <a:cs typeface="+mn-cs"/>
              </a:rPr>
              <a:t>Når du setter musepekeren i søkefeltet, vil søkebåndet dukke opp.</a:t>
            </a:r>
          </a:p>
        </p:txBody>
      </p:sp>
    </p:spTree>
    <p:extLst>
      <p:ext uri="{BB962C8B-B14F-4D97-AF65-F5344CB8AC3E}">
        <p14:creationId xmlns:p14="http://schemas.microsoft.com/office/powerpoint/2010/main" val="30916592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8716D-61CA-4899-83CA-BF51BF3C84AE}"/>
              </a:ext>
            </a:extLst>
          </p:cNvPr>
          <p:cNvSpPr>
            <a:spLocks noGrp="1"/>
          </p:cNvSpPr>
          <p:nvPr>
            <p:ph type="title"/>
          </p:nvPr>
        </p:nvSpPr>
        <p:spPr/>
        <p:txBody>
          <a:bodyPr/>
          <a:lstStyle/>
          <a:p>
            <a:pPr algn="l"/>
            <a:r>
              <a:rPr lang="nb-NO" dirty="0"/>
              <a:t>File / Options / Search  (Backstage-visningen)</a:t>
            </a:r>
          </a:p>
        </p:txBody>
      </p:sp>
      <p:pic>
        <p:nvPicPr>
          <p:cNvPr id="5" name="Picture 4">
            <a:extLst>
              <a:ext uri="{FF2B5EF4-FFF2-40B4-BE49-F238E27FC236}">
                <a16:creationId xmlns:a16="http://schemas.microsoft.com/office/drawing/2014/main" id="{406F426C-B5BB-475C-A7C2-C0878539D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587974"/>
            <a:ext cx="8245253" cy="4976599"/>
          </a:xfrm>
          <a:prstGeom prst="rect">
            <a:avLst/>
          </a:prstGeom>
          <a:effectLst>
            <a:innerShdw blurRad="114300">
              <a:prstClr val="black"/>
            </a:innerShdw>
          </a:effectLst>
        </p:spPr>
      </p:pic>
    </p:spTree>
    <p:extLst>
      <p:ext uri="{BB962C8B-B14F-4D97-AF65-F5344CB8AC3E}">
        <p14:creationId xmlns:p14="http://schemas.microsoft.com/office/powerpoint/2010/main" val="26983233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00EF1-B60E-42EC-8AA9-E17DE5AE98F9}"/>
              </a:ext>
            </a:extLst>
          </p:cNvPr>
          <p:cNvSpPr>
            <a:spLocks noGrp="1"/>
          </p:cNvSpPr>
          <p:nvPr>
            <p:ph type="title"/>
          </p:nvPr>
        </p:nvSpPr>
        <p:spPr>
          <a:xfrm>
            <a:off x="177422" y="274638"/>
            <a:ext cx="7451677" cy="661533"/>
          </a:xfrm>
        </p:spPr>
        <p:txBody>
          <a:bodyPr>
            <a:normAutofit/>
          </a:bodyPr>
          <a:lstStyle/>
          <a:p>
            <a:pPr marL="342900" lvl="0" indent="-342900">
              <a:spcBef>
                <a:spcPct val="20000"/>
              </a:spcBef>
            </a:pPr>
            <a:r>
              <a:rPr lang="nb-NO" sz="3600" dirty="0">
                <a:solidFill>
                  <a:prstClr val="black"/>
                </a:solidFill>
                <a:ea typeface="+mn-ea"/>
                <a:cs typeface="+mn-cs"/>
              </a:rPr>
              <a:t>Begrense antall treff som vises ved søk</a:t>
            </a:r>
            <a:endParaRPr lang="nb-NO" sz="3600" dirty="0"/>
          </a:p>
        </p:txBody>
      </p:sp>
      <p:pic>
        <p:nvPicPr>
          <p:cNvPr id="8" name="Picture 7">
            <a:extLst>
              <a:ext uri="{FF2B5EF4-FFF2-40B4-BE49-F238E27FC236}">
                <a16:creationId xmlns:a16="http://schemas.microsoft.com/office/drawing/2014/main" id="{571C158F-8D8D-4B8A-A0A6-8E5AD378C7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49" y="1140888"/>
            <a:ext cx="6148865" cy="5014253"/>
          </a:xfrm>
          <a:prstGeom prst="rect">
            <a:avLst/>
          </a:prstGeom>
        </p:spPr>
      </p:pic>
      <p:sp>
        <p:nvSpPr>
          <p:cNvPr id="9" name="TextBox 8">
            <a:extLst>
              <a:ext uri="{FF2B5EF4-FFF2-40B4-BE49-F238E27FC236}">
                <a16:creationId xmlns:a16="http://schemas.microsoft.com/office/drawing/2014/main" id="{444BACC7-37C4-4084-944A-54C6BE63779B}"/>
              </a:ext>
            </a:extLst>
          </p:cNvPr>
          <p:cNvSpPr txBox="1"/>
          <p:nvPr/>
        </p:nvSpPr>
        <p:spPr>
          <a:xfrm>
            <a:off x="6837528" y="1140888"/>
            <a:ext cx="4858603"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dirty="0">
                <a:ln>
                  <a:noFill/>
                </a:ln>
                <a:solidFill>
                  <a:prstClr val="black"/>
                </a:solidFill>
                <a:effectLst/>
                <a:uLnTx/>
                <a:uFillTx/>
                <a:latin typeface="Calibri"/>
                <a:ea typeface="+mn-ea"/>
                <a:cs typeface="+mn-cs"/>
              </a:rPr>
              <a:t>Når «Improve search speed by limiting the number of results shown» var haket av, fikk jeg bare opp 250 treff.</a:t>
            </a:r>
          </a:p>
        </p:txBody>
      </p:sp>
    </p:spTree>
    <p:extLst>
      <p:ext uri="{BB962C8B-B14F-4D97-AF65-F5344CB8AC3E}">
        <p14:creationId xmlns:p14="http://schemas.microsoft.com/office/powerpoint/2010/main" val="11273616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7061-B1FC-4271-BE74-37D8EA8C72E1}"/>
              </a:ext>
            </a:extLst>
          </p:cNvPr>
          <p:cNvSpPr>
            <a:spLocks noGrp="1"/>
          </p:cNvSpPr>
          <p:nvPr>
            <p:ph type="title"/>
          </p:nvPr>
        </p:nvSpPr>
        <p:spPr/>
        <p:txBody>
          <a:bodyPr/>
          <a:lstStyle/>
          <a:p>
            <a:r>
              <a:rPr lang="nb-NO" dirty="0"/>
              <a:t>Hurtig filtrering</a:t>
            </a:r>
          </a:p>
        </p:txBody>
      </p:sp>
      <p:pic>
        <p:nvPicPr>
          <p:cNvPr id="5" name="Picture 4">
            <a:extLst>
              <a:ext uri="{FF2B5EF4-FFF2-40B4-BE49-F238E27FC236}">
                <a16:creationId xmlns:a16="http://schemas.microsoft.com/office/drawing/2014/main" id="{F82B02DB-F102-45DD-8BC8-D1DD4AED0B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803969"/>
            <a:ext cx="2349500" cy="3632200"/>
          </a:xfrm>
          <a:prstGeom prst="rect">
            <a:avLst/>
          </a:prstGeom>
          <a:effectLst>
            <a:innerShdw blurRad="114300">
              <a:prstClr val="black"/>
            </a:innerShdw>
          </a:effectLst>
        </p:spPr>
      </p:pic>
      <p:sp>
        <p:nvSpPr>
          <p:cNvPr id="6" name="TextBox 5">
            <a:extLst>
              <a:ext uri="{FF2B5EF4-FFF2-40B4-BE49-F238E27FC236}">
                <a16:creationId xmlns:a16="http://schemas.microsoft.com/office/drawing/2014/main" id="{2A96FE75-528B-41B5-AD88-09820A87EF5A}"/>
              </a:ext>
            </a:extLst>
          </p:cNvPr>
          <p:cNvSpPr txBox="1"/>
          <p:nvPr/>
        </p:nvSpPr>
        <p:spPr>
          <a:xfrm>
            <a:off x="3521123" y="1803969"/>
            <a:ext cx="8488908"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600" b="0" i="0" u="none" strike="noStrike" kern="1200" cap="none" spc="0" normalizeH="0" baseline="0" noProof="0" dirty="0">
                <a:ln>
                  <a:noFill/>
                </a:ln>
                <a:solidFill>
                  <a:prstClr val="black"/>
                </a:solidFill>
                <a:effectLst/>
                <a:uLnTx/>
                <a:uFillTx/>
                <a:latin typeface="Calibri"/>
                <a:ea typeface="+mn-ea"/>
                <a:cs typeface="+mn-cs"/>
              </a:rPr>
              <a:t>Helt til høyre på båndet som heter «Home», finner vi en knapp som heter «Filter Email».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600" b="0" i="0" u="none" strike="noStrike" kern="1200" cap="none" spc="0" normalizeH="0" baseline="0" noProof="0" dirty="0">
                <a:ln>
                  <a:noFill/>
                </a:ln>
                <a:solidFill>
                  <a:prstClr val="black"/>
                </a:solidFill>
                <a:effectLst/>
                <a:uLnTx/>
                <a:uFillTx/>
                <a:latin typeface="Calibri"/>
                <a:ea typeface="+mn-ea"/>
                <a:cs typeface="+mn-cs"/>
              </a:rPr>
              <a:t>Her er det noen ferdiglagde valg, og velger vi et av disse får vi opp søkebåndet, og kan så innsnevre søket hvis vi får for mange treff.</a:t>
            </a:r>
          </a:p>
        </p:txBody>
      </p:sp>
    </p:spTree>
    <p:extLst>
      <p:ext uri="{BB962C8B-B14F-4D97-AF65-F5344CB8AC3E}">
        <p14:creationId xmlns:p14="http://schemas.microsoft.com/office/powerpoint/2010/main" val="806854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sz="7200" dirty="0" smtClean="0"/>
              <a:t>To nyttige kurs</a:t>
            </a:r>
            <a:endParaRPr lang="nb-NO" sz="7200" dirty="0"/>
          </a:p>
        </p:txBody>
      </p:sp>
      <p:sp>
        <p:nvSpPr>
          <p:cNvPr id="3" name="Content Placeholder 2"/>
          <p:cNvSpPr>
            <a:spLocks noGrp="1"/>
          </p:cNvSpPr>
          <p:nvPr>
            <p:ph idx="1"/>
          </p:nvPr>
        </p:nvSpPr>
        <p:spPr>
          <a:xfrm>
            <a:off x="838200" y="1977081"/>
            <a:ext cx="10515600" cy="4199882"/>
          </a:xfrm>
        </p:spPr>
        <p:txBody>
          <a:bodyPr/>
          <a:lstStyle/>
          <a:p>
            <a:pPr marL="0" indent="0" fontAlgn="base">
              <a:buNone/>
            </a:pPr>
            <a:r>
              <a:rPr lang="nb-NO" dirty="0">
                <a:solidFill>
                  <a:srgbClr val="444444"/>
                </a:solidFill>
                <a:latin typeface="Arial" panose="020B0604020202020204" pitchFamily="34" charset="0"/>
              </a:rPr>
              <a:t>Kursene ligg i Canvas, UiO sin e-læringsplattform. Du registrerer deg som deltager på kursene ved å fylle ut et nettskjema, og etter maksimalt en halv time er du registrert og klar til å starte</a:t>
            </a:r>
            <a:r>
              <a:rPr lang="nb-NO" dirty="0" smtClean="0">
                <a:solidFill>
                  <a:srgbClr val="444444"/>
                </a:solidFill>
                <a:latin typeface="Arial" panose="020B0604020202020204" pitchFamily="34" charset="0"/>
              </a:rPr>
              <a:t>.</a:t>
            </a:r>
          </a:p>
          <a:p>
            <a:pPr marL="0" indent="0" fontAlgn="base">
              <a:buNone/>
            </a:pPr>
            <a:endParaRPr lang="nb-NO" dirty="0">
              <a:solidFill>
                <a:srgbClr val="444444"/>
              </a:solidFill>
              <a:latin typeface="Arial" panose="020B0604020202020204" pitchFamily="34" charset="0"/>
            </a:endParaRPr>
          </a:p>
          <a:p>
            <a:pPr marL="0" indent="0" fontAlgn="base">
              <a:buNone/>
            </a:pPr>
            <a:r>
              <a:rPr lang="nb-NO" dirty="0">
                <a:solidFill>
                  <a:srgbClr val="2771BB"/>
                </a:solidFill>
                <a:latin typeface="Arial" panose="020B0604020202020204" pitchFamily="34" charset="0"/>
                <a:hlinkClick r:id="rId2"/>
              </a:rPr>
              <a:t>Kurs 1: Informasjonssikkerhet for ansatte</a:t>
            </a:r>
            <a:endParaRPr lang="nb-NO" dirty="0">
              <a:solidFill>
                <a:srgbClr val="444444"/>
              </a:solidFill>
              <a:latin typeface="Arial" panose="020B0604020202020204" pitchFamily="34" charset="0"/>
            </a:endParaRPr>
          </a:p>
          <a:p>
            <a:pPr marL="0" indent="0" fontAlgn="base">
              <a:buNone/>
            </a:pPr>
            <a:r>
              <a:rPr lang="nb-NO" dirty="0" smtClean="0">
                <a:solidFill>
                  <a:srgbClr val="2771BB"/>
                </a:solidFill>
                <a:latin typeface="Arial" panose="020B0604020202020204" pitchFamily="34" charset="0"/>
                <a:hlinkClick r:id="rId3"/>
              </a:rPr>
              <a:t>Kurs </a:t>
            </a:r>
            <a:r>
              <a:rPr lang="nb-NO" dirty="0">
                <a:solidFill>
                  <a:srgbClr val="2771BB"/>
                </a:solidFill>
                <a:latin typeface="Arial" panose="020B0604020202020204" pitchFamily="34" charset="0"/>
                <a:hlinkClick r:id="rId3"/>
              </a:rPr>
              <a:t>2: Lær deg å kjenne igjen falske </a:t>
            </a:r>
            <a:r>
              <a:rPr lang="nb-NO" dirty="0" smtClean="0">
                <a:solidFill>
                  <a:srgbClr val="2771BB"/>
                </a:solidFill>
                <a:latin typeface="Arial" panose="020B0604020202020204" pitchFamily="34" charset="0"/>
                <a:hlinkClick r:id="rId3"/>
              </a:rPr>
              <a:t>e-poster</a:t>
            </a:r>
            <a:endParaRPr lang="nb-NO" dirty="0" smtClean="0">
              <a:solidFill>
                <a:srgbClr val="2771BB"/>
              </a:solidFill>
              <a:latin typeface="Arial" panose="020B0604020202020204" pitchFamily="34" charset="0"/>
            </a:endParaRPr>
          </a:p>
          <a:p>
            <a:pPr marL="0" indent="0" fontAlgn="base">
              <a:buNone/>
            </a:pPr>
            <a:endParaRPr lang="nb-NO" b="0" i="0" dirty="0">
              <a:solidFill>
                <a:srgbClr val="2771BB"/>
              </a:solidFill>
              <a:effectLst/>
              <a:latin typeface="Arial" panose="020B0604020202020204" pitchFamily="34" charset="0"/>
            </a:endParaRPr>
          </a:p>
          <a:p>
            <a:pPr marL="0" indent="0" fontAlgn="base">
              <a:buNone/>
            </a:pPr>
            <a:r>
              <a:rPr lang="nb-NO" dirty="0" smtClean="0">
                <a:solidFill>
                  <a:srgbClr val="444444"/>
                </a:solidFill>
                <a:latin typeface="Arial" panose="020B0604020202020204" pitchFamily="34" charset="0"/>
              </a:rPr>
              <a:t>Mer om dette på sidene til «</a:t>
            </a:r>
            <a:r>
              <a:rPr lang="nb-NO" dirty="0" smtClean="0">
                <a:solidFill>
                  <a:srgbClr val="444444"/>
                </a:solidFill>
                <a:latin typeface="Arial" panose="020B0604020202020204" pitchFamily="34" charset="0"/>
                <a:hlinkClick r:id="rId4"/>
              </a:rPr>
              <a:t>Sikker oktober</a:t>
            </a:r>
            <a:r>
              <a:rPr lang="nb-NO" dirty="0" smtClean="0">
                <a:solidFill>
                  <a:srgbClr val="444444"/>
                </a:solidFill>
                <a:latin typeface="Arial" panose="020B0604020202020204" pitchFamily="34" charset="0"/>
              </a:rPr>
              <a:t>»</a:t>
            </a:r>
            <a:endParaRPr lang="nb-NO" dirty="0">
              <a:solidFill>
                <a:srgbClr val="444444"/>
              </a:solidFill>
              <a:latin typeface="Arial" panose="020B0604020202020204" pitchFamily="34" charset="0"/>
            </a:endParaRPr>
          </a:p>
          <a:p>
            <a:pPr marL="0" indent="0" fontAlgn="base">
              <a:buNone/>
            </a:pPr>
            <a:endParaRPr lang="nb-NO" b="0" i="0" dirty="0">
              <a:solidFill>
                <a:srgbClr val="444444"/>
              </a:solidFill>
              <a:effectLst/>
              <a:latin typeface="Arial" panose="020B0604020202020204" pitchFamily="34" charset="0"/>
            </a:endParaRPr>
          </a:p>
        </p:txBody>
      </p:sp>
      <p:sp>
        <p:nvSpPr>
          <p:cNvPr id="4" name="Footer Placeholder 3"/>
          <p:cNvSpPr>
            <a:spLocks noGrp="1"/>
          </p:cNvSpPr>
          <p:nvPr>
            <p:ph type="ftr" sz="quarter" idx="11"/>
          </p:nvPr>
        </p:nvSpPr>
        <p:spPr/>
        <p:txBody>
          <a:bodyPr/>
          <a:lstStyle/>
          <a:p>
            <a:r>
              <a:rPr lang="nb-NO" smtClean="0"/>
              <a:t>Steinar Skogheim, Gruppe for meldingstjenester, USIT</a:t>
            </a:r>
            <a:endParaRPr lang="nb-NO" dirty="0"/>
          </a:p>
        </p:txBody>
      </p:sp>
      <p:sp>
        <p:nvSpPr>
          <p:cNvPr id="5" name="Slide Number Placeholder 4"/>
          <p:cNvSpPr>
            <a:spLocks noGrp="1"/>
          </p:cNvSpPr>
          <p:nvPr>
            <p:ph type="sldNum" sz="quarter" idx="12"/>
          </p:nvPr>
        </p:nvSpPr>
        <p:spPr/>
        <p:txBody>
          <a:bodyPr/>
          <a:lstStyle/>
          <a:p>
            <a:fld id="{8213D218-3088-451B-986D-86B6E632DFCC}" type="slidenum">
              <a:rPr lang="nb-NO" smtClean="0"/>
              <a:pPr/>
              <a:t>6</a:t>
            </a:fld>
            <a:endParaRPr lang="nb-NO" dirty="0"/>
          </a:p>
        </p:txBody>
      </p:sp>
    </p:spTree>
    <p:extLst>
      <p:ext uri="{BB962C8B-B14F-4D97-AF65-F5344CB8AC3E}">
        <p14:creationId xmlns:p14="http://schemas.microsoft.com/office/powerpoint/2010/main" val="1439035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F3DD3-DD1E-403A-8574-1BBB5B23A1E6}"/>
              </a:ext>
            </a:extLst>
          </p:cNvPr>
          <p:cNvSpPr>
            <a:spLocks noGrp="1"/>
          </p:cNvSpPr>
          <p:nvPr>
            <p:ph type="title"/>
          </p:nvPr>
        </p:nvSpPr>
        <p:spPr/>
        <p:txBody>
          <a:bodyPr/>
          <a:lstStyle/>
          <a:p>
            <a:r>
              <a:rPr lang="nb-NO" dirty="0"/>
              <a:t>Bruke søkebåndet</a:t>
            </a:r>
          </a:p>
        </p:txBody>
      </p:sp>
      <p:pic>
        <p:nvPicPr>
          <p:cNvPr id="7" name="Picture 6">
            <a:extLst>
              <a:ext uri="{FF2B5EF4-FFF2-40B4-BE49-F238E27FC236}">
                <a16:creationId xmlns:a16="http://schemas.microsoft.com/office/drawing/2014/main" id="{581252F1-5D10-47D2-9083-A4C2524DF7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00" y="1417638"/>
            <a:ext cx="11328400" cy="2019300"/>
          </a:xfrm>
          <a:prstGeom prst="rect">
            <a:avLst/>
          </a:prstGeom>
          <a:effectLst>
            <a:innerShdw blurRad="114300">
              <a:prstClr val="black"/>
            </a:innerShdw>
          </a:effectLst>
        </p:spPr>
      </p:pic>
      <p:pic>
        <p:nvPicPr>
          <p:cNvPr id="9" name="Picture 8">
            <a:extLst>
              <a:ext uri="{FF2B5EF4-FFF2-40B4-BE49-F238E27FC236}">
                <a16:creationId xmlns:a16="http://schemas.microsoft.com/office/drawing/2014/main" id="{8F412E5B-F50B-4E61-AF80-9A1AAA08FE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800" y="5078029"/>
            <a:ext cx="10491339" cy="785695"/>
          </a:xfrm>
          <a:prstGeom prst="rect">
            <a:avLst/>
          </a:prstGeom>
          <a:effectLst>
            <a:innerShdw blurRad="114300">
              <a:prstClr val="black"/>
            </a:innerShdw>
          </a:effectLst>
        </p:spPr>
      </p:pic>
      <p:sp>
        <p:nvSpPr>
          <p:cNvPr id="10" name="TextBox 9">
            <a:extLst>
              <a:ext uri="{FF2B5EF4-FFF2-40B4-BE49-F238E27FC236}">
                <a16:creationId xmlns:a16="http://schemas.microsoft.com/office/drawing/2014/main" id="{110394FF-6822-41A4-A6EE-4CD37A68B9AA}"/>
              </a:ext>
            </a:extLst>
          </p:cNvPr>
          <p:cNvSpPr txBox="1"/>
          <p:nvPr/>
        </p:nvSpPr>
        <p:spPr>
          <a:xfrm>
            <a:off x="431800" y="3780430"/>
            <a:ext cx="113284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prstClr val="black"/>
                </a:solidFill>
                <a:effectLst/>
                <a:uLnTx/>
                <a:uFillTx/>
                <a:latin typeface="Calibri"/>
                <a:ea typeface="+mn-ea"/>
                <a:cs typeface="+mn-cs"/>
              </a:rPr>
              <a:t>Her har jeg valgt alle som har vedlegg, og så alle som kommer fra «steinar».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prstClr val="black"/>
                </a:solidFill>
                <a:effectLst/>
                <a:uLnTx/>
                <a:uFillTx/>
                <a:latin typeface="Calibri"/>
                <a:ea typeface="+mn-ea"/>
                <a:cs typeface="+mn-cs"/>
              </a:rPr>
              <a:t>Til slutt har jeg valgt emne, men ikke fyllt ut ennå.</a:t>
            </a:r>
          </a:p>
        </p:txBody>
      </p:sp>
    </p:spTree>
    <p:extLst>
      <p:ext uri="{BB962C8B-B14F-4D97-AF65-F5344CB8AC3E}">
        <p14:creationId xmlns:p14="http://schemas.microsoft.com/office/powerpoint/2010/main" val="20685182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69625-CE02-4C16-AE46-5413BBEB84C2}"/>
              </a:ext>
            </a:extLst>
          </p:cNvPr>
          <p:cNvSpPr>
            <a:spLocks noGrp="1"/>
          </p:cNvSpPr>
          <p:nvPr>
            <p:ph type="title"/>
          </p:nvPr>
        </p:nvSpPr>
        <p:spPr>
          <a:xfrm>
            <a:off x="2770496" y="0"/>
            <a:ext cx="7410734" cy="914400"/>
          </a:xfrm>
        </p:spPr>
        <p:txBody>
          <a:bodyPr>
            <a:normAutofit/>
          </a:bodyPr>
          <a:lstStyle/>
          <a:p>
            <a:r>
              <a:rPr lang="nb-NO" dirty="0"/>
              <a:t>More</a:t>
            </a:r>
          </a:p>
        </p:txBody>
      </p:sp>
      <p:pic>
        <p:nvPicPr>
          <p:cNvPr id="5" name="Picture 4">
            <a:extLst>
              <a:ext uri="{FF2B5EF4-FFF2-40B4-BE49-F238E27FC236}">
                <a16:creationId xmlns:a16="http://schemas.microsoft.com/office/drawing/2014/main" id="{17CBD1B0-C70A-4057-A454-B9CDD5E4E7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922" y="122829"/>
            <a:ext cx="1851983" cy="6496335"/>
          </a:xfrm>
          <a:prstGeom prst="rect">
            <a:avLst/>
          </a:prstGeom>
          <a:effectLst>
            <a:innerShdw blurRad="114300">
              <a:prstClr val="black"/>
            </a:innerShdw>
          </a:effectLst>
        </p:spPr>
      </p:pic>
      <p:pic>
        <p:nvPicPr>
          <p:cNvPr id="7" name="Picture 6">
            <a:extLst>
              <a:ext uri="{FF2B5EF4-FFF2-40B4-BE49-F238E27FC236}">
                <a16:creationId xmlns:a16="http://schemas.microsoft.com/office/drawing/2014/main" id="{865D5CF3-DD85-4337-B3F5-0BCF09AB5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3356" y="4068885"/>
            <a:ext cx="5791200" cy="1346200"/>
          </a:xfrm>
          <a:prstGeom prst="rect">
            <a:avLst/>
          </a:prstGeom>
          <a:effectLst>
            <a:innerShdw blurRad="114300">
              <a:prstClr val="black"/>
            </a:innerShdw>
          </a:effectLst>
        </p:spPr>
      </p:pic>
      <p:sp>
        <p:nvSpPr>
          <p:cNvPr id="8" name="TextBox 7">
            <a:extLst>
              <a:ext uri="{FF2B5EF4-FFF2-40B4-BE49-F238E27FC236}">
                <a16:creationId xmlns:a16="http://schemas.microsoft.com/office/drawing/2014/main" id="{8DA2E2F7-BDDD-42BD-9B49-023E59BEA178}"/>
              </a:ext>
            </a:extLst>
          </p:cNvPr>
          <p:cNvSpPr txBox="1"/>
          <p:nvPr/>
        </p:nvSpPr>
        <p:spPr>
          <a:xfrm>
            <a:off x="2770496" y="1173707"/>
            <a:ext cx="8707271"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600" b="0" i="0" u="none" strike="noStrike" kern="1200" cap="none" spc="0" normalizeH="0" baseline="0" noProof="0" dirty="0">
                <a:ln>
                  <a:noFill/>
                </a:ln>
                <a:solidFill>
                  <a:prstClr val="black"/>
                </a:solidFill>
                <a:effectLst/>
                <a:uLnTx/>
                <a:uFillTx/>
                <a:latin typeface="Calibri"/>
                <a:ea typeface="+mn-ea"/>
                <a:cs typeface="+mn-cs"/>
              </a:rPr>
              <a:t>Hvis vi bruker knappen som heter «More», får vi opp flere valg.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600" b="0" i="0" u="none" strike="noStrike" kern="1200" cap="none" spc="0" normalizeH="0" baseline="0" noProof="0" dirty="0">
                <a:ln>
                  <a:noFill/>
                </a:ln>
                <a:solidFill>
                  <a:prstClr val="black"/>
                </a:solidFill>
                <a:effectLst/>
                <a:uLnTx/>
                <a:uFillTx/>
                <a:latin typeface="Calibri"/>
                <a:ea typeface="+mn-ea"/>
                <a:cs typeface="+mn-cs"/>
              </a:rPr>
              <a:t>Vi får også opp boksen under, som gjør det lettere å endre søkekriteriene. </a:t>
            </a:r>
          </a:p>
        </p:txBody>
      </p:sp>
    </p:spTree>
    <p:extLst>
      <p:ext uri="{BB962C8B-B14F-4D97-AF65-F5344CB8AC3E}">
        <p14:creationId xmlns:p14="http://schemas.microsoft.com/office/powerpoint/2010/main" val="20780973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84B8B-47F5-4347-B287-198129083962}"/>
              </a:ext>
            </a:extLst>
          </p:cNvPr>
          <p:cNvSpPr>
            <a:spLocks noGrp="1"/>
          </p:cNvSpPr>
          <p:nvPr>
            <p:ph type="title"/>
          </p:nvPr>
        </p:nvSpPr>
        <p:spPr>
          <a:xfrm>
            <a:off x="609600" y="95534"/>
            <a:ext cx="10972800" cy="791570"/>
          </a:xfrm>
        </p:spPr>
        <p:txBody>
          <a:bodyPr>
            <a:normAutofit/>
          </a:bodyPr>
          <a:lstStyle/>
          <a:p>
            <a:r>
              <a:rPr lang="nb-NO" dirty="0"/>
              <a:t>Operatorer</a:t>
            </a:r>
          </a:p>
        </p:txBody>
      </p:sp>
      <p:sp>
        <p:nvSpPr>
          <p:cNvPr id="3" name="Content Placeholder 2">
            <a:extLst>
              <a:ext uri="{FF2B5EF4-FFF2-40B4-BE49-F238E27FC236}">
                <a16:creationId xmlns:a16="http://schemas.microsoft.com/office/drawing/2014/main" id="{E82DEF36-A841-4CC2-8EDE-E9B11AC21356}"/>
              </a:ext>
            </a:extLst>
          </p:cNvPr>
          <p:cNvSpPr>
            <a:spLocks noGrp="1"/>
          </p:cNvSpPr>
          <p:nvPr>
            <p:ph idx="1"/>
          </p:nvPr>
        </p:nvSpPr>
        <p:spPr>
          <a:xfrm>
            <a:off x="609599" y="887104"/>
            <a:ext cx="11332192" cy="5142221"/>
          </a:xfrm>
        </p:spPr>
        <p:txBody>
          <a:bodyPr>
            <a:normAutofit fontScale="92500" lnSpcReduction="10000"/>
          </a:bodyPr>
          <a:lstStyle/>
          <a:p>
            <a:pPr marL="0" indent="0">
              <a:buNone/>
            </a:pPr>
            <a:r>
              <a:rPr lang="nb-NO" dirty="0"/>
              <a:t>Skriver du inn 2 ord med mellomrom, er det det samme som </a:t>
            </a:r>
            <a:r>
              <a:rPr lang="nb-NO" dirty="0">
                <a:solidFill>
                  <a:srgbClr val="FF0000"/>
                </a:solidFill>
              </a:rPr>
              <a:t>AND</a:t>
            </a:r>
            <a:r>
              <a:rPr lang="nb-NO" dirty="0"/>
              <a:t>.</a:t>
            </a:r>
          </a:p>
          <a:p>
            <a:pPr marL="0" indent="0">
              <a:buNone/>
            </a:pPr>
            <a:r>
              <a:rPr lang="nb-NO" dirty="0"/>
              <a:t>Hvis du vil ha treff på alle som har et av ordene, bruker du </a:t>
            </a:r>
            <a:r>
              <a:rPr lang="nb-NO" dirty="0">
                <a:solidFill>
                  <a:srgbClr val="FF0000"/>
                </a:solidFill>
              </a:rPr>
              <a:t>OR</a:t>
            </a:r>
            <a:r>
              <a:rPr lang="nb-NO" dirty="0"/>
              <a:t>.</a:t>
            </a:r>
          </a:p>
          <a:p>
            <a:pPr marL="0" indent="0">
              <a:buNone/>
            </a:pPr>
            <a:r>
              <a:rPr lang="nb-NO" dirty="0"/>
              <a:t>Søker du på Steinar, men legger til </a:t>
            </a:r>
            <a:r>
              <a:rPr lang="nb-NO" dirty="0">
                <a:solidFill>
                  <a:srgbClr val="FF0000"/>
                </a:solidFill>
              </a:rPr>
              <a:t>NOT</a:t>
            </a:r>
            <a:r>
              <a:rPr lang="nb-NO" dirty="0"/>
              <a:t> Skogheim, vil du få alle som heter Steinar med unntak av Steinar Skogheim.</a:t>
            </a:r>
          </a:p>
          <a:p>
            <a:pPr marL="0" indent="0">
              <a:buNone/>
            </a:pPr>
            <a:r>
              <a:rPr lang="nb-NO" dirty="0">
                <a:solidFill>
                  <a:srgbClr val="FF0000"/>
                </a:solidFill>
              </a:rPr>
              <a:t>&gt;</a:t>
            </a:r>
            <a:r>
              <a:rPr lang="nb-NO" dirty="0"/>
              <a:t> 6MB vil hente ut de som er større enn 6 MB.</a:t>
            </a:r>
          </a:p>
          <a:p>
            <a:pPr marL="0" indent="0">
              <a:buNone/>
            </a:pPr>
            <a:r>
              <a:rPr lang="nb-NO" dirty="0">
                <a:solidFill>
                  <a:srgbClr val="FF0000"/>
                </a:solidFill>
              </a:rPr>
              <a:t>&lt;</a:t>
            </a:r>
            <a:r>
              <a:rPr lang="nb-NO" dirty="0"/>
              <a:t>  vil hente ut de som er mindre.</a:t>
            </a:r>
          </a:p>
          <a:p>
            <a:pPr marL="0" indent="0">
              <a:buNone/>
            </a:pPr>
            <a:r>
              <a:rPr lang="nb-NO" dirty="0">
                <a:solidFill>
                  <a:srgbClr val="FF0000"/>
                </a:solidFill>
              </a:rPr>
              <a:t>«</a:t>
            </a:r>
            <a:r>
              <a:rPr lang="nb-NO" dirty="0"/>
              <a:t>Kurs i Outlook</a:t>
            </a:r>
            <a:r>
              <a:rPr lang="nb-NO" dirty="0">
                <a:solidFill>
                  <a:srgbClr val="FF0000"/>
                </a:solidFill>
              </a:rPr>
              <a:t>»  </a:t>
            </a:r>
            <a:r>
              <a:rPr lang="nb-NO" dirty="0"/>
              <a:t>vil lete ordene i eksakt denne rekkefølgen</a:t>
            </a:r>
          </a:p>
          <a:p>
            <a:pPr marL="0" indent="0">
              <a:buNone/>
            </a:pPr>
            <a:r>
              <a:rPr lang="nb-NO" dirty="0">
                <a:solidFill>
                  <a:srgbClr val="FF0000"/>
                </a:solidFill>
              </a:rPr>
              <a:t>mottatt:=01.01.2018 </a:t>
            </a:r>
            <a:r>
              <a:rPr lang="nb-NO" dirty="0"/>
              <a:t>gir alle som er mottatt 1.januar 2018</a:t>
            </a:r>
          </a:p>
          <a:p>
            <a:pPr marL="0" indent="0">
              <a:buNone/>
            </a:pPr>
            <a:endParaRPr lang="nb-NO" dirty="0"/>
          </a:p>
          <a:p>
            <a:pPr marL="0" indent="0">
              <a:buNone/>
            </a:pPr>
            <a:r>
              <a:rPr lang="nb-NO" dirty="0"/>
              <a:t>NB! Outlook søker også gjennom vedleggene.</a:t>
            </a:r>
          </a:p>
          <a:p>
            <a:pPr marL="0" indent="0">
              <a:buNone/>
            </a:pPr>
            <a:endParaRPr lang="nb-NO" dirty="0">
              <a:solidFill>
                <a:srgbClr val="FF0000"/>
              </a:solidFill>
            </a:endParaRPr>
          </a:p>
        </p:txBody>
      </p:sp>
      <p:sp>
        <p:nvSpPr>
          <p:cNvPr id="4" name="TextBox 3"/>
          <p:cNvSpPr txBox="1"/>
          <p:nvPr/>
        </p:nvSpPr>
        <p:spPr>
          <a:xfrm>
            <a:off x="609598" y="6029325"/>
            <a:ext cx="1147762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Calibri"/>
                <a:ea typeface="+mn-ea"/>
                <a:cs typeface="+mn-cs"/>
                <a:hlinkClick r:id="rId2"/>
              </a:rPr>
              <a:t>https://support.microsoft.com/en-us/office/learn-to-narrow-your-search-criteria-for-better-searches-in-outlook-d824d1e9-a255-4c8a-8553-276fb895a8da</a:t>
            </a:r>
            <a:endParaRPr kumimoji="0" lang="nb-NO"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58268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95" y="274638"/>
            <a:ext cx="11755395" cy="4387978"/>
          </a:xfrm>
        </p:spPr>
        <p:txBody>
          <a:bodyPr>
            <a:noAutofit/>
          </a:bodyPr>
          <a:lstStyle/>
          <a:p>
            <a:r>
              <a:rPr lang="nb-NO" sz="9600" b="1" dirty="0" smtClean="0"/>
              <a:t>Demo 6</a:t>
            </a:r>
            <a:endParaRPr lang="nb-NO" sz="9600" b="1" dirty="0"/>
          </a:p>
        </p:txBody>
      </p:sp>
    </p:spTree>
    <p:extLst>
      <p:ext uri="{BB962C8B-B14F-4D97-AF65-F5344CB8AC3E}">
        <p14:creationId xmlns:p14="http://schemas.microsoft.com/office/powerpoint/2010/main" val="24772949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2452086"/>
          </a:xfrm>
        </p:spPr>
        <p:txBody>
          <a:bodyPr>
            <a:noAutofit/>
          </a:bodyPr>
          <a:lstStyle/>
          <a:p>
            <a:r>
              <a:rPr lang="nb-NO" sz="8800" dirty="0" smtClean="0"/>
              <a:t>Spørsmål</a:t>
            </a:r>
            <a:endParaRPr lang="nb-NO" sz="8800" dirty="0"/>
          </a:p>
        </p:txBody>
      </p:sp>
      <p:pic>
        <p:nvPicPr>
          <p:cNvPr id="4" name="Picture 3" descr="Tegnefilm Smilefjes Spørsmål · Gratis bilde på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2994" y="2895135"/>
            <a:ext cx="4226011" cy="3138694"/>
          </a:xfrm>
          <a:prstGeom prst="rect">
            <a:avLst/>
          </a:prstGeom>
        </p:spPr>
      </p:pic>
    </p:spTree>
    <p:extLst>
      <p:ext uri="{BB962C8B-B14F-4D97-AF65-F5344CB8AC3E}">
        <p14:creationId xmlns:p14="http://schemas.microsoft.com/office/powerpoint/2010/main" val="35489426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876" y="1721708"/>
            <a:ext cx="10280821" cy="2084173"/>
          </a:xfrm>
        </p:spPr>
        <p:txBody>
          <a:bodyPr>
            <a:normAutofit/>
          </a:bodyPr>
          <a:lstStyle/>
          <a:p>
            <a:pPr algn="l"/>
            <a:r>
              <a:rPr lang="nb-NO" sz="6000" dirty="0" err="1" smtClean="0"/>
              <a:t>Tilbakelegging</a:t>
            </a:r>
            <a:r>
              <a:rPr lang="nb-NO" sz="6000" dirty="0" smtClean="0"/>
              <a:t> av e-poster</a:t>
            </a:r>
            <a:endParaRPr lang="nb-NO" sz="6000" dirty="0"/>
          </a:p>
        </p:txBody>
      </p:sp>
    </p:spTree>
    <p:extLst>
      <p:ext uri="{BB962C8B-B14F-4D97-AF65-F5344CB8AC3E}">
        <p14:creationId xmlns:p14="http://schemas.microsoft.com/office/powerpoint/2010/main" val="41393090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visio\Exchange-UiO 2015.png">
            <a:extLst>
              <a:ext uri="{FF2B5EF4-FFF2-40B4-BE49-F238E27FC236}">
                <a16:creationId xmlns:a16="http://schemas.microsoft.com/office/drawing/2014/main" id="{E7E8329D-4F47-4235-9E60-2AAFB59873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103" y="238317"/>
            <a:ext cx="10853531" cy="4234465"/>
          </a:xfrm>
          <a:prstGeom prst="rect">
            <a:avLst/>
          </a:prstGeom>
          <a:noFill/>
          <a:extLst>
            <a:ext uri="{909E8E84-426E-40DD-AFC4-6F175D3DCCD1}">
              <a14:hiddenFill xmlns:a14="http://schemas.microsoft.com/office/drawing/2010/main">
                <a:solidFill>
                  <a:srgbClr val="FFFFFF"/>
                </a:solidFill>
              </a14:hiddenFill>
            </a:ext>
          </a:extLst>
        </p:spPr>
      </p:pic>
      <p:sp useBgFill="1">
        <p:nvSpPr>
          <p:cNvPr id="5" name="TextBox 4">
            <a:extLst>
              <a:ext uri="{FF2B5EF4-FFF2-40B4-BE49-F238E27FC236}">
                <a16:creationId xmlns:a16="http://schemas.microsoft.com/office/drawing/2014/main" id="{A6D67B3D-2CD9-47A3-A07F-55E4A297B599}"/>
              </a:ext>
            </a:extLst>
          </p:cNvPr>
          <p:cNvSpPr txBox="1"/>
          <p:nvPr/>
        </p:nvSpPr>
        <p:spPr>
          <a:xfrm>
            <a:off x="9929191" y="1878496"/>
            <a:ext cx="725557" cy="477054"/>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dirty="0">
                <a:ln>
                  <a:noFill/>
                </a:ln>
                <a:solidFill>
                  <a:prstClr val="black"/>
                </a:solidFill>
                <a:effectLst/>
                <a:uLnTx/>
                <a:uFillTx/>
                <a:latin typeface="Calibri"/>
                <a:ea typeface="+mn-ea"/>
                <a:cs typeface="+mn-cs"/>
              </a:rPr>
              <a:t>NHA</a:t>
            </a:r>
          </a:p>
        </p:txBody>
      </p:sp>
      <p:sp>
        <p:nvSpPr>
          <p:cNvPr id="2" name="TekstSylinder 1"/>
          <p:cNvSpPr txBox="1"/>
          <p:nvPr/>
        </p:nvSpPr>
        <p:spPr>
          <a:xfrm>
            <a:off x="636103" y="4770783"/>
            <a:ext cx="1085353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dirty="0" smtClean="0">
                <a:ln>
                  <a:noFill/>
                </a:ln>
                <a:solidFill>
                  <a:prstClr val="black"/>
                </a:solidFill>
                <a:effectLst/>
                <a:uLnTx/>
                <a:uFillTx/>
                <a:latin typeface="Calibri"/>
                <a:ea typeface="+mn-ea"/>
                <a:cs typeface="+mn-cs"/>
              </a:rPr>
              <a:t>Slik er det nå.</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dirty="0" smtClean="0">
                <a:ln>
                  <a:noFill/>
                </a:ln>
                <a:solidFill>
                  <a:prstClr val="black"/>
                </a:solidFill>
                <a:effectLst/>
                <a:uLnTx/>
                <a:uFillTx/>
                <a:latin typeface="Calibri"/>
                <a:ea typeface="+mn-ea"/>
                <a:cs typeface="+mn-cs"/>
              </a:rPr>
              <a:t>Når vi migrerer, vil det bare bli fire servere.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dirty="0" smtClean="0">
                <a:ln>
                  <a:noFill/>
                </a:ln>
                <a:solidFill>
                  <a:prstClr val="black"/>
                </a:solidFill>
                <a:effectLst/>
                <a:uLnTx/>
                <a:uFillTx/>
                <a:latin typeface="Calibri"/>
                <a:ea typeface="+mn-ea"/>
                <a:cs typeface="+mn-cs"/>
              </a:rPr>
              <a:t>To i hvert hus.</a:t>
            </a:r>
            <a:endParaRPr kumimoji="0" lang="nb-NO"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93309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F1190-125A-4AF5-AA69-F511783C630C}"/>
              </a:ext>
            </a:extLst>
          </p:cNvPr>
          <p:cNvSpPr>
            <a:spLocks noGrp="1"/>
          </p:cNvSpPr>
          <p:nvPr>
            <p:ph type="title"/>
          </p:nvPr>
        </p:nvSpPr>
        <p:spPr/>
        <p:txBody>
          <a:bodyPr/>
          <a:lstStyle/>
          <a:p>
            <a:pPr algn="l"/>
            <a:r>
              <a:rPr lang="nb-NO" dirty="0"/>
              <a:t>Filene ligger 4 steder</a:t>
            </a:r>
          </a:p>
        </p:txBody>
      </p:sp>
      <p:pic>
        <p:nvPicPr>
          <p:cNvPr id="4" name="Picture 3">
            <a:extLst>
              <a:ext uri="{FF2B5EF4-FFF2-40B4-BE49-F238E27FC236}">
                <a16:creationId xmlns:a16="http://schemas.microsoft.com/office/drawing/2014/main" id="{FC315B3E-8877-4D8D-BBEE-900B6B268F05}"/>
              </a:ext>
            </a:extLst>
          </p:cNvPr>
          <p:cNvPicPr>
            <a:picLocks noChangeAspect="1"/>
          </p:cNvPicPr>
          <p:nvPr/>
        </p:nvPicPr>
        <p:blipFill>
          <a:blip r:embed="rId2"/>
          <a:stretch>
            <a:fillRect/>
          </a:stretch>
        </p:blipFill>
        <p:spPr>
          <a:xfrm>
            <a:off x="502937" y="1948098"/>
            <a:ext cx="5308552" cy="3621338"/>
          </a:xfrm>
          <a:prstGeom prst="rect">
            <a:avLst/>
          </a:prstGeom>
        </p:spPr>
      </p:pic>
      <p:sp>
        <p:nvSpPr>
          <p:cNvPr id="3" name="TekstSylinder 2"/>
          <p:cNvSpPr txBox="1"/>
          <p:nvPr/>
        </p:nvSpPr>
        <p:spPr>
          <a:xfrm>
            <a:off x="5983357" y="1948098"/>
            <a:ext cx="5963478"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smtClean="0">
                <a:ln>
                  <a:noFill/>
                </a:ln>
                <a:solidFill>
                  <a:prstClr val="black"/>
                </a:solidFill>
                <a:effectLst/>
                <a:uLnTx/>
                <a:uFillTx/>
                <a:latin typeface="Calibri"/>
                <a:ea typeface="+mn-ea"/>
                <a:cs typeface="+mn-cs"/>
              </a:rPr>
              <a:t>Slik er det nå.</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smtClean="0">
                <a:ln>
                  <a:noFill/>
                </a:ln>
                <a:solidFill>
                  <a:prstClr val="black"/>
                </a:solidFill>
                <a:effectLst/>
                <a:uLnTx/>
                <a:uFillTx/>
                <a:latin typeface="Calibri"/>
                <a:ea typeface="+mn-ea"/>
                <a:cs typeface="+mn-cs"/>
              </a:rPr>
              <a:t>Når du flyttes, vil e-posten din ligge to steder.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smtClean="0">
                <a:ln>
                  <a:noFill/>
                </a:ln>
                <a:solidFill>
                  <a:prstClr val="black"/>
                </a:solidFill>
                <a:effectLst/>
                <a:uLnTx/>
                <a:uFillTx/>
                <a:latin typeface="Calibri"/>
                <a:ea typeface="+mn-ea"/>
                <a:cs typeface="+mn-cs"/>
              </a:rPr>
              <a:t>En kopi i hvert hus.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smtClean="0">
                <a:ln>
                  <a:noFill/>
                </a:ln>
                <a:solidFill>
                  <a:prstClr val="black"/>
                </a:solidFill>
                <a:effectLst/>
                <a:uLnTx/>
                <a:uFillTx/>
                <a:latin typeface="Calibri"/>
                <a:ea typeface="+mn-ea"/>
                <a:cs typeface="+mn-cs"/>
              </a:rPr>
              <a:t>Nå vil det tas en sikkerhetskopi av serverne, men dette er ikke en kopi brukerne kan få tilgang til.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smtClean="0">
                <a:ln>
                  <a:noFill/>
                </a:ln>
                <a:solidFill>
                  <a:prstClr val="black"/>
                </a:solidFill>
                <a:effectLst/>
                <a:uLnTx/>
                <a:uFillTx/>
                <a:latin typeface="Calibri"/>
                <a:ea typeface="+mn-ea"/>
                <a:cs typeface="+mn-cs"/>
              </a:rPr>
              <a:t>Hvis du må hente tilbake en slettet e-post, må du som før bruke «</a:t>
            </a:r>
            <a:r>
              <a:rPr kumimoji="0" lang="nb-NO" sz="2400" b="0" i="0" u="none" strike="noStrike" kern="1200" cap="none" spc="0" normalizeH="0" baseline="0" noProof="0" dirty="0" err="1" smtClean="0">
                <a:ln>
                  <a:noFill/>
                </a:ln>
                <a:solidFill>
                  <a:prstClr val="black"/>
                </a:solidFill>
                <a:effectLst/>
                <a:uLnTx/>
                <a:uFillTx/>
                <a:latin typeface="Calibri"/>
                <a:ea typeface="+mn-ea"/>
                <a:cs typeface="+mn-cs"/>
              </a:rPr>
              <a:t>Recover</a:t>
            </a:r>
            <a:r>
              <a:rPr kumimoji="0" lang="nb-NO" sz="2400" b="0" i="0" u="none" strike="noStrike" kern="1200" cap="none" spc="0" normalizeH="0" baseline="0" noProof="0" dirty="0" smtClean="0">
                <a:ln>
                  <a:noFill/>
                </a:ln>
                <a:solidFill>
                  <a:prstClr val="black"/>
                </a:solidFill>
                <a:effectLst/>
                <a:uLnTx/>
                <a:uFillTx/>
                <a:latin typeface="Calibri"/>
                <a:ea typeface="+mn-ea"/>
                <a:cs typeface="+mn-cs"/>
              </a:rPr>
              <a:t> </a:t>
            </a:r>
            <a:r>
              <a:rPr kumimoji="0" lang="nb-NO" sz="2400" b="0" i="0" u="none" strike="noStrike" kern="1200" cap="none" spc="0" normalizeH="0" baseline="0" noProof="0" dirty="0" err="1" smtClean="0">
                <a:ln>
                  <a:noFill/>
                </a:ln>
                <a:solidFill>
                  <a:prstClr val="black"/>
                </a:solidFill>
                <a:effectLst/>
                <a:uLnTx/>
                <a:uFillTx/>
                <a:latin typeface="Calibri"/>
                <a:ea typeface="+mn-ea"/>
                <a:cs typeface="+mn-cs"/>
              </a:rPr>
              <a:t>Deleted</a:t>
            </a:r>
            <a:r>
              <a:rPr kumimoji="0" lang="nb-NO" sz="2400" b="0" i="0" u="none" strike="noStrike" kern="1200" cap="none" spc="0" normalizeH="0" baseline="0" noProof="0" dirty="0" smtClean="0">
                <a:ln>
                  <a:noFill/>
                </a:ln>
                <a:solidFill>
                  <a:prstClr val="black"/>
                </a:solidFill>
                <a:effectLst/>
                <a:uLnTx/>
                <a:uFillTx/>
                <a:latin typeface="Calibri"/>
                <a:ea typeface="+mn-ea"/>
                <a:cs typeface="+mn-cs"/>
              </a:rPr>
              <a:t> </a:t>
            </a:r>
            <a:r>
              <a:rPr kumimoji="0" lang="nb-NO" sz="2400" b="0" i="0" u="none" strike="noStrike" kern="1200" cap="none" spc="0" normalizeH="0" baseline="0" noProof="0" dirty="0" err="1" smtClean="0">
                <a:ln>
                  <a:noFill/>
                </a:ln>
                <a:solidFill>
                  <a:prstClr val="black"/>
                </a:solidFill>
                <a:effectLst/>
                <a:uLnTx/>
                <a:uFillTx/>
                <a:latin typeface="Calibri"/>
                <a:ea typeface="+mn-ea"/>
                <a:cs typeface="+mn-cs"/>
              </a:rPr>
              <a:t>Items</a:t>
            </a:r>
            <a:r>
              <a:rPr kumimoji="0" lang="nb-NO" sz="2400" b="0" i="0" u="none" strike="noStrike" kern="1200" cap="none" spc="0" normalizeH="0" baseline="0" noProof="0" dirty="0" smtClean="0">
                <a:ln>
                  <a:noFill/>
                </a:ln>
                <a:solidFill>
                  <a:prstClr val="black"/>
                </a:solidFill>
                <a:effectLst/>
                <a:uLnTx/>
                <a:uFillTx/>
                <a:latin typeface="Calibri"/>
                <a:ea typeface="+mn-ea"/>
                <a:cs typeface="+mn-cs"/>
              </a:rPr>
              <a:t>»</a:t>
            </a:r>
            <a:endParaRPr kumimoji="0" lang="nb-NO"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31593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Gjenopprette e-post</a:t>
            </a:r>
          </a:p>
        </p:txBody>
      </p:sp>
      <p:pic>
        <p:nvPicPr>
          <p:cNvPr id="4" name="Content Placeholder 3"/>
          <p:cNvPicPr>
            <a:picLocks noGrp="1" noChangeAspect="1"/>
          </p:cNvPicPr>
          <p:nvPr>
            <p:ph idx="1"/>
          </p:nvPr>
        </p:nvPicPr>
        <p:blipFill>
          <a:blip r:embed="rId3"/>
          <a:stretch>
            <a:fillRect/>
          </a:stretch>
        </p:blipFill>
        <p:spPr>
          <a:xfrm>
            <a:off x="3438525" y="1556792"/>
            <a:ext cx="5314950" cy="1714500"/>
          </a:xfrm>
          <a:prstGeom prst="rect">
            <a:avLst/>
          </a:prstGeom>
          <a:effectLst>
            <a:innerShdw blurRad="114300">
              <a:prstClr val="black"/>
            </a:innerShdw>
          </a:effectLst>
        </p:spPr>
      </p:pic>
      <p:sp>
        <p:nvSpPr>
          <p:cNvPr id="5" name="TextBox 4"/>
          <p:cNvSpPr txBox="1"/>
          <p:nvPr/>
        </p:nvSpPr>
        <p:spPr>
          <a:xfrm>
            <a:off x="2495600" y="3789040"/>
            <a:ext cx="8172400" cy="28931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0" i="0" u="none" strike="noStrike" kern="0" cap="none" spc="0" normalizeH="0" baseline="0" noProof="0" dirty="0">
                <a:ln>
                  <a:noFill/>
                </a:ln>
                <a:solidFill>
                  <a:sysClr val="windowText" lastClr="000000"/>
                </a:solidFill>
                <a:effectLst/>
                <a:uLnTx/>
                <a:uFillTx/>
                <a:latin typeface="Calibri"/>
                <a:ea typeface="+mn-ea"/>
                <a:cs typeface="+mn-cs"/>
              </a:rPr>
              <a:t>Du kan selv legge tilbake e-poster som du har slettet de siste 90 dagene.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0" i="0" u="none" strike="noStrike" kern="0" cap="none" spc="0" normalizeH="0" baseline="0" noProof="0" dirty="0">
                <a:ln>
                  <a:noFill/>
                </a:ln>
                <a:solidFill>
                  <a:sysClr val="windowText" lastClr="000000"/>
                </a:solidFill>
                <a:effectLst/>
                <a:uLnTx/>
                <a:uFillTx/>
                <a:latin typeface="Calibri"/>
                <a:ea typeface="+mn-ea"/>
                <a:cs typeface="+mn-cs"/>
              </a:rPr>
              <a:t>Stå i en tom mappe hvis du skal legge tilbake mange e-poster.</a:t>
            </a:r>
            <a:endParaRPr kumimoji="0" lang="nb-NO" sz="2400" b="0" i="0" u="none" strike="noStrike" kern="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dirty="0">
                <a:ln>
                  <a:noFill/>
                </a:ln>
                <a:solidFill>
                  <a:sysClr val="windowText" lastClr="000000"/>
                </a:solidFill>
                <a:effectLst/>
                <a:uLnTx/>
                <a:uFillTx/>
                <a:latin typeface="Calibri"/>
                <a:ea typeface="+mn-ea"/>
                <a:cs typeface="+mn-cs"/>
                <a:hlinkClick r:id="rId4"/>
              </a:rPr>
              <a:t>http://www.uio.no/tjenester/it/e-post-kalender/outlook/hjelp/e-post/recover.html</a:t>
            </a:r>
            <a:endParaRPr kumimoji="0" lang="nb-NO" sz="1800" b="0" i="0" u="none" strike="noStrike" kern="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2313595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7512" y="4919008"/>
            <a:ext cx="11649693"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prstClr val="black"/>
                </a:solidFill>
                <a:effectLst/>
                <a:uLnTx/>
                <a:uFillTx/>
                <a:latin typeface="Calibri"/>
                <a:ea typeface="+mn-ea"/>
                <a:cs typeface="+mn-cs"/>
              </a:rPr>
              <a:t>E-postene du legger tilbake vil legge seg inn igjen med den datoene du mottok dem, ikke datoen de ble slettet. (De legger seg i mappen du står 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prstClr val="black"/>
                </a:solidFill>
                <a:effectLst/>
                <a:uLnTx/>
                <a:uFillTx/>
                <a:latin typeface="Calibri"/>
                <a:ea typeface="+mn-ea"/>
                <a:cs typeface="+mn-cs"/>
              </a:rPr>
              <a:t>Mapper legger seg IKKE som en mappe, men som enkeltvise e-poster.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594959F1-39FD-4A7A-9ED9-4CEC4ADE64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177" y="292924"/>
            <a:ext cx="10312400" cy="4419600"/>
          </a:xfrm>
          <a:prstGeom prst="rect">
            <a:avLst/>
          </a:prstGeom>
        </p:spPr>
      </p:pic>
    </p:spTree>
    <p:extLst>
      <p:ext uri="{BB962C8B-B14F-4D97-AF65-F5344CB8AC3E}">
        <p14:creationId xmlns:p14="http://schemas.microsoft.com/office/powerpoint/2010/main" val="358923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fontAlgn="base">
              <a:spcBef>
                <a:spcPts val="750"/>
              </a:spcBef>
            </a:pPr>
            <a:r>
              <a:rPr lang="nb-NO" sz="4400" dirty="0">
                <a:solidFill>
                  <a:srgbClr val="000000"/>
                </a:solidFill>
                <a:latin typeface="Helvetica-Neue"/>
                <a:ea typeface="+mn-ea"/>
                <a:cs typeface="+mn-cs"/>
              </a:rPr>
              <a:t>De fem viktigste reglene</a:t>
            </a:r>
            <a:br>
              <a:rPr lang="nb-NO" sz="4400" dirty="0">
                <a:solidFill>
                  <a:srgbClr val="000000"/>
                </a:solidFill>
                <a:latin typeface="Helvetica-Neue"/>
                <a:ea typeface="+mn-ea"/>
                <a:cs typeface="+mn-cs"/>
              </a:rPr>
            </a:br>
            <a:endParaRPr lang="nb-NO" sz="4400" dirty="0"/>
          </a:p>
        </p:txBody>
      </p:sp>
      <p:sp>
        <p:nvSpPr>
          <p:cNvPr id="3" name="Content Placeholder 2"/>
          <p:cNvSpPr>
            <a:spLocks noGrp="1"/>
          </p:cNvSpPr>
          <p:nvPr>
            <p:ph idx="1"/>
          </p:nvPr>
        </p:nvSpPr>
        <p:spPr/>
        <p:txBody>
          <a:bodyPr/>
          <a:lstStyle/>
          <a:p>
            <a:pPr fontAlgn="base">
              <a:buFont typeface="+mj-lt"/>
              <a:buAutoNum type="arabicPeriod"/>
            </a:pPr>
            <a:r>
              <a:rPr lang="nb-NO" sz="2400" dirty="0" smtClean="0">
                <a:solidFill>
                  <a:srgbClr val="000000"/>
                </a:solidFill>
                <a:latin typeface="Helvetica-Neue"/>
              </a:rPr>
              <a:t>Vær </a:t>
            </a:r>
            <a:r>
              <a:rPr lang="nb-NO" sz="2400" dirty="0">
                <a:solidFill>
                  <a:srgbClr val="000000"/>
                </a:solidFill>
                <a:latin typeface="Helvetica-Neue"/>
              </a:rPr>
              <a:t>forsiktig når du skal klikke på lenker i e-post – peker lenken rett sted?</a:t>
            </a:r>
          </a:p>
          <a:p>
            <a:pPr fontAlgn="base">
              <a:buFont typeface="+mj-lt"/>
              <a:buAutoNum type="arabicPeriod"/>
            </a:pPr>
            <a:r>
              <a:rPr lang="nb-NO" sz="2400" dirty="0">
                <a:solidFill>
                  <a:srgbClr val="000000"/>
                </a:solidFill>
                <a:latin typeface="Helvetica-Neue"/>
              </a:rPr>
              <a:t>Ha forskjellige passord på forskjellige nettsider og sosiale medier.</a:t>
            </a:r>
          </a:p>
          <a:p>
            <a:pPr fontAlgn="base">
              <a:buFont typeface="+mj-lt"/>
              <a:buAutoNum type="arabicPeriod"/>
            </a:pPr>
            <a:r>
              <a:rPr lang="nb-NO" sz="2400" dirty="0">
                <a:solidFill>
                  <a:srgbClr val="000000"/>
                </a:solidFill>
                <a:latin typeface="Helvetica-Neue"/>
              </a:rPr>
              <a:t>Skru på automatisk oppdatering av datamaskin og programmer.</a:t>
            </a:r>
          </a:p>
          <a:p>
            <a:pPr fontAlgn="base">
              <a:buFont typeface="+mj-lt"/>
              <a:buAutoNum type="arabicPeriod"/>
            </a:pPr>
            <a:r>
              <a:rPr lang="nb-NO" sz="2400" dirty="0">
                <a:solidFill>
                  <a:srgbClr val="000000"/>
                </a:solidFill>
                <a:latin typeface="Helvetica-Neue"/>
              </a:rPr>
              <a:t>Ha et bevisst forhold til hvilke dokumenter du kan lagre hvor.</a:t>
            </a:r>
          </a:p>
          <a:p>
            <a:pPr fontAlgn="base">
              <a:buFont typeface="+mj-lt"/>
              <a:buAutoNum type="arabicPeriod"/>
            </a:pPr>
            <a:r>
              <a:rPr lang="nb-NO" sz="2400" dirty="0">
                <a:solidFill>
                  <a:srgbClr val="000000"/>
                </a:solidFill>
                <a:latin typeface="Helvetica-Neue"/>
              </a:rPr>
              <a:t>Kjenn maskinen din. Ikke installer flere programmer enn </a:t>
            </a:r>
            <a:r>
              <a:rPr lang="nb-NO" sz="2400" dirty="0" smtClean="0">
                <a:solidFill>
                  <a:srgbClr val="000000"/>
                </a:solidFill>
                <a:latin typeface="Helvetica-Neue"/>
              </a:rPr>
              <a:t>nødvendig</a:t>
            </a:r>
            <a:endParaRPr lang="nb-NO" sz="2400" dirty="0">
              <a:solidFill>
                <a:srgbClr val="000000"/>
              </a:solidFill>
              <a:latin typeface="Helvetica-Neue"/>
            </a:endParaRPr>
          </a:p>
          <a:p>
            <a:endParaRPr lang="nb-NO" dirty="0"/>
          </a:p>
        </p:txBody>
      </p:sp>
      <p:sp>
        <p:nvSpPr>
          <p:cNvPr id="4" name="Footer Placeholder 3"/>
          <p:cNvSpPr>
            <a:spLocks noGrp="1"/>
          </p:cNvSpPr>
          <p:nvPr>
            <p:ph type="ftr" sz="quarter" idx="11"/>
          </p:nvPr>
        </p:nvSpPr>
        <p:spPr/>
        <p:txBody>
          <a:bodyPr/>
          <a:lstStyle/>
          <a:p>
            <a:r>
              <a:rPr lang="nb-NO" smtClean="0"/>
              <a:t>Steinar Skogheim, Gruppe for meldingstjenester, USIT</a:t>
            </a:r>
            <a:endParaRPr lang="nb-NO" dirty="0"/>
          </a:p>
        </p:txBody>
      </p:sp>
      <p:sp>
        <p:nvSpPr>
          <p:cNvPr id="5" name="Slide Number Placeholder 4"/>
          <p:cNvSpPr>
            <a:spLocks noGrp="1"/>
          </p:cNvSpPr>
          <p:nvPr>
            <p:ph type="sldNum" sz="quarter" idx="12"/>
          </p:nvPr>
        </p:nvSpPr>
        <p:spPr/>
        <p:txBody>
          <a:bodyPr/>
          <a:lstStyle/>
          <a:p>
            <a:fld id="{8213D218-3088-451B-986D-86B6E632DFCC}" type="slidenum">
              <a:rPr lang="nb-NO" smtClean="0"/>
              <a:pPr/>
              <a:t>7</a:t>
            </a:fld>
            <a:endParaRPr lang="nb-NO" dirty="0"/>
          </a:p>
        </p:txBody>
      </p:sp>
    </p:spTree>
    <p:extLst>
      <p:ext uri="{BB962C8B-B14F-4D97-AF65-F5344CB8AC3E}">
        <p14:creationId xmlns:p14="http://schemas.microsoft.com/office/powerpoint/2010/main" val="131494827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95" y="274638"/>
            <a:ext cx="11755395" cy="4387978"/>
          </a:xfrm>
        </p:spPr>
        <p:txBody>
          <a:bodyPr>
            <a:noAutofit/>
          </a:bodyPr>
          <a:lstStyle/>
          <a:p>
            <a:r>
              <a:rPr lang="nb-NO" sz="9600" b="1" dirty="0" smtClean="0"/>
              <a:t>Demo 7</a:t>
            </a:r>
            <a:endParaRPr lang="nb-NO" sz="9600" b="1" dirty="0"/>
          </a:p>
        </p:txBody>
      </p:sp>
    </p:spTree>
    <p:extLst>
      <p:ext uri="{BB962C8B-B14F-4D97-AF65-F5344CB8AC3E}">
        <p14:creationId xmlns:p14="http://schemas.microsoft.com/office/powerpoint/2010/main" val="16198815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2452086"/>
          </a:xfrm>
        </p:spPr>
        <p:txBody>
          <a:bodyPr>
            <a:noAutofit/>
          </a:bodyPr>
          <a:lstStyle/>
          <a:p>
            <a:r>
              <a:rPr lang="nb-NO" sz="8800" dirty="0" smtClean="0"/>
              <a:t>Spørsmål</a:t>
            </a:r>
            <a:endParaRPr lang="nb-NO" sz="8800" dirty="0"/>
          </a:p>
        </p:txBody>
      </p:sp>
      <p:pic>
        <p:nvPicPr>
          <p:cNvPr id="4" name="Picture 3" descr="Tegnefilm Smilefjes Spørsmål · Gratis bilde på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2994" y="2895135"/>
            <a:ext cx="4226011" cy="3138694"/>
          </a:xfrm>
          <a:prstGeom prst="rect">
            <a:avLst/>
          </a:prstGeom>
        </p:spPr>
      </p:pic>
    </p:spTree>
    <p:extLst>
      <p:ext uri="{BB962C8B-B14F-4D97-AF65-F5344CB8AC3E}">
        <p14:creationId xmlns:p14="http://schemas.microsoft.com/office/powerpoint/2010/main" val="218267024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411" y="2504301"/>
            <a:ext cx="11013989" cy="683741"/>
          </a:xfrm>
        </p:spPr>
        <p:txBody>
          <a:bodyPr>
            <a:normAutofit fontScale="90000"/>
          </a:bodyPr>
          <a:lstStyle/>
          <a:p>
            <a:r>
              <a:rPr lang="nb-NO" sz="5400" dirty="0" smtClean="0"/>
              <a:t>Egen sikkerhetskopi av en mappe</a:t>
            </a:r>
            <a:endParaRPr lang="nb-NO" sz="5400" dirty="0"/>
          </a:p>
        </p:txBody>
      </p:sp>
    </p:spTree>
    <p:extLst>
      <p:ext uri="{BB962C8B-B14F-4D97-AF65-F5344CB8AC3E}">
        <p14:creationId xmlns:p14="http://schemas.microsoft.com/office/powerpoint/2010/main" val="30724600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CF529-FB0D-4A43-978F-9AD288EFED68}"/>
              </a:ext>
            </a:extLst>
          </p:cNvPr>
          <p:cNvSpPr>
            <a:spLocks noGrp="1"/>
          </p:cNvSpPr>
          <p:nvPr>
            <p:ph type="title"/>
          </p:nvPr>
        </p:nvSpPr>
        <p:spPr>
          <a:xfrm>
            <a:off x="609600" y="77821"/>
            <a:ext cx="10972800" cy="885217"/>
          </a:xfrm>
        </p:spPr>
        <p:txBody>
          <a:bodyPr/>
          <a:lstStyle/>
          <a:p>
            <a:r>
              <a:rPr lang="nb-NO" dirty="0"/>
              <a:t>Lage egen sikkerhetskopi</a:t>
            </a:r>
          </a:p>
        </p:txBody>
      </p:sp>
      <p:sp>
        <p:nvSpPr>
          <p:cNvPr id="3" name="Content Placeholder 2">
            <a:extLst>
              <a:ext uri="{FF2B5EF4-FFF2-40B4-BE49-F238E27FC236}">
                <a16:creationId xmlns:a16="http://schemas.microsoft.com/office/drawing/2014/main" id="{4CC63796-858D-45A9-A348-571C8B3B66EB}"/>
              </a:ext>
            </a:extLst>
          </p:cNvPr>
          <p:cNvSpPr>
            <a:spLocks noGrp="1"/>
          </p:cNvSpPr>
          <p:nvPr>
            <p:ph idx="1"/>
          </p:nvPr>
        </p:nvSpPr>
        <p:spPr>
          <a:xfrm>
            <a:off x="247934" y="963038"/>
            <a:ext cx="11696131" cy="5163126"/>
          </a:xfrm>
        </p:spPr>
        <p:txBody>
          <a:bodyPr>
            <a:normAutofit lnSpcReduction="10000"/>
          </a:bodyPr>
          <a:lstStyle/>
          <a:p>
            <a:pPr marL="0" indent="0">
              <a:buNone/>
            </a:pPr>
            <a:r>
              <a:rPr lang="nb-NO" dirty="0"/>
              <a:t>Du kan eksportere en mappe (med undermapper) til en .pst-fil</a:t>
            </a:r>
          </a:p>
          <a:p>
            <a:pPr marL="0" indent="0">
              <a:buNone/>
            </a:pPr>
            <a:r>
              <a:rPr lang="nb-NO" dirty="0"/>
              <a:t>Denne kan du legge på hjemmeområdet ditt, som det blir tatt backup av.</a:t>
            </a:r>
          </a:p>
          <a:p>
            <a:pPr marL="0" indent="0">
              <a:buNone/>
            </a:pPr>
            <a:r>
              <a:rPr lang="nb-NO" dirty="0"/>
              <a:t>Du kan legge den på en minnepenn eller lignende, og oppbevare den på et trygt sted.</a:t>
            </a:r>
          </a:p>
          <a:p>
            <a:pPr marL="0" indent="0">
              <a:buNone/>
            </a:pPr>
            <a:r>
              <a:rPr lang="nb-NO" dirty="0"/>
              <a:t>Hvis du skal slutte ved UiO, kan du få hjelp av Houston til å brenne en CD til deg med all e-posten din.</a:t>
            </a:r>
          </a:p>
          <a:p>
            <a:pPr marL="0" indent="0">
              <a:buNone/>
            </a:pPr>
            <a:r>
              <a:rPr lang="nb-NO" dirty="0"/>
              <a:t>.pst-filen kan du senere importere til Outlook på en hjemmemaskin.</a:t>
            </a:r>
          </a:p>
          <a:p>
            <a:pPr marL="0" indent="0">
              <a:buNone/>
            </a:pPr>
            <a:endParaRPr lang="nb-NO" dirty="0"/>
          </a:p>
          <a:p>
            <a:pPr marL="0" indent="0">
              <a:buNone/>
            </a:pPr>
            <a:r>
              <a:rPr lang="nb-NO" b="1" dirty="0">
                <a:solidFill>
                  <a:srgbClr val="FF0000"/>
                </a:solidFill>
              </a:rPr>
              <a:t>NB! </a:t>
            </a:r>
            <a:r>
              <a:rPr lang="nb-NO" dirty="0">
                <a:solidFill>
                  <a:srgbClr val="FF0000"/>
                </a:solidFill>
              </a:rPr>
              <a:t>Det er bare e-postene som ligger i .ost-filen som eksporteres!</a:t>
            </a:r>
          </a:p>
        </p:txBody>
      </p:sp>
    </p:spTree>
    <p:extLst>
      <p:ext uri="{BB962C8B-B14F-4D97-AF65-F5344CB8AC3E}">
        <p14:creationId xmlns:p14="http://schemas.microsoft.com/office/powerpoint/2010/main" val="6900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652FC5-23B2-4FC4-80F0-1D08F49ACE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240" y="251460"/>
            <a:ext cx="7214000" cy="6377940"/>
          </a:xfrm>
          <a:prstGeom prst="rect">
            <a:avLst/>
          </a:prstGeom>
        </p:spPr>
      </p:pic>
      <p:sp>
        <p:nvSpPr>
          <p:cNvPr id="6" name="TextBox 5">
            <a:extLst>
              <a:ext uri="{FF2B5EF4-FFF2-40B4-BE49-F238E27FC236}">
                <a16:creationId xmlns:a16="http://schemas.microsoft.com/office/drawing/2014/main" id="{EE318209-4567-427D-A575-6D90CC8DB73E}"/>
              </a:ext>
            </a:extLst>
          </p:cNvPr>
          <p:cNvSpPr txBox="1"/>
          <p:nvPr/>
        </p:nvSpPr>
        <p:spPr>
          <a:xfrm>
            <a:off x="7737240" y="426720"/>
            <a:ext cx="4119480"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dirty="0">
                <a:ln>
                  <a:noFill/>
                </a:ln>
                <a:solidFill>
                  <a:prstClr val="black"/>
                </a:solidFill>
                <a:effectLst/>
                <a:uLnTx/>
                <a:uFillTx/>
                <a:latin typeface="Calibri"/>
                <a:ea typeface="+mn-ea"/>
                <a:cs typeface="+mn-cs"/>
              </a:rPr>
              <a:t>For å eksportere en mappe, går du først til Backstage-visningen.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dirty="0">
                <a:ln>
                  <a:noFill/>
                </a:ln>
                <a:solidFill>
                  <a:prstClr val="black"/>
                </a:solidFill>
                <a:effectLst/>
                <a:uLnTx/>
                <a:uFillTx/>
                <a:latin typeface="Calibri"/>
                <a:ea typeface="+mn-ea"/>
                <a:cs typeface="+mn-cs"/>
              </a:rPr>
              <a:t>Velg «Open &amp; Export» på venstre side.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dirty="0">
                <a:ln>
                  <a:noFill/>
                </a:ln>
                <a:solidFill>
                  <a:prstClr val="black"/>
                </a:solidFill>
                <a:effectLst/>
                <a:uLnTx/>
                <a:uFillTx/>
                <a:latin typeface="Calibri"/>
                <a:ea typeface="+mn-ea"/>
                <a:cs typeface="+mn-cs"/>
              </a:rPr>
              <a:t>Velg så «Import/Export»</a:t>
            </a:r>
          </a:p>
        </p:txBody>
      </p:sp>
    </p:spTree>
    <p:extLst>
      <p:ext uri="{BB962C8B-B14F-4D97-AF65-F5344CB8AC3E}">
        <p14:creationId xmlns:p14="http://schemas.microsoft.com/office/powerpoint/2010/main" val="117398609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11BE610-4A5D-4C86-9826-83729442C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070" y="406400"/>
            <a:ext cx="5727700" cy="4368800"/>
          </a:xfrm>
          <a:prstGeom prst="rect">
            <a:avLst/>
          </a:prstGeom>
        </p:spPr>
      </p:pic>
      <p:pic>
        <p:nvPicPr>
          <p:cNvPr id="11" name="Picture 10">
            <a:extLst>
              <a:ext uri="{FF2B5EF4-FFF2-40B4-BE49-F238E27FC236}">
                <a16:creationId xmlns:a16="http://schemas.microsoft.com/office/drawing/2014/main" id="{7E852D2E-1AA9-4227-9AF5-CCD0C99B52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9190" y="406400"/>
            <a:ext cx="5727700" cy="4368800"/>
          </a:xfrm>
          <a:prstGeom prst="rect">
            <a:avLst/>
          </a:prstGeom>
        </p:spPr>
      </p:pic>
      <p:sp>
        <p:nvSpPr>
          <p:cNvPr id="12" name="TextBox 11">
            <a:extLst>
              <a:ext uri="{FF2B5EF4-FFF2-40B4-BE49-F238E27FC236}">
                <a16:creationId xmlns:a16="http://schemas.microsoft.com/office/drawing/2014/main" id="{127FC1D0-1A48-47E8-93D1-50EBD373F6CE}"/>
              </a:ext>
            </a:extLst>
          </p:cNvPr>
          <p:cNvSpPr txBox="1"/>
          <p:nvPr/>
        </p:nvSpPr>
        <p:spPr>
          <a:xfrm>
            <a:off x="6219190" y="5181600"/>
            <a:ext cx="57277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000" b="0" i="0" u="none" strike="noStrike" kern="1200" cap="none" spc="0" normalizeH="0" baseline="0" noProof="0" dirty="0">
                <a:ln>
                  <a:noFill/>
                </a:ln>
                <a:solidFill>
                  <a:prstClr val="black"/>
                </a:solidFill>
                <a:effectLst/>
                <a:uLnTx/>
                <a:uFillTx/>
                <a:latin typeface="Calibri"/>
                <a:ea typeface="+mn-ea"/>
                <a:cs typeface="+mn-cs"/>
              </a:rPr>
              <a:t>Vi skal lage en .pst-fil</a:t>
            </a:r>
          </a:p>
        </p:txBody>
      </p:sp>
    </p:spTree>
    <p:extLst>
      <p:ext uri="{BB962C8B-B14F-4D97-AF65-F5344CB8AC3E}">
        <p14:creationId xmlns:p14="http://schemas.microsoft.com/office/powerpoint/2010/main" val="35954906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888431-B595-4C48-93CB-F7EF3DC7A5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110" y="624840"/>
            <a:ext cx="5727700" cy="4267200"/>
          </a:xfrm>
          <a:prstGeom prst="rect">
            <a:avLst/>
          </a:prstGeom>
        </p:spPr>
      </p:pic>
      <p:pic>
        <p:nvPicPr>
          <p:cNvPr id="7" name="Picture 6">
            <a:extLst>
              <a:ext uri="{FF2B5EF4-FFF2-40B4-BE49-F238E27FC236}">
                <a16:creationId xmlns:a16="http://schemas.microsoft.com/office/drawing/2014/main" id="{FD5EA456-86CC-4FA6-81ED-B188856FF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6650" y="624840"/>
            <a:ext cx="5727700" cy="4267200"/>
          </a:xfrm>
          <a:prstGeom prst="rect">
            <a:avLst/>
          </a:prstGeom>
        </p:spPr>
      </p:pic>
      <p:sp>
        <p:nvSpPr>
          <p:cNvPr id="8" name="TextBox 7">
            <a:extLst>
              <a:ext uri="{FF2B5EF4-FFF2-40B4-BE49-F238E27FC236}">
                <a16:creationId xmlns:a16="http://schemas.microsoft.com/office/drawing/2014/main" id="{3215B92F-3EDF-40BD-8BF0-A162E196397B}"/>
              </a:ext>
            </a:extLst>
          </p:cNvPr>
          <p:cNvSpPr txBox="1"/>
          <p:nvPr/>
        </p:nvSpPr>
        <p:spPr>
          <a:xfrm>
            <a:off x="245110" y="5318760"/>
            <a:ext cx="57277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000" b="0" i="0" u="none" strike="noStrike" kern="1200" cap="none" spc="0" normalizeH="0" baseline="0" noProof="0" dirty="0">
                <a:ln>
                  <a:noFill/>
                </a:ln>
                <a:solidFill>
                  <a:prstClr val="black"/>
                </a:solidFill>
                <a:effectLst/>
                <a:uLnTx/>
                <a:uFillTx/>
                <a:latin typeface="Calibri"/>
                <a:ea typeface="+mn-ea"/>
                <a:cs typeface="+mn-cs"/>
              </a:rPr>
              <a:t>Her er det haket av for at undermappene skal med.</a:t>
            </a:r>
          </a:p>
        </p:txBody>
      </p:sp>
      <p:sp>
        <p:nvSpPr>
          <p:cNvPr id="9" name="TextBox 8">
            <a:extLst>
              <a:ext uri="{FF2B5EF4-FFF2-40B4-BE49-F238E27FC236}">
                <a16:creationId xmlns:a16="http://schemas.microsoft.com/office/drawing/2014/main" id="{DC37CF39-BBCA-410A-B7F1-4242F667180B}"/>
              </a:ext>
            </a:extLst>
          </p:cNvPr>
          <p:cNvSpPr txBox="1"/>
          <p:nvPr/>
        </p:nvSpPr>
        <p:spPr>
          <a:xfrm>
            <a:off x="6096000" y="5334148"/>
            <a:ext cx="644652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600" b="0" i="0" u="none" strike="noStrike" kern="1200" cap="none" spc="0" normalizeH="0" baseline="0" noProof="0" dirty="0">
                <a:ln>
                  <a:noFill/>
                </a:ln>
                <a:solidFill>
                  <a:prstClr val="black"/>
                </a:solidFill>
                <a:effectLst/>
                <a:uLnTx/>
                <a:uFillTx/>
                <a:latin typeface="Calibri"/>
                <a:ea typeface="+mn-ea"/>
                <a:cs typeface="+mn-cs"/>
              </a:rPr>
              <a:t>Her bestemmer du hva filen skal hete, og hvor den skal ligge.</a:t>
            </a:r>
          </a:p>
        </p:txBody>
      </p:sp>
    </p:spTree>
    <p:extLst>
      <p:ext uri="{BB962C8B-B14F-4D97-AF65-F5344CB8AC3E}">
        <p14:creationId xmlns:p14="http://schemas.microsoft.com/office/powerpoint/2010/main" val="419545481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60202-3145-4526-9452-421A9F80AEF1}"/>
              </a:ext>
            </a:extLst>
          </p:cNvPr>
          <p:cNvSpPr>
            <a:spLocks noGrp="1"/>
          </p:cNvSpPr>
          <p:nvPr>
            <p:ph type="title"/>
          </p:nvPr>
        </p:nvSpPr>
        <p:spPr>
          <a:xfrm>
            <a:off x="609600" y="-121920"/>
            <a:ext cx="10972800" cy="1303656"/>
          </a:xfrm>
        </p:spPr>
        <p:txBody>
          <a:bodyPr>
            <a:normAutofit/>
          </a:bodyPr>
          <a:lstStyle/>
          <a:p>
            <a:r>
              <a:rPr lang="nb-NO" sz="5400" dirty="0"/>
              <a:t>Passord?</a:t>
            </a:r>
          </a:p>
        </p:txBody>
      </p:sp>
      <p:pic>
        <p:nvPicPr>
          <p:cNvPr id="5" name="Content Placeholder 4">
            <a:extLst>
              <a:ext uri="{FF2B5EF4-FFF2-40B4-BE49-F238E27FC236}">
                <a16:creationId xmlns:a16="http://schemas.microsoft.com/office/drawing/2014/main" id="{D6354793-D2E2-4DC3-91CE-24E0142B61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417638"/>
            <a:ext cx="4013200" cy="2222500"/>
          </a:xfrm>
        </p:spPr>
      </p:pic>
      <p:pic>
        <p:nvPicPr>
          <p:cNvPr id="7" name="Picture 6">
            <a:extLst>
              <a:ext uri="{FF2B5EF4-FFF2-40B4-BE49-F238E27FC236}">
                <a16:creationId xmlns:a16="http://schemas.microsoft.com/office/drawing/2014/main" id="{80F5F26C-6EB8-4FED-8EEB-BA9AC9304C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876040"/>
            <a:ext cx="4013200" cy="2596776"/>
          </a:xfrm>
          <a:prstGeom prst="rect">
            <a:avLst/>
          </a:prstGeom>
        </p:spPr>
      </p:pic>
      <p:sp>
        <p:nvSpPr>
          <p:cNvPr id="9" name="TextBox 8">
            <a:extLst>
              <a:ext uri="{FF2B5EF4-FFF2-40B4-BE49-F238E27FC236}">
                <a16:creationId xmlns:a16="http://schemas.microsoft.com/office/drawing/2014/main" id="{ACA12A73-57CC-462A-881F-18E11216DAFB}"/>
              </a:ext>
            </a:extLst>
          </p:cNvPr>
          <p:cNvSpPr txBox="1"/>
          <p:nvPr/>
        </p:nvSpPr>
        <p:spPr>
          <a:xfrm>
            <a:off x="4800600" y="1417638"/>
            <a:ext cx="7223760"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000" b="0" i="0" u="none" strike="noStrike" kern="1200" cap="none" spc="0" normalizeH="0" baseline="0" noProof="0" dirty="0">
                <a:ln>
                  <a:noFill/>
                </a:ln>
                <a:solidFill>
                  <a:prstClr val="black"/>
                </a:solidFill>
                <a:effectLst/>
                <a:uLnTx/>
                <a:uFillTx/>
                <a:latin typeface="Calibri"/>
                <a:ea typeface="+mn-ea"/>
                <a:cs typeface="+mn-cs"/>
              </a:rPr>
              <a:t>Nå kan du sette et passord på filen, men er det lurt?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000" b="0" i="0" u="none" strike="noStrike" kern="1200" cap="none" spc="0" normalizeH="0" baseline="0" noProof="0" dirty="0">
                <a:ln>
                  <a:noFill/>
                </a:ln>
                <a:solidFill>
                  <a:prstClr val="black"/>
                </a:solidFill>
                <a:effectLst/>
                <a:uLnTx/>
                <a:uFillTx/>
                <a:latin typeface="Calibri"/>
                <a:ea typeface="+mn-ea"/>
                <a:cs typeface="+mn-cs"/>
              </a:rPr>
              <a:t>Husker du det når du skal importere 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000" b="0" i="0" u="none" strike="noStrike" kern="1200" cap="none" spc="0" normalizeH="0" baseline="0" noProof="0" dirty="0">
                <a:ln>
                  <a:noFill/>
                </a:ln>
                <a:solidFill>
                  <a:prstClr val="black"/>
                </a:solidFill>
                <a:effectLst/>
                <a:uLnTx/>
                <a:uFillTx/>
                <a:latin typeface="Calibri"/>
                <a:ea typeface="+mn-ea"/>
                <a:cs typeface="+mn-cs"/>
              </a:rPr>
              <a:t>Nå har jeg fått en .pst-fil som jeg senere kan importere i Outlook.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222781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DCB22-EC4F-49E7-93AD-F3F5E5103118}"/>
              </a:ext>
            </a:extLst>
          </p:cNvPr>
          <p:cNvSpPr>
            <a:spLocks noGrp="1"/>
          </p:cNvSpPr>
          <p:nvPr>
            <p:ph type="title"/>
          </p:nvPr>
        </p:nvSpPr>
        <p:spPr/>
        <p:txBody>
          <a:bodyPr/>
          <a:lstStyle/>
          <a:p>
            <a:r>
              <a:rPr lang="nb-NO" b="1" dirty="0"/>
              <a:t>Hvordan sjekke hva som er på pst-filen</a:t>
            </a:r>
            <a:endParaRPr lang="nb-NO" dirty="0"/>
          </a:p>
        </p:txBody>
      </p:sp>
      <p:pic>
        <p:nvPicPr>
          <p:cNvPr id="5" name="Picture 4">
            <a:extLst>
              <a:ext uri="{FF2B5EF4-FFF2-40B4-BE49-F238E27FC236}">
                <a16:creationId xmlns:a16="http://schemas.microsoft.com/office/drawing/2014/main" id="{E9ACEA4C-6B8C-4D36-96D7-59252DCB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774324"/>
            <a:ext cx="6210300" cy="3822700"/>
          </a:xfrm>
          <a:prstGeom prst="rect">
            <a:avLst/>
          </a:prstGeom>
        </p:spPr>
      </p:pic>
      <p:sp>
        <p:nvSpPr>
          <p:cNvPr id="6" name="TextBox 5">
            <a:extLst>
              <a:ext uri="{FF2B5EF4-FFF2-40B4-BE49-F238E27FC236}">
                <a16:creationId xmlns:a16="http://schemas.microsoft.com/office/drawing/2014/main" id="{FCCD5854-A664-442D-B670-FA105CD8EFEC}"/>
              </a:ext>
            </a:extLst>
          </p:cNvPr>
          <p:cNvSpPr txBox="1"/>
          <p:nvPr/>
        </p:nvSpPr>
        <p:spPr>
          <a:xfrm>
            <a:off x="6994358" y="1748589"/>
            <a:ext cx="4957010"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000" b="0" i="0" u="none" strike="noStrike" kern="1200" cap="none" spc="0" normalizeH="0" baseline="0" noProof="0" dirty="0">
                <a:ln>
                  <a:noFill/>
                </a:ln>
                <a:solidFill>
                  <a:prstClr val="black"/>
                </a:solidFill>
                <a:effectLst/>
                <a:uLnTx/>
                <a:uFillTx/>
                <a:latin typeface="Calibri"/>
                <a:ea typeface="+mn-ea"/>
                <a:cs typeface="+mn-cs"/>
              </a:rPr>
              <a:t>Du kan åpne pst-filen i Outlook for å se hva som ligger 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000" b="0" i="0" u="none" strike="noStrike" kern="1200" cap="none" spc="0" normalizeH="0" baseline="0" noProof="0" dirty="0">
                <a:ln>
                  <a:noFill/>
                </a:ln>
                <a:solidFill>
                  <a:prstClr val="black"/>
                </a:solidFill>
                <a:effectLst/>
                <a:uLnTx/>
                <a:uFillTx/>
                <a:latin typeface="Calibri"/>
                <a:ea typeface="+mn-ea"/>
                <a:cs typeface="+mn-cs"/>
              </a:rPr>
              <a:t>Her har jeg filen på en minnepenn</a:t>
            </a:r>
          </a:p>
        </p:txBody>
      </p:sp>
    </p:spTree>
    <p:extLst>
      <p:ext uri="{BB962C8B-B14F-4D97-AF65-F5344CB8AC3E}">
        <p14:creationId xmlns:p14="http://schemas.microsoft.com/office/powerpoint/2010/main" val="177347233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BDA305-2934-4970-BCA5-73914A29AE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1905" y="1308100"/>
            <a:ext cx="2565400" cy="3035300"/>
          </a:xfrm>
          <a:prstGeom prst="rect">
            <a:avLst/>
          </a:prstGeom>
          <a:effectLst>
            <a:innerShdw blurRad="114300">
              <a:prstClr val="black"/>
            </a:innerShdw>
          </a:effectLst>
        </p:spPr>
      </p:pic>
      <p:sp>
        <p:nvSpPr>
          <p:cNvPr id="6" name="TextBox 5">
            <a:extLst>
              <a:ext uri="{FF2B5EF4-FFF2-40B4-BE49-F238E27FC236}">
                <a16:creationId xmlns:a16="http://schemas.microsoft.com/office/drawing/2014/main" id="{251E9A23-B2A7-4D38-A901-480007540232}"/>
              </a:ext>
            </a:extLst>
          </p:cNvPr>
          <p:cNvSpPr txBox="1"/>
          <p:nvPr/>
        </p:nvSpPr>
        <p:spPr>
          <a:xfrm>
            <a:off x="264695" y="360947"/>
            <a:ext cx="8590547"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000" b="0" i="0" u="none" strike="noStrike" kern="1200" cap="none" spc="0" normalizeH="0" baseline="0" noProof="0" dirty="0">
                <a:ln>
                  <a:noFill/>
                </a:ln>
                <a:solidFill>
                  <a:prstClr val="black"/>
                </a:solidFill>
                <a:effectLst/>
                <a:uLnTx/>
                <a:uFillTx/>
                <a:latin typeface="Calibri"/>
                <a:ea typeface="+mn-ea"/>
                <a:cs typeface="+mn-cs"/>
              </a:rPr>
              <a:t>I Outlook går du til Backstage-visningen </a:t>
            </a:r>
            <a:br>
              <a:rPr kumimoji="0" lang="nb-NO" sz="4000" b="0" i="0" u="none" strike="noStrike" kern="1200" cap="none" spc="0" normalizeH="0" baseline="0" noProof="0" dirty="0">
                <a:ln>
                  <a:noFill/>
                </a:ln>
                <a:solidFill>
                  <a:prstClr val="black"/>
                </a:solidFill>
                <a:effectLst/>
                <a:uLnTx/>
                <a:uFillTx/>
                <a:latin typeface="Calibri"/>
                <a:ea typeface="+mn-ea"/>
                <a:cs typeface="+mn-cs"/>
              </a:rPr>
            </a:br>
            <a:r>
              <a:rPr kumimoji="0" lang="nb-NO" sz="4000" b="0" i="0" u="none" strike="noStrike" kern="1200" cap="none" spc="0" normalizeH="0" baseline="0" noProof="0" dirty="0">
                <a:ln>
                  <a:noFill/>
                </a:ln>
                <a:solidFill>
                  <a:prstClr val="black"/>
                </a:solidFill>
                <a:effectLst/>
                <a:uLnTx/>
                <a:uFillTx/>
                <a:latin typeface="Calibri"/>
                <a:ea typeface="+mn-ea"/>
                <a:cs typeface="+mn-cs"/>
              </a:rPr>
              <a:t>Open &amp; Export</a:t>
            </a:r>
            <a:br>
              <a:rPr kumimoji="0" lang="nb-NO" sz="4000" b="0" i="0" u="none" strike="noStrike" kern="1200" cap="none" spc="0" normalizeH="0" baseline="0" noProof="0" dirty="0">
                <a:ln>
                  <a:noFill/>
                </a:ln>
                <a:solidFill>
                  <a:prstClr val="black"/>
                </a:solidFill>
                <a:effectLst/>
                <a:uLnTx/>
                <a:uFillTx/>
                <a:latin typeface="Calibri"/>
                <a:ea typeface="+mn-ea"/>
                <a:cs typeface="+mn-cs"/>
              </a:rPr>
            </a:br>
            <a:r>
              <a:rPr kumimoji="0" lang="nb-NO" sz="4000" b="0" i="0" u="none" strike="noStrike" kern="1200" cap="none" spc="0" normalizeH="0" baseline="0" noProof="0" dirty="0">
                <a:ln>
                  <a:noFill/>
                </a:ln>
                <a:solidFill>
                  <a:prstClr val="black"/>
                </a:solidFill>
                <a:effectLst/>
                <a:uLnTx/>
                <a:uFillTx/>
                <a:latin typeface="Calibri"/>
                <a:ea typeface="+mn-ea"/>
                <a:cs typeface="+mn-cs"/>
              </a:rPr>
              <a:t>Open Outlook Data File</a:t>
            </a:r>
            <a:br>
              <a:rPr kumimoji="0" lang="nb-NO" sz="4000" b="0" i="0" u="none" strike="noStrike" kern="1200" cap="none" spc="0" normalizeH="0" baseline="0" noProof="0" dirty="0">
                <a:ln>
                  <a:noFill/>
                </a:ln>
                <a:solidFill>
                  <a:prstClr val="black"/>
                </a:solidFill>
                <a:effectLst/>
                <a:uLnTx/>
                <a:uFillTx/>
                <a:latin typeface="Calibri"/>
                <a:ea typeface="+mn-ea"/>
                <a:cs typeface="+mn-cs"/>
              </a:rPr>
            </a:br>
            <a:r>
              <a:rPr kumimoji="0" lang="nb-NO" sz="4000" b="0" i="0" u="none" strike="noStrike" kern="1200" cap="none" spc="0" normalizeH="0" baseline="0" noProof="0" dirty="0">
                <a:ln>
                  <a:noFill/>
                </a:ln>
                <a:solidFill>
                  <a:prstClr val="black"/>
                </a:solidFill>
                <a:effectLst/>
                <a:uLnTx/>
                <a:uFillTx/>
                <a:latin typeface="Calibri"/>
                <a:ea typeface="+mn-ea"/>
                <a:cs typeface="+mn-cs"/>
              </a:rPr>
              <a:t>Velg pst-filen fra minnepennen</a:t>
            </a:r>
            <a:br>
              <a:rPr kumimoji="0" lang="nb-NO" sz="4000" b="0" i="0" u="none" strike="noStrike" kern="1200" cap="none" spc="0" normalizeH="0" baseline="0" noProof="0" dirty="0">
                <a:ln>
                  <a:noFill/>
                </a:ln>
                <a:solidFill>
                  <a:prstClr val="black"/>
                </a:solidFill>
                <a:effectLst/>
                <a:uLnTx/>
                <a:uFillTx/>
                <a:latin typeface="Calibri"/>
                <a:ea typeface="+mn-ea"/>
                <a:cs typeface="+mn-cs"/>
              </a:rPr>
            </a:br>
            <a:r>
              <a:rPr kumimoji="0" lang="nb-NO" sz="4000" b="0" i="0" u="none" strike="noStrike" kern="1200" cap="none" spc="0" normalizeH="0" baseline="0" noProof="0" dirty="0">
                <a:ln>
                  <a:noFill/>
                </a:ln>
                <a:solidFill>
                  <a:prstClr val="black"/>
                </a:solidFill>
                <a:effectLst/>
                <a:uLnTx/>
                <a:uFillTx/>
                <a:latin typeface="Calibri"/>
                <a:ea typeface="+mn-ea"/>
                <a:cs typeface="+mn-cs"/>
              </a:rPr>
              <a:t>Trykk OK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000" b="0" i="0" u="none" strike="noStrike" kern="1200" cap="none" spc="0" normalizeH="0" baseline="0" noProof="0" dirty="0">
                <a:ln>
                  <a:noFill/>
                </a:ln>
                <a:solidFill>
                  <a:prstClr val="black"/>
                </a:solidFill>
                <a:effectLst/>
                <a:uLnTx/>
                <a:uFillTx/>
                <a:latin typeface="Calibri"/>
                <a:ea typeface="+mn-ea"/>
                <a:cs typeface="+mn-cs"/>
              </a:rPr>
              <a:t>Helt nederst i mappevisningen ligger nå </a:t>
            </a:r>
            <a:r>
              <a:rPr kumimoji="0" lang="nb-NO" sz="4000" b="1" i="0" u="none" strike="noStrike" kern="1200" cap="none" spc="0" normalizeH="0" baseline="0" noProof="0" dirty="0">
                <a:ln>
                  <a:noFill/>
                </a:ln>
                <a:solidFill>
                  <a:prstClr val="black"/>
                </a:solidFill>
                <a:effectLst/>
                <a:uLnTx/>
                <a:uFillTx/>
                <a:latin typeface="Calibri"/>
                <a:ea typeface="+mn-ea"/>
                <a:cs typeface="+mn-cs"/>
              </a:rPr>
              <a:t>Outlook Data File</a:t>
            </a:r>
            <a:r>
              <a:rPr kumimoji="0" lang="nb-NO" sz="4000" b="0" i="0" u="none" strike="noStrike" kern="1200" cap="none" spc="0" normalizeH="0" baseline="0" noProof="0" dirty="0">
                <a:ln>
                  <a:noFill/>
                </a:ln>
                <a:solidFill>
                  <a:prstClr val="black"/>
                </a:solidFill>
                <a:effectLst/>
                <a:uLnTx/>
                <a:uFillTx/>
                <a:latin typeface="Calibri"/>
                <a:ea typeface="+mn-ea"/>
                <a:cs typeface="+mn-cs"/>
              </a:rPr>
              <a:t/>
            </a:r>
            <a:br>
              <a:rPr kumimoji="0" lang="nb-NO" sz="4000" b="0" i="0" u="none" strike="noStrike" kern="1200" cap="none" spc="0" normalizeH="0" baseline="0" noProof="0" dirty="0">
                <a:ln>
                  <a:noFill/>
                </a:ln>
                <a:solidFill>
                  <a:prstClr val="black"/>
                </a:solidFill>
                <a:effectLst/>
                <a:uLnTx/>
                <a:uFillTx/>
                <a:latin typeface="Calibri"/>
                <a:ea typeface="+mn-ea"/>
                <a:cs typeface="+mn-cs"/>
              </a:rPr>
            </a:br>
            <a:r>
              <a:rPr kumimoji="0" lang="nb-NO" sz="4000" b="0" i="0" u="none" strike="noStrike" kern="1200" cap="none" spc="0" normalizeH="0" baseline="0" noProof="0" dirty="0">
                <a:ln>
                  <a:noFill/>
                </a:ln>
                <a:solidFill>
                  <a:prstClr val="black"/>
                </a:solidFill>
                <a:effectLst/>
                <a:uLnTx/>
                <a:uFillTx/>
                <a:latin typeface="Calibri"/>
                <a:ea typeface="+mn-ea"/>
                <a:cs typeface="+mn-cs"/>
              </a:rPr>
              <a:t>og under den ligger mappen Privat med alle undermapper.</a:t>
            </a:r>
          </a:p>
        </p:txBody>
      </p:sp>
    </p:spTree>
    <p:extLst>
      <p:ext uri="{BB962C8B-B14F-4D97-AF65-F5344CB8AC3E}">
        <p14:creationId xmlns:p14="http://schemas.microsoft.com/office/powerpoint/2010/main" val="2189917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sz="4400" dirty="0" smtClean="0"/>
              <a:t>Når du er hjemme</a:t>
            </a:r>
            <a:endParaRPr lang="nb-NO" sz="4400" dirty="0"/>
          </a:p>
        </p:txBody>
      </p:sp>
      <p:sp>
        <p:nvSpPr>
          <p:cNvPr id="3" name="Content Placeholder 2"/>
          <p:cNvSpPr>
            <a:spLocks noGrp="1"/>
          </p:cNvSpPr>
          <p:nvPr>
            <p:ph idx="1"/>
          </p:nvPr>
        </p:nvSpPr>
        <p:spPr/>
        <p:txBody>
          <a:bodyPr>
            <a:normAutofit/>
          </a:bodyPr>
          <a:lstStyle/>
          <a:p>
            <a:pPr fontAlgn="base">
              <a:buFont typeface="+mj-lt"/>
              <a:buAutoNum type="arabicPeriod"/>
            </a:pPr>
            <a:r>
              <a:rPr lang="nb-NO" sz="2800" dirty="0" smtClean="0">
                <a:solidFill>
                  <a:srgbClr val="000000"/>
                </a:solidFill>
                <a:latin typeface="Helvetica-Neue"/>
              </a:rPr>
              <a:t>Skru </a:t>
            </a:r>
            <a:r>
              <a:rPr lang="nb-NO" sz="2800" dirty="0">
                <a:solidFill>
                  <a:srgbClr val="000000"/>
                </a:solidFill>
                <a:latin typeface="Helvetica-Neue"/>
              </a:rPr>
              <a:t>på automatiske oppdateringer.</a:t>
            </a:r>
          </a:p>
          <a:p>
            <a:pPr fontAlgn="base">
              <a:buFont typeface="+mj-lt"/>
              <a:buAutoNum type="arabicPeriod"/>
            </a:pPr>
            <a:r>
              <a:rPr lang="nb-NO" sz="2800" dirty="0">
                <a:solidFill>
                  <a:srgbClr val="000000"/>
                </a:solidFill>
                <a:latin typeface="Helvetica-Neue"/>
              </a:rPr>
              <a:t>Ta sikkerhetskopi av bilder og annet du ikke vil miste.</a:t>
            </a:r>
          </a:p>
          <a:p>
            <a:pPr fontAlgn="base">
              <a:buFont typeface="+mj-lt"/>
              <a:buAutoNum type="arabicPeriod"/>
            </a:pPr>
            <a:r>
              <a:rPr lang="nb-NO" sz="2800" dirty="0">
                <a:solidFill>
                  <a:srgbClr val="000000"/>
                </a:solidFill>
                <a:latin typeface="Helvetica-Neue"/>
              </a:rPr>
              <a:t>Kjenn maskinen – vit hva du har installert.</a:t>
            </a:r>
          </a:p>
          <a:p>
            <a:pPr fontAlgn="base">
              <a:buFont typeface="+mj-lt"/>
              <a:buAutoNum type="arabicPeriod"/>
            </a:pPr>
            <a:r>
              <a:rPr lang="nb-NO" sz="2800" dirty="0">
                <a:solidFill>
                  <a:srgbClr val="000000"/>
                </a:solidFill>
                <a:latin typeface="Helvetica-Neue"/>
              </a:rPr>
              <a:t>Bruk Kiosk eller </a:t>
            </a:r>
            <a:r>
              <a:rPr lang="nb-NO" sz="2800" dirty="0" err="1">
                <a:solidFill>
                  <a:srgbClr val="000000"/>
                </a:solidFill>
                <a:latin typeface="Helvetica-Neue"/>
              </a:rPr>
              <a:t>View</a:t>
            </a:r>
            <a:r>
              <a:rPr lang="nb-NO" sz="2800" dirty="0">
                <a:solidFill>
                  <a:srgbClr val="000000"/>
                </a:solidFill>
                <a:latin typeface="Helvetica-Neue"/>
              </a:rPr>
              <a:t> eller Remote Desktop, ikke lagre lokalt.</a:t>
            </a:r>
          </a:p>
          <a:p>
            <a:pPr fontAlgn="base">
              <a:buFont typeface="+mj-lt"/>
              <a:buAutoNum type="arabicPeriod"/>
            </a:pPr>
            <a:r>
              <a:rPr lang="nb-NO" sz="2800" dirty="0" smtClean="0">
                <a:solidFill>
                  <a:srgbClr val="000000"/>
                </a:solidFill>
                <a:latin typeface="Helvetica-Neue"/>
              </a:rPr>
              <a:t>Ikke la andre bruke jobbmaskinen din.</a:t>
            </a:r>
          </a:p>
          <a:p>
            <a:pPr fontAlgn="base">
              <a:buFont typeface="+mj-lt"/>
              <a:buAutoNum type="arabicPeriod"/>
            </a:pPr>
            <a:r>
              <a:rPr lang="nb-NO" sz="2800" dirty="0" smtClean="0">
                <a:solidFill>
                  <a:srgbClr val="000000"/>
                </a:solidFill>
                <a:latin typeface="Helvetica-Neue"/>
              </a:rPr>
              <a:t>Ikke </a:t>
            </a:r>
            <a:r>
              <a:rPr lang="nb-NO" sz="2800" dirty="0">
                <a:solidFill>
                  <a:srgbClr val="000000"/>
                </a:solidFill>
                <a:latin typeface="Helvetica-Neue"/>
              </a:rPr>
              <a:t>putt inn USB-pinner du ikke kjenner opphavet til.</a:t>
            </a:r>
          </a:p>
          <a:p>
            <a:pPr fontAlgn="base">
              <a:buFont typeface="+mj-lt"/>
              <a:buAutoNum type="arabicPeriod"/>
            </a:pPr>
            <a:r>
              <a:rPr lang="nb-NO" sz="2800" dirty="0">
                <a:solidFill>
                  <a:srgbClr val="000000"/>
                </a:solidFill>
                <a:latin typeface="Helvetica-Neue"/>
              </a:rPr>
              <a:t>Vær bevisst når du lagrer i skyen og hvilke dokumenter som synkroniseres hvor.</a:t>
            </a:r>
            <a:endParaRPr lang="nb-NO" sz="2800" b="0" i="0" dirty="0">
              <a:solidFill>
                <a:srgbClr val="000000"/>
              </a:solidFill>
              <a:effectLst/>
              <a:latin typeface="Helvetica-Neue"/>
            </a:endParaRPr>
          </a:p>
        </p:txBody>
      </p:sp>
      <p:sp>
        <p:nvSpPr>
          <p:cNvPr id="4" name="Footer Placeholder 3"/>
          <p:cNvSpPr>
            <a:spLocks noGrp="1"/>
          </p:cNvSpPr>
          <p:nvPr>
            <p:ph type="ftr" sz="quarter" idx="11"/>
          </p:nvPr>
        </p:nvSpPr>
        <p:spPr/>
        <p:txBody>
          <a:bodyPr/>
          <a:lstStyle/>
          <a:p>
            <a:r>
              <a:rPr lang="nb-NO" smtClean="0"/>
              <a:t>Steinar Skogheim, Gruppe for meldingstjenester, USIT</a:t>
            </a:r>
            <a:endParaRPr lang="nb-NO" dirty="0"/>
          </a:p>
        </p:txBody>
      </p:sp>
      <p:sp>
        <p:nvSpPr>
          <p:cNvPr id="5" name="Slide Number Placeholder 4"/>
          <p:cNvSpPr>
            <a:spLocks noGrp="1"/>
          </p:cNvSpPr>
          <p:nvPr>
            <p:ph type="sldNum" sz="quarter" idx="12"/>
          </p:nvPr>
        </p:nvSpPr>
        <p:spPr/>
        <p:txBody>
          <a:bodyPr/>
          <a:lstStyle/>
          <a:p>
            <a:fld id="{8213D218-3088-451B-986D-86B6E632DFCC}" type="slidenum">
              <a:rPr lang="nb-NO" smtClean="0"/>
              <a:pPr/>
              <a:t>8</a:t>
            </a:fld>
            <a:endParaRPr lang="nb-NO" dirty="0"/>
          </a:p>
        </p:txBody>
      </p:sp>
    </p:spTree>
    <p:extLst>
      <p:ext uri="{BB962C8B-B14F-4D97-AF65-F5344CB8AC3E}">
        <p14:creationId xmlns:p14="http://schemas.microsoft.com/office/powerpoint/2010/main" val="112623066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B2D1E-78B9-46E4-91B8-B6EB6FFC7BF2}"/>
              </a:ext>
            </a:extLst>
          </p:cNvPr>
          <p:cNvSpPr>
            <a:spLocks noGrp="1"/>
          </p:cNvSpPr>
          <p:nvPr>
            <p:ph type="title"/>
          </p:nvPr>
        </p:nvSpPr>
        <p:spPr/>
        <p:txBody>
          <a:bodyPr/>
          <a:lstStyle/>
          <a:p>
            <a:r>
              <a:rPr lang="nb-NO" dirty="0"/>
              <a:t>Andre plattformer</a:t>
            </a:r>
          </a:p>
        </p:txBody>
      </p:sp>
      <p:sp>
        <p:nvSpPr>
          <p:cNvPr id="3" name="Content Placeholder 2">
            <a:extLst>
              <a:ext uri="{FF2B5EF4-FFF2-40B4-BE49-F238E27FC236}">
                <a16:creationId xmlns:a16="http://schemas.microsoft.com/office/drawing/2014/main" id="{38A08769-EEA4-4F1D-8FA7-7C52D7FC08E5}"/>
              </a:ext>
            </a:extLst>
          </p:cNvPr>
          <p:cNvSpPr>
            <a:spLocks noGrp="1"/>
          </p:cNvSpPr>
          <p:nvPr>
            <p:ph idx="1"/>
          </p:nvPr>
        </p:nvSpPr>
        <p:spPr>
          <a:xfrm>
            <a:off x="609600" y="1600201"/>
            <a:ext cx="11582400" cy="4525963"/>
          </a:xfrm>
        </p:spPr>
        <p:txBody>
          <a:bodyPr/>
          <a:lstStyle/>
          <a:p>
            <a:pPr marL="0" indent="0">
              <a:buNone/>
            </a:pPr>
            <a:r>
              <a:rPr lang="nb-NO" dirty="0"/>
              <a:t>Hvis du ikke bruker Outlook på Windows, kan du bruke en terminalserver og laste ned pst-filen ved hjelp av Outlook derfra.</a:t>
            </a:r>
          </a:p>
          <a:p>
            <a:pPr marL="0" indent="0">
              <a:buNone/>
            </a:pPr>
            <a:endParaRPr lang="nb-NO" dirty="0"/>
          </a:p>
          <a:p>
            <a:pPr marL="0" indent="0">
              <a:buNone/>
            </a:pPr>
            <a:r>
              <a:rPr lang="nb-NO" dirty="0"/>
              <a:t>Du </a:t>
            </a:r>
            <a:r>
              <a:rPr lang="nb-NO"/>
              <a:t>kan </a:t>
            </a:r>
            <a:r>
              <a:rPr lang="nb-NO" smtClean="0"/>
              <a:t>flytte </a:t>
            </a:r>
            <a:r>
              <a:rPr lang="nb-NO" dirty="0"/>
              <a:t>filen til en Mac, enten til Outlook 2016 for Mac, eller til Apple’s Mail.</a:t>
            </a:r>
          </a:p>
          <a:p>
            <a:pPr marL="0" indent="0">
              <a:buNone/>
            </a:pPr>
            <a:endParaRPr lang="nb-NO" dirty="0"/>
          </a:p>
          <a:p>
            <a:pPr marL="0" indent="0">
              <a:buNone/>
            </a:pPr>
            <a:r>
              <a:rPr lang="nb-NO" dirty="0"/>
              <a:t>Du kan også </a:t>
            </a:r>
            <a:r>
              <a:rPr lang="nb-NO" dirty="0" smtClean="0"/>
              <a:t>flytte </a:t>
            </a:r>
            <a:r>
              <a:rPr lang="nb-NO" dirty="0"/>
              <a:t>pst-filen til </a:t>
            </a:r>
            <a:r>
              <a:rPr lang="nb-NO" dirty="0" err="1"/>
              <a:t>Gmail</a:t>
            </a:r>
            <a:r>
              <a:rPr lang="nb-NO" dirty="0" smtClean="0"/>
              <a:t>.</a:t>
            </a:r>
            <a:br>
              <a:rPr lang="nb-NO" dirty="0" smtClean="0"/>
            </a:br>
            <a:r>
              <a:rPr lang="nb-NO" dirty="0" smtClean="0">
                <a:solidFill>
                  <a:srgbClr val="FF0000"/>
                </a:solidFill>
              </a:rPr>
              <a:t>(Bare privat e-post)</a:t>
            </a:r>
            <a:endParaRPr lang="nb-NO" dirty="0">
              <a:solidFill>
                <a:srgbClr val="FF0000"/>
              </a:solidFill>
            </a:endParaRPr>
          </a:p>
        </p:txBody>
      </p:sp>
    </p:spTree>
    <p:extLst>
      <p:ext uri="{BB962C8B-B14F-4D97-AF65-F5344CB8AC3E}">
        <p14:creationId xmlns:p14="http://schemas.microsoft.com/office/powerpoint/2010/main" val="35714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DE8D7-7FB8-41D3-9E39-D2962B1A5826}"/>
              </a:ext>
            </a:extLst>
          </p:cNvPr>
          <p:cNvSpPr>
            <a:spLocks noGrp="1"/>
          </p:cNvSpPr>
          <p:nvPr>
            <p:ph type="title"/>
          </p:nvPr>
        </p:nvSpPr>
        <p:spPr>
          <a:xfrm>
            <a:off x="609600" y="274638"/>
            <a:ext cx="10972800" cy="814860"/>
          </a:xfrm>
        </p:spPr>
        <p:txBody>
          <a:bodyPr/>
          <a:lstStyle/>
          <a:p>
            <a:r>
              <a:rPr lang="nb-NO" dirty="0"/>
              <a:t>Flytte en mappe til gmail</a:t>
            </a:r>
          </a:p>
        </p:txBody>
      </p:sp>
      <p:pic>
        <p:nvPicPr>
          <p:cNvPr id="5" name="Picture 4">
            <a:extLst>
              <a:ext uri="{FF2B5EF4-FFF2-40B4-BE49-F238E27FC236}">
                <a16:creationId xmlns:a16="http://schemas.microsoft.com/office/drawing/2014/main" id="{77E3BFE7-8E62-476B-A3D4-4A17C812E6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328" y="1222566"/>
            <a:ext cx="2438400" cy="3962400"/>
          </a:xfrm>
          <a:prstGeom prst="rect">
            <a:avLst/>
          </a:prstGeom>
          <a:effectLst>
            <a:innerShdw blurRad="114300">
              <a:prstClr val="black"/>
            </a:innerShdw>
          </a:effectLst>
        </p:spPr>
      </p:pic>
      <p:sp>
        <p:nvSpPr>
          <p:cNvPr id="6" name="TextBox 5">
            <a:extLst>
              <a:ext uri="{FF2B5EF4-FFF2-40B4-BE49-F238E27FC236}">
                <a16:creationId xmlns:a16="http://schemas.microsoft.com/office/drawing/2014/main" id="{766A810E-4796-4C50-AFA7-297C0D52FADD}"/>
              </a:ext>
            </a:extLst>
          </p:cNvPr>
          <p:cNvSpPr txBox="1"/>
          <p:nvPr/>
        </p:nvSpPr>
        <p:spPr>
          <a:xfrm>
            <a:off x="3647872" y="1417638"/>
            <a:ext cx="8122596" cy="51952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dirty="0">
                <a:ln>
                  <a:noFill/>
                </a:ln>
                <a:solidFill>
                  <a:prstClr val="black"/>
                </a:solidFill>
                <a:effectLst/>
                <a:uLnTx/>
                <a:uFillTx/>
                <a:latin typeface="Calibri"/>
                <a:ea typeface="+mn-ea"/>
                <a:cs typeface="+mn-cs"/>
              </a:rPr>
              <a:t>Jeg har lagt inn gmail-kontoen min som en Account i Outlook.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nb-NO" sz="3200" b="0" i="0" u="none" strike="noStrike" kern="1200" cap="none" spc="0" normalizeH="0" baseline="0" noProof="0" dirty="0">
                <a:ln>
                  <a:noFill/>
                </a:ln>
                <a:solidFill>
                  <a:prstClr val="black"/>
                </a:solidFill>
                <a:effectLst/>
                <a:uLnTx/>
                <a:uFillTx/>
                <a:latin typeface="Calibri"/>
                <a:ea typeface="+mn-ea"/>
                <a:cs typeface="+mn-cs"/>
              </a:rPr>
              <a:t>File/Account Settings/Account Settings…</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nb-NO" sz="3200" b="0" i="0" u="none" strike="noStrike" kern="1200" cap="none" spc="0" normalizeH="0" baseline="0" noProof="0" dirty="0">
                <a:ln>
                  <a:noFill/>
                </a:ln>
                <a:solidFill>
                  <a:prstClr val="black"/>
                </a:solidFill>
                <a:effectLst/>
                <a:uLnTx/>
                <a:uFillTx/>
                <a:latin typeface="Calibri"/>
                <a:ea typeface="+mn-ea"/>
                <a:cs typeface="+mn-cs"/>
              </a:rPr>
              <a:t>Velg New… under E-mail</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nb-NO"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nb-NO" sz="3200" b="0" i="0" u="none" strike="noStrike" kern="1200" cap="none" spc="0" normalizeH="0" baseline="0" noProof="0" dirty="0">
                <a:ln>
                  <a:noFill/>
                </a:ln>
                <a:solidFill>
                  <a:prstClr val="black"/>
                </a:solidFill>
                <a:effectLst/>
                <a:uLnTx/>
                <a:uFillTx/>
                <a:latin typeface="Calibri"/>
                <a:ea typeface="+mn-ea"/>
                <a:cs typeface="+mn-cs"/>
              </a:rPr>
              <a:t>Kan dra en mappe med musa fra Exchange-kontoen til gmail. Holder Ctrl-knappen nede for å kopiere</a:t>
            </a:r>
            <a:r>
              <a:rPr kumimoji="0" lang="nb-NO" sz="3200" b="0" i="0" u="none" strike="noStrike" kern="1200" cap="none" spc="0" normalizeH="0" baseline="0" noProof="0" dirty="0" smtClean="0">
                <a:ln>
                  <a:noFill/>
                </a:ln>
                <a:solidFill>
                  <a:prstClr val="black"/>
                </a:solidFill>
                <a:effectLst/>
                <a:uLnTx/>
                <a:uFillTx/>
                <a:latin typeface="Calibri"/>
                <a:ea typeface="+mn-ea"/>
                <a:cs typeface="+mn-cs"/>
              </a:rPr>
              <a:t>. </a:t>
            </a:r>
            <a:r>
              <a:rPr kumimoji="0" lang="nb-NO" sz="3200" b="0" i="0" u="none" strike="noStrike" kern="1200" cap="none" spc="0" normalizeH="0" baseline="0" noProof="0" dirty="0" smtClean="0">
                <a:ln>
                  <a:noFill/>
                </a:ln>
                <a:solidFill>
                  <a:srgbClr val="FF0000"/>
                </a:solidFill>
                <a:effectLst/>
                <a:uLnTx/>
                <a:uFillTx/>
                <a:latin typeface="Calibri"/>
                <a:ea typeface="+mn-ea"/>
                <a:cs typeface="+mn-cs"/>
              </a:rPr>
              <a:t>(Gjelder privat e-mail)</a:t>
            </a:r>
            <a:endParaRPr kumimoji="0" lang="nb-NO" sz="32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38000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95" y="274638"/>
            <a:ext cx="11755395" cy="4387978"/>
          </a:xfrm>
        </p:spPr>
        <p:txBody>
          <a:bodyPr>
            <a:noAutofit/>
          </a:bodyPr>
          <a:lstStyle/>
          <a:p>
            <a:r>
              <a:rPr lang="nb-NO" sz="9600" b="1" dirty="0" smtClean="0"/>
              <a:t>Demo 8</a:t>
            </a:r>
            <a:endParaRPr lang="nb-NO" sz="9600" b="1" dirty="0"/>
          </a:p>
        </p:txBody>
      </p:sp>
    </p:spTree>
    <p:extLst>
      <p:ext uri="{BB962C8B-B14F-4D97-AF65-F5344CB8AC3E}">
        <p14:creationId xmlns:p14="http://schemas.microsoft.com/office/powerpoint/2010/main" val="96233164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2452086"/>
          </a:xfrm>
        </p:spPr>
        <p:txBody>
          <a:bodyPr>
            <a:noAutofit/>
          </a:bodyPr>
          <a:lstStyle/>
          <a:p>
            <a:r>
              <a:rPr lang="nb-NO" sz="8800" dirty="0" smtClean="0"/>
              <a:t>Spørsmål</a:t>
            </a:r>
            <a:endParaRPr lang="nb-NO" sz="8800" dirty="0"/>
          </a:p>
        </p:txBody>
      </p:sp>
      <p:pic>
        <p:nvPicPr>
          <p:cNvPr id="4" name="Picture 3" descr="Tegnefilm Smilefjes Spørsmål · Gratis bilde på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2994" y="2895135"/>
            <a:ext cx="4226011" cy="3138694"/>
          </a:xfrm>
          <a:prstGeom prst="rect">
            <a:avLst/>
          </a:prstGeom>
        </p:spPr>
      </p:pic>
    </p:spTree>
    <p:extLst>
      <p:ext uri="{BB962C8B-B14F-4D97-AF65-F5344CB8AC3E}">
        <p14:creationId xmlns:p14="http://schemas.microsoft.com/office/powerpoint/2010/main" val="248992543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nb-NO" dirty="0" smtClean="0"/>
              <a:t>Reservere et møterom</a:t>
            </a:r>
            <a:endParaRPr lang="nb-NO" dirty="0"/>
          </a:p>
        </p:txBody>
      </p:sp>
      <p:sp>
        <p:nvSpPr>
          <p:cNvPr id="3" name="Content Placeholder 2"/>
          <p:cNvSpPr>
            <a:spLocks noGrp="1"/>
          </p:cNvSpPr>
          <p:nvPr>
            <p:ph idx="1"/>
          </p:nvPr>
        </p:nvSpPr>
        <p:spPr/>
        <p:txBody>
          <a:bodyPr/>
          <a:lstStyle/>
          <a:p>
            <a:pPr marL="0" indent="0">
              <a:buNone/>
            </a:pPr>
            <a:r>
              <a:rPr lang="nb-NO" dirty="0" smtClean="0"/>
              <a:t>Det er mange som ikke sjekker om de har fått møterommet de har bestilt.</a:t>
            </a:r>
          </a:p>
          <a:p>
            <a:pPr marL="0" indent="0">
              <a:buNone/>
            </a:pPr>
            <a:r>
              <a:rPr lang="nb-NO" dirty="0" smtClean="0"/>
              <a:t>Sjekk svaret du har fått i e-post!</a:t>
            </a:r>
          </a:p>
          <a:p>
            <a:pPr marL="0" indent="0">
              <a:buNone/>
            </a:pPr>
            <a:r>
              <a:rPr lang="nb-NO" dirty="0" smtClean="0"/>
              <a:t>Du kan også åpne rommets kalender.</a:t>
            </a:r>
            <a:endParaRPr lang="nb-NO" dirty="0"/>
          </a:p>
        </p:txBody>
      </p:sp>
    </p:spTree>
    <p:extLst>
      <p:ext uri="{BB962C8B-B14F-4D97-AF65-F5344CB8AC3E}">
        <p14:creationId xmlns:p14="http://schemas.microsoft.com/office/powerpoint/2010/main" val="69040908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Når vi prøver å reservere rom</a:t>
            </a:r>
          </a:p>
        </p:txBody>
      </p:sp>
      <p:pic>
        <p:nvPicPr>
          <p:cNvPr id="5" name="Plassholder for innhol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5600" y="2132856"/>
            <a:ext cx="5067300" cy="1587500"/>
          </a:xfrm>
          <a:ln>
            <a:solidFill>
              <a:schemeClr val="accent1"/>
            </a:solidFill>
          </a:ln>
          <a:effectLst>
            <a:outerShdw blurRad="50800" dist="38100" dir="2700000" algn="tl" rotWithShape="0">
              <a:prstClr val="black">
                <a:alpha val="40000"/>
              </a:prstClr>
            </a:outerShdw>
          </a:effectLst>
        </p:spPr>
      </p:pic>
      <p:sp>
        <p:nvSpPr>
          <p:cNvPr id="6" name="TekstSylinder 5"/>
          <p:cNvSpPr txBox="1"/>
          <p:nvPr/>
        </p:nvSpPr>
        <p:spPr>
          <a:xfrm>
            <a:off x="2567608" y="4221088"/>
            <a:ext cx="7488832" cy="923330"/>
          </a:xfrm>
          <a:prstGeom prst="rect">
            <a:avLst/>
          </a:prstGeom>
          <a:noFill/>
        </p:spPr>
        <p:txBody>
          <a:bodyPr wrap="square" rtlCol="0">
            <a:spAutoFit/>
          </a:bodyPr>
          <a:lstStyle/>
          <a:p>
            <a:pPr marL="457200" indent="-457200">
              <a:buFont typeface="+mj-lt"/>
              <a:buAutoNum type="arabicPeriod"/>
            </a:pPr>
            <a:r>
              <a:rPr lang="nb-NO" dirty="0">
                <a:solidFill>
                  <a:prstClr val="black"/>
                </a:solidFill>
                <a:latin typeface="Calibri" panose="020F0502020204030204"/>
              </a:rPr>
              <a:t>Vi må vente på moderator</a:t>
            </a:r>
          </a:p>
          <a:p>
            <a:pPr marL="457200" indent="-457200">
              <a:buFont typeface="+mj-lt"/>
              <a:buAutoNum type="arabicPeriod"/>
            </a:pPr>
            <a:r>
              <a:rPr lang="nb-NO" dirty="0">
                <a:solidFill>
                  <a:prstClr val="black"/>
                </a:solidFill>
                <a:latin typeface="Calibri" panose="020F0502020204030204"/>
              </a:rPr>
              <a:t>Direkte avslag</a:t>
            </a:r>
          </a:p>
          <a:p>
            <a:pPr marL="457200" indent="-457200">
              <a:buFont typeface="+mj-lt"/>
              <a:buAutoNum type="arabicPeriod"/>
            </a:pPr>
            <a:r>
              <a:rPr lang="nb-NO" dirty="0">
                <a:solidFill>
                  <a:prstClr val="black"/>
                </a:solidFill>
                <a:latin typeface="Calibri" panose="020F0502020204030204"/>
              </a:rPr>
              <a:t>Vi har fått reservert rommet</a:t>
            </a:r>
          </a:p>
        </p:txBody>
      </p:sp>
    </p:spTree>
    <p:extLst>
      <p:ext uri="{BB962C8B-B14F-4D97-AF65-F5344CB8AC3E}">
        <p14:creationId xmlns:p14="http://schemas.microsoft.com/office/powerpoint/2010/main" val="195089108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514600" y="692696"/>
            <a:ext cx="7696200" cy="792088"/>
          </a:xfrm>
        </p:spPr>
        <p:txBody>
          <a:bodyPr/>
          <a:lstStyle/>
          <a:p>
            <a:r>
              <a:rPr lang="nb-NO" sz="2800" dirty="0"/>
              <a:t>Hvordan ser det ut i rommets kalender?</a:t>
            </a:r>
          </a:p>
        </p:txBody>
      </p:sp>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395266"/>
            <a:ext cx="9144000" cy="4067468"/>
          </a:xfrm>
          <a:prstGeom prst="rect">
            <a:avLst/>
          </a:prstGeom>
        </p:spPr>
      </p:pic>
    </p:spTree>
    <p:extLst>
      <p:ext uri="{BB962C8B-B14F-4D97-AF65-F5344CB8AC3E}">
        <p14:creationId xmlns:p14="http://schemas.microsoft.com/office/powerpoint/2010/main" val="288296536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Tentativt svar</a:t>
            </a:r>
          </a:p>
        </p:txBody>
      </p:sp>
      <p:pic>
        <p:nvPicPr>
          <p:cNvPr id="5" name="Bil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9264" y="2564904"/>
            <a:ext cx="5969000" cy="2603500"/>
          </a:xfrm>
          <a:prstGeom prst="rect">
            <a:avLst/>
          </a:prstGeom>
          <a:effectLst>
            <a:glow rad="63500">
              <a:schemeClr val="accent2">
                <a:satMod val="175000"/>
                <a:alpha val="40000"/>
              </a:schemeClr>
            </a:glow>
            <a:outerShdw blurRad="50800" dist="38100" dir="2700000" algn="tl" rotWithShape="0">
              <a:prstClr val="black">
                <a:alpha val="40000"/>
              </a:prstClr>
            </a:outerShdw>
          </a:effectLst>
        </p:spPr>
      </p:pic>
    </p:spTree>
    <p:extLst>
      <p:ext uri="{BB962C8B-B14F-4D97-AF65-F5344CB8AC3E}">
        <p14:creationId xmlns:p14="http://schemas.microsoft.com/office/powerpoint/2010/main" val="366469563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Her har moderator svart</a:t>
            </a:r>
          </a:p>
        </p:txBody>
      </p:sp>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0200" y="2724150"/>
            <a:ext cx="6451600" cy="1409700"/>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358061061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2452086"/>
          </a:xfrm>
        </p:spPr>
        <p:txBody>
          <a:bodyPr>
            <a:noAutofit/>
          </a:bodyPr>
          <a:lstStyle/>
          <a:p>
            <a:r>
              <a:rPr lang="nb-NO" sz="8800" dirty="0" smtClean="0"/>
              <a:t>Spørsmål</a:t>
            </a:r>
            <a:endParaRPr lang="nb-NO" sz="8800" dirty="0"/>
          </a:p>
        </p:txBody>
      </p:sp>
      <p:pic>
        <p:nvPicPr>
          <p:cNvPr id="4" name="Picture 3" descr="Tegnefilm Smilefjes Spørsmål · Gratis bilde på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2994" y="2895135"/>
            <a:ext cx="4226011" cy="3138694"/>
          </a:xfrm>
          <a:prstGeom prst="rect">
            <a:avLst/>
          </a:prstGeom>
        </p:spPr>
      </p:pic>
    </p:spTree>
    <p:extLst>
      <p:ext uri="{BB962C8B-B14F-4D97-AF65-F5344CB8AC3E}">
        <p14:creationId xmlns:p14="http://schemas.microsoft.com/office/powerpoint/2010/main" val="137715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4456"/>
            <a:ext cx="10449697" cy="1127252"/>
          </a:xfrm>
        </p:spPr>
        <p:txBody>
          <a:bodyPr>
            <a:noAutofit/>
          </a:bodyPr>
          <a:lstStyle/>
          <a:p>
            <a:pPr marL="171450" lvl="0" indent="-171450" fontAlgn="base">
              <a:spcBef>
                <a:spcPts val="750"/>
              </a:spcBef>
            </a:pPr>
            <a:r>
              <a:rPr lang="nb-NO" sz="4400" dirty="0">
                <a:solidFill>
                  <a:srgbClr val="000000"/>
                </a:solidFill>
                <a:latin typeface="Helvetica-Neue"/>
                <a:ea typeface="+mn-ea"/>
                <a:cs typeface="+mn-cs"/>
              </a:rPr>
              <a:t>Når du er på reise</a:t>
            </a:r>
            <a:br>
              <a:rPr lang="nb-NO" sz="4400" dirty="0">
                <a:solidFill>
                  <a:srgbClr val="000000"/>
                </a:solidFill>
                <a:latin typeface="Helvetica-Neue"/>
                <a:ea typeface="+mn-ea"/>
                <a:cs typeface="+mn-cs"/>
              </a:rPr>
            </a:br>
            <a:endParaRPr lang="nb-NO" sz="4400" dirty="0"/>
          </a:p>
        </p:txBody>
      </p:sp>
      <p:sp>
        <p:nvSpPr>
          <p:cNvPr id="3" name="Content Placeholder 2"/>
          <p:cNvSpPr>
            <a:spLocks noGrp="1"/>
          </p:cNvSpPr>
          <p:nvPr>
            <p:ph idx="1"/>
          </p:nvPr>
        </p:nvSpPr>
        <p:spPr/>
        <p:txBody>
          <a:bodyPr>
            <a:normAutofit/>
          </a:bodyPr>
          <a:lstStyle/>
          <a:p>
            <a:pPr fontAlgn="base">
              <a:buFont typeface="+mj-lt"/>
              <a:buAutoNum type="arabicPeriod"/>
            </a:pPr>
            <a:r>
              <a:rPr lang="nb-NO" sz="2400" dirty="0" smtClean="0">
                <a:solidFill>
                  <a:srgbClr val="000000"/>
                </a:solidFill>
                <a:latin typeface="Helvetica-Neue"/>
              </a:rPr>
              <a:t>Vær </a:t>
            </a:r>
            <a:r>
              <a:rPr lang="nb-NO" sz="2400" dirty="0">
                <a:solidFill>
                  <a:srgbClr val="000000"/>
                </a:solidFill>
                <a:latin typeface="Helvetica-Neue"/>
              </a:rPr>
              <a:t>forsiktig med fremmede trådløse nettverk, bruk Kiosk eller </a:t>
            </a:r>
            <a:r>
              <a:rPr lang="nb-NO" sz="2400" dirty="0" err="1">
                <a:solidFill>
                  <a:srgbClr val="000000"/>
                </a:solidFill>
                <a:latin typeface="Helvetica-Neue"/>
              </a:rPr>
              <a:t>View</a:t>
            </a:r>
            <a:r>
              <a:rPr lang="nb-NO" sz="2400" dirty="0">
                <a:solidFill>
                  <a:srgbClr val="000000"/>
                </a:solidFill>
                <a:latin typeface="Helvetica-Neue"/>
              </a:rPr>
              <a:t> eller Remote Desktop.</a:t>
            </a:r>
          </a:p>
          <a:p>
            <a:pPr fontAlgn="base">
              <a:buFont typeface="+mj-lt"/>
              <a:buAutoNum type="arabicPeriod"/>
            </a:pPr>
            <a:r>
              <a:rPr lang="nb-NO" sz="2400" dirty="0" err="1">
                <a:solidFill>
                  <a:srgbClr val="000000"/>
                </a:solidFill>
                <a:latin typeface="Helvetica-Neue"/>
              </a:rPr>
              <a:t>Laptoper</a:t>
            </a:r>
            <a:r>
              <a:rPr lang="nb-NO" sz="2400" dirty="0">
                <a:solidFill>
                  <a:srgbClr val="000000"/>
                </a:solidFill>
                <a:latin typeface="Helvetica-Neue"/>
              </a:rPr>
              <a:t> bør være kryptert hvis de har dokumenter lagret på disken.</a:t>
            </a:r>
          </a:p>
          <a:p>
            <a:pPr fontAlgn="base">
              <a:buFont typeface="+mj-lt"/>
              <a:buAutoNum type="arabicPeriod"/>
            </a:pPr>
            <a:r>
              <a:rPr lang="nb-NO" sz="2400" dirty="0" err="1">
                <a:solidFill>
                  <a:srgbClr val="000000"/>
                </a:solidFill>
                <a:latin typeface="Helvetica-Neue"/>
              </a:rPr>
              <a:t>Vurdér</a:t>
            </a:r>
            <a:r>
              <a:rPr lang="nb-NO" sz="2400" dirty="0">
                <a:solidFill>
                  <a:srgbClr val="000000"/>
                </a:solidFill>
                <a:latin typeface="Helvetica-Neue"/>
              </a:rPr>
              <a:t> om du bør bruke en egen </a:t>
            </a:r>
            <a:r>
              <a:rPr lang="nb-NO" sz="2400" dirty="0" err="1">
                <a:solidFill>
                  <a:srgbClr val="000000"/>
                </a:solidFill>
                <a:latin typeface="Helvetica-Neue"/>
              </a:rPr>
              <a:t>laptop</a:t>
            </a:r>
            <a:r>
              <a:rPr lang="nb-NO" sz="2400" dirty="0">
                <a:solidFill>
                  <a:srgbClr val="000000"/>
                </a:solidFill>
                <a:latin typeface="Helvetica-Neue"/>
              </a:rPr>
              <a:t> til reisen.</a:t>
            </a:r>
          </a:p>
          <a:p>
            <a:pPr fontAlgn="base">
              <a:buFont typeface="+mj-lt"/>
              <a:buAutoNum type="arabicPeriod"/>
            </a:pPr>
            <a:r>
              <a:rPr lang="nb-NO" sz="2400" dirty="0">
                <a:solidFill>
                  <a:srgbClr val="000000"/>
                </a:solidFill>
                <a:latin typeface="Helvetica-Neue"/>
              </a:rPr>
              <a:t>USB-disker bør krypteres i tilfelle du mister dem eller noen stjeler dem.</a:t>
            </a:r>
            <a:endParaRPr lang="nb-NO" sz="2400" b="0" i="0" dirty="0">
              <a:solidFill>
                <a:srgbClr val="000000"/>
              </a:solidFill>
              <a:effectLst/>
              <a:latin typeface="Helvetica-Neue"/>
            </a:endParaRPr>
          </a:p>
        </p:txBody>
      </p:sp>
      <p:sp>
        <p:nvSpPr>
          <p:cNvPr id="4" name="Footer Placeholder 3"/>
          <p:cNvSpPr>
            <a:spLocks noGrp="1"/>
          </p:cNvSpPr>
          <p:nvPr>
            <p:ph type="ftr" sz="quarter" idx="11"/>
          </p:nvPr>
        </p:nvSpPr>
        <p:spPr/>
        <p:txBody>
          <a:bodyPr/>
          <a:lstStyle/>
          <a:p>
            <a:r>
              <a:rPr lang="nb-NO" smtClean="0"/>
              <a:t>Steinar Skogheim, Gruppe for meldingstjenester, USIT</a:t>
            </a:r>
            <a:endParaRPr lang="nb-NO" dirty="0"/>
          </a:p>
        </p:txBody>
      </p:sp>
      <p:sp>
        <p:nvSpPr>
          <p:cNvPr id="5" name="Slide Number Placeholder 4"/>
          <p:cNvSpPr>
            <a:spLocks noGrp="1"/>
          </p:cNvSpPr>
          <p:nvPr>
            <p:ph type="sldNum" sz="quarter" idx="12"/>
          </p:nvPr>
        </p:nvSpPr>
        <p:spPr/>
        <p:txBody>
          <a:bodyPr/>
          <a:lstStyle/>
          <a:p>
            <a:fld id="{8213D218-3088-451B-986D-86B6E632DFCC}" type="slidenum">
              <a:rPr lang="nb-NO" smtClean="0"/>
              <a:pPr/>
              <a:t>9</a:t>
            </a:fld>
            <a:endParaRPr lang="nb-NO" dirty="0"/>
          </a:p>
        </p:txBody>
      </p:sp>
    </p:spTree>
    <p:extLst>
      <p:ext uri="{BB962C8B-B14F-4D97-AF65-F5344CB8AC3E}">
        <p14:creationId xmlns:p14="http://schemas.microsoft.com/office/powerpoint/2010/main" val="177304775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B759F-73BF-4447-B8F3-740BC54B0EC5}"/>
              </a:ext>
            </a:extLst>
          </p:cNvPr>
          <p:cNvSpPr>
            <a:spLocks noGrp="1"/>
          </p:cNvSpPr>
          <p:nvPr>
            <p:ph type="title"/>
          </p:nvPr>
        </p:nvSpPr>
        <p:spPr>
          <a:xfrm>
            <a:off x="581891" y="176645"/>
            <a:ext cx="11388436" cy="938053"/>
          </a:xfrm>
        </p:spPr>
        <p:txBody>
          <a:bodyPr>
            <a:normAutofit fontScale="90000"/>
          </a:bodyPr>
          <a:lstStyle/>
          <a:p>
            <a:r>
              <a:rPr lang="nb-NO" b="1" dirty="0" err="1" smtClean="0"/>
              <a:t>Musearm</a:t>
            </a:r>
            <a:r>
              <a:rPr lang="nb-NO" b="1" dirty="0" smtClean="0"/>
              <a:t> (Aktuelt nå som hjemmekontor brukes mye)</a:t>
            </a:r>
            <a:endParaRPr lang="nb-NO" b="1" dirty="0"/>
          </a:p>
        </p:txBody>
      </p:sp>
      <p:sp>
        <p:nvSpPr>
          <p:cNvPr id="4" name="Footer Placeholder 3">
            <a:extLst>
              <a:ext uri="{FF2B5EF4-FFF2-40B4-BE49-F238E27FC236}">
                <a16:creationId xmlns:a16="http://schemas.microsoft.com/office/drawing/2014/main" id="{E0044E81-B92A-4F01-95FD-3C0731FC96E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Steinar Skogheim, Gruppe for meldingstjenester, USIT</a:t>
            </a:r>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AE8AE1BC-5404-4B20-B530-FC50A600C8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13D218-3088-451B-986D-86B6E632DFCC}" type="slidenum">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3768690-A30A-42A6-92CA-2C11C350544B}"/>
              </a:ext>
            </a:extLst>
          </p:cNvPr>
          <p:cNvSpPr txBox="1"/>
          <p:nvPr/>
        </p:nvSpPr>
        <p:spPr>
          <a:xfrm>
            <a:off x="581891" y="1060058"/>
            <a:ext cx="11170227"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Musearm er en samlebetegnelse på belastningsskader i skulder og spesielt underarm.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Hovedårsaken er feil arbeidsstilling når en bruker tastatur og mus.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Forebygging er utrolig viktig. Lar du det gå så langt at du får problemer med musearm eller andre belastningsskader, er det gjerne litt for sent.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9FB25AD-7BEE-43ED-9F81-4A9122ED6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745" y="3583826"/>
            <a:ext cx="2762250" cy="1657350"/>
          </a:xfrm>
          <a:prstGeom prst="rect">
            <a:avLst/>
          </a:prstGeom>
        </p:spPr>
      </p:pic>
      <p:sp>
        <p:nvSpPr>
          <p:cNvPr id="8" name="TextBox 7">
            <a:extLst>
              <a:ext uri="{FF2B5EF4-FFF2-40B4-BE49-F238E27FC236}">
                <a16:creationId xmlns:a16="http://schemas.microsoft.com/office/drawing/2014/main" id="{31FA2DB8-4EA7-4EF3-92F8-CB5FF64DA539}"/>
              </a:ext>
            </a:extLst>
          </p:cNvPr>
          <p:cNvSpPr txBox="1"/>
          <p:nvPr/>
        </p:nvSpPr>
        <p:spPr>
          <a:xfrm>
            <a:off x="4395355" y="3408218"/>
            <a:ext cx="757497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Det finnes mange forskjellige ergonomiske varianter. Selv om noen kan være dyre, så er de fleste innspart etter en sykedag.</a:t>
            </a:r>
          </a:p>
        </p:txBody>
      </p:sp>
      <p:pic>
        <p:nvPicPr>
          <p:cNvPr id="9" name="Picture 8">
            <a:extLst>
              <a:ext uri="{FF2B5EF4-FFF2-40B4-BE49-F238E27FC236}">
                <a16:creationId xmlns:a16="http://schemas.microsoft.com/office/drawing/2014/main" id="{FAFC2F6D-E720-4435-8FFF-8A2BE4F6B3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7861" y="4371432"/>
            <a:ext cx="2962712" cy="2222034"/>
          </a:xfrm>
          <a:prstGeom prst="rect">
            <a:avLst/>
          </a:prstGeom>
        </p:spPr>
      </p:pic>
      <p:sp>
        <p:nvSpPr>
          <p:cNvPr id="10" name="TextBox 9">
            <a:extLst>
              <a:ext uri="{FF2B5EF4-FFF2-40B4-BE49-F238E27FC236}">
                <a16:creationId xmlns:a16="http://schemas.microsoft.com/office/drawing/2014/main" id="{715F88D7-7C7E-41B2-BB7B-D897BD02C9E9}"/>
              </a:ext>
            </a:extLst>
          </p:cNvPr>
          <p:cNvSpPr txBox="1"/>
          <p:nvPr/>
        </p:nvSpPr>
        <p:spPr>
          <a:xfrm>
            <a:off x="8129020" y="5956184"/>
            <a:ext cx="176326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rPr>
              <a:t>Rullemus</a:t>
            </a:r>
          </a:p>
        </p:txBody>
      </p:sp>
      <p:pic>
        <p:nvPicPr>
          <p:cNvPr id="12" name="Picture 11">
            <a:extLst>
              <a:ext uri="{FF2B5EF4-FFF2-40B4-BE49-F238E27FC236}">
                <a16:creationId xmlns:a16="http://schemas.microsoft.com/office/drawing/2014/main" id="{0E7C45C1-B8AA-4E8C-A07F-6672112D52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9749" y="4811343"/>
            <a:ext cx="1799439" cy="1349579"/>
          </a:xfrm>
          <a:prstGeom prst="rect">
            <a:avLst/>
          </a:prstGeom>
        </p:spPr>
      </p:pic>
    </p:spTree>
    <p:extLst>
      <p:ext uri="{BB962C8B-B14F-4D97-AF65-F5344CB8AC3E}">
        <p14:creationId xmlns:p14="http://schemas.microsoft.com/office/powerpoint/2010/main" val="130289607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790" y="365126"/>
            <a:ext cx="10429010" cy="718322"/>
          </a:xfrm>
        </p:spPr>
        <p:txBody>
          <a:bodyPr/>
          <a:lstStyle/>
          <a:p>
            <a:r>
              <a:rPr lang="nb-NO" b="1" dirty="0">
                <a:solidFill>
                  <a:srgbClr val="444444"/>
                </a:solidFill>
                <a:latin typeface="Georgia" panose="02040502050405020303" pitchFamily="18" charset="0"/>
              </a:rPr>
              <a:t>Bedriftshelsetjenesten</a:t>
            </a:r>
            <a:endParaRPr lang="nb-NO" b="1" dirty="0"/>
          </a:p>
        </p:txBody>
      </p:sp>
      <p:sp>
        <p:nvSpPr>
          <p:cNvPr id="3" name="Content Placeholder 2"/>
          <p:cNvSpPr>
            <a:spLocks noGrp="1"/>
          </p:cNvSpPr>
          <p:nvPr>
            <p:ph idx="1"/>
          </p:nvPr>
        </p:nvSpPr>
        <p:spPr>
          <a:xfrm>
            <a:off x="924790" y="1575459"/>
            <a:ext cx="10889673" cy="4351338"/>
          </a:xfrm>
        </p:spPr>
        <p:txBody>
          <a:bodyPr/>
          <a:lstStyle/>
          <a:p>
            <a:pPr marL="0" indent="0" fontAlgn="base">
              <a:buNone/>
            </a:pPr>
            <a:r>
              <a:rPr lang="nb-NO" dirty="0" smtClean="0">
                <a:latin typeface="Arial" panose="020B0604020202020204" pitchFamily="34" charset="0"/>
              </a:rPr>
              <a:t>Dere kan finne mye nyttig på </a:t>
            </a:r>
            <a:r>
              <a:rPr lang="nb-NO" dirty="0" smtClean="0">
                <a:latin typeface="Arial" panose="020B0604020202020204" pitchFamily="34" charset="0"/>
                <a:hlinkClick r:id="rId2"/>
              </a:rPr>
              <a:t>Bedriftshelsetjenestens sider</a:t>
            </a:r>
            <a:r>
              <a:rPr lang="nb-NO" dirty="0" smtClean="0">
                <a:latin typeface="Arial" panose="020B0604020202020204" pitchFamily="34" charset="0"/>
              </a:rPr>
              <a:t>, bl.a. :</a:t>
            </a:r>
            <a:endParaRPr lang="nb-NO" dirty="0" smtClean="0">
              <a:latin typeface="Arial" panose="020B0604020202020204" pitchFamily="34" charset="0"/>
              <a:hlinkClick r:id="rId3"/>
            </a:endParaRPr>
          </a:p>
          <a:p>
            <a:pPr marL="0" indent="0" fontAlgn="base">
              <a:buNone/>
            </a:pPr>
            <a:endParaRPr lang="nb-NO" u="sng" dirty="0">
              <a:solidFill>
                <a:srgbClr val="2771BB"/>
              </a:solidFill>
              <a:latin typeface="Arial" panose="020B0604020202020204" pitchFamily="34" charset="0"/>
              <a:hlinkClick r:id="rId3"/>
            </a:endParaRPr>
          </a:p>
          <a:p>
            <a:pPr marL="0" indent="0" fontAlgn="base">
              <a:buNone/>
            </a:pPr>
            <a:r>
              <a:rPr lang="nb-NO" u="sng" dirty="0" smtClean="0">
                <a:solidFill>
                  <a:srgbClr val="2771BB"/>
                </a:solidFill>
                <a:latin typeface="Arial" panose="020B0604020202020204" pitchFamily="34" charset="0"/>
                <a:hlinkClick r:id="rId3"/>
              </a:rPr>
              <a:t>Bedriftshelsetjenestens </a:t>
            </a:r>
            <a:r>
              <a:rPr lang="nb-NO" u="sng" dirty="0">
                <a:solidFill>
                  <a:srgbClr val="2771BB"/>
                </a:solidFill>
                <a:latin typeface="Arial" panose="020B0604020202020204" pitchFamily="34" charset="0"/>
                <a:hlinkClick r:id="rId3"/>
              </a:rPr>
              <a:t>pauseøvelser</a:t>
            </a:r>
            <a:endParaRPr lang="nb-NO" dirty="0">
              <a:solidFill>
                <a:srgbClr val="222222"/>
              </a:solidFill>
              <a:latin typeface="Arial" panose="020B0604020202020204" pitchFamily="34" charset="0"/>
            </a:endParaRPr>
          </a:p>
          <a:p>
            <a:pPr marL="0" indent="0" fontAlgn="base">
              <a:buNone/>
            </a:pPr>
            <a:r>
              <a:rPr lang="nb-NO" dirty="0" smtClean="0">
                <a:solidFill>
                  <a:srgbClr val="2771BB"/>
                </a:solidFill>
                <a:latin typeface="Arial" panose="020B0604020202020204" pitchFamily="34" charset="0"/>
                <a:hlinkClick r:id="rId4"/>
              </a:rPr>
              <a:t>Bedriftshelsetjenestens </a:t>
            </a:r>
            <a:r>
              <a:rPr lang="nb-NO" dirty="0">
                <a:solidFill>
                  <a:srgbClr val="2771BB"/>
                </a:solidFill>
                <a:latin typeface="Arial" panose="020B0604020202020204" pitchFamily="34" charset="0"/>
                <a:hlinkClick r:id="rId4"/>
              </a:rPr>
              <a:t>nettside om </a:t>
            </a:r>
            <a:r>
              <a:rPr lang="nb-NO" dirty="0" smtClean="0">
                <a:solidFill>
                  <a:srgbClr val="2771BB"/>
                </a:solidFill>
                <a:latin typeface="Arial" panose="020B0604020202020204" pitchFamily="34" charset="0"/>
                <a:hlinkClick r:id="rId4"/>
              </a:rPr>
              <a:t>ergonomi</a:t>
            </a:r>
            <a:endParaRPr lang="nb-NO" dirty="0" smtClean="0">
              <a:solidFill>
                <a:srgbClr val="2771BB"/>
              </a:solidFill>
              <a:latin typeface="Arial" panose="020B0604020202020204" pitchFamily="34" charset="0"/>
            </a:endParaRPr>
          </a:p>
          <a:p>
            <a:pPr marL="0" indent="0" fontAlgn="base">
              <a:buNone/>
            </a:pPr>
            <a:endParaRPr lang="nb-NO" b="0" i="0" dirty="0">
              <a:solidFill>
                <a:srgbClr val="2771BB"/>
              </a:solidFill>
              <a:effectLst/>
              <a:latin typeface="Arial" panose="020B0604020202020204" pitchFamily="34" charset="0"/>
            </a:endParaRPr>
          </a:p>
          <a:p>
            <a:pPr marL="0" indent="0" fontAlgn="base">
              <a:buNone/>
            </a:pPr>
            <a:endParaRPr lang="nb-NO" b="0" i="0" dirty="0">
              <a:solidFill>
                <a:srgbClr val="222222"/>
              </a:solidFill>
              <a:effectLst/>
              <a:latin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Steinar Skogheim, Gruppe for meldingstjenester, USIT</a:t>
            </a:r>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13D218-3088-451B-986D-86B6E632DFCC}" type="slidenum">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026" name="Picture 2" descr="Illustrasjon: Øyets horistontallinje treffer over skjermen når du ser rett fre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9884" y="3783671"/>
            <a:ext cx="2867025" cy="2390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llustrasjon: Datamusen kan plasseres mellom deg selv og tastaturet for en god arbeidsstill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0173" y="4031321"/>
            <a:ext cx="2152650"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25106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2452086"/>
          </a:xfrm>
        </p:spPr>
        <p:txBody>
          <a:bodyPr>
            <a:noAutofit/>
          </a:bodyPr>
          <a:lstStyle/>
          <a:p>
            <a:r>
              <a:rPr lang="nb-NO" sz="8800" dirty="0" smtClean="0"/>
              <a:t>Spørsmål</a:t>
            </a:r>
            <a:endParaRPr lang="nb-NO" sz="8800" dirty="0"/>
          </a:p>
        </p:txBody>
      </p:sp>
      <p:pic>
        <p:nvPicPr>
          <p:cNvPr id="4" name="Picture 3" descr="Tegnefilm Smilefjes Spørsmål · Gratis bilde på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2994" y="2895135"/>
            <a:ext cx="4226011" cy="3138694"/>
          </a:xfrm>
          <a:prstGeom prst="rect">
            <a:avLst/>
          </a:prstGeom>
        </p:spPr>
      </p:pic>
    </p:spTree>
    <p:extLst>
      <p:ext uri="{BB962C8B-B14F-4D97-AF65-F5344CB8AC3E}">
        <p14:creationId xmlns:p14="http://schemas.microsoft.com/office/powerpoint/2010/main" val="28371014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192" y="447869"/>
            <a:ext cx="9725608" cy="671804"/>
          </a:xfrm>
        </p:spPr>
        <p:txBody>
          <a:bodyPr/>
          <a:lstStyle/>
          <a:p>
            <a:pPr algn="l"/>
            <a:r>
              <a:rPr lang="nb-NO" dirty="0" smtClean="0"/>
              <a:t>Takk for i dag!</a:t>
            </a:r>
            <a:endParaRPr lang="nb-NO" dirty="0"/>
          </a:p>
        </p:txBody>
      </p:sp>
      <p:sp>
        <p:nvSpPr>
          <p:cNvPr id="3" name="Content Placeholder 2"/>
          <p:cNvSpPr>
            <a:spLocks noGrp="1"/>
          </p:cNvSpPr>
          <p:nvPr>
            <p:ph idx="1"/>
          </p:nvPr>
        </p:nvSpPr>
        <p:spPr>
          <a:xfrm>
            <a:off x="485192" y="951723"/>
            <a:ext cx="10982130" cy="5794310"/>
          </a:xfrm>
        </p:spPr>
        <p:txBody>
          <a:bodyPr/>
          <a:lstStyle/>
          <a:p>
            <a:pPr marL="0" indent="0">
              <a:buNone/>
            </a:pPr>
            <a:endParaRPr lang="nb-NO" sz="1800" dirty="0"/>
          </a:p>
          <a:p>
            <a:pPr marL="0" indent="0">
              <a:buNone/>
            </a:pPr>
            <a:r>
              <a:rPr lang="nb-NO" sz="1800" dirty="0"/>
              <a:t>Kursets hjemmeside:</a:t>
            </a:r>
          </a:p>
          <a:p>
            <a:pPr marL="0" indent="0">
              <a:buNone/>
            </a:pPr>
            <a:r>
              <a:rPr lang="nb-NO" sz="1800" dirty="0">
                <a:hlinkClick r:id="rId2"/>
              </a:rPr>
              <a:t>https://www.uio.no/for-ansatte/kompetanse/tema/data/e-post-og-kalender/kurs-zoom/</a:t>
            </a:r>
            <a:endParaRPr lang="nb-NO" sz="1800" dirty="0"/>
          </a:p>
          <a:p>
            <a:pPr marL="0" indent="0">
              <a:buNone/>
            </a:pPr>
            <a:endParaRPr lang="nb-NO" sz="1800" dirty="0"/>
          </a:p>
          <a:p>
            <a:pPr marL="0" indent="0">
              <a:buNone/>
            </a:pPr>
            <a:r>
              <a:rPr lang="nb-NO" sz="1800" dirty="0"/>
              <a:t>Vil du stå på en liste som får direkte informasjon </a:t>
            </a:r>
            <a:r>
              <a:rPr lang="nb-NO" sz="1800" dirty="0" smtClean="0"/>
              <a:t>hvis kursene fortsetter til høsten:</a:t>
            </a:r>
            <a:endParaRPr lang="nb-NO" sz="1800" dirty="0"/>
          </a:p>
          <a:p>
            <a:pPr marL="0" indent="0">
              <a:buNone/>
            </a:pPr>
            <a:r>
              <a:rPr lang="nb-NO" sz="1800" u="sng" dirty="0">
                <a:solidFill>
                  <a:srgbClr val="0B5A9D"/>
                </a:solidFill>
                <a:latin typeface="Arial" panose="020B0604020202020204" pitchFamily="34" charset="0"/>
                <a:hlinkClick r:id="rId3"/>
              </a:rPr>
              <a:t>https://nettskjema.no/a/145719</a:t>
            </a:r>
            <a:r>
              <a:rPr lang="nb-NO" sz="1800" dirty="0">
                <a:solidFill>
                  <a:srgbClr val="363534"/>
                </a:solidFill>
                <a:latin typeface="Arial" panose="020B0604020202020204" pitchFamily="34" charset="0"/>
              </a:rPr>
              <a:t> </a:t>
            </a:r>
          </a:p>
          <a:p>
            <a:pPr marL="0" indent="0">
              <a:buNone/>
            </a:pPr>
            <a:endParaRPr lang="nb-NO" sz="1800" dirty="0">
              <a:solidFill>
                <a:srgbClr val="363534"/>
              </a:solidFill>
              <a:latin typeface="Arial" panose="020B0604020202020204" pitchFamily="34" charset="0"/>
            </a:endParaRPr>
          </a:p>
          <a:p>
            <a:pPr marL="0" indent="0">
              <a:buNone/>
            </a:pPr>
            <a:r>
              <a:rPr lang="nb-NO" sz="1800" dirty="0"/>
              <a:t>Spørsmål om kurset eller andre spørsmål om Outlook:</a:t>
            </a:r>
          </a:p>
          <a:p>
            <a:pPr marL="0" indent="0">
              <a:buNone/>
            </a:pPr>
            <a:r>
              <a:rPr lang="nb-NO" sz="1800" dirty="0">
                <a:hlinkClick r:id="rId4"/>
              </a:rPr>
              <a:t>steinar.skogheim@usit.uio.no</a:t>
            </a:r>
            <a:endParaRPr lang="nb-NO" sz="1800" dirty="0"/>
          </a:p>
          <a:p>
            <a:pPr marL="0" indent="0">
              <a:buNone/>
            </a:pPr>
            <a:endParaRPr lang="nb-NO" sz="1800" dirty="0"/>
          </a:p>
          <a:p>
            <a:pPr marL="0" indent="0">
              <a:buNone/>
            </a:pPr>
            <a:r>
              <a:rPr lang="nb-NO" sz="6600" dirty="0" smtClean="0"/>
              <a:t>    </a:t>
            </a:r>
            <a:endParaRPr lang="nb-NO" sz="6600" dirty="0"/>
          </a:p>
        </p:txBody>
      </p:sp>
      <p:pic>
        <p:nvPicPr>
          <p:cNvPr id="1026" name="Bilde 1" descr="image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9166" y="2821021"/>
            <a:ext cx="3191683" cy="354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761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uio-4">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12076</TotalTime>
  <Words>2867</Words>
  <Application>Microsoft Office PowerPoint</Application>
  <PresentationFormat>Widescreen</PresentationFormat>
  <Paragraphs>373</Paragraphs>
  <Slides>93</Slides>
  <Notes>5</Notes>
  <HiddenSlides>0</HiddenSlides>
  <MMClips>0</MMClips>
  <ScaleCrop>false</ScaleCrop>
  <HeadingPairs>
    <vt:vector size="6" baseType="variant">
      <vt:variant>
        <vt:lpstr>Fonts Used</vt:lpstr>
      </vt:variant>
      <vt:variant>
        <vt:i4>9</vt:i4>
      </vt:variant>
      <vt:variant>
        <vt:lpstr>Theme</vt:lpstr>
      </vt:variant>
      <vt:variant>
        <vt:i4>10</vt:i4>
      </vt:variant>
      <vt:variant>
        <vt:lpstr>Slide Titles</vt:lpstr>
      </vt:variant>
      <vt:variant>
        <vt:i4>93</vt:i4>
      </vt:variant>
    </vt:vector>
  </HeadingPairs>
  <TitlesOfParts>
    <vt:vector size="112" baseType="lpstr">
      <vt:lpstr>Arial</vt:lpstr>
      <vt:lpstr>Arial Black</vt:lpstr>
      <vt:lpstr>Calibri</vt:lpstr>
      <vt:lpstr>Calibri Light</vt:lpstr>
      <vt:lpstr>Georgia</vt:lpstr>
      <vt:lpstr>Helvetica-Neue</vt:lpstr>
      <vt:lpstr>Publico text</vt:lpstr>
      <vt:lpstr>Roboto</vt:lpstr>
      <vt:lpstr>ヒラギノ角ゴ Pro W3</vt:lpstr>
      <vt:lpstr>1_Office Theme</vt:lpstr>
      <vt:lpstr>Office Theme</vt:lpstr>
      <vt:lpstr>1_Office-tema</vt:lpstr>
      <vt:lpstr>Office-tema</vt:lpstr>
      <vt:lpstr>3_Office-tema</vt:lpstr>
      <vt:lpstr>uio-4</vt:lpstr>
      <vt:lpstr>2_Office-tema</vt:lpstr>
      <vt:lpstr>Blank Presentation</vt:lpstr>
      <vt:lpstr>5_Office Theme</vt:lpstr>
      <vt:lpstr>2_Office Theme</vt:lpstr>
      <vt:lpstr>Sentrale emner og svar på spørsmål</vt:lpstr>
      <vt:lpstr>PowerPoint Presentation</vt:lpstr>
      <vt:lpstr>Vi skal innom disse temaene:</vt:lpstr>
      <vt:lpstr>Spørsmål</vt:lpstr>
      <vt:lpstr>E-post og sikkerhet</vt:lpstr>
      <vt:lpstr>To nyttige kurs</vt:lpstr>
      <vt:lpstr>De fem viktigste reglene </vt:lpstr>
      <vt:lpstr>Når du er hjemme</vt:lpstr>
      <vt:lpstr>Når du er på reise </vt:lpstr>
      <vt:lpstr>Når du er på jobb</vt:lpstr>
      <vt:lpstr>Når du leser e-post</vt:lpstr>
      <vt:lpstr>Når du er på sosiale medier</vt:lpstr>
      <vt:lpstr>Når du bruker mobilen</vt:lpstr>
      <vt:lpstr>Ren tekst eller HTML?</vt:lpstr>
      <vt:lpstr>HTML</vt:lpstr>
      <vt:lpstr>Lese formatert</vt:lpstr>
      <vt:lpstr>PowerPoint Presentation</vt:lpstr>
      <vt:lpstr>PowerPoint Presentation</vt:lpstr>
      <vt:lpstr>PowerPoint Presentation</vt:lpstr>
      <vt:lpstr>PowerPoint Presentation</vt:lpstr>
      <vt:lpstr>PowerPoint Presentation</vt:lpstr>
      <vt:lpstr>PowerPoint Presentation</vt:lpstr>
      <vt:lpstr>Phishing</vt:lpstr>
      <vt:lpstr>Phishing</vt:lpstr>
      <vt:lpstr>Phishing</vt:lpstr>
      <vt:lpstr>Målrettet phishing</vt:lpstr>
      <vt:lpstr>Målrettet phishing</vt:lpstr>
      <vt:lpstr>Målrettet phishing</vt:lpstr>
      <vt:lpstr>Demo 1</vt:lpstr>
      <vt:lpstr>Spørsmål</vt:lpstr>
      <vt:lpstr>PowerPoint Presentation</vt:lpstr>
      <vt:lpstr>PowerPoint Presentation</vt:lpstr>
      <vt:lpstr>Demo 2</vt:lpstr>
      <vt:lpstr>Spørsmål</vt:lpstr>
      <vt:lpstr>Mac</vt:lpstr>
      <vt:lpstr>Spørsmål</vt:lpstr>
      <vt:lpstr>Hvordan lage en «vennegruppe»?</vt:lpstr>
      <vt:lpstr>Kontaktgruppe</vt:lpstr>
      <vt:lpstr>PowerPoint Presentation</vt:lpstr>
      <vt:lpstr>Demo 3</vt:lpstr>
      <vt:lpstr>Spørsmål</vt:lpstr>
      <vt:lpstr>Bufret Exchange-modus</vt:lpstr>
      <vt:lpstr>Bufret Exchange-modus</vt:lpstr>
      <vt:lpstr>PowerPoint Presentation</vt:lpstr>
      <vt:lpstr>.ost og .pst</vt:lpstr>
      <vt:lpstr>Demo 4</vt:lpstr>
      <vt:lpstr>Spørsmål</vt:lpstr>
      <vt:lpstr>Migrering til Exchange 2019</vt:lpstr>
      <vt:lpstr>Vi skal migrere fra Exchange 2013 til 2019</vt:lpstr>
      <vt:lpstr>Versjoner</vt:lpstr>
      <vt:lpstr>Hvordan leser vi e-posten vår? Outlook/OWA (webmail)</vt:lpstr>
      <vt:lpstr>OWA 2019  Hvis du er flyttet, vil OWA se slik ut.</vt:lpstr>
      <vt:lpstr>Demo 5</vt:lpstr>
      <vt:lpstr>Spørsmål</vt:lpstr>
      <vt:lpstr>Hvis du ikke klarer å finne e-posten</vt:lpstr>
      <vt:lpstr>Søke i Outlook</vt:lpstr>
      <vt:lpstr>File / Options / Search  (Backstage-visningen)</vt:lpstr>
      <vt:lpstr>Begrense antall treff som vises ved søk</vt:lpstr>
      <vt:lpstr>Hurtig filtrering</vt:lpstr>
      <vt:lpstr>Bruke søkebåndet</vt:lpstr>
      <vt:lpstr>More</vt:lpstr>
      <vt:lpstr>Operatorer</vt:lpstr>
      <vt:lpstr>Demo 6</vt:lpstr>
      <vt:lpstr>Spørsmål</vt:lpstr>
      <vt:lpstr>Tilbakelegging av e-poster</vt:lpstr>
      <vt:lpstr>PowerPoint Presentation</vt:lpstr>
      <vt:lpstr>Filene ligger 4 steder</vt:lpstr>
      <vt:lpstr>Gjenopprette e-post</vt:lpstr>
      <vt:lpstr>PowerPoint Presentation</vt:lpstr>
      <vt:lpstr>Demo 7</vt:lpstr>
      <vt:lpstr>Spørsmål</vt:lpstr>
      <vt:lpstr>Egen sikkerhetskopi av en mappe</vt:lpstr>
      <vt:lpstr>Lage egen sikkerhetskopi</vt:lpstr>
      <vt:lpstr>PowerPoint Presentation</vt:lpstr>
      <vt:lpstr>PowerPoint Presentation</vt:lpstr>
      <vt:lpstr>PowerPoint Presentation</vt:lpstr>
      <vt:lpstr>Passord?</vt:lpstr>
      <vt:lpstr>Hvordan sjekke hva som er på pst-filen</vt:lpstr>
      <vt:lpstr>PowerPoint Presentation</vt:lpstr>
      <vt:lpstr>Andre plattformer</vt:lpstr>
      <vt:lpstr>Flytte en mappe til gmail</vt:lpstr>
      <vt:lpstr>Demo 8</vt:lpstr>
      <vt:lpstr>Spørsmål</vt:lpstr>
      <vt:lpstr>Reservere et møterom</vt:lpstr>
      <vt:lpstr>Når vi prøver å reservere rom</vt:lpstr>
      <vt:lpstr>Hvordan ser det ut i rommets kalender?</vt:lpstr>
      <vt:lpstr>Tentativt svar</vt:lpstr>
      <vt:lpstr>Her har moderator svart</vt:lpstr>
      <vt:lpstr>Spørsmål</vt:lpstr>
      <vt:lpstr>Musearm (Aktuelt nå som hjemmekontor brukes mye)</vt:lpstr>
      <vt:lpstr>Bedriftshelsetjenesten</vt:lpstr>
      <vt:lpstr>Spørsmål</vt:lpstr>
      <vt:lpstr>Takk for i dag!</vt:lpstr>
    </vt:vector>
  </TitlesOfParts>
  <Company>Universitetet i Oslo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Svar på spørsmål m.m.</dc:title>
  <dc:creator>Steinar Skogheim</dc:creator>
  <cp:lastModifiedBy>Steinar Skogheim</cp:lastModifiedBy>
  <cp:revision>94</cp:revision>
  <dcterms:created xsi:type="dcterms:W3CDTF">2020-06-24T06:41:20Z</dcterms:created>
  <dcterms:modified xsi:type="dcterms:W3CDTF">2021-06-21T18:32:51Z</dcterms:modified>
</cp:coreProperties>
</file>