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theme/theme6.xml" ContentType="application/vnd.openxmlformats-officedocument.theme+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theme/theme7.xml" ContentType="application/vnd.openxmlformats-officedocument.theme+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theme/theme8.xml" ContentType="application/vnd.openxmlformats-officedocument.theme+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theme/theme9.xml" ContentType="application/vnd.openxmlformats-officedocument.theme+xml"/>
  <Override PartName="/ppt/theme/theme10.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72" r:id="rId3"/>
    <p:sldMasterId id="2147483684" r:id="rId4"/>
    <p:sldMasterId id="2147483696" r:id="rId5"/>
    <p:sldMasterId id="2147483708" r:id="rId6"/>
    <p:sldMasterId id="2147483720" r:id="rId7"/>
    <p:sldMasterId id="2147483732" r:id="rId8"/>
    <p:sldMasterId id="2147483744" r:id="rId9"/>
  </p:sldMasterIdLst>
  <p:notesMasterIdLst>
    <p:notesMasterId r:id="rId57"/>
  </p:notesMasterIdLst>
  <p:sldIdLst>
    <p:sldId id="380" r:id="rId10"/>
    <p:sldId id="306" r:id="rId11"/>
    <p:sldId id="327" r:id="rId12"/>
    <p:sldId id="328" r:id="rId13"/>
    <p:sldId id="370" r:id="rId14"/>
    <p:sldId id="329" r:id="rId15"/>
    <p:sldId id="366" r:id="rId16"/>
    <p:sldId id="367" r:id="rId17"/>
    <p:sldId id="303" r:id="rId18"/>
    <p:sldId id="363" r:id="rId19"/>
    <p:sldId id="368" r:id="rId20"/>
    <p:sldId id="369" r:id="rId21"/>
    <p:sldId id="310" r:id="rId22"/>
    <p:sldId id="311" r:id="rId23"/>
    <p:sldId id="319" r:id="rId24"/>
    <p:sldId id="290" r:id="rId25"/>
    <p:sldId id="364" r:id="rId26"/>
    <p:sldId id="340" r:id="rId27"/>
    <p:sldId id="315" r:id="rId28"/>
    <p:sldId id="316" r:id="rId29"/>
    <p:sldId id="317" r:id="rId30"/>
    <p:sldId id="365" r:id="rId31"/>
    <p:sldId id="300" r:id="rId32"/>
    <p:sldId id="301" r:id="rId33"/>
    <p:sldId id="302" r:id="rId34"/>
    <p:sldId id="379" r:id="rId35"/>
    <p:sldId id="351" r:id="rId36"/>
    <p:sldId id="352" r:id="rId37"/>
    <p:sldId id="353" r:id="rId38"/>
    <p:sldId id="354" r:id="rId39"/>
    <p:sldId id="355" r:id="rId40"/>
    <p:sldId id="356" r:id="rId41"/>
    <p:sldId id="357" r:id="rId42"/>
    <p:sldId id="375" r:id="rId43"/>
    <p:sldId id="377" r:id="rId44"/>
    <p:sldId id="378" r:id="rId45"/>
    <p:sldId id="285" r:id="rId46"/>
    <p:sldId id="374" r:id="rId47"/>
    <p:sldId id="286" r:id="rId48"/>
    <p:sldId id="262" r:id="rId49"/>
    <p:sldId id="265" r:id="rId50"/>
    <p:sldId id="274" r:id="rId51"/>
    <p:sldId id="382" r:id="rId52"/>
    <p:sldId id="383" r:id="rId53"/>
    <p:sldId id="384" r:id="rId54"/>
    <p:sldId id="385" r:id="rId55"/>
    <p:sldId id="381" r:id="rId56"/>
  </p:sldIdLst>
  <p:sldSz cx="12192000" cy="6858000"/>
  <p:notesSz cx="6794500" cy="9931400"/>
  <p:defaultText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9966" autoAdjust="0"/>
    <p:restoredTop sz="94660"/>
  </p:normalViewPr>
  <p:slideViewPr>
    <p:cSldViewPr snapToGrid="0">
      <p:cViewPr varScale="1">
        <p:scale>
          <a:sx n="75" d="100"/>
          <a:sy n="75" d="100"/>
        </p:scale>
        <p:origin x="720" y="53"/>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4.xml"/><Relationship Id="rId18" Type="http://schemas.openxmlformats.org/officeDocument/2006/relationships/slide" Target="slides/slide9.xml"/><Relationship Id="rId26" Type="http://schemas.openxmlformats.org/officeDocument/2006/relationships/slide" Target="slides/slide17.xml"/><Relationship Id="rId39" Type="http://schemas.openxmlformats.org/officeDocument/2006/relationships/slide" Target="slides/slide30.xml"/><Relationship Id="rId21" Type="http://schemas.openxmlformats.org/officeDocument/2006/relationships/slide" Target="slides/slide12.xml"/><Relationship Id="rId34" Type="http://schemas.openxmlformats.org/officeDocument/2006/relationships/slide" Target="slides/slide25.xml"/><Relationship Id="rId42" Type="http://schemas.openxmlformats.org/officeDocument/2006/relationships/slide" Target="slides/slide33.xml"/><Relationship Id="rId47" Type="http://schemas.openxmlformats.org/officeDocument/2006/relationships/slide" Target="slides/slide38.xml"/><Relationship Id="rId50" Type="http://schemas.openxmlformats.org/officeDocument/2006/relationships/slide" Target="slides/slide41.xml"/><Relationship Id="rId55" Type="http://schemas.openxmlformats.org/officeDocument/2006/relationships/slide" Target="slides/slide46.xml"/><Relationship Id="rId7" Type="http://schemas.openxmlformats.org/officeDocument/2006/relationships/slideMaster" Target="slideMasters/slideMaster7.xml"/><Relationship Id="rId2" Type="http://schemas.openxmlformats.org/officeDocument/2006/relationships/slideMaster" Target="slideMasters/slideMaster2.xml"/><Relationship Id="rId16" Type="http://schemas.openxmlformats.org/officeDocument/2006/relationships/slide" Target="slides/slide7.xml"/><Relationship Id="rId20" Type="http://schemas.openxmlformats.org/officeDocument/2006/relationships/slide" Target="slides/slide11.xml"/><Relationship Id="rId29" Type="http://schemas.openxmlformats.org/officeDocument/2006/relationships/slide" Target="slides/slide20.xml"/><Relationship Id="rId41" Type="http://schemas.openxmlformats.org/officeDocument/2006/relationships/slide" Target="slides/slide32.xml"/><Relationship Id="rId54" Type="http://schemas.openxmlformats.org/officeDocument/2006/relationships/slide" Target="slides/slide45.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2.xml"/><Relationship Id="rId24" Type="http://schemas.openxmlformats.org/officeDocument/2006/relationships/slide" Target="slides/slide15.xml"/><Relationship Id="rId32" Type="http://schemas.openxmlformats.org/officeDocument/2006/relationships/slide" Target="slides/slide23.xml"/><Relationship Id="rId37" Type="http://schemas.openxmlformats.org/officeDocument/2006/relationships/slide" Target="slides/slide28.xml"/><Relationship Id="rId40" Type="http://schemas.openxmlformats.org/officeDocument/2006/relationships/slide" Target="slides/slide31.xml"/><Relationship Id="rId45" Type="http://schemas.openxmlformats.org/officeDocument/2006/relationships/slide" Target="slides/slide36.xml"/><Relationship Id="rId53" Type="http://schemas.openxmlformats.org/officeDocument/2006/relationships/slide" Target="slides/slide44.xml"/><Relationship Id="rId58" Type="http://schemas.openxmlformats.org/officeDocument/2006/relationships/presProps" Target="presProps.xml"/><Relationship Id="rId5" Type="http://schemas.openxmlformats.org/officeDocument/2006/relationships/slideMaster" Target="slideMasters/slideMaster5.xml"/><Relationship Id="rId15" Type="http://schemas.openxmlformats.org/officeDocument/2006/relationships/slide" Target="slides/slide6.xml"/><Relationship Id="rId23" Type="http://schemas.openxmlformats.org/officeDocument/2006/relationships/slide" Target="slides/slide14.xml"/><Relationship Id="rId28" Type="http://schemas.openxmlformats.org/officeDocument/2006/relationships/slide" Target="slides/slide19.xml"/><Relationship Id="rId36" Type="http://schemas.openxmlformats.org/officeDocument/2006/relationships/slide" Target="slides/slide27.xml"/><Relationship Id="rId49" Type="http://schemas.openxmlformats.org/officeDocument/2006/relationships/slide" Target="slides/slide40.xml"/><Relationship Id="rId57" Type="http://schemas.openxmlformats.org/officeDocument/2006/relationships/notesMaster" Target="notesMasters/notesMaster1.xml"/><Relationship Id="rId61" Type="http://schemas.openxmlformats.org/officeDocument/2006/relationships/tableStyles" Target="tableStyles.xml"/><Relationship Id="rId10" Type="http://schemas.openxmlformats.org/officeDocument/2006/relationships/slide" Target="slides/slide1.xml"/><Relationship Id="rId19" Type="http://schemas.openxmlformats.org/officeDocument/2006/relationships/slide" Target="slides/slide10.xml"/><Relationship Id="rId31" Type="http://schemas.openxmlformats.org/officeDocument/2006/relationships/slide" Target="slides/slide22.xml"/><Relationship Id="rId44" Type="http://schemas.openxmlformats.org/officeDocument/2006/relationships/slide" Target="slides/slide35.xml"/><Relationship Id="rId52" Type="http://schemas.openxmlformats.org/officeDocument/2006/relationships/slide" Target="slides/slide43.xml"/><Relationship Id="rId60" Type="http://schemas.openxmlformats.org/officeDocument/2006/relationships/theme" Target="theme/theme1.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 Target="slides/slide5.xml"/><Relationship Id="rId22" Type="http://schemas.openxmlformats.org/officeDocument/2006/relationships/slide" Target="slides/slide13.xml"/><Relationship Id="rId27" Type="http://schemas.openxmlformats.org/officeDocument/2006/relationships/slide" Target="slides/slide18.xml"/><Relationship Id="rId30" Type="http://schemas.openxmlformats.org/officeDocument/2006/relationships/slide" Target="slides/slide21.xml"/><Relationship Id="rId35" Type="http://schemas.openxmlformats.org/officeDocument/2006/relationships/slide" Target="slides/slide26.xml"/><Relationship Id="rId43" Type="http://schemas.openxmlformats.org/officeDocument/2006/relationships/slide" Target="slides/slide34.xml"/><Relationship Id="rId48" Type="http://schemas.openxmlformats.org/officeDocument/2006/relationships/slide" Target="slides/slide39.xml"/><Relationship Id="rId56" Type="http://schemas.openxmlformats.org/officeDocument/2006/relationships/slide" Target="slides/slide47.xml"/><Relationship Id="rId8" Type="http://schemas.openxmlformats.org/officeDocument/2006/relationships/slideMaster" Target="slideMasters/slideMaster8.xml"/><Relationship Id="rId51" Type="http://schemas.openxmlformats.org/officeDocument/2006/relationships/slide" Target="slides/slide42.xml"/><Relationship Id="rId3" Type="http://schemas.openxmlformats.org/officeDocument/2006/relationships/slideMaster" Target="slideMasters/slideMaster3.xml"/><Relationship Id="rId12" Type="http://schemas.openxmlformats.org/officeDocument/2006/relationships/slide" Target="slides/slide3.xml"/><Relationship Id="rId17" Type="http://schemas.openxmlformats.org/officeDocument/2006/relationships/slide" Target="slides/slide8.xml"/><Relationship Id="rId25" Type="http://schemas.openxmlformats.org/officeDocument/2006/relationships/slide" Target="slides/slide16.xml"/><Relationship Id="rId33" Type="http://schemas.openxmlformats.org/officeDocument/2006/relationships/slide" Target="slides/slide24.xml"/><Relationship Id="rId38" Type="http://schemas.openxmlformats.org/officeDocument/2006/relationships/slide" Target="slides/slide29.xml"/><Relationship Id="rId46" Type="http://schemas.openxmlformats.org/officeDocument/2006/relationships/slide" Target="slides/slide37.xml"/><Relationship Id="rId59"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0.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1"/>
            <a:ext cx="2944283" cy="498295"/>
          </a:xfrm>
          <a:prstGeom prst="rect">
            <a:avLst/>
          </a:prstGeom>
        </p:spPr>
        <p:txBody>
          <a:bodyPr vert="horz" lIns="91440" tIns="45720" rIns="91440" bIns="45720" rtlCol="0"/>
          <a:lstStyle>
            <a:lvl1pPr algn="l">
              <a:defRPr sz="1200"/>
            </a:lvl1pPr>
          </a:lstStyle>
          <a:p>
            <a:endParaRPr lang="nb-NO"/>
          </a:p>
        </p:txBody>
      </p:sp>
      <p:sp>
        <p:nvSpPr>
          <p:cNvPr id="3" name="Date Placeholder 2"/>
          <p:cNvSpPr>
            <a:spLocks noGrp="1"/>
          </p:cNvSpPr>
          <p:nvPr>
            <p:ph type="dt" idx="1"/>
          </p:nvPr>
        </p:nvSpPr>
        <p:spPr>
          <a:xfrm>
            <a:off x="3848646" y="1"/>
            <a:ext cx="2944283" cy="498295"/>
          </a:xfrm>
          <a:prstGeom prst="rect">
            <a:avLst/>
          </a:prstGeom>
        </p:spPr>
        <p:txBody>
          <a:bodyPr vert="horz" lIns="91440" tIns="45720" rIns="91440" bIns="45720" rtlCol="0"/>
          <a:lstStyle>
            <a:lvl1pPr algn="r">
              <a:defRPr sz="1200"/>
            </a:lvl1pPr>
          </a:lstStyle>
          <a:p>
            <a:fld id="{79E16169-67E3-4119-AB52-CAAFBD3411A5}" type="datetimeFigureOut">
              <a:rPr lang="nb-NO" smtClean="0"/>
              <a:t>04.05.2020</a:t>
            </a:fld>
            <a:endParaRPr lang="nb-NO"/>
          </a:p>
        </p:txBody>
      </p:sp>
      <p:sp>
        <p:nvSpPr>
          <p:cNvPr id="4" name="Slide Image Placeholder 3"/>
          <p:cNvSpPr>
            <a:spLocks noGrp="1" noRot="1" noChangeAspect="1"/>
          </p:cNvSpPr>
          <p:nvPr>
            <p:ph type="sldImg" idx="2"/>
          </p:nvPr>
        </p:nvSpPr>
        <p:spPr>
          <a:xfrm>
            <a:off x="419100" y="1241425"/>
            <a:ext cx="5956300" cy="3351213"/>
          </a:xfrm>
          <a:prstGeom prst="rect">
            <a:avLst/>
          </a:prstGeom>
          <a:noFill/>
          <a:ln w="12700">
            <a:solidFill>
              <a:prstClr val="black"/>
            </a:solidFill>
          </a:ln>
        </p:spPr>
        <p:txBody>
          <a:bodyPr vert="horz" lIns="91440" tIns="45720" rIns="91440" bIns="45720" rtlCol="0" anchor="ctr"/>
          <a:lstStyle/>
          <a:p>
            <a:endParaRPr lang="nb-NO"/>
          </a:p>
        </p:txBody>
      </p:sp>
      <p:sp>
        <p:nvSpPr>
          <p:cNvPr id="5" name="Notes Placeholder 4"/>
          <p:cNvSpPr>
            <a:spLocks noGrp="1"/>
          </p:cNvSpPr>
          <p:nvPr>
            <p:ph type="body" sz="quarter" idx="3"/>
          </p:nvPr>
        </p:nvSpPr>
        <p:spPr>
          <a:xfrm>
            <a:off x="679450" y="4779487"/>
            <a:ext cx="5435600" cy="391049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nb-NO"/>
          </a:p>
        </p:txBody>
      </p:sp>
      <p:sp>
        <p:nvSpPr>
          <p:cNvPr id="6" name="Footer Placeholder 5"/>
          <p:cNvSpPr>
            <a:spLocks noGrp="1"/>
          </p:cNvSpPr>
          <p:nvPr>
            <p:ph type="ftr" sz="quarter" idx="4"/>
          </p:nvPr>
        </p:nvSpPr>
        <p:spPr>
          <a:xfrm>
            <a:off x="1" y="9433107"/>
            <a:ext cx="2944283" cy="498293"/>
          </a:xfrm>
          <a:prstGeom prst="rect">
            <a:avLst/>
          </a:prstGeom>
        </p:spPr>
        <p:txBody>
          <a:bodyPr vert="horz" lIns="91440" tIns="45720" rIns="91440" bIns="45720" rtlCol="0" anchor="b"/>
          <a:lstStyle>
            <a:lvl1pPr algn="l">
              <a:defRPr sz="1200"/>
            </a:lvl1pPr>
          </a:lstStyle>
          <a:p>
            <a:endParaRPr lang="nb-NO"/>
          </a:p>
        </p:txBody>
      </p:sp>
      <p:sp>
        <p:nvSpPr>
          <p:cNvPr id="7" name="Slide Number Placeholder 6"/>
          <p:cNvSpPr>
            <a:spLocks noGrp="1"/>
          </p:cNvSpPr>
          <p:nvPr>
            <p:ph type="sldNum" sz="quarter" idx="5"/>
          </p:nvPr>
        </p:nvSpPr>
        <p:spPr>
          <a:xfrm>
            <a:off x="3848646" y="9433107"/>
            <a:ext cx="2944283" cy="498293"/>
          </a:xfrm>
          <a:prstGeom prst="rect">
            <a:avLst/>
          </a:prstGeom>
        </p:spPr>
        <p:txBody>
          <a:bodyPr vert="horz" lIns="91440" tIns="45720" rIns="91440" bIns="45720" rtlCol="0" anchor="b"/>
          <a:lstStyle>
            <a:lvl1pPr algn="r">
              <a:defRPr sz="1200"/>
            </a:lvl1pPr>
          </a:lstStyle>
          <a:p>
            <a:fld id="{4A00269D-0E50-47E0-B650-91E2CB9EB0E0}" type="slidenum">
              <a:rPr lang="nb-NO" smtClean="0"/>
              <a:t>‹#›</a:t>
            </a:fld>
            <a:endParaRPr lang="nb-NO"/>
          </a:p>
        </p:txBody>
      </p:sp>
    </p:spTree>
    <p:extLst>
      <p:ext uri="{BB962C8B-B14F-4D97-AF65-F5344CB8AC3E}">
        <p14:creationId xmlns:p14="http://schemas.microsoft.com/office/powerpoint/2010/main" val="181802897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b-NO" dirty="0"/>
              <a:t>http://www.uio.no/tjenester/it/e-post-kalender/e-postlister/administrere/graalisting/</a:t>
            </a:r>
          </a:p>
          <a:p>
            <a:endParaRPr lang="nb-NO" dirty="0"/>
          </a:p>
          <a:p>
            <a:endParaRPr lang="nb-NO" dirty="0"/>
          </a:p>
          <a:p>
            <a:endParaRPr lang="nb-NO" dirty="0"/>
          </a:p>
        </p:txBody>
      </p:sp>
      <p:sp>
        <p:nvSpPr>
          <p:cNvPr id="4" name="Slide Number Placeholder 3"/>
          <p:cNvSpPr>
            <a:spLocks noGrp="1"/>
          </p:cNvSpPr>
          <p:nvPr>
            <p:ph type="sldNum" sz="quarter" idx="10"/>
          </p:nvPr>
        </p:nvSpPr>
        <p:spPr/>
        <p:txBody>
          <a:bodyPr/>
          <a:lstStyle/>
          <a:p>
            <a:fld id="{83B47021-181D-4E7D-B804-09C9F9C67431}" type="slidenum">
              <a:rPr lang="nb-NO" smtClean="0"/>
              <a:t>13</a:t>
            </a:fld>
            <a:endParaRPr lang="nb-NO"/>
          </a:p>
        </p:txBody>
      </p:sp>
    </p:spTree>
    <p:extLst>
      <p:ext uri="{BB962C8B-B14F-4D97-AF65-F5344CB8AC3E}">
        <p14:creationId xmlns:p14="http://schemas.microsoft.com/office/powerpoint/2010/main" val="408654824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b-NO"/>
              <a:t>http://www.uio.no/tjenester/it/e-post-kalender/mer-om-epost-og-kalender/headere.html</a:t>
            </a:r>
          </a:p>
          <a:p>
            <a:endParaRPr lang="nb-NO"/>
          </a:p>
        </p:txBody>
      </p:sp>
      <p:sp>
        <p:nvSpPr>
          <p:cNvPr id="4" name="Slide Number Placeholder 3"/>
          <p:cNvSpPr>
            <a:spLocks noGrp="1"/>
          </p:cNvSpPr>
          <p:nvPr>
            <p:ph type="sldNum" sz="quarter" idx="10"/>
          </p:nvPr>
        </p:nvSpPr>
        <p:spPr/>
        <p:txBody>
          <a:bodyPr/>
          <a:lstStyle/>
          <a:p>
            <a:fld id="{83B47021-181D-4E7D-B804-09C9F9C67431}" type="slidenum">
              <a:rPr lang="nb-NO" smtClean="0"/>
              <a:t>15</a:t>
            </a:fld>
            <a:endParaRPr lang="nb-NO"/>
          </a:p>
        </p:txBody>
      </p:sp>
    </p:spTree>
    <p:extLst>
      <p:ext uri="{BB962C8B-B14F-4D97-AF65-F5344CB8AC3E}">
        <p14:creationId xmlns:p14="http://schemas.microsoft.com/office/powerpoint/2010/main" val="91863744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b-NO" dirty="0"/>
              <a:t>http://www.uio.no/tjenester/it/e-post-kalender/filtrere-e-post.html</a:t>
            </a:r>
          </a:p>
          <a:p>
            <a:endParaRPr lang="nb-NO" dirty="0"/>
          </a:p>
          <a:p>
            <a:r>
              <a:rPr lang="nb-NO" dirty="0"/>
              <a:t>http://www.uio.no/tjenester/it/e-post-kalender/outlook/hjelp/e-post/sortering.html</a:t>
            </a:r>
          </a:p>
          <a:p>
            <a:endParaRPr lang="nb-NO" dirty="0"/>
          </a:p>
          <a:p>
            <a:endParaRPr lang="nb-NO" dirty="0"/>
          </a:p>
          <a:p>
            <a:endParaRPr lang="nb-NO" dirty="0"/>
          </a:p>
          <a:p>
            <a:endParaRPr lang="nb-NO"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3B47021-181D-4E7D-B804-09C9F9C67431}" type="slidenum">
              <a:rPr kumimoji="0" lang="nb-NO"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23</a:t>
            </a:fld>
            <a:endParaRPr kumimoji="0" lang="nb-NO"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4526957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b-NO"/>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0E62930-BD29-434D-83F1-1BF176D58467}" type="slidenum">
              <a:rPr kumimoji="0" lang="nb-NO" sz="1200" b="0" i="0" u="none" strike="noStrike" kern="1200" cap="none" spc="0" normalizeH="0" baseline="0" noProof="0" smtClean="0">
                <a:ln>
                  <a:noFill/>
                </a:ln>
                <a:solidFill>
                  <a:srgbClr val="000000"/>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43</a:t>
            </a:fld>
            <a:endParaRPr kumimoji="0" lang="nb-NO" sz="1200" b="0" i="0" u="none" strike="noStrike" kern="1200" cap="none" spc="0" normalizeH="0" baseline="0" noProof="0">
              <a:ln>
                <a:noFill/>
              </a:ln>
              <a:solidFill>
                <a:srgbClr val="000000"/>
              </a:solidFill>
              <a:effectLst/>
              <a:uLnTx/>
              <a:uFillTx/>
              <a:latin typeface="Calibri"/>
              <a:ea typeface="+mn-ea"/>
              <a:cs typeface="+mn-cs"/>
            </a:endParaRPr>
          </a:p>
        </p:txBody>
      </p:sp>
    </p:spTree>
    <p:extLst>
      <p:ext uri="{BB962C8B-B14F-4D97-AF65-F5344CB8AC3E}">
        <p14:creationId xmlns:p14="http://schemas.microsoft.com/office/powerpoint/2010/main" val="216876802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b-NO" sz="3200" dirty="0"/>
              <a:t>Leser jeg den i html, ser jeg ikke dette uten videre.</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0E62930-BD29-434D-83F1-1BF176D58467}" type="slidenum">
              <a:rPr kumimoji="0" lang="nb-NO" sz="1200" b="0" i="0" u="none" strike="noStrike" kern="1200" cap="none" spc="0" normalizeH="0" baseline="0" noProof="0" smtClean="0">
                <a:ln>
                  <a:noFill/>
                </a:ln>
                <a:solidFill>
                  <a:srgbClr val="000000"/>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44</a:t>
            </a:fld>
            <a:endParaRPr kumimoji="0" lang="nb-NO" sz="1200" b="0" i="0" u="none" strike="noStrike" kern="1200" cap="none" spc="0" normalizeH="0" baseline="0" noProof="0">
              <a:ln>
                <a:noFill/>
              </a:ln>
              <a:solidFill>
                <a:srgbClr val="000000"/>
              </a:solidFill>
              <a:effectLst/>
              <a:uLnTx/>
              <a:uFillTx/>
              <a:latin typeface="Calibri"/>
              <a:ea typeface="+mn-ea"/>
              <a:cs typeface="+mn-cs"/>
            </a:endParaRPr>
          </a:p>
        </p:txBody>
      </p:sp>
    </p:spTree>
    <p:extLst>
      <p:ext uri="{BB962C8B-B14F-4D97-AF65-F5344CB8AC3E}">
        <p14:creationId xmlns:p14="http://schemas.microsoft.com/office/powerpoint/2010/main" val="30372980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419100" y="4779485"/>
            <a:ext cx="5695950" cy="3910489"/>
          </a:xfrm>
        </p:spPr>
        <p:txBody>
          <a:bodyPr/>
          <a:lstStyle/>
          <a:p>
            <a:r>
              <a:rPr lang="nb-NO" sz="3200" dirty="0"/>
              <a:t>Peker jeg på lenken med musa, vil jeg se hvor lenken fører meg.</a:t>
            </a:r>
          </a:p>
          <a:p>
            <a:r>
              <a:rPr lang="nb-NO" sz="3200" dirty="0"/>
              <a:t>Ikke noe jeg bør klikke på. --++--</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0E62930-BD29-434D-83F1-1BF176D58467}" type="slidenum">
              <a:rPr kumimoji="0" lang="nb-NO" sz="1200" b="0" i="0" u="none" strike="noStrike" kern="1200" cap="none" spc="0" normalizeH="0" baseline="0" noProof="0" smtClean="0">
                <a:ln>
                  <a:noFill/>
                </a:ln>
                <a:solidFill>
                  <a:srgbClr val="000000"/>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45</a:t>
            </a:fld>
            <a:endParaRPr kumimoji="0" lang="nb-NO" sz="1200" b="0" i="0" u="none" strike="noStrike" kern="1200" cap="none" spc="0" normalizeH="0" baseline="0" noProof="0">
              <a:ln>
                <a:noFill/>
              </a:ln>
              <a:solidFill>
                <a:srgbClr val="000000"/>
              </a:solidFill>
              <a:effectLst/>
              <a:uLnTx/>
              <a:uFillTx/>
              <a:latin typeface="Calibri"/>
              <a:ea typeface="+mn-ea"/>
              <a:cs typeface="+mn-cs"/>
            </a:endParaRPr>
          </a:p>
        </p:txBody>
      </p:sp>
    </p:spTree>
    <p:extLst>
      <p:ext uri="{BB962C8B-B14F-4D97-AF65-F5344CB8AC3E}">
        <p14:creationId xmlns:p14="http://schemas.microsoft.com/office/powerpoint/2010/main" val="368790948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9.xml"/></Relationships>
</file>

<file path=ppt/slideLayouts/_rels/slideLayout9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9.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1C99F7-1FE3-47D3-B185-7D592F1BD29A}"/>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nb-NO"/>
          </a:p>
        </p:txBody>
      </p:sp>
      <p:sp>
        <p:nvSpPr>
          <p:cNvPr id="3" name="Subtitle 2">
            <a:extLst>
              <a:ext uri="{FF2B5EF4-FFF2-40B4-BE49-F238E27FC236}">
                <a16:creationId xmlns:a16="http://schemas.microsoft.com/office/drawing/2014/main" id="{69080389-7635-42C0-95CA-B8145206826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nb-NO"/>
          </a:p>
        </p:txBody>
      </p:sp>
      <p:sp>
        <p:nvSpPr>
          <p:cNvPr id="4" name="Date Placeholder 3">
            <a:extLst>
              <a:ext uri="{FF2B5EF4-FFF2-40B4-BE49-F238E27FC236}">
                <a16:creationId xmlns:a16="http://schemas.microsoft.com/office/drawing/2014/main" id="{B4C3D12B-EA96-4B3F-B35C-4278AFA191F2}"/>
              </a:ext>
            </a:extLst>
          </p:cNvPr>
          <p:cNvSpPr>
            <a:spLocks noGrp="1"/>
          </p:cNvSpPr>
          <p:nvPr>
            <p:ph type="dt" sz="half" idx="10"/>
          </p:nvPr>
        </p:nvSpPr>
        <p:spPr/>
        <p:txBody>
          <a:bodyPr/>
          <a:lstStyle/>
          <a:p>
            <a:fld id="{85A1E015-9782-4EC3-8F08-48F98B294581}" type="datetimeFigureOut">
              <a:rPr lang="nb-NO" smtClean="0"/>
              <a:t>04.05.2020</a:t>
            </a:fld>
            <a:endParaRPr lang="nb-NO"/>
          </a:p>
        </p:txBody>
      </p:sp>
      <p:sp>
        <p:nvSpPr>
          <p:cNvPr id="5" name="Footer Placeholder 4">
            <a:extLst>
              <a:ext uri="{FF2B5EF4-FFF2-40B4-BE49-F238E27FC236}">
                <a16:creationId xmlns:a16="http://schemas.microsoft.com/office/drawing/2014/main" id="{75E7A794-6F50-40EC-9C84-B6B72C9F7CC1}"/>
              </a:ext>
            </a:extLst>
          </p:cNvPr>
          <p:cNvSpPr>
            <a:spLocks noGrp="1"/>
          </p:cNvSpPr>
          <p:nvPr>
            <p:ph type="ftr" sz="quarter" idx="11"/>
          </p:nvPr>
        </p:nvSpPr>
        <p:spPr/>
        <p:txBody>
          <a:bodyPr/>
          <a:lstStyle/>
          <a:p>
            <a:endParaRPr lang="nb-NO"/>
          </a:p>
        </p:txBody>
      </p:sp>
      <p:sp>
        <p:nvSpPr>
          <p:cNvPr id="6" name="Slide Number Placeholder 5">
            <a:extLst>
              <a:ext uri="{FF2B5EF4-FFF2-40B4-BE49-F238E27FC236}">
                <a16:creationId xmlns:a16="http://schemas.microsoft.com/office/drawing/2014/main" id="{9F67F379-6892-4C5A-8129-370FBDDB3CCB}"/>
              </a:ext>
            </a:extLst>
          </p:cNvPr>
          <p:cNvSpPr>
            <a:spLocks noGrp="1"/>
          </p:cNvSpPr>
          <p:nvPr>
            <p:ph type="sldNum" sz="quarter" idx="12"/>
          </p:nvPr>
        </p:nvSpPr>
        <p:spPr/>
        <p:txBody>
          <a:bodyPr/>
          <a:lstStyle/>
          <a:p>
            <a:fld id="{A6AA83FD-B083-4559-8CB9-9E61EB65E776}" type="slidenum">
              <a:rPr lang="nb-NO" smtClean="0"/>
              <a:t>‹#›</a:t>
            </a:fld>
            <a:endParaRPr lang="nb-NO"/>
          </a:p>
        </p:txBody>
      </p:sp>
    </p:spTree>
    <p:extLst>
      <p:ext uri="{BB962C8B-B14F-4D97-AF65-F5344CB8AC3E}">
        <p14:creationId xmlns:p14="http://schemas.microsoft.com/office/powerpoint/2010/main" val="250372951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5A7CC3-E713-4206-8A87-5C5B5B482FB6}"/>
              </a:ext>
            </a:extLst>
          </p:cNvPr>
          <p:cNvSpPr>
            <a:spLocks noGrp="1"/>
          </p:cNvSpPr>
          <p:nvPr>
            <p:ph type="title"/>
          </p:nvPr>
        </p:nvSpPr>
        <p:spPr/>
        <p:txBody>
          <a:bodyPr/>
          <a:lstStyle/>
          <a:p>
            <a:r>
              <a:rPr lang="en-US"/>
              <a:t>Click to edit Master title style</a:t>
            </a:r>
            <a:endParaRPr lang="nb-NO"/>
          </a:p>
        </p:txBody>
      </p:sp>
      <p:sp>
        <p:nvSpPr>
          <p:cNvPr id="3" name="Vertical Text Placeholder 2">
            <a:extLst>
              <a:ext uri="{FF2B5EF4-FFF2-40B4-BE49-F238E27FC236}">
                <a16:creationId xmlns:a16="http://schemas.microsoft.com/office/drawing/2014/main" id="{BEE551D8-555A-4322-8A24-8C3E80950C21}"/>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nb-NO"/>
          </a:p>
        </p:txBody>
      </p:sp>
      <p:sp>
        <p:nvSpPr>
          <p:cNvPr id="4" name="Date Placeholder 3">
            <a:extLst>
              <a:ext uri="{FF2B5EF4-FFF2-40B4-BE49-F238E27FC236}">
                <a16:creationId xmlns:a16="http://schemas.microsoft.com/office/drawing/2014/main" id="{39BEC075-79D9-41A0-92E5-B3B96EF1FE18}"/>
              </a:ext>
            </a:extLst>
          </p:cNvPr>
          <p:cNvSpPr>
            <a:spLocks noGrp="1"/>
          </p:cNvSpPr>
          <p:nvPr>
            <p:ph type="dt" sz="half" idx="10"/>
          </p:nvPr>
        </p:nvSpPr>
        <p:spPr/>
        <p:txBody>
          <a:bodyPr/>
          <a:lstStyle/>
          <a:p>
            <a:fld id="{85A1E015-9782-4EC3-8F08-48F98B294581}" type="datetimeFigureOut">
              <a:rPr lang="nb-NO" smtClean="0"/>
              <a:t>04.05.2020</a:t>
            </a:fld>
            <a:endParaRPr lang="nb-NO"/>
          </a:p>
        </p:txBody>
      </p:sp>
      <p:sp>
        <p:nvSpPr>
          <p:cNvPr id="5" name="Footer Placeholder 4">
            <a:extLst>
              <a:ext uri="{FF2B5EF4-FFF2-40B4-BE49-F238E27FC236}">
                <a16:creationId xmlns:a16="http://schemas.microsoft.com/office/drawing/2014/main" id="{0F31B1E0-D518-45AE-9062-9D0594317BA6}"/>
              </a:ext>
            </a:extLst>
          </p:cNvPr>
          <p:cNvSpPr>
            <a:spLocks noGrp="1"/>
          </p:cNvSpPr>
          <p:nvPr>
            <p:ph type="ftr" sz="quarter" idx="11"/>
          </p:nvPr>
        </p:nvSpPr>
        <p:spPr/>
        <p:txBody>
          <a:bodyPr/>
          <a:lstStyle/>
          <a:p>
            <a:endParaRPr lang="nb-NO"/>
          </a:p>
        </p:txBody>
      </p:sp>
      <p:sp>
        <p:nvSpPr>
          <p:cNvPr id="6" name="Slide Number Placeholder 5">
            <a:extLst>
              <a:ext uri="{FF2B5EF4-FFF2-40B4-BE49-F238E27FC236}">
                <a16:creationId xmlns:a16="http://schemas.microsoft.com/office/drawing/2014/main" id="{4A404100-29DF-424D-8AEB-629394FCDEB7}"/>
              </a:ext>
            </a:extLst>
          </p:cNvPr>
          <p:cNvSpPr>
            <a:spLocks noGrp="1"/>
          </p:cNvSpPr>
          <p:nvPr>
            <p:ph type="sldNum" sz="quarter" idx="12"/>
          </p:nvPr>
        </p:nvSpPr>
        <p:spPr/>
        <p:txBody>
          <a:bodyPr/>
          <a:lstStyle/>
          <a:p>
            <a:fld id="{A6AA83FD-B083-4559-8CB9-9E61EB65E776}" type="slidenum">
              <a:rPr lang="nb-NO" smtClean="0"/>
              <a:t>‹#›</a:t>
            </a:fld>
            <a:endParaRPr lang="nb-NO"/>
          </a:p>
        </p:txBody>
      </p:sp>
    </p:spTree>
    <p:extLst>
      <p:ext uri="{BB962C8B-B14F-4D97-AF65-F5344CB8AC3E}">
        <p14:creationId xmlns:p14="http://schemas.microsoft.com/office/powerpoint/2010/main" val="417598869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DECE96D2-A808-424F-AB41-8AFEDE06035F}"/>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nb-NO"/>
          </a:p>
        </p:txBody>
      </p:sp>
      <p:sp>
        <p:nvSpPr>
          <p:cNvPr id="3" name="Vertical Text Placeholder 2">
            <a:extLst>
              <a:ext uri="{FF2B5EF4-FFF2-40B4-BE49-F238E27FC236}">
                <a16:creationId xmlns:a16="http://schemas.microsoft.com/office/drawing/2014/main" id="{EF292F2C-59AD-4045-AB98-DB36613439B5}"/>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nb-NO"/>
          </a:p>
        </p:txBody>
      </p:sp>
      <p:sp>
        <p:nvSpPr>
          <p:cNvPr id="4" name="Date Placeholder 3">
            <a:extLst>
              <a:ext uri="{FF2B5EF4-FFF2-40B4-BE49-F238E27FC236}">
                <a16:creationId xmlns:a16="http://schemas.microsoft.com/office/drawing/2014/main" id="{8D32358A-E20A-4572-B7A4-C60F944DD65B}"/>
              </a:ext>
            </a:extLst>
          </p:cNvPr>
          <p:cNvSpPr>
            <a:spLocks noGrp="1"/>
          </p:cNvSpPr>
          <p:nvPr>
            <p:ph type="dt" sz="half" idx="10"/>
          </p:nvPr>
        </p:nvSpPr>
        <p:spPr/>
        <p:txBody>
          <a:bodyPr/>
          <a:lstStyle/>
          <a:p>
            <a:fld id="{85A1E015-9782-4EC3-8F08-48F98B294581}" type="datetimeFigureOut">
              <a:rPr lang="nb-NO" smtClean="0"/>
              <a:t>04.05.2020</a:t>
            </a:fld>
            <a:endParaRPr lang="nb-NO"/>
          </a:p>
        </p:txBody>
      </p:sp>
      <p:sp>
        <p:nvSpPr>
          <p:cNvPr id="5" name="Footer Placeholder 4">
            <a:extLst>
              <a:ext uri="{FF2B5EF4-FFF2-40B4-BE49-F238E27FC236}">
                <a16:creationId xmlns:a16="http://schemas.microsoft.com/office/drawing/2014/main" id="{FE17E2FD-E42D-4830-92F6-4E626CBD6783}"/>
              </a:ext>
            </a:extLst>
          </p:cNvPr>
          <p:cNvSpPr>
            <a:spLocks noGrp="1"/>
          </p:cNvSpPr>
          <p:nvPr>
            <p:ph type="ftr" sz="quarter" idx="11"/>
          </p:nvPr>
        </p:nvSpPr>
        <p:spPr/>
        <p:txBody>
          <a:bodyPr/>
          <a:lstStyle/>
          <a:p>
            <a:endParaRPr lang="nb-NO"/>
          </a:p>
        </p:txBody>
      </p:sp>
      <p:sp>
        <p:nvSpPr>
          <p:cNvPr id="6" name="Slide Number Placeholder 5">
            <a:extLst>
              <a:ext uri="{FF2B5EF4-FFF2-40B4-BE49-F238E27FC236}">
                <a16:creationId xmlns:a16="http://schemas.microsoft.com/office/drawing/2014/main" id="{F0BDE64B-C0D4-4683-B2CB-809471125C4B}"/>
              </a:ext>
            </a:extLst>
          </p:cNvPr>
          <p:cNvSpPr>
            <a:spLocks noGrp="1"/>
          </p:cNvSpPr>
          <p:nvPr>
            <p:ph type="sldNum" sz="quarter" idx="12"/>
          </p:nvPr>
        </p:nvSpPr>
        <p:spPr/>
        <p:txBody>
          <a:bodyPr/>
          <a:lstStyle/>
          <a:p>
            <a:fld id="{A6AA83FD-B083-4559-8CB9-9E61EB65E776}" type="slidenum">
              <a:rPr lang="nb-NO" smtClean="0"/>
              <a:t>‹#›</a:t>
            </a:fld>
            <a:endParaRPr lang="nb-NO"/>
          </a:p>
        </p:txBody>
      </p:sp>
    </p:spTree>
    <p:extLst>
      <p:ext uri="{BB962C8B-B14F-4D97-AF65-F5344CB8AC3E}">
        <p14:creationId xmlns:p14="http://schemas.microsoft.com/office/powerpoint/2010/main" val="344010486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DEF016-A674-4593-BA09-D875D616ACC0}"/>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nb-NO"/>
          </a:p>
        </p:txBody>
      </p:sp>
      <p:sp>
        <p:nvSpPr>
          <p:cNvPr id="3" name="Subtitle 2">
            <a:extLst>
              <a:ext uri="{FF2B5EF4-FFF2-40B4-BE49-F238E27FC236}">
                <a16:creationId xmlns:a16="http://schemas.microsoft.com/office/drawing/2014/main" id="{E2586E6E-94B6-4A5B-AAC8-96442255D88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nb-NO"/>
          </a:p>
        </p:txBody>
      </p:sp>
      <p:sp>
        <p:nvSpPr>
          <p:cNvPr id="4" name="Date Placeholder 3">
            <a:extLst>
              <a:ext uri="{FF2B5EF4-FFF2-40B4-BE49-F238E27FC236}">
                <a16:creationId xmlns:a16="http://schemas.microsoft.com/office/drawing/2014/main" id="{C4006670-7D75-4D07-AFAF-51B6470A5F14}"/>
              </a:ext>
            </a:extLst>
          </p:cNvPr>
          <p:cNvSpPr>
            <a:spLocks noGrp="1"/>
          </p:cNvSpPr>
          <p:nvPr>
            <p:ph type="dt" sz="half" idx="10"/>
          </p:nvPr>
        </p:nvSpPr>
        <p:spPr/>
        <p:txBody>
          <a:bodyPr/>
          <a:lstStyle/>
          <a:p>
            <a:fld id="{FF664420-10A8-4B33-9B52-64F5E876752C}" type="datetimeFigureOut">
              <a:rPr lang="nb-NO" smtClean="0"/>
              <a:t>04.05.2020</a:t>
            </a:fld>
            <a:endParaRPr lang="nb-NO"/>
          </a:p>
        </p:txBody>
      </p:sp>
      <p:sp>
        <p:nvSpPr>
          <p:cNvPr id="5" name="Footer Placeholder 4">
            <a:extLst>
              <a:ext uri="{FF2B5EF4-FFF2-40B4-BE49-F238E27FC236}">
                <a16:creationId xmlns:a16="http://schemas.microsoft.com/office/drawing/2014/main" id="{198E6116-72DE-403E-B6AB-B319F24E248C}"/>
              </a:ext>
            </a:extLst>
          </p:cNvPr>
          <p:cNvSpPr>
            <a:spLocks noGrp="1"/>
          </p:cNvSpPr>
          <p:nvPr>
            <p:ph type="ftr" sz="quarter" idx="11"/>
          </p:nvPr>
        </p:nvSpPr>
        <p:spPr/>
        <p:txBody>
          <a:bodyPr/>
          <a:lstStyle/>
          <a:p>
            <a:endParaRPr lang="nb-NO"/>
          </a:p>
        </p:txBody>
      </p:sp>
      <p:sp>
        <p:nvSpPr>
          <p:cNvPr id="6" name="Slide Number Placeholder 5">
            <a:extLst>
              <a:ext uri="{FF2B5EF4-FFF2-40B4-BE49-F238E27FC236}">
                <a16:creationId xmlns:a16="http://schemas.microsoft.com/office/drawing/2014/main" id="{4F1B20E7-2658-46E3-A8FE-EB9805DD70FF}"/>
              </a:ext>
            </a:extLst>
          </p:cNvPr>
          <p:cNvSpPr>
            <a:spLocks noGrp="1"/>
          </p:cNvSpPr>
          <p:nvPr>
            <p:ph type="sldNum" sz="quarter" idx="12"/>
          </p:nvPr>
        </p:nvSpPr>
        <p:spPr/>
        <p:txBody>
          <a:bodyPr/>
          <a:lstStyle/>
          <a:p>
            <a:fld id="{B4E1379D-808C-462B-9D83-2625ABA9213B}" type="slidenum">
              <a:rPr lang="nb-NO" smtClean="0"/>
              <a:t>‹#›</a:t>
            </a:fld>
            <a:endParaRPr lang="nb-NO"/>
          </a:p>
        </p:txBody>
      </p:sp>
    </p:spTree>
    <p:extLst>
      <p:ext uri="{BB962C8B-B14F-4D97-AF65-F5344CB8AC3E}">
        <p14:creationId xmlns:p14="http://schemas.microsoft.com/office/powerpoint/2010/main" val="420790413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3538A1-6F50-49BA-B682-9AC55FCC5093}"/>
              </a:ext>
            </a:extLst>
          </p:cNvPr>
          <p:cNvSpPr>
            <a:spLocks noGrp="1"/>
          </p:cNvSpPr>
          <p:nvPr>
            <p:ph type="title"/>
          </p:nvPr>
        </p:nvSpPr>
        <p:spPr/>
        <p:txBody>
          <a:bodyPr/>
          <a:lstStyle/>
          <a:p>
            <a:r>
              <a:rPr lang="en-US"/>
              <a:t>Click to edit Master title style</a:t>
            </a:r>
            <a:endParaRPr lang="nb-NO"/>
          </a:p>
        </p:txBody>
      </p:sp>
      <p:sp>
        <p:nvSpPr>
          <p:cNvPr id="3" name="Content Placeholder 2">
            <a:extLst>
              <a:ext uri="{FF2B5EF4-FFF2-40B4-BE49-F238E27FC236}">
                <a16:creationId xmlns:a16="http://schemas.microsoft.com/office/drawing/2014/main" id="{48CB9417-6156-4356-A755-F288E440F876}"/>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nb-NO"/>
          </a:p>
        </p:txBody>
      </p:sp>
      <p:sp>
        <p:nvSpPr>
          <p:cNvPr id="4" name="Date Placeholder 3">
            <a:extLst>
              <a:ext uri="{FF2B5EF4-FFF2-40B4-BE49-F238E27FC236}">
                <a16:creationId xmlns:a16="http://schemas.microsoft.com/office/drawing/2014/main" id="{00AA1FDA-7EC8-445F-9DC6-ECD181BDBEFE}"/>
              </a:ext>
            </a:extLst>
          </p:cNvPr>
          <p:cNvSpPr>
            <a:spLocks noGrp="1"/>
          </p:cNvSpPr>
          <p:nvPr>
            <p:ph type="dt" sz="half" idx="10"/>
          </p:nvPr>
        </p:nvSpPr>
        <p:spPr/>
        <p:txBody>
          <a:bodyPr/>
          <a:lstStyle/>
          <a:p>
            <a:fld id="{FF664420-10A8-4B33-9B52-64F5E876752C}" type="datetimeFigureOut">
              <a:rPr lang="nb-NO" smtClean="0"/>
              <a:t>04.05.2020</a:t>
            </a:fld>
            <a:endParaRPr lang="nb-NO"/>
          </a:p>
        </p:txBody>
      </p:sp>
      <p:sp>
        <p:nvSpPr>
          <p:cNvPr id="5" name="Footer Placeholder 4">
            <a:extLst>
              <a:ext uri="{FF2B5EF4-FFF2-40B4-BE49-F238E27FC236}">
                <a16:creationId xmlns:a16="http://schemas.microsoft.com/office/drawing/2014/main" id="{A94B0671-B90E-494C-9D01-D4D160D03696}"/>
              </a:ext>
            </a:extLst>
          </p:cNvPr>
          <p:cNvSpPr>
            <a:spLocks noGrp="1"/>
          </p:cNvSpPr>
          <p:nvPr>
            <p:ph type="ftr" sz="quarter" idx="11"/>
          </p:nvPr>
        </p:nvSpPr>
        <p:spPr/>
        <p:txBody>
          <a:bodyPr/>
          <a:lstStyle/>
          <a:p>
            <a:endParaRPr lang="nb-NO"/>
          </a:p>
        </p:txBody>
      </p:sp>
      <p:sp>
        <p:nvSpPr>
          <p:cNvPr id="6" name="Slide Number Placeholder 5">
            <a:extLst>
              <a:ext uri="{FF2B5EF4-FFF2-40B4-BE49-F238E27FC236}">
                <a16:creationId xmlns:a16="http://schemas.microsoft.com/office/drawing/2014/main" id="{B333CAB8-833E-4DD0-B7FC-C33CD5E3F3E0}"/>
              </a:ext>
            </a:extLst>
          </p:cNvPr>
          <p:cNvSpPr>
            <a:spLocks noGrp="1"/>
          </p:cNvSpPr>
          <p:nvPr>
            <p:ph type="sldNum" sz="quarter" idx="12"/>
          </p:nvPr>
        </p:nvSpPr>
        <p:spPr/>
        <p:txBody>
          <a:bodyPr/>
          <a:lstStyle/>
          <a:p>
            <a:fld id="{B4E1379D-808C-462B-9D83-2625ABA9213B}" type="slidenum">
              <a:rPr lang="nb-NO" smtClean="0"/>
              <a:t>‹#›</a:t>
            </a:fld>
            <a:endParaRPr lang="nb-NO"/>
          </a:p>
        </p:txBody>
      </p:sp>
    </p:spTree>
    <p:extLst>
      <p:ext uri="{BB962C8B-B14F-4D97-AF65-F5344CB8AC3E}">
        <p14:creationId xmlns:p14="http://schemas.microsoft.com/office/powerpoint/2010/main" val="334881658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8C5AE2-E6FD-4B31-98C6-8F02253A3B57}"/>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nb-NO"/>
          </a:p>
        </p:txBody>
      </p:sp>
      <p:sp>
        <p:nvSpPr>
          <p:cNvPr id="3" name="Text Placeholder 2">
            <a:extLst>
              <a:ext uri="{FF2B5EF4-FFF2-40B4-BE49-F238E27FC236}">
                <a16:creationId xmlns:a16="http://schemas.microsoft.com/office/drawing/2014/main" id="{9BA98E1C-8889-4DDE-B65A-CC7EA343CF32}"/>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AC9D9624-455F-406C-BFBB-57BFC5593ABF}"/>
              </a:ext>
            </a:extLst>
          </p:cNvPr>
          <p:cNvSpPr>
            <a:spLocks noGrp="1"/>
          </p:cNvSpPr>
          <p:nvPr>
            <p:ph type="dt" sz="half" idx="10"/>
          </p:nvPr>
        </p:nvSpPr>
        <p:spPr/>
        <p:txBody>
          <a:bodyPr/>
          <a:lstStyle/>
          <a:p>
            <a:fld id="{FF664420-10A8-4B33-9B52-64F5E876752C}" type="datetimeFigureOut">
              <a:rPr lang="nb-NO" smtClean="0"/>
              <a:t>04.05.2020</a:t>
            </a:fld>
            <a:endParaRPr lang="nb-NO"/>
          </a:p>
        </p:txBody>
      </p:sp>
      <p:sp>
        <p:nvSpPr>
          <p:cNvPr id="5" name="Footer Placeholder 4">
            <a:extLst>
              <a:ext uri="{FF2B5EF4-FFF2-40B4-BE49-F238E27FC236}">
                <a16:creationId xmlns:a16="http://schemas.microsoft.com/office/drawing/2014/main" id="{8DF983AF-4118-4DD2-9180-CBB275FB97C2}"/>
              </a:ext>
            </a:extLst>
          </p:cNvPr>
          <p:cNvSpPr>
            <a:spLocks noGrp="1"/>
          </p:cNvSpPr>
          <p:nvPr>
            <p:ph type="ftr" sz="quarter" idx="11"/>
          </p:nvPr>
        </p:nvSpPr>
        <p:spPr/>
        <p:txBody>
          <a:bodyPr/>
          <a:lstStyle/>
          <a:p>
            <a:endParaRPr lang="nb-NO"/>
          </a:p>
        </p:txBody>
      </p:sp>
      <p:sp>
        <p:nvSpPr>
          <p:cNvPr id="6" name="Slide Number Placeholder 5">
            <a:extLst>
              <a:ext uri="{FF2B5EF4-FFF2-40B4-BE49-F238E27FC236}">
                <a16:creationId xmlns:a16="http://schemas.microsoft.com/office/drawing/2014/main" id="{029C62F2-A524-4565-A40A-518F2333087C}"/>
              </a:ext>
            </a:extLst>
          </p:cNvPr>
          <p:cNvSpPr>
            <a:spLocks noGrp="1"/>
          </p:cNvSpPr>
          <p:nvPr>
            <p:ph type="sldNum" sz="quarter" idx="12"/>
          </p:nvPr>
        </p:nvSpPr>
        <p:spPr/>
        <p:txBody>
          <a:bodyPr/>
          <a:lstStyle/>
          <a:p>
            <a:fld id="{B4E1379D-808C-462B-9D83-2625ABA9213B}" type="slidenum">
              <a:rPr lang="nb-NO" smtClean="0"/>
              <a:t>‹#›</a:t>
            </a:fld>
            <a:endParaRPr lang="nb-NO"/>
          </a:p>
        </p:txBody>
      </p:sp>
    </p:spTree>
    <p:extLst>
      <p:ext uri="{BB962C8B-B14F-4D97-AF65-F5344CB8AC3E}">
        <p14:creationId xmlns:p14="http://schemas.microsoft.com/office/powerpoint/2010/main" val="332569385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10D6ED-D4E4-4063-94C3-F304D7666279}"/>
              </a:ext>
            </a:extLst>
          </p:cNvPr>
          <p:cNvSpPr>
            <a:spLocks noGrp="1"/>
          </p:cNvSpPr>
          <p:nvPr>
            <p:ph type="title"/>
          </p:nvPr>
        </p:nvSpPr>
        <p:spPr/>
        <p:txBody>
          <a:bodyPr/>
          <a:lstStyle/>
          <a:p>
            <a:r>
              <a:rPr lang="en-US"/>
              <a:t>Click to edit Master title style</a:t>
            </a:r>
            <a:endParaRPr lang="nb-NO"/>
          </a:p>
        </p:txBody>
      </p:sp>
      <p:sp>
        <p:nvSpPr>
          <p:cNvPr id="3" name="Content Placeholder 2">
            <a:extLst>
              <a:ext uri="{FF2B5EF4-FFF2-40B4-BE49-F238E27FC236}">
                <a16:creationId xmlns:a16="http://schemas.microsoft.com/office/drawing/2014/main" id="{49A47C77-2C84-4F11-BC39-A2AA23C4895E}"/>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nb-NO"/>
          </a:p>
        </p:txBody>
      </p:sp>
      <p:sp>
        <p:nvSpPr>
          <p:cNvPr id="4" name="Content Placeholder 3">
            <a:extLst>
              <a:ext uri="{FF2B5EF4-FFF2-40B4-BE49-F238E27FC236}">
                <a16:creationId xmlns:a16="http://schemas.microsoft.com/office/drawing/2014/main" id="{640CE4FF-7789-4D32-B281-534082BC2C48}"/>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nb-NO"/>
          </a:p>
        </p:txBody>
      </p:sp>
      <p:sp>
        <p:nvSpPr>
          <p:cNvPr id="5" name="Date Placeholder 4">
            <a:extLst>
              <a:ext uri="{FF2B5EF4-FFF2-40B4-BE49-F238E27FC236}">
                <a16:creationId xmlns:a16="http://schemas.microsoft.com/office/drawing/2014/main" id="{7897E9B4-0FD0-40ED-9F57-5DFAE70BDCCC}"/>
              </a:ext>
            </a:extLst>
          </p:cNvPr>
          <p:cNvSpPr>
            <a:spLocks noGrp="1"/>
          </p:cNvSpPr>
          <p:nvPr>
            <p:ph type="dt" sz="half" idx="10"/>
          </p:nvPr>
        </p:nvSpPr>
        <p:spPr/>
        <p:txBody>
          <a:bodyPr/>
          <a:lstStyle/>
          <a:p>
            <a:fld id="{FF664420-10A8-4B33-9B52-64F5E876752C}" type="datetimeFigureOut">
              <a:rPr lang="nb-NO" smtClean="0"/>
              <a:t>04.05.2020</a:t>
            </a:fld>
            <a:endParaRPr lang="nb-NO"/>
          </a:p>
        </p:txBody>
      </p:sp>
      <p:sp>
        <p:nvSpPr>
          <p:cNvPr id="6" name="Footer Placeholder 5">
            <a:extLst>
              <a:ext uri="{FF2B5EF4-FFF2-40B4-BE49-F238E27FC236}">
                <a16:creationId xmlns:a16="http://schemas.microsoft.com/office/drawing/2014/main" id="{08AB3E68-A1CA-468D-85D3-474522397775}"/>
              </a:ext>
            </a:extLst>
          </p:cNvPr>
          <p:cNvSpPr>
            <a:spLocks noGrp="1"/>
          </p:cNvSpPr>
          <p:nvPr>
            <p:ph type="ftr" sz="quarter" idx="11"/>
          </p:nvPr>
        </p:nvSpPr>
        <p:spPr/>
        <p:txBody>
          <a:bodyPr/>
          <a:lstStyle/>
          <a:p>
            <a:endParaRPr lang="nb-NO"/>
          </a:p>
        </p:txBody>
      </p:sp>
      <p:sp>
        <p:nvSpPr>
          <p:cNvPr id="7" name="Slide Number Placeholder 6">
            <a:extLst>
              <a:ext uri="{FF2B5EF4-FFF2-40B4-BE49-F238E27FC236}">
                <a16:creationId xmlns:a16="http://schemas.microsoft.com/office/drawing/2014/main" id="{FFFBB478-04AA-47C2-89BC-405CC98A9E56}"/>
              </a:ext>
            </a:extLst>
          </p:cNvPr>
          <p:cNvSpPr>
            <a:spLocks noGrp="1"/>
          </p:cNvSpPr>
          <p:nvPr>
            <p:ph type="sldNum" sz="quarter" idx="12"/>
          </p:nvPr>
        </p:nvSpPr>
        <p:spPr/>
        <p:txBody>
          <a:bodyPr/>
          <a:lstStyle/>
          <a:p>
            <a:fld id="{B4E1379D-808C-462B-9D83-2625ABA9213B}" type="slidenum">
              <a:rPr lang="nb-NO" smtClean="0"/>
              <a:t>‹#›</a:t>
            </a:fld>
            <a:endParaRPr lang="nb-NO"/>
          </a:p>
        </p:txBody>
      </p:sp>
    </p:spTree>
    <p:extLst>
      <p:ext uri="{BB962C8B-B14F-4D97-AF65-F5344CB8AC3E}">
        <p14:creationId xmlns:p14="http://schemas.microsoft.com/office/powerpoint/2010/main" val="260948110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EF809F-51D0-4922-95F7-C668E6DBBA36}"/>
              </a:ext>
            </a:extLst>
          </p:cNvPr>
          <p:cNvSpPr>
            <a:spLocks noGrp="1"/>
          </p:cNvSpPr>
          <p:nvPr>
            <p:ph type="title"/>
          </p:nvPr>
        </p:nvSpPr>
        <p:spPr>
          <a:xfrm>
            <a:off x="839788" y="365125"/>
            <a:ext cx="10515600" cy="1325563"/>
          </a:xfrm>
        </p:spPr>
        <p:txBody>
          <a:bodyPr/>
          <a:lstStyle/>
          <a:p>
            <a:r>
              <a:rPr lang="en-US"/>
              <a:t>Click to edit Master title style</a:t>
            </a:r>
            <a:endParaRPr lang="nb-NO"/>
          </a:p>
        </p:txBody>
      </p:sp>
      <p:sp>
        <p:nvSpPr>
          <p:cNvPr id="3" name="Text Placeholder 2">
            <a:extLst>
              <a:ext uri="{FF2B5EF4-FFF2-40B4-BE49-F238E27FC236}">
                <a16:creationId xmlns:a16="http://schemas.microsoft.com/office/drawing/2014/main" id="{5A27F72D-7971-4E3E-8CDE-CFE94CADC53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24B894E9-FB5F-4620-AE97-209C9E05F9BC}"/>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nb-NO"/>
          </a:p>
        </p:txBody>
      </p:sp>
      <p:sp>
        <p:nvSpPr>
          <p:cNvPr id="5" name="Text Placeholder 4">
            <a:extLst>
              <a:ext uri="{FF2B5EF4-FFF2-40B4-BE49-F238E27FC236}">
                <a16:creationId xmlns:a16="http://schemas.microsoft.com/office/drawing/2014/main" id="{DAA663C8-44C9-4BE8-9A52-2EAFFA9DFFC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55D860BC-0822-4E44-AB55-7B242F878700}"/>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nb-NO"/>
          </a:p>
        </p:txBody>
      </p:sp>
      <p:sp>
        <p:nvSpPr>
          <p:cNvPr id="7" name="Date Placeholder 6">
            <a:extLst>
              <a:ext uri="{FF2B5EF4-FFF2-40B4-BE49-F238E27FC236}">
                <a16:creationId xmlns:a16="http://schemas.microsoft.com/office/drawing/2014/main" id="{F59C6A5F-BFE4-4892-A741-D8A0C166AF8C}"/>
              </a:ext>
            </a:extLst>
          </p:cNvPr>
          <p:cNvSpPr>
            <a:spLocks noGrp="1"/>
          </p:cNvSpPr>
          <p:nvPr>
            <p:ph type="dt" sz="half" idx="10"/>
          </p:nvPr>
        </p:nvSpPr>
        <p:spPr/>
        <p:txBody>
          <a:bodyPr/>
          <a:lstStyle/>
          <a:p>
            <a:fld id="{FF664420-10A8-4B33-9B52-64F5E876752C}" type="datetimeFigureOut">
              <a:rPr lang="nb-NO" smtClean="0"/>
              <a:t>04.05.2020</a:t>
            </a:fld>
            <a:endParaRPr lang="nb-NO"/>
          </a:p>
        </p:txBody>
      </p:sp>
      <p:sp>
        <p:nvSpPr>
          <p:cNvPr id="8" name="Footer Placeholder 7">
            <a:extLst>
              <a:ext uri="{FF2B5EF4-FFF2-40B4-BE49-F238E27FC236}">
                <a16:creationId xmlns:a16="http://schemas.microsoft.com/office/drawing/2014/main" id="{B75A4A51-9733-4F90-975B-1D7065C3EC80}"/>
              </a:ext>
            </a:extLst>
          </p:cNvPr>
          <p:cNvSpPr>
            <a:spLocks noGrp="1"/>
          </p:cNvSpPr>
          <p:nvPr>
            <p:ph type="ftr" sz="quarter" idx="11"/>
          </p:nvPr>
        </p:nvSpPr>
        <p:spPr/>
        <p:txBody>
          <a:bodyPr/>
          <a:lstStyle/>
          <a:p>
            <a:endParaRPr lang="nb-NO"/>
          </a:p>
        </p:txBody>
      </p:sp>
      <p:sp>
        <p:nvSpPr>
          <p:cNvPr id="9" name="Slide Number Placeholder 8">
            <a:extLst>
              <a:ext uri="{FF2B5EF4-FFF2-40B4-BE49-F238E27FC236}">
                <a16:creationId xmlns:a16="http://schemas.microsoft.com/office/drawing/2014/main" id="{E0AA1130-BAB2-4F38-AFE4-2ABE93494E38}"/>
              </a:ext>
            </a:extLst>
          </p:cNvPr>
          <p:cNvSpPr>
            <a:spLocks noGrp="1"/>
          </p:cNvSpPr>
          <p:nvPr>
            <p:ph type="sldNum" sz="quarter" idx="12"/>
          </p:nvPr>
        </p:nvSpPr>
        <p:spPr/>
        <p:txBody>
          <a:bodyPr/>
          <a:lstStyle/>
          <a:p>
            <a:fld id="{B4E1379D-808C-462B-9D83-2625ABA9213B}" type="slidenum">
              <a:rPr lang="nb-NO" smtClean="0"/>
              <a:t>‹#›</a:t>
            </a:fld>
            <a:endParaRPr lang="nb-NO"/>
          </a:p>
        </p:txBody>
      </p:sp>
    </p:spTree>
    <p:extLst>
      <p:ext uri="{BB962C8B-B14F-4D97-AF65-F5344CB8AC3E}">
        <p14:creationId xmlns:p14="http://schemas.microsoft.com/office/powerpoint/2010/main" val="141427262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09487E-BB43-4430-A8AC-529BCD5153C3}"/>
              </a:ext>
            </a:extLst>
          </p:cNvPr>
          <p:cNvSpPr>
            <a:spLocks noGrp="1"/>
          </p:cNvSpPr>
          <p:nvPr>
            <p:ph type="title"/>
          </p:nvPr>
        </p:nvSpPr>
        <p:spPr/>
        <p:txBody>
          <a:bodyPr/>
          <a:lstStyle/>
          <a:p>
            <a:r>
              <a:rPr lang="en-US"/>
              <a:t>Click to edit Master title style</a:t>
            </a:r>
            <a:endParaRPr lang="nb-NO"/>
          </a:p>
        </p:txBody>
      </p:sp>
      <p:sp>
        <p:nvSpPr>
          <p:cNvPr id="3" name="Date Placeholder 2">
            <a:extLst>
              <a:ext uri="{FF2B5EF4-FFF2-40B4-BE49-F238E27FC236}">
                <a16:creationId xmlns:a16="http://schemas.microsoft.com/office/drawing/2014/main" id="{76DD79EF-0C09-49D4-AF9A-64EE2D9123DB}"/>
              </a:ext>
            </a:extLst>
          </p:cNvPr>
          <p:cNvSpPr>
            <a:spLocks noGrp="1"/>
          </p:cNvSpPr>
          <p:nvPr>
            <p:ph type="dt" sz="half" idx="10"/>
          </p:nvPr>
        </p:nvSpPr>
        <p:spPr/>
        <p:txBody>
          <a:bodyPr/>
          <a:lstStyle/>
          <a:p>
            <a:fld id="{FF664420-10A8-4B33-9B52-64F5E876752C}" type="datetimeFigureOut">
              <a:rPr lang="nb-NO" smtClean="0"/>
              <a:t>04.05.2020</a:t>
            </a:fld>
            <a:endParaRPr lang="nb-NO"/>
          </a:p>
        </p:txBody>
      </p:sp>
      <p:sp>
        <p:nvSpPr>
          <p:cNvPr id="4" name="Footer Placeholder 3">
            <a:extLst>
              <a:ext uri="{FF2B5EF4-FFF2-40B4-BE49-F238E27FC236}">
                <a16:creationId xmlns:a16="http://schemas.microsoft.com/office/drawing/2014/main" id="{1F472971-331A-42A0-8326-6F398A307B18}"/>
              </a:ext>
            </a:extLst>
          </p:cNvPr>
          <p:cNvSpPr>
            <a:spLocks noGrp="1"/>
          </p:cNvSpPr>
          <p:nvPr>
            <p:ph type="ftr" sz="quarter" idx="11"/>
          </p:nvPr>
        </p:nvSpPr>
        <p:spPr/>
        <p:txBody>
          <a:bodyPr/>
          <a:lstStyle/>
          <a:p>
            <a:endParaRPr lang="nb-NO"/>
          </a:p>
        </p:txBody>
      </p:sp>
      <p:sp>
        <p:nvSpPr>
          <p:cNvPr id="5" name="Slide Number Placeholder 4">
            <a:extLst>
              <a:ext uri="{FF2B5EF4-FFF2-40B4-BE49-F238E27FC236}">
                <a16:creationId xmlns:a16="http://schemas.microsoft.com/office/drawing/2014/main" id="{CFA4947F-F24A-444A-B547-6650496B0DA4}"/>
              </a:ext>
            </a:extLst>
          </p:cNvPr>
          <p:cNvSpPr>
            <a:spLocks noGrp="1"/>
          </p:cNvSpPr>
          <p:nvPr>
            <p:ph type="sldNum" sz="quarter" idx="12"/>
          </p:nvPr>
        </p:nvSpPr>
        <p:spPr/>
        <p:txBody>
          <a:bodyPr/>
          <a:lstStyle/>
          <a:p>
            <a:fld id="{B4E1379D-808C-462B-9D83-2625ABA9213B}" type="slidenum">
              <a:rPr lang="nb-NO" smtClean="0"/>
              <a:t>‹#›</a:t>
            </a:fld>
            <a:endParaRPr lang="nb-NO"/>
          </a:p>
        </p:txBody>
      </p:sp>
    </p:spTree>
    <p:extLst>
      <p:ext uri="{BB962C8B-B14F-4D97-AF65-F5344CB8AC3E}">
        <p14:creationId xmlns:p14="http://schemas.microsoft.com/office/powerpoint/2010/main" val="350788478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B03B449-6248-429B-9758-1FEEFD8767AE}"/>
              </a:ext>
            </a:extLst>
          </p:cNvPr>
          <p:cNvSpPr>
            <a:spLocks noGrp="1"/>
          </p:cNvSpPr>
          <p:nvPr>
            <p:ph type="dt" sz="half" idx="10"/>
          </p:nvPr>
        </p:nvSpPr>
        <p:spPr/>
        <p:txBody>
          <a:bodyPr/>
          <a:lstStyle/>
          <a:p>
            <a:fld id="{FF664420-10A8-4B33-9B52-64F5E876752C}" type="datetimeFigureOut">
              <a:rPr lang="nb-NO" smtClean="0"/>
              <a:t>04.05.2020</a:t>
            </a:fld>
            <a:endParaRPr lang="nb-NO"/>
          </a:p>
        </p:txBody>
      </p:sp>
      <p:sp>
        <p:nvSpPr>
          <p:cNvPr id="3" name="Footer Placeholder 2">
            <a:extLst>
              <a:ext uri="{FF2B5EF4-FFF2-40B4-BE49-F238E27FC236}">
                <a16:creationId xmlns:a16="http://schemas.microsoft.com/office/drawing/2014/main" id="{18048984-E2F4-44E2-B6B3-B1F51D110401}"/>
              </a:ext>
            </a:extLst>
          </p:cNvPr>
          <p:cNvSpPr>
            <a:spLocks noGrp="1"/>
          </p:cNvSpPr>
          <p:nvPr>
            <p:ph type="ftr" sz="quarter" idx="11"/>
          </p:nvPr>
        </p:nvSpPr>
        <p:spPr/>
        <p:txBody>
          <a:bodyPr/>
          <a:lstStyle/>
          <a:p>
            <a:endParaRPr lang="nb-NO"/>
          </a:p>
        </p:txBody>
      </p:sp>
      <p:sp>
        <p:nvSpPr>
          <p:cNvPr id="4" name="Slide Number Placeholder 3">
            <a:extLst>
              <a:ext uri="{FF2B5EF4-FFF2-40B4-BE49-F238E27FC236}">
                <a16:creationId xmlns:a16="http://schemas.microsoft.com/office/drawing/2014/main" id="{9A46F8E7-0781-4C89-9748-6B4B36E182A9}"/>
              </a:ext>
            </a:extLst>
          </p:cNvPr>
          <p:cNvSpPr>
            <a:spLocks noGrp="1"/>
          </p:cNvSpPr>
          <p:nvPr>
            <p:ph type="sldNum" sz="quarter" idx="12"/>
          </p:nvPr>
        </p:nvSpPr>
        <p:spPr/>
        <p:txBody>
          <a:bodyPr/>
          <a:lstStyle/>
          <a:p>
            <a:fld id="{B4E1379D-808C-462B-9D83-2625ABA9213B}" type="slidenum">
              <a:rPr lang="nb-NO" smtClean="0"/>
              <a:t>‹#›</a:t>
            </a:fld>
            <a:endParaRPr lang="nb-NO"/>
          </a:p>
        </p:txBody>
      </p:sp>
    </p:spTree>
    <p:extLst>
      <p:ext uri="{BB962C8B-B14F-4D97-AF65-F5344CB8AC3E}">
        <p14:creationId xmlns:p14="http://schemas.microsoft.com/office/powerpoint/2010/main" val="56808475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AAD10D-77BE-4BB1-B78E-91B99CB9866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nb-NO"/>
          </a:p>
        </p:txBody>
      </p:sp>
      <p:sp>
        <p:nvSpPr>
          <p:cNvPr id="3" name="Content Placeholder 2">
            <a:extLst>
              <a:ext uri="{FF2B5EF4-FFF2-40B4-BE49-F238E27FC236}">
                <a16:creationId xmlns:a16="http://schemas.microsoft.com/office/drawing/2014/main" id="{61E6D9A4-B7AF-4466-868B-B816E1D9072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nb-NO"/>
          </a:p>
        </p:txBody>
      </p:sp>
      <p:sp>
        <p:nvSpPr>
          <p:cNvPr id="4" name="Text Placeholder 3">
            <a:extLst>
              <a:ext uri="{FF2B5EF4-FFF2-40B4-BE49-F238E27FC236}">
                <a16:creationId xmlns:a16="http://schemas.microsoft.com/office/drawing/2014/main" id="{BCC3856B-836B-43EE-B171-EE357B804E1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BD888368-48B0-4EA0-B7CD-396F748CD14E}"/>
              </a:ext>
            </a:extLst>
          </p:cNvPr>
          <p:cNvSpPr>
            <a:spLocks noGrp="1"/>
          </p:cNvSpPr>
          <p:nvPr>
            <p:ph type="dt" sz="half" idx="10"/>
          </p:nvPr>
        </p:nvSpPr>
        <p:spPr/>
        <p:txBody>
          <a:bodyPr/>
          <a:lstStyle/>
          <a:p>
            <a:fld id="{FF664420-10A8-4B33-9B52-64F5E876752C}" type="datetimeFigureOut">
              <a:rPr lang="nb-NO" smtClean="0"/>
              <a:t>04.05.2020</a:t>
            </a:fld>
            <a:endParaRPr lang="nb-NO"/>
          </a:p>
        </p:txBody>
      </p:sp>
      <p:sp>
        <p:nvSpPr>
          <p:cNvPr id="6" name="Footer Placeholder 5">
            <a:extLst>
              <a:ext uri="{FF2B5EF4-FFF2-40B4-BE49-F238E27FC236}">
                <a16:creationId xmlns:a16="http://schemas.microsoft.com/office/drawing/2014/main" id="{7A659DAE-90BB-4D95-B820-D03EFB2AC1C0}"/>
              </a:ext>
            </a:extLst>
          </p:cNvPr>
          <p:cNvSpPr>
            <a:spLocks noGrp="1"/>
          </p:cNvSpPr>
          <p:nvPr>
            <p:ph type="ftr" sz="quarter" idx="11"/>
          </p:nvPr>
        </p:nvSpPr>
        <p:spPr/>
        <p:txBody>
          <a:bodyPr/>
          <a:lstStyle/>
          <a:p>
            <a:endParaRPr lang="nb-NO"/>
          </a:p>
        </p:txBody>
      </p:sp>
      <p:sp>
        <p:nvSpPr>
          <p:cNvPr id="7" name="Slide Number Placeholder 6">
            <a:extLst>
              <a:ext uri="{FF2B5EF4-FFF2-40B4-BE49-F238E27FC236}">
                <a16:creationId xmlns:a16="http://schemas.microsoft.com/office/drawing/2014/main" id="{C4984F67-9858-4304-9614-E38CF6322278}"/>
              </a:ext>
            </a:extLst>
          </p:cNvPr>
          <p:cNvSpPr>
            <a:spLocks noGrp="1"/>
          </p:cNvSpPr>
          <p:nvPr>
            <p:ph type="sldNum" sz="quarter" idx="12"/>
          </p:nvPr>
        </p:nvSpPr>
        <p:spPr/>
        <p:txBody>
          <a:bodyPr/>
          <a:lstStyle/>
          <a:p>
            <a:fld id="{B4E1379D-808C-462B-9D83-2625ABA9213B}" type="slidenum">
              <a:rPr lang="nb-NO" smtClean="0"/>
              <a:t>‹#›</a:t>
            </a:fld>
            <a:endParaRPr lang="nb-NO"/>
          </a:p>
        </p:txBody>
      </p:sp>
    </p:spTree>
    <p:extLst>
      <p:ext uri="{BB962C8B-B14F-4D97-AF65-F5344CB8AC3E}">
        <p14:creationId xmlns:p14="http://schemas.microsoft.com/office/powerpoint/2010/main" val="42675548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37DDED-BEBF-4F5D-BDC6-D634B85151A5}"/>
              </a:ext>
            </a:extLst>
          </p:cNvPr>
          <p:cNvSpPr>
            <a:spLocks noGrp="1"/>
          </p:cNvSpPr>
          <p:nvPr>
            <p:ph type="title"/>
          </p:nvPr>
        </p:nvSpPr>
        <p:spPr/>
        <p:txBody>
          <a:bodyPr/>
          <a:lstStyle/>
          <a:p>
            <a:r>
              <a:rPr lang="en-US"/>
              <a:t>Click to edit Master title style</a:t>
            </a:r>
            <a:endParaRPr lang="nb-NO"/>
          </a:p>
        </p:txBody>
      </p:sp>
      <p:sp>
        <p:nvSpPr>
          <p:cNvPr id="3" name="Content Placeholder 2">
            <a:extLst>
              <a:ext uri="{FF2B5EF4-FFF2-40B4-BE49-F238E27FC236}">
                <a16:creationId xmlns:a16="http://schemas.microsoft.com/office/drawing/2014/main" id="{229A80DB-3BD3-495F-9CC5-596AABD16EF1}"/>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nb-NO"/>
          </a:p>
        </p:txBody>
      </p:sp>
      <p:sp>
        <p:nvSpPr>
          <p:cNvPr id="4" name="Date Placeholder 3">
            <a:extLst>
              <a:ext uri="{FF2B5EF4-FFF2-40B4-BE49-F238E27FC236}">
                <a16:creationId xmlns:a16="http://schemas.microsoft.com/office/drawing/2014/main" id="{562C73D7-72AB-4DD0-9448-486F90A2C330}"/>
              </a:ext>
            </a:extLst>
          </p:cNvPr>
          <p:cNvSpPr>
            <a:spLocks noGrp="1"/>
          </p:cNvSpPr>
          <p:nvPr>
            <p:ph type="dt" sz="half" idx="10"/>
          </p:nvPr>
        </p:nvSpPr>
        <p:spPr/>
        <p:txBody>
          <a:bodyPr/>
          <a:lstStyle/>
          <a:p>
            <a:fld id="{85A1E015-9782-4EC3-8F08-48F98B294581}" type="datetimeFigureOut">
              <a:rPr lang="nb-NO" smtClean="0"/>
              <a:t>04.05.2020</a:t>
            </a:fld>
            <a:endParaRPr lang="nb-NO"/>
          </a:p>
        </p:txBody>
      </p:sp>
      <p:sp>
        <p:nvSpPr>
          <p:cNvPr id="5" name="Footer Placeholder 4">
            <a:extLst>
              <a:ext uri="{FF2B5EF4-FFF2-40B4-BE49-F238E27FC236}">
                <a16:creationId xmlns:a16="http://schemas.microsoft.com/office/drawing/2014/main" id="{8B2F5BE1-AE3E-4980-8CEF-D6D37E91B7CE}"/>
              </a:ext>
            </a:extLst>
          </p:cNvPr>
          <p:cNvSpPr>
            <a:spLocks noGrp="1"/>
          </p:cNvSpPr>
          <p:nvPr>
            <p:ph type="ftr" sz="quarter" idx="11"/>
          </p:nvPr>
        </p:nvSpPr>
        <p:spPr/>
        <p:txBody>
          <a:bodyPr/>
          <a:lstStyle/>
          <a:p>
            <a:endParaRPr lang="nb-NO"/>
          </a:p>
        </p:txBody>
      </p:sp>
      <p:sp>
        <p:nvSpPr>
          <p:cNvPr id="6" name="Slide Number Placeholder 5">
            <a:extLst>
              <a:ext uri="{FF2B5EF4-FFF2-40B4-BE49-F238E27FC236}">
                <a16:creationId xmlns:a16="http://schemas.microsoft.com/office/drawing/2014/main" id="{751152FA-4B74-426D-8C9D-6E2B355A46BD}"/>
              </a:ext>
            </a:extLst>
          </p:cNvPr>
          <p:cNvSpPr>
            <a:spLocks noGrp="1"/>
          </p:cNvSpPr>
          <p:nvPr>
            <p:ph type="sldNum" sz="quarter" idx="12"/>
          </p:nvPr>
        </p:nvSpPr>
        <p:spPr/>
        <p:txBody>
          <a:bodyPr/>
          <a:lstStyle/>
          <a:p>
            <a:fld id="{A6AA83FD-B083-4559-8CB9-9E61EB65E776}" type="slidenum">
              <a:rPr lang="nb-NO" smtClean="0"/>
              <a:t>‹#›</a:t>
            </a:fld>
            <a:endParaRPr lang="nb-NO"/>
          </a:p>
        </p:txBody>
      </p:sp>
    </p:spTree>
    <p:extLst>
      <p:ext uri="{BB962C8B-B14F-4D97-AF65-F5344CB8AC3E}">
        <p14:creationId xmlns:p14="http://schemas.microsoft.com/office/powerpoint/2010/main" val="79035043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71CB34-1457-4028-9EAF-1A2D8CF0EA5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nb-NO"/>
          </a:p>
        </p:txBody>
      </p:sp>
      <p:sp>
        <p:nvSpPr>
          <p:cNvPr id="3" name="Picture Placeholder 2">
            <a:extLst>
              <a:ext uri="{FF2B5EF4-FFF2-40B4-BE49-F238E27FC236}">
                <a16:creationId xmlns:a16="http://schemas.microsoft.com/office/drawing/2014/main" id="{3ABCF3F4-FEE0-4489-925F-6825E7AE0F5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b-NO"/>
          </a:p>
        </p:txBody>
      </p:sp>
      <p:sp>
        <p:nvSpPr>
          <p:cNvPr id="4" name="Text Placeholder 3">
            <a:extLst>
              <a:ext uri="{FF2B5EF4-FFF2-40B4-BE49-F238E27FC236}">
                <a16:creationId xmlns:a16="http://schemas.microsoft.com/office/drawing/2014/main" id="{A4BDC982-086B-4C7D-8613-2CE1B15FC33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5ABBA8AA-DB81-4418-8589-C84E73A25CF2}"/>
              </a:ext>
            </a:extLst>
          </p:cNvPr>
          <p:cNvSpPr>
            <a:spLocks noGrp="1"/>
          </p:cNvSpPr>
          <p:nvPr>
            <p:ph type="dt" sz="half" idx="10"/>
          </p:nvPr>
        </p:nvSpPr>
        <p:spPr/>
        <p:txBody>
          <a:bodyPr/>
          <a:lstStyle/>
          <a:p>
            <a:fld id="{FF664420-10A8-4B33-9B52-64F5E876752C}" type="datetimeFigureOut">
              <a:rPr lang="nb-NO" smtClean="0"/>
              <a:t>04.05.2020</a:t>
            </a:fld>
            <a:endParaRPr lang="nb-NO"/>
          </a:p>
        </p:txBody>
      </p:sp>
      <p:sp>
        <p:nvSpPr>
          <p:cNvPr id="6" name="Footer Placeholder 5">
            <a:extLst>
              <a:ext uri="{FF2B5EF4-FFF2-40B4-BE49-F238E27FC236}">
                <a16:creationId xmlns:a16="http://schemas.microsoft.com/office/drawing/2014/main" id="{0E633C15-A856-4F38-BBB4-F419DB98F00D}"/>
              </a:ext>
            </a:extLst>
          </p:cNvPr>
          <p:cNvSpPr>
            <a:spLocks noGrp="1"/>
          </p:cNvSpPr>
          <p:nvPr>
            <p:ph type="ftr" sz="quarter" idx="11"/>
          </p:nvPr>
        </p:nvSpPr>
        <p:spPr/>
        <p:txBody>
          <a:bodyPr/>
          <a:lstStyle/>
          <a:p>
            <a:endParaRPr lang="nb-NO"/>
          </a:p>
        </p:txBody>
      </p:sp>
      <p:sp>
        <p:nvSpPr>
          <p:cNvPr id="7" name="Slide Number Placeholder 6">
            <a:extLst>
              <a:ext uri="{FF2B5EF4-FFF2-40B4-BE49-F238E27FC236}">
                <a16:creationId xmlns:a16="http://schemas.microsoft.com/office/drawing/2014/main" id="{616B1182-3906-4254-A5BB-CF48EFA9D3B0}"/>
              </a:ext>
            </a:extLst>
          </p:cNvPr>
          <p:cNvSpPr>
            <a:spLocks noGrp="1"/>
          </p:cNvSpPr>
          <p:nvPr>
            <p:ph type="sldNum" sz="quarter" idx="12"/>
          </p:nvPr>
        </p:nvSpPr>
        <p:spPr/>
        <p:txBody>
          <a:bodyPr/>
          <a:lstStyle/>
          <a:p>
            <a:fld id="{B4E1379D-808C-462B-9D83-2625ABA9213B}" type="slidenum">
              <a:rPr lang="nb-NO" smtClean="0"/>
              <a:t>‹#›</a:t>
            </a:fld>
            <a:endParaRPr lang="nb-NO"/>
          </a:p>
        </p:txBody>
      </p:sp>
    </p:spTree>
    <p:extLst>
      <p:ext uri="{BB962C8B-B14F-4D97-AF65-F5344CB8AC3E}">
        <p14:creationId xmlns:p14="http://schemas.microsoft.com/office/powerpoint/2010/main" val="9839672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15B640-637E-4EF0-BEF3-E2E8E6FF547F}"/>
              </a:ext>
            </a:extLst>
          </p:cNvPr>
          <p:cNvSpPr>
            <a:spLocks noGrp="1"/>
          </p:cNvSpPr>
          <p:nvPr>
            <p:ph type="title"/>
          </p:nvPr>
        </p:nvSpPr>
        <p:spPr/>
        <p:txBody>
          <a:bodyPr/>
          <a:lstStyle/>
          <a:p>
            <a:r>
              <a:rPr lang="en-US"/>
              <a:t>Click to edit Master title style</a:t>
            </a:r>
            <a:endParaRPr lang="nb-NO"/>
          </a:p>
        </p:txBody>
      </p:sp>
      <p:sp>
        <p:nvSpPr>
          <p:cNvPr id="3" name="Vertical Text Placeholder 2">
            <a:extLst>
              <a:ext uri="{FF2B5EF4-FFF2-40B4-BE49-F238E27FC236}">
                <a16:creationId xmlns:a16="http://schemas.microsoft.com/office/drawing/2014/main" id="{429FB15E-25F1-4757-A1CA-A1A04A9CD394}"/>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nb-NO"/>
          </a:p>
        </p:txBody>
      </p:sp>
      <p:sp>
        <p:nvSpPr>
          <p:cNvPr id="4" name="Date Placeholder 3">
            <a:extLst>
              <a:ext uri="{FF2B5EF4-FFF2-40B4-BE49-F238E27FC236}">
                <a16:creationId xmlns:a16="http://schemas.microsoft.com/office/drawing/2014/main" id="{7F4D223D-3267-4A28-B5E3-D2279BE48406}"/>
              </a:ext>
            </a:extLst>
          </p:cNvPr>
          <p:cNvSpPr>
            <a:spLocks noGrp="1"/>
          </p:cNvSpPr>
          <p:nvPr>
            <p:ph type="dt" sz="half" idx="10"/>
          </p:nvPr>
        </p:nvSpPr>
        <p:spPr/>
        <p:txBody>
          <a:bodyPr/>
          <a:lstStyle/>
          <a:p>
            <a:fld id="{FF664420-10A8-4B33-9B52-64F5E876752C}" type="datetimeFigureOut">
              <a:rPr lang="nb-NO" smtClean="0"/>
              <a:t>04.05.2020</a:t>
            </a:fld>
            <a:endParaRPr lang="nb-NO"/>
          </a:p>
        </p:txBody>
      </p:sp>
      <p:sp>
        <p:nvSpPr>
          <p:cNvPr id="5" name="Footer Placeholder 4">
            <a:extLst>
              <a:ext uri="{FF2B5EF4-FFF2-40B4-BE49-F238E27FC236}">
                <a16:creationId xmlns:a16="http://schemas.microsoft.com/office/drawing/2014/main" id="{01CE6C31-EB26-4BC2-AB28-E0D53D50D74B}"/>
              </a:ext>
            </a:extLst>
          </p:cNvPr>
          <p:cNvSpPr>
            <a:spLocks noGrp="1"/>
          </p:cNvSpPr>
          <p:nvPr>
            <p:ph type="ftr" sz="quarter" idx="11"/>
          </p:nvPr>
        </p:nvSpPr>
        <p:spPr/>
        <p:txBody>
          <a:bodyPr/>
          <a:lstStyle/>
          <a:p>
            <a:endParaRPr lang="nb-NO"/>
          </a:p>
        </p:txBody>
      </p:sp>
      <p:sp>
        <p:nvSpPr>
          <p:cNvPr id="6" name="Slide Number Placeholder 5">
            <a:extLst>
              <a:ext uri="{FF2B5EF4-FFF2-40B4-BE49-F238E27FC236}">
                <a16:creationId xmlns:a16="http://schemas.microsoft.com/office/drawing/2014/main" id="{E641838C-9262-4FC4-846B-8F124274AE39}"/>
              </a:ext>
            </a:extLst>
          </p:cNvPr>
          <p:cNvSpPr>
            <a:spLocks noGrp="1"/>
          </p:cNvSpPr>
          <p:nvPr>
            <p:ph type="sldNum" sz="quarter" idx="12"/>
          </p:nvPr>
        </p:nvSpPr>
        <p:spPr/>
        <p:txBody>
          <a:bodyPr/>
          <a:lstStyle/>
          <a:p>
            <a:fld id="{B4E1379D-808C-462B-9D83-2625ABA9213B}" type="slidenum">
              <a:rPr lang="nb-NO" smtClean="0"/>
              <a:t>‹#›</a:t>
            </a:fld>
            <a:endParaRPr lang="nb-NO"/>
          </a:p>
        </p:txBody>
      </p:sp>
    </p:spTree>
    <p:extLst>
      <p:ext uri="{BB962C8B-B14F-4D97-AF65-F5344CB8AC3E}">
        <p14:creationId xmlns:p14="http://schemas.microsoft.com/office/powerpoint/2010/main" val="372062423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2D37D602-6717-4F6A-A93B-F135841B457A}"/>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nb-NO"/>
          </a:p>
        </p:txBody>
      </p:sp>
      <p:sp>
        <p:nvSpPr>
          <p:cNvPr id="3" name="Vertical Text Placeholder 2">
            <a:extLst>
              <a:ext uri="{FF2B5EF4-FFF2-40B4-BE49-F238E27FC236}">
                <a16:creationId xmlns:a16="http://schemas.microsoft.com/office/drawing/2014/main" id="{B14E7F01-9D75-4BF7-AFB4-3F5B2D98F3EB}"/>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nb-NO"/>
          </a:p>
        </p:txBody>
      </p:sp>
      <p:sp>
        <p:nvSpPr>
          <p:cNvPr id="4" name="Date Placeholder 3">
            <a:extLst>
              <a:ext uri="{FF2B5EF4-FFF2-40B4-BE49-F238E27FC236}">
                <a16:creationId xmlns:a16="http://schemas.microsoft.com/office/drawing/2014/main" id="{8F073747-1A99-475E-8EEA-34174A0C7AAA}"/>
              </a:ext>
            </a:extLst>
          </p:cNvPr>
          <p:cNvSpPr>
            <a:spLocks noGrp="1"/>
          </p:cNvSpPr>
          <p:nvPr>
            <p:ph type="dt" sz="half" idx="10"/>
          </p:nvPr>
        </p:nvSpPr>
        <p:spPr/>
        <p:txBody>
          <a:bodyPr/>
          <a:lstStyle/>
          <a:p>
            <a:fld id="{FF664420-10A8-4B33-9B52-64F5E876752C}" type="datetimeFigureOut">
              <a:rPr lang="nb-NO" smtClean="0"/>
              <a:t>04.05.2020</a:t>
            </a:fld>
            <a:endParaRPr lang="nb-NO"/>
          </a:p>
        </p:txBody>
      </p:sp>
      <p:sp>
        <p:nvSpPr>
          <p:cNvPr id="5" name="Footer Placeholder 4">
            <a:extLst>
              <a:ext uri="{FF2B5EF4-FFF2-40B4-BE49-F238E27FC236}">
                <a16:creationId xmlns:a16="http://schemas.microsoft.com/office/drawing/2014/main" id="{910FD57C-D771-4FC5-B6D6-360A073520AC}"/>
              </a:ext>
            </a:extLst>
          </p:cNvPr>
          <p:cNvSpPr>
            <a:spLocks noGrp="1"/>
          </p:cNvSpPr>
          <p:nvPr>
            <p:ph type="ftr" sz="quarter" idx="11"/>
          </p:nvPr>
        </p:nvSpPr>
        <p:spPr/>
        <p:txBody>
          <a:bodyPr/>
          <a:lstStyle/>
          <a:p>
            <a:endParaRPr lang="nb-NO"/>
          </a:p>
        </p:txBody>
      </p:sp>
      <p:sp>
        <p:nvSpPr>
          <p:cNvPr id="6" name="Slide Number Placeholder 5">
            <a:extLst>
              <a:ext uri="{FF2B5EF4-FFF2-40B4-BE49-F238E27FC236}">
                <a16:creationId xmlns:a16="http://schemas.microsoft.com/office/drawing/2014/main" id="{BA63F645-6297-4E17-83F0-AA6D1C7795CD}"/>
              </a:ext>
            </a:extLst>
          </p:cNvPr>
          <p:cNvSpPr>
            <a:spLocks noGrp="1"/>
          </p:cNvSpPr>
          <p:nvPr>
            <p:ph type="sldNum" sz="quarter" idx="12"/>
          </p:nvPr>
        </p:nvSpPr>
        <p:spPr/>
        <p:txBody>
          <a:bodyPr/>
          <a:lstStyle/>
          <a:p>
            <a:fld id="{B4E1379D-808C-462B-9D83-2625ABA9213B}" type="slidenum">
              <a:rPr lang="nb-NO" smtClean="0"/>
              <a:t>‹#›</a:t>
            </a:fld>
            <a:endParaRPr lang="nb-NO"/>
          </a:p>
        </p:txBody>
      </p:sp>
    </p:spTree>
    <p:extLst>
      <p:ext uri="{BB962C8B-B14F-4D97-AF65-F5344CB8AC3E}">
        <p14:creationId xmlns:p14="http://schemas.microsoft.com/office/powerpoint/2010/main" val="53931802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tellysbilde">
    <p:spTree>
      <p:nvGrpSpPr>
        <p:cNvPr id="1" name=""/>
        <p:cNvGrpSpPr/>
        <p:nvPr/>
      </p:nvGrpSpPr>
      <p:grpSpPr>
        <a:xfrm>
          <a:off x="0" y="0"/>
          <a:ext cx="0" cy="0"/>
          <a:chOff x="0" y="0"/>
          <a:chExt cx="0" cy="0"/>
        </a:xfrm>
      </p:grpSpPr>
      <p:sp>
        <p:nvSpPr>
          <p:cNvPr id="2" name="Tittel 1"/>
          <p:cNvSpPr>
            <a:spLocks noGrp="1"/>
          </p:cNvSpPr>
          <p:nvPr>
            <p:ph type="ctrTitle"/>
          </p:nvPr>
        </p:nvSpPr>
        <p:spPr>
          <a:xfrm>
            <a:off x="914400" y="2130426"/>
            <a:ext cx="10363200" cy="1470025"/>
          </a:xfrm>
        </p:spPr>
        <p:txBody>
          <a:bodyPr/>
          <a:lstStyle/>
          <a:p>
            <a:r>
              <a:rPr lang="nb-NO"/>
              <a:t>Klikk for å redigere tittelstil</a:t>
            </a:r>
          </a:p>
        </p:txBody>
      </p:sp>
      <p:sp>
        <p:nvSpPr>
          <p:cNvPr id="3" name="Undertittel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b-NO"/>
              <a:t>Klikk for å redigere undertittelstil i malen</a:t>
            </a:r>
          </a:p>
        </p:txBody>
      </p:sp>
      <p:sp>
        <p:nvSpPr>
          <p:cNvPr id="4" name="Plassholder for dato 3"/>
          <p:cNvSpPr>
            <a:spLocks noGrp="1"/>
          </p:cNvSpPr>
          <p:nvPr>
            <p:ph type="dt" sz="half" idx="10"/>
          </p:nvPr>
        </p:nvSpPr>
        <p:spPr/>
        <p:txBody>
          <a:bodyPr/>
          <a:lstStyle/>
          <a:p>
            <a:fld id="{844A16E5-087B-4E6E-BCD8-41E8DA8FC410}" type="datetimeFigureOut">
              <a:rPr lang="nb-NO" smtClean="0"/>
              <a:t>04.05.2020</a:t>
            </a:fld>
            <a:endParaRPr lang="nb-NO"/>
          </a:p>
        </p:txBody>
      </p:sp>
      <p:sp>
        <p:nvSpPr>
          <p:cNvPr id="5" name="Plassholder for bunntekst 4"/>
          <p:cNvSpPr>
            <a:spLocks noGrp="1"/>
          </p:cNvSpPr>
          <p:nvPr>
            <p:ph type="ftr" sz="quarter" idx="11"/>
          </p:nvPr>
        </p:nvSpPr>
        <p:spPr/>
        <p:txBody>
          <a:bodyPr/>
          <a:lstStyle/>
          <a:p>
            <a:endParaRPr lang="nb-NO"/>
          </a:p>
        </p:txBody>
      </p:sp>
      <p:sp>
        <p:nvSpPr>
          <p:cNvPr id="6" name="Plassholder for lysbildenummer 5"/>
          <p:cNvSpPr>
            <a:spLocks noGrp="1"/>
          </p:cNvSpPr>
          <p:nvPr>
            <p:ph type="sldNum" sz="quarter" idx="12"/>
          </p:nvPr>
        </p:nvSpPr>
        <p:spPr/>
        <p:txBody>
          <a:bodyPr/>
          <a:lstStyle/>
          <a:p>
            <a:fld id="{4F84BC6A-603A-46BA-9571-97B4708869CE}" type="slidenum">
              <a:rPr lang="nb-NO" smtClean="0"/>
              <a:t>‹#›</a:t>
            </a:fld>
            <a:endParaRPr lang="nb-NO"/>
          </a:p>
        </p:txBody>
      </p:sp>
    </p:spTree>
    <p:extLst>
      <p:ext uri="{BB962C8B-B14F-4D97-AF65-F5344CB8AC3E}">
        <p14:creationId xmlns:p14="http://schemas.microsoft.com/office/powerpoint/2010/main" val="289614059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tel og innho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a:t>Klikk for å redigere tittelstil</a:t>
            </a:r>
          </a:p>
        </p:txBody>
      </p:sp>
      <p:sp>
        <p:nvSpPr>
          <p:cNvPr id="3" name="Plassholder for innhold 2"/>
          <p:cNvSpPr>
            <a:spLocks noGrp="1"/>
          </p:cNvSpPr>
          <p:nvPr>
            <p:ph idx="1"/>
          </p:nvPr>
        </p:nvSpPr>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dato 3"/>
          <p:cNvSpPr>
            <a:spLocks noGrp="1"/>
          </p:cNvSpPr>
          <p:nvPr>
            <p:ph type="dt" sz="half" idx="10"/>
          </p:nvPr>
        </p:nvSpPr>
        <p:spPr/>
        <p:txBody>
          <a:bodyPr/>
          <a:lstStyle/>
          <a:p>
            <a:fld id="{844A16E5-087B-4E6E-BCD8-41E8DA8FC410}" type="datetimeFigureOut">
              <a:rPr lang="nb-NO" smtClean="0"/>
              <a:t>04.05.2020</a:t>
            </a:fld>
            <a:endParaRPr lang="nb-NO"/>
          </a:p>
        </p:txBody>
      </p:sp>
      <p:sp>
        <p:nvSpPr>
          <p:cNvPr id="5" name="Plassholder for bunntekst 4"/>
          <p:cNvSpPr>
            <a:spLocks noGrp="1"/>
          </p:cNvSpPr>
          <p:nvPr>
            <p:ph type="ftr" sz="quarter" idx="11"/>
          </p:nvPr>
        </p:nvSpPr>
        <p:spPr/>
        <p:txBody>
          <a:bodyPr/>
          <a:lstStyle/>
          <a:p>
            <a:endParaRPr lang="nb-NO"/>
          </a:p>
        </p:txBody>
      </p:sp>
      <p:sp>
        <p:nvSpPr>
          <p:cNvPr id="6" name="Plassholder for lysbildenummer 5"/>
          <p:cNvSpPr>
            <a:spLocks noGrp="1"/>
          </p:cNvSpPr>
          <p:nvPr>
            <p:ph type="sldNum" sz="quarter" idx="12"/>
          </p:nvPr>
        </p:nvSpPr>
        <p:spPr/>
        <p:txBody>
          <a:bodyPr/>
          <a:lstStyle/>
          <a:p>
            <a:fld id="{4F84BC6A-603A-46BA-9571-97B4708869CE}" type="slidenum">
              <a:rPr lang="nb-NO" smtClean="0"/>
              <a:t>‹#›</a:t>
            </a:fld>
            <a:endParaRPr lang="nb-NO"/>
          </a:p>
        </p:txBody>
      </p:sp>
    </p:spTree>
    <p:extLst>
      <p:ext uri="{BB962C8B-B14F-4D97-AF65-F5344CB8AC3E}">
        <p14:creationId xmlns:p14="http://schemas.microsoft.com/office/powerpoint/2010/main" val="331508504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Deloverskrift">
    <p:spTree>
      <p:nvGrpSpPr>
        <p:cNvPr id="1" name=""/>
        <p:cNvGrpSpPr/>
        <p:nvPr/>
      </p:nvGrpSpPr>
      <p:grpSpPr>
        <a:xfrm>
          <a:off x="0" y="0"/>
          <a:ext cx="0" cy="0"/>
          <a:chOff x="0" y="0"/>
          <a:chExt cx="0" cy="0"/>
        </a:xfrm>
      </p:grpSpPr>
      <p:sp>
        <p:nvSpPr>
          <p:cNvPr id="2" name="Tittel 1"/>
          <p:cNvSpPr>
            <a:spLocks noGrp="1"/>
          </p:cNvSpPr>
          <p:nvPr>
            <p:ph type="title"/>
          </p:nvPr>
        </p:nvSpPr>
        <p:spPr>
          <a:xfrm>
            <a:off x="963084" y="4406901"/>
            <a:ext cx="10363200" cy="1362075"/>
          </a:xfrm>
        </p:spPr>
        <p:txBody>
          <a:bodyPr anchor="t"/>
          <a:lstStyle>
            <a:lvl1pPr algn="l">
              <a:defRPr sz="4000" b="1" cap="all"/>
            </a:lvl1pPr>
          </a:lstStyle>
          <a:p>
            <a:r>
              <a:rPr lang="nb-NO"/>
              <a:t>Klikk for å redigere tittelstil</a:t>
            </a:r>
          </a:p>
        </p:txBody>
      </p:sp>
      <p:sp>
        <p:nvSpPr>
          <p:cNvPr id="3" name="Plassholder for tekst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b-NO"/>
              <a:t>Klikk for å redigere tekststiler i malen</a:t>
            </a:r>
          </a:p>
        </p:txBody>
      </p:sp>
      <p:sp>
        <p:nvSpPr>
          <p:cNvPr id="4" name="Plassholder for dato 3"/>
          <p:cNvSpPr>
            <a:spLocks noGrp="1"/>
          </p:cNvSpPr>
          <p:nvPr>
            <p:ph type="dt" sz="half" idx="10"/>
          </p:nvPr>
        </p:nvSpPr>
        <p:spPr/>
        <p:txBody>
          <a:bodyPr/>
          <a:lstStyle/>
          <a:p>
            <a:fld id="{844A16E5-087B-4E6E-BCD8-41E8DA8FC410}" type="datetimeFigureOut">
              <a:rPr lang="nb-NO" smtClean="0"/>
              <a:t>04.05.2020</a:t>
            </a:fld>
            <a:endParaRPr lang="nb-NO"/>
          </a:p>
        </p:txBody>
      </p:sp>
      <p:sp>
        <p:nvSpPr>
          <p:cNvPr id="5" name="Plassholder for bunntekst 4"/>
          <p:cNvSpPr>
            <a:spLocks noGrp="1"/>
          </p:cNvSpPr>
          <p:nvPr>
            <p:ph type="ftr" sz="quarter" idx="11"/>
          </p:nvPr>
        </p:nvSpPr>
        <p:spPr/>
        <p:txBody>
          <a:bodyPr/>
          <a:lstStyle/>
          <a:p>
            <a:endParaRPr lang="nb-NO"/>
          </a:p>
        </p:txBody>
      </p:sp>
      <p:sp>
        <p:nvSpPr>
          <p:cNvPr id="6" name="Plassholder for lysbildenummer 5"/>
          <p:cNvSpPr>
            <a:spLocks noGrp="1"/>
          </p:cNvSpPr>
          <p:nvPr>
            <p:ph type="sldNum" sz="quarter" idx="12"/>
          </p:nvPr>
        </p:nvSpPr>
        <p:spPr/>
        <p:txBody>
          <a:bodyPr/>
          <a:lstStyle/>
          <a:p>
            <a:fld id="{4F84BC6A-603A-46BA-9571-97B4708869CE}" type="slidenum">
              <a:rPr lang="nb-NO" smtClean="0"/>
              <a:t>‹#›</a:t>
            </a:fld>
            <a:endParaRPr lang="nb-NO"/>
          </a:p>
        </p:txBody>
      </p:sp>
    </p:spTree>
    <p:extLst>
      <p:ext uri="{BB962C8B-B14F-4D97-AF65-F5344CB8AC3E}">
        <p14:creationId xmlns:p14="http://schemas.microsoft.com/office/powerpoint/2010/main" val="400898283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o innholdsdeler">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a:t>Klikk for å redigere tittelstil</a:t>
            </a:r>
          </a:p>
        </p:txBody>
      </p:sp>
      <p:sp>
        <p:nvSpPr>
          <p:cNvPr id="3" name="Plassholder for innhold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innhold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5" name="Plassholder for dato 4"/>
          <p:cNvSpPr>
            <a:spLocks noGrp="1"/>
          </p:cNvSpPr>
          <p:nvPr>
            <p:ph type="dt" sz="half" idx="10"/>
          </p:nvPr>
        </p:nvSpPr>
        <p:spPr/>
        <p:txBody>
          <a:bodyPr/>
          <a:lstStyle/>
          <a:p>
            <a:fld id="{844A16E5-087B-4E6E-BCD8-41E8DA8FC410}" type="datetimeFigureOut">
              <a:rPr lang="nb-NO" smtClean="0"/>
              <a:t>04.05.2020</a:t>
            </a:fld>
            <a:endParaRPr lang="nb-NO"/>
          </a:p>
        </p:txBody>
      </p:sp>
      <p:sp>
        <p:nvSpPr>
          <p:cNvPr id="6" name="Plassholder for bunntekst 5"/>
          <p:cNvSpPr>
            <a:spLocks noGrp="1"/>
          </p:cNvSpPr>
          <p:nvPr>
            <p:ph type="ftr" sz="quarter" idx="11"/>
          </p:nvPr>
        </p:nvSpPr>
        <p:spPr/>
        <p:txBody>
          <a:bodyPr/>
          <a:lstStyle/>
          <a:p>
            <a:endParaRPr lang="nb-NO"/>
          </a:p>
        </p:txBody>
      </p:sp>
      <p:sp>
        <p:nvSpPr>
          <p:cNvPr id="7" name="Plassholder for lysbildenummer 6"/>
          <p:cNvSpPr>
            <a:spLocks noGrp="1"/>
          </p:cNvSpPr>
          <p:nvPr>
            <p:ph type="sldNum" sz="quarter" idx="12"/>
          </p:nvPr>
        </p:nvSpPr>
        <p:spPr/>
        <p:txBody>
          <a:bodyPr/>
          <a:lstStyle/>
          <a:p>
            <a:fld id="{4F84BC6A-603A-46BA-9571-97B4708869CE}" type="slidenum">
              <a:rPr lang="nb-NO" smtClean="0"/>
              <a:t>‹#›</a:t>
            </a:fld>
            <a:endParaRPr lang="nb-NO"/>
          </a:p>
        </p:txBody>
      </p:sp>
    </p:spTree>
    <p:extLst>
      <p:ext uri="{BB962C8B-B14F-4D97-AF65-F5344CB8AC3E}">
        <p14:creationId xmlns:p14="http://schemas.microsoft.com/office/powerpoint/2010/main" val="15110702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Sammenligning">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lvl1pPr>
              <a:defRPr/>
            </a:lvl1pPr>
          </a:lstStyle>
          <a:p>
            <a:r>
              <a:rPr lang="nb-NO"/>
              <a:t>Klikk for å redigere tittelstil</a:t>
            </a:r>
          </a:p>
        </p:txBody>
      </p:sp>
      <p:sp>
        <p:nvSpPr>
          <p:cNvPr id="3" name="Plassholder for tekst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b-NO"/>
              <a:t>Klikk for å redigere tekststiler i malen</a:t>
            </a:r>
          </a:p>
        </p:txBody>
      </p:sp>
      <p:sp>
        <p:nvSpPr>
          <p:cNvPr id="4" name="Plassholder for innhold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5" name="Plassholder for tekst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b-NO"/>
              <a:t>Klikk for å redigere tekststiler i malen</a:t>
            </a:r>
          </a:p>
        </p:txBody>
      </p:sp>
      <p:sp>
        <p:nvSpPr>
          <p:cNvPr id="6" name="Plassholder for innhold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7" name="Plassholder for dato 6"/>
          <p:cNvSpPr>
            <a:spLocks noGrp="1"/>
          </p:cNvSpPr>
          <p:nvPr>
            <p:ph type="dt" sz="half" idx="10"/>
          </p:nvPr>
        </p:nvSpPr>
        <p:spPr/>
        <p:txBody>
          <a:bodyPr/>
          <a:lstStyle/>
          <a:p>
            <a:fld id="{844A16E5-087B-4E6E-BCD8-41E8DA8FC410}" type="datetimeFigureOut">
              <a:rPr lang="nb-NO" smtClean="0"/>
              <a:t>04.05.2020</a:t>
            </a:fld>
            <a:endParaRPr lang="nb-NO"/>
          </a:p>
        </p:txBody>
      </p:sp>
      <p:sp>
        <p:nvSpPr>
          <p:cNvPr id="8" name="Plassholder for bunntekst 7"/>
          <p:cNvSpPr>
            <a:spLocks noGrp="1"/>
          </p:cNvSpPr>
          <p:nvPr>
            <p:ph type="ftr" sz="quarter" idx="11"/>
          </p:nvPr>
        </p:nvSpPr>
        <p:spPr/>
        <p:txBody>
          <a:bodyPr/>
          <a:lstStyle/>
          <a:p>
            <a:endParaRPr lang="nb-NO"/>
          </a:p>
        </p:txBody>
      </p:sp>
      <p:sp>
        <p:nvSpPr>
          <p:cNvPr id="9" name="Plassholder for lysbildenummer 8"/>
          <p:cNvSpPr>
            <a:spLocks noGrp="1"/>
          </p:cNvSpPr>
          <p:nvPr>
            <p:ph type="sldNum" sz="quarter" idx="12"/>
          </p:nvPr>
        </p:nvSpPr>
        <p:spPr/>
        <p:txBody>
          <a:bodyPr/>
          <a:lstStyle/>
          <a:p>
            <a:fld id="{4F84BC6A-603A-46BA-9571-97B4708869CE}" type="slidenum">
              <a:rPr lang="nb-NO" smtClean="0"/>
              <a:t>‹#›</a:t>
            </a:fld>
            <a:endParaRPr lang="nb-NO"/>
          </a:p>
        </p:txBody>
      </p:sp>
    </p:spTree>
    <p:extLst>
      <p:ext uri="{BB962C8B-B14F-4D97-AF65-F5344CB8AC3E}">
        <p14:creationId xmlns:p14="http://schemas.microsoft.com/office/powerpoint/2010/main" val="96331871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Bare tittel">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a:t>Klikk for å redigere tittelstil</a:t>
            </a:r>
          </a:p>
        </p:txBody>
      </p:sp>
      <p:sp>
        <p:nvSpPr>
          <p:cNvPr id="3" name="Plassholder for dato 2"/>
          <p:cNvSpPr>
            <a:spLocks noGrp="1"/>
          </p:cNvSpPr>
          <p:nvPr>
            <p:ph type="dt" sz="half" idx="10"/>
          </p:nvPr>
        </p:nvSpPr>
        <p:spPr/>
        <p:txBody>
          <a:bodyPr/>
          <a:lstStyle/>
          <a:p>
            <a:fld id="{844A16E5-087B-4E6E-BCD8-41E8DA8FC410}" type="datetimeFigureOut">
              <a:rPr lang="nb-NO" smtClean="0"/>
              <a:t>04.05.2020</a:t>
            </a:fld>
            <a:endParaRPr lang="nb-NO"/>
          </a:p>
        </p:txBody>
      </p:sp>
      <p:sp>
        <p:nvSpPr>
          <p:cNvPr id="4" name="Plassholder for bunntekst 3"/>
          <p:cNvSpPr>
            <a:spLocks noGrp="1"/>
          </p:cNvSpPr>
          <p:nvPr>
            <p:ph type="ftr" sz="quarter" idx="11"/>
          </p:nvPr>
        </p:nvSpPr>
        <p:spPr/>
        <p:txBody>
          <a:bodyPr/>
          <a:lstStyle/>
          <a:p>
            <a:endParaRPr lang="nb-NO"/>
          </a:p>
        </p:txBody>
      </p:sp>
      <p:sp>
        <p:nvSpPr>
          <p:cNvPr id="5" name="Plassholder for lysbildenummer 4"/>
          <p:cNvSpPr>
            <a:spLocks noGrp="1"/>
          </p:cNvSpPr>
          <p:nvPr>
            <p:ph type="sldNum" sz="quarter" idx="12"/>
          </p:nvPr>
        </p:nvSpPr>
        <p:spPr/>
        <p:txBody>
          <a:bodyPr/>
          <a:lstStyle/>
          <a:p>
            <a:fld id="{4F84BC6A-603A-46BA-9571-97B4708869CE}" type="slidenum">
              <a:rPr lang="nb-NO" smtClean="0"/>
              <a:t>‹#›</a:t>
            </a:fld>
            <a:endParaRPr lang="nb-NO"/>
          </a:p>
        </p:txBody>
      </p:sp>
    </p:spTree>
    <p:extLst>
      <p:ext uri="{BB962C8B-B14F-4D97-AF65-F5344CB8AC3E}">
        <p14:creationId xmlns:p14="http://schemas.microsoft.com/office/powerpoint/2010/main" val="259234996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Tomt">
    <p:spTree>
      <p:nvGrpSpPr>
        <p:cNvPr id="1" name=""/>
        <p:cNvGrpSpPr/>
        <p:nvPr/>
      </p:nvGrpSpPr>
      <p:grpSpPr>
        <a:xfrm>
          <a:off x="0" y="0"/>
          <a:ext cx="0" cy="0"/>
          <a:chOff x="0" y="0"/>
          <a:chExt cx="0" cy="0"/>
        </a:xfrm>
      </p:grpSpPr>
      <p:sp>
        <p:nvSpPr>
          <p:cNvPr id="2" name="Plassholder for dato 1"/>
          <p:cNvSpPr>
            <a:spLocks noGrp="1"/>
          </p:cNvSpPr>
          <p:nvPr>
            <p:ph type="dt" sz="half" idx="10"/>
          </p:nvPr>
        </p:nvSpPr>
        <p:spPr/>
        <p:txBody>
          <a:bodyPr/>
          <a:lstStyle/>
          <a:p>
            <a:fld id="{844A16E5-087B-4E6E-BCD8-41E8DA8FC410}" type="datetimeFigureOut">
              <a:rPr lang="nb-NO" smtClean="0"/>
              <a:t>04.05.2020</a:t>
            </a:fld>
            <a:endParaRPr lang="nb-NO"/>
          </a:p>
        </p:txBody>
      </p:sp>
      <p:sp>
        <p:nvSpPr>
          <p:cNvPr id="3" name="Plassholder for bunntekst 2"/>
          <p:cNvSpPr>
            <a:spLocks noGrp="1"/>
          </p:cNvSpPr>
          <p:nvPr>
            <p:ph type="ftr" sz="quarter" idx="11"/>
          </p:nvPr>
        </p:nvSpPr>
        <p:spPr/>
        <p:txBody>
          <a:bodyPr/>
          <a:lstStyle/>
          <a:p>
            <a:endParaRPr lang="nb-NO"/>
          </a:p>
        </p:txBody>
      </p:sp>
      <p:sp>
        <p:nvSpPr>
          <p:cNvPr id="4" name="Plassholder for lysbildenummer 3"/>
          <p:cNvSpPr>
            <a:spLocks noGrp="1"/>
          </p:cNvSpPr>
          <p:nvPr>
            <p:ph type="sldNum" sz="quarter" idx="12"/>
          </p:nvPr>
        </p:nvSpPr>
        <p:spPr/>
        <p:txBody>
          <a:bodyPr/>
          <a:lstStyle/>
          <a:p>
            <a:fld id="{4F84BC6A-603A-46BA-9571-97B4708869CE}" type="slidenum">
              <a:rPr lang="nb-NO" smtClean="0"/>
              <a:t>‹#›</a:t>
            </a:fld>
            <a:endParaRPr lang="nb-NO"/>
          </a:p>
        </p:txBody>
      </p:sp>
    </p:spTree>
    <p:extLst>
      <p:ext uri="{BB962C8B-B14F-4D97-AF65-F5344CB8AC3E}">
        <p14:creationId xmlns:p14="http://schemas.microsoft.com/office/powerpoint/2010/main" val="88358736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96EAF7-2EBF-4992-BDE6-B91DAADDCEE6}"/>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nb-NO"/>
          </a:p>
        </p:txBody>
      </p:sp>
      <p:sp>
        <p:nvSpPr>
          <p:cNvPr id="3" name="Text Placeholder 2">
            <a:extLst>
              <a:ext uri="{FF2B5EF4-FFF2-40B4-BE49-F238E27FC236}">
                <a16:creationId xmlns:a16="http://schemas.microsoft.com/office/drawing/2014/main" id="{1960BDF6-2D57-481A-B710-28DFDC555E63}"/>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EB19D587-5C9D-4CF3-A066-4A6AA679801D}"/>
              </a:ext>
            </a:extLst>
          </p:cNvPr>
          <p:cNvSpPr>
            <a:spLocks noGrp="1"/>
          </p:cNvSpPr>
          <p:nvPr>
            <p:ph type="dt" sz="half" idx="10"/>
          </p:nvPr>
        </p:nvSpPr>
        <p:spPr/>
        <p:txBody>
          <a:bodyPr/>
          <a:lstStyle/>
          <a:p>
            <a:fld id="{85A1E015-9782-4EC3-8F08-48F98B294581}" type="datetimeFigureOut">
              <a:rPr lang="nb-NO" smtClean="0"/>
              <a:t>04.05.2020</a:t>
            </a:fld>
            <a:endParaRPr lang="nb-NO"/>
          </a:p>
        </p:txBody>
      </p:sp>
      <p:sp>
        <p:nvSpPr>
          <p:cNvPr id="5" name="Footer Placeholder 4">
            <a:extLst>
              <a:ext uri="{FF2B5EF4-FFF2-40B4-BE49-F238E27FC236}">
                <a16:creationId xmlns:a16="http://schemas.microsoft.com/office/drawing/2014/main" id="{96FD0C1E-CA75-40CD-B3E5-58A8C077B181}"/>
              </a:ext>
            </a:extLst>
          </p:cNvPr>
          <p:cNvSpPr>
            <a:spLocks noGrp="1"/>
          </p:cNvSpPr>
          <p:nvPr>
            <p:ph type="ftr" sz="quarter" idx="11"/>
          </p:nvPr>
        </p:nvSpPr>
        <p:spPr/>
        <p:txBody>
          <a:bodyPr/>
          <a:lstStyle/>
          <a:p>
            <a:endParaRPr lang="nb-NO"/>
          </a:p>
        </p:txBody>
      </p:sp>
      <p:sp>
        <p:nvSpPr>
          <p:cNvPr id="6" name="Slide Number Placeholder 5">
            <a:extLst>
              <a:ext uri="{FF2B5EF4-FFF2-40B4-BE49-F238E27FC236}">
                <a16:creationId xmlns:a16="http://schemas.microsoft.com/office/drawing/2014/main" id="{AA355518-5895-4F33-B5FB-C7EFCCEA72D8}"/>
              </a:ext>
            </a:extLst>
          </p:cNvPr>
          <p:cNvSpPr>
            <a:spLocks noGrp="1"/>
          </p:cNvSpPr>
          <p:nvPr>
            <p:ph type="sldNum" sz="quarter" idx="12"/>
          </p:nvPr>
        </p:nvSpPr>
        <p:spPr/>
        <p:txBody>
          <a:bodyPr/>
          <a:lstStyle/>
          <a:p>
            <a:fld id="{A6AA83FD-B083-4559-8CB9-9E61EB65E776}" type="slidenum">
              <a:rPr lang="nb-NO" smtClean="0"/>
              <a:t>‹#›</a:t>
            </a:fld>
            <a:endParaRPr lang="nb-NO"/>
          </a:p>
        </p:txBody>
      </p:sp>
    </p:spTree>
    <p:extLst>
      <p:ext uri="{BB962C8B-B14F-4D97-AF65-F5344CB8AC3E}">
        <p14:creationId xmlns:p14="http://schemas.microsoft.com/office/powerpoint/2010/main" val="3582946128"/>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Innhold med tekst">
    <p:spTree>
      <p:nvGrpSpPr>
        <p:cNvPr id="1" name=""/>
        <p:cNvGrpSpPr/>
        <p:nvPr/>
      </p:nvGrpSpPr>
      <p:grpSpPr>
        <a:xfrm>
          <a:off x="0" y="0"/>
          <a:ext cx="0" cy="0"/>
          <a:chOff x="0" y="0"/>
          <a:chExt cx="0" cy="0"/>
        </a:xfrm>
      </p:grpSpPr>
      <p:sp>
        <p:nvSpPr>
          <p:cNvPr id="2" name="Tittel 1"/>
          <p:cNvSpPr>
            <a:spLocks noGrp="1"/>
          </p:cNvSpPr>
          <p:nvPr>
            <p:ph type="title"/>
          </p:nvPr>
        </p:nvSpPr>
        <p:spPr>
          <a:xfrm>
            <a:off x="609601" y="273050"/>
            <a:ext cx="4011084" cy="1162050"/>
          </a:xfrm>
        </p:spPr>
        <p:txBody>
          <a:bodyPr anchor="b"/>
          <a:lstStyle>
            <a:lvl1pPr algn="l">
              <a:defRPr sz="2000" b="1"/>
            </a:lvl1pPr>
          </a:lstStyle>
          <a:p>
            <a:r>
              <a:rPr lang="nb-NO"/>
              <a:t>Klikk for å redigere tittelstil</a:t>
            </a:r>
          </a:p>
        </p:txBody>
      </p:sp>
      <p:sp>
        <p:nvSpPr>
          <p:cNvPr id="3" name="Plassholder for innhold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tekst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b-NO"/>
              <a:t>Klikk for å redigere tekststiler i malen</a:t>
            </a:r>
          </a:p>
        </p:txBody>
      </p:sp>
      <p:sp>
        <p:nvSpPr>
          <p:cNvPr id="5" name="Plassholder for dato 4"/>
          <p:cNvSpPr>
            <a:spLocks noGrp="1"/>
          </p:cNvSpPr>
          <p:nvPr>
            <p:ph type="dt" sz="half" idx="10"/>
          </p:nvPr>
        </p:nvSpPr>
        <p:spPr/>
        <p:txBody>
          <a:bodyPr/>
          <a:lstStyle/>
          <a:p>
            <a:fld id="{844A16E5-087B-4E6E-BCD8-41E8DA8FC410}" type="datetimeFigureOut">
              <a:rPr lang="nb-NO" smtClean="0"/>
              <a:t>04.05.2020</a:t>
            </a:fld>
            <a:endParaRPr lang="nb-NO"/>
          </a:p>
        </p:txBody>
      </p:sp>
      <p:sp>
        <p:nvSpPr>
          <p:cNvPr id="6" name="Plassholder for bunntekst 5"/>
          <p:cNvSpPr>
            <a:spLocks noGrp="1"/>
          </p:cNvSpPr>
          <p:nvPr>
            <p:ph type="ftr" sz="quarter" idx="11"/>
          </p:nvPr>
        </p:nvSpPr>
        <p:spPr/>
        <p:txBody>
          <a:bodyPr/>
          <a:lstStyle/>
          <a:p>
            <a:endParaRPr lang="nb-NO"/>
          </a:p>
        </p:txBody>
      </p:sp>
      <p:sp>
        <p:nvSpPr>
          <p:cNvPr id="7" name="Plassholder for lysbildenummer 6"/>
          <p:cNvSpPr>
            <a:spLocks noGrp="1"/>
          </p:cNvSpPr>
          <p:nvPr>
            <p:ph type="sldNum" sz="quarter" idx="12"/>
          </p:nvPr>
        </p:nvSpPr>
        <p:spPr/>
        <p:txBody>
          <a:bodyPr/>
          <a:lstStyle/>
          <a:p>
            <a:fld id="{4F84BC6A-603A-46BA-9571-97B4708869CE}" type="slidenum">
              <a:rPr lang="nb-NO" smtClean="0"/>
              <a:t>‹#›</a:t>
            </a:fld>
            <a:endParaRPr lang="nb-NO"/>
          </a:p>
        </p:txBody>
      </p:sp>
    </p:spTree>
    <p:extLst>
      <p:ext uri="{BB962C8B-B14F-4D97-AF65-F5344CB8AC3E}">
        <p14:creationId xmlns:p14="http://schemas.microsoft.com/office/powerpoint/2010/main" val="80798902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Bilde med tekst">
    <p:spTree>
      <p:nvGrpSpPr>
        <p:cNvPr id="1" name=""/>
        <p:cNvGrpSpPr/>
        <p:nvPr/>
      </p:nvGrpSpPr>
      <p:grpSpPr>
        <a:xfrm>
          <a:off x="0" y="0"/>
          <a:ext cx="0" cy="0"/>
          <a:chOff x="0" y="0"/>
          <a:chExt cx="0" cy="0"/>
        </a:xfrm>
      </p:grpSpPr>
      <p:sp>
        <p:nvSpPr>
          <p:cNvPr id="2" name="Tittel 1"/>
          <p:cNvSpPr>
            <a:spLocks noGrp="1"/>
          </p:cNvSpPr>
          <p:nvPr>
            <p:ph type="title"/>
          </p:nvPr>
        </p:nvSpPr>
        <p:spPr>
          <a:xfrm>
            <a:off x="2389717" y="4800600"/>
            <a:ext cx="7315200" cy="566738"/>
          </a:xfrm>
        </p:spPr>
        <p:txBody>
          <a:bodyPr anchor="b"/>
          <a:lstStyle>
            <a:lvl1pPr algn="l">
              <a:defRPr sz="2000" b="1"/>
            </a:lvl1pPr>
          </a:lstStyle>
          <a:p>
            <a:r>
              <a:rPr lang="nb-NO"/>
              <a:t>Klikk for å redigere tittelstil</a:t>
            </a:r>
          </a:p>
        </p:txBody>
      </p:sp>
      <p:sp>
        <p:nvSpPr>
          <p:cNvPr id="3" name="Plassholder for bilde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b-NO"/>
          </a:p>
        </p:txBody>
      </p:sp>
      <p:sp>
        <p:nvSpPr>
          <p:cNvPr id="4" name="Plassholder for tekst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b-NO"/>
              <a:t>Klikk for å redigere tekststiler i malen</a:t>
            </a:r>
          </a:p>
        </p:txBody>
      </p:sp>
      <p:sp>
        <p:nvSpPr>
          <p:cNvPr id="5" name="Plassholder for dato 4"/>
          <p:cNvSpPr>
            <a:spLocks noGrp="1"/>
          </p:cNvSpPr>
          <p:nvPr>
            <p:ph type="dt" sz="half" idx="10"/>
          </p:nvPr>
        </p:nvSpPr>
        <p:spPr/>
        <p:txBody>
          <a:bodyPr/>
          <a:lstStyle/>
          <a:p>
            <a:fld id="{844A16E5-087B-4E6E-BCD8-41E8DA8FC410}" type="datetimeFigureOut">
              <a:rPr lang="nb-NO" smtClean="0"/>
              <a:t>04.05.2020</a:t>
            </a:fld>
            <a:endParaRPr lang="nb-NO"/>
          </a:p>
        </p:txBody>
      </p:sp>
      <p:sp>
        <p:nvSpPr>
          <p:cNvPr id="6" name="Plassholder for bunntekst 5"/>
          <p:cNvSpPr>
            <a:spLocks noGrp="1"/>
          </p:cNvSpPr>
          <p:nvPr>
            <p:ph type="ftr" sz="quarter" idx="11"/>
          </p:nvPr>
        </p:nvSpPr>
        <p:spPr/>
        <p:txBody>
          <a:bodyPr/>
          <a:lstStyle/>
          <a:p>
            <a:endParaRPr lang="nb-NO"/>
          </a:p>
        </p:txBody>
      </p:sp>
      <p:sp>
        <p:nvSpPr>
          <p:cNvPr id="7" name="Plassholder for lysbildenummer 6"/>
          <p:cNvSpPr>
            <a:spLocks noGrp="1"/>
          </p:cNvSpPr>
          <p:nvPr>
            <p:ph type="sldNum" sz="quarter" idx="12"/>
          </p:nvPr>
        </p:nvSpPr>
        <p:spPr/>
        <p:txBody>
          <a:bodyPr/>
          <a:lstStyle/>
          <a:p>
            <a:fld id="{4F84BC6A-603A-46BA-9571-97B4708869CE}" type="slidenum">
              <a:rPr lang="nb-NO" smtClean="0"/>
              <a:t>‹#›</a:t>
            </a:fld>
            <a:endParaRPr lang="nb-NO"/>
          </a:p>
        </p:txBody>
      </p:sp>
    </p:spTree>
    <p:extLst>
      <p:ext uri="{BB962C8B-B14F-4D97-AF65-F5344CB8AC3E}">
        <p14:creationId xmlns:p14="http://schemas.microsoft.com/office/powerpoint/2010/main" val="819276998"/>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Loddrett tekst">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a:t>Klikk for å redigere tittelstil</a:t>
            </a:r>
          </a:p>
        </p:txBody>
      </p:sp>
      <p:sp>
        <p:nvSpPr>
          <p:cNvPr id="3" name="Plassholder for loddrett tekst 2"/>
          <p:cNvSpPr>
            <a:spLocks noGrp="1"/>
          </p:cNvSpPr>
          <p:nvPr>
            <p:ph type="body" orient="vert" idx="1"/>
          </p:nvPr>
        </p:nvSpPr>
        <p:spPr/>
        <p:txBody>
          <a:bodyPr vert="eaVert"/>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dato 3"/>
          <p:cNvSpPr>
            <a:spLocks noGrp="1"/>
          </p:cNvSpPr>
          <p:nvPr>
            <p:ph type="dt" sz="half" idx="10"/>
          </p:nvPr>
        </p:nvSpPr>
        <p:spPr/>
        <p:txBody>
          <a:bodyPr/>
          <a:lstStyle/>
          <a:p>
            <a:fld id="{844A16E5-087B-4E6E-BCD8-41E8DA8FC410}" type="datetimeFigureOut">
              <a:rPr lang="nb-NO" smtClean="0"/>
              <a:t>04.05.2020</a:t>
            </a:fld>
            <a:endParaRPr lang="nb-NO"/>
          </a:p>
        </p:txBody>
      </p:sp>
      <p:sp>
        <p:nvSpPr>
          <p:cNvPr id="5" name="Plassholder for bunntekst 4"/>
          <p:cNvSpPr>
            <a:spLocks noGrp="1"/>
          </p:cNvSpPr>
          <p:nvPr>
            <p:ph type="ftr" sz="quarter" idx="11"/>
          </p:nvPr>
        </p:nvSpPr>
        <p:spPr/>
        <p:txBody>
          <a:bodyPr/>
          <a:lstStyle/>
          <a:p>
            <a:endParaRPr lang="nb-NO"/>
          </a:p>
        </p:txBody>
      </p:sp>
      <p:sp>
        <p:nvSpPr>
          <p:cNvPr id="6" name="Plassholder for lysbildenummer 5"/>
          <p:cNvSpPr>
            <a:spLocks noGrp="1"/>
          </p:cNvSpPr>
          <p:nvPr>
            <p:ph type="sldNum" sz="quarter" idx="12"/>
          </p:nvPr>
        </p:nvSpPr>
        <p:spPr/>
        <p:txBody>
          <a:bodyPr/>
          <a:lstStyle/>
          <a:p>
            <a:fld id="{4F84BC6A-603A-46BA-9571-97B4708869CE}" type="slidenum">
              <a:rPr lang="nb-NO" smtClean="0"/>
              <a:t>‹#›</a:t>
            </a:fld>
            <a:endParaRPr lang="nb-NO"/>
          </a:p>
        </p:txBody>
      </p:sp>
    </p:spTree>
    <p:extLst>
      <p:ext uri="{BB962C8B-B14F-4D97-AF65-F5344CB8AC3E}">
        <p14:creationId xmlns:p14="http://schemas.microsoft.com/office/powerpoint/2010/main" val="774010407"/>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Loddrett tittel og tekst">
    <p:spTree>
      <p:nvGrpSpPr>
        <p:cNvPr id="1" name=""/>
        <p:cNvGrpSpPr/>
        <p:nvPr/>
      </p:nvGrpSpPr>
      <p:grpSpPr>
        <a:xfrm>
          <a:off x="0" y="0"/>
          <a:ext cx="0" cy="0"/>
          <a:chOff x="0" y="0"/>
          <a:chExt cx="0" cy="0"/>
        </a:xfrm>
      </p:grpSpPr>
      <p:sp>
        <p:nvSpPr>
          <p:cNvPr id="2" name="Loddrett tittel 1"/>
          <p:cNvSpPr>
            <a:spLocks noGrp="1"/>
          </p:cNvSpPr>
          <p:nvPr>
            <p:ph type="title" orient="vert"/>
          </p:nvPr>
        </p:nvSpPr>
        <p:spPr>
          <a:xfrm>
            <a:off x="8839200" y="274639"/>
            <a:ext cx="2743200" cy="5851525"/>
          </a:xfrm>
        </p:spPr>
        <p:txBody>
          <a:bodyPr vert="eaVert"/>
          <a:lstStyle/>
          <a:p>
            <a:r>
              <a:rPr lang="nb-NO"/>
              <a:t>Klikk for å redigere tittelstil</a:t>
            </a:r>
          </a:p>
        </p:txBody>
      </p:sp>
      <p:sp>
        <p:nvSpPr>
          <p:cNvPr id="3" name="Plassholder for loddrett tekst 2"/>
          <p:cNvSpPr>
            <a:spLocks noGrp="1"/>
          </p:cNvSpPr>
          <p:nvPr>
            <p:ph type="body" orient="vert" idx="1"/>
          </p:nvPr>
        </p:nvSpPr>
        <p:spPr>
          <a:xfrm>
            <a:off x="609600" y="274639"/>
            <a:ext cx="8026400" cy="5851525"/>
          </a:xfrm>
        </p:spPr>
        <p:txBody>
          <a:bodyPr vert="eaVert"/>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dato 3"/>
          <p:cNvSpPr>
            <a:spLocks noGrp="1"/>
          </p:cNvSpPr>
          <p:nvPr>
            <p:ph type="dt" sz="half" idx="10"/>
          </p:nvPr>
        </p:nvSpPr>
        <p:spPr/>
        <p:txBody>
          <a:bodyPr/>
          <a:lstStyle/>
          <a:p>
            <a:fld id="{844A16E5-087B-4E6E-BCD8-41E8DA8FC410}" type="datetimeFigureOut">
              <a:rPr lang="nb-NO" smtClean="0"/>
              <a:t>04.05.2020</a:t>
            </a:fld>
            <a:endParaRPr lang="nb-NO"/>
          </a:p>
        </p:txBody>
      </p:sp>
      <p:sp>
        <p:nvSpPr>
          <p:cNvPr id="5" name="Plassholder for bunntekst 4"/>
          <p:cNvSpPr>
            <a:spLocks noGrp="1"/>
          </p:cNvSpPr>
          <p:nvPr>
            <p:ph type="ftr" sz="quarter" idx="11"/>
          </p:nvPr>
        </p:nvSpPr>
        <p:spPr/>
        <p:txBody>
          <a:bodyPr/>
          <a:lstStyle/>
          <a:p>
            <a:endParaRPr lang="nb-NO"/>
          </a:p>
        </p:txBody>
      </p:sp>
      <p:sp>
        <p:nvSpPr>
          <p:cNvPr id="6" name="Plassholder for lysbildenummer 5"/>
          <p:cNvSpPr>
            <a:spLocks noGrp="1"/>
          </p:cNvSpPr>
          <p:nvPr>
            <p:ph type="sldNum" sz="quarter" idx="12"/>
          </p:nvPr>
        </p:nvSpPr>
        <p:spPr/>
        <p:txBody>
          <a:bodyPr/>
          <a:lstStyle/>
          <a:p>
            <a:fld id="{4F84BC6A-603A-46BA-9571-97B4708869CE}" type="slidenum">
              <a:rPr lang="nb-NO" smtClean="0"/>
              <a:t>‹#›</a:t>
            </a:fld>
            <a:endParaRPr lang="nb-NO"/>
          </a:p>
        </p:txBody>
      </p:sp>
    </p:spTree>
    <p:extLst>
      <p:ext uri="{BB962C8B-B14F-4D97-AF65-F5344CB8AC3E}">
        <p14:creationId xmlns:p14="http://schemas.microsoft.com/office/powerpoint/2010/main" val="3309390644"/>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4A520F-41CB-4952-BEE3-B664C47274C6}"/>
              </a:ext>
            </a:extLst>
          </p:cNvPr>
          <p:cNvSpPr txBox="1">
            <a:spLocks noGrp="1"/>
          </p:cNvSpPr>
          <p:nvPr>
            <p:ph type="ctrTitle"/>
          </p:nvPr>
        </p:nvSpPr>
        <p:spPr>
          <a:xfrm>
            <a:off x="1524003" y="1122361"/>
            <a:ext cx="9144000" cy="2387598"/>
          </a:xfrm>
        </p:spPr>
        <p:txBody>
          <a:bodyPr anchor="b" anchorCtr="1"/>
          <a:lstStyle>
            <a:lvl1pPr algn="ctr">
              <a:defRPr sz="4500"/>
            </a:lvl1pPr>
          </a:lstStyle>
          <a:p>
            <a:pPr lvl="0"/>
            <a:r>
              <a:rPr lang="en-US"/>
              <a:t>Click to edit Master title style</a:t>
            </a:r>
            <a:endParaRPr lang="nb-NO"/>
          </a:p>
        </p:txBody>
      </p:sp>
      <p:sp>
        <p:nvSpPr>
          <p:cNvPr id="3" name="Subtitle 2">
            <a:extLst>
              <a:ext uri="{FF2B5EF4-FFF2-40B4-BE49-F238E27FC236}">
                <a16:creationId xmlns:a16="http://schemas.microsoft.com/office/drawing/2014/main" id="{F3C9E02D-F94D-4184-B03C-43B77CB55EFE}"/>
              </a:ext>
            </a:extLst>
          </p:cNvPr>
          <p:cNvSpPr txBox="1">
            <a:spLocks noGrp="1"/>
          </p:cNvSpPr>
          <p:nvPr>
            <p:ph type="subTitle" idx="1"/>
          </p:nvPr>
        </p:nvSpPr>
        <p:spPr>
          <a:xfrm>
            <a:off x="1524003" y="3602041"/>
            <a:ext cx="9144000" cy="1655758"/>
          </a:xfrm>
        </p:spPr>
        <p:txBody>
          <a:bodyPr anchorCtr="1"/>
          <a:lstStyle>
            <a:lvl1pPr marL="0" indent="0" algn="ctr">
              <a:buNone/>
              <a:defRPr sz="1800"/>
            </a:lvl1pPr>
          </a:lstStyle>
          <a:p>
            <a:pPr lvl="0"/>
            <a:r>
              <a:rPr lang="en-US"/>
              <a:t>Click to edit Master subtitle style</a:t>
            </a:r>
            <a:endParaRPr lang="nb-NO"/>
          </a:p>
        </p:txBody>
      </p:sp>
      <p:sp>
        <p:nvSpPr>
          <p:cNvPr id="4" name="Date Placeholder 3">
            <a:extLst>
              <a:ext uri="{FF2B5EF4-FFF2-40B4-BE49-F238E27FC236}">
                <a16:creationId xmlns:a16="http://schemas.microsoft.com/office/drawing/2014/main" id="{81A75239-489E-4DA9-B626-B05D35617A32}"/>
              </a:ext>
            </a:extLst>
          </p:cNvPr>
          <p:cNvSpPr txBox="1">
            <a:spLocks noGrp="1"/>
          </p:cNvSpPr>
          <p:nvPr>
            <p:ph type="dt" sz="half" idx="7"/>
          </p:nvPr>
        </p:nvSpPr>
        <p:spPr/>
        <p:txBody>
          <a:bodyPr/>
          <a:lstStyle>
            <a:lvl1pPr>
              <a:defRPr/>
            </a:lvl1pPr>
          </a:lstStyle>
          <a:p>
            <a:pPr lvl="0"/>
            <a:fld id="{2A24268E-8375-45FE-886A-9F9FE3118852}" type="datetime1">
              <a:rPr lang="nb-NO"/>
              <a:pPr lvl="0"/>
              <a:t>04.05.2020</a:t>
            </a:fld>
            <a:endParaRPr lang="nb-NO"/>
          </a:p>
        </p:txBody>
      </p:sp>
      <p:sp>
        <p:nvSpPr>
          <p:cNvPr id="5" name="Footer Placeholder 4">
            <a:extLst>
              <a:ext uri="{FF2B5EF4-FFF2-40B4-BE49-F238E27FC236}">
                <a16:creationId xmlns:a16="http://schemas.microsoft.com/office/drawing/2014/main" id="{980604BD-F13E-42E1-A1F9-B3EB6BDA42DB}"/>
              </a:ext>
            </a:extLst>
          </p:cNvPr>
          <p:cNvSpPr txBox="1">
            <a:spLocks noGrp="1"/>
          </p:cNvSpPr>
          <p:nvPr>
            <p:ph type="ftr" sz="quarter" idx="9"/>
          </p:nvPr>
        </p:nvSpPr>
        <p:spPr/>
        <p:txBody>
          <a:bodyPr/>
          <a:lstStyle>
            <a:lvl1pPr>
              <a:defRPr/>
            </a:lvl1pPr>
          </a:lstStyle>
          <a:p>
            <a:pPr lvl="0"/>
            <a:endParaRPr lang="nb-NO"/>
          </a:p>
        </p:txBody>
      </p:sp>
      <p:sp>
        <p:nvSpPr>
          <p:cNvPr id="6" name="Slide Number Placeholder 5">
            <a:extLst>
              <a:ext uri="{FF2B5EF4-FFF2-40B4-BE49-F238E27FC236}">
                <a16:creationId xmlns:a16="http://schemas.microsoft.com/office/drawing/2014/main" id="{6B215A75-2F18-4EAA-B94A-85EA98DB11F1}"/>
              </a:ext>
            </a:extLst>
          </p:cNvPr>
          <p:cNvSpPr txBox="1">
            <a:spLocks noGrp="1"/>
          </p:cNvSpPr>
          <p:nvPr>
            <p:ph type="sldNum" sz="quarter" idx="8"/>
          </p:nvPr>
        </p:nvSpPr>
        <p:spPr/>
        <p:txBody>
          <a:bodyPr/>
          <a:lstStyle>
            <a:lvl1pPr>
              <a:defRPr/>
            </a:lvl1pPr>
          </a:lstStyle>
          <a:p>
            <a:pPr lvl="0"/>
            <a:fld id="{1717F9BE-51FA-4759-813F-DEC083C3EF47}" type="slidenum">
              <a:t>‹#›</a:t>
            </a:fld>
            <a:endParaRPr lang="nb-NO"/>
          </a:p>
        </p:txBody>
      </p:sp>
    </p:spTree>
    <p:extLst>
      <p:ext uri="{BB962C8B-B14F-4D97-AF65-F5344CB8AC3E}">
        <p14:creationId xmlns:p14="http://schemas.microsoft.com/office/powerpoint/2010/main" val="3237186622"/>
      </p:ext>
    </p:extLst>
  </p:cSld>
  <p:clrMapOvr>
    <a:masterClrMapping/>
  </p:clrMapOvr>
  <p:hf sldNum="0" hdr="0" ftr="0" dt="0"/>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7D0368-A11C-4B5F-9D43-87EC0DE04CDE}"/>
              </a:ext>
            </a:extLst>
          </p:cNvPr>
          <p:cNvSpPr txBox="1">
            <a:spLocks noGrp="1"/>
          </p:cNvSpPr>
          <p:nvPr>
            <p:ph type="title"/>
          </p:nvPr>
        </p:nvSpPr>
        <p:spPr/>
        <p:txBody>
          <a:bodyPr/>
          <a:lstStyle>
            <a:lvl1pPr>
              <a:defRPr/>
            </a:lvl1pPr>
          </a:lstStyle>
          <a:p>
            <a:pPr lvl="0"/>
            <a:r>
              <a:rPr lang="en-US"/>
              <a:t>Click to edit Master title style</a:t>
            </a:r>
            <a:endParaRPr lang="nb-NO"/>
          </a:p>
        </p:txBody>
      </p:sp>
      <p:sp>
        <p:nvSpPr>
          <p:cNvPr id="3" name="Content Placeholder 2">
            <a:extLst>
              <a:ext uri="{FF2B5EF4-FFF2-40B4-BE49-F238E27FC236}">
                <a16:creationId xmlns:a16="http://schemas.microsoft.com/office/drawing/2014/main" id="{5D8DF8C4-9015-4C93-960F-245D669E653E}"/>
              </a:ext>
            </a:extLst>
          </p:cNvPr>
          <p:cNvSpPr txBox="1">
            <a:spLocks noGrp="1"/>
          </p:cNvSpPr>
          <p:nvPr>
            <p:ph idx="1"/>
          </p:nvPr>
        </p:nvSpPr>
        <p:spPr/>
        <p:txBody>
          <a:bodyPr/>
          <a:lstStyle>
            <a:lvl1pPr>
              <a:defRPr/>
            </a:lvl1pPr>
            <a:lvl2pPr>
              <a:defRPr/>
            </a:lvl2pPr>
            <a:lvl3pPr>
              <a:defRPr/>
            </a:lvl3pPr>
            <a:lvl4pPr>
              <a:defRPr/>
            </a:lvl4pPr>
            <a:lvl5pPr>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nb-NO"/>
          </a:p>
        </p:txBody>
      </p:sp>
      <p:sp>
        <p:nvSpPr>
          <p:cNvPr id="4" name="Date Placeholder 3">
            <a:extLst>
              <a:ext uri="{FF2B5EF4-FFF2-40B4-BE49-F238E27FC236}">
                <a16:creationId xmlns:a16="http://schemas.microsoft.com/office/drawing/2014/main" id="{7BD4B20F-F135-4DC9-8C3F-1CB970C41B4B}"/>
              </a:ext>
            </a:extLst>
          </p:cNvPr>
          <p:cNvSpPr txBox="1">
            <a:spLocks noGrp="1"/>
          </p:cNvSpPr>
          <p:nvPr>
            <p:ph type="dt" sz="half" idx="7"/>
          </p:nvPr>
        </p:nvSpPr>
        <p:spPr/>
        <p:txBody>
          <a:bodyPr/>
          <a:lstStyle>
            <a:lvl1pPr>
              <a:defRPr/>
            </a:lvl1pPr>
          </a:lstStyle>
          <a:p>
            <a:pPr lvl="0"/>
            <a:fld id="{9BC0604F-6FB7-4901-99E2-2F1FC55D52C1}" type="datetime1">
              <a:rPr lang="nb-NO"/>
              <a:pPr lvl="0"/>
              <a:t>04.05.2020</a:t>
            </a:fld>
            <a:endParaRPr lang="nb-NO"/>
          </a:p>
        </p:txBody>
      </p:sp>
      <p:sp>
        <p:nvSpPr>
          <p:cNvPr id="5" name="Footer Placeholder 4">
            <a:extLst>
              <a:ext uri="{FF2B5EF4-FFF2-40B4-BE49-F238E27FC236}">
                <a16:creationId xmlns:a16="http://schemas.microsoft.com/office/drawing/2014/main" id="{445F814C-E841-4B6E-945E-97008BAA068B}"/>
              </a:ext>
            </a:extLst>
          </p:cNvPr>
          <p:cNvSpPr txBox="1">
            <a:spLocks noGrp="1"/>
          </p:cNvSpPr>
          <p:nvPr>
            <p:ph type="ftr" sz="quarter" idx="9"/>
          </p:nvPr>
        </p:nvSpPr>
        <p:spPr/>
        <p:txBody>
          <a:bodyPr/>
          <a:lstStyle>
            <a:lvl1pPr>
              <a:defRPr/>
            </a:lvl1pPr>
          </a:lstStyle>
          <a:p>
            <a:pPr lvl="0"/>
            <a:endParaRPr lang="nb-NO"/>
          </a:p>
        </p:txBody>
      </p:sp>
      <p:sp>
        <p:nvSpPr>
          <p:cNvPr id="6" name="Slide Number Placeholder 5">
            <a:extLst>
              <a:ext uri="{FF2B5EF4-FFF2-40B4-BE49-F238E27FC236}">
                <a16:creationId xmlns:a16="http://schemas.microsoft.com/office/drawing/2014/main" id="{9CF82D70-BAC0-4ADA-8C1C-B831901F19D2}"/>
              </a:ext>
            </a:extLst>
          </p:cNvPr>
          <p:cNvSpPr txBox="1">
            <a:spLocks noGrp="1"/>
          </p:cNvSpPr>
          <p:nvPr>
            <p:ph type="sldNum" sz="quarter" idx="8"/>
          </p:nvPr>
        </p:nvSpPr>
        <p:spPr/>
        <p:txBody>
          <a:bodyPr/>
          <a:lstStyle>
            <a:lvl1pPr>
              <a:defRPr/>
            </a:lvl1pPr>
          </a:lstStyle>
          <a:p>
            <a:pPr lvl="0"/>
            <a:fld id="{49E07C26-C7E7-41DB-9D32-F65C3882CB89}" type="slidenum">
              <a:t>‹#›</a:t>
            </a:fld>
            <a:endParaRPr lang="nb-NO"/>
          </a:p>
        </p:txBody>
      </p:sp>
    </p:spTree>
    <p:extLst>
      <p:ext uri="{BB962C8B-B14F-4D97-AF65-F5344CB8AC3E}">
        <p14:creationId xmlns:p14="http://schemas.microsoft.com/office/powerpoint/2010/main" val="3052343759"/>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EB8FD0-E0CD-4FEA-87DC-D062D479E1D6}"/>
              </a:ext>
            </a:extLst>
          </p:cNvPr>
          <p:cNvSpPr txBox="1">
            <a:spLocks noGrp="1"/>
          </p:cNvSpPr>
          <p:nvPr>
            <p:ph type="title"/>
          </p:nvPr>
        </p:nvSpPr>
        <p:spPr>
          <a:xfrm>
            <a:off x="831847" y="1709737"/>
            <a:ext cx="10515600" cy="2852735"/>
          </a:xfrm>
        </p:spPr>
        <p:txBody>
          <a:bodyPr anchor="b"/>
          <a:lstStyle>
            <a:lvl1pPr>
              <a:defRPr sz="4500"/>
            </a:lvl1pPr>
          </a:lstStyle>
          <a:p>
            <a:pPr lvl="0"/>
            <a:r>
              <a:rPr lang="en-US"/>
              <a:t>Click to edit Master title style</a:t>
            </a:r>
            <a:endParaRPr lang="nb-NO"/>
          </a:p>
        </p:txBody>
      </p:sp>
      <p:sp>
        <p:nvSpPr>
          <p:cNvPr id="3" name="Text Placeholder 2">
            <a:extLst>
              <a:ext uri="{FF2B5EF4-FFF2-40B4-BE49-F238E27FC236}">
                <a16:creationId xmlns:a16="http://schemas.microsoft.com/office/drawing/2014/main" id="{089C26FC-2477-41B0-85DD-4D9E53C1EF6C}"/>
              </a:ext>
            </a:extLst>
          </p:cNvPr>
          <p:cNvSpPr txBox="1">
            <a:spLocks noGrp="1"/>
          </p:cNvSpPr>
          <p:nvPr>
            <p:ph type="body" idx="1"/>
          </p:nvPr>
        </p:nvSpPr>
        <p:spPr>
          <a:xfrm>
            <a:off x="831847" y="4589465"/>
            <a:ext cx="10515600" cy="1500182"/>
          </a:xfrm>
        </p:spPr>
        <p:txBody>
          <a:bodyPr/>
          <a:lstStyle>
            <a:lvl1pPr marL="0" indent="0">
              <a:buNone/>
              <a:defRPr sz="1800">
                <a:solidFill>
                  <a:srgbClr val="898989"/>
                </a:solidFill>
              </a:defRPr>
            </a:lvl1pPr>
          </a:lstStyle>
          <a:p>
            <a:pPr lvl="0"/>
            <a:r>
              <a:rPr lang="en-US"/>
              <a:t>Edit Master text styles</a:t>
            </a:r>
          </a:p>
        </p:txBody>
      </p:sp>
      <p:sp>
        <p:nvSpPr>
          <p:cNvPr id="4" name="Date Placeholder 3">
            <a:extLst>
              <a:ext uri="{FF2B5EF4-FFF2-40B4-BE49-F238E27FC236}">
                <a16:creationId xmlns:a16="http://schemas.microsoft.com/office/drawing/2014/main" id="{8B6C4B2A-B4AE-41ED-A420-639E4993EF32}"/>
              </a:ext>
            </a:extLst>
          </p:cNvPr>
          <p:cNvSpPr txBox="1">
            <a:spLocks noGrp="1"/>
          </p:cNvSpPr>
          <p:nvPr>
            <p:ph type="dt" sz="half" idx="7"/>
          </p:nvPr>
        </p:nvSpPr>
        <p:spPr/>
        <p:txBody>
          <a:bodyPr/>
          <a:lstStyle>
            <a:lvl1pPr>
              <a:defRPr/>
            </a:lvl1pPr>
          </a:lstStyle>
          <a:p>
            <a:pPr lvl="0"/>
            <a:fld id="{D657D00C-2DCF-417A-BD05-9DB8B2DA0EC4}" type="datetime1">
              <a:rPr lang="nb-NO"/>
              <a:pPr lvl="0"/>
              <a:t>04.05.2020</a:t>
            </a:fld>
            <a:endParaRPr lang="nb-NO"/>
          </a:p>
        </p:txBody>
      </p:sp>
      <p:sp>
        <p:nvSpPr>
          <p:cNvPr id="5" name="Footer Placeholder 4">
            <a:extLst>
              <a:ext uri="{FF2B5EF4-FFF2-40B4-BE49-F238E27FC236}">
                <a16:creationId xmlns:a16="http://schemas.microsoft.com/office/drawing/2014/main" id="{016D06CC-8F60-47C2-B220-FB395428F0DC}"/>
              </a:ext>
            </a:extLst>
          </p:cNvPr>
          <p:cNvSpPr txBox="1">
            <a:spLocks noGrp="1"/>
          </p:cNvSpPr>
          <p:nvPr>
            <p:ph type="ftr" sz="quarter" idx="9"/>
          </p:nvPr>
        </p:nvSpPr>
        <p:spPr/>
        <p:txBody>
          <a:bodyPr/>
          <a:lstStyle>
            <a:lvl1pPr>
              <a:defRPr/>
            </a:lvl1pPr>
          </a:lstStyle>
          <a:p>
            <a:pPr lvl="0"/>
            <a:endParaRPr lang="nb-NO"/>
          </a:p>
        </p:txBody>
      </p:sp>
      <p:sp>
        <p:nvSpPr>
          <p:cNvPr id="6" name="Slide Number Placeholder 5">
            <a:extLst>
              <a:ext uri="{FF2B5EF4-FFF2-40B4-BE49-F238E27FC236}">
                <a16:creationId xmlns:a16="http://schemas.microsoft.com/office/drawing/2014/main" id="{11C96E6D-E150-4F22-B462-EB26B461911E}"/>
              </a:ext>
            </a:extLst>
          </p:cNvPr>
          <p:cNvSpPr txBox="1">
            <a:spLocks noGrp="1"/>
          </p:cNvSpPr>
          <p:nvPr>
            <p:ph type="sldNum" sz="quarter" idx="8"/>
          </p:nvPr>
        </p:nvSpPr>
        <p:spPr/>
        <p:txBody>
          <a:bodyPr/>
          <a:lstStyle>
            <a:lvl1pPr>
              <a:defRPr/>
            </a:lvl1pPr>
          </a:lstStyle>
          <a:p>
            <a:pPr lvl="0"/>
            <a:fld id="{F9C93F7B-CFD2-4EF0-99FD-0A8BA3157531}" type="slidenum">
              <a:t>‹#›</a:t>
            </a:fld>
            <a:endParaRPr lang="nb-NO"/>
          </a:p>
        </p:txBody>
      </p:sp>
    </p:spTree>
    <p:extLst>
      <p:ext uri="{BB962C8B-B14F-4D97-AF65-F5344CB8AC3E}">
        <p14:creationId xmlns:p14="http://schemas.microsoft.com/office/powerpoint/2010/main" val="1739862635"/>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AC7F26-6005-40E8-A15E-9C45CAC96E2F}"/>
              </a:ext>
            </a:extLst>
          </p:cNvPr>
          <p:cNvSpPr txBox="1">
            <a:spLocks noGrp="1"/>
          </p:cNvSpPr>
          <p:nvPr>
            <p:ph type="title"/>
          </p:nvPr>
        </p:nvSpPr>
        <p:spPr/>
        <p:txBody>
          <a:bodyPr/>
          <a:lstStyle>
            <a:lvl1pPr>
              <a:defRPr/>
            </a:lvl1pPr>
          </a:lstStyle>
          <a:p>
            <a:pPr lvl="0"/>
            <a:r>
              <a:rPr lang="en-US"/>
              <a:t>Click to edit Master title style</a:t>
            </a:r>
            <a:endParaRPr lang="nb-NO"/>
          </a:p>
        </p:txBody>
      </p:sp>
      <p:sp>
        <p:nvSpPr>
          <p:cNvPr id="3" name="Content Placeholder 2">
            <a:extLst>
              <a:ext uri="{FF2B5EF4-FFF2-40B4-BE49-F238E27FC236}">
                <a16:creationId xmlns:a16="http://schemas.microsoft.com/office/drawing/2014/main" id="{858FDA2E-0BCE-4F90-9B5F-D9B65D0A2C3C}"/>
              </a:ext>
            </a:extLst>
          </p:cNvPr>
          <p:cNvSpPr txBox="1">
            <a:spLocks noGrp="1"/>
          </p:cNvSpPr>
          <p:nvPr>
            <p:ph idx="1"/>
          </p:nvPr>
        </p:nvSpPr>
        <p:spPr>
          <a:xfrm>
            <a:off x="838204" y="1825627"/>
            <a:ext cx="5181603" cy="4351336"/>
          </a:xfrm>
        </p:spPr>
        <p:txBody>
          <a:bodyPr/>
          <a:lstStyle>
            <a:lvl1pPr>
              <a:defRPr/>
            </a:lvl1pPr>
            <a:lvl2pPr>
              <a:defRPr/>
            </a:lvl2pPr>
            <a:lvl3pPr>
              <a:defRPr/>
            </a:lvl3pPr>
            <a:lvl4pPr>
              <a:defRPr/>
            </a:lvl4pPr>
            <a:lvl5pPr>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nb-NO"/>
          </a:p>
        </p:txBody>
      </p:sp>
      <p:sp>
        <p:nvSpPr>
          <p:cNvPr id="4" name="Content Placeholder 3">
            <a:extLst>
              <a:ext uri="{FF2B5EF4-FFF2-40B4-BE49-F238E27FC236}">
                <a16:creationId xmlns:a16="http://schemas.microsoft.com/office/drawing/2014/main" id="{24E1E0E8-36DB-48DB-9C04-03FDBDA08EE3}"/>
              </a:ext>
            </a:extLst>
          </p:cNvPr>
          <p:cNvSpPr txBox="1">
            <a:spLocks noGrp="1"/>
          </p:cNvSpPr>
          <p:nvPr>
            <p:ph idx="2"/>
          </p:nvPr>
        </p:nvSpPr>
        <p:spPr>
          <a:xfrm>
            <a:off x="6172201" y="1825627"/>
            <a:ext cx="5181603" cy="4351336"/>
          </a:xfrm>
        </p:spPr>
        <p:txBody>
          <a:bodyPr/>
          <a:lstStyle>
            <a:lvl1pPr>
              <a:defRPr/>
            </a:lvl1pPr>
            <a:lvl2pPr>
              <a:defRPr/>
            </a:lvl2pPr>
            <a:lvl3pPr>
              <a:defRPr/>
            </a:lvl3pPr>
            <a:lvl4pPr>
              <a:defRPr/>
            </a:lvl4pPr>
            <a:lvl5pPr>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nb-NO"/>
          </a:p>
        </p:txBody>
      </p:sp>
      <p:sp>
        <p:nvSpPr>
          <p:cNvPr id="5" name="Date Placeholder 4">
            <a:extLst>
              <a:ext uri="{FF2B5EF4-FFF2-40B4-BE49-F238E27FC236}">
                <a16:creationId xmlns:a16="http://schemas.microsoft.com/office/drawing/2014/main" id="{0ED10BC7-59E9-4D33-8872-E0BECC6052BC}"/>
              </a:ext>
            </a:extLst>
          </p:cNvPr>
          <p:cNvSpPr txBox="1">
            <a:spLocks noGrp="1"/>
          </p:cNvSpPr>
          <p:nvPr>
            <p:ph type="dt" sz="half" idx="7"/>
          </p:nvPr>
        </p:nvSpPr>
        <p:spPr/>
        <p:txBody>
          <a:bodyPr/>
          <a:lstStyle>
            <a:lvl1pPr>
              <a:defRPr/>
            </a:lvl1pPr>
          </a:lstStyle>
          <a:p>
            <a:pPr lvl="0"/>
            <a:fld id="{2D2E8631-A65E-4CCE-A647-22501F9E5807}" type="datetime1">
              <a:rPr lang="nb-NO"/>
              <a:pPr lvl="0"/>
              <a:t>04.05.2020</a:t>
            </a:fld>
            <a:endParaRPr lang="nb-NO"/>
          </a:p>
        </p:txBody>
      </p:sp>
      <p:sp>
        <p:nvSpPr>
          <p:cNvPr id="6" name="Footer Placeholder 5">
            <a:extLst>
              <a:ext uri="{FF2B5EF4-FFF2-40B4-BE49-F238E27FC236}">
                <a16:creationId xmlns:a16="http://schemas.microsoft.com/office/drawing/2014/main" id="{17F2D681-7021-4476-A7B8-AA99F1B44BA0}"/>
              </a:ext>
            </a:extLst>
          </p:cNvPr>
          <p:cNvSpPr txBox="1">
            <a:spLocks noGrp="1"/>
          </p:cNvSpPr>
          <p:nvPr>
            <p:ph type="ftr" sz="quarter" idx="9"/>
          </p:nvPr>
        </p:nvSpPr>
        <p:spPr/>
        <p:txBody>
          <a:bodyPr/>
          <a:lstStyle>
            <a:lvl1pPr>
              <a:defRPr/>
            </a:lvl1pPr>
          </a:lstStyle>
          <a:p>
            <a:pPr lvl="0"/>
            <a:endParaRPr lang="nb-NO"/>
          </a:p>
        </p:txBody>
      </p:sp>
      <p:sp>
        <p:nvSpPr>
          <p:cNvPr id="7" name="Slide Number Placeholder 6">
            <a:extLst>
              <a:ext uri="{FF2B5EF4-FFF2-40B4-BE49-F238E27FC236}">
                <a16:creationId xmlns:a16="http://schemas.microsoft.com/office/drawing/2014/main" id="{2D45E63D-1D52-4687-A68E-E61E5D1CB2D4}"/>
              </a:ext>
            </a:extLst>
          </p:cNvPr>
          <p:cNvSpPr txBox="1">
            <a:spLocks noGrp="1"/>
          </p:cNvSpPr>
          <p:nvPr>
            <p:ph type="sldNum" sz="quarter" idx="8"/>
          </p:nvPr>
        </p:nvSpPr>
        <p:spPr/>
        <p:txBody>
          <a:bodyPr/>
          <a:lstStyle>
            <a:lvl1pPr>
              <a:defRPr/>
            </a:lvl1pPr>
          </a:lstStyle>
          <a:p>
            <a:pPr lvl="0"/>
            <a:fld id="{2A09D737-2BCD-411A-85B3-08356A252F23}" type="slidenum">
              <a:t>‹#›</a:t>
            </a:fld>
            <a:endParaRPr lang="nb-NO"/>
          </a:p>
        </p:txBody>
      </p:sp>
    </p:spTree>
    <p:extLst>
      <p:ext uri="{BB962C8B-B14F-4D97-AF65-F5344CB8AC3E}">
        <p14:creationId xmlns:p14="http://schemas.microsoft.com/office/powerpoint/2010/main" val="1653103764"/>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852CFA-E170-417A-BF92-8AE9562843FB}"/>
              </a:ext>
            </a:extLst>
          </p:cNvPr>
          <p:cNvSpPr txBox="1">
            <a:spLocks noGrp="1"/>
          </p:cNvSpPr>
          <p:nvPr>
            <p:ph type="title"/>
          </p:nvPr>
        </p:nvSpPr>
        <p:spPr>
          <a:xfrm>
            <a:off x="839784" y="365131"/>
            <a:ext cx="10515600" cy="1325559"/>
          </a:xfrm>
        </p:spPr>
        <p:txBody>
          <a:bodyPr/>
          <a:lstStyle>
            <a:lvl1pPr>
              <a:defRPr/>
            </a:lvl1pPr>
          </a:lstStyle>
          <a:p>
            <a:pPr lvl="0"/>
            <a:r>
              <a:rPr lang="en-US"/>
              <a:t>Click to edit Master title style</a:t>
            </a:r>
            <a:endParaRPr lang="nb-NO"/>
          </a:p>
        </p:txBody>
      </p:sp>
      <p:sp>
        <p:nvSpPr>
          <p:cNvPr id="3" name="Text Placeholder 2">
            <a:extLst>
              <a:ext uri="{FF2B5EF4-FFF2-40B4-BE49-F238E27FC236}">
                <a16:creationId xmlns:a16="http://schemas.microsoft.com/office/drawing/2014/main" id="{44E34F9E-A8EC-40C5-A887-D1E8FB829265}"/>
              </a:ext>
            </a:extLst>
          </p:cNvPr>
          <p:cNvSpPr txBox="1">
            <a:spLocks noGrp="1"/>
          </p:cNvSpPr>
          <p:nvPr>
            <p:ph type="body" idx="1"/>
          </p:nvPr>
        </p:nvSpPr>
        <p:spPr>
          <a:xfrm>
            <a:off x="839785" y="1681160"/>
            <a:ext cx="5157783" cy="823910"/>
          </a:xfrm>
        </p:spPr>
        <p:txBody>
          <a:bodyPr anchor="b"/>
          <a:lstStyle>
            <a:lvl1pPr marL="0" indent="0">
              <a:buNone/>
              <a:defRPr sz="1800" b="1"/>
            </a:lvl1pPr>
          </a:lstStyle>
          <a:p>
            <a:pPr lvl="0"/>
            <a:r>
              <a:rPr lang="en-US"/>
              <a:t>Edit Master text styles</a:t>
            </a:r>
          </a:p>
        </p:txBody>
      </p:sp>
      <p:sp>
        <p:nvSpPr>
          <p:cNvPr id="4" name="Content Placeholder 3">
            <a:extLst>
              <a:ext uri="{FF2B5EF4-FFF2-40B4-BE49-F238E27FC236}">
                <a16:creationId xmlns:a16="http://schemas.microsoft.com/office/drawing/2014/main" id="{2FA6169C-20AE-40D4-9334-2397DC48DDD5}"/>
              </a:ext>
            </a:extLst>
          </p:cNvPr>
          <p:cNvSpPr txBox="1">
            <a:spLocks noGrp="1"/>
          </p:cNvSpPr>
          <p:nvPr>
            <p:ph idx="2"/>
          </p:nvPr>
        </p:nvSpPr>
        <p:spPr>
          <a:xfrm>
            <a:off x="839785" y="2505073"/>
            <a:ext cx="5157783" cy="3684583"/>
          </a:xfrm>
        </p:spPr>
        <p:txBody>
          <a:bodyPr/>
          <a:lstStyle>
            <a:lvl1pPr>
              <a:defRPr/>
            </a:lvl1pPr>
            <a:lvl2pPr>
              <a:defRPr/>
            </a:lvl2pPr>
            <a:lvl3pPr>
              <a:defRPr/>
            </a:lvl3pPr>
            <a:lvl4pPr>
              <a:defRPr/>
            </a:lvl4pPr>
            <a:lvl5pPr>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nb-NO"/>
          </a:p>
        </p:txBody>
      </p:sp>
      <p:sp>
        <p:nvSpPr>
          <p:cNvPr id="5" name="Text Placeholder 4">
            <a:extLst>
              <a:ext uri="{FF2B5EF4-FFF2-40B4-BE49-F238E27FC236}">
                <a16:creationId xmlns:a16="http://schemas.microsoft.com/office/drawing/2014/main" id="{84C745AB-1DE0-4A77-8E59-295ADE99AE8C}"/>
              </a:ext>
            </a:extLst>
          </p:cNvPr>
          <p:cNvSpPr txBox="1">
            <a:spLocks noGrp="1"/>
          </p:cNvSpPr>
          <p:nvPr>
            <p:ph type="body" idx="3"/>
          </p:nvPr>
        </p:nvSpPr>
        <p:spPr>
          <a:xfrm>
            <a:off x="6172200" y="1681160"/>
            <a:ext cx="5183184" cy="823910"/>
          </a:xfrm>
        </p:spPr>
        <p:txBody>
          <a:bodyPr anchor="b"/>
          <a:lstStyle>
            <a:lvl1pPr marL="0" indent="0">
              <a:buNone/>
              <a:defRPr sz="1800" b="1"/>
            </a:lvl1pPr>
          </a:lstStyle>
          <a:p>
            <a:pPr lvl="0"/>
            <a:r>
              <a:rPr lang="en-US"/>
              <a:t>Edit Master text styles</a:t>
            </a:r>
          </a:p>
        </p:txBody>
      </p:sp>
      <p:sp>
        <p:nvSpPr>
          <p:cNvPr id="6" name="Content Placeholder 5">
            <a:extLst>
              <a:ext uri="{FF2B5EF4-FFF2-40B4-BE49-F238E27FC236}">
                <a16:creationId xmlns:a16="http://schemas.microsoft.com/office/drawing/2014/main" id="{9C6874F2-619E-48B8-9D28-EAA0E28BA35C}"/>
              </a:ext>
            </a:extLst>
          </p:cNvPr>
          <p:cNvSpPr txBox="1">
            <a:spLocks noGrp="1"/>
          </p:cNvSpPr>
          <p:nvPr>
            <p:ph idx="4"/>
          </p:nvPr>
        </p:nvSpPr>
        <p:spPr>
          <a:xfrm>
            <a:off x="6172200" y="2505073"/>
            <a:ext cx="5183184" cy="3684583"/>
          </a:xfrm>
        </p:spPr>
        <p:txBody>
          <a:bodyPr/>
          <a:lstStyle>
            <a:lvl1pPr>
              <a:defRPr/>
            </a:lvl1pPr>
            <a:lvl2pPr>
              <a:defRPr/>
            </a:lvl2pPr>
            <a:lvl3pPr>
              <a:defRPr/>
            </a:lvl3pPr>
            <a:lvl4pPr>
              <a:defRPr/>
            </a:lvl4pPr>
            <a:lvl5pPr>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nb-NO"/>
          </a:p>
        </p:txBody>
      </p:sp>
      <p:sp>
        <p:nvSpPr>
          <p:cNvPr id="7" name="Date Placeholder 6">
            <a:extLst>
              <a:ext uri="{FF2B5EF4-FFF2-40B4-BE49-F238E27FC236}">
                <a16:creationId xmlns:a16="http://schemas.microsoft.com/office/drawing/2014/main" id="{7D940EE5-B1EB-4039-886F-73B574602CA4}"/>
              </a:ext>
            </a:extLst>
          </p:cNvPr>
          <p:cNvSpPr txBox="1">
            <a:spLocks noGrp="1"/>
          </p:cNvSpPr>
          <p:nvPr>
            <p:ph type="dt" sz="half" idx="7"/>
          </p:nvPr>
        </p:nvSpPr>
        <p:spPr/>
        <p:txBody>
          <a:bodyPr/>
          <a:lstStyle>
            <a:lvl1pPr>
              <a:defRPr/>
            </a:lvl1pPr>
          </a:lstStyle>
          <a:p>
            <a:pPr lvl="0"/>
            <a:fld id="{C1F28C9D-689B-44B1-B010-06FB1804AC02}" type="datetime1">
              <a:rPr lang="nb-NO"/>
              <a:pPr lvl="0"/>
              <a:t>04.05.2020</a:t>
            </a:fld>
            <a:endParaRPr lang="nb-NO"/>
          </a:p>
        </p:txBody>
      </p:sp>
      <p:sp>
        <p:nvSpPr>
          <p:cNvPr id="8" name="Footer Placeholder 7">
            <a:extLst>
              <a:ext uri="{FF2B5EF4-FFF2-40B4-BE49-F238E27FC236}">
                <a16:creationId xmlns:a16="http://schemas.microsoft.com/office/drawing/2014/main" id="{DEB2DF3D-CFBE-40DE-92E3-1C1FE6382FB5}"/>
              </a:ext>
            </a:extLst>
          </p:cNvPr>
          <p:cNvSpPr txBox="1">
            <a:spLocks noGrp="1"/>
          </p:cNvSpPr>
          <p:nvPr>
            <p:ph type="ftr" sz="quarter" idx="9"/>
          </p:nvPr>
        </p:nvSpPr>
        <p:spPr/>
        <p:txBody>
          <a:bodyPr/>
          <a:lstStyle>
            <a:lvl1pPr>
              <a:defRPr/>
            </a:lvl1pPr>
          </a:lstStyle>
          <a:p>
            <a:pPr lvl="0"/>
            <a:endParaRPr lang="nb-NO"/>
          </a:p>
        </p:txBody>
      </p:sp>
      <p:sp>
        <p:nvSpPr>
          <p:cNvPr id="9" name="Slide Number Placeholder 8">
            <a:extLst>
              <a:ext uri="{FF2B5EF4-FFF2-40B4-BE49-F238E27FC236}">
                <a16:creationId xmlns:a16="http://schemas.microsoft.com/office/drawing/2014/main" id="{1E4E0C92-7037-4171-A7A0-7883FEE717BC}"/>
              </a:ext>
            </a:extLst>
          </p:cNvPr>
          <p:cNvSpPr txBox="1">
            <a:spLocks noGrp="1"/>
          </p:cNvSpPr>
          <p:nvPr>
            <p:ph type="sldNum" sz="quarter" idx="8"/>
          </p:nvPr>
        </p:nvSpPr>
        <p:spPr/>
        <p:txBody>
          <a:bodyPr/>
          <a:lstStyle>
            <a:lvl1pPr>
              <a:defRPr/>
            </a:lvl1pPr>
          </a:lstStyle>
          <a:p>
            <a:pPr lvl="0"/>
            <a:fld id="{70F45576-A20C-4994-A4F5-9A4449144344}" type="slidenum">
              <a:t>‹#›</a:t>
            </a:fld>
            <a:endParaRPr lang="nb-NO"/>
          </a:p>
        </p:txBody>
      </p:sp>
    </p:spTree>
    <p:extLst>
      <p:ext uri="{BB962C8B-B14F-4D97-AF65-F5344CB8AC3E}">
        <p14:creationId xmlns:p14="http://schemas.microsoft.com/office/powerpoint/2010/main" val="1089097403"/>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25AF51-CCB7-4CEB-AA52-C779B8A8DF3A}"/>
              </a:ext>
            </a:extLst>
          </p:cNvPr>
          <p:cNvSpPr txBox="1">
            <a:spLocks noGrp="1"/>
          </p:cNvSpPr>
          <p:nvPr>
            <p:ph type="title"/>
          </p:nvPr>
        </p:nvSpPr>
        <p:spPr/>
        <p:txBody>
          <a:bodyPr/>
          <a:lstStyle>
            <a:lvl1pPr>
              <a:defRPr/>
            </a:lvl1pPr>
          </a:lstStyle>
          <a:p>
            <a:pPr lvl="0"/>
            <a:r>
              <a:rPr lang="en-US"/>
              <a:t>Click to edit Master title style</a:t>
            </a:r>
            <a:endParaRPr lang="nb-NO"/>
          </a:p>
        </p:txBody>
      </p:sp>
      <p:sp>
        <p:nvSpPr>
          <p:cNvPr id="3" name="Date Placeholder 2">
            <a:extLst>
              <a:ext uri="{FF2B5EF4-FFF2-40B4-BE49-F238E27FC236}">
                <a16:creationId xmlns:a16="http://schemas.microsoft.com/office/drawing/2014/main" id="{9F109D96-5F87-457C-9D2A-1ED0F55B36AC}"/>
              </a:ext>
            </a:extLst>
          </p:cNvPr>
          <p:cNvSpPr txBox="1">
            <a:spLocks noGrp="1"/>
          </p:cNvSpPr>
          <p:nvPr>
            <p:ph type="dt" sz="half" idx="7"/>
          </p:nvPr>
        </p:nvSpPr>
        <p:spPr/>
        <p:txBody>
          <a:bodyPr/>
          <a:lstStyle>
            <a:lvl1pPr>
              <a:defRPr/>
            </a:lvl1pPr>
          </a:lstStyle>
          <a:p>
            <a:pPr lvl="0"/>
            <a:fld id="{8547E7DC-64FA-43C2-B42C-BC6E3866A8F3}" type="datetime1">
              <a:rPr lang="nb-NO"/>
              <a:pPr lvl="0"/>
              <a:t>04.05.2020</a:t>
            </a:fld>
            <a:endParaRPr lang="nb-NO"/>
          </a:p>
        </p:txBody>
      </p:sp>
      <p:sp>
        <p:nvSpPr>
          <p:cNvPr id="4" name="Footer Placeholder 3">
            <a:extLst>
              <a:ext uri="{FF2B5EF4-FFF2-40B4-BE49-F238E27FC236}">
                <a16:creationId xmlns:a16="http://schemas.microsoft.com/office/drawing/2014/main" id="{DDB7B9E7-7277-4AAD-978D-BEFA2FF00036}"/>
              </a:ext>
            </a:extLst>
          </p:cNvPr>
          <p:cNvSpPr txBox="1">
            <a:spLocks noGrp="1"/>
          </p:cNvSpPr>
          <p:nvPr>
            <p:ph type="ftr" sz="quarter" idx="9"/>
          </p:nvPr>
        </p:nvSpPr>
        <p:spPr/>
        <p:txBody>
          <a:bodyPr/>
          <a:lstStyle>
            <a:lvl1pPr>
              <a:defRPr/>
            </a:lvl1pPr>
          </a:lstStyle>
          <a:p>
            <a:pPr lvl="0"/>
            <a:endParaRPr lang="nb-NO"/>
          </a:p>
        </p:txBody>
      </p:sp>
      <p:sp>
        <p:nvSpPr>
          <p:cNvPr id="5" name="Slide Number Placeholder 4">
            <a:extLst>
              <a:ext uri="{FF2B5EF4-FFF2-40B4-BE49-F238E27FC236}">
                <a16:creationId xmlns:a16="http://schemas.microsoft.com/office/drawing/2014/main" id="{C3564D0D-2F27-41BB-9011-1DD339DCAD5D}"/>
              </a:ext>
            </a:extLst>
          </p:cNvPr>
          <p:cNvSpPr txBox="1">
            <a:spLocks noGrp="1"/>
          </p:cNvSpPr>
          <p:nvPr>
            <p:ph type="sldNum" sz="quarter" idx="8"/>
          </p:nvPr>
        </p:nvSpPr>
        <p:spPr/>
        <p:txBody>
          <a:bodyPr/>
          <a:lstStyle>
            <a:lvl1pPr>
              <a:defRPr/>
            </a:lvl1pPr>
          </a:lstStyle>
          <a:p>
            <a:pPr lvl="0"/>
            <a:fld id="{44DF0B41-6F03-4EAB-9880-0FFACCF83ACB}" type="slidenum">
              <a:t>‹#›</a:t>
            </a:fld>
            <a:endParaRPr lang="nb-NO"/>
          </a:p>
        </p:txBody>
      </p:sp>
    </p:spTree>
    <p:extLst>
      <p:ext uri="{BB962C8B-B14F-4D97-AF65-F5344CB8AC3E}">
        <p14:creationId xmlns:p14="http://schemas.microsoft.com/office/powerpoint/2010/main" val="148462920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E79F5D-D00D-412E-9037-38A47F9439B5}"/>
              </a:ext>
            </a:extLst>
          </p:cNvPr>
          <p:cNvSpPr>
            <a:spLocks noGrp="1"/>
          </p:cNvSpPr>
          <p:nvPr>
            <p:ph type="title"/>
          </p:nvPr>
        </p:nvSpPr>
        <p:spPr/>
        <p:txBody>
          <a:bodyPr/>
          <a:lstStyle/>
          <a:p>
            <a:r>
              <a:rPr lang="en-US"/>
              <a:t>Click to edit Master title style</a:t>
            </a:r>
            <a:endParaRPr lang="nb-NO"/>
          </a:p>
        </p:txBody>
      </p:sp>
      <p:sp>
        <p:nvSpPr>
          <p:cNvPr id="3" name="Content Placeholder 2">
            <a:extLst>
              <a:ext uri="{FF2B5EF4-FFF2-40B4-BE49-F238E27FC236}">
                <a16:creationId xmlns:a16="http://schemas.microsoft.com/office/drawing/2014/main" id="{430B3703-6CB6-4221-9D61-A3465A511B1B}"/>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nb-NO"/>
          </a:p>
        </p:txBody>
      </p:sp>
      <p:sp>
        <p:nvSpPr>
          <p:cNvPr id="4" name="Content Placeholder 3">
            <a:extLst>
              <a:ext uri="{FF2B5EF4-FFF2-40B4-BE49-F238E27FC236}">
                <a16:creationId xmlns:a16="http://schemas.microsoft.com/office/drawing/2014/main" id="{3785B5EF-F716-42D7-8B61-FAD60F775103}"/>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nb-NO"/>
          </a:p>
        </p:txBody>
      </p:sp>
      <p:sp>
        <p:nvSpPr>
          <p:cNvPr id="5" name="Date Placeholder 4">
            <a:extLst>
              <a:ext uri="{FF2B5EF4-FFF2-40B4-BE49-F238E27FC236}">
                <a16:creationId xmlns:a16="http://schemas.microsoft.com/office/drawing/2014/main" id="{C26D9AF6-7E05-409A-8BFB-AC6BA7EEF04A}"/>
              </a:ext>
            </a:extLst>
          </p:cNvPr>
          <p:cNvSpPr>
            <a:spLocks noGrp="1"/>
          </p:cNvSpPr>
          <p:nvPr>
            <p:ph type="dt" sz="half" idx="10"/>
          </p:nvPr>
        </p:nvSpPr>
        <p:spPr/>
        <p:txBody>
          <a:bodyPr/>
          <a:lstStyle/>
          <a:p>
            <a:fld id="{85A1E015-9782-4EC3-8F08-48F98B294581}" type="datetimeFigureOut">
              <a:rPr lang="nb-NO" smtClean="0"/>
              <a:t>04.05.2020</a:t>
            </a:fld>
            <a:endParaRPr lang="nb-NO"/>
          </a:p>
        </p:txBody>
      </p:sp>
      <p:sp>
        <p:nvSpPr>
          <p:cNvPr id="6" name="Footer Placeholder 5">
            <a:extLst>
              <a:ext uri="{FF2B5EF4-FFF2-40B4-BE49-F238E27FC236}">
                <a16:creationId xmlns:a16="http://schemas.microsoft.com/office/drawing/2014/main" id="{B152A867-40C6-4C42-84AE-16B543BD7F77}"/>
              </a:ext>
            </a:extLst>
          </p:cNvPr>
          <p:cNvSpPr>
            <a:spLocks noGrp="1"/>
          </p:cNvSpPr>
          <p:nvPr>
            <p:ph type="ftr" sz="quarter" idx="11"/>
          </p:nvPr>
        </p:nvSpPr>
        <p:spPr/>
        <p:txBody>
          <a:bodyPr/>
          <a:lstStyle/>
          <a:p>
            <a:endParaRPr lang="nb-NO"/>
          </a:p>
        </p:txBody>
      </p:sp>
      <p:sp>
        <p:nvSpPr>
          <p:cNvPr id="7" name="Slide Number Placeholder 6">
            <a:extLst>
              <a:ext uri="{FF2B5EF4-FFF2-40B4-BE49-F238E27FC236}">
                <a16:creationId xmlns:a16="http://schemas.microsoft.com/office/drawing/2014/main" id="{66D84E73-2444-474E-A15A-713789EF2C14}"/>
              </a:ext>
            </a:extLst>
          </p:cNvPr>
          <p:cNvSpPr>
            <a:spLocks noGrp="1"/>
          </p:cNvSpPr>
          <p:nvPr>
            <p:ph type="sldNum" sz="quarter" idx="12"/>
          </p:nvPr>
        </p:nvSpPr>
        <p:spPr/>
        <p:txBody>
          <a:bodyPr/>
          <a:lstStyle/>
          <a:p>
            <a:fld id="{A6AA83FD-B083-4559-8CB9-9E61EB65E776}" type="slidenum">
              <a:rPr lang="nb-NO" smtClean="0"/>
              <a:t>‹#›</a:t>
            </a:fld>
            <a:endParaRPr lang="nb-NO"/>
          </a:p>
        </p:txBody>
      </p:sp>
    </p:spTree>
    <p:extLst>
      <p:ext uri="{BB962C8B-B14F-4D97-AF65-F5344CB8AC3E}">
        <p14:creationId xmlns:p14="http://schemas.microsoft.com/office/powerpoint/2010/main" val="1969003824"/>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78AD8E6-73BE-4027-B0A3-AA414AE94018}"/>
              </a:ext>
            </a:extLst>
          </p:cNvPr>
          <p:cNvSpPr txBox="1">
            <a:spLocks noGrp="1"/>
          </p:cNvSpPr>
          <p:nvPr>
            <p:ph type="dt" sz="half" idx="7"/>
          </p:nvPr>
        </p:nvSpPr>
        <p:spPr/>
        <p:txBody>
          <a:bodyPr/>
          <a:lstStyle>
            <a:lvl1pPr>
              <a:defRPr/>
            </a:lvl1pPr>
          </a:lstStyle>
          <a:p>
            <a:pPr lvl="0"/>
            <a:fld id="{223F40C3-F724-4844-93C3-08437C54B5D8}" type="datetime1">
              <a:rPr lang="nb-NO"/>
              <a:pPr lvl="0"/>
              <a:t>04.05.2020</a:t>
            </a:fld>
            <a:endParaRPr lang="nb-NO"/>
          </a:p>
        </p:txBody>
      </p:sp>
      <p:sp>
        <p:nvSpPr>
          <p:cNvPr id="3" name="Footer Placeholder 2">
            <a:extLst>
              <a:ext uri="{FF2B5EF4-FFF2-40B4-BE49-F238E27FC236}">
                <a16:creationId xmlns:a16="http://schemas.microsoft.com/office/drawing/2014/main" id="{FC284D4B-118A-418C-B0A3-0C3C8A548A7A}"/>
              </a:ext>
            </a:extLst>
          </p:cNvPr>
          <p:cNvSpPr txBox="1">
            <a:spLocks noGrp="1"/>
          </p:cNvSpPr>
          <p:nvPr>
            <p:ph type="ftr" sz="quarter" idx="9"/>
          </p:nvPr>
        </p:nvSpPr>
        <p:spPr/>
        <p:txBody>
          <a:bodyPr/>
          <a:lstStyle>
            <a:lvl1pPr>
              <a:defRPr/>
            </a:lvl1pPr>
          </a:lstStyle>
          <a:p>
            <a:pPr lvl="0"/>
            <a:endParaRPr lang="nb-NO"/>
          </a:p>
        </p:txBody>
      </p:sp>
      <p:sp>
        <p:nvSpPr>
          <p:cNvPr id="4" name="Slide Number Placeholder 3">
            <a:extLst>
              <a:ext uri="{FF2B5EF4-FFF2-40B4-BE49-F238E27FC236}">
                <a16:creationId xmlns:a16="http://schemas.microsoft.com/office/drawing/2014/main" id="{39E87761-7AB4-488B-82C5-BB85D044C2FE}"/>
              </a:ext>
            </a:extLst>
          </p:cNvPr>
          <p:cNvSpPr txBox="1">
            <a:spLocks noGrp="1"/>
          </p:cNvSpPr>
          <p:nvPr>
            <p:ph type="sldNum" sz="quarter" idx="8"/>
          </p:nvPr>
        </p:nvSpPr>
        <p:spPr/>
        <p:txBody>
          <a:bodyPr/>
          <a:lstStyle>
            <a:lvl1pPr>
              <a:defRPr/>
            </a:lvl1pPr>
          </a:lstStyle>
          <a:p>
            <a:pPr lvl="0"/>
            <a:fld id="{37E07F8D-1451-4EB6-9E30-8F8C76B09538}" type="slidenum">
              <a:t>‹#›</a:t>
            </a:fld>
            <a:endParaRPr lang="nb-NO"/>
          </a:p>
        </p:txBody>
      </p:sp>
    </p:spTree>
    <p:extLst>
      <p:ext uri="{BB962C8B-B14F-4D97-AF65-F5344CB8AC3E}">
        <p14:creationId xmlns:p14="http://schemas.microsoft.com/office/powerpoint/2010/main" val="2512824669"/>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D4D48C-2DD9-4168-BE8A-CF0BFC0EF082}"/>
              </a:ext>
            </a:extLst>
          </p:cNvPr>
          <p:cNvSpPr txBox="1">
            <a:spLocks noGrp="1"/>
          </p:cNvSpPr>
          <p:nvPr>
            <p:ph type="title"/>
          </p:nvPr>
        </p:nvSpPr>
        <p:spPr>
          <a:xfrm>
            <a:off x="839784" y="457200"/>
            <a:ext cx="3932240" cy="1600200"/>
          </a:xfrm>
        </p:spPr>
        <p:txBody>
          <a:bodyPr anchor="b"/>
          <a:lstStyle>
            <a:lvl1pPr>
              <a:defRPr sz="2400"/>
            </a:lvl1pPr>
          </a:lstStyle>
          <a:p>
            <a:pPr lvl="0"/>
            <a:r>
              <a:rPr lang="en-US"/>
              <a:t>Click to edit Master title style</a:t>
            </a:r>
            <a:endParaRPr lang="nb-NO"/>
          </a:p>
        </p:txBody>
      </p:sp>
      <p:sp>
        <p:nvSpPr>
          <p:cNvPr id="3" name="Content Placeholder 2">
            <a:extLst>
              <a:ext uri="{FF2B5EF4-FFF2-40B4-BE49-F238E27FC236}">
                <a16:creationId xmlns:a16="http://schemas.microsoft.com/office/drawing/2014/main" id="{61BC14E3-BE22-4898-9DCC-F55061BD997A}"/>
              </a:ext>
            </a:extLst>
          </p:cNvPr>
          <p:cNvSpPr txBox="1">
            <a:spLocks noGrp="1"/>
          </p:cNvSpPr>
          <p:nvPr>
            <p:ph idx="1"/>
          </p:nvPr>
        </p:nvSpPr>
        <p:spPr>
          <a:xfrm>
            <a:off x="5183184" y="987425"/>
            <a:ext cx="6172200" cy="4873623"/>
          </a:xfrm>
        </p:spPr>
        <p:txBody>
          <a:bodyPr/>
          <a:lstStyle>
            <a:lvl1pPr>
              <a:defRPr sz="2400"/>
            </a:lvl1pPr>
            <a:lvl2pPr>
              <a:defRPr sz="2100"/>
            </a:lvl2pPr>
            <a:lvl3pPr>
              <a:defRPr sz="1800"/>
            </a:lvl3pPr>
            <a:lvl4pPr>
              <a:defRPr sz="1500"/>
            </a:lvl4pPr>
            <a:lvl5pPr>
              <a:defRPr sz="15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nb-NO"/>
          </a:p>
        </p:txBody>
      </p:sp>
      <p:sp>
        <p:nvSpPr>
          <p:cNvPr id="4" name="Text Placeholder 3">
            <a:extLst>
              <a:ext uri="{FF2B5EF4-FFF2-40B4-BE49-F238E27FC236}">
                <a16:creationId xmlns:a16="http://schemas.microsoft.com/office/drawing/2014/main" id="{82D99475-3ECD-40B2-9A33-A8210B397FE2}"/>
              </a:ext>
            </a:extLst>
          </p:cNvPr>
          <p:cNvSpPr txBox="1">
            <a:spLocks noGrp="1"/>
          </p:cNvSpPr>
          <p:nvPr>
            <p:ph type="body" idx="2"/>
          </p:nvPr>
        </p:nvSpPr>
        <p:spPr>
          <a:xfrm>
            <a:off x="839784" y="2057400"/>
            <a:ext cx="3932240" cy="3811584"/>
          </a:xfrm>
        </p:spPr>
        <p:txBody>
          <a:bodyPr/>
          <a:lstStyle>
            <a:lvl1pPr marL="0" indent="0">
              <a:buNone/>
              <a:defRPr sz="1200"/>
            </a:lvl1pPr>
          </a:lstStyle>
          <a:p>
            <a:pPr lvl="0"/>
            <a:r>
              <a:rPr lang="en-US"/>
              <a:t>Edit Master text styles</a:t>
            </a:r>
          </a:p>
        </p:txBody>
      </p:sp>
      <p:sp>
        <p:nvSpPr>
          <p:cNvPr id="5" name="Date Placeholder 4">
            <a:extLst>
              <a:ext uri="{FF2B5EF4-FFF2-40B4-BE49-F238E27FC236}">
                <a16:creationId xmlns:a16="http://schemas.microsoft.com/office/drawing/2014/main" id="{8AEEAC17-6586-4E2F-B83D-402D157F99C3}"/>
              </a:ext>
            </a:extLst>
          </p:cNvPr>
          <p:cNvSpPr txBox="1">
            <a:spLocks noGrp="1"/>
          </p:cNvSpPr>
          <p:nvPr>
            <p:ph type="dt" sz="half" idx="7"/>
          </p:nvPr>
        </p:nvSpPr>
        <p:spPr/>
        <p:txBody>
          <a:bodyPr/>
          <a:lstStyle>
            <a:lvl1pPr>
              <a:defRPr/>
            </a:lvl1pPr>
          </a:lstStyle>
          <a:p>
            <a:pPr lvl="0"/>
            <a:fld id="{3A01D082-C233-459B-9432-11A25544DD77}" type="datetime1">
              <a:rPr lang="nb-NO"/>
              <a:pPr lvl="0"/>
              <a:t>04.05.2020</a:t>
            </a:fld>
            <a:endParaRPr lang="nb-NO"/>
          </a:p>
        </p:txBody>
      </p:sp>
      <p:sp>
        <p:nvSpPr>
          <p:cNvPr id="6" name="Footer Placeholder 5">
            <a:extLst>
              <a:ext uri="{FF2B5EF4-FFF2-40B4-BE49-F238E27FC236}">
                <a16:creationId xmlns:a16="http://schemas.microsoft.com/office/drawing/2014/main" id="{F227F121-8BFE-4623-A400-4B2977D7CE1F}"/>
              </a:ext>
            </a:extLst>
          </p:cNvPr>
          <p:cNvSpPr txBox="1">
            <a:spLocks noGrp="1"/>
          </p:cNvSpPr>
          <p:nvPr>
            <p:ph type="ftr" sz="quarter" idx="9"/>
          </p:nvPr>
        </p:nvSpPr>
        <p:spPr/>
        <p:txBody>
          <a:bodyPr/>
          <a:lstStyle>
            <a:lvl1pPr>
              <a:defRPr/>
            </a:lvl1pPr>
          </a:lstStyle>
          <a:p>
            <a:pPr lvl="0"/>
            <a:endParaRPr lang="nb-NO"/>
          </a:p>
        </p:txBody>
      </p:sp>
      <p:sp>
        <p:nvSpPr>
          <p:cNvPr id="7" name="Slide Number Placeholder 6">
            <a:extLst>
              <a:ext uri="{FF2B5EF4-FFF2-40B4-BE49-F238E27FC236}">
                <a16:creationId xmlns:a16="http://schemas.microsoft.com/office/drawing/2014/main" id="{62D6830C-9104-4398-8E17-FC5C4145D596}"/>
              </a:ext>
            </a:extLst>
          </p:cNvPr>
          <p:cNvSpPr txBox="1">
            <a:spLocks noGrp="1"/>
          </p:cNvSpPr>
          <p:nvPr>
            <p:ph type="sldNum" sz="quarter" idx="8"/>
          </p:nvPr>
        </p:nvSpPr>
        <p:spPr/>
        <p:txBody>
          <a:bodyPr/>
          <a:lstStyle>
            <a:lvl1pPr>
              <a:defRPr/>
            </a:lvl1pPr>
          </a:lstStyle>
          <a:p>
            <a:pPr lvl="0"/>
            <a:fld id="{CF9F585A-C1AE-43FE-B9E3-BF95B6B2382F}" type="slidenum">
              <a:t>‹#›</a:t>
            </a:fld>
            <a:endParaRPr lang="nb-NO"/>
          </a:p>
        </p:txBody>
      </p:sp>
    </p:spTree>
    <p:extLst>
      <p:ext uri="{BB962C8B-B14F-4D97-AF65-F5344CB8AC3E}">
        <p14:creationId xmlns:p14="http://schemas.microsoft.com/office/powerpoint/2010/main" val="2697049473"/>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270676-7326-4CF8-9E1D-36CB991254F0}"/>
              </a:ext>
            </a:extLst>
          </p:cNvPr>
          <p:cNvSpPr txBox="1">
            <a:spLocks noGrp="1"/>
          </p:cNvSpPr>
          <p:nvPr>
            <p:ph type="title"/>
          </p:nvPr>
        </p:nvSpPr>
        <p:spPr>
          <a:xfrm>
            <a:off x="839784" y="457200"/>
            <a:ext cx="3932240" cy="1600200"/>
          </a:xfrm>
        </p:spPr>
        <p:txBody>
          <a:bodyPr anchor="b"/>
          <a:lstStyle>
            <a:lvl1pPr>
              <a:defRPr sz="2400"/>
            </a:lvl1pPr>
          </a:lstStyle>
          <a:p>
            <a:pPr lvl="0"/>
            <a:r>
              <a:rPr lang="en-US"/>
              <a:t>Click to edit Master title style</a:t>
            </a:r>
            <a:endParaRPr lang="nb-NO"/>
          </a:p>
        </p:txBody>
      </p:sp>
      <p:sp>
        <p:nvSpPr>
          <p:cNvPr id="3" name="Picture Placeholder 2">
            <a:extLst>
              <a:ext uri="{FF2B5EF4-FFF2-40B4-BE49-F238E27FC236}">
                <a16:creationId xmlns:a16="http://schemas.microsoft.com/office/drawing/2014/main" id="{CD4E1BFE-5B82-4431-A505-B834C23A4307}"/>
              </a:ext>
            </a:extLst>
          </p:cNvPr>
          <p:cNvSpPr txBox="1">
            <a:spLocks noGrp="1"/>
          </p:cNvSpPr>
          <p:nvPr>
            <p:ph type="pic" idx="1"/>
          </p:nvPr>
        </p:nvSpPr>
        <p:spPr>
          <a:xfrm>
            <a:off x="5183184" y="987425"/>
            <a:ext cx="6172200" cy="4873623"/>
          </a:xfrm>
        </p:spPr>
        <p:txBody>
          <a:bodyPr/>
          <a:lstStyle>
            <a:lvl1pPr marL="0" indent="0">
              <a:buNone/>
              <a:defRPr lang="nb-NO" sz="2400"/>
            </a:lvl1pPr>
          </a:lstStyle>
          <a:p>
            <a:pPr lvl="0"/>
            <a:endParaRPr lang="nb-NO"/>
          </a:p>
        </p:txBody>
      </p:sp>
      <p:sp>
        <p:nvSpPr>
          <p:cNvPr id="4" name="Text Placeholder 3">
            <a:extLst>
              <a:ext uri="{FF2B5EF4-FFF2-40B4-BE49-F238E27FC236}">
                <a16:creationId xmlns:a16="http://schemas.microsoft.com/office/drawing/2014/main" id="{81CA264B-404E-4D6D-ABA8-65374C67D43B}"/>
              </a:ext>
            </a:extLst>
          </p:cNvPr>
          <p:cNvSpPr txBox="1">
            <a:spLocks noGrp="1"/>
          </p:cNvSpPr>
          <p:nvPr>
            <p:ph type="body" idx="2"/>
          </p:nvPr>
        </p:nvSpPr>
        <p:spPr>
          <a:xfrm>
            <a:off x="839784" y="2057400"/>
            <a:ext cx="3932240" cy="3811584"/>
          </a:xfrm>
        </p:spPr>
        <p:txBody>
          <a:bodyPr/>
          <a:lstStyle>
            <a:lvl1pPr marL="0" indent="0">
              <a:buNone/>
              <a:defRPr sz="1200"/>
            </a:lvl1pPr>
          </a:lstStyle>
          <a:p>
            <a:pPr lvl="0"/>
            <a:r>
              <a:rPr lang="en-US"/>
              <a:t>Edit Master text styles</a:t>
            </a:r>
          </a:p>
        </p:txBody>
      </p:sp>
      <p:sp>
        <p:nvSpPr>
          <p:cNvPr id="5" name="Date Placeholder 4">
            <a:extLst>
              <a:ext uri="{FF2B5EF4-FFF2-40B4-BE49-F238E27FC236}">
                <a16:creationId xmlns:a16="http://schemas.microsoft.com/office/drawing/2014/main" id="{BEDB7F79-2AFE-48C8-AA4C-D268AC9113E7}"/>
              </a:ext>
            </a:extLst>
          </p:cNvPr>
          <p:cNvSpPr txBox="1">
            <a:spLocks noGrp="1"/>
          </p:cNvSpPr>
          <p:nvPr>
            <p:ph type="dt" sz="half" idx="7"/>
          </p:nvPr>
        </p:nvSpPr>
        <p:spPr/>
        <p:txBody>
          <a:bodyPr/>
          <a:lstStyle>
            <a:lvl1pPr>
              <a:defRPr/>
            </a:lvl1pPr>
          </a:lstStyle>
          <a:p>
            <a:pPr lvl="0"/>
            <a:fld id="{20E5CA70-001A-45EA-B032-FF98B666DC07}" type="datetime1">
              <a:rPr lang="nb-NO"/>
              <a:pPr lvl="0"/>
              <a:t>04.05.2020</a:t>
            </a:fld>
            <a:endParaRPr lang="nb-NO"/>
          </a:p>
        </p:txBody>
      </p:sp>
      <p:sp>
        <p:nvSpPr>
          <p:cNvPr id="6" name="Footer Placeholder 5">
            <a:extLst>
              <a:ext uri="{FF2B5EF4-FFF2-40B4-BE49-F238E27FC236}">
                <a16:creationId xmlns:a16="http://schemas.microsoft.com/office/drawing/2014/main" id="{8F5F2708-F1B6-4176-B29E-8B6CA347462A}"/>
              </a:ext>
            </a:extLst>
          </p:cNvPr>
          <p:cNvSpPr txBox="1">
            <a:spLocks noGrp="1"/>
          </p:cNvSpPr>
          <p:nvPr>
            <p:ph type="ftr" sz="quarter" idx="9"/>
          </p:nvPr>
        </p:nvSpPr>
        <p:spPr/>
        <p:txBody>
          <a:bodyPr/>
          <a:lstStyle>
            <a:lvl1pPr>
              <a:defRPr/>
            </a:lvl1pPr>
          </a:lstStyle>
          <a:p>
            <a:pPr lvl="0"/>
            <a:endParaRPr lang="nb-NO"/>
          </a:p>
        </p:txBody>
      </p:sp>
      <p:sp>
        <p:nvSpPr>
          <p:cNvPr id="7" name="Slide Number Placeholder 6">
            <a:extLst>
              <a:ext uri="{FF2B5EF4-FFF2-40B4-BE49-F238E27FC236}">
                <a16:creationId xmlns:a16="http://schemas.microsoft.com/office/drawing/2014/main" id="{B7933752-773E-49B5-B912-0548C7C92082}"/>
              </a:ext>
            </a:extLst>
          </p:cNvPr>
          <p:cNvSpPr txBox="1">
            <a:spLocks noGrp="1"/>
          </p:cNvSpPr>
          <p:nvPr>
            <p:ph type="sldNum" sz="quarter" idx="8"/>
          </p:nvPr>
        </p:nvSpPr>
        <p:spPr/>
        <p:txBody>
          <a:bodyPr/>
          <a:lstStyle>
            <a:lvl1pPr>
              <a:defRPr/>
            </a:lvl1pPr>
          </a:lstStyle>
          <a:p>
            <a:pPr lvl="0"/>
            <a:fld id="{CE1F5BB9-0074-4197-AD8F-62529F286F5D}" type="slidenum">
              <a:t>‹#›</a:t>
            </a:fld>
            <a:endParaRPr lang="nb-NO"/>
          </a:p>
        </p:txBody>
      </p:sp>
    </p:spTree>
    <p:extLst>
      <p:ext uri="{BB962C8B-B14F-4D97-AF65-F5344CB8AC3E}">
        <p14:creationId xmlns:p14="http://schemas.microsoft.com/office/powerpoint/2010/main" val="1013903373"/>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6177F1-10C4-4266-8A63-959979706406}"/>
              </a:ext>
            </a:extLst>
          </p:cNvPr>
          <p:cNvSpPr txBox="1">
            <a:spLocks noGrp="1"/>
          </p:cNvSpPr>
          <p:nvPr>
            <p:ph type="title"/>
          </p:nvPr>
        </p:nvSpPr>
        <p:spPr/>
        <p:txBody>
          <a:bodyPr/>
          <a:lstStyle>
            <a:lvl1pPr>
              <a:defRPr/>
            </a:lvl1pPr>
          </a:lstStyle>
          <a:p>
            <a:pPr lvl="0"/>
            <a:r>
              <a:rPr lang="en-US"/>
              <a:t>Click to edit Master title style</a:t>
            </a:r>
            <a:endParaRPr lang="nb-NO"/>
          </a:p>
        </p:txBody>
      </p:sp>
      <p:sp>
        <p:nvSpPr>
          <p:cNvPr id="3" name="Vertical Text Placeholder 2">
            <a:extLst>
              <a:ext uri="{FF2B5EF4-FFF2-40B4-BE49-F238E27FC236}">
                <a16:creationId xmlns:a16="http://schemas.microsoft.com/office/drawing/2014/main" id="{6B8D276E-03A5-4FDF-A270-9F6CCF4BDA68}"/>
              </a:ext>
            </a:extLst>
          </p:cNvPr>
          <p:cNvSpPr txBox="1">
            <a:spLocks noGrp="1"/>
          </p:cNvSpPr>
          <p:nvPr>
            <p:ph type="body" orient="vert" idx="1"/>
          </p:nvPr>
        </p:nvSpPr>
        <p:spPr/>
        <p:txBody>
          <a:bodyPr vert="eaVert"/>
          <a:lstStyle>
            <a:lvl1pPr>
              <a:defRPr/>
            </a:lvl1pPr>
            <a:lvl2pPr>
              <a:defRPr/>
            </a:lvl2pPr>
            <a:lvl3pPr>
              <a:defRPr/>
            </a:lvl3pPr>
            <a:lvl4pPr>
              <a:defRPr/>
            </a:lvl4pPr>
            <a:lvl5pPr>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nb-NO"/>
          </a:p>
        </p:txBody>
      </p:sp>
      <p:sp>
        <p:nvSpPr>
          <p:cNvPr id="4" name="Date Placeholder 3">
            <a:extLst>
              <a:ext uri="{FF2B5EF4-FFF2-40B4-BE49-F238E27FC236}">
                <a16:creationId xmlns:a16="http://schemas.microsoft.com/office/drawing/2014/main" id="{60E8056D-E8D0-4F85-9BF1-4C3CCE881ACE}"/>
              </a:ext>
            </a:extLst>
          </p:cNvPr>
          <p:cNvSpPr txBox="1">
            <a:spLocks noGrp="1"/>
          </p:cNvSpPr>
          <p:nvPr>
            <p:ph type="dt" sz="half" idx="7"/>
          </p:nvPr>
        </p:nvSpPr>
        <p:spPr/>
        <p:txBody>
          <a:bodyPr/>
          <a:lstStyle>
            <a:lvl1pPr>
              <a:defRPr/>
            </a:lvl1pPr>
          </a:lstStyle>
          <a:p>
            <a:pPr lvl="0"/>
            <a:fld id="{B62BB005-6B90-4D0B-8A7F-82E9ACA13A68}" type="datetime1">
              <a:rPr lang="nb-NO"/>
              <a:pPr lvl="0"/>
              <a:t>04.05.2020</a:t>
            </a:fld>
            <a:endParaRPr lang="nb-NO"/>
          </a:p>
        </p:txBody>
      </p:sp>
      <p:sp>
        <p:nvSpPr>
          <p:cNvPr id="5" name="Footer Placeholder 4">
            <a:extLst>
              <a:ext uri="{FF2B5EF4-FFF2-40B4-BE49-F238E27FC236}">
                <a16:creationId xmlns:a16="http://schemas.microsoft.com/office/drawing/2014/main" id="{996ACC7F-68E9-457B-9C14-BE140077845B}"/>
              </a:ext>
            </a:extLst>
          </p:cNvPr>
          <p:cNvSpPr txBox="1">
            <a:spLocks noGrp="1"/>
          </p:cNvSpPr>
          <p:nvPr>
            <p:ph type="ftr" sz="quarter" idx="9"/>
          </p:nvPr>
        </p:nvSpPr>
        <p:spPr/>
        <p:txBody>
          <a:bodyPr/>
          <a:lstStyle>
            <a:lvl1pPr>
              <a:defRPr/>
            </a:lvl1pPr>
          </a:lstStyle>
          <a:p>
            <a:pPr lvl="0"/>
            <a:endParaRPr lang="nb-NO"/>
          </a:p>
        </p:txBody>
      </p:sp>
      <p:sp>
        <p:nvSpPr>
          <p:cNvPr id="6" name="Slide Number Placeholder 5">
            <a:extLst>
              <a:ext uri="{FF2B5EF4-FFF2-40B4-BE49-F238E27FC236}">
                <a16:creationId xmlns:a16="http://schemas.microsoft.com/office/drawing/2014/main" id="{09AA47F2-D1A7-4EC1-B7B5-199506B9B5DA}"/>
              </a:ext>
            </a:extLst>
          </p:cNvPr>
          <p:cNvSpPr txBox="1">
            <a:spLocks noGrp="1"/>
          </p:cNvSpPr>
          <p:nvPr>
            <p:ph type="sldNum" sz="quarter" idx="8"/>
          </p:nvPr>
        </p:nvSpPr>
        <p:spPr/>
        <p:txBody>
          <a:bodyPr/>
          <a:lstStyle>
            <a:lvl1pPr>
              <a:defRPr/>
            </a:lvl1pPr>
          </a:lstStyle>
          <a:p>
            <a:pPr lvl="0"/>
            <a:fld id="{39FE9FDA-B156-46F9-9BBA-11EC9156B58C}" type="slidenum">
              <a:t>‹#›</a:t>
            </a:fld>
            <a:endParaRPr lang="nb-NO"/>
          </a:p>
        </p:txBody>
      </p:sp>
    </p:spTree>
    <p:extLst>
      <p:ext uri="{BB962C8B-B14F-4D97-AF65-F5344CB8AC3E}">
        <p14:creationId xmlns:p14="http://schemas.microsoft.com/office/powerpoint/2010/main" val="802241906"/>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03033036-4803-400F-8B1C-CEB5220FFF87}"/>
              </a:ext>
            </a:extLst>
          </p:cNvPr>
          <p:cNvSpPr txBox="1">
            <a:spLocks noGrp="1"/>
          </p:cNvSpPr>
          <p:nvPr>
            <p:ph type="title" orient="vert"/>
          </p:nvPr>
        </p:nvSpPr>
        <p:spPr>
          <a:xfrm>
            <a:off x="8724904" y="365129"/>
            <a:ext cx="2628899" cy="5811834"/>
          </a:xfrm>
        </p:spPr>
        <p:txBody>
          <a:bodyPr vert="eaVert"/>
          <a:lstStyle>
            <a:lvl1pPr>
              <a:defRPr/>
            </a:lvl1pPr>
          </a:lstStyle>
          <a:p>
            <a:pPr lvl="0"/>
            <a:r>
              <a:rPr lang="en-US"/>
              <a:t>Click to edit Master title style</a:t>
            </a:r>
            <a:endParaRPr lang="nb-NO"/>
          </a:p>
        </p:txBody>
      </p:sp>
      <p:sp>
        <p:nvSpPr>
          <p:cNvPr id="3" name="Vertical Text Placeholder 2">
            <a:extLst>
              <a:ext uri="{FF2B5EF4-FFF2-40B4-BE49-F238E27FC236}">
                <a16:creationId xmlns:a16="http://schemas.microsoft.com/office/drawing/2014/main" id="{DD105B8B-68FB-4249-8C9D-28D077244550}"/>
              </a:ext>
            </a:extLst>
          </p:cNvPr>
          <p:cNvSpPr txBox="1">
            <a:spLocks noGrp="1"/>
          </p:cNvSpPr>
          <p:nvPr>
            <p:ph type="body" orient="vert" idx="1"/>
          </p:nvPr>
        </p:nvSpPr>
        <p:spPr>
          <a:xfrm>
            <a:off x="838203" y="365129"/>
            <a:ext cx="7734296" cy="5811834"/>
          </a:xfrm>
        </p:spPr>
        <p:txBody>
          <a:bodyPr vert="eaVert"/>
          <a:lstStyle>
            <a:lvl1pPr>
              <a:defRPr/>
            </a:lvl1pPr>
            <a:lvl2pPr>
              <a:defRPr/>
            </a:lvl2pPr>
            <a:lvl3pPr>
              <a:defRPr/>
            </a:lvl3pPr>
            <a:lvl4pPr>
              <a:defRPr/>
            </a:lvl4pPr>
            <a:lvl5pPr>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nb-NO"/>
          </a:p>
        </p:txBody>
      </p:sp>
      <p:sp>
        <p:nvSpPr>
          <p:cNvPr id="4" name="Date Placeholder 3">
            <a:extLst>
              <a:ext uri="{FF2B5EF4-FFF2-40B4-BE49-F238E27FC236}">
                <a16:creationId xmlns:a16="http://schemas.microsoft.com/office/drawing/2014/main" id="{D4A4C90B-8C69-429E-9197-417A69EF0084}"/>
              </a:ext>
            </a:extLst>
          </p:cNvPr>
          <p:cNvSpPr txBox="1">
            <a:spLocks noGrp="1"/>
          </p:cNvSpPr>
          <p:nvPr>
            <p:ph type="dt" sz="half" idx="7"/>
          </p:nvPr>
        </p:nvSpPr>
        <p:spPr/>
        <p:txBody>
          <a:bodyPr/>
          <a:lstStyle>
            <a:lvl1pPr>
              <a:defRPr/>
            </a:lvl1pPr>
          </a:lstStyle>
          <a:p>
            <a:pPr lvl="0"/>
            <a:fld id="{0613F127-414D-4039-B638-6D00607F56EB}" type="datetime1">
              <a:rPr lang="nb-NO"/>
              <a:pPr lvl="0"/>
              <a:t>04.05.2020</a:t>
            </a:fld>
            <a:endParaRPr lang="nb-NO"/>
          </a:p>
        </p:txBody>
      </p:sp>
      <p:sp>
        <p:nvSpPr>
          <p:cNvPr id="5" name="Footer Placeholder 4">
            <a:extLst>
              <a:ext uri="{FF2B5EF4-FFF2-40B4-BE49-F238E27FC236}">
                <a16:creationId xmlns:a16="http://schemas.microsoft.com/office/drawing/2014/main" id="{0B210A23-ADD4-441D-BCD0-2177A3506E88}"/>
              </a:ext>
            </a:extLst>
          </p:cNvPr>
          <p:cNvSpPr txBox="1">
            <a:spLocks noGrp="1"/>
          </p:cNvSpPr>
          <p:nvPr>
            <p:ph type="ftr" sz="quarter" idx="9"/>
          </p:nvPr>
        </p:nvSpPr>
        <p:spPr/>
        <p:txBody>
          <a:bodyPr/>
          <a:lstStyle>
            <a:lvl1pPr>
              <a:defRPr/>
            </a:lvl1pPr>
          </a:lstStyle>
          <a:p>
            <a:pPr lvl="0"/>
            <a:endParaRPr lang="nb-NO"/>
          </a:p>
        </p:txBody>
      </p:sp>
      <p:sp>
        <p:nvSpPr>
          <p:cNvPr id="6" name="Slide Number Placeholder 5">
            <a:extLst>
              <a:ext uri="{FF2B5EF4-FFF2-40B4-BE49-F238E27FC236}">
                <a16:creationId xmlns:a16="http://schemas.microsoft.com/office/drawing/2014/main" id="{E7B437A1-D32E-4981-B5BB-AD338BFF8196}"/>
              </a:ext>
            </a:extLst>
          </p:cNvPr>
          <p:cNvSpPr txBox="1">
            <a:spLocks noGrp="1"/>
          </p:cNvSpPr>
          <p:nvPr>
            <p:ph type="sldNum" sz="quarter" idx="8"/>
          </p:nvPr>
        </p:nvSpPr>
        <p:spPr/>
        <p:txBody>
          <a:bodyPr/>
          <a:lstStyle>
            <a:lvl1pPr>
              <a:defRPr/>
            </a:lvl1pPr>
          </a:lstStyle>
          <a:p>
            <a:pPr lvl="0"/>
            <a:fld id="{40EA8256-288C-4D36-B0BB-F9582A3F01FB}" type="slidenum">
              <a:t>‹#›</a:t>
            </a:fld>
            <a:endParaRPr lang="nb-NO"/>
          </a:p>
        </p:txBody>
      </p:sp>
    </p:spTree>
    <p:extLst>
      <p:ext uri="{BB962C8B-B14F-4D97-AF65-F5344CB8AC3E}">
        <p14:creationId xmlns:p14="http://schemas.microsoft.com/office/powerpoint/2010/main" val="2495242611"/>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96010D-269A-4937-A91F-C7E269F58B6A}"/>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nb-NO"/>
          </a:p>
        </p:txBody>
      </p:sp>
      <p:sp>
        <p:nvSpPr>
          <p:cNvPr id="3" name="Subtitle 2">
            <a:extLst>
              <a:ext uri="{FF2B5EF4-FFF2-40B4-BE49-F238E27FC236}">
                <a16:creationId xmlns:a16="http://schemas.microsoft.com/office/drawing/2014/main" id="{32ABCBE3-4336-4FCA-86F2-BA3EAA72A1C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nb-NO"/>
          </a:p>
        </p:txBody>
      </p:sp>
      <p:sp>
        <p:nvSpPr>
          <p:cNvPr id="4" name="Date Placeholder 3">
            <a:extLst>
              <a:ext uri="{FF2B5EF4-FFF2-40B4-BE49-F238E27FC236}">
                <a16:creationId xmlns:a16="http://schemas.microsoft.com/office/drawing/2014/main" id="{CBBB2D0C-0D71-4FAD-9507-507F37EBA0FF}"/>
              </a:ext>
            </a:extLst>
          </p:cNvPr>
          <p:cNvSpPr>
            <a:spLocks noGrp="1"/>
          </p:cNvSpPr>
          <p:nvPr>
            <p:ph type="dt" sz="half" idx="10"/>
          </p:nvPr>
        </p:nvSpPr>
        <p:spPr/>
        <p:txBody>
          <a:bodyPr/>
          <a:lstStyle/>
          <a:p>
            <a:fld id="{849A7F66-AD76-4907-995A-0EA4BBC4CCE1}" type="datetimeFigureOut">
              <a:rPr lang="nb-NO" smtClean="0"/>
              <a:t>04.05.2020</a:t>
            </a:fld>
            <a:endParaRPr lang="nb-NO"/>
          </a:p>
        </p:txBody>
      </p:sp>
      <p:sp>
        <p:nvSpPr>
          <p:cNvPr id="5" name="Footer Placeholder 4">
            <a:extLst>
              <a:ext uri="{FF2B5EF4-FFF2-40B4-BE49-F238E27FC236}">
                <a16:creationId xmlns:a16="http://schemas.microsoft.com/office/drawing/2014/main" id="{46B02E09-8D67-4AFE-814B-0B5BF57885BE}"/>
              </a:ext>
            </a:extLst>
          </p:cNvPr>
          <p:cNvSpPr>
            <a:spLocks noGrp="1"/>
          </p:cNvSpPr>
          <p:nvPr>
            <p:ph type="ftr" sz="quarter" idx="11"/>
          </p:nvPr>
        </p:nvSpPr>
        <p:spPr/>
        <p:txBody>
          <a:bodyPr/>
          <a:lstStyle/>
          <a:p>
            <a:endParaRPr lang="nb-NO"/>
          </a:p>
        </p:txBody>
      </p:sp>
      <p:sp>
        <p:nvSpPr>
          <p:cNvPr id="6" name="Slide Number Placeholder 5">
            <a:extLst>
              <a:ext uri="{FF2B5EF4-FFF2-40B4-BE49-F238E27FC236}">
                <a16:creationId xmlns:a16="http://schemas.microsoft.com/office/drawing/2014/main" id="{ED72A94C-3AA2-43B4-814E-63DF40AADFB9}"/>
              </a:ext>
            </a:extLst>
          </p:cNvPr>
          <p:cNvSpPr>
            <a:spLocks noGrp="1"/>
          </p:cNvSpPr>
          <p:nvPr>
            <p:ph type="sldNum" sz="quarter" idx="12"/>
          </p:nvPr>
        </p:nvSpPr>
        <p:spPr/>
        <p:txBody>
          <a:bodyPr/>
          <a:lstStyle/>
          <a:p>
            <a:fld id="{F4CA88D0-5949-4977-9BF4-6BA054F70A6C}" type="slidenum">
              <a:rPr lang="nb-NO" smtClean="0"/>
              <a:t>‹#›</a:t>
            </a:fld>
            <a:endParaRPr lang="nb-NO"/>
          </a:p>
        </p:txBody>
      </p:sp>
    </p:spTree>
    <p:extLst>
      <p:ext uri="{BB962C8B-B14F-4D97-AF65-F5344CB8AC3E}">
        <p14:creationId xmlns:p14="http://schemas.microsoft.com/office/powerpoint/2010/main" val="476218862"/>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073808-1FF8-47C6-ADE8-5A3A8314A684}"/>
              </a:ext>
            </a:extLst>
          </p:cNvPr>
          <p:cNvSpPr>
            <a:spLocks noGrp="1"/>
          </p:cNvSpPr>
          <p:nvPr>
            <p:ph type="title"/>
          </p:nvPr>
        </p:nvSpPr>
        <p:spPr/>
        <p:txBody>
          <a:bodyPr/>
          <a:lstStyle/>
          <a:p>
            <a:r>
              <a:rPr lang="en-US"/>
              <a:t>Click to edit Master title style</a:t>
            </a:r>
            <a:endParaRPr lang="nb-NO"/>
          </a:p>
        </p:txBody>
      </p:sp>
      <p:sp>
        <p:nvSpPr>
          <p:cNvPr id="3" name="Content Placeholder 2">
            <a:extLst>
              <a:ext uri="{FF2B5EF4-FFF2-40B4-BE49-F238E27FC236}">
                <a16:creationId xmlns:a16="http://schemas.microsoft.com/office/drawing/2014/main" id="{7B2A0B54-A72C-48F0-A48E-DB6647F306FB}"/>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nb-NO"/>
          </a:p>
        </p:txBody>
      </p:sp>
      <p:sp>
        <p:nvSpPr>
          <p:cNvPr id="4" name="Date Placeholder 3">
            <a:extLst>
              <a:ext uri="{FF2B5EF4-FFF2-40B4-BE49-F238E27FC236}">
                <a16:creationId xmlns:a16="http://schemas.microsoft.com/office/drawing/2014/main" id="{3680938C-B979-4E3F-BE18-A21E2FFDC249}"/>
              </a:ext>
            </a:extLst>
          </p:cNvPr>
          <p:cNvSpPr>
            <a:spLocks noGrp="1"/>
          </p:cNvSpPr>
          <p:nvPr>
            <p:ph type="dt" sz="half" idx="10"/>
          </p:nvPr>
        </p:nvSpPr>
        <p:spPr/>
        <p:txBody>
          <a:bodyPr/>
          <a:lstStyle/>
          <a:p>
            <a:fld id="{849A7F66-AD76-4907-995A-0EA4BBC4CCE1}" type="datetimeFigureOut">
              <a:rPr lang="nb-NO" smtClean="0"/>
              <a:t>04.05.2020</a:t>
            </a:fld>
            <a:endParaRPr lang="nb-NO"/>
          </a:p>
        </p:txBody>
      </p:sp>
      <p:sp>
        <p:nvSpPr>
          <p:cNvPr id="5" name="Footer Placeholder 4">
            <a:extLst>
              <a:ext uri="{FF2B5EF4-FFF2-40B4-BE49-F238E27FC236}">
                <a16:creationId xmlns:a16="http://schemas.microsoft.com/office/drawing/2014/main" id="{6B9A917F-5010-4157-863F-1EB5240F9960}"/>
              </a:ext>
            </a:extLst>
          </p:cNvPr>
          <p:cNvSpPr>
            <a:spLocks noGrp="1"/>
          </p:cNvSpPr>
          <p:nvPr>
            <p:ph type="ftr" sz="quarter" idx="11"/>
          </p:nvPr>
        </p:nvSpPr>
        <p:spPr/>
        <p:txBody>
          <a:bodyPr/>
          <a:lstStyle/>
          <a:p>
            <a:endParaRPr lang="nb-NO"/>
          </a:p>
        </p:txBody>
      </p:sp>
      <p:sp>
        <p:nvSpPr>
          <p:cNvPr id="6" name="Slide Number Placeholder 5">
            <a:extLst>
              <a:ext uri="{FF2B5EF4-FFF2-40B4-BE49-F238E27FC236}">
                <a16:creationId xmlns:a16="http://schemas.microsoft.com/office/drawing/2014/main" id="{0658249B-80D0-4AEE-9BFA-2566FE79EE54}"/>
              </a:ext>
            </a:extLst>
          </p:cNvPr>
          <p:cNvSpPr>
            <a:spLocks noGrp="1"/>
          </p:cNvSpPr>
          <p:nvPr>
            <p:ph type="sldNum" sz="quarter" idx="12"/>
          </p:nvPr>
        </p:nvSpPr>
        <p:spPr/>
        <p:txBody>
          <a:bodyPr/>
          <a:lstStyle/>
          <a:p>
            <a:fld id="{F4CA88D0-5949-4977-9BF4-6BA054F70A6C}" type="slidenum">
              <a:rPr lang="nb-NO" smtClean="0"/>
              <a:t>‹#›</a:t>
            </a:fld>
            <a:endParaRPr lang="nb-NO"/>
          </a:p>
        </p:txBody>
      </p:sp>
    </p:spTree>
    <p:extLst>
      <p:ext uri="{BB962C8B-B14F-4D97-AF65-F5344CB8AC3E}">
        <p14:creationId xmlns:p14="http://schemas.microsoft.com/office/powerpoint/2010/main" val="562205568"/>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FB69C2-DEBD-47DC-ADE4-08419532486B}"/>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nb-NO"/>
          </a:p>
        </p:txBody>
      </p:sp>
      <p:sp>
        <p:nvSpPr>
          <p:cNvPr id="3" name="Text Placeholder 2">
            <a:extLst>
              <a:ext uri="{FF2B5EF4-FFF2-40B4-BE49-F238E27FC236}">
                <a16:creationId xmlns:a16="http://schemas.microsoft.com/office/drawing/2014/main" id="{5668D600-75F7-416E-8602-0DCA70132837}"/>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FEFB4336-4D90-4BD4-8A8E-233DE57DFCCD}"/>
              </a:ext>
            </a:extLst>
          </p:cNvPr>
          <p:cNvSpPr>
            <a:spLocks noGrp="1"/>
          </p:cNvSpPr>
          <p:nvPr>
            <p:ph type="dt" sz="half" idx="10"/>
          </p:nvPr>
        </p:nvSpPr>
        <p:spPr/>
        <p:txBody>
          <a:bodyPr/>
          <a:lstStyle/>
          <a:p>
            <a:fld id="{849A7F66-AD76-4907-995A-0EA4BBC4CCE1}" type="datetimeFigureOut">
              <a:rPr lang="nb-NO" smtClean="0"/>
              <a:t>04.05.2020</a:t>
            </a:fld>
            <a:endParaRPr lang="nb-NO"/>
          </a:p>
        </p:txBody>
      </p:sp>
      <p:sp>
        <p:nvSpPr>
          <p:cNvPr id="5" name="Footer Placeholder 4">
            <a:extLst>
              <a:ext uri="{FF2B5EF4-FFF2-40B4-BE49-F238E27FC236}">
                <a16:creationId xmlns:a16="http://schemas.microsoft.com/office/drawing/2014/main" id="{51C71155-72A6-4884-9323-8BC5AB100A06}"/>
              </a:ext>
            </a:extLst>
          </p:cNvPr>
          <p:cNvSpPr>
            <a:spLocks noGrp="1"/>
          </p:cNvSpPr>
          <p:nvPr>
            <p:ph type="ftr" sz="quarter" idx="11"/>
          </p:nvPr>
        </p:nvSpPr>
        <p:spPr/>
        <p:txBody>
          <a:bodyPr/>
          <a:lstStyle/>
          <a:p>
            <a:endParaRPr lang="nb-NO"/>
          </a:p>
        </p:txBody>
      </p:sp>
      <p:sp>
        <p:nvSpPr>
          <p:cNvPr id="6" name="Slide Number Placeholder 5">
            <a:extLst>
              <a:ext uri="{FF2B5EF4-FFF2-40B4-BE49-F238E27FC236}">
                <a16:creationId xmlns:a16="http://schemas.microsoft.com/office/drawing/2014/main" id="{B27E9B4A-200D-4DDA-BE85-8DDD3EDBA232}"/>
              </a:ext>
            </a:extLst>
          </p:cNvPr>
          <p:cNvSpPr>
            <a:spLocks noGrp="1"/>
          </p:cNvSpPr>
          <p:nvPr>
            <p:ph type="sldNum" sz="quarter" idx="12"/>
          </p:nvPr>
        </p:nvSpPr>
        <p:spPr/>
        <p:txBody>
          <a:bodyPr/>
          <a:lstStyle/>
          <a:p>
            <a:fld id="{F4CA88D0-5949-4977-9BF4-6BA054F70A6C}" type="slidenum">
              <a:rPr lang="nb-NO" smtClean="0"/>
              <a:t>‹#›</a:t>
            </a:fld>
            <a:endParaRPr lang="nb-NO"/>
          </a:p>
        </p:txBody>
      </p:sp>
    </p:spTree>
    <p:extLst>
      <p:ext uri="{BB962C8B-B14F-4D97-AF65-F5344CB8AC3E}">
        <p14:creationId xmlns:p14="http://schemas.microsoft.com/office/powerpoint/2010/main" val="2593188152"/>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120EE5-7BE2-440D-A275-811A2E3BD451}"/>
              </a:ext>
            </a:extLst>
          </p:cNvPr>
          <p:cNvSpPr>
            <a:spLocks noGrp="1"/>
          </p:cNvSpPr>
          <p:nvPr>
            <p:ph type="title"/>
          </p:nvPr>
        </p:nvSpPr>
        <p:spPr/>
        <p:txBody>
          <a:bodyPr/>
          <a:lstStyle/>
          <a:p>
            <a:r>
              <a:rPr lang="en-US"/>
              <a:t>Click to edit Master title style</a:t>
            </a:r>
            <a:endParaRPr lang="nb-NO"/>
          </a:p>
        </p:txBody>
      </p:sp>
      <p:sp>
        <p:nvSpPr>
          <p:cNvPr id="3" name="Content Placeholder 2">
            <a:extLst>
              <a:ext uri="{FF2B5EF4-FFF2-40B4-BE49-F238E27FC236}">
                <a16:creationId xmlns:a16="http://schemas.microsoft.com/office/drawing/2014/main" id="{0D96D6A5-3158-473E-B89E-121A48A11E83}"/>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nb-NO"/>
          </a:p>
        </p:txBody>
      </p:sp>
      <p:sp>
        <p:nvSpPr>
          <p:cNvPr id="4" name="Content Placeholder 3">
            <a:extLst>
              <a:ext uri="{FF2B5EF4-FFF2-40B4-BE49-F238E27FC236}">
                <a16:creationId xmlns:a16="http://schemas.microsoft.com/office/drawing/2014/main" id="{254DAD3F-D228-4654-AE7F-2574D9C442AE}"/>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nb-NO"/>
          </a:p>
        </p:txBody>
      </p:sp>
      <p:sp>
        <p:nvSpPr>
          <p:cNvPr id="5" name="Date Placeholder 4">
            <a:extLst>
              <a:ext uri="{FF2B5EF4-FFF2-40B4-BE49-F238E27FC236}">
                <a16:creationId xmlns:a16="http://schemas.microsoft.com/office/drawing/2014/main" id="{30D4FC79-2BA6-4ED6-AF23-D3CC7C79A54A}"/>
              </a:ext>
            </a:extLst>
          </p:cNvPr>
          <p:cNvSpPr>
            <a:spLocks noGrp="1"/>
          </p:cNvSpPr>
          <p:nvPr>
            <p:ph type="dt" sz="half" idx="10"/>
          </p:nvPr>
        </p:nvSpPr>
        <p:spPr/>
        <p:txBody>
          <a:bodyPr/>
          <a:lstStyle/>
          <a:p>
            <a:fld id="{849A7F66-AD76-4907-995A-0EA4BBC4CCE1}" type="datetimeFigureOut">
              <a:rPr lang="nb-NO" smtClean="0"/>
              <a:t>04.05.2020</a:t>
            </a:fld>
            <a:endParaRPr lang="nb-NO"/>
          </a:p>
        </p:txBody>
      </p:sp>
      <p:sp>
        <p:nvSpPr>
          <p:cNvPr id="6" name="Footer Placeholder 5">
            <a:extLst>
              <a:ext uri="{FF2B5EF4-FFF2-40B4-BE49-F238E27FC236}">
                <a16:creationId xmlns:a16="http://schemas.microsoft.com/office/drawing/2014/main" id="{CAA60506-8CA9-49F9-A618-A2BE0864ED17}"/>
              </a:ext>
            </a:extLst>
          </p:cNvPr>
          <p:cNvSpPr>
            <a:spLocks noGrp="1"/>
          </p:cNvSpPr>
          <p:nvPr>
            <p:ph type="ftr" sz="quarter" idx="11"/>
          </p:nvPr>
        </p:nvSpPr>
        <p:spPr/>
        <p:txBody>
          <a:bodyPr/>
          <a:lstStyle/>
          <a:p>
            <a:endParaRPr lang="nb-NO"/>
          </a:p>
        </p:txBody>
      </p:sp>
      <p:sp>
        <p:nvSpPr>
          <p:cNvPr id="7" name="Slide Number Placeholder 6">
            <a:extLst>
              <a:ext uri="{FF2B5EF4-FFF2-40B4-BE49-F238E27FC236}">
                <a16:creationId xmlns:a16="http://schemas.microsoft.com/office/drawing/2014/main" id="{6766690B-ED94-44E9-9357-E78538C9A685}"/>
              </a:ext>
            </a:extLst>
          </p:cNvPr>
          <p:cNvSpPr>
            <a:spLocks noGrp="1"/>
          </p:cNvSpPr>
          <p:nvPr>
            <p:ph type="sldNum" sz="quarter" idx="12"/>
          </p:nvPr>
        </p:nvSpPr>
        <p:spPr/>
        <p:txBody>
          <a:bodyPr/>
          <a:lstStyle/>
          <a:p>
            <a:fld id="{F4CA88D0-5949-4977-9BF4-6BA054F70A6C}" type="slidenum">
              <a:rPr lang="nb-NO" smtClean="0"/>
              <a:t>‹#›</a:t>
            </a:fld>
            <a:endParaRPr lang="nb-NO"/>
          </a:p>
        </p:txBody>
      </p:sp>
    </p:spTree>
    <p:extLst>
      <p:ext uri="{BB962C8B-B14F-4D97-AF65-F5344CB8AC3E}">
        <p14:creationId xmlns:p14="http://schemas.microsoft.com/office/powerpoint/2010/main" val="58498284"/>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E95870-8D50-406C-A00D-191A6A475B61}"/>
              </a:ext>
            </a:extLst>
          </p:cNvPr>
          <p:cNvSpPr>
            <a:spLocks noGrp="1"/>
          </p:cNvSpPr>
          <p:nvPr>
            <p:ph type="title"/>
          </p:nvPr>
        </p:nvSpPr>
        <p:spPr>
          <a:xfrm>
            <a:off x="839788" y="365125"/>
            <a:ext cx="10515600" cy="1325563"/>
          </a:xfrm>
        </p:spPr>
        <p:txBody>
          <a:bodyPr/>
          <a:lstStyle/>
          <a:p>
            <a:r>
              <a:rPr lang="en-US"/>
              <a:t>Click to edit Master title style</a:t>
            </a:r>
            <a:endParaRPr lang="nb-NO"/>
          </a:p>
        </p:txBody>
      </p:sp>
      <p:sp>
        <p:nvSpPr>
          <p:cNvPr id="3" name="Text Placeholder 2">
            <a:extLst>
              <a:ext uri="{FF2B5EF4-FFF2-40B4-BE49-F238E27FC236}">
                <a16:creationId xmlns:a16="http://schemas.microsoft.com/office/drawing/2014/main" id="{812CDFE4-A262-4E93-9E25-C9EEE817E79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0320996E-3A97-42CA-B709-662B215AA5B2}"/>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nb-NO"/>
          </a:p>
        </p:txBody>
      </p:sp>
      <p:sp>
        <p:nvSpPr>
          <p:cNvPr id="5" name="Text Placeholder 4">
            <a:extLst>
              <a:ext uri="{FF2B5EF4-FFF2-40B4-BE49-F238E27FC236}">
                <a16:creationId xmlns:a16="http://schemas.microsoft.com/office/drawing/2014/main" id="{4DEB915A-14DD-47CD-A0AD-42E475028B1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C71247A9-6F3B-4F4E-AEAA-B158FD7EF3F7}"/>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nb-NO"/>
          </a:p>
        </p:txBody>
      </p:sp>
      <p:sp>
        <p:nvSpPr>
          <p:cNvPr id="7" name="Date Placeholder 6">
            <a:extLst>
              <a:ext uri="{FF2B5EF4-FFF2-40B4-BE49-F238E27FC236}">
                <a16:creationId xmlns:a16="http://schemas.microsoft.com/office/drawing/2014/main" id="{5946D88F-0143-4A03-9E76-0980AFCCE08B}"/>
              </a:ext>
            </a:extLst>
          </p:cNvPr>
          <p:cNvSpPr>
            <a:spLocks noGrp="1"/>
          </p:cNvSpPr>
          <p:nvPr>
            <p:ph type="dt" sz="half" idx="10"/>
          </p:nvPr>
        </p:nvSpPr>
        <p:spPr/>
        <p:txBody>
          <a:bodyPr/>
          <a:lstStyle/>
          <a:p>
            <a:fld id="{849A7F66-AD76-4907-995A-0EA4BBC4CCE1}" type="datetimeFigureOut">
              <a:rPr lang="nb-NO" smtClean="0"/>
              <a:t>04.05.2020</a:t>
            </a:fld>
            <a:endParaRPr lang="nb-NO"/>
          </a:p>
        </p:txBody>
      </p:sp>
      <p:sp>
        <p:nvSpPr>
          <p:cNvPr id="8" name="Footer Placeholder 7">
            <a:extLst>
              <a:ext uri="{FF2B5EF4-FFF2-40B4-BE49-F238E27FC236}">
                <a16:creationId xmlns:a16="http://schemas.microsoft.com/office/drawing/2014/main" id="{E9FD152C-4F00-4169-96FB-59DBD64C9B82}"/>
              </a:ext>
            </a:extLst>
          </p:cNvPr>
          <p:cNvSpPr>
            <a:spLocks noGrp="1"/>
          </p:cNvSpPr>
          <p:nvPr>
            <p:ph type="ftr" sz="quarter" idx="11"/>
          </p:nvPr>
        </p:nvSpPr>
        <p:spPr/>
        <p:txBody>
          <a:bodyPr/>
          <a:lstStyle/>
          <a:p>
            <a:endParaRPr lang="nb-NO"/>
          </a:p>
        </p:txBody>
      </p:sp>
      <p:sp>
        <p:nvSpPr>
          <p:cNvPr id="9" name="Slide Number Placeholder 8">
            <a:extLst>
              <a:ext uri="{FF2B5EF4-FFF2-40B4-BE49-F238E27FC236}">
                <a16:creationId xmlns:a16="http://schemas.microsoft.com/office/drawing/2014/main" id="{2A31CFFF-BA80-4153-A3AF-62AC6D36324C}"/>
              </a:ext>
            </a:extLst>
          </p:cNvPr>
          <p:cNvSpPr>
            <a:spLocks noGrp="1"/>
          </p:cNvSpPr>
          <p:nvPr>
            <p:ph type="sldNum" sz="quarter" idx="12"/>
          </p:nvPr>
        </p:nvSpPr>
        <p:spPr/>
        <p:txBody>
          <a:bodyPr/>
          <a:lstStyle/>
          <a:p>
            <a:fld id="{F4CA88D0-5949-4977-9BF4-6BA054F70A6C}" type="slidenum">
              <a:rPr lang="nb-NO" smtClean="0"/>
              <a:t>‹#›</a:t>
            </a:fld>
            <a:endParaRPr lang="nb-NO"/>
          </a:p>
        </p:txBody>
      </p:sp>
    </p:spTree>
    <p:extLst>
      <p:ext uri="{BB962C8B-B14F-4D97-AF65-F5344CB8AC3E}">
        <p14:creationId xmlns:p14="http://schemas.microsoft.com/office/powerpoint/2010/main" val="162189358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014F73-F35D-4A13-A4A2-F2ACDCBD679A}"/>
              </a:ext>
            </a:extLst>
          </p:cNvPr>
          <p:cNvSpPr>
            <a:spLocks noGrp="1"/>
          </p:cNvSpPr>
          <p:nvPr>
            <p:ph type="title"/>
          </p:nvPr>
        </p:nvSpPr>
        <p:spPr>
          <a:xfrm>
            <a:off x="839788" y="365125"/>
            <a:ext cx="10515600" cy="1325563"/>
          </a:xfrm>
        </p:spPr>
        <p:txBody>
          <a:bodyPr/>
          <a:lstStyle/>
          <a:p>
            <a:r>
              <a:rPr lang="en-US"/>
              <a:t>Click to edit Master title style</a:t>
            </a:r>
            <a:endParaRPr lang="nb-NO"/>
          </a:p>
        </p:txBody>
      </p:sp>
      <p:sp>
        <p:nvSpPr>
          <p:cNvPr id="3" name="Text Placeholder 2">
            <a:extLst>
              <a:ext uri="{FF2B5EF4-FFF2-40B4-BE49-F238E27FC236}">
                <a16:creationId xmlns:a16="http://schemas.microsoft.com/office/drawing/2014/main" id="{878B6B8D-3C59-4D58-9F73-1CDAC24E3EDB}"/>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02CB9B90-6FE5-4AE3-A4BD-C2F390870EA7}"/>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nb-NO"/>
          </a:p>
        </p:txBody>
      </p:sp>
      <p:sp>
        <p:nvSpPr>
          <p:cNvPr id="5" name="Text Placeholder 4">
            <a:extLst>
              <a:ext uri="{FF2B5EF4-FFF2-40B4-BE49-F238E27FC236}">
                <a16:creationId xmlns:a16="http://schemas.microsoft.com/office/drawing/2014/main" id="{3871FC7A-910C-4B73-9999-3E38BEDEE90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85FED6EF-E6C4-4480-BBE8-B4C447FE2271}"/>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nb-NO"/>
          </a:p>
        </p:txBody>
      </p:sp>
      <p:sp>
        <p:nvSpPr>
          <p:cNvPr id="7" name="Date Placeholder 6">
            <a:extLst>
              <a:ext uri="{FF2B5EF4-FFF2-40B4-BE49-F238E27FC236}">
                <a16:creationId xmlns:a16="http://schemas.microsoft.com/office/drawing/2014/main" id="{BEBA5CFE-D2FB-48E6-9F07-84846997F330}"/>
              </a:ext>
            </a:extLst>
          </p:cNvPr>
          <p:cNvSpPr>
            <a:spLocks noGrp="1"/>
          </p:cNvSpPr>
          <p:nvPr>
            <p:ph type="dt" sz="half" idx="10"/>
          </p:nvPr>
        </p:nvSpPr>
        <p:spPr/>
        <p:txBody>
          <a:bodyPr/>
          <a:lstStyle/>
          <a:p>
            <a:fld id="{85A1E015-9782-4EC3-8F08-48F98B294581}" type="datetimeFigureOut">
              <a:rPr lang="nb-NO" smtClean="0"/>
              <a:t>04.05.2020</a:t>
            </a:fld>
            <a:endParaRPr lang="nb-NO"/>
          </a:p>
        </p:txBody>
      </p:sp>
      <p:sp>
        <p:nvSpPr>
          <p:cNvPr id="8" name="Footer Placeholder 7">
            <a:extLst>
              <a:ext uri="{FF2B5EF4-FFF2-40B4-BE49-F238E27FC236}">
                <a16:creationId xmlns:a16="http://schemas.microsoft.com/office/drawing/2014/main" id="{D3F1DB48-0214-4058-A298-83527BD3928A}"/>
              </a:ext>
            </a:extLst>
          </p:cNvPr>
          <p:cNvSpPr>
            <a:spLocks noGrp="1"/>
          </p:cNvSpPr>
          <p:nvPr>
            <p:ph type="ftr" sz="quarter" idx="11"/>
          </p:nvPr>
        </p:nvSpPr>
        <p:spPr/>
        <p:txBody>
          <a:bodyPr/>
          <a:lstStyle/>
          <a:p>
            <a:endParaRPr lang="nb-NO"/>
          </a:p>
        </p:txBody>
      </p:sp>
      <p:sp>
        <p:nvSpPr>
          <p:cNvPr id="9" name="Slide Number Placeholder 8">
            <a:extLst>
              <a:ext uri="{FF2B5EF4-FFF2-40B4-BE49-F238E27FC236}">
                <a16:creationId xmlns:a16="http://schemas.microsoft.com/office/drawing/2014/main" id="{1FE95BC8-04E9-4AA5-B67D-8295441A5182}"/>
              </a:ext>
            </a:extLst>
          </p:cNvPr>
          <p:cNvSpPr>
            <a:spLocks noGrp="1"/>
          </p:cNvSpPr>
          <p:nvPr>
            <p:ph type="sldNum" sz="quarter" idx="12"/>
          </p:nvPr>
        </p:nvSpPr>
        <p:spPr/>
        <p:txBody>
          <a:bodyPr/>
          <a:lstStyle/>
          <a:p>
            <a:fld id="{A6AA83FD-B083-4559-8CB9-9E61EB65E776}" type="slidenum">
              <a:rPr lang="nb-NO" smtClean="0"/>
              <a:t>‹#›</a:t>
            </a:fld>
            <a:endParaRPr lang="nb-NO"/>
          </a:p>
        </p:txBody>
      </p:sp>
    </p:spTree>
    <p:extLst>
      <p:ext uri="{BB962C8B-B14F-4D97-AF65-F5344CB8AC3E}">
        <p14:creationId xmlns:p14="http://schemas.microsoft.com/office/powerpoint/2010/main" val="510196035"/>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A4AE93-1624-4D9C-BC26-F493F2D74047}"/>
              </a:ext>
            </a:extLst>
          </p:cNvPr>
          <p:cNvSpPr>
            <a:spLocks noGrp="1"/>
          </p:cNvSpPr>
          <p:nvPr>
            <p:ph type="title"/>
          </p:nvPr>
        </p:nvSpPr>
        <p:spPr/>
        <p:txBody>
          <a:bodyPr/>
          <a:lstStyle/>
          <a:p>
            <a:r>
              <a:rPr lang="en-US"/>
              <a:t>Click to edit Master title style</a:t>
            </a:r>
            <a:endParaRPr lang="nb-NO"/>
          </a:p>
        </p:txBody>
      </p:sp>
      <p:sp>
        <p:nvSpPr>
          <p:cNvPr id="3" name="Date Placeholder 2">
            <a:extLst>
              <a:ext uri="{FF2B5EF4-FFF2-40B4-BE49-F238E27FC236}">
                <a16:creationId xmlns:a16="http://schemas.microsoft.com/office/drawing/2014/main" id="{CD152857-8DA0-4ED6-9A24-F142E5C6BC7B}"/>
              </a:ext>
            </a:extLst>
          </p:cNvPr>
          <p:cNvSpPr>
            <a:spLocks noGrp="1"/>
          </p:cNvSpPr>
          <p:nvPr>
            <p:ph type="dt" sz="half" idx="10"/>
          </p:nvPr>
        </p:nvSpPr>
        <p:spPr/>
        <p:txBody>
          <a:bodyPr/>
          <a:lstStyle/>
          <a:p>
            <a:fld id="{849A7F66-AD76-4907-995A-0EA4BBC4CCE1}" type="datetimeFigureOut">
              <a:rPr lang="nb-NO" smtClean="0"/>
              <a:t>04.05.2020</a:t>
            </a:fld>
            <a:endParaRPr lang="nb-NO"/>
          </a:p>
        </p:txBody>
      </p:sp>
      <p:sp>
        <p:nvSpPr>
          <p:cNvPr id="4" name="Footer Placeholder 3">
            <a:extLst>
              <a:ext uri="{FF2B5EF4-FFF2-40B4-BE49-F238E27FC236}">
                <a16:creationId xmlns:a16="http://schemas.microsoft.com/office/drawing/2014/main" id="{01BF3D7B-4DB8-4620-BD18-AC192F4345D3}"/>
              </a:ext>
            </a:extLst>
          </p:cNvPr>
          <p:cNvSpPr>
            <a:spLocks noGrp="1"/>
          </p:cNvSpPr>
          <p:nvPr>
            <p:ph type="ftr" sz="quarter" idx="11"/>
          </p:nvPr>
        </p:nvSpPr>
        <p:spPr/>
        <p:txBody>
          <a:bodyPr/>
          <a:lstStyle/>
          <a:p>
            <a:endParaRPr lang="nb-NO"/>
          </a:p>
        </p:txBody>
      </p:sp>
      <p:sp>
        <p:nvSpPr>
          <p:cNvPr id="5" name="Slide Number Placeholder 4">
            <a:extLst>
              <a:ext uri="{FF2B5EF4-FFF2-40B4-BE49-F238E27FC236}">
                <a16:creationId xmlns:a16="http://schemas.microsoft.com/office/drawing/2014/main" id="{7DD00E08-19E4-453C-8B0B-660334D36D77}"/>
              </a:ext>
            </a:extLst>
          </p:cNvPr>
          <p:cNvSpPr>
            <a:spLocks noGrp="1"/>
          </p:cNvSpPr>
          <p:nvPr>
            <p:ph type="sldNum" sz="quarter" idx="12"/>
          </p:nvPr>
        </p:nvSpPr>
        <p:spPr/>
        <p:txBody>
          <a:bodyPr/>
          <a:lstStyle/>
          <a:p>
            <a:fld id="{F4CA88D0-5949-4977-9BF4-6BA054F70A6C}" type="slidenum">
              <a:rPr lang="nb-NO" smtClean="0"/>
              <a:t>‹#›</a:t>
            </a:fld>
            <a:endParaRPr lang="nb-NO"/>
          </a:p>
        </p:txBody>
      </p:sp>
    </p:spTree>
    <p:extLst>
      <p:ext uri="{BB962C8B-B14F-4D97-AF65-F5344CB8AC3E}">
        <p14:creationId xmlns:p14="http://schemas.microsoft.com/office/powerpoint/2010/main" val="3301306999"/>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93378E7-00B7-47CA-A9E9-551AC8358B45}"/>
              </a:ext>
            </a:extLst>
          </p:cNvPr>
          <p:cNvSpPr>
            <a:spLocks noGrp="1"/>
          </p:cNvSpPr>
          <p:nvPr>
            <p:ph type="dt" sz="half" idx="10"/>
          </p:nvPr>
        </p:nvSpPr>
        <p:spPr/>
        <p:txBody>
          <a:bodyPr/>
          <a:lstStyle/>
          <a:p>
            <a:fld id="{849A7F66-AD76-4907-995A-0EA4BBC4CCE1}" type="datetimeFigureOut">
              <a:rPr lang="nb-NO" smtClean="0"/>
              <a:t>04.05.2020</a:t>
            </a:fld>
            <a:endParaRPr lang="nb-NO"/>
          </a:p>
        </p:txBody>
      </p:sp>
      <p:sp>
        <p:nvSpPr>
          <p:cNvPr id="3" name="Footer Placeholder 2">
            <a:extLst>
              <a:ext uri="{FF2B5EF4-FFF2-40B4-BE49-F238E27FC236}">
                <a16:creationId xmlns:a16="http://schemas.microsoft.com/office/drawing/2014/main" id="{1B5090F2-F2E2-46EB-ACAD-055B9EDE9B76}"/>
              </a:ext>
            </a:extLst>
          </p:cNvPr>
          <p:cNvSpPr>
            <a:spLocks noGrp="1"/>
          </p:cNvSpPr>
          <p:nvPr>
            <p:ph type="ftr" sz="quarter" idx="11"/>
          </p:nvPr>
        </p:nvSpPr>
        <p:spPr/>
        <p:txBody>
          <a:bodyPr/>
          <a:lstStyle/>
          <a:p>
            <a:endParaRPr lang="nb-NO"/>
          </a:p>
        </p:txBody>
      </p:sp>
      <p:sp>
        <p:nvSpPr>
          <p:cNvPr id="4" name="Slide Number Placeholder 3">
            <a:extLst>
              <a:ext uri="{FF2B5EF4-FFF2-40B4-BE49-F238E27FC236}">
                <a16:creationId xmlns:a16="http://schemas.microsoft.com/office/drawing/2014/main" id="{5120E444-EEC7-494F-97A6-9DE6361EE5A4}"/>
              </a:ext>
            </a:extLst>
          </p:cNvPr>
          <p:cNvSpPr>
            <a:spLocks noGrp="1"/>
          </p:cNvSpPr>
          <p:nvPr>
            <p:ph type="sldNum" sz="quarter" idx="12"/>
          </p:nvPr>
        </p:nvSpPr>
        <p:spPr/>
        <p:txBody>
          <a:bodyPr/>
          <a:lstStyle/>
          <a:p>
            <a:fld id="{F4CA88D0-5949-4977-9BF4-6BA054F70A6C}" type="slidenum">
              <a:rPr lang="nb-NO" smtClean="0"/>
              <a:t>‹#›</a:t>
            </a:fld>
            <a:endParaRPr lang="nb-NO"/>
          </a:p>
        </p:txBody>
      </p:sp>
    </p:spTree>
    <p:extLst>
      <p:ext uri="{BB962C8B-B14F-4D97-AF65-F5344CB8AC3E}">
        <p14:creationId xmlns:p14="http://schemas.microsoft.com/office/powerpoint/2010/main" val="1529283213"/>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9DFD0A-C72D-4AA4-AE3F-9F259FCC518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nb-NO"/>
          </a:p>
        </p:txBody>
      </p:sp>
      <p:sp>
        <p:nvSpPr>
          <p:cNvPr id="3" name="Content Placeholder 2">
            <a:extLst>
              <a:ext uri="{FF2B5EF4-FFF2-40B4-BE49-F238E27FC236}">
                <a16:creationId xmlns:a16="http://schemas.microsoft.com/office/drawing/2014/main" id="{B4FA16DF-4F71-42E8-95B1-638A6816046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nb-NO"/>
          </a:p>
        </p:txBody>
      </p:sp>
      <p:sp>
        <p:nvSpPr>
          <p:cNvPr id="4" name="Text Placeholder 3">
            <a:extLst>
              <a:ext uri="{FF2B5EF4-FFF2-40B4-BE49-F238E27FC236}">
                <a16:creationId xmlns:a16="http://schemas.microsoft.com/office/drawing/2014/main" id="{504D5E3F-E320-4786-8767-08A601F7132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E5322405-6387-49D7-A0A4-1128D27ED1D6}"/>
              </a:ext>
            </a:extLst>
          </p:cNvPr>
          <p:cNvSpPr>
            <a:spLocks noGrp="1"/>
          </p:cNvSpPr>
          <p:nvPr>
            <p:ph type="dt" sz="half" idx="10"/>
          </p:nvPr>
        </p:nvSpPr>
        <p:spPr/>
        <p:txBody>
          <a:bodyPr/>
          <a:lstStyle/>
          <a:p>
            <a:fld id="{849A7F66-AD76-4907-995A-0EA4BBC4CCE1}" type="datetimeFigureOut">
              <a:rPr lang="nb-NO" smtClean="0"/>
              <a:t>04.05.2020</a:t>
            </a:fld>
            <a:endParaRPr lang="nb-NO"/>
          </a:p>
        </p:txBody>
      </p:sp>
      <p:sp>
        <p:nvSpPr>
          <p:cNvPr id="6" name="Footer Placeholder 5">
            <a:extLst>
              <a:ext uri="{FF2B5EF4-FFF2-40B4-BE49-F238E27FC236}">
                <a16:creationId xmlns:a16="http://schemas.microsoft.com/office/drawing/2014/main" id="{80CB8C68-A4D5-480B-BA2A-820CEADC34B1}"/>
              </a:ext>
            </a:extLst>
          </p:cNvPr>
          <p:cNvSpPr>
            <a:spLocks noGrp="1"/>
          </p:cNvSpPr>
          <p:nvPr>
            <p:ph type="ftr" sz="quarter" idx="11"/>
          </p:nvPr>
        </p:nvSpPr>
        <p:spPr/>
        <p:txBody>
          <a:bodyPr/>
          <a:lstStyle/>
          <a:p>
            <a:endParaRPr lang="nb-NO"/>
          </a:p>
        </p:txBody>
      </p:sp>
      <p:sp>
        <p:nvSpPr>
          <p:cNvPr id="7" name="Slide Number Placeholder 6">
            <a:extLst>
              <a:ext uri="{FF2B5EF4-FFF2-40B4-BE49-F238E27FC236}">
                <a16:creationId xmlns:a16="http://schemas.microsoft.com/office/drawing/2014/main" id="{4A3EF561-0FB9-4C8C-BF52-17D73A5BAA94}"/>
              </a:ext>
            </a:extLst>
          </p:cNvPr>
          <p:cNvSpPr>
            <a:spLocks noGrp="1"/>
          </p:cNvSpPr>
          <p:nvPr>
            <p:ph type="sldNum" sz="quarter" idx="12"/>
          </p:nvPr>
        </p:nvSpPr>
        <p:spPr/>
        <p:txBody>
          <a:bodyPr/>
          <a:lstStyle/>
          <a:p>
            <a:fld id="{F4CA88D0-5949-4977-9BF4-6BA054F70A6C}" type="slidenum">
              <a:rPr lang="nb-NO" smtClean="0"/>
              <a:t>‹#›</a:t>
            </a:fld>
            <a:endParaRPr lang="nb-NO"/>
          </a:p>
        </p:txBody>
      </p:sp>
    </p:spTree>
    <p:extLst>
      <p:ext uri="{BB962C8B-B14F-4D97-AF65-F5344CB8AC3E}">
        <p14:creationId xmlns:p14="http://schemas.microsoft.com/office/powerpoint/2010/main" val="1094205731"/>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9F6E72-03A4-4B3D-B2F2-79BF1A38C68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nb-NO"/>
          </a:p>
        </p:txBody>
      </p:sp>
      <p:sp>
        <p:nvSpPr>
          <p:cNvPr id="3" name="Picture Placeholder 2">
            <a:extLst>
              <a:ext uri="{FF2B5EF4-FFF2-40B4-BE49-F238E27FC236}">
                <a16:creationId xmlns:a16="http://schemas.microsoft.com/office/drawing/2014/main" id="{22C677CE-7381-4762-8688-CBE60711680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b-NO"/>
          </a:p>
        </p:txBody>
      </p:sp>
      <p:sp>
        <p:nvSpPr>
          <p:cNvPr id="4" name="Text Placeholder 3">
            <a:extLst>
              <a:ext uri="{FF2B5EF4-FFF2-40B4-BE49-F238E27FC236}">
                <a16:creationId xmlns:a16="http://schemas.microsoft.com/office/drawing/2014/main" id="{7A9232FF-0FA1-413A-A2E0-4A09114C503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B69A0737-31C1-4542-8A17-64B0E89E0C49}"/>
              </a:ext>
            </a:extLst>
          </p:cNvPr>
          <p:cNvSpPr>
            <a:spLocks noGrp="1"/>
          </p:cNvSpPr>
          <p:nvPr>
            <p:ph type="dt" sz="half" idx="10"/>
          </p:nvPr>
        </p:nvSpPr>
        <p:spPr/>
        <p:txBody>
          <a:bodyPr/>
          <a:lstStyle/>
          <a:p>
            <a:fld id="{849A7F66-AD76-4907-995A-0EA4BBC4CCE1}" type="datetimeFigureOut">
              <a:rPr lang="nb-NO" smtClean="0"/>
              <a:t>04.05.2020</a:t>
            </a:fld>
            <a:endParaRPr lang="nb-NO"/>
          </a:p>
        </p:txBody>
      </p:sp>
      <p:sp>
        <p:nvSpPr>
          <p:cNvPr id="6" name="Footer Placeholder 5">
            <a:extLst>
              <a:ext uri="{FF2B5EF4-FFF2-40B4-BE49-F238E27FC236}">
                <a16:creationId xmlns:a16="http://schemas.microsoft.com/office/drawing/2014/main" id="{7E99B341-8A05-4AAB-925D-AA8EF0B40BF3}"/>
              </a:ext>
            </a:extLst>
          </p:cNvPr>
          <p:cNvSpPr>
            <a:spLocks noGrp="1"/>
          </p:cNvSpPr>
          <p:nvPr>
            <p:ph type="ftr" sz="quarter" idx="11"/>
          </p:nvPr>
        </p:nvSpPr>
        <p:spPr/>
        <p:txBody>
          <a:bodyPr/>
          <a:lstStyle/>
          <a:p>
            <a:endParaRPr lang="nb-NO"/>
          </a:p>
        </p:txBody>
      </p:sp>
      <p:sp>
        <p:nvSpPr>
          <p:cNvPr id="7" name="Slide Number Placeholder 6">
            <a:extLst>
              <a:ext uri="{FF2B5EF4-FFF2-40B4-BE49-F238E27FC236}">
                <a16:creationId xmlns:a16="http://schemas.microsoft.com/office/drawing/2014/main" id="{28ADEAB0-BC93-4455-89E3-18E04E91EB0F}"/>
              </a:ext>
            </a:extLst>
          </p:cNvPr>
          <p:cNvSpPr>
            <a:spLocks noGrp="1"/>
          </p:cNvSpPr>
          <p:nvPr>
            <p:ph type="sldNum" sz="quarter" idx="12"/>
          </p:nvPr>
        </p:nvSpPr>
        <p:spPr/>
        <p:txBody>
          <a:bodyPr/>
          <a:lstStyle/>
          <a:p>
            <a:fld id="{F4CA88D0-5949-4977-9BF4-6BA054F70A6C}" type="slidenum">
              <a:rPr lang="nb-NO" smtClean="0"/>
              <a:t>‹#›</a:t>
            </a:fld>
            <a:endParaRPr lang="nb-NO"/>
          </a:p>
        </p:txBody>
      </p:sp>
    </p:spTree>
    <p:extLst>
      <p:ext uri="{BB962C8B-B14F-4D97-AF65-F5344CB8AC3E}">
        <p14:creationId xmlns:p14="http://schemas.microsoft.com/office/powerpoint/2010/main" val="3318315594"/>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35D2C0-607E-4A40-9C55-10D869BA154C}"/>
              </a:ext>
            </a:extLst>
          </p:cNvPr>
          <p:cNvSpPr>
            <a:spLocks noGrp="1"/>
          </p:cNvSpPr>
          <p:nvPr>
            <p:ph type="title"/>
          </p:nvPr>
        </p:nvSpPr>
        <p:spPr/>
        <p:txBody>
          <a:bodyPr/>
          <a:lstStyle/>
          <a:p>
            <a:r>
              <a:rPr lang="en-US"/>
              <a:t>Click to edit Master title style</a:t>
            </a:r>
            <a:endParaRPr lang="nb-NO"/>
          </a:p>
        </p:txBody>
      </p:sp>
      <p:sp>
        <p:nvSpPr>
          <p:cNvPr id="3" name="Vertical Text Placeholder 2">
            <a:extLst>
              <a:ext uri="{FF2B5EF4-FFF2-40B4-BE49-F238E27FC236}">
                <a16:creationId xmlns:a16="http://schemas.microsoft.com/office/drawing/2014/main" id="{20627FE1-F6CA-4252-903B-24841A0CC412}"/>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nb-NO"/>
          </a:p>
        </p:txBody>
      </p:sp>
      <p:sp>
        <p:nvSpPr>
          <p:cNvPr id="4" name="Date Placeholder 3">
            <a:extLst>
              <a:ext uri="{FF2B5EF4-FFF2-40B4-BE49-F238E27FC236}">
                <a16:creationId xmlns:a16="http://schemas.microsoft.com/office/drawing/2014/main" id="{D7BA20A1-B0BD-4EBB-B5EA-086F4262BBA3}"/>
              </a:ext>
            </a:extLst>
          </p:cNvPr>
          <p:cNvSpPr>
            <a:spLocks noGrp="1"/>
          </p:cNvSpPr>
          <p:nvPr>
            <p:ph type="dt" sz="half" idx="10"/>
          </p:nvPr>
        </p:nvSpPr>
        <p:spPr/>
        <p:txBody>
          <a:bodyPr/>
          <a:lstStyle/>
          <a:p>
            <a:fld id="{849A7F66-AD76-4907-995A-0EA4BBC4CCE1}" type="datetimeFigureOut">
              <a:rPr lang="nb-NO" smtClean="0"/>
              <a:t>04.05.2020</a:t>
            </a:fld>
            <a:endParaRPr lang="nb-NO"/>
          </a:p>
        </p:txBody>
      </p:sp>
      <p:sp>
        <p:nvSpPr>
          <p:cNvPr id="5" name="Footer Placeholder 4">
            <a:extLst>
              <a:ext uri="{FF2B5EF4-FFF2-40B4-BE49-F238E27FC236}">
                <a16:creationId xmlns:a16="http://schemas.microsoft.com/office/drawing/2014/main" id="{29E54610-BC81-4447-9124-DF6617A5417C}"/>
              </a:ext>
            </a:extLst>
          </p:cNvPr>
          <p:cNvSpPr>
            <a:spLocks noGrp="1"/>
          </p:cNvSpPr>
          <p:nvPr>
            <p:ph type="ftr" sz="quarter" idx="11"/>
          </p:nvPr>
        </p:nvSpPr>
        <p:spPr/>
        <p:txBody>
          <a:bodyPr/>
          <a:lstStyle/>
          <a:p>
            <a:endParaRPr lang="nb-NO"/>
          </a:p>
        </p:txBody>
      </p:sp>
      <p:sp>
        <p:nvSpPr>
          <p:cNvPr id="6" name="Slide Number Placeholder 5">
            <a:extLst>
              <a:ext uri="{FF2B5EF4-FFF2-40B4-BE49-F238E27FC236}">
                <a16:creationId xmlns:a16="http://schemas.microsoft.com/office/drawing/2014/main" id="{C1CF9E19-5DAA-45F0-9A19-6B390B53A04B}"/>
              </a:ext>
            </a:extLst>
          </p:cNvPr>
          <p:cNvSpPr>
            <a:spLocks noGrp="1"/>
          </p:cNvSpPr>
          <p:nvPr>
            <p:ph type="sldNum" sz="quarter" idx="12"/>
          </p:nvPr>
        </p:nvSpPr>
        <p:spPr/>
        <p:txBody>
          <a:bodyPr/>
          <a:lstStyle/>
          <a:p>
            <a:fld id="{F4CA88D0-5949-4977-9BF4-6BA054F70A6C}" type="slidenum">
              <a:rPr lang="nb-NO" smtClean="0"/>
              <a:t>‹#›</a:t>
            </a:fld>
            <a:endParaRPr lang="nb-NO"/>
          </a:p>
        </p:txBody>
      </p:sp>
    </p:spTree>
    <p:extLst>
      <p:ext uri="{BB962C8B-B14F-4D97-AF65-F5344CB8AC3E}">
        <p14:creationId xmlns:p14="http://schemas.microsoft.com/office/powerpoint/2010/main" val="1148469377"/>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B8157A54-3B0E-4B2D-8BFA-CDD86B37C6F1}"/>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nb-NO"/>
          </a:p>
        </p:txBody>
      </p:sp>
      <p:sp>
        <p:nvSpPr>
          <p:cNvPr id="3" name="Vertical Text Placeholder 2">
            <a:extLst>
              <a:ext uri="{FF2B5EF4-FFF2-40B4-BE49-F238E27FC236}">
                <a16:creationId xmlns:a16="http://schemas.microsoft.com/office/drawing/2014/main" id="{DA530D81-2960-4A0A-A4AB-4E6DBD169131}"/>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nb-NO"/>
          </a:p>
        </p:txBody>
      </p:sp>
      <p:sp>
        <p:nvSpPr>
          <p:cNvPr id="4" name="Date Placeholder 3">
            <a:extLst>
              <a:ext uri="{FF2B5EF4-FFF2-40B4-BE49-F238E27FC236}">
                <a16:creationId xmlns:a16="http://schemas.microsoft.com/office/drawing/2014/main" id="{BAFE64B9-4F9D-4B37-AD05-1450D36DD59B}"/>
              </a:ext>
            </a:extLst>
          </p:cNvPr>
          <p:cNvSpPr>
            <a:spLocks noGrp="1"/>
          </p:cNvSpPr>
          <p:nvPr>
            <p:ph type="dt" sz="half" idx="10"/>
          </p:nvPr>
        </p:nvSpPr>
        <p:spPr/>
        <p:txBody>
          <a:bodyPr/>
          <a:lstStyle/>
          <a:p>
            <a:fld id="{849A7F66-AD76-4907-995A-0EA4BBC4CCE1}" type="datetimeFigureOut">
              <a:rPr lang="nb-NO" smtClean="0"/>
              <a:t>04.05.2020</a:t>
            </a:fld>
            <a:endParaRPr lang="nb-NO"/>
          </a:p>
        </p:txBody>
      </p:sp>
      <p:sp>
        <p:nvSpPr>
          <p:cNvPr id="5" name="Footer Placeholder 4">
            <a:extLst>
              <a:ext uri="{FF2B5EF4-FFF2-40B4-BE49-F238E27FC236}">
                <a16:creationId xmlns:a16="http://schemas.microsoft.com/office/drawing/2014/main" id="{3404F883-3FE3-4FAE-B7ED-DEA2E6EBAB5F}"/>
              </a:ext>
            </a:extLst>
          </p:cNvPr>
          <p:cNvSpPr>
            <a:spLocks noGrp="1"/>
          </p:cNvSpPr>
          <p:nvPr>
            <p:ph type="ftr" sz="quarter" idx="11"/>
          </p:nvPr>
        </p:nvSpPr>
        <p:spPr/>
        <p:txBody>
          <a:bodyPr/>
          <a:lstStyle/>
          <a:p>
            <a:endParaRPr lang="nb-NO"/>
          </a:p>
        </p:txBody>
      </p:sp>
      <p:sp>
        <p:nvSpPr>
          <p:cNvPr id="6" name="Slide Number Placeholder 5">
            <a:extLst>
              <a:ext uri="{FF2B5EF4-FFF2-40B4-BE49-F238E27FC236}">
                <a16:creationId xmlns:a16="http://schemas.microsoft.com/office/drawing/2014/main" id="{85BA06D2-E3CE-4F65-8BF3-08572300B6D1}"/>
              </a:ext>
            </a:extLst>
          </p:cNvPr>
          <p:cNvSpPr>
            <a:spLocks noGrp="1"/>
          </p:cNvSpPr>
          <p:nvPr>
            <p:ph type="sldNum" sz="quarter" idx="12"/>
          </p:nvPr>
        </p:nvSpPr>
        <p:spPr/>
        <p:txBody>
          <a:bodyPr/>
          <a:lstStyle/>
          <a:p>
            <a:fld id="{F4CA88D0-5949-4977-9BF4-6BA054F70A6C}" type="slidenum">
              <a:rPr lang="nb-NO" smtClean="0"/>
              <a:t>‹#›</a:t>
            </a:fld>
            <a:endParaRPr lang="nb-NO"/>
          </a:p>
        </p:txBody>
      </p:sp>
    </p:spTree>
    <p:extLst>
      <p:ext uri="{BB962C8B-B14F-4D97-AF65-F5344CB8AC3E}">
        <p14:creationId xmlns:p14="http://schemas.microsoft.com/office/powerpoint/2010/main" val="2171095273"/>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showMasterSp="0" type="title" preserve="1">
  <p:cSld name="Tittellysbilde">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ctrTitle" sz="quarter"/>
          </p:nvPr>
        </p:nvSpPr>
        <p:spPr>
          <a:xfrm>
            <a:off x="1524000" y="2286000"/>
            <a:ext cx="10058400" cy="1143000"/>
          </a:xfrm>
        </p:spPr>
        <p:txBody>
          <a:bodyPr anchor="b"/>
          <a:lstStyle>
            <a:lvl1pPr>
              <a:defRPr sz="2000"/>
            </a:lvl1pPr>
          </a:lstStyle>
          <a:p>
            <a:r>
              <a:rPr lang="nb-NO"/>
              <a:t>Klikk for å redigere tittelstil</a:t>
            </a:r>
            <a:endParaRPr lang="en-US"/>
          </a:p>
        </p:txBody>
      </p:sp>
      <p:sp>
        <p:nvSpPr>
          <p:cNvPr id="3075" name="Rectangle 3"/>
          <p:cNvSpPr>
            <a:spLocks noGrp="1" noChangeArrowheads="1"/>
          </p:cNvSpPr>
          <p:nvPr>
            <p:ph type="subTitle" sz="quarter" idx="1"/>
          </p:nvPr>
        </p:nvSpPr>
        <p:spPr>
          <a:xfrm>
            <a:off x="1524000" y="3429000"/>
            <a:ext cx="10058400" cy="1752600"/>
          </a:xfrm>
        </p:spPr>
        <p:txBody>
          <a:bodyPr/>
          <a:lstStyle>
            <a:lvl1pPr marL="0" indent="0">
              <a:buFontTx/>
              <a:buNone/>
              <a:defRPr/>
            </a:lvl1pPr>
          </a:lstStyle>
          <a:p>
            <a:r>
              <a:rPr lang="nb-NO"/>
              <a:t>Klikk for å redigere undertittelstil i malen</a:t>
            </a:r>
            <a:endParaRPr lang="en-US"/>
          </a:p>
        </p:txBody>
      </p:sp>
    </p:spTree>
    <p:extLst>
      <p:ext uri="{BB962C8B-B14F-4D97-AF65-F5344CB8AC3E}">
        <p14:creationId xmlns:p14="http://schemas.microsoft.com/office/powerpoint/2010/main" val="3381228807"/>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Tittel og innho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b-NO"/>
              <a:t>Klikk for å redigere tittelstil</a:t>
            </a:r>
          </a:p>
        </p:txBody>
      </p:sp>
      <p:sp>
        <p:nvSpPr>
          <p:cNvPr id="3" name="Content Placeholder 2"/>
          <p:cNvSpPr>
            <a:spLocks noGrp="1"/>
          </p:cNvSpPr>
          <p:nvPr>
            <p:ph idx="1"/>
          </p:nvPr>
        </p:nvSpPr>
        <p:spPr/>
        <p:txBody>
          <a:bodyPr/>
          <a:lstStyle/>
          <a:p>
            <a:pPr lvl="0"/>
            <a:r>
              <a:rPr lang="nb-NO"/>
              <a:t>Rediger tekststiler i malen</a:t>
            </a:r>
          </a:p>
          <a:p>
            <a:pPr lvl="1"/>
            <a:r>
              <a:rPr lang="nb-NO"/>
              <a:t>Andre nivå</a:t>
            </a:r>
          </a:p>
          <a:p>
            <a:pPr lvl="2"/>
            <a:r>
              <a:rPr lang="nb-NO"/>
              <a:t>Tredje nivå</a:t>
            </a:r>
          </a:p>
          <a:p>
            <a:pPr lvl="3"/>
            <a:r>
              <a:rPr lang="nb-NO"/>
              <a:t>Fjerde nivå</a:t>
            </a:r>
          </a:p>
          <a:p>
            <a:pPr lvl="4"/>
            <a:r>
              <a:rPr lang="nb-NO"/>
              <a:t>Femte nivå</a:t>
            </a:r>
          </a:p>
        </p:txBody>
      </p:sp>
      <p:sp>
        <p:nvSpPr>
          <p:cNvPr id="6" name="Rectangle 12"/>
          <p:cNvSpPr>
            <a:spLocks noGrp="1" noChangeArrowheads="1"/>
          </p:cNvSpPr>
          <p:nvPr>
            <p:ph type="sldNum" sz="quarter" idx="12"/>
          </p:nvPr>
        </p:nvSpPr>
        <p:spPr/>
        <p:txBody>
          <a:bodyPr/>
          <a:lstStyle>
            <a:lvl1pPr>
              <a:defRPr/>
            </a:lvl1pPr>
          </a:lstStyle>
          <a:p>
            <a:pPr>
              <a:defRPr/>
            </a:pPr>
            <a:fld id="{0303E941-EC9C-FA4A-B4F0-9296525549A8}" type="slidenum">
              <a:rPr lang="en-US"/>
              <a:pPr>
                <a:defRPr/>
              </a:pPr>
              <a:t>‹#›</a:t>
            </a:fld>
            <a:endParaRPr lang="en-US"/>
          </a:p>
        </p:txBody>
      </p:sp>
    </p:spTree>
    <p:extLst>
      <p:ext uri="{BB962C8B-B14F-4D97-AF65-F5344CB8AC3E}">
        <p14:creationId xmlns:p14="http://schemas.microsoft.com/office/powerpoint/2010/main" val="2183124165"/>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secHead" preserve="1">
  <p:cSld name="Deloverskrift">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nb-NO"/>
              <a:t>Klikk for å redigere tittelstil</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nb-NO"/>
              <a:t>Rediger tekststiler i malen</a:t>
            </a:r>
          </a:p>
        </p:txBody>
      </p:sp>
      <p:sp>
        <p:nvSpPr>
          <p:cNvPr id="6" name="Rectangle 12"/>
          <p:cNvSpPr>
            <a:spLocks noGrp="1" noChangeArrowheads="1"/>
          </p:cNvSpPr>
          <p:nvPr>
            <p:ph type="sldNum" sz="quarter" idx="12"/>
          </p:nvPr>
        </p:nvSpPr>
        <p:spPr/>
        <p:txBody>
          <a:bodyPr/>
          <a:lstStyle>
            <a:lvl1pPr>
              <a:defRPr/>
            </a:lvl1pPr>
          </a:lstStyle>
          <a:p>
            <a:pPr>
              <a:defRPr/>
            </a:pPr>
            <a:fld id="{7FE59EF0-BF5C-5A41-BF91-EC18776DFB5C}" type="slidenum">
              <a:rPr lang="en-US"/>
              <a:pPr>
                <a:defRPr/>
              </a:pPr>
              <a:t>‹#›</a:t>
            </a:fld>
            <a:endParaRPr lang="en-US"/>
          </a:p>
        </p:txBody>
      </p:sp>
    </p:spTree>
    <p:extLst>
      <p:ext uri="{BB962C8B-B14F-4D97-AF65-F5344CB8AC3E}">
        <p14:creationId xmlns:p14="http://schemas.microsoft.com/office/powerpoint/2010/main" val="1212565751"/>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To innholdsdeler">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b-NO"/>
              <a:t>Klikk for å redigere tittelstil</a:t>
            </a:r>
          </a:p>
        </p:txBody>
      </p:sp>
      <p:sp>
        <p:nvSpPr>
          <p:cNvPr id="3" name="Content Placeholder 2"/>
          <p:cNvSpPr>
            <a:spLocks noGrp="1"/>
          </p:cNvSpPr>
          <p:nvPr>
            <p:ph sz="half" idx="1"/>
          </p:nvPr>
        </p:nvSpPr>
        <p:spPr>
          <a:xfrm>
            <a:off x="1320800" y="1981200"/>
            <a:ext cx="50292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b-NO"/>
              <a:t>Rediger tekststiler i malen</a:t>
            </a:r>
          </a:p>
          <a:p>
            <a:pPr lvl="1"/>
            <a:r>
              <a:rPr lang="nb-NO"/>
              <a:t>Andre nivå</a:t>
            </a:r>
          </a:p>
          <a:p>
            <a:pPr lvl="2"/>
            <a:r>
              <a:rPr lang="nb-NO"/>
              <a:t>Tredje nivå</a:t>
            </a:r>
          </a:p>
          <a:p>
            <a:pPr lvl="3"/>
            <a:r>
              <a:rPr lang="nb-NO"/>
              <a:t>Fjerde nivå</a:t>
            </a:r>
          </a:p>
          <a:p>
            <a:pPr lvl="4"/>
            <a:r>
              <a:rPr lang="nb-NO"/>
              <a:t>Femte nivå</a:t>
            </a:r>
          </a:p>
        </p:txBody>
      </p:sp>
      <p:sp>
        <p:nvSpPr>
          <p:cNvPr id="4" name="Content Placeholder 3"/>
          <p:cNvSpPr>
            <a:spLocks noGrp="1"/>
          </p:cNvSpPr>
          <p:nvPr>
            <p:ph sz="half" idx="2"/>
          </p:nvPr>
        </p:nvSpPr>
        <p:spPr>
          <a:xfrm>
            <a:off x="6553200" y="1981200"/>
            <a:ext cx="50292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b-NO"/>
              <a:t>Rediger tekststiler i malen</a:t>
            </a:r>
          </a:p>
          <a:p>
            <a:pPr lvl="1"/>
            <a:r>
              <a:rPr lang="nb-NO"/>
              <a:t>Andre nivå</a:t>
            </a:r>
          </a:p>
          <a:p>
            <a:pPr lvl="2"/>
            <a:r>
              <a:rPr lang="nb-NO"/>
              <a:t>Tredje nivå</a:t>
            </a:r>
          </a:p>
          <a:p>
            <a:pPr lvl="3"/>
            <a:r>
              <a:rPr lang="nb-NO"/>
              <a:t>Fjerde nivå</a:t>
            </a:r>
          </a:p>
          <a:p>
            <a:pPr lvl="4"/>
            <a:r>
              <a:rPr lang="nb-NO"/>
              <a:t>Femte nivå</a:t>
            </a:r>
          </a:p>
        </p:txBody>
      </p:sp>
      <p:sp>
        <p:nvSpPr>
          <p:cNvPr id="7" name="Rectangle 12"/>
          <p:cNvSpPr>
            <a:spLocks noGrp="1" noChangeArrowheads="1"/>
          </p:cNvSpPr>
          <p:nvPr>
            <p:ph type="sldNum" sz="quarter" idx="12"/>
          </p:nvPr>
        </p:nvSpPr>
        <p:spPr/>
        <p:txBody>
          <a:bodyPr/>
          <a:lstStyle>
            <a:lvl1pPr>
              <a:defRPr/>
            </a:lvl1pPr>
          </a:lstStyle>
          <a:p>
            <a:pPr>
              <a:defRPr/>
            </a:pPr>
            <a:fld id="{FC80A46E-1270-D647-94BA-7AA17620E566}" type="slidenum">
              <a:rPr lang="en-US"/>
              <a:pPr>
                <a:defRPr/>
              </a:pPr>
              <a:t>‹#›</a:t>
            </a:fld>
            <a:endParaRPr lang="en-US"/>
          </a:p>
        </p:txBody>
      </p:sp>
    </p:spTree>
    <p:extLst>
      <p:ext uri="{BB962C8B-B14F-4D97-AF65-F5344CB8AC3E}">
        <p14:creationId xmlns:p14="http://schemas.microsoft.com/office/powerpoint/2010/main" val="291502043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861960-BCCE-4C02-A9DC-D6D543CFBE2B}"/>
              </a:ext>
            </a:extLst>
          </p:cNvPr>
          <p:cNvSpPr>
            <a:spLocks noGrp="1"/>
          </p:cNvSpPr>
          <p:nvPr>
            <p:ph type="title"/>
          </p:nvPr>
        </p:nvSpPr>
        <p:spPr/>
        <p:txBody>
          <a:bodyPr/>
          <a:lstStyle/>
          <a:p>
            <a:r>
              <a:rPr lang="en-US"/>
              <a:t>Click to edit Master title style</a:t>
            </a:r>
            <a:endParaRPr lang="nb-NO"/>
          </a:p>
        </p:txBody>
      </p:sp>
      <p:sp>
        <p:nvSpPr>
          <p:cNvPr id="3" name="Date Placeholder 2">
            <a:extLst>
              <a:ext uri="{FF2B5EF4-FFF2-40B4-BE49-F238E27FC236}">
                <a16:creationId xmlns:a16="http://schemas.microsoft.com/office/drawing/2014/main" id="{C7EBADC3-6D1A-4940-B8FA-0FCCF1713790}"/>
              </a:ext>
            </a:extLst>
          </p:cNvPr>
          <p:cNvSpPr>
            <a:spLocks noGrp="1"/>
          </p:cNvSpPr>
          <p:nvPr>
            <p:ph type="dt" sz="half" idx="10"/>
          </p:nvPr>
        </p:nvSpPr>
        <p:spPr/>
        <p:txBody>
          <a:bodyPr/>
          <a:lstStyle/>
          <a:p>
            <a:fld id="{85A1E015-9782-4EC3-8F08-48F98B294581}" type="datetimeFigureOut">
              <a:rPr lang="nb-NO" smtClean="0"/>
              <a:t>04.05.2020</a:t>
            </a:fld>
            <a:endParaRPr lang="nb-NO"/>
          </a:p>
        </p:txBody>
      </p:sp>
      <p:sp>
        <p:nvSpPr>
          <p:cNvPr id="4" name="Footer Placeholder 3">
            <a:extLst>
              <a:ext uri="{FF2B5EF4-FFF2-40B4-BE49-F238E27FC236}">
                <a16:creationId xmlns:a16="http://schemas.microsoft.com/office/drawing/2014/main" id="{12A7F57D-6009-4B5B-A216-4175095350F5}"/>
              </a:ext>
            </a:extLst>
          </p:cNvPr>
          <p:cNvSpPr>
            <a:spLocks noGrp="1"/>
          </p:cNvSpPr>
          <p:nvPr>
            <p:ph type="ftr" sz="quarter" idx="11"/>
          </p:nvPr>
        </p:nvSpPr>
        <p:spPr/>
        <p:txBody>
          <a:bodyPr/>
          <a:lstStyle/>
          <a:p>
            <a:endParaRPr lang="nb-NO"/>
          </a:p>
        </p:txBody>
      </p:sp>
      <p:sp>
        <p:nvSpPr>
          <p:cNvPr id="5" name="Slide Number Placeholder 4">
            <a:extLst>
              <a:ext uri="{FF2B5EF4-FFF2-40B4-BE49-F238E27FC236}">
                <a16:creationId xmlns:a16="http://schemas.microsoft.com/office/drawing/2014/main" id="{6FE530E4-D618-4379-B35C-DDAFC10B2956}"/>
              </a:ext>
            </a:extLst>
          </p:cNvPr>
          <p:cNvSpPr>
            <a:spLocks noGrp="1"/>
          </p:cNvSpPr>
          <p:nvPr>
            <p:ph type="sldNum" sz="quarter" idx="12"/>
          </p:nvPr>
        </p:nvSpPr>
        <p:spPr/>
        <p:txBody>
          <a:bodyPr/>
          <a:lstStyle/>
          <a:p>
            <a:fld id="{A6AA83FD-B083-4559-8CB9-9E61EB65E776}" type="slidenum">
              <a:rPr lang="nb-NO" smtClean="0"/>
              <a:t>‹#›</a:t>
            </a:fld>
            <a:endParaRPr lang="nb-NO"/>
          </a:p>
        </p:txBody>
      </p:sp>
    </p:spTree>
    <p:extLst>
      <p:ext uri="{BB962C8B-B14F-4D97-AF65-F5344CB8AC3E}">
        <p14:creationId xmlns:p14="http://schemas.microsoft.com/office/powerpoint/2010/main" val="983557678"/>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TxTwoObj" preserve="1">
  <p:cSld name="Sammenligning">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nb-NO"/>
              <a:t>Klikk for å redigere tittelstil</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b-NO"/>
              <a:t>Rediger tekststiler i malen</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b-NO"/>
              <a:t>Rediger tekststiler i malen</a:t>
            </a:r>
          </a:p>
          <a:p>
            <a:pPr lvl="1"/>
            <a:r>
              <a:rPr lang="nb-NO"/>
              <a:t>Andre nivå</a:t>
            </a:r>
          </a:p>
          <a:p>
            <a:pPr lvl="2"/>
            <a:r>
              <a:rPr lang="nb-NO"/>
              <a:t>Tredje nivå</a:t>
            </a:r>
          </a:p>
          <a:p>
            <a:pPr lvl="3"/>
            <a:r>
              <a:rPr lang="nb-NO"/>
              <a:t>Fjerde nivå</a:t>
            </a:r>
          </a:p>
          <a:p>
            <a:pPr lvl="4"/>
            <a:r>
              <a:rPr lang="nb-NO"/>
              <a:t>Femte nivå</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b-NO"/>
              <a:t>Rediger tekststiler i malen</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b-NO"/>
              <a:t>Rediger tekststiler i malen</a:t>
            </a:r>
          </a:p>
          <a:p>
            <a:pPr lvl="1"/>
            <a:r>
              <a:rPr lang="nb-NO"/>
              <a:t>Andre nivå</a:t>
            </a:r>
          </a:p>
          <a:p>
            <a:pPr lvl="2"/>
            <a:r>
              <a:rPr lang="nb-NO"/>
              <a:t>Tredje nivå</a:t>
            </a:r>
          </a:p>
          <a:p>
            <a:pPr lvl="3"/>
            <a:r>
              <a:rPr lang="nb-NO"/>
              <a:t>Fjerde nivå</a:t>
            </a:r>
          </a:p>
          <a:p>
            <a:pPr lvl="4"/>
            <a:r>
              <a:rPr lang="nb-NO"/>
              <a:t>Femte nivå</a:t>
            </a:r>
          </a:p>
        </p:txBody>
      </p:sp>
      <p:sp>
        <p:nvSpPr>
          <p:cNvPr id="9" name="Rectangle 12"/>
          <p:cNvSpPr>
            <a:spLocks noGrp="1" noChangeArrowheads="1"/>
          </p:cNvSpPr>
          <p:nvPr>
            <p:ph type="sldNum" sz="quarter" idx="12"/>
          </p:nvPr>
        </p:nvSpPr>
        <p:spPr/>
        <p:txBody>
          <a:bodyPr/>
          <a:lstStyle>
            <a:lvl1pPr>
              <a:defRPr/>
            </a:lvl1pPr>
          </a:lstStyle>
          <a:p>
            <a:pPr>
              <a:defRPr/>
            </a:pPr>
            <a:fld id="{1FF3CC2B-91FF-F545-AD9D-CC5C65FFCA8A}" type="slidenum">
              <a:rPr lang="en-US"/>
              <a:pPr>
                <a:defRPr/>
              </a:pPr>
              <a:t>‹#›</a:t>
            </a:fld>
            <a:endParaRPr lang="en-US"/>
          </a:p>
        </p:txBody>
      </p:sp>
    </p:spTree>
    <p:extLst>
      <p:ext uri="{BB962C8B-B14F-4D97-AF65-F5344CB8AC3E}">
        <p14:creationId xmlns:p14="http://schemas.microsoft.com/office/powerpoint/2010/main" val="655875257"/>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Bare titte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b-NO"/>
              <a:t>Klikk for å redigere tittelstil</a:t>
            </a:r>
          </a:p>
        </p:txBody>
      </p:sp>
      <p:sp>
        <p:nvSpPr>
          <p:cNvPr id="5" name="Rectangle 12"/>
          <p:cNvSpPr>
            <a:spLocks noGrp="1" noChangeArrowheads="1"/>
          </p:cNvSpPr>
          <p:nvPr>
            <p:ph type="sldNum" sz="quarter" idx="12"/>
          </p:nvPr>
        </p:nvSpPr>
        <p:spPr/>
        <p:txBody>
          <a:bodyPr/>
          <a:lstStyle>
            <a:lvl1pPr>
              <a:defRPr/>
            </a:lvl1pPr>
          </a:lstStyle>
          <a:p>
            <a:pPr>
              <a:defRPr/>
            </a:pPr>
            <a:fld id="{808070F2-3EE4-9D4D-ABD5-187D04A81DFF}" type="slidenum">
              <a:rPr lang="en-US"/>
              <a:pPr>
                <a:defRPr/>
              </a:pPr>
              <a:t>‹#›</a:t>
            </a:fld>
            <a:endParaRPr lang="en-US"/>
          </a:p>
        </p:txBody>
      </p:sp>
    </p:spTree>
    <p:extLst>
      <p:ext uri="{BB962C8B-B14F-4D97-AF65-F5344CB8AC3E}">
        <p14:creationId xmlns:p14="http://schemas.microsoft.com/office/powerpoint/2010/main" val="3511302566"/>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Tomt">
    <p:spTree>
      <p:nvGrpSpPr>
        <p:cNvPr id="1" name=""/>
        <p:cNvGrpSpPr/>
        <p:nvPr/>
      </p:nvGrpSpPr>
      <p:grpSpPr>
        <a:xfrm>
          <a:off x="0" y="0"/>
          <a:ext cx="0" cy="0"/>
          <a:chOff x="0" y="0"/>
          <a:chExt cx="0" cy="0"/>
        </a:xfrm>
      </p:grpSpPr>
      <p:sp>
        <p:nvSpPr>
          <p:cNvPr id="4" name="Rectangle 12"/>
          <p:cNvSpPr>
            <a:spLocks noGrp="1" noChangeArrowheads="1"/>
          </p:cNvSpPr>
          <p:nvPr>
            <p:ph type="sldNum" sz="quarter" idx="12"/>
          </p:nvPr>
        </p:nvSpPr>
        <p:spPr/>
        <p:txBody>
          <a:bodyPr/>
          <a:lstStyle>
            <a:lvl1pPr>
              <a:defRPr/>
            </a:lvl1pPr>
          </a:lstStyle>
          <a:p>
            <a:pPr>
              <a:defRPr/>
            </a:pPr>
            <a:fld id="{2453EEB9-8E97-9D4E-817F-D3C3D5273AD6}" type="slidenum">
              <a:rPr lang="en-US"/>
              <a:pPr>
                <a:defRPr/>
              </a:pPr>
              <a:t>‹#›</a:t>
            </a:fld>
            <a:endParaRPr lang="en-US"/>
          </a:p>
        </p:txBody>
      </p:sp>
    </p:spTree>
    <p:extLst>
      <p:ext uri="{BB962C8B-B14F-4D97-AF65-F5344CB8AC3E}">
        <p14:creationId xmlns:p14="http://schemas.microsoft.com/office/powerpoint/2010/main" val="387181042"/>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objTx" preserve="1">
  <p:cSld name="Innhold med tekst">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nb-NO"/>
              <a:t>Klikk for å redigere tittelstil</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b-NO"/>
              <a:t>Rediger tekststiler i malen</a:t>
            </a:r>
          </a:p>
          <a:p>
            <a:pPr lvl="1"/>
            <a:r>
              <a:rPr lang="nb-NO"/>
              <a:t>Andre nivå</a:t>
            </a:r>
          </a:p>
          <a:p>
            <a:pPr lvl="2"/>
            <a:r>
              <a:rPr lang="nb-NO"/>
              <a:t>Tredje nivå</a:t>
            </a:r>
          </a:p>
          <a:p>
            <a:pPr lvl="3"/>
            <a:r>
              <a:rPr lang="nb-NO"/>
              <a:t>Fjerde nivå</a:t>
            </a:r>
          </a:p>
          <a:p>
            <a:pPr lvl="4"/>
            <a:r>
              <a:rPr lang="nb-NO"/>
              <a:t>Femte nivå</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b-NO"/>
              <a:t>Rediger tekststiler i malen</a:t>
            </a:r>
          </a:p>
        </p:txBody>
      </p:sp>
      <p:sp>
        <p:nvSpPr>
          <p:cNvPr id="7" name="Rectangle 12"/>
          <p:cNvSpPr>
            <a:spLocks noGrp="1" noChangeArrowheads="1"/>
          </p:cNvSpPr>
          <p:nvPr>
            <p:ph type="sldNum" sz="quarter" idx="12"/>
          </p:nvPr>
        </p:nvSpPr>
        <p:spPr/>
        <p:txBody>
          <a:bodyPr/>
          <a:lstStyle>
            <a:lvl1pPr>
              <a:defRPr/>
            </a:lvl1pPr>
          </a:lstStyle>
          <a:p>
            <a:pPr>
              <a:defRPr/>
            </a:pPr>
            <a:fld id="{76D68C6A-3898-184A-B5F5-C457528EDFFE}" type="slidenum">
              <a:rPr lang="en-US"/>
              <a:pPr>
                <a:defRPr/>
              </a:pPr>
              <a:t>‹#›</a:t>
            </a:fld>
            <a:endParaRPr lang="en-US"/>
          </a:p>
        </p:txBody>
      </p:sp>
    </p:spTree>
    <p:extLst>
      <p:ext uri="{BB962C8B-B14F-4D97-AF65-F5344CB8AC3E}">
        <p14:creationId xmlns:p14="http://schemas.microsoft.com/office/powerpoint/2010/main" val="3923140502"/>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picTx" preserve="1">
  <p:cSld name="Bilde med tekst">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nb-NO"/>
              <a:t>Klikk for å redigere tittelstil</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nb-NO" noProof="0"/>
              <a:t>Klikk ikonet for å legge til et bilde</a:t>
            </a:r>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b-NO"/>
              <a:t>Rediger tekststiler i malen</a:t>
            </a:r>
          </a:p>
        </p:txBody>
      </p:sp>
      <p:sp>
        <p:nvSpPr>
          <p:cNvPr id="7" name="Rectangle 12"/>
          <p:cNvSpPr>
            <a:spLocks noGrp="1" noChangeArrowheads="1"/>
          </p:cNvSpPr>
          <p:nvPr>
            <p:ph type="sldNum" sz="quarter" idx="12"/>
          </p:nvPr>
        </p:nvSpPr>
        <p:spPr/>
        <p:txBody>
          <a:bodyPr/>
          <a:lstStyle>
            <a:lvl1pPr>
              <a:defRPr/>
            </a:lvl1pPr>
          </a:lstStyle>
          <a:p>
            <a:pPr>
              <a:defRPr/>
            </a:pPr>
            <a:fld id="{8F093ED0-4B6A-7844-A6A6-6D9F5FEE78F7}" type="slidenum">
              <a:rPr lang="en-US"/>
              <a:pPr>
                <a:defRPr/>
              </a:pPr>
              <a:t>‹#›</a:t>
            </a:fld>
            <a:endParaRPr lang="en-US"/>
          </a:p>
        </p:txBody>
      </p:sp>
    </p:spTree>
    <p:extLst>
      <p:ext uri="{BB962C8B-B14F-4D97-AF65-F5344CB8AC3E}">
        <p14:creationId xmlns:p14="http://schemas.microsoft.com/office/powerpoint/2010/main" val="1508584563"/>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vertTx" preserve="1">
  <p:cSld name="Loddrett teks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b-NO"/>
              <a:t>Klikk for å redigere tittelstil</a:t>
            </a:r>
          </a:p>
        </p:txBody>
      </p:sp>
      <p:sp>
        <p:nvSpPr>
          <p:cNvPr id="3" name="Vertical Text Placeholder 2"/>
          <p:cNvSpPr>
            <a:spLocks noGrp="1"/>
          </p:cNvSpPr>
          <p:nvPr>
            <p:ph type="body" orient="vert" idx="1"/>
          </p:nvPr>
        </p:nvSpPr>
        <p:spPr/>
        <p:txBody>
          <a:bodyPr vert="eaVert"/>
          <a:lstStyle/>
          <a:p>
            <a:pPr lvl="0"/>
            <a:r>
              <a:rPr lang="nb-NO"/>
              <a:t>Rediger tekststiler i malen</a:t>
            </a:r>
          </a:p>
          <a:p>
            <a:pPr lvl="1"/>
            <a:r>
              <a:rPr lang="nb-NO"/>
              <a:t>Andre nivå</a:t>
            </a:r>
          </a:p>
          <a:p>
            <a:pPr lvl="2"/>
            <a:r>
              <a:rPr lang="nb-NO"/>
              <a:t>Tredje nivå</a:t>
            </a:r>
          </a:p>
          <a:p>
            <a:pPr lvl="3"/>
            <a:r>
              <a:rPr lang="nb-NO"/>
              <a:t>Fjerde nivå</a:t>
            </a:r>
          </a:p>
          <a:p>
            <a:pPr lvl="4"/>
            <a:r>
              <a:rPr lang="nb-NO"/>
              <a:t>Femte nivå</a:t>
            </a:r>
          </a:p>
        </p:txBody>
      </p:sp>
      <p:sp>
        <p:nvSpPr>
          <p:cNvPr id="6" name="Rectangle 12"/>
          <p:cNvSpPr>
            <a:spLocks noGrp="1" noChangeArrowheads="1"/>
          </p:cNvSpPr>
          <p:nvPr>
            <p:ph type="sldNum" sz="quarter" idx="12"/>
          </p:nvPr>
        </p:nvSpPr>
        <p:spPr/>
        <p:txBody>
          <a:bodyPr/>
          <a:lstStyle>
            <a:lvl1pPr>
              <a:defRPr/>
            </a:lvl1pPr>
          </a:lstStyle>
          <a:p>
            <a:pPr>
              <a:defRPr/>
            </a:pPr>
            <a:fld id="{64AE5AF1-F5BA-8A44-9829-03120628722B}" type="slidenum">
              <a:rPr lang="en-US"/>
              <a:pPr>
                <a:defRPr/>
              </a:pPr>
              <a:t>‹#›</a:t>
            </a:fld>
            <a:endParaRPr lang="en-US"/>
          </a:p>
        </p:txBody>
      </p:sp>
    </p:spTree>
    <p:extLst>
      <p:ext uri="{BB962C8B-B14F-4D97-AF65-F5344CB8AC3E}">
        <p14:creationId xmlns:p14="http://schemas.microsoft.com/office/powerpoint/2010/main" val="2340933384"/>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vertTitleAndTx" preserve="1">
  <p:cSld name="Loddrett tittel og teks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017000" y="838200"/>
            <a:ext cx="2565400" cy="5257800"/>
          </a:xfrm>
        </p:spPr>
        <p:txBody>
          <a:bodyPr vert="eaVert"/>
          <a:lstStyle/>
          <a:p>
            <a:r>
              <a:rPr lang="nb-NO"/>
              <a:t>Klikk for å redigere tittelstil</a:t>
            </a:r>
          </a:p>
        </p:txBody>
      </p:sp>
      <p:sp>
        <p:nvSpPr>
          <p:cNvPr id="3" name="Vertical Text Placeholder 2"/>
          <p:cNvSpPr>
            <a:spLocks noGrp="1"/>
          </p:cNvSpPr>
          <p:nvPr>
            <p:ph type="body" orient="vert" idx="1"/>
          </p:nvPr>
        </p:nvSpPr>
        <p:spPr>
          <a:xfrm>
            <a:off x="1320800" y="838200"/>
            <a:ext cx="7493000" cy="5257800"/>
          </a:xfrm>
        </p:spPr>
        <p:txBody>
          <a:bodyPr vert="eaVert"/>
          <a:lstStyle/>
          <a:p>
            <a:pPr lvl="0"/>
            <a:r>
              <a:rPr lang="nb-NO"/>
              <a:t>Rediger tekststiler i malen</a:t>
            </a:r>
          </a:p>
          <a:p>
            <a:pPr lvl="1"/>
            <a:r>
              <a:rPr lang="nb-NO"/>
              <a:t>Andre nivå</a:t>
            </a:r>
          </a:p>
          <a:p>
            <a:pPr lvl="2"/>
            <a:r>
              <a:rPr lang="nb-NO"/>
              <a:t>Tredje nivå</a:t>
            </a:r>
          </a:p>
          <a:p>
            <a:pPr lvl="3"/>
            <a:r>
              <a:rPr lang="nb-NO"/>
              <a:t>Fjerde nivå</a:t>
            </a:r>
          </a:p>
          <a:p>
            <a:pPr lvl="4"/>
            <a:r>
              <a:rPr lang="nb-NO"/>
              <a:t>Femte nivå</a:t>
            </a:r>
          </a:p>
        </p:txBody>
      </p:sp>
      <p:sp>
        <p:nvSpPr>
          <p:cNvPr id="6" name="Rectangle 12"/>
          <p:cNvSpPr>
            <a:spLocks noGrp="1" noChangeArrowheads="1"/>
          </p:cNvSpPr>
          <p:nvPr>
            <p:ph type="sldNum" sz="quarter" idx="12"/>
          </p:nvPr>
        </p:nvSpPr>
        <p:spPr/>
        <p:txBody>
          <a:bodyPr/>
          <a:lstStyle>
            <a:lvl1pPr>
              <a:defRPr/>
            </a:lvl1pPr>
          </a:lstStyle>
          <a:p>
            <a:pPr>
              <a:defRPr/>
            </a:pPr>
            <a:fld id="{4A22FEC2-21DE-7E42-A9CB-3BF128D203C1}" type="slidenum">
              <a:rPr lang="en-US"/>
              <a:pPr>
                <a:defRPr/>
              </a:pPr>
              <a:t>‹#›</a:t>
            </a:fld>
            <a:endParaRPr lang="en-US"/>
          </a:p>
        </p:txBody>
      </p:sp>
    </p:spTree>
    <p:extLst>
      <p:ext uri="{BB962C8B-B14F-4D97-AF65-F5344CB8AC3E}">
        <p14:creationId xmlns:p14="http://schemas.microsoft.com/office/powerpoint/2010/main" val="1561596637"/>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DEF016-A674-4593-BA09-D875D616ACC0}"/>
              </a:ext>
            </a:extLst>
          </p:cNvPr>
          <p:cNvSpPr>
            <a:spLocks noGrp="1"/>
          </p:cNvSpPr>
          <p:nvPr>
            <p:ph type="ctrTitle"/>
          </p:nvPr>
        </p:nvSpPr>
        <p:spPr>
          <a:xfrm>
            <a:off x="1524000" y="1122363"/>
            <a:ext cx="9144000" cy="2387600"/>
          </a:xfrm>
        </p:spPr>
        <p:txBody>
          <a:bodyPr anchor="b"/>
          <a:lstStyle>
            <a:lvl1pPr algn="ctr">
              <a:defRPr sz="4500"/>
            </a:lvl1pPr>
          </a:lstStyle>
          <a:p>
            <a:r>
              <a:rPr lang="en-US"/>
              <a:t>Click to edit Master title style</a:t>
            </a:r>
            <a:endParaRPr lang="nb-NO"/>
          </a:p>
        </p:txBody>
      </p:sp>
      <p:sp>
        <p:nvSpPr>
          <p:cNvPr id="3" name="Subtitle 2">
            <a:extLst>
              <a:ext uri="{FF2B5EF4-FFF2-40B4-BE49-F238E27FC236}">
                <a16:creationId xmlns:a16="http://schemas.microsoft.com/office/drawing/2014/main" id="{E2586E6E-94B6-4A5B-AAC8-96442255D888}"/>
              </a:ext>
            </a:extLst>
          </p:cNvPr>
          <p:cNvSpPr>
            <a:spLocks noGrp="1"/>
          </p:cNvSpPr>
          <p:nvPr>
            <p:ph type="subTitle" idx="1"/>
          </p:nvPr>
        </p:nvSpPr>
        <p:spPr>
          <a:xfrm>
            <a:off x="1524000" y="3602038"/>
            <a:ext cx="9144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nb-NO"/>
          </a:p>
        </p:txBody>
      </p:sp>
      <p:sp>
        <p:nvSpPr>
          <p:cNvPr id="4" name="Date Placeholder 3">
            <a:extLst>
              <a:ext uri="{FF2B5EF4-FFF2-40B4-BE49-F238E27FC236}">
                <a16:creationId xmlns:a16="http://schemas.microsoft.com/office/drawing/2014/main" id="{C4006670-7D75-4D07-AFAF-51B6470A5F14}"/>
              </a:ext>
            </a:extLst>
          </p:cNvPr>
          <p:cNvSpPr>
            <a:spLocks noGrp="1"/>
          </p:cNvSpPr>
          <p:nvPr>
            <p:ph type="dt" sz="half" idx="10"/>
          </p:nvPr>
        </p:nvSpPr>
        <p:spPr/>
        <p:txBody>
          <a:bodyPr/>
          <a:lstStyle/>
          <a:p>
            <a:fld id="{FF664420-10A8-4B33-9B52-64F5E876752C}" type="datetimeFigureOut">
              <a:rPr lang="nb-NO" smtClean="0"/>
              <a:t>04.05.2020</a:t>
            </a:fld>
            <a:endParaRPr lang="nb-NO"/>
          </a:p>
        </p:txBody>
      </p:sp>
      <p:sp>
        <p:nvSpPr>
          <p:cNvPr id="5" name="Footer Placeholder 4">
            <a:extLst>
              <a:ext uri="{FF2B5EF4-FFF2-40B4-BE49-F238E27FC236}">
                <a16:creationId xmlns:a16="http://schemas.microsoft.com/office/drawing/2014/main" id="{198E6116-72DE-403E-B6AB-B319F24E248C}"/>
              </a:ext>
            </a:extLst>
          </p:cNvPr>
          <p:cNvSpPr>
            <a:spLocks noGrp="1"/>
          </p:cNvSpPr>
          <p:nvPr>
            <p:ph type="ftr" sz="quarter" idx="11"/>
          </p:nvPr>
        </p:nvSpPr>
        <p:spPr/>
        <p:txBody>
          <a:bodyPr/>
          <a:lstStyle/>
          <a:p>
            <a:endParaRPr lang="nb-NO"/>
          </a:p>
        </p:txBody>
      </p:sp>
      <p:sp>
        <p:nvSpPr>
          <p:cNvPr id="6" name="Slide Number Placeholder 5">
            <a:extLst>
              <a:ext uri="{FF2B5EF4-FFF2-40B4-BE49-F238E27FC236}">
                <a16:creationId xmlns:a16="http://schemas.microsoft.com/office/drawing/2014/main" id="{4F1B20E7-2658-46E3-A8FE-EB9805DD70FF}"/>
              </a:ext>
            </a:extLst>
          </p:cNvPr>
          <p:cNvSpPr>
            <a:spLocks noGrp="1"/>
          </p:cNvSpPr>
          <p:nvPr>
            <p:ph type="sldNum" sz="quarter" idx="12"/>
          </p:nvPr>
        </p:nvSpPr>
        <p:spPr/>
        <p:txBody>
          <a:bodyPr/>
          <a:lstStyle/>
          <a:p>
            <a:fld id="{B4E1379D-808C-462B-9D83-2625ABA9213B}" type="slidenum">
              <a:rPr lang="nb-NO" smtClean="0"/>
              <a:t>‹#›</a:t>
            </a:fld>
            <a:endParaRPr lang="nb-NO"/>
          </a:p>
        </p:txBody>
      </p:sp>
    </p:spTree>
    <p:extLst>
      <p:ext uri="{BB962C8B-B14F-4D97-AF65-F5344CB8AC3E}">
        <p14:creationId xmlns:p14="http://schemas.microsoft.com/office/powerpoint/2010/main" val="3959141731"/>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3538A1-6F50-49BA-B682-9AC55FCC5093}"/>
              </a:ext>
            </a:extLst>
          </p:cNvPr>
          <p:cNvSpPr>
            <a:spLocks noGrp="1"/>
          </p:cNvSpPr>
          <p:nvPr>
            <p:ph type="title"/>
          </p:nvPr>
        </p:nvSpPr>
        <p:spPr/>
        <p:txBody>
          <a:bodyPr/>
          <a:lstStyle/>
          <a:p>
            <a:r>
              <a:rPr lang="en-US"/>
              <a:t>Click to edit Master title style</a:t>
            </a:r>
            <a:endParaRPr lang="nb-NO"/>
          </a:p>
        </p:txBody>
      </p:sp>
      <p:sp>
        <p:nvSpPr>
          <p:cNvPr id="3" name="Content Placeholder 2">
            <a:extLst>
              <a:ext uri="{FF2B5EF4-FFF2-40B4-BE49-F238E27FC236}">
                <a16:creationId xmlns:a16="http://schemas.microsoft.com/office/drawing/2014/main" id="{48CB9417-6156-4356-A755-F288E440F876}"/>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nb-NO"/>
          </a:p>
        </p:txBody>
      </p:sp>
      <p:sp>
        <p:nvSpPr>
          <p:cNvPr id="4" name="Date Placeholder 3">
            <a:extLst>
              <a:ext uri="{FF2B5EF4-FFF2-40B4-BE49-F238E27FC236}">
                <a16:creationId xmlns:a16="http://schemas.microsoft.com/office/drawing/2014/main" id="{00AA1FDA-7EC8-445F-9DC6-ECD181BDBEFE}"/>
              </a:ext>
            </a:extLst>
          </p:cNvPr>
          <p:cNvSpPr>
            <a:spLocks noGrp="1"/>
          </p:cNvSpPr>
          <p:nvPr>
            <p:ph type="dt" sz="half" idx="10"/>
          </p:nvPr>
        </p:nvSpPr>
        <p:spPr/>
        <p:txBody>
          <a:bodyPr/>
          <a:lstStyle/>
          <a:p>
            <a:fld id="{FF664420-10A8-4B33-9B52-64F5E876752C}" type="datetimeFigureOut">
              <a:rPr lang="nb-NO" smtClean="0"/>
              <a:t>04.05.2020</a:t>
            </a:fld>
            <a:endParaRPr lang="nb-NO"/>
          </a:p>
        </p:txBody>
      </p:sp>
      <p:sp>
        <p:nvSpPr>
          <p:cNvPr id="5" name="Footer Placeholder 4">
            <a:extLst>
              <a:ext uri="{FF2B5EF4-FFF2-40B4-BE49-F238E27FC236}">
                <a16:creationId xmlns:a16="http://schemas.microsoft.com/office/drawing/2014/main" id="{A94B0671-B90E-494C-9D01-D4D160D03696}"/>
              </a:ext>
            </a:extLst>
          </p:cNvPr>
          <p:cNvSpPr>
            <a:spLocks noGrp="1"/>
          </p:cNvSpPr>
          <p:nvPr>
            <p:ph type="ftr" sz="quarter" idx="11"/>
          </p:nvPr>
        </p:nvSpPr>
        <p:spPr/>
        <p:txBody>
          <a:bodyPr/>
          <a:lstStyle/>
          <a:p>
            <a:endParaRPr lang="nb-NO"/>
          </a:p>
        </p:txBody>
      </p:sp>
      <p:sp>
        <p:nvSpPr>
          <p:cNvPr id="6" name="Slide Number Placeholder 5">
            <a:extLst>
              <a:ext uri="{FF2B5EF4-FFF2-40B4-BE49-F238E27FC236}">
                <a16:creationId xmlns:a16="http://schemas.microsoft.com/office/drawing/2014/main" id="{B333CAB8-833E-4DD0-B7FC-C33CD5E3F3E0}"/>
              </a:ext>
            </a:extLst>
          </p:cNvPr>
          <p:cNvSpPr>
            <a:spLocks noGrp="1"/>
          </p:cNvSpPr>
          <p:nvPr>
            <p:ph type="sldNum" sz="quarter" idx="12"/>
          </p:nvPr>
        </p:nvSpPr>
        <p:spPr/>
        <p:txBody>
          <a:bodyPr/>
          <a:lstStyle/>
          <a:p>
            <a:fld id="{B4E1379D-808C-462B-9D83-2625ABA9213B}" type="slidenum">
              <a:rPr lang="nb-NO" smtClean="0"/>
              <a:t>‹#›</a:t>
            </a:fld>
            <a:endParaRPr lang="nb-NO"/>
          </a:p>
        </p:txBody>
      </p:sp>
    </p:spTree>
    <p:extLst>
      <p:ext uri="{BB962C8B-B14F-4D97-AF65-F5344CB8AC3E}">
        <p14:creationId xmlns:p14="http://schemas.microsoft.com/office/powerpoint/2010/main" val="2202706788"/>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8C5AE2-E6FD-4B31-98C6-8F02253A3B57}"/>
              </a:ext>
            </a:extLst>
          </p:cNvPr>
          <p:cNvSpPr>
            <a:spLocks noGrp="1"/>
          </p:cNvSpPr>
          <p:nvPr>
            <p:ph type="title"/>
          </p:nvPr>
        </p:nvSpPr>
        <p:spPr>
          <a:xfrm>
            <a:off x="831851" y="1709740"/>
            <a:ext cx="10515600" cy="2852737"/>
          </a:xfrm>
        </p:spPr>
        <p:txBody>
          <a:bodyPr anchor="b"/>
          <a:lstStyle>
            <a:lvl1pPr>
              <a:defRPr sz="4500"/>
            </a:lvl1pPr>
          </a:lstStyle>
          <a:p>
            <a:r>
              <a:rPr lang="en-US"/>
              <a:t>Click to edit Master title style</a:t>
            </a:r>
            <a:endParaRPr lang="nb-NO"/>
          </a:p>
        </p:txBody>
      </p:sp>
      <p:sp>
        <p:nvSpPr>
          <p:cNvPr id="3" name="Text Placeholder 2">
            <a:extLst>
              <a:ext uri="{FF2B5EF4-FFF2-40B4-BE49-F238E27FC236}">
                <a16:creationId xmlns:a16="http://schemas.microsoft.com/office/drawing/2014/main" id="{9BA98E1C-8889-4DDE-B65A-CC7EA343CF32}"/>
              </a:ext>
            </a:extLst>
          </p:cNvPr>
          <p:cNvSpPr>
            <a:spLocks noGrp="1"/>
          </p:cNvSpPr>
          <p:nvPr>
            <p:ph type="body" idx="1"/>
          </p:nvPr>
        </p:nvSpPr>
        <p:spPr>
          <a:xfrm>
            <a:off x="831851" y="4589465"/>
            <a:ext cx="105156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AC9D9624-455F-406C-BFBB-57BFC5593ABF}"/>
              </a:ext>
            </a:extLst>
          </p:cNvPr>
          <p:cNvSpPr>
            <a:spLocks noGrp="1"/>
          </p:cNvSpPr>
          <p:nvPr>
            <p:ph type="dt" sz="half" idx="10"/>
          </p:nvPr>
        </p:nvSpPr>
        <p:spPr/>
        <p:txBody>
          <a:bodyPr/>
          <a:lstStyle/>
          <a:p>
            <a:fld id="{FF664420-10A8-4B33-9B52-64F5E876752C}" type="datetimeFigureOut">
              <a:rPr lang="nb-NO" smtClean="0"/>
              <a:t>04.05.2020</a:t>
            </a:fld>
            <a:endParaRPr lang="nb-NO"/>
          </a:p>
        </p:txBody>
      </p:sp>
      <p:sp>
        <p:nvSpPr>
          <p:cNvPr id="5" name="Footer Placeholder 4">
            <a:extLst>
              <a:ext uri="{FF2B5EF4-FFF2-40B4-BE49-F238E27FC236}">
                <a16:creationId xmlns:a16="http://schemas.microsoft.com/office/drawing/2014/main" id="{8DF983AF-4118-4DD2-9180-CBB275FB97C2}"/>
              </a:ext>
            </a:extLst>
          </p:cNvPr>
          <p:cNvSpPr>
            <a:spLocks noGrp="1"/>
          </p:cNvSpPr>
          <p:nvPr>
            <p:ph type="ftr" sz="quarter" idx="11"/>
          </p:nvPr>
        </p:nvSpPr>
        <p:spPr/>
        <p:txBody>
          <a:bodyPr/>
          <a:lstStyle/>
          <a:p>
            <a:endParaRPr lang="nb-NO"/>
          </a:p>
        </p:txBody>
      </p:sp>
      <p:sp>
        <p:nvSpPr>
          <p:cNvPr id="6" name="Slide Number Placeholder 5">
            <a:extLst>
              <a:ext uri="{FF2B5EF4-FFF2-40B4-BE49-F238E27FC236}">
                <a16:creationId xmlns:a16="http://schemas.microsoft.com/office/drawing/2014/main" id="{029C62F2-A524-4565-A40A-518F2333087C}"/>
              </a:ext>
            </a:extLst>
          </p:cNvPr>
          <p:cNvSpPr>
            <a:spLocks noGrp="1"/>
          </p:cNvSpPr>
          <p:nvPr>
            <p:ph type="sldNum" sz="quarter" idx="12"/>
          </p:nvPr>
        </p:nvSpPr>
        <p:spPr/>
        <p:txBody>
          <a:bodyPr/>
          <a:lstStyle/>
          <a:p>
            <a:fld id="{B4E1379D-808C-462B-9D83-2625ABA9213B}" type="slidenum">
              <a:rPr lang="nb-NO" smtClean="0"/>
              <a:t>‹#›</a:t>
            </a:fld>
            <a:endParaRPr lang="nb-NO"/>
          </a:p>
        </p:txBody>
      </p:sp>
    </p:spTree>
    <p:extLst>
      <p:ext uri="{BB962C8B-B14F-4D97-AF65-F5344CB8AC3E}">
        <p14:creationId xmlns:p14="http://schemas.microsoft.com/office/powerpoint/2010/main" val="267821702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07EC31F-E6C2-4CF3-BC94-AC975F160A8A}"/>
              </a:ext>
            </a:extLst>
          </p:cNvPr>
          <p:cNvSpPr>
            <a:spLocks noGrp="1"/>
          </p:cNvSpPr>
          <p:nvPr>
            <p:ph type="dt" sz="half" idx="10"/>
          </p:nvPr>
        </p:nvSpPr>
        <p:spPr/>
        <p:txBody>
          <a:bodyPr/>
          <a:lstStyle/>
          <a:p>
            <a:fld id="{85A1E015-9782-4EC3-8F08-48F98B294581}" type="datetimeFigureOut">
              <a:rPr lang="nb-NO" smtClean="0"/>
              <a:t>04.05.2020</a:t>
            </a:fld>
            <a:endParaRPr lang="nb-NO"/>
          </a:p>
        </p:txBody>
      </p:sp>
      <p:sp>
        <p:nvSpPr>
          <p:cNvPr id="3" name="Footer Placeholder 2">
            <a:extLst>
              <a:ext uri="{FF2B5EF4-FFF2-40B4-BE49-F238E27FC236}">
                <a16:creationId xmlns:a16="http://schemas.microsoft.com/office/drawing/2014/main" id="{275C6C8C-3DFA-462A-B92C-8B9D49BF0C58}"/>
              </a:ext>
            </a:extLst>
          </p:cNvPr>
          <p:cNvSpPr>
            <a:spLocks noGrp="1"/>
          </p:cNvSpPr>
          <p:nvPr>
            <p:ph type="ftr" sz="quarter" idx="11"/>
          </p:nvPr>
        </p:nvSpPr>
        <p:spPr/>
        <p:txBody>
          <a:bodyPr/>
          <a:lstStyle/>
          <a:p>
            <a:endParaRPr lang="nb-NO"/>
          </a:p>
        </p:txBody>
      </p:sp>
      <p:sp>
        <p:nvSpPr>
          <p:cNvPr id="4" name="Slide Number Placeholder 3">
            <a:extLst>
              <a:ext uri="{FF2B5EF4-FFF2-40B4-BE49-F238E27FC236}">
                <a16:creationId xmlns:a16="http://schemas.microsoft.com/office/drawing/2014/main" id="{60F43D8F-E06F-4C2C-95A6-BFFB8BE3F893}"/>
              </a:ext>
            </a:extLst>
          </p:cNvPr>
          <p:cNvSpPr>
            <a:spLocks noGrp="1"/>
          </p:cNvSpPr>
          <p:nvPr>
            <p:ph type="sldNum" sz="quarter" idx="12"/>
          </p:nvPr>
        </p:nvSpPr>
        <p:spPr/>
        <p:txBody>
          <a:bodyPr/>
          <a:lstStyle/>
          <a:p>
            <a:fld id="{A6AA83FD-B083-4559-8CB9-9E61EB65E776}" type="slidenum">
              <a:rPr lang="nb-NO" smtClean="0"/>
              <a:t>‹#›</a:t>
            </a:fld>
            <a:endParaRPr lang="nb-NO"/>
          </a:p>
        </p:txBody>
      </p:sp>
    </p:spTree>
    <p:extLst>
      <p:ext uri="{BB962C8B-B14F-4D97-AF65-F5344CB8AC3E}">
        <p14:creationId xmlns:p14="http://schemas.microsoft.com/office/powerpoint/2010/main" val="3624043405"/>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10D6ED-D4E4-4063-94C3-F304D7666279}"/>
              </a:ext>
            </a:extLst>
          </p:cNvPr>
          <p:cNvSpPr>
            <a:spLocks noGrp="1"/>
          </p:cNvSpPr>
          <p:nvPr>
            <p:ph type="title"/>
          </p:nvPr>
        </p:nvSpPr>
        <p:spPr/>
        <p:txBody>
          <a:bodyPr/>
          <a:lstStyle/>
          <a:p>
            <a:r>
              <a:rPr lang="en-US"/>
              <a:t>Click to edit Master title style</a:t>
            </a:r>
            <a:endParaRPr lang="nb-NO"/>
          </a:p>
        </p:txBody>
      </p:sp>
      <p:sp>
        <p:nvSpPr>
          <p:cNvPr id="3" name="Content Placeholder 2">
            <a:extLst>
              <a:ext uri="{FF2B5EF4-FFF2-40B4-BE49-F238E27FC236}">
                <a16:creationId xmlns:a16="http://schemas.microsoft.com/office/drawing/2014/main" id="{49A47C77-2C84-4F11-BC39-A2AA23C4895E}"/>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nb-NO"/>
          </a:p>
        </p:txBody>
      </p:sp>
      <p:sp>
        <p:nvSpPr>
          <p:cNvPr id="4" name="Content Placeholder 3">
            <a:extLst>
              <a:ext uri="{FF2B5EF4-FFF2-40B4-BE49-F238E27FC236}">
                <a16:creationId xmlns:a16="http://schemas.microsoft.com/office/drawing/2014/main" id="{640CE4FF-7789-4D32-B281-534082BC2C48}"/>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nb-NO"/>
          </a:p>
        </p:txBody>
      </p:sp>
      <p:sp>
        <p:nvSpPr>
          <p:cNvPr id="5" name="Date Placeholder 4">
            <a:extLst>
              <a:ext uri="{FF2B5EF4-FFF2-40B4-BE49-F238E27FC236}">
                <a16:creationId xmlns:a16="http://schemas.microsoft.com/office/drawing/2014/main" id="{7897E9B4-0FD0-40ED-9F57-5DFAE70BDCCC}"/>
              </a:ext>
            </a:extLst>
          </p:cNvPr>
          <p:cNvSpPr>
            <a:spLocks noGrp="1"/>
          </p:cNvSpPr>
          <p:nvPr>
            <p:ph type="dt" sz="half" idx="10"/>
          </p:nvPr>
        </p:nvSpPr>
        <p:spPr/>
        <p:txBody>
          <a:bodyPr/>
          <a:lstStyle/>
          <a:p>
            <a:fld id="{FF664420-10A8-4B33-9B52-64F5E876752C}" type="datetimeFigureOut">
              <a:rPr lang="nb-NO" smtClean="0"/>
              <a:t>04.05.2020</a:t>
            </a:fld>
            <a:endParaRPr lang="nb-NO"/>
          </a:p>
        </p:txBody>
      </p:sp>
      <p:sp>
        <p:nvSpPr>
          <p:cNvPr id="6" name="Footer Placeholder 5">
            <a:extLst>
              <a:ext uri="{FF2B5EF4-FFF2-40B4-BE49-F238E27FC236}">
                <a16:creationId xmlns:a16="http://schemas.microsoft.com/office/drawing/2014/main" id="{08AB3E68-A1CA-468D-85D3-474522397775}"/>
              </a:ext>
            </a:extLst>
          </p:cNvPr>
          <p:cNvSpPr>
            <a:spLocks noGrp="1"/>
          </p:cNvSpPr>
          <p:nvPr>
            <p:ph type="ftr" sz="quarter" idx="11"/>
          </p:nvPr>
        </p:nvSpPr>
        <p:spPr/>
        <p:txBody>
          <a:bodyPr/>
          <a:lstStyle/>
          <a:p>
            <a:endParaRPr lang="nb-NO"/>
          </a:p>
        </p:txBody>
      </p:sp>
      <p:sp>
        <p:nvSpPr>
          <p:cNvPr id="7" name="Slide Number Placeholder 6">
            <a:extLst>
              <a:ext uri="{FF2B5EF4-FFF2-40B4-BE49-F238E27FC236}">
                <a16:creationId xmlns:a16="http://schemas.microsoft.com/office/drawing/2014/main" id="{FFFBB478-04AA-47C2-89BC-405CC98A9E56}"/>
              </a:ext>
            </a:extLst>
          </p:cNvPr>
          <p:cNvSpPr>
            <a:spLocks noGrp="1"/>
          </p:cNvSpPr>
          <p:nvPr>
            <p:ph type="sldNum" sz="quarter" idx="12"/>
          </p:nvPr>
        </p:nvSpPr>
        <p:spPr/>
        <p:txBody>
          <a:bodyPr/>
          <a:lstStyle/>
          <a:p>
            <a:fld id="{B4E1379D-808C-462B-9D83-2625ABA9213B}" type="slidenum">
              <a:rPr lang="nb-NO" smtClean="0"/>
              <a:t>‹#›</a:t>
            </a:fld>
            <a:endParaRPr lang="nb-NO"/>
          </a:p>
        </p:txBody>
      </p:sp>
    </p:spTree>
    <p:extLst>
      <p:ext uri="{BB962C8B-B14F-4D97-AF65-F5344CB8AC3E}">
        <p14:creationId xmlns:p14="http://schemas.microsoft.com/office/powerpoint/2010/main" val="1399568165"/>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EF809F-51D0-4922-95F7-C668E6DBBA36}"/>
              </a:ext>
            </a:extLst>
          </p:cNvPr>
          <p:cNvSpPr>
            <a:spLocks noGrp="1"/>
          </p:cNvSpPr>
          <p:nvPr>
            <p:ph type="title"/>
          </p:nvPr>
        </p:nvSpPr>
        <p:spPr>
          <a:xfrm>
            <a:off x="839788" y="365127"/>
            <a:ext cx="10515600" cy="1325563"/>
          </a:xfrm>
        </p:spPr>
        <p:txBody>
          <a:bodyPr/>
          <a:lstStyle/>
          <a:p>
            <a:r>
              <a:rPr lang="en-US"/>
              <a:t>Click to edit Master title style</a:t>
            </a:r>
            <a:endParaRPr lang="nb-NO"/>
          </a:p>
        </p:txBody>
      </p:sp>
      <p:sp>
        <p:nvSpPr>
          <p:cNvPr id="3" name="Text Placeholder 2">
            <a:extLst>
              <a:ext uri="{FF2B5EF4-FFF2-40B4-BE49-F238E27FC236}">
                <a16:creationId xmlns:a16="http://schemas.microsoft.com/office/drawing/2014/main" id="{5A27F72D-7971-4E3E-8CDE-CFE94CADC533}"/>
              </a:ext>
            </a:extLst>
          </p:cNvPr>
          <p:cNvSpPr>
            <a:spLocks noGrp="1"/>
          </p:cNvSpPr>
          <p:nvPr>
            <p:ph type="body" idx="1"/>
          </p:nvPr>
        </p:nvSpPr>
        <p:spPr>
          <a:xfrm>
            <a:off x="839789" y="1681163"/>
            <a:ext cx="5157787"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4" name="Content Placeholder 3">
            <a:extLst>
              <a:ext uri="{FF2B5EF4-FFF2-40B4-BE49-F238E27FC236}">
                <a16:creationId xmlns:a16="http://schemas.microsoft.com/office/drawing/2014/main" id="{24B894E9-FB5F-4620-AE97-209C9E05F9BC}"/>
              </a:ext>
            </a:extLst>
          </p:cNvPr>
          <p:cNvSpPr>
            <a:spLocks noGrp="1"/>
          </p:cNvSpPr>
          <p:nvPr>
            <p:ph sz="half" idx="2"/>
          </p:nvPr>
        </p:nvSpPr>
        <p:spPr>
          <a:xfrm>
            <a:off x="839789"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nb-NO"/>
          </a:p>
        </p:txBody>
      </p:sp>
      <p:sp>
        <p:nvSpPr>
          <p:cNvPr id="5" name="Text Placeholder 4">
            <a:extLst>
              <a:ext uri="{FF2B5EF4-FFF2-40B4-BE49-F238E27FC236}">
                <a16:creationId xmlns:a16="http://schemas.microsoft.com/office/drawing/2014/main" id="{DAA663C8-44C9-4BE8-9A52-2EAFFA9DFFC4}"/>
              </a:ext>
            </a:extLst>
          </p:cNvPr>
          <p:cNvSpPr>
            <a:spLocks noGrp="1"/>
          </p:cNvSpPr>
          <p:nvPr>
            <p:ph type="body" sz="quarter" idx="3"/>
          </p:nvPr>
        </p:nvSpPr>
        <p:spPr>
          <a:xfrm>
            <a:off x="6172201" y="1681163"/>
            <a:ext cx="5183188"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6" name="Content Placeholder 5">
            <a:extLst>
              <a:ext uri="{FF2B5EF4-FFF2-40B4-BE49-F238E27FC236}">
                <a16:creationId xmlns:a16="http://schemas.microsoft.com/office/drawing/2014/main" id="{55D860BC-0822-4E44-AB55-7B242F878700}"/>
              </a:ext>
            </a:extLst>
          </p:cNvPr>
          <p:cNvSpPr>
            <a:spLocks noGrp="1"/>
          </p:cNvSpPr>
          <p:nvPr>
            <p:ph sz="quarter" idx="4"/>
          </p:nvPr>
        </p:nvSpPr>
        <p:spPr>
          <a:xfrm>
            <a:off x="6172201"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nb-NO"/>
          </a:p>
        </p:txBody>
      </p:sp>
      <p:sp>
        <p:nvSpPr>
          <p:cNvPr id="7" name="Date Placeholder 6">
            <a:extLst>
              <a:ext uri="{FF2B5EF4-FFF2-40B4-BE49-F238E27FC236}">
                <a16:creationId xmlns:a16="http://schemas.microsoft.com/office/drawing/2014/main" id="{F59C6A5F-BFE4-4892-A741-D8A0C166AF8C}"/>
              </a:ext>
            </a:extLst>
          </p:cNvPr>
          <p:cNvSpPr>
            <a:spLocks noGrp="1"/>
          </p:cNvSpPr>
          <p:nvPr>
            <p:ph type="dt" sz="half" idx="10"/>
          </p:nvPr>
        </p:nvSpPr>
        <p:spPr/>
        <p:txBody>
          <a:bodyPr/>
          <a:lstStyle/>
          <a:p>
            <a:fld id="{FF664420-10A8-4B33-9B52-64F5E876752C}" type="datetimeFigureOut">
              <a:rPr lang="nb-NO" smtClean="0"/>
              <a:t>04.05.2020</a:t>
            </a:fld>
            <a:endParaRPr lang="nb-NO"/>
          </a:p>
        </p:txBody>
      </p:sp>
      <p:sp>
        <p:nvSpPr>
          <p:cNvPr id="8" name="Footer Placeholder 7">
            <a:extLst>
              <a:ext uri="{FF2B5EF4-FFF2-40B4-BE49-F238E27FC236}">
                <a16:creationId xmlns:a16="http://schemas.microsoft.com/office/drawing/2014/main" id="{B75A4A51-9733-4F90-975B-1D7065C3EC80}"/>
              </a:ext>
            </a:extLst>
          </p:cNvPr>
          <p:cNvSpPr>
            <a:spLocks noGrp="1"/>
          </p:cNvSpPr>
          <p:nvPr>
            <p:ph type="ftr" sz="quarter" idx="11"/>
          </p:nvPr>
        </p:nvSpPr>
        <p:spPr/>
        <p:txBody>
          <a:bodyPr/>
          <a:lstStyle/>
          <a:p>
            <a:endParaRPr lang="nb-NO"/>
          </a:p>
        </p:txBody>
      </p:sp>
      <p:sp>
        <p:nvSpPr>
          <p:cNvPr id="9" name="Slide Number Placeholder 8">
            <a:extLst>
              <a:ext uri="{FF2B5EF4-FFF2-40B4-BE49-F238E27FC236}">
                <a16:creationId xmlns:a16="http://schemas.microsoft.com/office/drawing/2014/main" id="{E0AA1130-BAB2-4F38-AFE4-2ABE93494E38}"/>
              </a:ext>
            </a:extLst>
          </p:cNvPr>
          <p:cNvSpPr>
            <a:spLocks noGrp="1"/>
          </p:cNvSpPr>
          <p:nvPr>
            <p:ph type="sldNum" sz="quarter" idx="12"/>
          </p:nvPr>
        </p:nvSpPr>
        <p:spPr/>
        <p:txBody>
          <a:bodyPr/>
          <a:lstStyle/>
          <a:p>
            <a:fld id="{B4E1379D-808C-462B-9D83-2625ABA9213B}" type="slidenum">
              <a:rPr lang="nb-NO" smtClean="0"/>
              <a:t>‹#›</a:t>
            </a:fld>
            <a:endParaRPr lang="nb-NO"/>
          </a:p>
        </p:txBody>
      </p:sp>
    </p:spTree>
    <p:extLst>
      <p:ext uri="{BB962C8B-B14F-4D97-AF65-F5344CB8AC3E}">
        <p14:creationId xmlns:p14="http://schemas.microsoft.com/office/powerpoint/2010/main" val="4002312163"/>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09487E-BB43-4430-A8AC-529BCD5153C3}"/>
              </a:ext>
            </a:extLst>
          </p:cNvPr>
          <p:cNvSpPr>
            <a:spLocks noGrp="1"/>
          </p:cNvSpPr>
          <p:nvPr>
            <p:ph type="title"/>
          </p:nvPr>
        </p:nvSpPr>
        <p:spPr/>
        <p:txBody>
          <a:bodyPr/>
          <a:lstStyle/>
          <a:p>
            <a:r>
              <a:rPr lang="en-US"/>
              <a:t>Click to edit Master title style</a:t>
            </a:r>
            <a:endParaRPr lang="nb-NO"/>
          </a:p>
        </p:txBody>
      </p:sp>
      <p:sp>
        <p:nvSpPr>
          <p:cNvPr id="3" name="Date Placeholder 2">
            <a:extLst>
              <a:ext uri="{FF2B5EF4-FFF2-40B4-BE49-F238E27FC236}">
                <a16:creationId xmlns:a16="http://schemas.microsoft.com/office/drawing/2014/main" id="{76DD79EF-0C09-49D4-AF9A-64EE2D9123DB}"/>
              </a:ext>
            </a:extLst>
          </p:cNvPr>
          <p:cNvSpPr>
            <a:spLocks noGrp="1"/>
          </p:cNvSpPr>
          <p:nvPr>
            <p:ph type="dt" sz="half" idx="10"/>
          </p:nvPr>
        </p:nvSpPr>
        <p:spPr/>
        <p:txBody>
          <a:bodyPr/>
          <a:lstStyle/>
          <a:p>
            <a:fld id="{FF664420-10A8-4B33-9B52-64F5E876752C}" type="datetimeFigureOut">
              <a:rPr lang="nb-NO" smtClean="0"/>
              <a:t>04.05.2020</a:t>
            </a:fld>
            <a:endParaRPr lang="nb-NO"/>
          </a:p>
        </p:txBody>
      </p:sp>
      <p:sp>
        <p:nvSpPr>
          <p:cNvPr id="4" name="Footer Placeholder 3">
            <a:extLst>
              <a:ext uri="{FF2B5EF4-FFF2-40B4-BE49-F238E27FC236}">
                <a16:creationId xmlns:a16="http://schemas.microsoft.com/office/drawing/2014/main" id="{1F472971-331A-42A0-8326-6F398A307B18}"/>
              </a:ext>
            </a:extLst>
          </p:cNvPr>
          <p:cNvSpPr>
            <a:spLocks noGrp="1"/>
          </p:cNvSpPr>
          <p:nvPr>
            <p:ph type="ftr" sz="quarter" idx="11"/>
          </p:nvPr>
        </p:nvSpPr>
        <p:spPr/>
        <p:txBody>
          <a:bodyPr/>
          <a:lstStyle/>
          <a:p>
            <a:endParaRPr lang="nb-NO"/>
          </a:p>
        </p:txBody>
      </p:sp>
      <p:sp>
        <p:nvSpPr>
          <p:cNvPr id="5" name="Slide Number Placeholder 4">
            <a:extLst>
              <a:ext uri="{FF2B5EF4-FFF2-40B4-BE49-F238E27FC236}">
                <a16:creationId xmlns:a16="http://schemas.microsoft.com/office/drawing/2014/main" id="{CFA4947F-F24A-444A-B547-6650496B0DA4}"/>
              </a:ext>
            </a:extLst>
          </p:cNvPr>
          <p:cNvSpPr>
            <a:spLocks noGrp="1"/>
          </p:cNvSpPr>
          <p:nvPr>
            <p:ph type="sldNum" sz="quarter" idx="12"/>
          </p:nvPr>
        </p:nvSpPr>
        <p:spPr/>
        <p:txBody>
          <a:bodyPr/>
          <a:lstStyle/>
          <a:p>
            <a:fld id="{B4E1379D-808C-462B-9D83-2625ABA9213B}" type="slidenum">
              <a:rPr lang="nb-NO" smtClean="0"/>
              <a:t>‹#›</a:t>
            </a:fld>
            <a:endParaRPr lang="nb-NO"/>
          </a:p>
        </p:txBody>
      </p:sp>
    </p:spTree>
    <p:extLst>
      <p:ext uri="{BB962C8B-B14F-4D97-AF65-F5344CB8AC3E}">
        <p14:creationId xmlns:p14="http://schemas.microsoft.com/office/powerpoint/2010/main" val="2431079272"/>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B03B449-6248-429B-9758-1FEEFD8767AE}"/>
              </a:ext>
            </a:extLst>
          </p:cNvPr>
          <p:cNvSpPr>
            <a:spLocks noGrp="1"/>
          </p:cNvSpPr>
          <p:nvPr>
            <p:ph type="dt" sz="half" idx="10"/>
          </p:nvPr>
        </p:nvSpPr>
        <p:spPr/>
        <p:txBody>
          <a:bodyPr/>
          <a:lstStyle/>
          <a:p>
            <a:fld id="{FF664420-10A8-4B33-9B52-64F5E876752C}" type="datetimeFigureOut">
              <a:rPr lang="nb-NO" smtClean="0"/>
              <a:t>04.05.2020</a:t>
            </a:fld>
            <a:endParaRPr lang="nb-NO"/>
          </a:p>
        </p:txBody>
      </p:sp>
      <p:sp>
        <p:nvSpPr>
          <p:cNvPr id="3" name="Footer Placeholder 2">
            <a:extLst>
              <a:ext uri="{FF2B5EF4-FFF2-40B4-BE49-F238E27FC236}">
                <a16:creationId xmlns:a16="http://schemas.microsoft.com/office/drawing/2014/main" id="{18048984-E2F4-44E2-B6B3-B1F51D110401}"/>
              </a:ext>
            </a:extLst>
          </p:cNvPr>
          <p:cNvSpPr>
            <a:spLocks noGrp="1"/>
          </p:cNvSpPr>
          <p:nvPr>
            <p:ph type="ftr" sz="quarter" idx="11"/>
          </p:nvPr>
        </p:nvSpPr>
        <p:spPr/>
        <p:txBody>
          <a:bodyPr/>
          <a:lstStyle/>
          <a:p>
            <a:endParaRPr lang="nb-NO"/>
          </a:p>
        </p:txBody>
      </p:sp>
      <p:sp>
        <p:nvSpPr>
          <p:cNvPr id="4" name="Slide Number Placeholder 3">
            <a:extLst>
              <a:ext uri="{FF2B5EF4-FFF2-40B4-BE49-F238E27FC236}">
                <a16:creationId xmlns:a16="http://schemas.microsoft.com/office/drawing/2014/main" id="{9A46F8E7-0781-4C89-9748-6B4B36E182A9}"/>
              </a:ext>
            </a:extLst>
          </p:cNvPr>
          <p:cNvSpPr>
            <a:spLocks noGrp="1"/>
          </p:cNvSpPr>
          <p:nvPr>
            <p:ph type="sldNum" sz="quarter" idx="12"/>
          </p:nvPr>
        </p:nvSpPr>
        <p:spPr/>
        <p:txBody>
          <a:bodyPr/>
          <a:lstStyle/>
          <a:p>
            <a:fld id="{B4E1379D-808C-462B-9D83-2625ABA9213B}" type="slidenum">
              <a:rPr lang="nb-NO" smtClean="0"/>
              <a:t>‹#›</a:t>
            </a:fld>
            <a:endParaRPr lang="nb-NO"/>
          </a:p>
        </p:txBody>
      </p:sp>
    </p:spTree>
    <p:extLst>
      <p:ext uri="{BB962C8B-B14F-4D97-AF65-F5344CB8AC3E}">
        <p14:creationId xmlns:p14="http://schemas.microsoft.com/office/powerpoint/2010/main" val="67588636"/>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AAD10D-77BE-4BB1-B78E-91B99CB98668}"/>
              </a:ext>
            </a:extLst>
          </p:cNvPr>
          <p:cNvSpPr>
            <a:spLocks noGrp="1"/>
          </p:cNvSpPr>
          <p:nvPr>
            <p:ph type="title"/>
          </p:nvPr>
        </p:nvSpPr>
        <p:spPr>
          <a:xfrm>
            <a:off x="839788" y="457200"/>
            <a:ext cx="3932237" cy="1600200"/>
          </a:xfrm>
        </p:spPr>
        <p:txBody>
          <a:bodyPr anchor="b"/>
          <a:lstStyle>
            <a:lvl1pPr>
              <a:defRPr sz="2400"/>
            </a:lvl1pPr>
          </a:lstStyle>
          <a:p>
            <a:r>
              <a:rPr lang="en-US"/>
              <a:t>Click to edit Master title style</a:t>
            </a:r>
            <a:endParaRPr lang="nb-NO"/>
          </a:p>
        </p:txBody>
      </p:sp>
      <p:sp>
        <p:nvSpPr>
          <p:cNvPr id="3" name="Content Placeholder 2">
            <a:extLst>
              <a:ext uri="{FF2B5EF4-FFF2-40B4-BE49-F238E27FC236}">
                <a16:creationId xmlns:a16="http://schemas.microsoft.com/office/drawing/2014/main" id="{61E6D9A4-B7AF-4466-868B-B816E1D90724}"/>
              </a:ext>
            </a:extLst>
          </p:cNvPr>
          <p:cNvSpPr>
            <a:spLocks noGrp="1"/>
          </p:cNvSpPr>
          <p:nvPr>
            <p:ph idx="1"/>
          </p:nvPr>
        </p:nvSpPr>
        <p:spPr>
          <a:xfrm>
            <a:off x="5183188" y="987427"/>
            <a:ext cx="617220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nb-NO"/>
          </a:p>
        </p:txBody>
      </p:sp>
      <p:sp>
        <p:nvSpPr>
          <p:cNvPr id="4" name="Text Placeholder 3">
            <a:extLst>
              <a:ext uri="{FF2B5EF4-FFF2-40B4-BE49-F238E27FC236}">
                <a16:creationId xmlns:a16="http://schemas.microsoft.com/office/drawing/2014/main" id="{BCC3856B-836B-43EE-B171-EE357B804E1F}"/>
              </a:ext>
            </a:extLst>
          </p:cNvPr>
          <p:cNvSpPr>
            <a:spLocks noGrp="1"/>
          </p:cNvSpPr>
          <p:nvPr>
            <p:ph type="body" sz="half" idx="2"/>
          </p:nvPr>
        </p:nvSpPr>
        <p:spPr>
          <a:xfrm>
            <a:off x="839788" y="2057400"/>
            <a:ext cx="3932237"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a:extLst>
              <a:ext uri="{FF2B5EF4-FFF2-40B4-BE49-F238E27FC236}">
                <a16:creationId xmlns:a16="http://schemas.microsoft.com/office/drawing/2014/main" id="{BD888368-48B0-4EA0-B7CD-396F748CD14E}"/>
              </a:ext>
            </a:extLst>
          </p:cNvPr>
          <p:cNvSpPr>
            <a:spLocks noGrp="1"/>
          </p:cNvSpPr>
          <p:nvPr>
            <p:ph type="dt" sz="half" idx="10"/>
          </p:nvPr>
        </p:nvSpPr>
        <p:spPr/>
        <p:txBody>
          <a:bodyPr/>
          <a:lstStyle/>
          <a:p>
            <a:fld id="{FF664420-10A8-4B33-9B52-64F5E876752C}" type="datetimeFigureOut">
              <a:rPr lang="nb-NO" smtClean="0"/>
              <a:t>04.05.2020</a:t>
            </a:fld>
            <a:endParaRPr lang="nb-NO"/>
          </a:p>
        </p:txBody>
      </p:sp>
      <p:sp>
        <p:nvSpPr>
          <p:cNvPr id="6" name="Footer Placeholder 5">
            <a:extLst>
              <a:ext uri="{FF2B5EF4-FFF2-40B4-BE49-F238E27FC236}">
                <a16:creationId xmlns:a16="http://schemas.microsoft.com/office/drawing/2014/main" id="{7A659DAE-90BB-4D95-B820-D03EFB2AC1C0}"/>
              </a:ext>
            </a:extLst>
          </p:cNvPr>
          <p:cNvSpPr>
            <a:spLocks noGrp="1"/>
          </p:cNvSpPr>
          <p:nvPr>
            <p:ph type="ftr" sz="quarter" idx="11"/>
          </p:nvPr>
        </p:nvSpPr>
        <p:spPr/>
        <p:txBody>
          <a:bodyPr/>
          <a:lstStyle/>
          <a:p>
            <a:endParaRPr lang="nb-NO"/>
          </a:p>
        </p:txBody>
      </p:sp>
      <p:sp>
        <p:nvSpPr>
          <p:cNvPr id="7" name="Slide Number Placeholder 6">
            <a:extLst>
              <a:ext uri="{FF2B5EF4-FFF2-40B4-BE49-F238E27FC236}">
                <a16:creationId xmlns:a16="http://schemas.microsoft.com/office/drawing/2014/main" id="{C4984F67-9858-4304-9614-E38CF6322278}"/>
              </a:ext>
            </a:extLst>
          </p:cNvPr>
          <p:cNvSpPr>
            <a:spLocks noGrp="1"/>
          </p:cNvSpPr>
          <p:nvPr>
            <p:ph type="sldNum" sz="quarter" idx="12"/>
          </p:nvPr>
        </p:nvSpPr>
        <p:spPr/>
        <p:txBody>
          <a:bodyPr/>
          <a:lstStyle/>
          <a:p>
            <a:fld id="{B4E1379D-808C-462B-9D83-2625ABA9213B}" type="slidenum">
              <a:rPr lang="nb-NO" smtClean="0"/>
              <a:t>‹#›</a:t>
            </a:fld>
            <a:endParaRPr lang="nb-NO"/>
          </a:p>
        </p:txBody>
      </p:sp>
    </p:spTree>
    <p:extLst>
      <p:ext uri="{BB962C8B-B14F-4D97-AF65-F5344CB8AC3E}">
        <p14:creationId xmlns:p14="http://schemas.microsoft.com/office/powerpoint/2010/main" val="3231981894"/>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71CB34-1457-4028-9EAF-1A2D8CF0EA5B}"/>
              </a:ext>
            </a:extLst>
          </p:cNvPr>
          <p:cNvSpPr>
            <a:spLocks noGrp="1"/>
          </p:cNvSpPr>
          <p:nvPr>
            <p:ph type="title"/>
          </p:nvPr>
        </p:nvSpPr>
        <p:spPr>
          <a:xfrm>
            <a:off x="839788" y="457200"/>
            <a:ext cx="3932237" cy="1600200"/>
          </a:xfrm>
        </p:spPr>
        <p:txBody>
          <a:bodyPr anchor="b"/>
          <a:lstStyle>
            <a:lvl1pPr>
              <a:defRPr sz="2400"/>
            </a:lvl1pPr>
          </a:lstStyle>
          <a:p>
            <a:r>
              <a:rPr lang="en-US"/>
              <a:t>Click to edit Master title style</a:t>
            </a:r>
            <a:endParaRPr lang="nb-NO"/>
          </a:p>
        </p:txBody>
      </p:sp>
      <p:sp>
        <p:nvSpPr>
          <p:cNvPr id="3" name="Picture Placeholder 2">
            <a:extLst>
              <a:ext uri="{FF2B5EF4-FFF2-40B4-BE49-F238E27FC236}">
                <a16:creationId xmlns:a16="http://schemas.microsoft.com/office/drawing/2014/main" id="{3ABCF3F4-FEE0-4489-925F-6825E7AE0F55}"/>
              </a:ext>
            </a:extLst>
          </p:cNvPr>
          <p:cNvSpPr>
            <a:spLocks noGrp="1"/>
          </p:cNvSpPr>
          <p:nvPr>
            <p:ph type="pic" idx="1"/>
          </p:nvPr>
        </p:nvSpPr>
        <p:spPr>
          <a:xfrm>
            <a:off x="5183188" y="987427"/>
            <a:ext cx="617220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nb-NO"/>
          </a:p>
        </p:txBody>
      </p:sp>
      <p:sp>
        <p:nvSpPr>
          <p:cNvPr id="4" name="Text Placeholder 3">
            <a:extLst>
              <a:ext uri="{FF2B5EF4-FFF2-40B4-BE49-F238E27FC236}">
                <a16:creationId xmlns:a16="http://schemas.microsoft.com/office/drawing/2014/main" id="{A4BDC982-086B-4C7D-8613-2CE1B15FC33E}"/>
              </a:ext>
            </a:extLst>
          </p:cNvPr>
          <p:cNvSpPr>
            <a:spLocks noGrp="1"/>
          </p:cNvSpPr>
          <p:nvPr>
            <p:ph type="body" sz="half" idx="2"/>
          </p:nvPr>
        </p:nvSpPr>
        <p:spPr>
          <a:xfrm>
            <a:off x="839788" y="2057400"/>
            <a:ext cx="3932237"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a:extLst>
              <a:ext uri="{FF2B5EF4-FFF2-40B4-BE49-F238E27FC236}">
                <a16:creationId xmlns:a16="http://schemas.microsoft.com/office/drawing/2014/main" id="{5ABBA8AA-DB81-4418-8589-C84E73A25CF2}"/>
              </a:ext>
            </a:extLst>
          </p:cNvPr>
          <p:cNvSpPr>
            <a:spLocks noGrp="1"/>
          </p:cNvSpPr>
          <p:nvPr>
            <p:ph type="dt" sz="half" idx="10"/>
          </p:nvPr>
        </p:nvSpPr>
        <p:spPr/>
        <p:txBody>
          <a:bodyPr/>
          <a:lstStyle/>
          <a:p>
            <a:fld id="{FF664420-10A8-4B33-9B52-64F5E876752C}" type="datetimeFigureOut">
              <a:rPr lang="nb-NO" smtClean="0"/>
              <a:t>04.05.2020</a:t>
            </a:fld>
            <a:endParaRPr lang="nb-NO"/>
          </a:p>
        </p:txBody>
      </p:sp>
      <p:sp>
        <p:nvSpPr>
          <p:cNvPr id="6" name="Footer Placeholder 5">
            <a:extLst>
              <a:ext uri="{FF2B5EF4-FFF2-40B4-BE49-F238E27FC236}">
                <a16:creationId xmlns:a16="http://schemas.microsoft.com/office/drawing/2014/main" id="{0E633C15-A856-4F38-BBB4-F419DB98F00D}"/>
              </a:ext>
            </a:extLst>
          </p:cNvPr>
          <p:cNvSpPr>
            <a:spLocks noGrp="1"/>
          </p:cNvSpPr>
          <p:nvPr>
            <p:ph type="ftr" sz="quarter" idx="11"/>
          </p:nvPr>
        </p:nvSpPr>
        <p:spPr/>
        <p:txBody>
          <a:bodyPr/>
          <a:lstStyle/>
          <a:p>
            <a:endParaRPr lang="nb-NO"/>
          </a:p>
        </p:txBody>
      </p:sp>
      <p:sp>
        <p:nvSpPr>
          <p:cNvPr id="7" name="Slide Number Placeholder 6">
            <a:extLst>
              <a:ext uri="{FF2B5EF4-FFF2-40B4-BE49-F238E27FC236}">
                <a16:creationId xmlns:a16="http://schemas.microsoft.com/office/drawing/2014/main" id="{616B1182-3906-4254-A5BB-CF48EFA9D3B0}"/>
              </a:ext>
            </a:extLst>
          </p:cNvPr>
          <p:cNvSpPr>
            <a:spLocks noGrp="1"/>
          </p:cNvSpPr>
          <p:nvPr>
            <p:ph type="sldNum" sz="quarter" idx="12"/>
          </p:nvPr>
        </p:nvSpPr>
        <p:spPr/>
        <p:txBody>
          <a:bodyPr/>
          <a:lstStyle/>
          <a:p>
            <a:fld id="{B4E1379D-808C-462B-9D83-2625ABA9213B}" type="slidenum">
              <a:rPr lang="nb-NO" smtClean="0"/>
              <a:t>‹#›</a:t>
            </a:fld>
            <a:endParaRPr lang="nb-NO"/>
          </a:p>
        </p:txBody>
      </p:sp>
    </p:spTree>
    <p:extLst>
      <p:ext uri="{BB962C8B-B14F-4D97-AF65-F5344CB8AC3E}">
        <p14:creationId xmlns:p14="http://schemas.microsoft.com/office/powerpoint/2010/main" val="54665388"/>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15B640-637E-4EF0-BEF3-E2E8E6FF547F}"/>
              </a:ext>
            </a:extLst>
          </p:cNvPr>
          <p:cNvSpPr>
            <a:spLocks noGrp="1"/>
          </p:cNvSpPr>
          <p:nvPr>
            <p:ph type="title"/>
          </p:nvPr>
        </p:nvSpPr>
        <p:spPr/>
        <p:txBody>
          <a:bodyPr/>
          <a:lstStyle/>
          <a:p>
            <a:r>
              <a:rPr lang="en-US"/>
              <a:t>Click to edit Master title style</a:t>
            </a:r>
            <a:endParaRPr lang="nb-NO"/>
          </a:p>
        </p:txBody>
      </p:sp>
      <p:sp>
        <p:nvSpPr>
          <p:cNvPr id="3" name="Vertical Text Placeholder 2">
            <a:extLst>
              <a:ext uri="{FF2B5EF4-FFF2-40B4-BE49-F238E27FC236}">
                <a16:creationId xmlns:a16="http://schemas.microsoft.com/office/drawing/2014/main" id="{429FB15E-25F1-4757-A1CA-A1A04A9CD394}"/>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nb-NO"/>
          </a:p>
        </p:txBody>
      </p:sp>
      <p:sp>
        <p:nvSpPr>
          <p:cNvPr id="4" name="Date Placeholder 3">
            <a:extLst>
              <a:ext uri="{FF2B5EF4-FFF2-40B4-BE49-F238E27FC236}">
                <a16:creationId xmlns:a16="http://schemas.microsoft.com/office/drawing/2014/main" id="{7F4D223D-3267-4A28-B5E3-D2279BE48406}"/>
              </a:ext>
            </a:extLst>
          </p:cNvPr>
          <p:cNvSpPr>
            <a:spLocks noGrp="1"/>
          </p:cNvSpPr>
          <p:nvPr>
            <p:ph type="dt" sz="half" idx="10"/>
          </p:nvPr>
        </p:nvSpPr>
        <p:spPr/>
        <p:txBody>
          <a:bodyPr/>
          <a:lstStyle/>
          <a:p>
            <a:fld id="{FF664420-10A8-4B33-9B52-64F5E876752C}" type="datetimeFigureOut">
              <a:rPr lang="nb-NO" smtClean="0"/>
              <a:t>04.05.2020</a:t>
            </a:fld>
            <a:endParaRPr lang="nb-NO"/>
          </a:p>
        </p:txBody>
      </p:sp>
      <p:sp>
        <p:nvSpPr>
          <p:cNvPr id="5" name="Footer Placeholder 4">
            <a:extLst>
              <a:ext uri="{FF2B5EF4-FFF2-40B4-BE49-F238E27FC236}">
                <a16:creationId xmlns:a16="http://schemas.microsoft.com/office/drawing/2014/main" id="{01CE6C31-EB26-4BC2-AB28-E0D53D50D74B}"/>
              </a:ext>
            </a:extLst>
          </p:cNvPr>
          <p:cNvSpPr>
            <a:spLocks noGrp="1"/>
          </p:cNvSpPr>
          <p:nvPr>
            <p:ph type="ftr" sz="quarter" idx="11"/>
          </p:nvPr>
        </p:nvSpPr>
        <p:spPr/>
        <p:txBody>
          <a:bodyPr/>
          <a:lstStyle/>
          <a:p>
            <a:endParaRPr lang="nb-NO"/>
          </a:p>
        </p:txBody>
      </p:sp>
      <p:sp>
        <p:nvSpPr>
          <p:cNvPr id="6" name="Slide Number Placeholder 5">
            <a:extLst>
              <a:ext uri="{FF2B5EF4-FFF2-40B4-BE49-F238E27FC236}">
                <a16:creationId xmlns:a16="http://schemas.microsoft.com/office/drawing/2014/main" id="{E641838C-9262-4FC4-846B-8F124274AE39}"/>
              </a:ext>
            </a:extLst>
          </p:cNvPr>
          <p:cNvSpPr>
            <a:spLocks noGrp="1"/>
          </p:cNvSpPr>
          <p:nvPr>
            <p:ph type="sldNum" sz="quarter" idx="12"/>
          </p:nvPr>
        </p:nvSpPr>
        <p:spPr/>
        <p:txBody>
          <a:bodyPr/>
          <a:lstStyle/>
          <a:p>
            <a:fld id="{B4E1379D-808C-462B-9D83-2625ABA9213B}" type="slidenum">
              <a:rPr lang="nb-NO" smtClean="0"/>
              <a:t>‹#›</a:t>
            </a:fld>
            <a:endParaRPr lang="nb-NO"/>
          </a:p>
        </p:txBody>
      </p:sp>
    </p:spTree>
    <p:extLst>
      <p:ext uri="{BB962C8B-B14F-4D97-AF65-F5344CB8AC3E}">
        <p14:creationId xmlns:p14="http://schemas.microsoft.com/office/powerpoint/2010/main" val="502169648"/>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2D37D602-6717-4F6A-A93B-F135841B457A}"/>
              </a:ext>
            </a:extLst>
          </p:cNvPr>
          <p:cNvSpPr>
            <a:spLocks noGrp="1"/>
          </p:cNvSpPr>
          <p:nvPr>
            <p:ph type="title" orient="vert"/>
          </p:nvPr>
        </p:nvSpPr>
        <p:spPr>
          <a:xfrm>
            <a:off x="8724901" y="365125"/>
            <a:ext cx="2628900" cy="5811838"/>
          </a:xfrm>
        </p:spPr>
        <p:txBody>
          <a:bodyPr vert="eaVert"/>
          <a:lstStyle/>
          <a:p>
            <a:r>
              <a:rPr lang="en-US"/>
              <a:t>Click to edit Master title style</a:t>
            </a:r>
            <a:endParaRPr lang="nb-NO"/>
          </a:p>
        </p:txBody>
      </p:sp>
      <p:sp>
        <p:nvSpPr>
          <p:cNvPr id="3" name="Vertical Text Placeholder 2">
            <a:extLst>
              <a:ext uri="{FF2B5EF4-FFF2-40B4-BE49-F238E27FC236}">
                <a16:creationId xmlns:a16="http://schemas.microsoft.com/office/drawing/2014/main" id="{B14E7F01-9D75-4BF7-AFB4-3F5B2D98F3EB}"/>
              </a:ext>
            </a:extLst>
          </p:cNvPr>
          <p:cNvSpPr>
            <a:spLocks noGrp="1"/>
          </p:cNvSpPr>
          <p:nvPr>
            <p:ph type="body" orient="vert" idx="1"/>
          </p:nvPr>
        </p:nvSpPr>
        <p:spPr>
          <a:xfrm>
            <a:off x="838201"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nb-NO"/>
          </a:p>
        </p:txBody>
      </p:sp>
      <p:sp>
        <p:nvSpPr>
          <p:cNvPr id="4" name="Date Placeholder 3">
            <a:extLst>
              <a:ext uri="{FF2B5EF4-FFF2-40B4-BE49-F238E27FC236}">
                <a16:creationId xmlns:a16="http://schemas.microsoft.com/office/drawing/2014/main" id="{8F073747-1A99-475E-8EEA-34174A0C7AAA}"/>
              </a:ext>
            </a:extLst>
          </p:cNvPr>
          <p:cNvSpPr>
            <a:spLocks noGrp="1"/>
          </p:cNvSpPr>
          <p:nvPr>
            <p:ph type="dt" sz="half" idx="10"/>
          </p:nvPr>
        </p:nvSpPr>
        <p:spPr/>
        <p:txBody>
          <a:bodyPr/>
          <a:lstStyle/>
          <a:p>
            <a:fld id="{FF664420-10A8-4B33-9B52-64F5E876752C}" type="datetimeFigureOut">
              <a:rPr lang="nb-NO" smtClean="0"/>
              <a:t>04.05.2020</a:t>
            </a:fld>
            <a:endParaRPr lang="nb-NO"/>
          </a:p>
        </p:txBody>
      </p:sp>
      <p:sp>
        <p:nvSpPr>
          <p:cNvPr id="5" name="Footer Placeholder 4">
            <a:extLst>
              <a:ext uri="{FF2B5EF4-FFF2-40B4-BE49-F238E27FC236}">
                <a16:creationId xmlns:a16="http://schemas.microsoft.com/office/drawing/2014/main" id="{910FD57C-D771-4FC5-B6D6-360A073520AC}"/>
              </a:ext>
            </a:extLst>
          </p:cNvPr>
          <p:cNvSpPr>
            <a:spLocks noGrp="1"/>
          </p:cNvSpPr>
          <p:nvPr>
            <p:ph type="ftr" sz="quarter" idx="11"/>
          </p:nvPr>
        </p:nvSpPr>
        <p:spPr/>
        <p:txBody>
          <a:bodyPr/>
          <a:lstStyle/>
          <a:p>
            <a:endParaRPr lang="nb-NO"/>
          </a:p>
        </p:txBody>
      </p:sp>
      <p:sp>
        <p:nvSpPr>
          <p:cNvPr id="6" name="Slide Number Placeholder 5">
            <a:extLst>
              <a:ext uri="{FF2B5EF4-FFF2-40B4-BE49-F238E27FC236}">
                <a16:creationId xmlns:a16="http://schemas.microsoft.com/office/drawing/2014/main" id="{BA63F645-6297-4E17-83F0-AA6D1C7795CD}"/>
              </a:ext>
            </a:extLst>
          </p:cNvPr>
          <p:cNvSpPr>
            <a:spLocks noGrp="1"/>
          </p:cNvSpPr>
          <p:nvPr>
            <p:ph type="sldNum" sz="quarter" idx="12"/>
          </p:nvPr>
        </p:nvSpPr>
        <p:spPr/>
        <p:txBody>
          <a:bodyPr/>
          <a:lstStyle/>
          <a:p>
            <a:fld id="{B4E1379D-808C-462B-9D83-2625ABA9213B}" type="slidenum">
              <a:rPr lang="nb-NO" smtClean="0"/>
              <a:t>‹#›</a:t>
            </a:fld>
            <a:endParaRPr lang="nb-NO"/>
          </a:p>
        </p:txBody>
      </p:sp>
    </p:spTree>
    <p:extLst>
      <p:ext uri="{BB962C8B-B14F-4D97-AF65-F5344CB8AC3E}">
        <p14:creationId xmlns:p14="http://schemas.microsoft.com/office/powerpoint/2010/main" val="108302440"/>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title" preserve="1">
  <p:cSld name="Tittellysbilde">
    <p:spTree>
      <p:nvGrpSpPr>
        <p:cNvPr id="1" name=""/>
        <p:cNvGrpSpPr/>
        <p:nvPr/>
      </p:nvGrpSpPr>
      <p:grpSpPr>
        <a:xfrm>
          <a:off x="0" y="0"/>
          <a:ext cx="0" cy="0"/>
          <a:chOff x="0" y="0"/>
          <a:chExt cx="0" cy="0"/>
        </a:xfrm>
      </p:grpSpPr>
      <p:sp>
        <p:nvSpPr>
          <p:cNvPr id="2" name="Tittel 1"/>
          <p:cNvSpPr>
            <a:spLocks noGrp="1"/>
          </p:cNvSpPr>
          <p:nvPr>
            <p:ph type="ctrTitle"/>
          </p:nvPr>
        </p:nvSpPr>
        <p:spPr>
          <a:xfrm>
            <a:off x="914400" y="2130428"/>
            <a:ext cx="10363200" cy="1470025"/>
          </a:xfrm>
        </p:spPr>
        <p:txBody>
          <a:bodyPr/>
          <a:lstStyle/>
          <a:p>
            <a:r>
              <a:rPr lang="nb-NO"/>
              <a:t>Klikk for å redigere tittelstil</a:t>
            </a:r>
          </a:p>
        </p:txBody>
      </p:sp>
      <p:sp>
        <p:nvSpPr>
          <p:cNvPr id="3" name="Undertittel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nb-NO"/>
              <a:t>Klikk for å redigere undertittelstil i malen</a:t>
            </a:r>
          </a:p>
        </p:txBody>
      </p:sp>
      <p:sp>
        <p:nvSpPr>
          <p:cNvPr id="4" name="Plassholder for dato 3"/>
          <p:cNvSpPr>
            <a:spLocks noGrp="1"/>
          </p:cNvSpPr>
          <p:nvPr>
            <p:ph type="dt" sz="half" idx="10"/>
          </p:nvPr>
        </p:nvSpPr>
        <p:spPr/>
        <p:txBody>
          <a:bodyPr/>
          <a:lstStyle/>
          <a:p>
            <a:fld id="{844A16E5-087B-4E6E-BCD8-41E8DA8FC410}" type="datetimeFigureOut">
              <a:rPr lang="nb-NO" smtClean="0">
                <a:solidFill>
                  <a:prstClr val="black">
                    <a:tint val="75000"/>
                  </a:prstClr>
                </a:solidFill>
              </a:rPr>
              <a:pPr/>
              <a:t>04.05.2020</a:t>
            </a:fld>
            <a:endParaRPr lang="nb-NO">
              <a:solidFill>
                <a:prstClr val="black">
                  <a:tint val="75000"/>
                </a:prstClr>
              </a:solidFill>
            </a:endParaRPr>
          </a:p>
        </p:txBody>
      </p:sp>
      <p:sp>
        <p:nvSpPr>
          <p:cNvPr id="5" name="Plassholder for bunntekst 4"/>
          <p:cNvSpPr>
            <a:spLocks noGrp="1"/>
          </p:cNvSpPr>
          <p:nvPr>
            <p:ph type="ftr" sz="quarter" idx="11"/>
          </p:nvPr>
        </p:nvSpPr>
        <p:spPr/>
        <p:txBody>
          <a:bodyPr/>
          <a:lstStyle/>
          <a:p>
            <a:endParaRPr lang="nb-NO">
              <a:solidFill>
                <a:prstClr val="black">
                  <a:tint val="75000"/>
                </a:prstClr>
              </a:solidFill>
            </a:endParaRPr>
          </a:p>
        </p:txBody>
      </p:sp>
      <p:sp>
        <p:nvSpPr>
          <p:cNvPr id="6" name="Plassholder for lysbildenummer 5"/>
          <p:cNvSpPr>
            <a:spLocks noGrp="1"/>
          </p:cNvSpPr>
          <p:nvPr>
            <p:ph type="sldNum" sz="quarter" idx="12"/>
          </p:nvPr>
        </p:nvSpPr>
        <p:spPr/>
        <p:txBody>
          <a:bodyPr/>
          <a:lstStyle/>
          <a:p>
            <a:fld id="{4F84BC6A-603A-46BA-9571-97B4708869CE}" type="slidenum">
              <a:rPr lang="nb-NO" smtClean="0">
                <a:solidFill>
                  <a:prstClr val="black">
                    <a:tint val="75000"/>
                  </a:prstClr>
                </a:solidFill>
              </a:rPr>
              <a:pPr/>
              <a:t>‹#›</a:t>
            </a:fld>
            <a:endParaRPr lang="nb-NO">
              <a:solidFill>
                <a:prstClr val="black">
                  <a:tint val="75000"/>
                </a:prstClr>
              </a:solidFill>
            </a:endParaRPr>
          </a:p>
        </p:txBody>
      </p:sp>
    </p:spTree>
    <p:extLst>
      <p:ext uri="{BB962C8B-B14F-4D97-AF65-F5344CB8AC3E}">
        <p14:creationId xmlns:p14="http://schemas.microsoft.com/office/powerpoint/2010/main" val="3256069200"/>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obj" preserve="1">
  <p:cSld name="Tittel og innho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a:t>Klikk for å redigere tittelstil</a:t>
            </a:r>
          </a:p>
        </p:txBody>
      </p:sp>
      <p:sp>
        <p:nvSpPr>
          <p:cNvPr id="3" name="Plassholder for innhold 2"/>
          <p:cNvSpPr>
            <a:spLocks noGrp="1"/>
          </p:cNvSpPr>
          <p:nvPr>
            <p:ph idx="1"/>
          </p:nvPr>
        </p:nvSpPr>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dato 3"/>
          <p:cNvSpPr>
            <a:spLocks noGrp="1"/>
          </p:cNvSpPr>
          <p:nvPr>
            <p:ph type="dt" sz="half" idx="10"/>
          </p:nvPr>
        </p:nvSpPr>
        <p:spPr/>
        <p:txBody>
          <a:bodyPr/>
          <a:lstStyle/>
          <a:p>
            <a:fld id="{844A16E5-087B-4E6E-BCD8-41E8DA8FC410}" type="datetimeFigureOut">
              <a:rPr lang="nb-NO" smtClean="0">
                <a:solidFill>
                  <a:prstClr val="black">
                    <a:tint val="75000"/>
                  </a:prstClr>
                </a:solidFill>
              </a:rPr>
              <a:pPr/>
              <a:t>04.05.2020</a:t>
            </a:fld>
            <a:endParaRPr lang="nb-NO">
              <a:solidFill>
                <a:prstClr val="black">
                  <a:tint val="75000"/>
                </a:prstClr>
              </a:solidFill>
            </a:endParaRPr>
          </a:p>
        </p:txBody>
      </p:sp>
      <p:sp>
        <p:nvSpPr>
          <p:cNvPr id="5" name="Plassholder for bunntekst 4"/>
          <p:cNvSpPr>
            <a:spLocks noGrp="1"/>
          </p:cNvSpPr>
          <p:nvPr>
            <p:ph type="ftr" sz="quarter" idx="11"/>
          </p:nvPr>
        </p:nvSpPr>
        <p:spPr/>
        <p:txBody>
          <a:bodyPr/>
          <a:lstStyle/>
          <a:p>
            <a:endParaRPr lang="nb-NO">
              <a:solidFill>
                <a:prstClr val="black">
                  <a:tint val="75000"/>
                </a:prstClr>
              </a:solidFill>
            </a:endParaRPr>
          </a:p>
        </p:txBody>
      </p:sp>
      <p:sp>
        <p:nvSpPr>
          <p:cNvPr id="6" name="Plassholder for lysbildenummer 5"/>
          <p:cNvSpPr>
            <a:spLocks noGrp="1"/>
          </p:cNvSpPr>
          <p:nvPr>
            <p:ph type="sldNum" sz="quarter" idx="12"/>
          </p:nvPr>
        </p:nvSpPr>
        <p:spPr/>
        <p:txBody>
          <a:bodyPr/>
          <a:lstStyle/>
          <a:p>
            <a:fld id="{4F84BC6A-603A-46BA-9571-97B4708869CE}" type="slidenum">
              <a:rPr lang="nb-NO" smtClean="0">
                <a:solidFill>
                  <a:prstClr val="black">
                    <a:tint val="75000"/>
                  </a:prstClr>
                </a:solidFill>
              </a:rPr>
              <a:pPr/>
              <a:t>‹#›</a:t>
            </a:fld>
            <a:endParaRPr lang="nb-NO">
              <a:solidFill>
                <a:prstClr val="black">
                  <a:tint val="75000"/>
                </a:prstClr>
              </a:solidFill>
            </a:endParaRPr>
          </a:p>
        </p:txBody>
      </p:sp>
    </p:spTree>
    <p:extLst>
      <p:ext uri="{BB962C8B-B14F-4D97-AF65-F5344CB8AC3E}">
        <p14:creationId xmlns:p14="http://schemas.microsoft.com/office/powerpoint/2010/main" val="124175427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3A4AAA-364C-4604-856E-C4F326B07B7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nb-NO"/>
          </a:p>
        </p:txBody>
      </p:sp>
      <p:sp>
        <p:nvSpPr>
          <p:cNvPr id="3" name="Content Placeholder 2">
            <a:extLst>
              <a:ext uri="{FF2B5EF4-FFF2-40B4-BE49-F238E27FC236}">
                <a16:creationId xmlns:a16="http://schemas.microsoft.com/office/drawing/2014/main" id="{13A7058F-4516-4122-8C67-2C836BCDFDE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nb-NO"/>
          </a:p>
        </p:txBody>
      </p:sp>
      <p:sp>
        <p:nvSpPr>
          <p:cNvPr id="4" name="Text Placeholder 3">
            <a:extLst>
              <a:ext uri="{FF2B5EF4-FFF2-40B4-BE49-F238E27FC236}">
                <a16:creationId xmlns:a16="http://schemas.microsoft.com/office/drawing/2014/main" id="{93AC6347-DE99-4B05-8B31-B7B64BA08A5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0649DACA-1637-4273-867C-F717A88ED90B}"/>
              </a:ext>
            </a:extLst>
          </p:cNvPr>
          <p:cNvSpPr>
            <a:spLocks noGrp="1"/>
          </p:cNvSpPr>
          <p:nvPr>
            <p:ph type="dt" sz="half" idx="10"/>
          </p:nvPr>
        </p:nvSpPr>
        <p:spPr/>
        <p:txBody>
          <a:bodyPr/>
          <a:lstStyle/>
          <a:p>
            <a:fld id="{85A1E015-9782-4EC3-8F08-48F98B294581}" type="datetimeFigureOut">
              <a:rPr lang="nb-NO" smtClean="0"/>
              <a:t>04.05.2020</a:t>
            </a:fld>
            <a:endParaRPr lang="nb-NO"/>
          </a:p>
        </p:txBody>
      </p:sp>
      <p:sp>
        <p:nvSpPr>
          <p:cNvPr id="6" name="Footer Placeholder 5">
            <a:extLst>
              <a:ext uri="{FF2B5EF4-FFF2-40B4-BE49-F238E27FC236}">
                <a16:creationId xmlns:a16="http://schemas.microsoft.com/office/drawing/2014/main" id="{4EA87147-C8EF-4E64-A829-D580B2E7ACE6}"/>
              </a:ext>
            </a:extLst>
          </p:cNvPr>
          <p:cNvSpPr>
            <a:spLocks noGrp="1"/>
          </p:cNvSpPr>
          <p:nvPr>
            <p:ph type="ftr" sz="quarter" idx="11"/>
          </p:nvPr>
        </p:nvSpPr>
        <p:spPr/>
        <p:txBody>
          <a:bodyPr/>
          <a:lstStyle/>
          <a:p>
            <a:endParaRPr lang="nb-NO"/>
          </a:p>
        </p:txBody>
      </p:sp>
      <p:sp>
        <p:nvSpPr>
          <p:cNvPr id="7" name="Slide Number Placeholder 6">
            <a:extLst>
              <a:ext uri="{FF2B5EF4-FFF2-40B4-BE49-F238E27FC236}">
                <a16:creationId xmlns:a16="http://schemas.microsoft.com/office/drawing/2014/main" id="{E1734074-48D1-45BF-9345-85A01322D31A}"/>
              </a:ext>
            </a:extLst>
          </p:cNvPr>
          <p:cNvSpPr>
            <a:spLocks noGrp="1"/>
          </p:cNvSpPr>
          <p:nvPr>
            <p:ph type="sldNum" sz="quarter" idx="12"/>
          </p:nvPr>
        </p:nvSpPr>
        <p:spPr/>
        <p:txBody>
          <a:bodyPr/>
          <a:lstStyle/>
          <a:p>
            <a:fld id="{A6AA83FD-B083-4559-8CB9-9E61EB65E776}" type="slidenum">
              <a:rPr lang="nb-NO" smtClean="0"/>
              <a:t>‹#›</a:t>
            </a:fld>
            <a:endParaRPr lang="nb-NO"/>
          </a:p>
        </p:txBody>
      </p:sp>
    </p:spTree>
    <p:extLst>
      <p:ext uri="{BB962C8B-B14F-4D97-AF65-F5344CB8AC3E}">
        <p14:creationId xmlns:p14="http://schemas.microsoft.com/office/powerpoint/2010/main" val="4112022540"/>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secHead" preserve="1">
  <p:cSld name="Deloverskrift">
    <p:spTree>
      <p:nvGrpSpPr>
        <p:cNvPr id="1" name=""/>
        <p:cNvGrpSpPr/>
        <p:nvPr/>
      </p:nvGrpSpPr>
      <p:grpSpPr>
        <a:xfrm>
          <a:off x="0" y="0"/>
          <a:ext cx="0" cy="0"/>
          <a:chOff x="0" y="0"/>
          <a:chExt cx="0" cy="0"/>
        </a:xfrm>
      </p:grpSpPr>
      <p:sp>
        <p:nvSpPr>
          <p:cNvPr id="2" name="Tittel 1"/>
          <p:cNvSpPr>
            <a:spLocks noGrp="1"/>
          </p:cNvSpPr>
          <p:nvPr>
            <p:ph type="title"/>
          </p:nvPr>
        </p:nvSpPr>
        <p:spPr>
          <a:xfrm>
            <a:off x="963084" y="4406903"/>
            <a:ext cx="10363200" cy="1362075"/>
          </a:xfrm>
        </p:spPr>
        <p:txBody>
          <a:bodyPr anchor="t"/>
          <a:lstStyle>
            <a:lvl1pPr algn="l">
              <a:defRPr sz="3000" b="1" cap="all"/>
            </a:lvl1pPr>
          </a:lstStyle>
          <a:p>
            <a:r>
              <a:rPr lang="nb-NO"/>
              <a:t>Klikk for å redigere tittelstil</a:t>
            </a:r>
          </a:p>
        </p:txBody>
      </p:sp>
      <p:sp>
        <p:nvSpPr>
          <p:cNvPr id="3" name="Plassholder for tekst 2"/>
          <p:cNvSpPr>
            <a:spLocks noGrp="1"/>
          </p:cNvSpPr>
          <p:nvPr>
            <p:ph type="body" idx="1"/>
          </p:nvPr>
        </p:nvSpPr>
        <p:spPr>
          <a:xfrm>
            <a:off x="963084" y="2906713"/>
            <a:ext cx="10363200" cy="1500187"/>
          </a:xfrm>
        </p:spPr>
        <p:txBody>
          <a:bodyPr anchor="b"/>
          <a:lstStyle>
            <a:lvl1pPr marL="0" indent="0">
              <a:buNone/>
              <a:defRPr sz="1500">
                <a:solidFill>
                  <a:schemeClr val="tx1">
                    <a:tint val="7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nb-NO"/>
              <a:t>Klikk for å redigere tekststiler i malen</a:t>
            </a:r>
          </a:p>
        </p:txBody>
      </p:sp>
      <p:sp>
        <p:nvSpPr>
          <p:cNvPr id="4" name="Plassholder for dato 3"/>
          <p:cNvSpPr>
            <a:spLocks noGrp="1"/>
          </p:cNvSpPr>
          <p:nvPr>
            <p:ph type="dt" sz="half" idx="10"/>
          </p:nvPr>
        </p:nvSpPr>
        <p:spPr/>
        <p:txBody>
          <a:bodyPr/>
          <a:lstStyle/>
          <a:p>
            <a:fld id="{844A16E5-087B-4E6E-BCD8-41E8DA8FC410}" type="datetimeFigureOut">
              <a:rPr lang="nb-NO" smtClean="0">
                <a:solidFill>
                  <a:prstClr val="black">
                    <a:tint val="75000"/>
                  </a:prstClr>
                </a:solidFill>
              </a:rPr>
              <a:pPr/>
              <a:t>04.05.2020</a:t>
            </a:fld>
            <a:endParaRPr lang="nb-NO">
              <a:solidFill>
                <a:prstClr val="black">
                  <a:tint val="75000"/>
                </a:prstClr>
              </a:solidFill>
            </a:endParaRPr>
          </a:p>
        </p:txBody>
      </p:sp>
      <p:sp>
        <p:nvSpPr>
          <p:cNvPr id="5" name="Plassholder for bunntekst 4"/>
          <p:cNvSpPr>
            <a:spLocks noGrp="1"/>
          </p:cNvSpPr>
          <p:nvPr>
            <p:ph type="ftr" sz="quarter" idx="11"/>
          </p:nvPr>
        </p:nvSpPr>
        <p:spPr/>
        <p:txBody>
          <a:bodyPr/>
          <a:lstStyle/>
          <a:p>
            <a:endParaRPr lang="nb-NO">
              <a:solidFill>
                <a:prstClr val="black">
                  <a:tint val="75000"/>
                </a:prstClr>
              </a:solidFill>
            </a:endParaRPr>
          </a:p>
        </p:txBody>
      </p:sp>
      <p:sp>
        <p:nvSpPr>
          <p:cNvPr id="6" name="Plassholder for lysbildenummer 5"/>
          <p:cNvSpPr>
            <a:spLocks noGrp="1"/>
          </p:cNvSpPr>
          <p:nvPr>
            <p:ph type="sldNum" sz="quarter" idx="12"/>
          </p:nvPr>
        </p:nvSpPr>
        <p:spPr/>
        <p:txBody>
          <a:bodyPr/>
          <a:lstStyle/>
          <a:p>
            <a:fld id="{4F84BC6A-603A-46BA-9571-97B4708869CE}" type="slidenum">
              <a:rPr lang="nb-NO" smtClean="0">
                <a:solidFill>
                  <a:prstClr val="black">
                    <a:tint val="75000"/>
                  </a:prstClr>
                </a:solidFill>
              </a:rPr>
              <a:pPr/>
              <a:t>‹#›</a:t>
            </a:fld>
            <a:endParaRPr lang="nb-NO">
              <a:solidFill>
                <a:prstClr val="black">
                  <a:tint val="75000"/>
                </a:prstClr>
              </a:solidFill>
            </a:endParaRPr>
          </a:p>
        </p:txBody>
      </p:sp>
    </p:spTree>
    <p:extLst>
      <p:ext uri="{BB962C8B-B14F-4D97-AF65-F5344CB8AC3E}">
        <p14:creationId xmlns:p14="http://schemas.microsoft.com/office/powerpoint/2010/main" val="2465687835"/>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twoObj" preserve="1">
  <p:cSld name="To innholdsdeler">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a:t>Klikk for å redigere tittelstil</a:t>
            </a:r>
          </a:p>
        </p:txBody>
      </p:sp>
      <p:sp>
        <p:nvSpPr>
          <p:cNvPr id="3" name="Plassholder for innhold 2"/>
          <p:cNvSpPr>
            <a:spLocks noGrp="1"/>
          </p:cNvSpPr>
          <p:nvPr>
            <p:ph sz="half" idx="1"/>
          </p:nvPr>
        </p:nvSpPr>
        <p:spPr>
          <a:xfrm>
            <a:off x="609600" y="1600203"/>
            <a:ext cx="5384800" cy="4525963"/>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innhold 3"/>
          <p:cNvSpPr>
            <a:spLocks noGrp="1"/>
          </p:cNvSpPr>
          <p:nvPr>
            <p:ph sz="half" idx="2"/>
          </p:nvPr>
        </p:nvSpPr>
        <p:spPr>
          <a:xfrm>
            <a:off x="6197600" y="1600203"/>
            <a:ext cx="5384800" cy="4525963"/>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5" name="Plassholder for dato 4"/>
          <p:cNvSpPr>
            <a:spLocks noGrp="1"/>
          </p:cNvSpPr>
          <p:nvPr>
            <p:ph type="dt" sz="half" idx="10"/>
          </p:nvPr>
        </p:nvSpPr>
        <p:spPr/>
        <p:txBody>
          <a:bodyPr/>
          <a:lstStyle/>
          <a:p>
            <a:fld id="{844A16E5-087B-4E6E-BCD8-41E8DA8FC410}" type="datetimeFigureOut">
              <a:rPr lang="nb-NO" smtClean="0">
                <a:solidFill>
                  <a:prstClr val="black">
                    <a:tint val="75000"/>
                  </a:prstClr>
                </a:solidFill>
              </a:rPr>
              <a:pPr/>
              <a:t>04.05.2020</a:t>
            </a:fld>
            <a:endParaRPr lang="nb-NO">
              <a:solidFill>
                <a:prstClr val="black">
                  <a:tint val="75000"/>
                </a:prstClr>
              </a:solidFill>
            </a:endParaRPr>
          </a:p>
        </p:txBody>
      </p:sp>
      <p:sp>
        <p:nvSpPr>
          <p:cNvPr id="6" name="Plassholder for bunntekst 5"/>
          <p:cNvSpPr>
            <a:spLocks noGrp="1"/>
          </p:cNvSpPr>
          <p:nvPr>
            <p:ph type="ftr" sz="quarter" idx="11"/>
          </p:nvPr>
        </p:nvSpPr>
        <p:spPr/>
        <p:txBody>
          <a:bodyPr/>
          <a:lstStyle/>
          <a:p>
            <a:endParaRPr lang="nb-NO">
              <a:solidFill>
                <a:prstClr val="black">
                  <a:tint val="75000"/>
                </a:prstClr>
              </a:solidFill>
            </a:endParaRPr>
          </a:p>
        </p:txBody>
      </p:sp>
      <p:sp>
        <p:nvSpPr>
          <p:cNvPr id="7" name="Plassholder for lysbildenummer 6"/>
          <p:cNvSpPr>
            <a:spLocks noGrp="1"/>
          </p:cNvSpPr>
          <p:nvPr>
            <p:ph type="sldNum" sz="quarter" idx="12"/>
          </p:nvPr>
        </p:nvSpPr>
        <p:spPr/>
        <p:txBody>
          <a:bodyPr/>
          <a:lstStyle/>
          <a:p>
            <a:fld id="{4F84BC6A-603A-46BA-9571-97B4708869CE}" type="slidenum">
              <a:rPr lang="nb-NO" smtClean="0">
                <a:solidFill>
                  <a:prstClr val="black">
                    <a:tint val="75000"/>
                  </a:prstClr>
                </a:solidFill>
              </a:rPr>
              <a:pPr/>
              <a:t>‹#›</a:t>
            </a:fld>
            <a:endParaRPr lang="nb-NO">
              <a:solidFill>
                <a:prstClr val="black">
                  <a:tint val="75000"/>
                </a:prstClr>
              </a:solidFill>
            </a:endParaRPr>
          </a:p>
        </p:txBody>
      </p:sp>
    </p:spTree>
    <p:extLst>
      <p:ext uri="{BB962C8B-B14F-4D97-AF65-F5344CB8AC3E}">
        <p14:creationId xmlns:p14="http://schemas.microsoft.com/office/powerpoint/2010/main" val="3412239022"/>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twoTxTwoObj" preserve="1">
  <p:cSld name="Sammenligning">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lvl1pPr>
              <a:defRPr/>
            </a:lvl1pPr>
          </a:lstStyle>
          <a:p>
            <a:r>
              <a:rPr lang="nb-NO"/>
              <a:t>Klikk for å redigere tittelstil</a:t>
            </a:r>
          </a:p>
        </p:txBody>
      </p:sp>
      <p:sp>
        <p:nvSpPr>
          <p:cNvPr id="3" name="Plassholder for tekst 2"/>
          <p:cNvSpPr>
            <a:spLocks noGrp="1"/>
          </p:cNvSpPr>
          <p:nvPr>
            <p:ph type="body" idx="1"/>
          </p:nvPr>
        </p:nvSpPr>
        <p:spPr>
          <a:xfrm>
            <a:off x="609600" y="1535113"/>
            <a:ext cx="5386917" cy="63976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nb-NO"/>
              <a:t>Klikk for å redigere tekststiler i malen</a:t>
            </a:r>
          </a:p>
        </p:txBody>
      </p:sp>
      <p:sp>
        <p:nvSpPr>
          <p:cNvPr id="4" name="Plassholder for innhold 3"/>
          <p:cNvSpPr>
            <a:spLocks noGrp="1"/>
          </p:cNvSpPr>
          <p:nvPr>
            <p:ph sz="half" idx="2"/>
          </p:nvPr>
        </p:nvSpPr>
        <p:spPr>
          <a:xfrm>
            <a:off x="609600" y="2174875"/>
            <a:ext cx="5386917" cy="3951288"/>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5" name="Plassholder for tekst 4"/>
          <p:cNvSpPr>
            <a:spLocks noGrp="1"/>
          </p:cNvSpPr>
          <p:nvPr>
            <p:ph type="body" sz="quarter" idx="3"/>
          </p:nvPr>
        </p:nvSpPr>
        <p:spPr>
          <a:xfrm>
            <a:off x="6193369" y="1535113"/>
            <a:ext cx="5389033" cy="63976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nb-NO"/>
              <a:t>Klikk for å redigere tekststiler i malen</a:t>
            </a:r>
          </a:p>
        </p:txBody>
      </p:sp>
      <p:sp>
        <p:nvSpPr>
          <p:cNvPr id="6" name="Plassholder for innhold 5"/>
          <p:cNvSpPr>
            <a:spLocks noGrp="1"/>
          </p:cNvSpPr>
          <p:nvPr>
            <p:ph sz="quarter" idx="4"/>
          </p:nvPr>
        </p:nvSpPr>
        <p:spPr>
          <a:xfrm>
            <a:off x="6193369" y="2174875"/>
            <a:ext cx="5389033" cy="3951288"/>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7" name="Plassholder for dato 6"/>
          <p:cNvSpPr>
            <a:spLocks noGrp="1"/>
          </p:cNvSpPr>
          <p:nvPr>
            <p:ph type="dt" sz="half" idx="10"/>
          </p:nvPr>
        </p:nvSpPr>
        <p:spPr/>
        <p:txBody>
          <a:bodyPr/>
          <a:lstStyle/>
          <a:p>
            <a:fld id="{844A16E5-087B-4E6E-BCD8-41E8DA8FC410}" type="datetimeFigureOut">
              <a:rPr lang="nb-NO" smtClean="0">
                <a:solidFill>
                  <a:prstClr val="black">
                    <a:tint val="75000"/>
                  </a:prstClr>
                </a:solidFill>
              </a:rPr>
              <a:pPr/>
              <a:t>04.05.2020</a:t>
            </a:fld>
            <a:endParaRPr lang="nb-NO">
              <a:solidFill>
                <a:prstClr val="black">
                  <a:tint val="75000"/>
                </a:prstClr>
              </a:solidFill>
            </a:endParaRPr>
          </a:p>
        </p:txBody>
      </p:sp>
      <p:sp>
        <p:nvSpPr>
          <p:cNvPr id="8" name="Plassholder for bunntekst 7"/>
          <p:cNvSpPr>
            <a:spLocks noGrp="1"/>
          </p:cNvSpPr>
          <p:nvPr>
            <p:ph type="ftr" sz="quarter" idx="11"/>
          </p:nvPr>
        </p:nvSpPr>
        <p:spPr/>
        <p:txBody>
          <a:bodyPr/>
          <a:lstStyle/>
          <a:p>
            <a:endParaRPr lang="nb-NO">
              <a:solidFill>
                <a:prstClr val="black">
                  <a:tint val="75000"/>
                </a:prstClr>
              </a:solidFill>
            </a:endParaRPr>
          </a:p>
        </p:txBody>
      </p:sp>
      <p:sp>
        <p:nvSpPr>
          <p:cNvPr id="9" name="Plassholder for lysbildenummer 8"/>
          <p:cNvSpPr>
            <a:spLocks noGrp="1"/>
          </p:cNvSpPr>
          <p:nvPr>
            <p:ph type="sldNum" sz="quarter" idx="12"/>
          </p:nvPr>
        </p:nvSpPr>
        <p:spPr/>
        <p:txBody>
          <a:bodyPr/>
          <a:lstStyle/>
          <a:p>
            <a:fld id="{4F84BC6A-603A-46BA-9571-97B4708869CE}" type="slidenum">
              <a:rPr lang="nb-NO" smtClean="0">
                <a:solidFill>
                  <a:prstClr val="black">
                    <a:tint val="75000"/>
                  </a:prstClr>
                </a:solidFill>
              </a:rPr>
              <a:pPr/>
              <a:t>‹#›</a:t>
            </a:fld>
            <a:endParaRPr lang="nb-NO">
              <a:solidFill>
                <a:prstClr val="black">
                  <a:tint val="75000"/>
                </a:prstClr>
              </a:solidFill>
            </a:endParaRPr>
          </a:p>
        </p:txBody>
      </p:sp>
    </p:spTree>
    <p:extLst>
      <p:ext uri="{BB962C8B-B14F-4D97-AF65-F5344CB8AC3E}">
        <p14:creationId xmlns:p14="http://schemas.microsoft.com/office/powerpoint/2010/main" val="3622544876"/>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titleOnly" preserve="1">
  <p:cSld name="Bare tittel">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a:t>Klikk for å redigere tittelstil</a:t>
            </a:r>
          </a:p>
        </p:txBody>
      </p:sp>
      <p:sp>
        <p:nvSpPr>
          <p:cNvPr id="3" name="Plassholder for dato 2"/>
          <p:cNvSpPr>
            <a:spLocks noGrp="1"/>
          </p:cNvSpPr>
          <p:nvPr>
            <p:ph type="dt" sz="half" idx="10"/>
          </p:nvPr>
        </p:nvSpPr>
        <p:spPr/>
        <p:txBody>
          <a:bodyPr/>
          <a:lstStyle/>
          <a:p>
            <a:fld id="{844A16E5-087B-4E6E-BCD8-41E8DA8FC410}" type="datetimeFigureOut">
              <a:rPr lang="nb-NO" smtClean="0">
                <a:solidFill>
                  <a:prstClr val="black">
                    <a:tint val="75000"/>
                  </a:prstClr>
                </a:solidFill>
              </a:rPr>
              <a:pPr/>
              <a:t>04.05.2020</a:t>
            </a:fld>
            <a:endParaRPr lang="nb-NO">
              <a:solidFill>
                <a:prstClr val="black">
                  <a:tint val="75000"/>
                </a:prstClr>
              </a:solidFill>
            </a:endParaRPr>
          </a:p>
        </p:txBody>
      </p:sp>
      <p:sp>
        <p:nvSpPr>
          <p:cNvPr id="4" name="Plassholder for bunntekst 3"/>
          <p:cNvSpPr>
            <a:spLocks noGrp="1"/>
          </p:cNvSpPr>
          <p:nvPr>
            <p:ph type="ftr" sz="quarter" idx="11"/>
          </p:nvPr>
        </p:nvSpPr>
        <p:spPr/>
        <p:txBody>
          <a:bodyPr/>
          <a:lstStyle/>
          <a:p>
            <a:endParaRPr lang="nb-NO">
              <a:solidFill>
                <a:prstClr val="black">
                  <a:tint val="75000"/>
                </a:prstClr>
              </a:solidFill>
            </a:endParaRPr>
          </a:p>
        </p:txBody>
      </p:sp>
      <p:sp>
        <p:nvSpPr>
          <p:cNvPr id="5" name="Plassholder for lysbildenummer 4"/>
          <p:cNvSpPr>
            <a:spLocks noGrp="1"/>
          </p:cNvSpPr>
          <p:nvPr>
            <p:ph type="sldNum" sz="quarter" idx="12"/>
          </p:nvPr>
        </p:nvSpPr>
        <p:spPr/>
        <p:txBody>
          <a:bodyPr/>
          <a:lstStyle/>
          <a:p>
            <a:fld id="{4F84BC6A-603A-46BA-9571-97B4708869CE}" type="slidenum">
              <a:rPr lang="nb-NO" smtClean="0">
                <a:solidFill>
                  <a:prstClr val="black">
                    <a:tint val="75000"/>
                  </a:prstClr>
                </a:solidFill>
              </a:rPr>
              <a:pPr/>
              <a:t>‹#›</a:t>
            </a:fld>
            <a:endParaRPr lang="nb-NO">
              <a:solidFill>
                <a:prstClr val="black">
                  <a:tint val="75000"/>
                </a:prstClr>
              </a:solidFill>
            </a:endParaRPr>
          </a:p>
        </p:txBody>
      </p:sp>
    </p:spTree>
    <p:extLst>
      <p:ext uri="{BB962C8B-B14F-4D97-AF65-F5344CB8AC3E}">
        <p14:creationId xmlns:p14="http://schemas.microsoft.com/office/powerpoint/2010/main" val="3046511445"/>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blank" preserve="1">
  <p:cSld name="Tomt">
    <p:spTree>
      <p:nvGrpSpPr>
        <p:cNvPr id="1" name=""/>
        <p:cNvGrpSpPr/>
        <p:nvPr/>
      </p:nvGrpSpPr>
      <p:grpSpPr>
        <a:xfrm>
          <a:off x="0" y="0"/>
          <a:ext cx="0" cy="0"/>
          <a:chOff x="0" y="0"/>
          <a:chExt cx="0" cy="0"/>
        </a:xfrm>
      </p:grpSpPr>
      <p:sp>
        <p:nvSpPr>
          <p:cNvPr id="2" name="Plassholder for dato 1"/>
          <p:cNvSpPr>
            <a:spLocks noGrp="1"/>
          </p:cNvSpPr>
          <p:nvPr>
            <p:ph type="dt" sz="half" idx="10"/>
          </p:nvPr>
        </p:nvSpPr>
        <p:spPr/>
        <p:txBody>
          <a:bodyPr/>
          <a:lstStyle/>
          <a:p>
            <a:fld id="{844A16E5-087B-4E6E-BCD8-41E8DA8FC410}" type="datetimeFigureOut">
              <a:rPr lang="nb-NO" smtClean="0">
                <a:solidFill>
                  <a:prstClr val="black">
                    <a:tint val="75000"/>
                  </a:prstClr>
                </a:solidFill>
              </a:rPr>
              <a:pPr/>
              <a:t>04.05.2020</a:t>
            </a:fld>
            <a:endParaRPr lang="nb-NO">
              <a:solidFill>
                <a:prstClr val="black">
                  <a:tint val="75000"/>
                </a:prstClr>
              </a:solidFill>
            </a:endParaRPr>
          </a:p>
        </p:txBody>
      </p:sp>
      <p:sp>
        <p:nvSpPr>
          <p:cNvPr id="3" name="Plassholder for bunntekst 2"/>
          <p:cNvSpPr>
            <a:spLocks noGrp="1"/>
          </p:cNvSpPr>
          <p:nvPr>
            <p:ph type="ftr" sz="quarter" idx="11"/>
          </p:nvPr>
        </p:nvSpPr>
        <p:spPr/>
        <p:txBody>
          <a:bodyPr/>
          <a:lstStyle/>
          <a:p>
            <a:endParaRPr lang="nb-NO">
              <a:solidFill>
                <a:prstClr val="black">
                  <a:tint val="75000"/>
                </a:prstClr>
              </a:solidFill>
            </a:endParaRPr>
          </a:p>
        </p:txBody>
      </p:sp>
      <p:sp>
        <p:nvSpPr>
          <p:cNvPr id="4" name="Plassholder for lysbildenummer 3"/>
          <p:cNvSpPr>
            <a:spLocks noGrp="1"/>
          </p:cNvSpPr>
          <p:nvPr>
            <p:ph type="sldNum" sz="quarter" idx="12"/>
          </p:nvPr>
        </p:nvSpPr>
        <p:spPr/>
        <p:txBody>
          <a:bodyPr/>
          <a:lstStyle/>
          <a:p>
            <a:fld id="{4F84BC6A-603A-46BA-9571-97B4708869CE}" type="slidenum">
              <a:rPr lang="nb-NO" smtClean="0">
                <a:solidFill>
                  <a:prstClr val="black">
                    <a:tint val="75000"/>
                  </a:prstClr>
                </a:solidFill>
              </a:rPr>
              <a:pPr/>
              <a:t>‹#›</a:t>
            </a:fld>
            <a:endParaRPr lang="nb-NO">
              <a:solidFill>
                <a:prstClr val="black">
                  <a:tint val="75000"/>
                </a:prstClr>
              </a:solidFill>
            </a:endParaRPr>
          </a:p>
        </p:txBody>
      </p:sp>
    </p:spTree>
    <p:extLst>
      <p:ext uri="{BB962C8B-B14F-4D97-AF65-F5344CB8AC3E}">
        <p14:creationId xmlns:p14="http://schemas.microsoft.com/office/powerpoint/2010/main" val="3235169790"/>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objTx" preserve="1">
  <p:cSld name="Innhold med tekst">
    <p:spTree>
      <p:nvGrpSpPr>
        <p:cNvPr id="1" name=""/>
        <p:cNvGrpSpPr/>
        <p:nvPr/>
      </p:nvGrpSpPr>
      <p:grpSpPr>
        <a:xfrm>
          <a:off x="0" y="0"/>
          <a:ext cx="0" cy="0"/>
          <a:chOff x="0" y="0"/>
          <a:chExt cx="0" cy="0"/>
        </a:xfrm>
      </p:grpSpPr>
      <p:sp>
        <p:nvSpPr>
          <p:cNvPr id="2" name="Tittel 1"/>
          <p:cNvSpPr>
            <a:spLocks noGrp="1"/>
          </p:cNvSpPr>
          <p:nvPr>
            <p:ph type="title"/>
          </p:nvPr>
        </p:nvSpPr>
        <p:spPr>
          <a:xfrm>
            <a:off x="609602" y="273050"/>
            <a:ext cx="4011084" cy="1162050"/>
          </a:xfrm>
        </p:spPr>
        <p:txBody>
          <a:bodyPr anchor="b"/>
          <a:lstStyle>
            <a:lvl1pPr algn="l">
              <a:defRPr sz="1500" b="1"/>
            </a:lvl1pPr>
          </a:lstStyle>
          <a:p>
            <a:r>
              <a:rPr lang="nb-NO"/>
              <a:t>Klikk for å redigere tittelstil</a:t>
            </a:r>
          </a:p>
        </p:txBody>
      </p:sp>
      <p:sp>
        <p:nvSpPr>
          <p:cNvPr id="3" name="Plassholder for innhold 2"/>
          <p:cNvSpPr>
            <a:spLocks noGrp="1"/>
          </p:cNvSpPr>
          <p:nvPr>
            <p:ph idx="1"/>
          </p:nvPr>
        </p:nvSpPr>
        <p:spPr>
          <a:xfrm>
            <a:off x="4766733" y="273053"/>
            <a:ext cx="6815667" cy="5853113"/>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tekst 3"/>
          <p:cNvSpPr>
            <a:spLocks noGrp="1"/>
          </p:cNvSpPr>
          <p:nvPr>
            <p:ph type="body" sz="half" idx="2"/>
          </p:nvPr>
        </p:nvSpPr>
        <p:spPr>
          <a:xfrm>
            <a:off x="609602" y="1435103"/>
            <a:ext cx="4011084" cy="4691063"/>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nb-NO"/>
              <a:t>Klikk for å redigere tekststiler i malen</a:t>
            </a:r>
          </a:p>
        </p:txBody>
      </p:sp>
      <p:sp>
        <p:nvSpPr>
          <p:cNvPr id="5" name="Plassholder for dato 4"/>
          <p:cNvSpPr>
            <a:spLocks noGrp="1"/>
          </p:cNvSpPr>
          <p:nvPr>
            <p:ph type="dt" sz="half" idx="10"/>
          </p:nvPr>
        </p:nvSpPr>
        <p:spPr/>
        <p:txBody>
          <a:bodyPr/>
          <a:lstStyle/>
          <a:p>
            <a:fld id="{844A16E5-087B-4E6E-BCD8-41E8DA8FC410}" type="datetimeFigureOut">
              <a:rPr lang="nb-NO" smtClean="0">
                <a:solidFill>
                  <a:prstClr val="black">
                    <a:tint val="75000"/>
                  </a:prstClr>
                </a:solidFill>
              </a:rPr>
              <a:pPr/>
              <a:t>04.05.2020</a:t>
            </a:fld>
            <a:endParaRPr lang="nb-NO">
              <a:solidFill>
                <a:prstClr val="black">
                  <a:tint val="75000"/>
                </a:prstClr>
              </a:solidFill>
            </a:endParaRPr>
          </a:p>
        </p:txBody>
      </p:sp>
      <p:sp>
        <p:nvSpPr>
          <p:cNvPr id="6" name="Plassholder for bunntekst 5"/>
          <p:cNvSpPr>
            <a:spLocks noGrp="1"/>
          </p:cNvSpPr>
          <p:nvPr>
            <p:ph type="ftr" sz="quarter" idx="11"/>
          </p:nvPr>
        </p:nvSpPr>
        <p:spPr/>
        <p:txBody>
          <a:bodyPr/>
          <a:lstStyle/>
          <a:p>
            <a:endParaRPr lang="nb-NO">
              <a:solidFill>
                <a:prstClr val="black">
                  <a:tint val="75000"/>
                </a:prstClr>
              </a:solidFill>
            </a:endParaRPr>
          </a:p>
        </p:txBody>
      </p:sp>
      <p:sp>
        <p:nvSpPr>
          <p:cNvPr id="7" name="Plassholder for lysbildenummer 6"/>
          <p:cNvSpPr>
            <a:spLocks noGrp="1"/>
          </p:cNvSpPr>
          <p:nvPr>
            <p:ph type="sldNum" sz="quarter" idx="12"/>
          </p:nvPr>
        </p:nvSpPr>
        <p:spPr/>
        <p:txBody>
          <a:bodyPr/>
          <a:lstStyle/>
          <a:p>
            <a:fld id="{4F84BC6A-603A-46BA-9571-97B4708869CE}" type="slidenum">
              <a:rPr lang="nb-NO" smtClean="0">
                <a:solidFill>
                  <a:prstClr val="black">
                    <a:tint val="75000"/>
                  </a:prstClr>
                </a:solidFill>
              </a:rPr>
              <a:pPr/>
              <a:t>‹#›</a:t>
            </a:fld>
            <a:endParaRPr lang="nb-NO">
              <a:solidFill>
                <a:prstClr val="black">
                  <a:tint val="75000"/>
                </a:prstClr>
              </a:solidFill>
            </a:endParaRPr>
          </a:p>
        </p:txBody>
      </p:sp>
    </p:spTree>
    <p:extLst>
      <p:ext uri="{BB962C8B-B14F-4D97-AF65-F5344CB8AC3E}">
        <p14:creationId xmlns:p14="http://schemas.microsoft.com/office/powerpoint/2010/main" val="1819394501"/>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picTx" preserve="1">
  <p:cSld name="Bilde med tekst">
    <p:spTree>
      <p:nvGrpSpPr>
        <p:cNvPr id="1" name=""/>
        <p:cNvGrpSpPr/>
        <p:nvPr/>
      </p:nvGrpSpPr>
      <p:grpSpPr>
        <a:xfrm>
          <a:off x="0" y="0"/>
          <a:ext cx="0" cy="0"/>
          <a:chOff x="0" y="0"/>
          <a:chExt cx="0" cy="0"/>
        </a:xfrm>
      </p:grpSpPr>
      <p:sp>
        <p:nvSpPr>
          <p:cNvPr id="2" name="Tittel 1"/>
          <p:cNvSpPr>
            <a:spLocks noGrp="1"/>
          </p:cNvSpPr>
          <p:nvPr>
            <p:ph type="title"/>
          </p:nvPr>
        </p:nvSpPr>
        <p:spPr>
          <a:xfrm>
            <a:off x="2389717" y="4800600"/>
            <a:ext cx="7315200" cy="566738"/>
          </a:xfrm>
        </p:spPr>
        <p:txBody>
          <a:bodyPr anchor="b"/>
          <a:lstStyle>
            <a:lvl1pPr algn="l">
              <a:defRPr sz="1500" b="1"/>
            </a:lvl1pPr>
          </a:lstStyle>
          <a:p>
            <a:r>
              <a:rPr lang="nb-NO"/>
              <a:t>Klikk for å redigere tittelstil</a:t>
            </a:r>
          </a:p>
        </p:txBody>
      </p:sp>
      <p:sp>
        <p:nvSpPr>
          <p:cNvPr id="3" name="Plassholder for bilde 2"/>
          <p:cNvSpPr>
            <a:spLocks noGrp="1"/>
          </p:cNvSpPr>
          <p:nvPr>
            <p:ph type="pic" idx="1"/>
          </p:nvPr>
        </p:nvSpPr>
        <p:spPr>
          <a:xfrm>
            <a:off x="2389717" y="612775"/>
            <a:ext cx="7315200" cy="4114800"/>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nb-NO"/>
          </a:p>
        </p:txBody>
      </p:sp>
      <p:sp>
        <p:nvSpPr>
          <p:cNvPr id="4" name="Plassholder for tekst 3"/>
          <p:cNvSpPr>
            <a:spLocks noGrp="1"/>
          </p:cNvSpPr>
          <p:nvPr>
            <p:ph type="body" sz="half" idx="2"/>
          </p:nvPr>
        </p:nvSpPr>
        <p:spPr>
          <a:xfrm>
            <a:off x="2389717" y="5367338"/>
            <a:ext cx="7315200" cy="804862"/>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nb-NO"/>
              <a:t>Klikk for å redigere tekststiler i malen</a:t>
            </a:r>
          </a:p>
        </p:txBody>
      </p:sp>
      <p:sp>
        <p:nvSpPr>
          <p:cNvPr id="5" name="Plassholder for dato 4"/>
          <p:cNvSpPr>
            <a:spLocks noGrp="1"/>
          </p:cNvSpPr>
          <p:nvPr>
            <p:ph type="dt" sz="half" idx="10"/>
          </p:nvPr>
        </p:nvSpPr>
        <p:spPr/>
        <p:txBody>
          <a:bodyPr/>
          <a:lstStyle/>
          <a:p>
            <a:fld id="{844A16E5-087B-4E6E-BCD8-41E8DA8FC410}" type="datetimeFigureOut">
              <a:rPr lang="nb-NO" smtClean="0">
                <a:solidFill>
                  <a:prstClr val="black">
                    <a:tint val="75000"/>
                  </a:prstClr>
                </a:solidFill>
              </a:rPr>
              <a:pPr/>
              <a:t>04.05.2020</a:t>
            </a:fld>
            <a:endParaRPr lang="nb-NO">
              <a:solidFill>
                <a:prstClr val="black">
                  <a:tint val="75000"/>
                </a:prstClr>
              </a:solidFill>
            </a:endParaRPr>
          </a:p>
        </p:txBody>
      </p:sp>
      <p:sp>
        <p:nvSpPr>
          <p:cNvPr id="6" name="Plassholder for bunntekst 5"/>
          <p:cNvSpPr>
            <a:spLocks noGrp="1"/>
          </p:cNvSpPr>
          <p:nvPr>
            <p:ph type="ftr" sz="quarter" idx="11"/>
          </p:nvPr>
        </p:nvSpPr>
        <p:spPr/>
        <p:txBody>
          <a:bodyPr/>
          <a:lstStyle/>
          <a:p>
            <a:endParaRPr lang="nb-NO">
              <a:solidFill>
                <a:prstClr val="black">
                  <a:tint val="75000"/>
                </a:prstClr>
              </a:solidFill>
            </a:endParaRPr>
          </a:p>
        </p:txBody>
      </p:sp>
      <p:sp>
        <p:nvSpPr>
          <p:cNvPr id="7" name="Plassholder for lysbildenummer 6"/>
          <p:cNvSpPr>
            <a:spLocks noGrp="1"/>
          </p:cNvSpPr>
          <p:nvPr>
            <p:ph type="sldNum" sz="quarter" idx="12"/>
          </p:nvPr>
        </p:nvSpPr>
        <p:spPr/>
        <p:txBody>
          <a:bodyPr/>
          <a:lstStyle/>
          <a:p>
            <a:fld id="{4F84BC6A-603A-46BA-9571-97B4708869CE}" type="slidenum">
              <a:rPr lang="nb-NO" smtClean="0">
                <a:solidFill>
                  <a:prstClr val="black">
                    <a:tint val="75000"/>
                  </a:prstClr>
                </a:solidFill>
              </a:rPr>
              <a:pPr/>
              <a:t>‹#›</a:t>
            </a:fld>
            <a:endParaRPr lang="nb-NO">
              <a:solidFill>
                <a:prstClr val="black">
                  <a:tint val="75000"/>
                </a:prstClr>
              </a:solidFill>
            </a:endParaRPr>
          </a:p>
        </p:txBody>
      </p:sp>
    </p:spTree>
    <p:extLst>
      <p:ext uri="{BB962C8B-B14F-4D97-AF65-F5344CB8AC3E}">
        <p14:creationId xmlns:p14="http://schemas.microsoft.com/office/powerpoint/2010/main" val="3095332966"/>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vertTx" preserve="1">
  <p:cSld name="Loddrett tekst">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a:t>Klikk for å redigere tittelstil</a:t>
            </a:r>
          </a:p>
        </p:txBody>
      </p:sp>
      <p:sp>
        <p:nvSpPr>
          <p:cNvPr id="3" name="Plassholder for loddrett tekst 2"/>
          <p:cNvSpPr>
            <a:spLocks noGrp="1"/>
          </p:cNvSpPr>
          <p:nvPr>
            <p:ph type="body" orient="vert" idx="1"/>
          </p:nvPr>
        </p:nvSpPr>
        <p:spPr/>
        <p:txBody>
          <a:bodyPr vert="eaVert"/>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dato 3"/>
          <p:cNvSpPr>
            <a:spLocks noGrp="1"/>
          </p:cNvSpPr>
          <p:nvPr>
            <p:ph type="dt" sz="half" idx="10"/>
          </p:nvPr>
        </p:nvSpPr>
        <p:spPr/>
        <p:txBody>
          <a:bodyPr/>
          <a:lstStyle/>
          <a:p>
            <a:fld id="{844A16E5-087B-4E6E-BCD8-41E8DA8FC410}" type="datetimeFigureOut">
              <a:rPr lang="nb-NO" smtClean="0">
                <a:solidFill>
                  <a:prstClr val="black">
                    <a:tint val="75000"/>
                  </a:prstClr>
                </a:solidFill>
              </a:rPr>
              <a:pPr/>
              <a:t>04.05.2020</a:t>
            </a:fld>
            <a:endParaRPr lang="nb-NO">
              <a:solidFill>
                <a:prstClr val="black">
                  <a:tint val="75000"/>
                </a:prstClr>
              </a:solidFill>
            </a:endParaRPr>
          </a:p>
        </p:txBody>
      </p:sp>
      <p:sp>
        <p:nvSpPr>
          <p:cNvPr id="5" name="Plassholder for bunntekst 4"/>
          <p:cNvSpPr>
            <a:spLocks noGrp="1"/>
          </p:cNvSpPr>
          <p:nvPr>
            <p:ph type="ftr" sz="quarter" idx="11"/>
          </p:nvPr>
        </p:nvSpPr>
        <p:spPr/>
        <p:txBody>
          <a:bodyPr/>
          <a:lstStyle/>
          <a:p>
            <a:endParaRPr lang="nb-NO">
              <a:solidFill>
                <a:prstClr val="black">
                  <a:tint val="75000"/>
                </a:prstClr>
              </a:solidFill>
            </a:endParaRPr>
          </a:p>
        </p:txBody>
      </p:sp>
      <p:sp>
        <p:nvSpPr>
          <p:cNvPr id="6" name="Plassholder for lysbildenummer 5"/>
          <p:cNvSpPr>
            <a:spLocks noGrp="1"/>
          </p:cNvSpPr>
          <p:nvPr>
            <p:ph type="sldNum" sz="quarter" idx="12"/>
          </p:nvPr>
        </p:nvSpPr>
        <p:spPr/>
        <p:txBody>
          <a:bodyPr/>
          <a:lstStyle/>
          <a:p>
            <a:fld id="{4F84BC6A-603A-46BA-9571-97B4708869CE}" type="slidenum">
              <a:rPr lang="nb-NO" smtClean="0">
                <a:solidFill>
                  <a:prstClr val="black">
                    <a:tint val="75000"/>
                  </a:prstClr>
                </a:solidFill>
              </a:rPr>
              <a:pPr/>
              <a:t>‹#›</a:t>
            </a:fld>
            <a:endParaRPr lang="nb-NO">
              <a:solidFill>
                <a:prstClr val="black">
                  <a:tint val="75000"/>
                </a:prstClr>
              </a:solidFill>
            </a:endParaRPr>
          </a:p>
        </p:txBody>
      </p:sp>
    </p:spTree>
    <p:extLst>
      <p:ext uri="{BB962C8B-B14F-4D97-AF65-F5344CB8AC3E}">
        <p14:creationId xmlns:p14="http://schemas.microsoft.com/office/powerpoint/2010/main" val="2039766188"/>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vertTitleAndTx" preserve="1">
  <p:cSld name="Loddrett tittel og tekst">
    <p:spTree>
      <p:nvGrpSpPr>
        <p:cNvPr id="1" name=""/>
        <p:cNvGrpSpPr/>
        <p:nvPr/>
      </p:nvGrpSpPr>
      <p:grpSpPr>
        <a:xfrm>
          <a:off x="0" y="0"/>
          <a:ext cx="0" cy="0"/>
          <a:chOff x="0" y="0"/>
          <a:chExt cx="0" cy="0"/>
        </a:xfrm>
      </p:grpSpPr>
      <p:sp>
        <p:nvSpPr>
          <p:cNvPr id="2" name="Loddrett tittel 1"/>
          <p:cNvSpPr>
            <a:spLocks noGrp="1"/>
          </p:cNvSpPr>
          <p:nvPr>
            <p:ph type="title" orient="vert"/>
          </p:nvPr>
        </p:nvSpPr>
        <p:spPr>
          <a:xfrm>
            <a:off x="8839200" y="274641"/>
            <a:ext cx="2743200" cy="5851525"/>
          </a:xfrm>
        </p:spPr>
        <p:txBody>
          <a:bodyPr vert="eaVert"/>
          <a:lstStyle/>
          <a:p>
            <a:r>
              <a:rPr lang="nb-NO"/>
              <a:t>Klikk for å redigere tittelstil</a:t>
            </a:r>
          </a:p>
        </p:txBody>
      </p:sp>
      <p:sp>
        <p:nvSpPr>
          <p:cNvPr id="3" name="Plassholder for loddrett tekst 2"/>
          <p:cNvSpPr>
            <a:spLocks noGrp="1"/>
          </p:cNvSpPr>
          <p:nvPr>
            <p:ph type="body" orient="vert" idx="1"/>
          </p:nvPr>
        </p:nvSpPr>
        <p:spPr>
          <a:xfrm>
            <a:off x="609600" y="274641"/>
            <a:ext cx="8026400" cy="5851525"/>
          </a:xfrm>
        </p:spPr>
        <p:txBody>
          <a:bodyPr vert="eaVert"/>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dato 3"/>
          <p:cNvSpPr>
            <a:spLocks noGrp="1"/>
          </p:cNvSpPr>
          <p:nvPr>
            <p:ph type="dt" sz="half" idx="10"/>
          </p:nvPr>
        </p:nvSpPr>
        <p:spPr/>
        <p:txBody>
          <a:bodyPr/>
          <a:lstStyle/>
          <a:p>
            <a:fld id="{844A16E5-087B-4E6E-BCD8-41E8DA8FC410}" type="datetimeFigureOut">
              <a:rPr lang="nb-NO" smtClean="0">
                <a:solidFill>
                  <a:prstClr val="black">
                    <a:tint val="75000"/>
                  </a:prstClr>
                </a:solidFill>
              </a:rPr>
              <a:pPr/>
              <a:t>04.05.2020</a:t>
            </a:fld>
            <a:endParaRPr lang="nb-NO">
              <a:solidFill>
                <a:prstClr val="black">
                  <a:tint val="75000"/>
                </a:prstClr>
              </a:solidFill>
            </a:endParaRPr>
          </a:p>
        </p:txBody>
      </p:sp>
      <p:sp>
        <p:nvSpPr>
          <p:cNvPr id="5" name="Plassholder for bunntekst 4"/>
          <p:cNvSpPr>
            <a:spLocks noGrp="1"/>
          </p:cNvSpPr>
          <p:nvPr>
            <p:ph type="ftr" sz="quarter" idx="11"/>
          </p:nvPr>
        </p:nvSpPr>
        <p:spPr/>
        <p:txBody>
          <a:bodyPr/>
          <a:lstStyle/>
          <a:p>
            <a:endParaRPr lang="nb-NO">
              <a:solidFill>
                <a:prstClr val="black">
                  <a:tint val="75000"/>
                </a:prstClr>
              </a:solidFill>
            </a:endParaRPr>
          </a:p>
        </p:txBody>
      </p:sp>
      <p:sp>
        <p:nvSpPr>
          <p:cNvPr id="6" name="Plassholder for lysbildenummer 5"/>
          <p:cNvSpPr>
            <a:spLocks noGrp="1"/>
          </p:cNvSpPr>
          <p:nvPr>
            <p:ph type="sldNum" sz="quarter" idx="12"/>
          </p:nvPr>
        </p:nvSpPr>
        <p:spPr/>
        <p:txBody>
          <a:bodyPr/>
          <a:lstStyle/>
          <a:p>
            <a:fld id="{4F84BC6A-603A-46BA-9571-97B4708869CE}" type="slidenum">
              <a:rPr lang="nb-NO" smtClean="0">
                <a:solidFill>
                  <a:prstClr val="black">
                    <a:tint val="75000"/>
                  </a:prstClr>
                </a:solidFill>
              </a:rPr>
              <a:pPr/>
              <a:t>‹#›</a:t>
            </a:fld>
            <a:endParaRPr lang="nb-NO">
              <a:solidFill>
                <a:prstClr val="black">
                  <a:tint val="75000"/>
                </a:prstClr>
              </a:solidFill>
            </a:endParaRPr>
          </a:p>
        </p:txBody>
      </p:sp>
    </p:spTree>
    <p:extLst>
      <p:ext uri="{BB962C8B-B14F-4D97-AF65-F5344CB8AC3E}">
        <p14:creationId xmlns:p14="http://schemas.microsoft.com/office/powerpoint/2010/main" val="120540410"/>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C8A173-24C9-4038-B58D-892A3A938BBC}"/>
              </a:ext>
            </a:extLst>
          </p:cNvPr>
          <p:cNvSpPr txBox="1">
            <a:spLocks noGrp="1"/>
          </p:cNvSpPr>
          <p:nvPr>
            <p:ph type="ctrTitle"/>
          </p:nvPr>
        </p:nvSpPr>
        <p:spPr>
          <a:xfrm>
            <a:off x="1524003" y="1122361"/>
            <a:ext cx="9144000" cy="2387598"/>
          </a:xfrm>
        </p:spPr>
        <p:txBody>
          <a:bodyPr anchor="b" anchorCtr="1"/>
          <a:lstStyle>
            <a:lvl1pPr algn="ctr">
              <a:defRPr sz="6000"/>
            </a:lvl1pPr>
          </a:lstStyle>
          <a:p>
            <a:pPr lvl="0"/>
            <a:r>
              <a:rPr lang="en-US"/>
              <a:t>Click to edit Master title style</a:t>
            </a:r>
            <a:endParaRPr lang="nb-NO"/>
          </a:p>
        </p:txBody>
      </p:sp>
      <p:sp>
        <p:nvSpPr>
          <p:cNvPr id="3" name="Subtitle 2">
            <a:extLst>
              <a:ext uri="{FF2B5EF4-FFF2-40B4-BE49-F238E27FC236}">
                <a16:creationId xmlns:a16="http://schemas.microsoft.com/office/drawing/2014/main" id="{A6221BF1-BF5B-4EBB-A04D-0DBAE3397FC3}"/>
              </a:ext>
            </a:extLst>
          </p:cNvPr>
          <p:cNvSpPr txBox="1">
            <a:spLocks noGrp="1"/>
          </p:cNvSpPr>
          <p:nvPr>
            <p:ph type="subTitle" idx="1"/>
          </p:nvPr>
        </p:nvSpPr>
        <p:spPr>
          <a:xfrm>
            <a:off x="1524003" y="3602041"/>
            <a:ext cx="9144000" cy="1655758"/>
          </a:xfrm>
        </p:spPr>
        <p:txBody>
          <a:bodyPr anchorCtr="1"/>
          <a:lstStyle>
            <a:lvl1pPr marL="0" indent="0" algn="ctr">
              <a:buNone/>
              <a:defRPr sz="2400"/>
            </a:lvl1pPr>
          </a:lstStyle>
          <a:p>
            <a:pPr lvl="0"/>
            <a:r>
              <a:rPr lang="en-US"/>
              <a:t>Click to edit Master subtitle style</a:t>
            </a:r>
            <a:endParaRPr lang="nb-NO"/>
          </a:p>
        </p:txBody>
      </p:sp>
      <p:sp>
        <p:nvSpPr>
          <p:cNvPr id="4" name="Date Placeholder 3">
            <a:extLst>
              <a:ext uri="{FF2B5EF4-FFF2-40B4-BE49-F238E27FC236}">
                <a16:creationId xmlns:a16="http://schemas.microsoft.com/office/drawing/2014/main" id="{E49E8262-994B-425B-B92E-AA92CF38651F}"/>
              </a:ext>
            </a:extLst>
          </p:cNvPr>
          <p:cNvSpPr txBox="1">
            <a:spLocks noGrp="1"/>
          </p:cNvSpPr>
          <p:nvPr>
            <p:ph type="dt" sz="half" idx="7"/>
          </p:nvPr>
        </p:nvSpPr>
        <p:spPr/>
        <p:txBody>
          <a:bodyPr/>
          <a:lstStyle>
            <a:lvl1pPr>
              <a:defRPr/>
            </a:lvl1pPr>
          </a:lstStyle>
          <a:p>
            <a:pPr lvl="0"/>
            <a:fld id="{94055FCC-A9CA-4FC0-AC34-A568A3F9BBCE}" type="datetime1">
              <a:rPr lang="nb-NO"/>
              <a:pPr lvl="0"/>
              <a:t>04.05.2020</a:t>
            </a:fld>
            <a:endParaRPr lang="nb-NO"/>
          </a:p>
        </p:txBody>
      </p:sp>
      <p:sp>
        <p:nvSpPr>
          <p:cNvPr id="5" name="Footer Placeholder 4">
            <a:extLst>
              <a:ext uri="{FF2B5EF4-FFF2-40B4-BE49-F238E27FC236}">
                <a16:creationId xmlns:a16="http://schemas.microsoft.com/office/drawing/2014/main" id="{B4757CF0-13A7-44B7-9555-471912C39B1D}"/>
              </a:ext>
            </a:extLst>
          </p:cNvPr>
          <p:cNvSpPr txBox="1">
            <a:spLocks noGrp="1"/>
          </p:cNvSpPr>
          <p:nvPr>
            <p:ph type="ftr" sz="quarter" idx="9"/>
          </p:nvPr>
        </p:nvSpPr>
        <p:spPr/>
        <p:txBody>
          <a:bodyPr/>
          <a:lstStyle>
            <a:lvl1pPr>
              <a:defRPr/>
            </a:lvl1pPr>
          </a:lstStyle>
          <a:p>
            <a:pPr lvl="0"/>
            <a:endParaRPr lang="nb-NO"/>
          </a:p>
        </p:txBody>
      </p:sp>
      <p:sp>
        <p:nvSpPr>
          <p:cNvPr id="6" name="Slide Number Placeholder 5">
            <a:extLst>
              <a:ext uri="{FF2B5EF4-FFF2-40B4-BE49-F238E27FC236}">
                <a16:creationId xmlns:a16="http://schemas.microsoft.com/office/drawing/2014/main" id="{C257E24D-35F1-4E18-B5A5-2DABF2D91C57}"/>
              </a:ext>
            </a:extLst>
          </p:cNvPr>
          <p:cNvSpPr txBox="1">
            <a:spLocks noGrp="1"/>
          </p:cNvSpPr>
          <p:nvPr>
            <p:ph type="sldNum" sz="quarter" idx="8"/>
          </p:nvPr>
        </p:nvSpPr>
        <p:spPr/>
        <p:txBody>
          <a:bodyPr/>
          <a:lstStyle>
            <a:lvl1pPr>
              <a:defRPr/>
            </a:lvl1pPr>
          </a:lstStyle>
          <a:p>
            <a:pPr lvl="0"/>
            <a:fld id="{78784CB4-ED66-4C24-A530-01E7666E924E}" type="slidenum">
              <a:t>‹#›</a:t>
            </a:fld>
            <a:endParaRPr lang="nb-NO"/>
          </a:p>
        </p:txBody>
      </p:sp>
    </p:spTree>
    <p:extLst>
      <p:ext uri="{BB962C8B-B14F-4D97-AF65-F5344CB8AC3E}">
        <p14:creationId xmlns:p14="http://schemas.microsoft.com/office/powerpoint/2010/main" val="361264630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AC511D-2AD0-4AF7-B753-5ED8087FAE1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nb-NO"/>
          </a:p>
        </p:txBody>
      </p:sp>
      <p:sp>
        <p:nvSpPr>
          <p:cNvPr id="3" name="Picture Placeholder 2">
            <a:extLst>
              <a:ext uri="{FF2B5EF4-FFF2-40B4-BE49-F238E27FC236}">
                <a16:creationId xmlns:a16="http://schemas.microsoft.com/office/drawing/2014/main" id="{9DA0BBB3-3B31-445E-A60E-420B960C94C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b-NO"/>
          </a:p>
        </p:txBody>
      </p:sp>
      <p:sp>
        <p:nvSpPr>
          <p:cNvPr id="4" name="Text Placeholder 3">
            <a:extLst>
              <a:ext uri="{FF2B5EF4-FFF2-40B4-BE49-F238E27FC236}">
                <a16:creationId xmlns:a16="http://schemas.microsoft.com/office/drawing/2014/main" id="{8E2F8559-51F9-4E57-82F1-CA0CC873615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89F0D297-545F-4172-BA0C-DD8F740D0984}"/>
              </a:ext>
            </a:extLst>
          </p:cNvPr>
          <p:cNvSpPr>
            <a:spLocks noGrp="1"/>
          </p:cNvSpPr>
          <p:nvPr>
            <p:ph type="dt" sz="half" idx="10"/>
          </p:nvPr>
        </p:nvSpPr>
        <p:spPr/>
        <p:txBody>
          <a:bodyPr/>
          <a:lstStyle/>
          <a:p>
            <a:fld id="{85A1E015-9782-4EC3-8F08-48F98B294581}" type="datetimeFigureOut">
              <a:rPr lang="nb-NO" smtClean="0"/>
              <a:t>04.05.2020</a:t>
            </a:fld>
            <a:endParaRPr lang="nb-NO"/>
          </a:p>
        </p:txBody>
      </p:sp>
      <p:sp>
        <p:nvSpPr>
          <p:cNvPr id="6" name="Footer Placeholder 5">
            <a:extLst>
              <a:ext uri="{FF2B5EF4-FFF2-40B4-BE49-F238E27FC236}">
                <a16:creationId xmlns:a16="http://schemas.microsoft.com/office/drawing/2014/main" id="{DEBF018F-70A4-4434-A802-AF7427BDCE1D}"/>
              </a:ext>
            </a:extLst>
          </p:cNvPr>
          <p:cNvSpPr>
            <a:spLocks noGrp="1"/>
          </p:cNvSpPr>
          <p:nvPr>
            <p:ph type="ftr" sz="quarter" idx="11"/>
          </p:nvPr>
        </p:nvSpPr>
        <p:spPr/>
        <p:txBody>
          <a:bodyPr/>
          <a:lstStyle/>
          <a:p>
            <a:endParaRPr lang="nb-NO"/>
          </a:p>
        </p:txBody>
      </p:sp>
      <p:sp>
        <p:nvSpPr>
          <p:cNvPr id="7" name="Slide Number Placeholder 6">
            <a:extLst>
              <a:ext uri="{FF2B5EF4-FFF2-40B4-BE49-F238E27FC236}">
                <a16:creationId xmlns:a16="http://schemas.microsoft.com/office/drawing/2014/main" id="{F694C6E2-8A3D-4449-8ACE-95252E697E6E}"/>
              </a:ext>
            </a:extLst>
          </p:cNvPr>
          <p:cNvSpPr>
            <a:spLocks noGrp="1"/>
          </p:cNvSpPr>
          <p:nvPr>
            <p:ph type="sldNum" sz="quarter" idx="12"/>
          </p:nvPr>
        </p:nvSpPr>
        <p:spPr/>
        <p:txBody>
          <a:bodyPr/>
          <a:lstStyle/>
          <a:p>
            <a:fld id="{A6AA83FD-B083-4559-8CB9-9E61EB65E776}" type="slidenum">
              <a:rPr lang="nb-NO" smtClean="0"/>
              <a:t>‹#›</a:t>
            </a:fld>
            <a:endParaRPr lang="nb-NO"/>
          </a:p>
        </p:txBody>
      </p:sp>
    </p:spTree>
    <p:extLst>
      <p:ext uri="{BB962C8B-B14F-4D97-AF65-F5344CB8AC3E}">
        <p14:creationId xmlns:p14="http://schemas.microsoft.com/office/powerpoint/2010/main" val="440800581"/>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614410-7989-4A3D-881B-62A1E388DDD4}"/>
              </a:ext>
            </a:extLst>
          </p:cNvPr>
          <p:cNvSpPr txBox="1">
            <a:spLocks noGrp="1"/>
          </p:cNvSpPr>
          <p:nvPr>
            <p:ph type="title"/>
          </p:nvPr>
        </p:nvSpPr>
        <p:spPr>
          <a:xfrm>
            <a:off x="831847" y="1709735"/>
            <a:ext cx="10515600" cy="2852735"/>
          </a:xfrm>
        </p:spPr>
        <p:txBody>
          <a:bodyPr anchor="b"/>
          <a:lstStyle>
            <a:lvl1pPr>
              <a:defRPr sz="4000">
                <a:latin typeface="Arial Black" pitchFamily="34"/>
              </a:defRPr>
            </a:lvl1pPr>
          </a:lstStyle>
          <a:p>
            <a:pPr lvl="0"/>
            <a:r>
              <a:rPr lang="en-US"/>
              <a:t>Click to edit Master title style</a:t>
            </a:r>
            <a:endParaRPr lang="nb-NO"/>
          </a:p>
        </p:txBody>
      </p:sp>
      <p:sp>
        <p:nvSpPr>
          <p:cNvPr id="3" name="Text Placeholder 2">
            <a:extLst>
              <a:ext uri="{FF2B5EF4-FFF2-40B4-BE49-F238E27FC236}">
                <a16:creationId xmlns:a16="http://schemas.microsoft.com/office/drawing/2014/main" id="{296E1E6F-7ABD-4A47-B045-4D7D5D5DD9AA}"/>
              </a:ext>
            </a:extLst>
          </p:cNvPr>
          <p:cNvSpPr txBox="1">
            <a:spLocks noGrp="1"/>
          </p:cNvSpPr>
          <p:nvPr>
            <p:ph type="body" idx="4294967295"/>
          </p:nvPr>
        </p:nvSpPr>
        <p:spPr>
          <a:xfrm>
            <a:off x="831847" y="4589465"/>
            <a:ext cx="10515600" cy="1500182"/>
          </a:xfrm>
        </p:spPr>
        <p:txBody>
          <a:bodyPr/>
          <a:lstStyle>
            <a:lvl1pPr marL="0" indent="0">
              <a:buNone/>
              <a:defRPr sz="2400">
                <a:solidFill>
                  <a:srgbClr val="898989"/>
                </a:solidFill>
                <a:latin typeface="Arial" pitchFamily="34"/>
                <a:cs typeface="Arial" pitchFamily="34"/>
              </a:defRPr>
            </a:lvl1pPr>
          </a:lstStyle>
          <a:p>
            <a:pPr lvl="0"/>
            <a:r>
              <a:rPr lang="en-US"/>
              <a:t>Edit Master text styles</a:t>
            </a:r>
          </a:p>
        </p:txBody>
      </p:sp>
      <p:sp>
        <p:nvSpPr>
          <p:cNvPr id="4" name="Footer Placeholder 4">
            <a:extLst>
              <a:ext uri="{FF2B5EF4-FFF2-40B4-BE49-F238E27FC236}">
                <a16:creationId xmlns:a16="http://schemas.microsoft.com/office/drawing/2014/main" id="{74AAC89C-5E89-412F-9646-3F284AD3F6BE}"/>
              </a:ext>
            </a:extLst>
          </p:cNvPr>
          <p:cNvSpPr txBox="1">
            <a:spLocks noGrp="1"/>
          </p:cNvSpPr>
          <p:nvPr>
            <p:ph type="ftr" sz="quarter" idx="9"/>
          </p:nvPr>
        </p:nvSpPr>
        <p:spPr/>
        <p:txBody>
          <a:bodyPr/>
          <a:lstStyle>
            <a:lvl1pPr>
              <a:defRPr/>
            </a:lvl1pPr>
          </a:lstStyle>
          <a:p>
            <a:pPr lvl="0"/>
            <a:endParaRPr lang="nb-NO"/>
          </a:p>
        </p:txBody>
      </p:sp>
      <p:pic>
        <p:nvPicPr>
          <p:cNvPr id="5" name="Picture 10">
            <a:extLst>
              <a:ext uri="{FF2B5EF4-FFF2-40B4-BE49-F238E27FC236}">
                <a16:creationId xmlns:a16="http://schemas.microsoft.com/office/drawing/2014/main" id="{9E2ACF06-ECA7-48FC-BB4C-54F92563483F}"/>
              </a:ext>
            </a:extLst>
          </p:cNvPr>
          <p:cNvPicPr>
            <a:picLocks noChangeAspect="1"/>
          </p:cNvPicPr>
          <p:nvPr/>
        </p:nvPicPr>
        <p:blipFill>
          <a:blip r:embed="rId2"/>
          <a:stretch>
            <a:fillRect/>
          </a:stretch>
        </p:blipFill>
        <p:spPr>
          <a:xfrm>
            <a:off x="387742" y="2342482"/>
            <a:ext cx="11466640" cy="1114168"/>
          </a:xfrm>
          <a:prstGeom prst="rect">
            <a:avLst/>
          </a:prstGeom>
          <a:noFill/>
          <a:ln cap="flat">
            <a:noFill/>
          </a:ln>
        </p:spPr>
      </p:pic>
      <p:pic>
        <p:nvPicPr>
          <p:cNvPr id="6" name="Picture 7">
            <a:extLst>
              <a:ext uri="{FF2B5EF4-FFF2-40B4-BE49-F238E27FC236}">
                <a16:creationId xmlns:a16="http://schemas.microsoft.com/office/drawing/2014/main" id="{1E0AE8AD-4F4A-4EB4-9BC2-40769D90EFCD}"/>
              </a:ext>
            </a:extLst>
          </p:cNvPr>
          <p:cNvPicPr>
            <a:picLocks noChangeAspect="1"/>
          </p:cNvPicPr>
          <p:nvPr/>
        </p:nvPicPr>
        <p:blipFill>
          <a:blip r:embed="rId3"/>
          <a:stretch>
            <a:fillRect/>
          </a:stretch>
        </p:blipFill>
        <p:spPr>
          <a:xfrm>
            <a:off x="0" y="-3401"/>
            <a:ext cx="12191996" cy="1904996"/>
          </a:xfrm>
          <a:prstGeom prst="rect">
            <a:avLst/>
          </a:prstGeom>
          <a:noFill/>
          <a:ln cap="flat">
            <a:noFill/>
          </a:ln>
        </p:spPr>
      </p:pic>
    </p:spTree>
    <p:extLst>
      <p:ext uri="{BB962C8B-B14F-4D97-AF65-F5344CB8AC3E}">
        <p14:creationId xmlns:p14="http://schemas.microsoft.com/office/powerpoint/2010/main" val="798681326"/>
      </p:ext>
    </p:extLst>
  </p:cSld>
  <p:clrMapOvr>
    <a:masterClrMapping/>
  </p:clrMapOvr>
  <p:hf sldNum="0" hdr="0" ftr="0" dt="0"/>
</p:sldLayout>
</file>

<file path=ppt/slideLayouts/slideLayout9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95472F-D9AA-4D52-B94E-CDD9091F5786}"/>
              </a:ext>
            </a:extLst>
          </p:cNvPr>
          <p:cNvSpPr txBox="1">
            <a:spLocks noGrp="1"/>
          </p:cNvSpPr>
          <p:nvPr>
            <p:ph type="title"/>
          </p:nvPr>
        </p:nvSpPr>
        <p:spPr/>
        <p:txBody>
          <a:bodyPr/>
          <a:lstStyle>
            <a:lvl1pPr>
              <a:defRPr>
                <a:latin typeface="Arial Black" pitchFamily="34"/>
              </a:defRPr>
            </a:lvl1pPr>
          </a:lstStyle>
          <a:p>
            <a:pPr lvl="0"/>
            <a:r>
              <a:rPr lang="en-US"/>
              <a:t>Click to edit Master title style</a:t>
            </a:r>
            <a:endParaRPr lang="nb-NO"/>
          </a:p>
        </p:txBody>
      </p:sp>
      <p:sp>
        <p:nvSpPr>
          <p:cNvPr id="3" name="Content Placeholder 2">
            <a:extLst>
              <a:ext uri="{FF2B5EF4-FFF2-40B4-BE49-F238E27FC236}">
                <a16:creationId xmlns:a16="http://schemas.microsoft.com/office/drawing/2014/main" id="{81CA503B-58E8-4273-8449-9F53BAC12D46}"/>
              </a:ext>
            </a:extLst>
          </p:cNvPr>
          <p:cNvSpPr txBox="1">
            <a:spLocks noGrp="1"/>
          </p:cNvSpPr>
          <p:nvPr>
            <p:ph idx="1"/>
          </p:nvPr>
        </p:nvSpPr>
        <p:spPr/>
        <p:txBody>
          <a:bodyPr/>
          <a:lstStyle>
            <a:lvl1pPr>
              <a:defRPr sz="3200">
                <a:latin typeface="Arial" pitchFamily="34"/>
                <a:cs typeface="Arial" pitchFamily="34"/>
              </a:defRPr>
            </a:lvl1pPr>
            <a:lvl2pPr>
              <a:defRPr sz="2800">
                <a:latin typeface="Arial" pitchFamily="34"/>
                <a:cs typeface="Arial" pitchFamily="34"/>
              </a:defRPr>
            </a:lvl2pPr>
            <a:lvl3pPr>
              <a:defRPr sz="2400">
                <a:latin typeface="Arial" pitchFamily="34"/>
                <a:cs typeface="Arial" pitchFamily="34"/>
              </a:defRPr>
            </a:lvl3pPr>
            <a:lvl4pPr>
              <a:defRPr sz="2000">
                <a:latin typeface="Arial" pitchFamily="34"/>
                <a:cs typeface="Arial" pitchFamily="34"/>
              </a:defRPr>
            </a:lvl4pPr>
            <a:lvl5pPr>
              <a:defRPr sz="2000">
                <a:latin typeface="Arial" pitchFamily="34"/>
                <a:cs typeface="Arial" pitchFamily="34"/>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nb-NO"/>
          </a:p>
        </p:txBody>
      </p:sp>
      <p:sp>
        <p:nvSpPr>
          <p:cNvPr id="4" name="Date Placeholder 3">
            <a:extLst>
              <a:ext uri="{FF2B5EF4-FFF2-40B4-BE49-F238E27FC236}">
                <a16:creationId xmlns:a16="http://schemas.microsoft.com/office/drawing/2014/main" id="{A86CB269-74B1-420A-8DBC-C72FC4AD959B}"/>
              </a:ext>
            </a:extLst>
          </p:cNvPr>
          <p:cNvSpPr txBox="1">
            <a:spLocks noGrp="1"/>
          </p:cNvSpPr>
          <p:nvPr>
            <p:ph type="dt" sz="half" idx="7"/>
          </p:nvPr>
        </p:nvSpPr>
        <p:spPr/>
        <p:txBody>
          <a:bodyPr/>
          <a:lstStyle>
            <a:lvl1pPr>
              <a:defRPr/>
            </a:lvl1pPr>
          </a:lstStyle>
          <a:p>
            <a:pPr lvl="0"/>
            <a:fld id="{306ABE82-A66A-4097-8206-D4EC0B447C3B}" type="datetime1">
              <a:rPr lang="nb-NO"/>
              <a:pPr lvl="0"/>
              <a:t>04.05.2020</a:t>
            </a:fld>
            <a:endParaRPr lang="nb-NO"/>
          </a:p>
        </p:txBody>
      </p:sp>
      <p:sp>
        <p:nvSpPr>
          <p:cNvPr id="5" name="Footer Placeholder 4">
            <a:extLst>
              <a:ext uri="{FF2B5EF4-FFF2-40B4-BE49-F238E27FC236}">
                <a16:creationId xmlns:a16="http://schemas.microsoft.com/office/drawing/2014/main" id="{97590AA6-179F-4929-8A70-D89E79C70CA3}"/>
              </a:ext>
            </a:extLst>
          </p:cNvPr>
          <p:cNvSpPr txBox="1">
            <a:spLocks noGrp="1"/>
          </p:cNvSpPr>
          <p:nvPr>
            <p:ph type="ftr" sz="quarter" idx="9"/>
          </p:nvPr>
        </p:nvSpPr>
        <p:spPr/>
        <p:txBody>
          <a:bodyPr/>
          <a:lstStyle>
            <a:lvl1pPr>
              <a:defRPr/>
            </a:lvl1pPr>
          </a:lstStyle>
          <a:p>
            <a:pPr lvl="0"/>
            <a:endParaRPr lang="nb-NO"/>
          </a:p>
        </p:txBody>
      </p:sp>
      <p:sp>
        <p:nvSpPr>
          <p:cNvPr id="6" name="Slide Number Placeholder 5">
            <a:extLst>
              <a:ext uri="{FF2B5EF4-FFF2-40B4-BE49-F238E27FC236}">
                <a16:creationId xmlns:a16="http://schemas.microsoft.com/office/drawing/2014/main" id="{E7831766-173E-422D-A978-58BC0F54AC05}"/>
              </a:ext>
            </a:extLst>
          </p:cNvPr>
          <p:cNvSpPr txBox="1">
            <a:spLocks noGrp="1"/>
          </p:cNvSpPr>
          <p:nvPr>
            <p:ph type="sldNum" sz="quarter" idx="8"/>
          </p:nvPr>
        </p:nvSpPr>
        <p:spPr/>
        <p:txBody>
          <a:bodyPr/>
          <a:lstStyle>
            <a:lvl1pPr>
              <a:defRPr/>
            </a:lvl1pPr>
          </a:lstStyle>
          <a:p>
            <a:pPr lvl="0"/>
            <a:fld id="{304ACAEF-52AC-4974-91F2-32AAF67879CB}" type="slidenum">
              <a:t>‹#›</a:t>
            </a:fld>
            <a:endParaRPr lang="nb-NO"/>
          </a:p>
        </p:txBody>
      </p:sp>
      <p:pic>
        <p:nvPicPr>
          <p:cNvPr id="7" name="Picture 7">
            <a:extLst>
              <a:ext uri="{FF2B5EF4-FFF2-40B4-BE49-F238E27FC236}">
                <a16:creationId xmlns:a16="http://schemas.microsoft.com/office/drawing/2014/main" id="{9C44BFE1-B647-4DDA-8126-E4934E5D06E7}"/>
              </a:ext>
            </a:extLst>
          </p:cNvPr>
          <p:cNvPicPr>
            <a:picLocks noChangeAspect="1"/>
          </p:cNvPicPr>
          <p:nvPr/>
        </p:nvPicPr>
        <p:blipFill>
          <a:blip r:embed="rId2"/>
          <a:stretch>
            <a:fillRect/>
          </a:stretch>
        </p:blipFill>
        <p:spPr>
          <a:xfrm>
            <a:off x="371849" y="230191"/>
            <a:ext cx="1407956" cy="213484"/>
          </a:xfrm>
          <a:prstGeom prst="rect">
            <a:avLst/>
          </a:prstGeom>
          <a:noFill/>
          <a:ln cap="flat">
            <a:noFill/>
          </a:ln>
        </p:spPr>
      </p:pic>
    </p:spTree>
    <p:extLst>
      <p:ext uri="{BB962C8B-B14F-4D97-AF65-F5344CB8AC3E}">
        <p14:creationId xmlns:p14="http://schemas.microsoft.com/office/powerpoint/2010/main" val="1200880641"/>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2F7611-ADAA-42B6-AD49-DEEF51EFCEE7}"/>
              </a:ext>
            </a:extLst>
          </p:cNvPr>
          <p:cNvSpPr txBox="1">
            <a:spLocks noGrp="1"/>
          </p:cNvSpPr>
          <p:nvPr>
            <p:ph type="title"/>
          </p:nvPr>
        </p:nvSpPr>
        <p:spPr/>
        <p:txBody>
          <a:bodyPr/>
          <a:lstStyle>
            <a:lvl1pPr>
              <a:defRPr/>
            </a:lvl1pPr>
          </a:lstStyle>
          <a:p>
            <a:pPr lvl="0"/>
            <a:r>
              <a:rPr lang="en-US"/>
              <a:t>Click to edit Master title style</a:t>
            </a:r>
            <a:endParaRPr lang="nb-NO"/>
          </a:p>
        </p:txBody>
      </p:sp>
      <p:sp>
        <p:nvSpPr>
          <p:cNvPr id="3" name="Content Placeholder 2">
            <a:extLst>
              <a:ext uri="{FF2B5EF4-FFF2-40B4-BE49-F238E27FC236}">
                <a16:creationId xmlns:a16="http://schemas.microsoft.com/office/drawing/2014/main" id="{A33AEF30-BBFE-468F-B8D3-60C46AC045B8}"/>
              </a:ext>
            </a:extLst>
          </p:cNvPr>
          <p:cNvSpPr txBox="1">
            <a:spLocks noGrp="1"/>
          </p:cNvSpPr>
          <p:nvPr>
            <p:ph idx="1"/>
          </p:nvPr>
        </p:nvSpPr>
        <p:spPr>
          <a:xfrm>
            <a:off x="838203" y="1825627"/>
            <a:ext cx="5181603" cy="4351336"/>
          </a:xfrm>
        </p:spPr>
        <p:txBody>
          <a:bodyPr/>
          <a:lstStyle>
            <a:lvl1pPr>
              <a:defRPr/>
            </a:lvl1pPr>
            <a:lvl2pPr>
              <a:defRPr/>
            </a:lvl2pPr>
            <a:lvl3pPr>
              <a:defRPr/>
            </a:lvl3pPr>
            <a:lvl4pPr>
              <a:defRPr/>
            </a:lvl4pPr>
            <a:lvl5pPr>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nb-NO"/>
          </a:p>
        </p:txBody>
      </p:sp>
      <p:sp>
        <p:nvSpPr>
          <p:cNvPr id="4" name="Content Placeholder 3">
            <a:extLst>
              <a:ext uri="{FF2B5EF4-FFF2-40B4-BE49-F238E27FC236}">
                <a16:creationId xmlns:a16="http://schemas.microsoft.com/office/drawing/2014/main" id="{BC60151E-E8EF-4468-B8B2-A7ADD738CA5C}"/>
              </a:ext>
            </a:extLst>
          </p:cNvPr>
          <p:cNvSpPr txBox="1">
            <a:spLocks noGrp="1"/>
          </p:cNvSpPr>
          <p:nvPr>
            <p:ph idx="2"/>
          </p:nvPr>
        </p:nvSpPr>
        <p:spPr>
          <a:xfrm>
            <a:off x="6172200" y="1825627"/>
            <a:ext cx="5181603" cy="4351336"/>
          </a:xfrm>
        </p:spPr>
        <p:txBody>
          <a:bodyPr/>
          <a:lstStyle>
            <a:lvl1pPr>
              <a:defRPr/>
            </a:lvl1pPr>
            <a:lvl2pPr>
              <a:defRPr/>
            </a:lvl2pPr>
            <a:lvl3pPr>
              <a:defRPr/>
            </a:lvl3pPr>
            <a:lvl4pPr>
              <a:defRPr/>
            </a:lvl4pPr>
            <a:lvl5pPr>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nb-NO"/>
          </a:p>
        </p:txBody>
      </p:sp>
      <p:sp>
        <p:nvSpPr>
          <p:cNvPr id="5" name="Date Placeholder 4">
            <a:extLst>
              <a:ext uri="{FF2B5EF4-FFF2-40B4-BE49-F238E27FC236}">
                <a16:creationId xmlns:a16="http://schemas.microsoft.com/office/drawing/2014/main" id="{610BBF14-9E7A-4284-86EB-E80A6AFA8D37}"/>
              </a:ext>
            </a:extLst>
          </p:cNvPr>
          <p:cNvSpPr txBox="1">
            <a:spLocks noGrp="1"/>
          </p:cNvSpPr>
          <p:nvPr>
            <p:ph type="dt" sz="half" idx="7"/>
          </p:nvPr>
        </p:nvSpPr>
        <p:spPr/>
        <p:txBody>
          <a:bodyPr/>
          <a:lstStyle>
            <a:lvl1pPr>
              <a:defRPr/>
            </a:lvl1pPr>
          </a:lstStyle>
          <a:p>
            <a:pPr lvl="0"/>
            <a:fld id="{B37609CC-CA85-4BC7-AF1D-B2DFB64E22BF}" type="datetime1">
              <a:rPr lang="nb-NO"/>
              <a:pPr lvl="0"/>
              <a:t>04.05.2020</a:t>
            </a:fld>
            <a:endParaRPr lang="nb-NO"/>
          </a:p>
        </p:txBody>
      </p:sp>
      <p:sp>
        <p:nvSpPr>
          <p:cNvPr id="6" name="Footer Placeholder 5">
            <a:extLst>
              <a:ext uri="{FF2B5EF4-FFF2-40B4-BE49-F238E27FC236}">
                <a16:creationId xmlns:a16="http://schemas.microsoft.com/office/drawing/2014/main" id="{C9212FD7-9437-468D-8FB2-13E0293FDCE6}"/>
              </a:ext>
            </a:extLst>
          </p:cNvPr>
          <p:cNvSpPr txBox="1">
            <a:spLocks noGrp="1"/>
          </p:cNvSpPr>
          <p:nvPr>
            <p:ph type="ftr" sz="quarter" idx="9"/>
          </p:nvPr>
        </p:nvSpPr>
        <p:spPr/>
        <p:txBody>
          <a:bodyPr/>
          <a:lstStyle>
            <a:lvl1pPr>
              <a:defRPr/>
            </a:lvl1pPr>
          </a:lstStyle>
          <a:p>
            <a:pPr lvl="0"/>
            <a:endParaRPr lang="nb-NO"/>
          </a:p>
        </p:txBody>
      </p:sp>
      <p:sp>
        <p:nvSpPr>
          <p:cNvPr id="7" name="Slide Number Placeholder 6">
            <a:extLst>
              <a:ext uri="{FF2B5EF4-FFF2-40B4-BE49-F238E27FC236}">
                <a16:creationId xmlns:a16="http://schemas.microsoft.com/office/drawing/2014/main" id="{B68E2094-AB21-4398-97D6-C35F73872F2C}"/>
              </a:ext>
            </a:extLst>
          </p:cNvPr>
          <p:cNvSpPr txBox="1">
            <a:spLocks noGrp="1"/>
          </p:cNvSpPr>
          <p:nvPr>
            <p:ph type="sldNum" sz="quarter" idx="8"/>
          </p:nvPr>
        </p:nvSpPr>
        <p:spPr/>
        <p:txBody>
          <a:bodyPr/>
          <a:lstStyle>
            <a:lvl1pPr>
              <a:defRPr/>
            </a:lvl1pPr>
          </a:lstStyle>
          <a:p>
            <a:pPr lvl="0"/>
            <a:fld id="{48D5F200-E411-4D27-AEA7-7B1A354F6ED3}" type="slidenum">
              <a:t>‹#›</a:t>
            </a:fld>
            <a:endParaRPr lang="nb-NO"/>
          </a:p>
        </p:txBody>
      </p:sp>
    </p:spTree>
    <p:extLst>
      <p:ext uri="{BB962C8B-B14F-4D97-AF65-F5344CB8AC3E}">
        <p14:creationId xmlns:p14="http://schemas.microsoft.com/office/powerpoint/2010/main" val="666833080"/>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DCA325-A282-4EEA-85AC-0E5272BF72A7}"/>
              </a:ext>
            </a:extLst>
          </p:cNvPr>
          <p:cNvSpPr txBox="1">
            <a:spLocks noGrp="1"/>
          </p:cNvSpPr>
          <p:nvPr>
            <p:ph type="title"/>
          </p:nvPr>
        </p:nvSpPr>
        <p:spPr>
          <a:xfrm>
            <a:off x="839784" y="365129"/>
            <a:ext cx="10515600" cy="1325559"/>
          </a:xfrm>
        </p:spPr>
        <p:txBody>
          <a:bodyPr/>
          <a:lstStyle>
            <a:lvl1pPr>
              <a:defRPr/>
            </a:lvl1pPr>
          </a:lstStyle>
          <a:p>
            <a:pPr lvl="0"/>
            <a:r>
              <a:rPr lang="en-US"/>
              <a:t>Click to edit Master title style</a:t>
            </a:r>
            <a:endParaRPr lang="nb-NO"/>
          </a:p>
        </p:txBody>
      </p:sp>
      <p:sp>
        <p:nvSpPr>
          <p:cNvPr id="3" name="Text Placeholder 2">
            <a:extLst>
              <a:ext uri="{FF2B5EF4-FFF2-40B4-BE49-F238E27FC236}">
                <a16:creationId xmlns:a16="http://schemas.microsoft.com/office/drawing/2014/main" id="{C76BFDD5-27B2-47E1-9989-10F2D65A5DD1}"/>
              </a:ext>
            </a:extLst>
          </p:cNvPr>
          <p:cNvSpPr txBox="1">
            <a:spLocks noGrp="1"/>
          </p:cNvSpPr>
          <p:nvPr>
            <p:ph type="body" idx="1"/>
          </p:nvPr>
        </p:nvSpPr>
        <p:spPr>
          <a:xfrm>
            <a:off x="839784" y="1681160"/>
            <a:ext cx="5157782" cy="823910"/>
          </a:xfrm>
        </p:spPr>
        <p:txBody>
          <a:bodyPr anchor="b"/>
          <a:lstStyle>
            <a:lvl1pPr marL="0" indent="0">
              <a:buNone/>
              <a:defRPr sz="2400" b="1"/>
            </a:lvl1pPr>
          </a:lstStyle>
          <a:p>
            <a:pPr lvl="0"/>
            <a:r>
              <a:rPr lang="en-US"/>
              <a:t>Edit Master text styles</a:t>
            </a:r>
          </a:p>
        </p:txBody>
      </p:sp>
      <p:sp>
        <p:nvSpPr>
          <p:cNvPr id="4" name="Content Placeholder 3">
            <a:extLst>
              <a:ext uri="{FF2B5EF4-FFF2-40B4-BE49-F238E27FC236}">
                <a16:creationId xmlns:a16="http://schemas.microsoft.com/office/drawing/2014/main" id="{547C072A-BB4B-4CAC-BED8-681067100C1F}"/>
              </a:ext>
            </a:extLst>
          </p:cNvPr>
          <p:cNvSpPr txBox="1">
            <a:spLocks noGrp="1"/>
          </p:cNvSpPr>
          <p:nvPr>
            <p:ph idx="2"/>
          </p:nvPr>
        </p:nvSpPr>
        <p:spPr>
          <a:xfrm>
            <a:off x="839784" y="2505071"/>
            <a:ext cx="5157782" cy="3684583"/>
          </a:xfrm>
        </p:spPr>
        <p:txBody>
          <a:bodyPr/>
          <a:lstStyle>
            <a:lvl1pPr>
              <a:defRPr/>
            </a:lvl1pPr>
            <a:lvl2pPr>
              <a:defRPr/>
            </a:lvl2pPr>
            <a:lvl3pPr>
              <a:defRPr/>
            </a:lvl3pPr>
            <a:lvl4pPr>
              <a:defRPr/>
            </a:lvl4pPr>
            <a:lvl5pPr>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nb-NO"/>
          </a:p>
        </p:txBody>
      </p:sp>
      <p:sp>
        <p:nvSpPr>
          <p:cNvPr id="5" name="Text Placeholder 4">
            <a:extLst>
              <a:ext uri="{FF2B5EF4-FFF2-40B4-BE49-F238E27FC236}">
                <a16:creationId xmlns:a16="http://schemas.microsoft.com/office/drawing/2014/main" id="{16387022-E227-478E-86BE-1FD3C93F3C9C}"/>
              </a:ext>
            </a:extLst>
          </p:cNvPr>
          <p:cNvSpPr txBox="1">
            <a:spLocks noGrp="1"/>
          </p:cNvSpPr>
          <p:nvPr>
            <p:ph type="body" idx="3"/>
          </p:nvPr>
        </p:nvSpPr>
        <p:spPr>
          <a:xfrm>
            <a:off x="6172200" y="1681160"/>
            <a:ext cx="5183184" cy="823910"/>
          </a:xfrm>
        </p:spPr>
        <p:txBody>
          <a:bodyPr anchor="b"/>
          <a:lstStyle>
            <a:lvl1pPr marL="0" indent="0">
              <a:buNone/>
              <a:defRPr sz="2400" b="1"/>
            </a:lvl1pPr>
          </a:lstStyle>
          <a:p>
            <a:pPr lvl="0"/>
            <a:r>
              <a:rPr lang="en-US"/>
              <a:t>Edit Master text styles</a:t>
            </a:r>
          </a:p>
        </p:txBody>
      </p:sp>
      <p:sp>
        <p:nvSpPr>
          <p:cNvPr id="6" name="Content Placeholder 5">
            <a:extLst>
              <a:ext uri="{FF2B5EF4-FFF2-40B4-BE49-F238E27FC236}">
                <a16:creationId xmlns:a16="http://schemas.microsoft.com/office/drawing/2014/main" id="{01DFC97A-BC47-4A3B-B097-2F9398912FC0}"/>
              </a:ext>
            </a:extLst>
          </p:cNvPr>
          <p:cNvSpPr txBox="1">
            <a:spLocks noGrp="1"/>
          </p:cNvSpPr>
          <p:nvPr>
            <p:ph idx="4"/>
          </p:nvPr>
        </p:nvSpPr>
        <p:spPr>
          <a:xfrm>
            <a:off x="6172200" y="2505071"/>
            <a:ext cx="5183184" cy="3684583"/>
          </a:xfrm>
        </p:spPr>
        <p:txBody>
          <a:bodyPr/>
          <a:lstStyle>
            <a:lvl1pPr>
              <a:defRPr/>
            </a:lvl1pPr>
            <a:lvl2pPr>
              <a:defRPr/>
            </a:lvl2pPr>
            <a:lvl3pPr>
              <a:defRPr/>
            </a:lvl3pPr>
            <a:lvl4pPr>
              <a:defRPr/>
            </a:lvl4pPr>
            <a:lvl5pPr>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nb-NO"/>
          </a:p>
        </p:txBody>
      </p:sp>
      <p:sp>
        <p:nvSpPr>
          <p:cNvPr id="7" name="Date Placeholder 6">
            <a:extLst>
              <a:ext uri="{FF2B5EF4-FFF2-40B4-BE49-F238E27FC236}">
                <a16:creationId xmlns:a16="http://schemas.microsoft.com/office/drawing/2014/main" id="{91ABBCAC-EE67-4E97-ACDA-9860B998D14A}"/>
              </a:ext>
            </a:extLst>
          </p:cNvPr>
          <p:cNvSpPr txBox="1">
            <a:spLocks noGrp="1"/>
          </p:cNvSpPr>
          <p:nvPr>
            <p:ph type="dt" sz="half" idx="7"/>
          </p:nvPr>
        </p:nvSpPr>
        <p:spPr/>
        <p:txBody>
          <a:bodyPr/>
          <a:lstStyle>
            <a:lvl1pPr>
              <a:defRPr/>
            </a:lvl1pPr>
          </a:lstStyle>
          <a:p>
            <a:pPr lvl="0"/>
            <a:fld id="{FB6BBC22-E1F0-42CC-9BFD-2A9B85125D38}" type="datetime1">
              <a:rPr lang="nb-NO"/>
              <a:pPr lvl="0"/>
              <a:t>04.05.2020</a:t>
            </a:fld>
            <a:endParaRPr lang="nb-NO"/>
          </a:p>
        </p:txBody>
      </p:sp>
      <p:sp>
        <p:nvSpPr>
          <p:cNvPr id="8" name="Footer Placeholder 7">
            <a:extLst>
              <a:ext uri="{FF2B5EF4-FFF2-40B4-BE49-F238E27FC236}">
                <a16:creationId xmlns:a16="http://schemas.microsoft.com/office/drawing/2014/main" id="{BE11D393-8364-46D8-A2E8-7737F08B9162}"/>
              </a:ext>
            </a:extLst>
          </p:cNvPr>
          <p:cNvSpPr txBox="1">
            <a:spLocks noGrp="1"/>
          </p:cNvSpPr>
          <p:nvPr>
            <p:ph type="ftr" sz="quarter" idx="9"/>
          </p:nvPr>
        </p:nvSpPr>
        <p:spPr/>
        <p:txBody>
          <a:bodyPr/>
          <a:lstStyle>
            <a:lvl1pPr>
              <a:defRPr/>
            </a:lvl1pPr>
          </a:lstStyle>
          <a:p>
            <a:pPr lvl="0"/>
            <a:endParaRPr lang="nb-NO"/>
          </a:p>
        </p:txBody>
      </p:sp>
      <p:sp>
        <p:nvSpPr>
          <p:cNvPr id="9" name="Slide Number Placeholder 8">
            <a:extLst>
              <a:ext uri="{FF2B5EF4-FFF2-40B4-BE49-F238E27FC236}">
                <a16:creationId xmlns:a16="http://schemas.microsoft.com/office/drawing/2014/main" id="{59B4274F-F9BD-4981-8622-F27326C34FBA}"/>
              </a:ext>
            </a:extLst>
          </p:cNvPr>
          <p:cNvSpPr txBox="1">
            <a:spLocks noGrp="1"/>
          </p:cNvSpPr>
          <p:nvPr>
            <p:ph type="sldNum" sz="quarter" idx="8"/>
          </p:nvPr>
        </p:nvSpPr>
        <p:spPr/>
        <p:txBody>
          <a:bodyPr/>
          <a:lstStyle>
            <a:lvl1pPr>
              <a:defRPr/>
            </a:lvl1pPr>
          </a:lstStyle>
          <a:p>
            <a:pPr lvl="0"/>
            <a:fld id="{EA9CE71E-B1BD-4F7D-AA5E-B64E0453D9C7}" type="slidenum">
              <a:t>‹#›</a:t>
            </a:fld>
            <a:endParaRPr lang="nb-NO"/>
          </a:p>
        </p:txBody>
      </p:sp>
    </p:spTree>
    <p:extLst>
      <p:ext uri="{BB962C8B-B14F-4D97-AF65-F5344CB8AC3E}">
        <p14:creationId xmlns:p14="http://schemas.microsoft.com/office/powerpoint/2010/main" val="2757163015"/>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18DD85-ED26-4260-8857-85DD128ECAF4}"/>
              </a:ext>
            </a:extLst>
          </p:cNvPr>
          <p:cNvSpPr txBox="1">
            <a:spLocks noGrp="1"/>
          </p:cNvSpPr>
          <p:nvPr>
            <p:ph type="title"/>
          </p:nvPr>
        </p:nvSpPr>
        <p:spPr/>
        <p:txBody>
          <a:bodyPr/>
          <a:lstStyle>
            <a:lvl1pPr>
              <a:defRPr/>
            </a:lvl1pPr>
          </a:lstStyle>
          <a:p>
            <a:pPr lvl="0"/>
            <a:r>
              <a:rPr lang="en-US"/>
              <a:t>Click to edit Master title style</a:t>
            </a:r>
            <a:endParaRPr lang="nb-NO"/>
          </a:p>
        </p:txBody>
      </p:sp>
      <p:sp>
        <p:nvSpPr>
          <p:cNvPr id="3" name="Date Placeholder 2">
            <a:extLst>
              <a:ext uri="{FF2B5EF4-FFF2-40B4-BE49-F238E27FC236}">
                <a16:creationId xmlns:a16="http://schemas.microsoft.com/office/drawing/2014/main" id="{AEC8315F-7176-44DB-B155-E6C7E00094B2}"/>
              </a:ext>
            </a:extLst>
          </p:cNvPr>
          <p:cNvSpPr txBox="1">
            <a:spLocks noGrp="1"/>
          </p:cNvSpPr>
          <p:nvPr>
            <p:ph type="dt" sz="half" idx="7"/>
          </p:nvPr>
        </p:nvSpPr>
        <p:spPr/>
        <p:txBody>
          <a:bodyPr/>
          <a:lstStyle>
            <a:lvl1pPr>
              <a:defRPr/>
            </a:lvl1pPr>
          </a:lstStyle>
          <a:p>
            <a:pPr lvl="0"/>
            <a:fld id="{C3FDFB09-4064-4104-B72D-F3B8980770CF}" type="datetime1">
              <a:rPr lang="nb-NO"/>
              <a:pPr lvl="0"/>
              <a:t>04.05.2020</a:t>
            </a:fld>
            <a:endParaRPr lang="nb-NO"/>
          </a:p>
        </p:txBody>
      </p:sp>
      <p:sp>
        <p:nvSpPr>
          <p:cNvPr id="4" name="Footer Placeholder 3">
            <a:extLst>
              <a:ext uri="{FF2B5EF4-FFF2-40B4-BE49-F238E27FC236}">
                <a16:creationId xmlns:a16="http://schemas.microsoft.com/office/drawing/2014/main" id="{A434A26A-5077-4B50-99BF-E15BB84D35A9}"/>
              </a:ext>
            </a:extLst>
          </p:cNvPr>
          <p:cNvSpPr txBox="1">
            <a:spLocks noGrp="1"/>
          </p:cNvSpPr>
          <p:nvPr>
            <p:ph type="ftr" sz="quarter" idx="9"/>
          </p:nvPr>
        </p:nvSpPr>
        <p:spPr/>
        <p:txBody>
          <a:bodyPr/>
          <a:lstStyle>
            <a:lvl1pPr>
              <a:defRPr/>
            </a:lvl1pPr>
          </a:lstStyle>
          <a:p>
            <a:pPr lvl="0"/>
            <a:endParaRPr lang="nb-NO"/>
          </a:p>
        </p:txBody>
      </p:sp>
      <p:sp>
        <p:nvSpPr>
          <p:cNvPr id="5" name="Slide Number Placeholder 4">
            <a:extLst>
              <a:ext uri="{FF2B5EF4-FFF2-40B4-BE49-F238E27FC236}">
                <a16:creationId xmlns:a16="http://schemas.microsoft.com/office/drawing/2014/main" id="{5E23BA97-BD74-4F6A-8963-4E9E56B534F3}"/>
              </a:ext>
            </a:extLst>
          </p:cNvPr>
          <p:cNvSpPr txBox="1">
            <a:spLocks noGrp="1"/>
          </p:cNvSpPr>
          <p:nvPr>
            <p:ph type="sldNum" sz="quarter" idx="8"/>
          </p:nvPr>
        </p:nvSpPr>
        <p:spPr/>
        <p:txBody>
          <a:bodyPr/>
          <a:lstStyle>
            <a:lvl1pPr>
              <a:defRPr/>
            </a:lvl1pPr>
          </a:lstStyle>
          <a:p>
            <a:pPr lvl="0"/>
            <a:fld id="{8453304B-0725-4A48-AAF5-466140B2B9F1}" type="slidenum">
              <a:t>‹#›</a:t>
            </a:fld>
            <a:endParaRPr lang="nb-NO"/>
          </a:p>
        </p:txBody>
      </p:sp>
    </p:spTree>
    <p:extLst>
      <p:ext uri="{BB962C8B-B14F-4D97-AF65-F5344CB8AC3E}">
        <p14:creationId xmlns:p14="http://schemas.microsoft.com/office/powerpoint/2010/main" val="1142672628"/>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3FF6D21-4A73-44C6-A0BF-B22286808F70}"/>
              </a:ext>
            </a:extLst>
          </p:cNvPr>
          <p:cNvSpPr txBox="1">
            <a:spLocks noGrp="1"/>
          </p:cNvSpPr>
          <p:nvPr>
            <p:ph type="dt" sz="half" idx="7"/>
          </p:nvPr>
        </p:nvSpPr>
        <p:spPr/>
        <p:txBody>
          <a:bodyPr/>
          <a:lstStyle>
            <a:lvl1pPr>
              <a:defRPr/>
            </a:lvl1pPr>
          </a:lstStyle>
          <a:p>
            <a:pPr lvl="0"/>
            <a:fld id="{B02C1272-C4DA-48AC-AA3A-9636A76C1F9B}" type="datetime1">
              <a:rPr lang="nb-NO"/>
              <a:pPr lvl="0"/>
              <a:t>04.05.2020</a:t>
            </a:fld>
            <a:endParaRPr lang="nb-NO"/>
          </a:p>
        </p:txBody>
      </p:sp>
      <p:sp>
        <p:nvSpPr>
          <p:cNvPr id="3" name="Footer Placeholder 2">
            <a:extLst>
              <a:ext uri="{FF2B5EF4-FFF2-40B4-BE49-F238E27FC236}">
                <a16:creationId xmlns:a16="http://schemas.microsoft.com/office/drawing/2014/main" id="{7756DCF8-F048-450C-A1AD-F71CAF27D2D9}"/>
              </a:ext>
            </a:extLst>
          </p:cNvPr>
          <p:cNvSpPr txBox="1">
            <a:spLocks noGrp="1"/>
          </p:cNvSpPr>
          <p:nvPr>
            <p:ph type="ftr" sz="quarter" idx="9"/>
          </p:nvPr>
        </p:nvSpPr>
        <p:spPr/>
        <p:txBody>
          <a:bodyPr/>
          <a:lstStyle>
            <a:lvl1pPr>
              <a:defRPr/>
            </a:lvl1pPr>
          </a:lstStyle>
          <a:p>
            <a:pPr lvl="0"/>
            <a:endParaRPr lang="nb-NO"/>
          </a:p>
        </p:txBody>
      </p:sp>
      <p:sp>
        <p:nvSpPr>
          <p:cNvPr id="4" name="Slide Number Placeholder 3">
            <a:extLst>
              <a:ext uri="{FF2B5EF4-FFF2-40B4-BE49-F238E27FC236}">
                <a16:creationId xmlns:a16="http://schemas.microsoft.com/office/drawing/2014/main" id="{EB9DDEEB-ED01-43FF-8059-A19C942C0B14}"/>
              </a:ext>
            </a:extLst>
          </p:cNvPr>
          <p:cNvSpPr txBox="1">
            <a:spLocks noGrp="1"/>
          </p:cNvSpPr>
          <p:nvPr>
            <p:ph type="sldNum" sz="quarter" idx="8"/>
          </p:nvPr>
        </p:nvSpPr>
        <p:spPr/>
        <p:txBody>
          <a:bodyPr/>
          <a:lstStyle>
            <a:lvl1pPr>
              <a:defRPr/>
            </a:lvl1pPr>
          </a:lstStyle>
          <a:p>
            <a:pPr lvl="0"/>
            <a:fld id="{F2BEEA64-300C-441D-891B-441A8CF35908}" type="slidenum">
              <a:t>‹#›</a:t>
            </a:fld>
            <a:endParaRPr lang="nb-NO"/>
          </a:p>
        </p:txBody>
      </p:sp>
    </p:spTree>
    <p:extLst>
      <p:ext uri="{BB962C8B-B14F-4D97-AF65-F5344CB8AC3E}">
        <p14:creationId xmlns:p14="http://schemas.microsoft.com/office/powerpoint/2010/main" val="2101726241"/>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EAD711-25E0-4402-88D0-DBD88CB90DCB}"/>
              </a:ext>
            </a:extLst>
          </p:cNvPr>
          <p:cNvSpPr txBox="1">
            <a:spLocks noGrp="1"/>
          </p:cNvSpPr>
          <p:nvPr>
            <p:ph type="title"/>
          </p:nvPr>
        </p:nvSpPr>
        <p:spPr>
          <a:xfrm>
            <a:off x="839784" y="457200"/>
            <a:ext cx="3932240" cy="1600200"/>
          </a:xfrm>
        </p:spPr>
        <p:txBody>
          <a:bodyPr anchor="b"/>
          <a:lstStyle>
            <a:lvl1pPr>
              <a:defRPr sz="3200"/>
            </a:lvl1pPr>
          </a:lstStyle>
          <a:p>
            <a:pPr lvl="0"/>
            <a:r>
              <a:rPr lang="en-US"/>
              <a:t>Click to edit Master title style</a:t>
            </a:r>
            <a:endParaRPr lang="nb-NO"/>
          </a:p>
        </p:txBody>
      </p:sp>
      <p:sp>
        <p:nvSpPr>
          <p:cNvPr id="3" name="Content Placeholder 2">
            <a:extLst>
              <a:ext uri="{FF2B5EF4-FFF2-40B4-BE49-F238E27FC236}">
                <a16:creationId xmlns:a16="http://schemas.microsoft.com/office/drawing/2014/main" id="{D4F0BFED-6597-42F3-A131-114E4513D493}"/>
              </a:ext>
            </a:extLst>
          </p:cNvPr>
          <p:cNvSpPr txBox="1">
            <a:spLocks noGrp="1"/>
          </p:cNvSpPr>
          <p:nvPr>
            <p:ph idx="1"/>
          </p:nvPr>
        </p:nvSpPr>
        <p:spPr>
          <a:xfrm>
            <a:off x="5183184" y="987423"/>
            <a:ext cx="6172200" cy="4873623"/>
          </a:xfrm>
        </p:spPr>
        <p:txBody>
          <a:bodyPr/>
          <a:lstStyle>
            <a:lvl1pPr>
              <a:defRPr sz="3200"/>
            </a:lvl1pPr>
            <a:lvl2pPr>
              <a:defRPr sz="2800"/>
            </a:lvl2pPr>
            <a:lvl3pPr>
              <a:defRPr sz="2400"/>
            </a:lvl3pPr>
            <a:lvl4pPr>
              <a:defRPr sz="2000"/>
            </a:lvl4pPr>
            <a:lvl5pPr>
              <a:defRPr sz="20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nb-NO"/>
          </a:p>
        </p:txBody>
      </p:sp>
      <p:sp>
        <p:nvSpPr>
          <p:cNvPr id="4" name="Text Placeholder 3">
            <a:extLst>
              <a:ext uri="{FF2B5EF4-FFF2-40B4-BE49-F238E27FC236}">
                <a16:creationId xmlns:a16="http://schemas.microsoft.com/office/drawing/2014/main" id="{865383D5-9E77-4008-B516-85DC00192264}"/>
              </a:ext>
            </a:extLst>
          </p:cNvPr>
          <p:cNvSpPr txBox="1">
            <a:spLocks noGrp="1"/>
          </p:cNvSpPr>
          <p:nvPr>
            <p:ph type="body" idx="2"/>
          </p:nvPr>
        </p:nvSpPr>
        <p:spPr>
          <a:xfrm>
            <a:off x="839784" y="2057400"/>
            <a:ext cx="3932240" cy="3811584"/>
          </a:xfrm>
        </p:spPr>
        <p:txBody>
          <a:bodyPr/>
          <a:lstStyle>
            <a:lvl1pPr marL="0" indent="0">
              <a:buNone/>
              <a:defRPr sz="1600"/>
            </a:lvl1pPr>
          </a:lstStyle>
          <a:p>
            <a:pPr lvl="0"/>
            <a:r>
              <a:rPr lang="en-US"/>
              <a:t>Edit Master text styles</a:t>
            </a:r>
          </a:p>
        </p:txBody>
      </p:sp>
      <p:sp>
        <p:nvSpPr>
          <p:cNvPr id="5" name="Date Placeholder 4">
            <a:extLst>
              <a:ext uri="{FF2B5EF4-FFF2-40B4-BE49-F238E27FC236}">
                <a16:creationId xmlns:a16="http://schemas.microsoft.com/office/drawing/2014/main" id="{8AC26225-44C5-4B64-895A-B3CDDD262DEE}"/>
              </a:ext>
            </a:extLst>
          </p:cNvPr>
          <p:cNvSpPr txBox="1">
            <a:spLocks noGrp="1"/>
          </p:cNvSpPr>
          <p:nvPr>
            <p:ph type="dt" sz="half" idx="7"/>
          </p:nvPr>
        </p:nvSpPr>
        <p:spPr/>
        <p:txBody>
          <a:bodyPr/>
          <a:lstStyle>
            <a:lvl1pPr>
              <a:defRPr/>
            </a:lvl1pPr>
          </a:lstStyle>
          <a:p>
            <a:pPr lvl="0"/>
            <a:fld id="{A80F7D59-2C06-4CFF-9DA2-4DB62BD8D0EE}" type="datetime1">
              <a:rPr lang="nb-NO"/>
              <a:pPr lvl="0"/>
              <a:t>04.05.2020</a:t>
            </a:fld>
            <a:endParaRPr lang="nb-NO"/>
          </a:p>
        </p:txBody>
      </p:sp>
      <p:sp>
        <p:nvSpPr>
          <p:cNvPr id="6" name="Footer Placeholder 5">
            <a:extLst>
              <a:ext uri="{FF2B5EF4-FFF2-40B4-BE49-F238E27FC236}">
                <a16:creationId xmlns:a16="http://schemas.microsoft.com/office/drawing/2014/main" id="{64951FF8-174C-4786-8903-FE138D8FFA93}"/>
              </a:ext>
            </a:extLst>
          </p:cNvPr>
          <p:cNvSpPr txBox="1">
            <a:spLocks noGrp="1"/>
          </p:cNvSpPr>
          <p:nvPr>
            <p:ph type="ftr" sz="quarter" idx="9"/>
          </p:nvPr>
        </p:nvSpPr>
        <p:spPr/>
        <p:txBody>
          <a:bodyPr/>
          <a:lstStyle>
            <a:lvl1pPr>
              <a:defRPr/>
            </a:lvl1pPr>
          </a:lstStyle>
          <a:p>
            <a:pPr lvl="0"/>
            <a:endParaRPr lang="nb-NO"/>
          </a:p>
        </p:txBody>
      </p:sp>
      <p:sp>
        <p:nvSpPr>
          <p:cNvPr id="7" name="Slide Number Placeholder 6">
            <a:extLst>
              <a:ext uri="{FF2B5EF4-FFF2-40B4-BE49-F238E27FC236}">
                <a16:creationId xmlns:a16="http://schemas.microsoft.com/office/drawing/2014/main" id="{090053EA-B340-4044-8B64-2063C6D6324D}"/>
              </a:ext>
            </a:extLst>
          </p:cNvPr>
          <p:cNvSpPr txBox="1">
            <a:spLocks noGrp="1"/>
          </p:cNvSpPr>
          <p:nvPr>
            <p:ph type="sldNum" sz="quarter" idx="8"/>
          </p:nvPr>
        </p:nvSpPr>
        <p:spPr/>
        <p:txBody>
          <a:bodyPr/>
          <a:lstStyle>
            <a:lvl1pPr>
              <a:defRPr/>
            </a:lvl1pPr>
          </a:lstStyle>
          <a:p>
            <a:pPr lvl="0"/>
            <a:fld id="{9B3C0064-9333-4124-9710-9766EF134255}" type="slidenum">
              <a:t>‹#›</a:t>
            </a:fld>
            <a:endParaRPr lang="nb-NO"/>
          </a:p>
        </p:txBody>
      </p:sp>
    </p:spTree>
    <p:extLst>
      <p:ext uri="{BB962C8B-B14F-4D97-AF65-F5344CB8AC3E}">
        <p14:creationId xmlns:p14="http://schemas.microsoft.com/office/powerpoint/2010/main" val="50069582"/>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801F5A-FDB6-4269-A1BC-64D016DCBEE4}"/>
              </a:ext>
            </a:extLst>
          </p:cNvPr>
          <p:cNvSpPr txBox="1">
            <a:spLocks noGrp="1"/>
          </p:cNvSpPr>
          <p:nvPr>
            <p:ph type="title"/>
          </p:nvPr>
        </p:nvSpPr>
        <p:spPr>
          <a:xfrm>
            <a:off x="839784" y="457200"/>
            <a:ext cx="3932240" cy="1600200"/>
          </a:xfrm>
        </p:spPr>
        <p:txBody>
          <a:bodyPr anchor="b"/>
          <a:lstStyle>
            <a:lvl1pPr>
              <a:defRPr sz="3200"/>
            </a:lvl1pPr>
          </a:lstStyle>
          <a:p>
            <a:pPr lvl="0"/>
            <a:r>
              <a:rPr lang="en-US"/>
              <a:t>Click to edit Master title style</a:t>
            </a:r>
            <a:endParaRPr lang="nb-NO"/>
          </a:p>
        </p:txBody>
      </p:sp>
      <p:sp>
        <p:nvSpPr>
          <p:cNvPr id="3" name="Picture Placeholder 2">
            <a:extLst>
              <a:ext uri="{FF2B5EF4-FFF2-40B4-BE49-F238E27FC236}">
                <a16:creationId xmlns:a16="http://schemas.microsoft.com/office/drawing/2014/main" id="{8BE3C5E7-D6C6-4519-91B9-81A4359C4014}"/>
              </a:ext>
            </a:extLst>
          </p:cNvPr>
          <p:cNvSpPr txBox="1">
            <a:spLocks noGrp="1"/>
          </p:cNvSpPr>
          <p:nvPr>
            <p:ph type="pic" idx="1"/>
          </p:nvPr>
        </p:nvSpPr>
        <p:spPr>
          <a:xfrm>
            <a:off x="5183184" y="987423"/>
            <a:ext cx="6172200" cy="4873623"/>
          </a:xfrm>
        </p:spPr>
        <p:txBody>
          <a:bodyPr/>
          <a:lstStyle>
            <a:lvl1pPr marL="0" indent="0">
              <a:buNone/>
              <a:defRPr sz="3200"/>
            </a:lvl1pPr>
          </a:lstStyle>
          <a:p>
            <a:pPr lvl="0"/>
            <a:r>
              <a:rPr lang="en-US"/>
              <a:t>Click icon to add picture</a:t>
            </a:r>
            <a:endParaRPr lang="nb-NO"/>
          </a:p>
        </p:txBody>
      </p:sp>
      <p:sp>
        <p:nvSpPr>
          <p:cNvPr id="4" name="Text Placeholder 3">
            <a:extLst>
              <a:ext uri="{FF2B5EF4-FFF2-40B4-BE49-F238E27FC236}">
                <a16:creationId xmlns:a16="http://schemas.microsoft.com/office/drawing/2014/main" id="{1CB8D6B5-0F69-426F-A1E1-BB3432FFB29E}"/>
              </a:ext>
            </a:extLst>
          </p:cNvPr>
          <p:cNvSpPr txBox="1">
            <a:spLocks noGrp="1"/>
          </p:cNvSpPr>
          <p:nvPr>
            <p:ph type="body" idx="2"/>
          </p:nvPr>
        </p:nvSpPr>
        <p:spPr>
          <a:xfrm>
            <a:off x="839784" y="2057400"/>
            <a:ext cx="3932240" cy="3811584"/>
          </a:xfrm>
        </p:spPr>
        <p:txBody>
          <a:bodyPr/>
          <a:lstStyle>
            <a:lvl1pPr marL="0" indent="0">
              <a:buNone/>
              <a:defRPr sz="1600"/>
            </a:lvl1pPr>
          </a:lstStyle>
          <a:p>
            <a:pPr lvl="0"/>
            <a:r>
              <a:rPr lang="en-US"/>
              <a:t>Edit Master text styles</a:t>
            </a:r>
          </a:p>
        </p:txBody>
      </p:sp>
      <p:sp>
        <p:nvSpPr>
          <p:cNvPr id="5" name="Date Placeholder 4">
            <a:extLst>
              <a:ext uri="{FF2B5EF4-FFF2-40B4-BE49-F238E27FC236}">
                <a16:creationId xmlns:a16="http://schemas.microsoft.com/office/drawing/2014/main" id="{C13159E2-6D9A-400B-A9A6-28D565729000}"/>
              </a:ext>
            </a:extLst>
          </p:cNvPr>
          <p:cNvSpPr txBox="1">
            <a:spLocks noGrp="1"/>
          </p:cNvSpPr>
          <p:nvPr>
            <p:ph type="dt" sz="half" idx="7"/>
          </p:nvPr>
        </p:nvSpPr>
        <p:spPr/>
        <p:txBody>
          <a:bodyPr/>
          <a:lstStyle>
            <a:lvl1pPr>
              <a:defRPr/>
            </a:lvl1pPr>
          </a:lstStyle>
          <a:p>
            <a:pPr lvl="0"/>
            <a:fld id="{06504276-B810-487C-A6DC-A839499F05F1}" type="datetime1">
              <a:rPr lang="nb-NO"/>
              <a:pPr lvl="0"/>
              <a:t>04.05.2020</a:t>
            </a:fld>
            <a:endParaRPr lang="nb-NO"/>
          </a:p>
        </p:txBody>
      </p:sp>
      <p:sp>
        <p:nvSpPr>
          <p:cNvPr id="6" name="Footer Placeholder 5">
            <a:extLst>
              <a:ext uri="{FF2B5EF4-FFF2-40B4-BE49-F238E27FC236}">
                <a16:creationId xmlns:a16="http://schemas.microsoft.com/office/drawing/2014/main" id="{3B2B1502-3F7F-457A-8A44-B6FD98001412}"/>
              </a:ext>
            </a:extLst>
          </p:cNvPr>
          <p:cNvSpPr txBox="1">
            <a:spLocks noGrp="1"/>
          </p:cNvSpPr>
          <p:nvPr>
            <p:ph type="ftr" sz="quarter" idx="9"/>
          </p:nvPr>
        </p:nvSpPr>
        <p:spPr/>
        <p:txBody>
          <a:bodyPr/>
          <a:lstStyle>
            <a:lvl1pPr>
              <a:defRPr/>
            </a:lvl1pPr>
          </a:lstStyle>
          <a:p>
            <a:pPr lvl="0"/>
            <a:endParaRPr lang="nb-NO"/>
          </a:p>
        </p:txBody>
      </p:sp>
      <p:sp>
        <p:nvSpPr>
          <p:cNvPr id="7" name="Slide Number Placeholder 6">
            <a:extLst>
              <a:ext uri="{FF2B5EF4-FFF2-40B4-BE49-F238E27FC236}">
                <a16:creationId xmlns:a16="http://schemas.microsoft.com/office/drawing/2014/main" id="{F282432F-6817-467E-85A6-7B749412985D}"/>
              </a:ext>
            </a:extLst>
          </p:cNvPr>
          <p:cNvSpPr txBox="1">
            <a:spLocks noGrp="1"/>
          </p:cNvSpPr>
          <p:nvPr>
            <p:ph type="sldNum" sz="quarter" idx="8"/>
          </p:nvPr>
        </p:nvSpPr>
        <p:spPr/>
        <p:txBody>
          <a:bodyPr/>
          <a:lstStyle>
            <a:lvl1pPr>
              <a:defRPr/>
            </a:lvl1pPr>
          </a:lstStyle>
          <a:p>
            <a:pPr lvl="0"/>
            <a:fld id="{1CDEB76B-17AF-44C4-8CE1-BEB7310E0251}" type="slidenum">
              <a:t>‹#›</a:t>
            </a:fld>
            <a:endParaRPr lang="nb-NO"/>
          </a:p>
        </p:txBody>
      </p:sp>
    </p:spTree>
    <p:extLst>
      <p:ext uri="{BB962C8B-B14F-4D97-AF65-F5344CB8AC3E}">
        <p14:creationId xmlns:p14="http://schemas.microsoft.com/office/powerpoint/2010/main" val="1439445395"/>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A54996-162B-4E86-AE67-C58188087EEE}"/>
              </a:ext>
            </a:extLst>
          </p:cNvPr>
          <p:cNvSpPr txBox="1">
            <a:spLocks noGrp="1"/>
          </p:cNvSpPr>
          <p:nvPr>
            <p:ph type="title"/>
          </p:nvPr>
        </p:nvSpPr>
        <p:spPr/>
        <p:txBody>
          <a:bodyPr/>
          <a:lstStyle>
            <a:lvl1pPr>
              <a:defRPr/>
            </a:lvl1pPr>
          </a:lstStyle>
          <a:p>
            <a:pPr lvl="0"/>
            <a:r>
              <a:rPr lang="en-US"/>
              <a:t>Click to edit Master title style</a:t>
            </a:r>
            <a:endParaRPr lang="nb-NO"/>
          </a:p>
        </p:txBody>
      </p:sp>
      <p:sp>
        <p:nvSpPr>
          <p:cNvPr id="3" name="Vertical Text Placeholder 2">
            <a:extLst>
              <a:ext uri="{FF2B5EF4-FFF2-40B4-BE49-F238E27FC236}">
                <a16:creationId xmlns:a16="http://schemas.microsoft.com/office/drawing/2014/main" id="{2E837D8C-19D0-4B82-A892-988DF679DE4F}"/>
              </a:ext>
            </a:extLst>
          </p:cNvPr>
          <p:cNvSpPr txBox="1">
            <a:spLocks noGrp="1"/>
          </p:cNvSpPr>
          <p:nvPr>
            <p:ph type="body" orient="vert" idx="1"/>
          </p:nvPr>
        </p:nvSpPr>
        <p:spPr/>
        <p:txBody>
          <a:bodyPr vert="eaVert"/>
          <a:lstStyle>
            <a:lvl1pPr>
              <a:defRPr/>
            </a:lvl1pPr>
            <a:lvl2pPr>
              <a:defRPr/>
            </a:lvl2pPr>
            <a:lvl3pPr>
              <a:defRPr/>
            </a:lvl3pPr>
            <a:lvl4pPr>
              <a:defRPr/>
            </a:lvl4pPr>
            <a:lvl5pPr>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nb-NO"/>
          </a:p>
        </p:txBody>
      </p:sp>
      <p:sp>
        <p:nvSpPr>
          <p:cNvPr id="4" name="Date Placeholder 3">
            <a:extLst>
              <a:ext uri="{FF2B5EF4-FFF2-40B4-BE49-F238E27FC236}">
                <a16:creationId xmlns:a16="http://schemas.microsoft.com/office/drawing/2014/main" id="{2F000352-CAFB-4324-AE2F-E323643B6CF6}"/>
              </a:ext>
            </a:extLst>
          </p:cNvPr>
          <p:cNvSpPr txBox="1">
            <a:spLocks noGrp="1"/>
          </p:cNvSpPr>
          <p:nvPr>
            <p:ph type="dt" sz="half" idx="7"/>
          </p:nvPr>
        </p:nvSpPr>
        <p:spPr/>
        <p:txBody>
          <a:bodyPr/>
          <a:lstStyle>
            <a:lvl1pPr>
              <a:defRPr/>
            </a:lvl1pPr>
          </a:lstStyle>
          <a:p>
            <a:pPr lvl="0"/>
            <a:fld id="{89CB7877-CAF3-4B4A-AA4A-3258DCF0F9F5}" type="datetime1">
              <a:rPr lang="nb-NO"/>
              <a:pPr lvl="0"/>
              <a:t>04.05.2020</a:t>
            </a:fld>
            <a:endParaRPr lang="nb-NO"/>
          </a:p>
        </p:txBody>
      </p:sp>
      <p:sp>
        <p:nvSpPr>
          <p:cNvPr id="5" name="Footer Placeholder 4">
            <a:extLst>
              <a:ext uri="{FF2B5EF4-FFF2-40B4-BE49-F238E27FC236}">
                <a16:creationId xmlns:a16="http://schemas.microsoft.com/office/drawing/2014/main" id="{01B98407-5D7F-43D9-AD38-51990176C71A}"/>
              </a:ext>
            </a:extLst>
          </p:cNvPr>
          <p:cNvSpPr txBox="1">
            <a:spLocks noGrp="1"/>
          </p:cNvSpPr>
          <p:nvPr>
            <p:ph type="ftr" sz="quarter" idx="9"/>
          </p:nvPr>
        </p:nvSpPr>
        <p:spPr/>
        <p:txBody>
          <a:bodyPr/>
          <a:lstStyle>
            <a:lvl1pPr>
              <a:defRPr/>
            </a:lvl1pPr>
          </a:lstStyle>
          <a:p>
            <a:pPr lvl="0"/>
            <a:endParaRPr lang="nb-NO"/>
          </a:p>
        </p:txBody>
      </p:sp>
      <p:sp>
        <p:nvSpPr>
          <p:cNvPr id="6" name="Slide Number Placeholder 5">
            <a:extLst>
              <a:ext uri="{FF2B5EF4-FFF2-40B4-BE49-F238E27FC236}">
                <a16:creationId xmlns:a16="http://schemas.microsoft.com/office/drawing/2014/main" id="{C8F0999D-02DE-41DF-A6AE-94302625DEC9}"/>
              </a:ext>
            </a:extLst>
          </p:cNvPr>
          <p:cNvSpPr txBox="1">
            <a:spLocks noGrp="1"/>
          </p:cNvSpPr>
          <p:nvPr>
            <p:ph type="sldNum" sz="quarter" idx="8"/>
          </p:nvPr>
        </p:nvSpPr>
        <p:spPr/>
        <p:txBody>
          <a:bodyPr/>
          <a:lstStyle>
            <a:lvl1pPr>
              <a:defRPr/>
            </a:lvl1pPr>
          </a:lstStyle>
          <a:p>
            <a:pPr lvl="0"/>
            <a:fld id="{04D6E4A9-4845-413A-9EB8-EDCA9C7357F8}" type="slidenum">
              <a:t>‹#›</a:t>
            </a:fld>
            <a:endParaRPr lang="nb-NO"/>
          </a:p>
        </p:txBody>
      </p:sp>
    </p:spTree>
    <p:extLst>
      <p:ext uri="{BB962C8B-B14F-4D97-AF65-F5344CB8AC3E}">
        <p14:creationId xmlns:p14="http://schemas.microsoft.com/office/powerpoint/2010/main" val="4068877759"/>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F5DBEF76-DA46-49C5-BFF7-A1911B0D32D8}"/>
              </a:ext>
            </a:extLst>
          </p:cNvPr>
          <p:cNvSpPr txBox="1">
            <a:spLocks noGrp="1"/>
          </p:cNvSpPr>
          <p:nvPr>
            <p:ph type="title" orient="vert"/>
          </p:nvPr>
        </p:nvSpPr>
        <p:spPr>
          <a:xfrm>
            <a:off x="8724903" y="365129"/>
            <a:ext cx="2628899" cy="5811834"/>
          </a:xfrm>
        </p:spPr>
        <p:txBody>
          <a:bodyPr vert="eaVert"/>
          <a:lstStyle>
            <a:lvl1pPr>
              <a:defRPr/>
            </a:lvl1pPr>
          </a:lstStyle>
          <a:p>
            <a:pPr lvl="0"/>
            <a:r>
              <a:rPr lang="en-US"/>
              <a:t>Click to edit Master title style</a:t>
            </a:r>
            <a:endParaRPr lang="nb-NO"/>
          </a:p>
        </p:txBody>
      </p:sp>
      <p:sp>
        <p:nvSpPr>
          <p:cNvPr id="3" name="Vertical Text Placeholder 2">
            <a:extLst>
              <a:ext uri="{FF2B5EF4-FFF2-40B4-BE49-F238E27FC236}">
                <a16:creationId xmlns:a16="http://schemas.microsoft.com/office/drawing/2014/main" id="{79FCD622-CD5B-463A-BE67-E4A9568A9672}"/>
              </a:ext>
            </a:extLst>
          </p:cNvPr>
          <p:cNvSpPr txBox="1">
            <a:spLocks noGrp="1"/>
          </p:cNvSpPr>
          <p:nvPr>
            <p:ph type="body" orient="vert" idx="1"/>
          </p:nvPr>
        </p:nvSpPr>
        <p:spPr>
          <a:xfrm>
            <a:off x="838203" y="365129"/>
            <a:ext cx="7734296" cy="5811834"/>
          </a:xfrm>
        </p:spPr>
        <p:txBody>
          <a:bodyPr vert="eaVert"/>
          <a:lstStyle>
            <a:lvl1pPr>
              <a:defRPr/>
            </a:lvl1pPr>
            <a:lvl2pPr>
              <a:defRPr/>
            </a:lvl2pPr>
            <a:lvl3pPr>
              <a:defRPr/>
            </a:lvl3pPr>
            <a:lvl4pPr>
              <a:defRPr/>
            </a:lvl4pPr>
            <a:lvl5pPr>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nb-NO"/>
          </a:p>
        </p:txBody>
      </p:sp>
      <p:sp>
        <p:nvSpPr>
          <p:cNvPr id="4" name="Date Placeholder 3">
            <a:extLst>
              <a:ext uri="{FF2B5EF4-FFF2-40B4-BE49-F238E27FC236}">
                <a16:creationId xmlns:a16="http://schemas.microsoft.com/office/drawing/2014/main" id="{90A178C3-C1CC-4E34-93AA-C51900E0F05D}"/>
              </a:ext>
            </a:extLst>
          </p:cNvPr>
          <p:cNvSpPr txBox="1">
            <a:spLocks noGrp="1"/>
          </p:cNvSpPr>
          <p:nvPr>
            <p:ph type="dt" sz="half" idx="7"/>
          </p:nvPr>
        </p:nvSpPr>
        <p:spPr/>
        <p:txBody>
          <a:bodyPr/>
          <a:lstStyle>
            <a:lvl1pPr>
              <a:defRPr/>
            </a:lvl1pPr>
          </a:lstStyle>
          <a:p>
            <a:pPr lvl="0"/>
            <a:fld id="{946B205B-7F52-4151-85BD-6B1083C07B53}" type="datetime1">
              <a:rPr lang="nb-NO"/>
              <a:pPr lvl="0"/>
              <a:t>04.05.2020</a:t>
            </a:fld>
            <a:endParaRPr lang="nb-NO"/>
          </a:p>
        </p:txBody>
      </p:sp>
      <p:sp>
        <p:nvSpPr>
          <p:cNvPr id="5" name="Footer Placeholder 4">
            <a:extLst>
              <a:ext uri="{FF2B5EF4-FFF2-40B4-BE49-F238E27FC236}">
                <a16:creationId xmlns:a16="http://schemas.microsoft.com/office/drawing/2014/main" id="{4381812F-AB3E-42BB-A8FD-875B4E5E9340}"/>
              </a:ext>
            </a:extLst>
          </p:cNvPr>
          <p:cNvSpPr txBox="1">
            <a:spLocks noGrp="1"/>
          </p:cNvSpPr>
          <p:nvPr>
            <p:ph type="ftr" sz="quarter" idx="9"/>
          </p:nvPr>
        </p:nvSpPr>
        <p:spPr/>
        <p:txBody>
          <a:bodyPr/>
          <a:lstStyle>
            <a:lvl1pPr>
              <a:defRPr/>
            </a:lvl1pPr>
          </a:lstStyle>
          <a:p>
            <a:pPr lvl="0"/>
            <a:endParaRPr lang="nb-NO"/>
          </a:p>
        </p:txBody>
      </p:sp>
      <p:sp>
        <p:nvSpPr>
          <p:cNvPr id="6" name="Slide Number Placeholder 5">
            <a:extLst>
              <a:ext uri="{FF2B5EF4-FFF2-40B4-BE49-F238E27FC236}">
                <a16:creationId xmlns:a16="http://schemas.microsoft.com/office/drawing/2014/main" id="{14FCF62E-F069-4889-BAE3-814634D6FE87}"/>
              </a:ext>
            </a:extLst>
          </p:cNvPr>
          <p:cNvSpPr txBox="1">
            <a:spLocks noGrp="1"/>
          </p:cNvSpPr>
          <p:nvPr>
            <p:ph type="sldNum" sz="quarter" idx="8"/>
          </p:nvPr>
        </p:nvSpPr>
        <p:spPr/>
        <p:txBody>
          <a:bodyPr/>
          <a:lstStyle>
            <a:lvl1pPr>
              <a:defRPr/>
            </a:lvl1pPr>
          </a:lstStyle>
          <a:p>
            <a:pPr lvl="0"/>
            <a:fld id="{16065E39-951B-4CBA-9716-678B27A5152A}" type="slidenum">
              <a:t>‹#›</a:t>
            </a:fld>
            <a:endParaRPr lang="nb-NO"/>
          </a:p>
        </p:txBody>
      </p:sp>
    </p:spTree>
    <p:extLst>
      <p:ext uri="{BB962C8B-B14F-4D97-AF65-F5344CB8AC3E}">
        <p14:creationId xmlns:p14="http://schemas.microsoft.com/office/powerpoint/2010/main" val="100478276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3.xml"/><Relationship Id="rId13" Type="http://schemas.openxmlformats.org/officeDocument/2006/relationships/image" Target="../media/image1.png"/><Relationship Id="rId3" Type="http://schemas.openxmlformats.org/officeDocument/2006/relationships/slideLayout" Target="../slideLayouts/slideLayout58.xml"/><Relationship Id="rId7" Type="http://schemas.openxmlformats.org/officeDocument/2006/relationships/slideLayout" Target="../slideLayouts/slideLayout62.xml"/><Relationship Id="rId12" Type="http://schemas.openxmlformats.org/officeDocument/2006/relationships/theme" Target="../theme/theme6.xml"/><Relationship Id="rId2" Type="http://schemas.openxmlformats.org/officeDocument/2006/relationships/slideLayout" Target="../slideLayouts/slideLayout57.xml"/><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5" Type="http://schemas.openxmlformats.org/officeDocument/2006/relationships/slideLayout" Target="../slideLayouts/slideLayout60.xml"/><Relationship Id="rId10" Type="http://schemas.openxmlformats.org/officeDocument/2006/relationships/slideLayout" Target="../slideLayouts/slideLayout65.xml"/><Relationship Id="rId4" Type="http://schemas.openxmlformats.org/officeDocument/2006/relationships/slideLayout" Target="../slideLayouts/slideLayout59.xml"/><Relationship Id="rId9" Type="http://schemas.openxmlformats.org/officeDocument/2006/relationships/slideLayout" Target="../slideLayouts/slideLayout64.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4.xml"/><Relationship Id="rId3" Type="http://schemas.openxmlformats.org/officeDocument/2006/relationships/slideLayout" Target="../slideLayouts/slideLayout69.xml"/><Relationship Id="rId7" Type="http://schemas.openxmlformats.org/officeDocument/2006/relationships/slideLayout" Target="../slideLayouts/slideLayout73.xml"/><Relationship Id="rId12" Type="http://schemas.openxmlformats.org/officeDocument/2006/relationships/theme" Target="../theme/theme7.xml"/><Relationship Id="rId2" Type="http://schemas.openxmlformats.org/officeDocument/2006/relationships/slideLayout" Target="../slideLayouts/slideLayout68.xml"/><Relationship Id="rId1" Type="http://schemas.openxmlformats.org/officeDocument/2006/relationships/slideLayout" Target="../slideLayouts/slideLayout67.xml"/><Relationship Id="rId6" Type="http://schemas.openxmlformats.org/officeDocument/2006/relationships/slideLayout" Target="../slideLayouts/slideLayout72.xml"/><Relationship Id="rId11" Type="http://schemas.openxmlformats.org/officeDocument/2006/relationships/slideLayout" Target="../slideLayouts/slideLayout77.xml"/><Relationship Id="rId5" Type="http://schemas.openxmlformats.org/officeDocument/2006/relationships/slideLayout" Target="../slideLayouts/slideLayout71.xml"/><Relationship Id="rId10" Type="http://schemas.openxmlformats.org/officeDocument/2006/relationships/slideLayout" Target="../slideLayouts/slideLayout76.xml"/><Relationship Id="rId4" Type="http://schemas.openxmlformats.org/officeDocument/2006/relationships/slideLayout" Target="../slideLayouts/slideLayout70.xml"/><Relationship Id="rId9" Type="http://schemas.openxmlformats.org/officeDocument/2006/relationships/slideLayout" Target="../slideLayouts/slideLayout75.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85.xml"/><Relationship Id="rId3" Type="http://schemas.openxmlformats.org/officeDocument/2006/relationships/slideLayout" Target="../slideLayouts/slideLayout80.xml"/><Relationship Id="rId7" Type="http://schemas.openxmlformats.org/officeDocument/2006/relationships/slideLayout" Target="../slideLayouts/slideLayout84.xml"/><Relationship Id="rId12" Type="http://schemas.openxmlformats.org/officeDocument/2006/relationships/theme" Target="../theme/theme8.xml"/><Relationship Id="rId2" Type="http://schemas.openxmlformats.org/officeDocument/2006/relationships/slideLayout" Target="../slideLayouts/slideLayout79.xml"/><Relationship Id="rId1" Type="http://schemas.openxmlformats.org/officeDocument/2006/relationships/slideLayout" Target="../slideLayouts/slideLayout78.xml"/><Relationship Id="rId6" Type="http://schemas.openxmlformats.org/officeDocument/2006/relationships/slideLayout" Target="../slideLayouts/slideLayout83.xml"/><Relationship Id="rId11" Type="http://schemas.openxmlformats.org/officeDocument/2006/relationships/slideLayout" Target="../slideLayouts/slideLayout88.xml"/><Relationship Id="rId5" Type="http://schemas.openxmlformats.org/officeDocument/2006/relationships/slideLayout" Target="../slideLayouts/slideLayout82.xml"/><Relationship Id="rId10" Type="http://schemas.openxmlformats.org/officeDocument/2006/relationships/slideLayout" Target="../slideLayouts/slideLayout87.xml"/><Relationship Id="rId4" Type="http://schemas.openxmlformats.org/officeDocument/2006/relationships/slideLayout" Target="../slideLayouts/slideLayout81.xml"/><Relationship Id="rId9" Type="http://schemas.openxmlformats.org/officeDocument/2006/relationships/slideLayout" Target="../slideLayouts/slideLayout86.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96.xml"/><Relationship Id="rId3" Type="http://schemas.openxmlformats.org/officeDocument/2006/relationships/slideLayout" Target="../slideLayouts/slideLayout91.xml"/><Relationship Id="rId7" Type="http://schemas.openxmlformats.org/officeDocument/2006/relationships/slideLayout" Target="../slideLayouts/slideLayout95.xml"/><Relationship Id="rId12" Type="http://schemas.openxmlformats.org/officeDocument/2006/relationships/theme" Target="../theme/theme9.xml"/><Relationship Id="rId2" Type="http://schemas.openxmlformats.org/officeDocument/2006/relationships/slideLayout" Target="../slideLayouts/slideLayout90.xml"/><Relationship Id="rId1" Type="http://schemas.openxmlformats.org/officeDocument/2006/relationships/slideLayout" Target="../slideLayouts/slideLayout89.xml"/><Relationship Id="rId6" Type="http://schemas.openxmlformats.org/officeDocument/2006/relationships/slideLayout" Target="../slideLayouts/slideLayout94.xml"/><Relationship Id="rId11" Type="http://schemas.openxmlformats.org/officeDocument/2006/relationships/slideLayout" Target="../slideLayouts/slideLayout99.xml"/><Relationship Id="rId5" Type="http://schemas.openxmlformats.org/officeDocument/2006/relationships/slideLayout" Target="../slideLayouts/slideLayout93.xml"/><Relationship Id="rId10" Type="http://schemas.openxmlformats.org/officeDocument/2006/relationships/slideLayout" Target="../slideLayouts/slideLayout98.xml"/><Relationship Id="rId4" Type="http://schemas.openxmlformats.org/officeDocument/2006/relationships/slideLayout" Target="../slideLayouts/slideLayout92.xml"/><Relationship Id="rId9" Type="http://schemas.openxmlformats.org/officeDocument/2006/relationships/slideLayout" Target="../slideLayouts/slideLayout9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99EFAF7-6237-4A46-9CBE-22E044772D3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nb-NO"/>
          </a:p>
        </p:txBody>
      </p:sp>
      <p:sp>
        <p:nvSpPr>
          <p:cNvPr id="3" name="Text Placeholder 2">
            <a:extLst>
              <a:ext uri="{FF2B5EF4-FFF2-40B4-BE49-F238E27FC236}">
                <a16:creationId xmlns:a16="http://schemas.microsoft.com/office/drawing/2014/main" id="{474C26BD-5192-4D9E-9D8A-A805D5CF30D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nb-NO"/>
          </a:p>
        </p:txBody>
      </p:sp>
      <p:sp>
        <p:nvSpPr>
          <p:cNvPr id="4" name="Date Placeholder 3">
            <a:extLst>
              <a:ext uri="{FF2B5EF4-FFF2-40B4-BE49-F238E27FC236}">
                <a16:creationId xmlns:a16="http://schemas.microsoft.com/office/drawing/2014/main" id="{D6CB1923-2772-4C8A-9127-277EB19C9B2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5A1E015-9782-4EC3-8F08-48F98B294581}" type="datetimeFigureOut">
              <a:rPr lang="nb-NO" smtClean="0"/>
              <a:t>04.05.2020</a:t>
            </a:fld>
            <a:endParaRPr lang="nb-NO"/>
          </a:p>
        </p:txBody>
      </p:sp>
      <p:sp>
        <p:nvSpPr>
          <p:cNvPr id="5" name="Footer Placeholder 4">
            <a:extLst>
              <a:ext uri="{FF2B5EF4-FFF2-40B4-BE49-F238E27FC236}">
                <a16:creationId xmlns:a16="http://schemas.microsoft.com/office/drawing/2014/main" id="{6BEC8A5C-78A7-43E5-B11F-31B6A3FC6F3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b-NO"/>
          </a:p>
        </p:txBody>
      </p:sp>
      <p:sp>
        <p:nvSpPr>
          <p:cNvPr id="6" name="Slide Number Placeholder 5">
            <a:extLst>
              <a:ext uri="{FF2B5EF4-FFF2-40B4-BE49-F238E27FC236}">
                <a16:creationId xmlns:a16="http://schemas.microsoft.com/office/drawing/2014/main" id="{89EA8B25-CC9D-42FD-A470-3D94DE0B977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6AA83FD-B083-4559-8CB9-9E61EB65E776}" type="slidenum">
              <a:rPr lang="nb-NO" smtClean="0"/>
              <a:t>‹#›</a:t>
            </a:fld>
            <a:endParaRPr lang="nb-NO"/>
          </a:p>
        </p:txBody>
      </p:sp>
    </p:spTree>
    <p:extLst>
      <p:ext uri="{BB962C8B-B14F-4D97-AF65-F5344CB8AC3E}">
        <p14:creationId xmlns:p14="http://schemas.microsoft.com/office/powerpoint/2010/main" val="38400622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3F74EF5-9336-4F13-92FC-BC1F9F308FB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nb-NO"/>
          </a:p>
        </p:txBody>
      </p:sp>
      <p:sp>
        <p:nvSpPr>
          <p:cNvPr id="3" name="Text Placeholder 2">
            <a:extLst>
              <a:ext uri="{FF2B5EF4-FFF2-40B4-BE49-F238E27FC236}">
                <a16:creationId xmlns:a16="http://schemas.microsoft.com/office/drawing/2014/main" id="{BC254859-55D8-42A3-A7A4-A098A09829B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nb-NO"/>
          </a:p>
        </p:txBody>
      </p:sp>
      <p:sp>
        <p:nvSpPr>
          <p:cNvPr id="4" name="Date Placeholder 3">
            <a:extLst>
              <a:ext uri="{FF2B5EF4-FFF2-40B4-BE49-F238E27FC236}">
                <a16:creationId xmlns:a16="http://schemas.microsoft.com/office/drawing/2014/main" id="{1BD39823-9962-4080-A49B-59FA03AAB56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F664420-10A8-4B33-9B52-64F5E876752C}" type="datetimeFigureOut">
              <a:rPr lang="nb-NO" smtClean="0"/>
              <a:t>04.05.2020</a:t>
            </a:fld>
            <a:endParaRPr lang="nb-NO"/>
          </a:p>
        </p:txBody>
      </p:sp>
      <p:sp>
        <p:nvSpPr>
          <p:cNvPr id="5" name="Footer Placeholder 4">
            <a:extLst>
              <a:ext uri="{FF2B5EF4-FFF2-40B4-BE49-F238E27FC236}">
                <a16:creationId xmlns:a16="http://schemas.microsoft.com/office/drawing/2014/main" id="{8162C10F-8EC0-4CCD-8535-642291DD4E2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b-NO"/>
          </a:p>
        </p:txBody>
      </p:sp>
      <p:sp>
        <p:nvSpPr>
          <p:cNvPr id="6" name="Slide Number Placeholder 5">
            <a:extLst>
              <a:ext uri="{FF2B5EF4-FFF2-40B4-BE49-F238E27FC236}">
                <a16:creationId xmlns:a16="http://schemas.microsoft.com/office/drawing/2014/main" id="{FA84CF80-3754-4740-9619-006DA87F197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4E1379D-808C-462B-9D83-2625ABA9213B}" type="slidenum">
              <a:rPr lang="nb-NO" smtClean="0"/>
              <a:t>‹#›</a:t>
            </a:fld>
            <a:endParaRPr lang="nb-NO"/>
          </a:p>
        </p:txBody>
      </p:sp>
    </p:spTree>
    <p:extLst>
      <p:ext uri="{BB962C8B-B14F-4D97-AF65-F5344CB8AC3E}">
        <p14:creationId xmlns:p14="http://schemas.microsoft.com/office/powerpoint/2010/main" val="151392960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ssholder for tittel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nb-NO"/>
              <a:t>Klikk for å redigere tittelstil</a:t>
            </a:r>
          </a:p>
        </p:txBody>
      </p:sp>
      <p:sp>
        <p:nvSpPr>
          <p:cNvPr id="3" name="Plassholder for tekst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dato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44A16E5-087B-4E6E-BCD8-41E8DA8FC410}" type="datetimeFigureOut">
              <a:rPr lang="nb-NO" smtClean="0"/>
              <a:t>04.05.2020</a:t>
            </a:fld>
            <a:endParaRPr lang="nb-NO"/>
          </a:p>
        </p:txBody>
      </p:sp>
      <p:sp>
        <p:nvSpPr>
          <p:cNvPr id="5" name="Plassholder for bunntekst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b-NO"/>
          </a:p>
        </p:txBody>
      </p:sp>
      <p:sp>
        <p:nvSpPr>
          <p:cNvPr id="6" name="Plassholder for lysbildenumm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F84BC6A-603A-46BA-9571-97B4708869CE}" type="slidenum">
              <a:rPr lang="nb-NO" smtClean="0"/>
              <a:t>‹#›</a:t>
            </a:fld>
            <a:endParaRPr lang="nb-NO"/>
          </a:p>
        </p:txBody>
      </p:sp>
    </p:spTree>
    <p:extLst>
      <p:ext uri="{BB962C8B-B14F-4D97-AF65-F5344CB8AC3E}">
        <p14:creationId xmlns:p14="http://schemas.microsoft.com/office/powerpoint/2010/main" val="645096116"/>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A1F7213-F0AC-48C6-B635-4138A848F04D}"/>
              </a:ext>
            </a:extLst>
          </p:cNvPr>
          <p:cNvSpPr txBox="1">
            <a:spLocks noGrp="1"/>
          </p:cNvSpPr>
          <p:nvPr>
            <p:ph type="title"/>
          </p:nvPr>
        </p:nvSpPr>
        <p:spPr>
          <a:xfrm>
            <a:off x="838203" y="365131"/>
            <a:ext cx="10515600" cy="1325559"/>
          </a:xfrm>
          <a:prstGeom prst="rect">
            <a:avLst/>
          </a:prstGeom>
          <a:noFill/>
          <a:ln>
            <a:noFill/>
          </a:ln>
        </p:spPr>
        <p:txBody>
          <a:bodyPr vert="horz" wrap="square" lIns="91440" tIns="45720" rIns="91440" bIns="45720" anchor="ctr" anchorCtr="0" compatLnSpc="1">
            <a:normAutofit/>
          </a:bodyPr>
          <a:lstStyle/>
          <a:p>
            <a:pPr lvl="0"/>
            <a:r>
              <a:rPr lang="en-US"/>
              <a:t>Click to edit Master title style</a:t>
            </a:r>
            <a:endParaRPr lang="nb-NO"/>
          </a:p>
        </p:txBody>
      </p:sp>
      <p:sp>
        <p:nvSpPr>
          <p:cNvPr id="3" name="Text Placeholder 2">
            <a:extLst>
              <a:ext uri="{FF2B5EF4-FFF2-40B4-BE49-F238E27FC236}">
                <a16:creationId xmlns:a16="http://schemas.microsoft.com/office/drawing/2014/main" id="{C84394C5-D4AB-46BE-8684-9BCD687D3A9B}"/>
              </a:ext>
            </a:extLst>
          </p:cNvPr>
          <p:cNvSpPr txBox="1">
            <a:spLocks noGrp="1"/>
          </p:cNvSpPr>
          <p:nvPr>
            <p:ph type="body" idx="1"/>
          </p:nvPr>
        </p:nvSpPr>
        <p:spPr>
          <a:xfrm>
            <a:off x="838203" y="1825627"/>
            <a:ext cx="10515600" cy="4351336"/>
          </a:xfrm>
          <a:prstGeom prst="rect">
            <a:avLst/>
          </a:prstGeom>
          <a:noFill/>
          <a:ln>
            <a:noFill/>
          </a:ln>
        </p:spPr>
        <p:txBody>
          <a:bodyPr vert="horz" wrap="square" lIns="91440" tIns="45720" rIns="91440" bIns="45720" anchor="t" anchorCtr="0" compatLnSpc="1">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nb-NO"/>
          </a:p>
        </p:txBody>
      </p:sp>
      <p:sp>
        <p:nvSpPr>
          <p:cNvPr id="4" name="Date Placeholder 3">
            <a:extLst>
              <a:ext uri="{FF2B5EF4-FFF2-40B4-BE49-F238E27FC236}">
                <a16:creationId xmlns:a16="http://schemas.microsoft.com/office/drawing/2014/main" id="{F1D45A0D-014F-4B95-A6EF-590798AC0971}"/>
              </a:ext>
            </a:extLst>
          </p:cNvPr>
          <p:cNvSpPr txBox="1">
            <a:spLocks noGrp="1"/>
          </p:cNvSpPr>
          <p:nvPr>
            <p:ph type="dt" sz="half" idx="2"/>
          </p:nvPr>
        </p:nvSpPr>
        <p:spPr>
          <a:xfrm>
            <a:off x="838203" y="6356353"/>
            <a:ext cx="2743200" cy="365129"/>
          </a:xfrm>
          <a:prstGeom prst="rect">
            <a:avLst/>
          </a:prstGeom>
          <a:noFill/>
          <a:ln>
            <a:noFill/>
          </a:ln>
        </p:spPr>
        <p:txBody>
          <a:bodyPr vert="horz" wrap="square" lIns="91440" tIns="45720" rIns="91440" bIns="45720" anchor="ctr" anchorCtr="0" compatLnSpc="1">
            <a:noAutofit/>
          </a:bodyPr>
          <a:lstStyle>
            <a:lvl1pPr marL="0" marR="0" lvl="0" indent="0" algn="l" defTabSz="685800" rtl="0" fontAlgn="auto" hangingPunct="1">
              <a:lnSpc>
                <a:spcPct val="100000"/>
              </a:lnSpc>
              <a:spcBef>
                <a:spcPts val="0"/>
              </a:spcBef>
              <a:spcAft>
                <a:spcPts val="0"/>
              </a:spcAft>
              <a:buNone/>
              <a:tabLst/>
              <a:defRPr lang="nb-NO" sz="900" b="0" i="0" u="none" strike="noStrike" kern="1200" cap="none" spc="0" baseline="0">
                <a:solidFill>
                  <a:srgbClr val="898989"/>
                </a:solidFill>
                <a:uFillTx/>
                <a:latin typeface="Calibri"/>
              </a:defRPr>
            </a:lvl1pPr>
          </a:lstStyle>
          <a:p>
            <a:pPr lvl="0"/>
            <a:fld id="{E7CE5C0F-DBEB-4EC9-BC1F-E42EF43E2ECB}" type="datetime1">
              <a:rPr lang="nb-NO"/>
              <a:pPr lvl="0"/>
              <a:t>04.05.2020</a:t>
            </a:fld>
            <a:endParaRPr lang="nb-NO"/>
          </a:p>
        </p:txBody>
      </p:sp>
      <p:sp>
        <p:nvSpPr>
          <p:cNvPr id="5" name="Footer Placeholder 4">
            <a:extLst>
              <a:ext uri="{FF2B5EF4-FFF2-40B4-BE49-F238E27FC236}">
                <a16:creationId xmlns:a16="http://schemas.microsoft.com/office/drawing/2014/main" id="{6343C960-8506-4EC4-B8AE-BF7F401F9D9B}"/>
              </a:ext>
            </a:extLst>
          </p:cNvPr>
          <p:cNvSpPr txBox="1">
            <a:spLocks noGrp="1"/>
          </p:cNvSpPr>
          <p:nvPr>
            <p:ph type="ftr" sz="quarter" idx="3"/>
          </p:nvPr>
        </p:nvSpPr>
        <p:spPr>
          <a:xfrm>
            <a:off x="4038603" y="6356353"/>
            <a:ext cx="4114800" cy="365129"/>
          </a:xfrm>
          <a:prstGeom prst="rect">
            <a:avLst/>
          </a:prstGeom>
          <a:noFill/>
          <a:ln>
            <a:noFill/>
          </a:ln>
        </p:spPr>
        <p:txBody>
          <a:bodyPr vert="horz" wrap="square" lIns="91440" tIns="45720" rIns="91440" bIns="45720" anchor="ctr" anchorCtr="1" compatLnSpc="1">
            <a:noAutofit/>
          </a:bodyPr>
          <a:lstStyle>
            <a:lvl1pPr marL="0" marR="0" lvl="0" indent="0" algn="ctr" defTabSz="685800" rtl="0" fontAlgn="auto" hangingPunct="1">
              <a:lnSpc>
                <a:spcPct val="100000"/>
              </a:lnSpc>
              <a:spcBef>
                <a:spcPts val="0"/>
              </a:spcBef>
              <a:spcAft>
                <a:spcPts val="0"/>
              </a:spcAft>
              <a:buNone/>
              <a:tabLst/>
              <a:defRPr lang="nb-NO" sz="900" b="0" i="0" u="none" strike="noStrike" kern="1200" cap="none" spc="0" baseline="0">
                <a:solidFill>
                  <a:srgbClr val="898989"/>
                </a:solidFill>
                <a:uFillTx/>
                <a:latin typeface="Calibri"/>
              </a:defRPr>
            </a:lvl1pPr>
          </a:lstStyle>
          <a:p>
            <a:pPr lvl="0"/>
            <a:endParaRPr lang="nb-NO"/>
          </a:p>
        </p:txBody>
      </p:sp>
      <p:sp>
        <p:nvSpPr>
          <p:cNvPr id="6" name="Slide Number Placeholder 5">
            <a:extLst>
              <a:ext uri="{FF2B5EF4-FFF2-40B4-BE49-F238E27FC236}">
                <a16:creationId xmlns:a16="http://schemas.microsoft.com/office/drawing/2014/main" id="{69A374BF-2906-4A02-BB6B-CF0BBB7AD37C}"/>
              </a:ext>
            </a:extLst>
          </p:cNvPr>
          <p:cNvSpPr txBox="1">
            <a:spLocks noGrp="1"/>
          </p:cNvSpPr>
          <p:nvPr>
            <p:ph type="sldNum" sz="quarter" idx="4"/>
          </p:nvPr>
        </p:nvSpPr>
        <p:spPr>
          <a:xfrm>
            <a:off x="8610603" y="6356353"/>
            <a:ext cx="2743200" cy="365129"/>
          </a:xfrm>
          <a:prstGeom prst="rect">
            <a:avLst/>
          </a:prstGeom>
          <a:noFill/>
          <a:ln>
            <a:noFill/>
          </a:ln>
        </p:spPr>
        <p:txBody>
          <a:bodyPr vert="horz" wrap="square" lIns="91440" tIns="45720" rIns="91440" bIns="45720" anchor="ctr" anchorCtr="0" compatLnSpc="1">
            <a:noAutofit/>
          </a:bodyPr>
          <a:lstStyle>
            <a:lvl1pPr marL="0" marR="0" lvl="0" indent="0" algn="r" defTabSz="685800" rtl="0" fontAlgn="auto" hangingPunct="1">
              <a:lnSpc>
                <a:spcPct val="100000"/>
              </a:lnSpc>
              <a:spcBef>
                <a:spcPts val="0"/>
              </a:spcBef>
              <a:spcAft>
                <a:spcPts val="0"/>
              </a:spcAft>
              <a:buNone/>
              <a:tabLst/>
              <a:defRPr lang="nb-NO" sz="900" b="0" i="0" u="none" strike="noStrike" kern="1200" cap="none" spc="0" baseline="0">
                <a:solidFill>
                  <a:srgbClr val="898989"/>
                </a:solidFill>
                <a:uFillTx/>
                <a:latin typeface="Calibri"/>
              </a:defRPr>
            </a:lvl1pPr>
          </a:lstStyle>
          <a:p>
            <a:pPr lvl="0"/>
            <a:fld id="{5CBCB991-2B5D-4FD0-AE2B-F7B47B1A08D5}" type="slidenum">
              <a:t>‹#›</a:t>
            </a:fld>
            <a:endParaRPr lang="nb-NO"/>
          </a:p>
        </p:txBody>
      </p:sp>
    </p:spTree>
    <p:extLst>
      <p:ext uri="{BB962C8B-B14F-4D97-AF65-F5344CB8AC3E}">
        <p14:creationId xmlns:p14="http://schemas.microsoft.com/office/powerpoint/2010/main" val="621558288"/>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marL="0" marR="0" lvl="0" indent="0" algn="l" defTabSz="685800" rtl="0" fontAlgn="auto" hangingPunct="1">
        <a:lnSpc>
          <a:spcPct val="90000"/>
        </a:lnSpc>
        <a:spcBef>
          <a:spcPts val="0"/>
        </a:spcBef>
        <a:spcAft>
          <a:spcPts val="0"/>
        </a:spcAft>
        <a:buNone/>
        <a:tabLst/>
        <a:defRPr lang="en-US" sz="3300" b="0" i="0" u="none" strike="noStrike" kern="1200" cap="none" spc="0" baseline="0">
          <a:solidFill>
            <a:srgbClr val="000000"/>
          </a:solidFill>
          <a:uFillTx/>
          <a:latin typeface="Calibri Light"/>
        </a:defRPr>
      </a:lvl1pPr>
    </p:titleStyle>
    <p:bodyStyle>
      <a:lvl1pPr marL="171450" marR="0" lvl="0" indent="-171450" algn="l" defTabSz="685800" rtl="0" fontAlgn="auto" hangingPunct="1">
        <a:lnSpc>
          <a:spcPct val="90000"/>
        </a:lnSpc>
        <a:spcBef>
          <a:spcPts val="750"/>
        </a:spcBef>
        <a:spcAft>
          <a:spcPts val="0"/>
        </a:spcAft>
        <a:buSzPct val="100000"/>
        <a:buFont typeface="Arial" pitchFamily="34"/>
        <a:buChar char="•"/>
        <a:tabLst/>
        <a:defRPr lang="en-US" sz="2100" b="0" i="0" u="none" strike="noStrike" kern="1200" cap="none" spc="0" baseline="0">
          <a:solidFill>
            <a:srgbClr val="000000"/>
          </a:solidFill>
          <a:uFillTx/>
          <a:latin typeface="Calibri"/>
        </a:defRPr>
      </a:lvl1pPr>
      <a:lvl2pPr marL="514350" marR="0" lvl="1" indent="-171450" algn="l" defTabSz="685800" rtl="0" fontAlgn="auto" hangingPunct="1">
        <a:lnSpc>
          <a:spcPct val="90000"/>
        </a:lnSpc>
        <a:spcBef>
          <a:spcPts val="375"/>
        </a:spcBef>
        <a:spcAft>
          <a:spcPts val="0"/>
        </a:spcAft>
        <a:buSzPct val="100000"/>
        <a:buFont typeface="Arial" pitchFamily="34"/>
        <a:buChar char="•"/>
        <a:tabLst/>
        <a:defRPr lang="en-US" sz="1800" b="0" i="0" u="none" strike="noStrike" kern="1200" cap="none" spc="0" baseline="0">
          <a:solidFill>
            <a:srgbClr val="000000"/>
          </a:solidFill>
          <a:uFillTx/>
          <a:latin typeface="Calibri"/>
        </a:defRPr>
      </a:lvl2pPr>
      <a:lvl3pPr marL="857250" marR="0" lvl="2" indent="-171450" algn="l" defTabSz="685800" rtl="0" fontAlgn="auto" hangingPunct="1">
        <a:lnSpc>
          <a:spcPct val="90000"/>
        </a:lnSpc>
        <a:spcBef>
          <a:spcPts val="375"/>
        </a:spcBef>
        <a:spcAft>
          <a:spcPts val="0"/>
        </a:spcAft>
        <a:buSzPct val="100000"/>
        <a:buFont typeface="Arial" pitchFamily="34"/>
        <a:buChar char="•"/>
        <a:tabLst/>
        <a:defRPr lang="en-US" sz="1500" b="0" i="0" u="none" strike="noStrike" kern="1200" cap="none" spc="0" baseline="0">
          <a:solidFill>
            <a:srgbClr val="000000"/>
          </a:solidFill>
          <a:uFillTx/>
          <a:latin typeface="Calibri"/>
        </a:defRPr>
      </a:lvl3pPr>
      <a:lvl4pPr marL="1200150" marR="0" lvl="3" indent="-171450" algn="l" defTabSz="685800" rtl="0" fontAlgn="auto" hangingPunct="1">
        <a:lnSpc>
          <a:spcPct val="90000"/>
        </a:lnSpc>
        <a:spcBef>
          <a:spcPts val="375"/>
        </a:spcBef>
        <a:spcAft>
          <a:spcPts val="0"/>
        </a:spcAft>
        <a:buSzPct val="100000"/>
        <a:buFont typeface="Arial" pitchFamily="34"/>
        <a:buChar char="•"/>
        <a:tabLst/>
        <a:defRPr lang="en-US" sz="1350" b="0" i="0" u="none" strike="noStrike" kern="1200" cap="none" spc="0" baseline="0">
          <a:solidFill>
            <a:srgbClr val="000000"/>
          </a:solidFill>
          <a:uFillTx/>
          <a:latin typeface="Calibri"/>
        </a:defRPr>
      </a:lvl4pPr>
      <a:lvl5pPr marL="1543050" marR="0" lvl="4" indent="-171450" algn="l" defTabSz="685800" rtl="0" fontAlgn="auto" hangingPunct="1">
        <a:lnSpc>
          <a:spcPct val="90000"/>
        </a:lnSpc>
        <a:spcBef>
          <a:spcPts val="375"/>
        </a:spcBef>
        <a:spcAft>
          <a:spcPts val="0"/>
        </a:spcAft>
        <a:buSzPct val="100000"/>
        <a:buFont typeface="Arial" pitchFamily="34"/>
        <a:buChar char="•"/>
        <a:tabLst/>
        <a:defRPr lang="en-US" sz="1350" b="0" i="0" u="none" strike="noStrike" kern="1200" cap="none" spc="0" baseline="0">
          <a:solidFill>
            <a:srgbClr val="000000"/>
          </a:solidFill>
          <a:uFillTx/>
          <a:latin typeface="Calibri"/>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nb-NO"/>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51BFA7F-0FCB-452C-8C54-CE7EF2F025D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nb-NO"/>
          </a:p>
        </p:txBody>
      </p:sp>
      <p:sp>
        <p:nvSpPr>
          <p:cNvPr id="3" name="Text Placeholder 2">
            <a:extLst>
              <a:ext uri="{FF2B5EF4-FFF2-40B4-BE49-F238E27FC236}">
                <a16:creationId xmlns:a16="http://schemas.microsoft.com/office/drawing/2014/main" id="{F4B45C87-EF40-45C9-A15D-DA8322C8164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nb-NO"/>
          </a:p>
        </p:txBody>
      </p:sp>
      <p:sp>
        <p:nvSpPr>
          <p:cNvPr id="4" name="Date Placeholder 3">
            <a:extLst>
              <a:ext uri="{FF2B5EF4-FFF2-40B4-BE49-F238E27FC236}">
                <a16:creationId xmlns:a16="http://schemas.microsoft.com/office/drawing/2014/main" id="{D472C10A-FA83-438F-9C2C-59BFCC49BEE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49A7F66-AD76-4907-995A-0EA4BBC4CCE1}" type="datetimeFigureOut">
              <a:rPr lang="nb-NO" smtClean="0"/>
              <a:t>04.05.2020</a:t>
            </a:fld>
            <a:endParaRPr lang="nb-NO"/>
          </a:p>
        </p:txBody>
      </p:sp>
      <p:sp>
        <p:nvSpPr>
          <p:cNvPr id="5" name="Footer Placeholder 4">
            <a:extLst>
              <a:ext uri="{FF2B5EF4-FFF2-40B4-BE49-F238E27FC236}">
                <a16:creationId xmlns:a16="http://schemas.microsoft.com/office/drawing/2014/main" id="{A1761CC0-1432-4918-8FC0-594EAFD1299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b-NO"/>
          </a:p>
        </p:txBody>
      </p:sp>
      <p:sp>
        <p:nvSpPr>
          <p:cNvPr id="6" name="Slide Number Placeholder 5">
            <a:extLst>
              <a:ext uri="{FF2B5EF4-FFF2-40B4-BE49-F238E27FC236}">
                <a16:creationId xmlns:a16="http://schemas.microsoft.com/office/drawing/2014/main" id="{A4D4C6F8-CCAB-4F97-8229-3CABB26924D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4CA88D0-5949-4977-9BF4-6BA054F70A6C}" type="slidenum">
              <a:rPr lang="nb-NO" smtClean="0"/>
              <a:t>‹#›</a:t>
            </a:fld>
            <a:endParaRPr lang="nb-NO"/>
          </a:p>
        </p:txBody>
      </p:sp>
    </p:spTree>
    <p:extLst>
      <p:ext uri="{BB962C8B-B14F-4D97-AF65-F5344CB8AC3E}">
        <p14:creationId xmlns:p14="http://schemas.microsoft.com/office/powerpoint/2010/main" val="1077096216"/>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solidFill>
          <a:schemeClr val="accent3"/>
        </a:solidFill>
        <a:effectLst/>
      </p:bgPr>
    </p:bg>
    <p:spTree>
      <p:nvGrpSpPr>
        <p:cNvPr id="1" name=""/>
        <p:cNvGrpSpPr/>
        <p:nvPr/>
      </p:nvGrpSpPr>
      <p:grpSpPr>
        <a:xfrm>
          <a:off x="0" y="0"/>
          <a:ext cx="0" cy="0"/>
          <a:chOff x="0" y="0"/>
          <a:chExt cx="0" cy="0"/>
        </a:xfrm>
      </p:grpSpPr>
      <p:sp>
        <p:nvSpPr>
          <p:cNvPr id="1026" name="Rectangle 7"/>
          <p:cNvSpPr>
            <a:spLocks noGrp="1" noChangeArrowheads="1"/>
          </p:cNvSpPr>
          <p:nvPr>
            <p:ph type="title"/>
          </p:nvPr>
        </p:nvSpPr>
        <p:spPr bwMode="auto">
          <a:xfrm>
            <a:off x="1320800" y="838200"/>
            <a:ext cx="10261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nb-NO"/>
              <a:t>Klikk for å redigere tittelstil</a:t>
            </a:r>
            <a:endParaRPr lang="en-US"/>
          </a:p>
        </p:txBody>
      </p:sp>
      <p:sp>
        <p:nvSpPr>
          <p:cNvPr id="1027" name="Rectangle 8"/>
          <p:cNvSpPr>
            <a:spLocks noGrp="1" noChangeArrowheads="1"/>
          </p:cNvSpPr>
          <p:nvPr>
            <p:ph type="body" idx="1"/>
          </p:nvPr>
        </p:nvSpPr>
        <p:spPr bwMode="auto">
          <a:xfrm>
            <a:off x="1320800" y="1981200"/>
            <a:ext cx="102616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nb-NO"/>
              <a:t>Rediger tekststiler i malen</a:t>
            </a:r>
          </a:p>
          <a:p>
            <a:pPr lvl="1"/>
            <a:r>
              <a:rPr lang="nb-NO"/>
              <a:t>Andre nivå</a:t>
            </a:r>
          </a:p>
          <a:p>
            <a:pPr lvl="2"/>
            <a:r>
              <a:rPr lang="nb-NO"/>
              <a:t>Tredje nivå</a:t>
            </a:r>
          </a:p>
          <a:p>
            <a:pPr lvl="3"/>
            <a:r>
              <a:rPr lang="nb-NO"/>
              <a:t>Fjerde nivå</a:t>
            </a:r>
          </a:p>
          <a:p>
            <a:pPr lvl="4"/>
            <a:r>
              <a:rPr lang="nb-NO"/>
              <a:t>Femte nivå</a:t>
            </a:r>
            <a:endParaRPr lang="en-US"/>
          </a:p>
        </p:txBody>
      </p:sp>
      <p:sp>
        <p:nvSpPr>
          <p:cNvPr id="1036" name="Rectangle 12"/>
          <p:cNvSpPr>
            <a:spLocks noGrp="1" noChangeArrowheads="1"/>
          </p:cNvSpPr>
          <p:nvPr>
            <p:ph type="sldNum" sz="quarter" idx="4"/>
          </p:nvPr>
        </p:nvSpPr>
        <p:spPr bwMode="auto">
          <a:xfrm>
            <a:off x="10668000" y="6248400"/>
            <a:ext cx="9144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a:defRPr sz="900"/>
            </a:lvl1pPr>
          </a:lstStyle>
          <a:p>
            <a:pPr>
              <a:defRPr/>
            </a:pPr>
            <a:fld id="{33E7C5BC-CB8A-C04A-B363-73AB26A02167}" type="slidenum">
              <a:rPr lang="en-US"/>
              <a:pPr>
                <a:defRPr/>
              </a:pPr>
              <a:t>‹#›</a:t>
            </a:fld>
            <a:endParaRPr lang="en-US"/>
          </a:p>
        </p:txBody>
      </p:sp>
      <p:pic>
        <p:nvPicPr>
          <p:cNvPr id="1031" name="Picture 6" descr="UiO_A.png"/>
          <p:cNvPicPr>
            <a:picLocks noChangeAspect="1"/>
          </p:cNvPicPr>
          <p:nvPr userDrawn="1"/>
        </p:nvPicPr>
        <p:blipFill>
          <a:blip r:embed="rId13"/>
          <a:srcRect/>
          <a:stretch>
            <a:fillRect/>
          </a:stretch>
        </p:blipFill>
        <p:spPr bwMode="auto">
          <a:xfrm>
            <a:off x="406400" y="228601"/>
            <a:ext cx="3067051" cy="149225"/>
          </a:xfrm>
          <a:prstGeom prst="rect">
            <a:avLst/>
          </a:prstGeom>
          <a:noFill/>
          <a:ln w="9525">
            <a:noFill/>
            <a:miter lim="800000"/>
            <a:headEnd/>
            <a:tailEnd/>
          </a:ln>
        </p:spPr>
      </p:pic>
    </p:spTree>
    <p:extLst>
      <p:ext uri="{BB962C8B-B14F-4D97-AF65-F5344CB8AC3E}">
        <p14:creationId xmlns:p14="http://schemas.microsoft.com/office/powerpoint/2010/main" val="34529868"/>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hf hdr="0" ftr="0" dt="0"/>
  <p:txStyles>
    <p:titleStyle>
      <a:lvl1pPr algn="l" rtl="0" eaLnBrk="1" fontAlgn="base" hangingPunct="1">
        <a:spcBef>
          <a:spcPct val="0"/>
        </a:spcBef>
        <a:spcAft>
          <a:spcPct val="0"/>
        </a:spcAft>
        <a:defRPr sz="3200" b="1">
          <a:solidFill>
            <a:schemeClr val="tx2"/>
          </a:solidFill>
          <a:latin typeface="+mj-lt"/>
          <a:ea typeface="+mj-ea"/>
          <a:cs typeface="+mj-cs"/>
        </a:defRPr>
      </a:lvl1pPr>
      <a:lvl2pPr algn="l" rtl="0" eaLnBrk="1" fontAlgn="base" hangingPunct="1">
        <a:spcBef>
          <a:spcPct val="0"/>
        </a:spcBef>
        <a:spcAft>
          <a:spcPct val="0"/>
        </a:spcAft>
        <a:defRPr sz="3200" b="1">
          <a:solidFill>
            <a:schemeClr val="tx2"/>
          </a:solidFill>
          <a:latin typeface="Arial" charset="0"/>
          <a:ea typeface="ヒラギノ角ゴ Pro W3" charset="-128"/>
          <a:cs typeface="ヒラギノ角ゴ Pro W3" charset="-128"/>
        </a:defRPr>
      </a:lvl2pPr>
      <a:lvl3pPr algn="l" rtl="0" eaLnBrk="1" fontAlgn="base" hangingPunct="1">
        <a:spcBef>
          <a:spcPct val="0"/>
        </a:spcBef>
        <a:spcAft>
          <a:spcPct val="0"/>
        </a:spcAft>
        <a:defRPr sz="3200" b="1">
          <a:solidFill>
            <a:schemeClr val="tx2"/>
          </a:solidFill>
          <a:latin typeface="Arial" charset="0"/>
          <a:ea typeface="ヒラギノ角ゴ Pro W3" charset="-128"/>
          <a:cs typeface="ヒラギノ角ゴ Pro W3" charset="-128"/>
        </a:defRPr>
      </a:lvl3pPr>
      <a:lvl4pPr algn="l" rtl="0" eaLnBrk="1" fontAlgn="base" hangingPunct="1">
        <a:spcBef>
          <a:spcPct val="0"/>
        </a:spcBef>
        <a:spcAft>
          <a:spcPct val="0"/>
        </a:spcAft>
        <a:defRPr sz="3200" b="1">
          <a:solidFill>
            <a:schemeClr val="tx2"/>
          </a:solidFill>
          <a:latin typeface="Arial" charset="0"/>
          <a:ea typeface="ヒラギノ角ゴ Pro W3" charset="-128"/>
          <a:cs typeface="ヒラギノ角ゴ Pro W3" charset="-128"/>
        </a:defRPr>
      </a:lvl4pPr>
      <a:lvl5pPr algn="l" rtl="0" eaLnBrk="1" fontAlgn="base" hangingPunct="1">
        <a:spcBef>
          <a:spcPct val="0"/>
        </a:spcBef>
        <a:spcAft>
          <a:spcPct val="0"/>
        </a:spcAft>
        <a:defRPr sz="3200" b="1">
          <a:solidFill>
            <a:schemeClr val="tx2"/>
          </a:solidFill>
          <a:latin typeface="Arial" charset="0"/>
          <a:ea typeface="ヒラギノ角ゴ Pro W3" charset="-128"/>
          <a:cs typeface="ヒラギノ角ゴ Pro W3" charset="-128"/>
        </a:defRPr>
      </a:lvl5pPr>
      <a:lvl6pPr marL="457200" algn="l" rtl="0" eaLnBrk="1" fontAlgn="base" hangingPunct="1">
        <a:spcBef>
          <a:spcPct val="0"/>
        </a:spcBef>
        <a:spcAft>
          <a:spcPct val="0"/>
        </a:spcAft>
        <a:defRPr sz="3200" b="1">
          <a:solidFill>
            <a:schemeClr val="tx2"/>
          </a:solidFill>
          <a:latin typeface="Arial" charset="0"/>
          <a:ea typeface="ヒラギノ角ゴ Pro W3" charset="-128"/>
          <a:cs typeface="ヒラギノ角ゴ Pro W3" charset="-128"/>
        </a:defRPr>
      </a:lvl6pPr>
      <a:lvl7pPr marL="914400" algn="l" rtl="0" eaLnBrk="1" fontAlgn="base" hangingPunct="1">
        <a:spcBef>
          <a:spcPct val="0"/>
        </a:spcBef>
        <a:spcAft>
          <a:spcPct val="0"/>
        </a:spcAft>
        <a:defRPr sz="3200" b="1">
          <a:solidFill>
            <a:schemeClr val="tx2"/>
          </a:solidFill>
          <a:latin typeface="Arial" charset="0"/>
          <a:ea typeface="ヒラギノ角ゴ Pro W3" charset="-128"/>
          <a:cs typeface="ヒラギノ角ゴ Pro W3" charset="-128"/>
        </a:defRPr>
      </a:lvl7pPr>
      <a:lvl8pPr marL="1371600" algn="l" rtl="0" eaLnBrk="1" fontAlgn="base" hangingPunct="1">
        <a:spcBef>
          <a:spcPct val="0"/>
        </a:spcBef>
        <a:spcAft>
          <a:spcPct val="0"/>
        </a:spcAft>
        <a:defRPr sz="3200" b="1">
          <a:solidFill>
            <a:schemeClr val="tx2"/>
          </a:solidFill>
          <a:latin typeface="Arial" charset="0"/>
          <a:ea typeface="ヒラギノ角ゴ Pro W3" charset="-128"/>
          <a:cs typeface="ヒラギノ角ゴ Pro W3" charset="-128"/>
        </a:defRPr>
      </a:lvl8pPr>
      <a:lvl9pPr marL="1828800" algn="l" rtl="0" eaLnBrk="1" fontAlgn="base" hangingPunct="1">
        <a:spcBef>
          <a:spcPct val="0"/>
        </a:spcBef>
        <a:spcAft>
          <a:spcPct val="0"/>
        </a:spcAft>
        <a:defRPr sz="3200" b="1">
          <a:solidFill>
            <a:schemeClr val="tx2"/>
          </a:solidFill>
          <a:latin typeface="Arial" charset="0"/>
          <a:ea typeface="ヒラギノ角ゴ Pro W3" charset="-128"/>
          <a:cs typeface="ヒラギノ角ゴ Pro W3" charset="-128"/>
        </a:defRPr>
      </a:lvl9pPr>
    </p:titleStyle>
    <p:bodyStyle>
      <a:lvl1pPr marL="342900" indent="-342900" algn="l" rtl="0" eaLnBrk="1" fontAlgn="base" hangingPunct="1">
        <a:spcBef>
          <a:spcPct val="20000"/>
        </a:spcBef>
        <a:spcAft>
          <a:spcPct val="0"/>
        </a:spcAft>
        <a:buChar char="•"/>
        <a:defRPr sz="28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400">
          <a:solidFill>
            <a:schemeClr val="tx1"/>
          </a:solidFill>
          <a:latin typeface="+mn-lt"/>
          <a:ea typeface="+mn-ea"/>
          <a:cs typeface="+mn-cs"/>
        </a:defRPr>
      </a:lvl2pPr>
      <a:lvl3pPr marL="1143000" indent="-228600" algn="l" rtl="0" eaLnBrk="1" fontAlgn="base" hangingPunct="1">
        <a:spcBef>
          <a:spcPct val="20000"/>
        </a:spcBef>
        <a:spcAft>
          <a:spcPct val="0"/>
        </a:spcAft>
        <a:buChar char="•"/>
        <a:defRPr sz="2000">
          <a:solidFill>
            <a:schemeClr val="tx1"/>
          </a:solidFill>
          <a:latin typeface="+mn-lt"/>
          <a:ea typeface="+mn-ea"/>
          <a:cs typeface="+mn-cs"/>
        </a:defRPr>
      </a:lvl3pPr>
      <a:lvl4pPr marL="1600200" indent="-228600" algn="l" rtl="0" eaLnBrk="1" fontAlgn="base" hangingPunct="1">
        <a:spcBef>
          <a:spcPct val="20000"/>
        </a:spcBef>
        <a:spcAft>
          <a:spcPct val="0"/>
        </a:spcAft>
        <a:buChar char="–"/>
        <a:defRPr>
          <a:solidFill>
            <a:schemeClr val="tx1"/>
          </a:solidFill>
          <a:latin typeface="+mn-lt"/>
          <a:ea typeface="+mn-ea"/>
          <a:cs typeface="+mn-cs"/>
        </a:defRPr>
      </a:lvl4pPr>
      <a:lvl5pPr marL="2057400" indent="-228600" algn="l" rtl="0" eaLnBrk="1" fontAlgn="base" hangingPunct="1">
        <a:spcBef>
          <a:spcPct val="20000"/>
        </a:spcBef>
        <a:spcAft>
          <a:spcPct val="0"/>
        </a:spcAft>
        <a:buChar char="»"/>
        <a:defRPr sz="1600">
          <a:solidFill>
            <a:schemeClr val="tx1"/>
          </a:solidFill>
          <a:latin typeface="+mn-lt"/>
          <a:ea typeface="+mn-ea"/>
          <a:cs typeface="+mn-cs"/>
        </a:defRPr>
      </a:lvl5pPr>
      <a:lvl6pPr marL="2514600" indent="-228600" algn="l" rtl="0" eaLnBrk="1" fontAlgn="base" hangingPunct="1">
        <a:spcBef>
          <a:spcPct val="20000"/>
        </a:spcBef>
        <a:spcAft>
          <a:spcPct val="0"/>
        </a:spcAft>
        <a:buChar char="»"/>
        <a:defRPr sz="1600">
          <a:solidFill>
            <a:schemeClr val="tx1"/>
          </a:solidFill>
          <a:latin typeface="+mn-lt"/>
          <a:ea typeface="+mn-ea"/>
          <a:cs typeface="+mn-cs"/>
        </a:defRPr>
      </a:lvl6pPr>
      <a:lvl7pPr marL="2971800" indent="-228600" algn="l" rtl="0" eaLnBrk="1" fontAlgn="base" hangingPunct="1">
        <a:spcBef>
          <a:spcPct val="20000"/>
        </a:spcBef>
        <a:spcAft>
          <a:spcPct val="0"/>
        </a:spcAft>
        <a:buChar char="»"/>
        <a:defRPr sz="1600">
          <a:solidFill>
            <a:schemeClr val="tx1"/>
          </a:solidFill>
          <a:latin typeface="+mn-lt"/>
          <a:ea typeface="+mn-ea"/>
          <a:cs typeface="+mn-cs"/>
        </a:defRPr>
      </a:lvl7pPr>
      <a:lvl8pPr marL="3429000" indent="-228600" algn="l" rtl="0" eaLnBrk="1" fontAlgn="base" hangingPunct="1">
        <a:spcBef>
          <a:spcPct val="20000"/>
        </a:spcBef>
        <a:spcAft>
          <a:spcPct val="0"/>
        </a:spcAft>
        <a:buChar char="»"/>
        <a:defRPr sz="1600">
          <a:solidFill>
            <a:schemeClr val="tx1"/>
          </a:solidFill>
          <a:latin typeface="+mn-lt"/>
          <a:ea typeface="+mn-ea"/>
          <a:cs typeface="+mn-cs"/>
        </a:defRPr>
      </a:lvl8pPr>
      <a:lvl9pPr marL="3886200" indent="-228600" algn="l" rtl="0" eaLnBrk="1" fontAlgn="base" hangingPunct="1">
        <a:spcBef>
          <a:spcPct val="20000"/>
        </a:spcBef>
        <a:spcAft>
          <a:spcPct val="0"/>
        </a:spcAft>
        <a:buChar char="»"/>
        <a:defRPr sz="1600">
          <a:solidFill>
            <a:schemeClr val="tx1"/>
          </a:solidFill>
          <a:latin typeface="+mn-lt"/>
          <a:ea typeface="+mn-ea"/>
          <a:cs typeface="+mn-cs"/>
        </a:defRPr>
      </a:lvl9pPr>
    </p:bodyStyle>
    <p:otherStyle>
      <a:defPPr>
        <a:defRPr lang="nb-NO"/>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3F74EF5-9336-4F13-92FC-BC1F9F308FBA}"/>
              </a:ext>
            </a:extLst>
          </p:cNvPr>
          <p:cNvSpPr>
            <a:spLocks noGrp="1"/>
          </p:cNvSpPr>
          <p:nvPr>
            <p:ph type="title"/>
          </p:nvPr>
        </p:nvSpPr>
        <p:spPr>
          <a:xfrm>
            <a:off x="838200" y="365127"/>
            <a:ext cx="10515600" cy="1325563"/>
          </a:xfrm>
          <a:prstGeom prst="rect">
            <a:avLst/>
          </a:prstGeom>
        </p:spPr>
        <p:txBody>
          <a:bodyPr vert="horz" lIns="91440" tIns="45720" rIns="91440" bIns="45720" rtlCol="0" anchor="ctr">
            <a:normAutofit/>
          </a:bodyPr>
          <a:lstStyle/>
          <a:p>
            <a:r>
              <a:rPr lang="en-US"/>
              <a:t>Click to edit Master title style</a:t>
            </a:r>
            <a:endParaRPr lang="nb-NO"/>
          </a:p>
        </p:txBody>
      </p:sp>
      <p:sp>
        <p:nvSpPr>
          <p:cNvPr id="3" name="Text Placeholder 2">
            <a:extLst>
              <a:ext uri="{FF2B5EF4-FFF2-40B4-BE49-F238E27FC236}">
                <a16:creationId xmlns:a16="http://schemas.microsoft.com/office/drawing/2014/main" id="{BC254859-55D8-42A3-A7A4-A098A09829B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nb-NO"/>
          </a:p>
        </p:txBody>
      </p:sp>
      <p:sp>
        <p:nvSpPr>
          <p:cNvPr id="4" name="Date Placeholder 3">
            <a:extLst>
              <a:ext uri="{FF2B5EF4-FFF2-40B4-BE49-F238E27FC236}">
                <a16:creationId xmlns:a16="http://schemas.microsoft.com/office/drawing/2014/main" id="{1BD39823-9962-4080-A49B-59FA03AAB56A}"/>
              </a:ext>
            </a:extLst>
          </p:cNvPr>
          <p:cNvSpPr>
            <a:spLocks noGrp="1"/>
          </p:cNvSpPr>
          <p:nvPr>
            <p:ph type="dt" sz="half" idx="2"/>
          </p:nvPr>
        </p:nvSpPr>
        <p:spPr>
          <a:xfrm>
            <a:off x="838200" y="6356352"/>
            <a:ext cx="27432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FF664420-10A8-4B33-9B52-64F5E876752C}" type="datetimeFigureOut">
              <a:rPr lang="nb-NO" smtClean="0"/>
              <a:t>04.05.2020</a:t>
            </a:fld>
            <a:endParaRPr lang="nb-NO"/>
          </a:p>
        </p:txBody>
      </p:sp>
      <p:sp>
        <p:nvSpPr>
          <p:cNvPr id="5" name="Footer Placeholder 4">
            <a:extLst>
              <a:ext uri="{FF2B5EF4-FFF2-40B4-BE49-F238E27FC236}">
                <a16:creationId xmlns:a16="http://schemas.microsoft.com/office/drawing/2014/main" id="{8162C10F-8EC0-4CCD-8535-642291DD4E24}"/>
              </a:ext>
            </a:extLst>
          </p:cNvPr>
          <p:cNvSpPr>
            <a:spLocks noGrp="1"/>
          </p:cNvSpPr>
          <p:nvPr>
            <p:ph type="ftr" sz="quarter" idx="3"/>
          </p:nvPr>
        </p:nvSpPr>
        <p:spPr>
          <a:xfrm>
            <a:off x="4038600" y="6356352"/>
            <a:ext cx="41148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nb-NO"/>
          </a:p>
        </p:txBody>
      </p:sp>
      <p:sp>
        <p:nvSpPr>
          <p:cNvPr id="6" name="Slide Number Placeholder 5">
            <a:extLst>
              <a:ext uri="{FF2B5EF4-FFF2-40B4-BE49-F238E27FC236}">
                <a16:creationId xmlns:a16="http://schemas.microsoft.com/office/drawing/2014/main" id="{FA84CF80-3754-4740-9619-006DA87F1978}"/>
              </a:ext>
            </a:extLst>
          </p:cNvPr>
          <p:cNvSpPr>
            <a:spLocks noGrp="1"/>
          </p:cNvSpPr>
          <p:nvPr>
            <p:ph type="sldNum" sz="quarter" idx="4"/>
          </p:nvPr>
        </p:nvSpPr>
        <p:spPr>
          <a:xfrm>
            <a:off x="8610600" y="6356352"/>
            <a:ext cx="27432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B4E1379D-808C-462B-9D83-2625ABA9213B}" type="slidenum">
              <a:rPr lang="nb-NO" smtClean="0"/>
              <a:t>‹#›</a:t>
            </a:fld>
            <a:endParaRPr lang="nb-NO"/>
          </a:p>
        </p:txBody>
      </p:sp>
    </p:spTree>
    <p:extLst>
      <p:ext uri="{BB962C8B-B14F-4D97-AF65-F5344CB8AC3E}">
        <p14:creationId xmlns:p14="http://schemas.microsoft.com/office/powerpoint/2010/main" val="4063839301"/>
      </p:ext>
    </p:extLst>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nb-NO"/>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ssholder for tittel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nb-NO"/>
              <a:t>Klikk for å redigere tittelstil</a:t>
            </a:r>
          </a:p>
        </p:txBody>
      </p:sp>
      <p:sp>
        <p:nvSpPr>
          <p:cNvPr id="3" name="Plassholder for tekst 2"/>
          <p:cNvSpPr>
            <a:spLocks noGrp="1"/>
          </p:cNvSpPr>
          <p:nvPr>
            <p:ph type="body" idx="1"/>
          </p:nvPr>
        </p:nvSpPr>
        <p:spPr>
          <a:xfrm>
            <a:off x="609600" y="1600203"/>
            <a:ext cx="10972800" cy="4525963"/>
          </a:xfrm>
          <a:prstGeom prst="rect">
            <a:avLst/>
          </a:prstGeom>
        </p:spPr>
        <p:txBody>
          <a:bodyPr vert="horz" lIns="91440" tIns="45720" rIns="91440" bIns="45720" rtlCol="0">
            <a:normAutofit/>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dato 3"/>
          <p:cNvSpPr>
            <a:spLocks noGrp="1"/>
          </p:cNvSpPr>
          <p:nvPr>
            <p:ph type="dt" sz="half" idx="2"/>
          </p:nvPr>
        </p:nvSpPr>
        <p:spPr>
          <a:xfrm>
            <a:off x="609600" y="6356353"/>
            <a:ext cx="28448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844A16E5-087B-4E6E-BCD8-41E8DA8FC410}" type="datetimeFigureOut">
              <a:rPr lang="nb-NO" smtClean="0">
                <a:solidFill>
                  <a:prstClr val="black">
                    <a:tint val="75000"/>
                  </a:prstClr>
                </a:solidFill>
                <a:ea typeface="ヒラギノ角ゴ Pro W3" charset="-128"/>
              </a:rPr>
              <a:pPr/>
              <a:t>04.05.2020</a:t>
            </a:fld>
            <a:endParaRPr lang="nb-NO">
              <a:solidFill>
                <a:prstClr val="black">
                  <a:tint val="75000"/>
                </a:prstClr>
              </a:solidFill>
              <a:ea typeface="ヒラギノ角ゴ Pro W3" charset="-128"/>
            </a:endParaRPr>
          </a:p>
        </p:txBody>
      </p:sp>
      <p:sp>
        <p:nvSpPr>
          <p:cNvPr id="5" name="Plassholder for bunntekst 4"/>
          <p:cNvSpPr>
            <a:spLocks noGrp="1"/>
          </p:cNvSpPr>
          <p:nvPr>
            <p:ph type="ftr" sz="quarter" idx="3"/>
          </p:nvPr>
        </p:nvSpPr>
        <p:spPr>
          <a:xfrm>
            <a:off x="4165600" y="6356353"/>
            <a:ext cx="38608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nb-NO">
              <a:solidFill>
                <a:prstClr val="black">
                  <a:tint val="75000"/>
                </a:prstClr>
              </a:solidFill>
              <a:ea typeface="ヒラギノ角ゴ Pro W3" charset="-128"/>
            </a:endParaRPr>
          </a:p>
        </p:txBody>
      </p:sp>
      <p:sp>
        <p:nvSpPr>
          <p:cNvPr id="6" name="Plassholder for lysbildenummer 5"/>
          <p:cNvSpPr>
            <a:spLocks noGrp="1"/>
          </p:cNvSpPr>
          <p:nvPr>
            <p:ph type="sldNum" sz="quarter" idx="4"/>
          </p:nvPr>
        </p:nvSpPr>
        <p:spPr>
          <a:xfrm>
            <a:off x="8737600" y="6356353"/>
            <a:ext cx="28448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4F84BC6A-603A-46BA-9571-97B4708869CE}" type="slidenum">
              <a:rPr lang="nb-NO" smtClean="0">
                <a:solidFill>
                  <a:prstClr val="black">
                    <a:tint val="75000"/>
                  </a:prstClr>
                </a:solidFill>
                <a:ea typeface="ヒラギノ角ゴ Pro W3" charset="-128"/>
              </a:rPr>
              <a:pPr/>
              <a:t>‹#›</a:t>
            </a:fld>
            <a:endParaRPr lang="nb-NO">
              <a:solidFill>
                <a:prstClr val="black">
                  <a:tint val="75000"/>
                </a:prstClr>
              </a:solidFill>
              <a:ea typeface="ヒラギノ角ゴ Pro W3" charset="-128"/>
            </a:endParaRPr>
          </a:p>
        </p:txBody>
      </p:sp>
    </p:spTree>
    <p:extLst>
      <p:ext uri="{BB962C8B-B14F-4D97-AF65-F5344CB8AC3E}">
        <p14:creationId xmlns:p14="http://schemas.microsoft.com/office/powerpoint/2010/main" val="3758502898"/>
      </p:ext>
    </p:extLst>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Lst>
  <p:txStyles>
    <p:titleStyle>
      <a:lvl1pPr algn="ctr" defTabSz="685800" rtl="0" eaLnBrk="1" latinLnBrk="0" hangingPunct="1">
        <a:spcBef>
          <a:spcPct val="0"/>
        </a:spcBef>
        <a:buNone/>
        <a:defRPr sz="3300" kern="1200">
          <a:solidFill>
            <a:schemeClr val="tx1"/>
          </a:solidFill>
          <a:latin typeface="+mj-lt"/>
          <a:ea typeface="+mj-ea"/>
          <a:cs typeface="+mj-cs"/>
        </a:defRPr>
      </a:lvl1pPr>
    </p:titleStyle>
    <p:bodyStyle>
      <a:lvl1pPr marL="257175" indent="-257175" algn="l" defTabSz="6858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1pPr>
      <a:lvl2pPr marL="557213" indent="-214313" algn="l" defTabSz="685800" rtl="0" eaLnBrk="1" latinLnBrk="0" hangingPunct="1">
        <a:spcBef>
          <a:spcPct val="20000"/>
        </a:spcBef>
        <a:buFont typeface="Arial" panose="020B0604020202020204" pitchFamily="34" charset="0"/>
        <a:buChar char="–"/>
        <a:defRPr sz="2100" kern="1200">
          <a:solidFill>
            <a:schemeClr val="tx1"/>
          </a:solidFill>
          <a:latin typeface="+mn-lt"/>
          <a:ea typeface="+mn-ea"/>
          <a:cs typeface="+mn-cs"/>
        </a:defRPr>
      </a:lvl2pPr>
      <a:lvl3pPr marL="857250" indent="-171450" algn="l" defTabSz="6858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3pPr>
      <a:lvl4pPr marL="12001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4pPr>
      <a:lvl5pPr marL="15430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5pPr>
      <a:lvl6pPr marL="18859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9pPr>
    </p:bodyStyle>
    <p:otherStyle>
      <a:defPPr>
        <a:defRPr lang="nb-NO"/>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9739446-76F9-418F-AC44-FA05DF2F948A}"/>
              </a:ext>
            </a:extLst>
          </p:cNvPr>
          <p:cNvSpPr txBox="1">
            <a:spLocks noGrp="1"/>
          </p:cNvSpPr>
          <p:nvPr>
            <p:ph type="title"/>
          </p:nvPr>
        </p:nvSpPr>
        <p:spPr>
          <a:xfrm>
            <a:off x="838203" y="365129"/>
            <a:ext cx="10515600" cy="1325559"/>
          </a:xfrm>
          <a:prstGeom prst="rect">
            <a:avLst/>
          </a:prstGeom>
          <a:noFill/>
          <a:ln>
            <a:noFill/>
          </a:ln>
        </p:spPr>
        <p:txBody>
          <a:bodyPr vert="horz" wrap="square" lIns="91440" tIns="45720" rIns="91440" bIns="45720" anchor="ctr" anchorCtr="0" compatLnSpc="1">
            <a:normAutofit/>
          </a:bodyPr>
          <a:lstStyle/>
          <a:p>
            <a:pPr lvl="0"/>
            <a:r>
              <a:rPr lang="en-US"/>
              <a:t>Click to edit Master title style</a:t>
            </a:r>
            <a:endParaRPr lang="nb-NO"/>
          </a:p>
        </p:txBody>
      </p:sp>
      <p:sp>
        <p:nvSpPr>
          <p:cNvPr id="3" name="Text Placeholder 2">
            <a:extLst>
              <a:ext uri="{FF2B5EF4-FFF2-40B4-BE49-F238E27FC236}">
                <a16:creationId xmlns:a16="http://schemas.microsoft.com/office/drawing/2014/main" id="{D655EC70-D681-40FE-9B5B-06A678D529B8}"/>
              </a:ext>
            </a:extLst>
          </p:cNvPr>
          <p:cNvSpPr txBox="1">
            <a:spLocks noGrp="1"/>
          </p:cNvSpPr>
          <p:nvPr>
            <p:ph type="body" idx="1"/>
          </p:nvPr>
        </p:nvSpPr>
        <p:spPr>
          <a:xfrm>
            <a:off x="838203" y="1825627"/>
            <a:ext cx="10515600" cy="4351336"/>
          </a:xfrm>
          <a:prstGeom prst="rect">
            <a:avLst/>
          </a:prstGeom>
          <a:noFill/>
          <a:ln>
            <a:noFill/>
          </a:ln>
        </p:spPr>
        <p:txBody>
          <a:bodyPr vert="horz" wrap="square" lIns="91440" tIns="45720" rIns="91440" bIns="45720" anchor="t" anchorCtr="0" compatLnSpc="1">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nb-NO"/>
          </a:p>
        </p:txBody>
      </p:sp>
      <p:sp>
        <p:nvSpPr>
          <p:cNvPr id="4" name="Date Placeholder 3">
            <a:extLst>
              <a:ext uri="{FF2B5EF4-FFF2-40B4-BE49-F238E27FC236}">
                <a16:creationId xmlns:a16="http://schemas.microsoft.com/office/drawing/2014/main" id="{862CE167-41AC-4077-A979-686A1114FAEA}"/>
              </a:ext>
            </a:extLst>
          </p:cNvPr>
          <p:cNvSpPr txBox="1">
            <a:spLocks noGrp="1"/>
          </p:cNvSpPr>
          <p:nvPr>
            <p:ph type="dt" sz="half" idx="2"/>
          </p:nvPr>
        </p:nvSpPr>
        <p:spPr>
          <a:xfrm>
            <a:off x="838203" y="6356351"/>
            <a:ext cx="2743200" cy="365129"/>
          </a:xfrm>
          <a:prstGeom prst="rect">
            <a:avLst/>
          </a:prstGeom>
          <a:noFill/>
          <a:ln>
            <a:noFill/>
          </a:ln>
        </p:spPr>
        <p:txBody>
          <a:bodyPr vert="horz" wrap="square" lIns="91440" tIns="45720" rIns="91440" bIns="45720" anchor="ctr" anchorCtr="0" compatLnSpc="1">
            <a:noAutofit/>
          </a:bodyPr>
          <a:lstStyle>
            <a:lvl1pPr marL="0" marR="0" lvl="0" indent="0" algn="l" defTabSz="914400" rtl="0" fontAlgn="auto" hangingPunct="1">
              <a:lnSpc>
                <a:spcPct val="100000"/>
              </a:lnSpc>
              <a:spcBef>
                <a:spcPts val="0"/>
              </a:spcBef>
              <a:spcAft>
                <a:spcPts val="0"/>
              </a:spcAft>
              <a:buNone/>
              <a:tabLst/>
              <a:defRPr lang="nb-NO" sz="1200" b="0" i="0" u="none" strike="noStrike" kern="1200" cap="none" spc="0" baseline="0">
                <a:solidFill>
                  <a:srgbClr val="898989"/>
                </a:solidFill>
                <a:uFillTx/>
                <a:latin typeface="Calibri"/>
              </a:defRPr>
            </a:lvl1pPr>
          </a:lstStyle>
          <a:p>
            <a:pPr lvl="0"/>
            <a:fld id="{C62D6823-3825-4944-B871-5FF659E2300B}" type="datetime1">
              <a:rPr lang="nb-NO"/>
              <a:pPr lvl="0"/>
              <a:t>04.05.2020</a:t>
            </a:fld>
            <a:endParaRPr lang="nb-NO"/>
          </a:p>
        </p:txBody>
      </p:sp>
      <p:sp>
        <p:nvSpPr>
          <p:cNvPr id="5" name="Footer Placeholder 4">
            <a:extLst>
              <a:ext uri="{FF2B5EF4-FFF2-40B4-BE49-F238E27FC236}">
                <a16:creationId xmlns:a16="http://schemas.microsoft.com/office/drawing/2014/main" id="{6A861701-0CBD-4038-9DF9-0752D7C6812F}"/>
              </a:ext>
            </a:extLst>
          </p:cNvPr>
          <p:cNvSpPr txBox="1">
            <a:spLocks noGrp="1"/>
          </p:cNvSpPr>
          <p:nvPr>
            <p:ph type="ftr" sz="quarter" idx="3"/>
          </p:nvPr>
        </p:nvSpPr>
        <p:spPr>
          <a:xfrm>
            <a:off x="4038603" y="6356351"/>
            <a:ext cx="4114800" cy="365129"/>
          </a:xfrm>
          <a:prstGeom prst="rect">
            <a:avLst/>
          </a:prstGeom>
          <a:noFill/>
          <a:ln>
            <a:noFill/>
          </a:ln>
        </p:spPr>
        <p:txBody>
          <a:bodyPr vert="horz" wrap="square" lIns="91440" tIns="45720" rIns="91440" bIns="45720" anchor="ctr" anchorCtr="1" compatLnSpc="1">
            <a:noAutofit/>
          </a:bodyPr>
          <a:lstStyle>
            <a:lvl1pPr marL="0" marR="0" lvl="0" indent="0" algn="ctr" defTabSz="914400" rtl="0" fontAlgn="auto" hangingPunct="1">
              <a:lnSpc>
                <a:spcPct val="100000"/>
              </a:lnSpc>
              <a:spcBef>
                <a:spcPts val="0"/>
              </a:spcBef>
              <a:spcAft>
                <a:spcPts val="0"/>
              </a:spcAft>
              <a:buNone/>
              <a:tabLst/>
              <a:defRPr lang="nb-NO" sz="1200" b="0" i="0" u="none" strike="noStrike" kern="1200" cap="none" spc="0" baseline="0">
                <a:solidFill>
                  <a:srgbClr val="898989"/>
                </a:solidFill>
                <a:uFillTx/>
                <a:latin typeface="Calibri"/>
              </a:defRPr>
            </a:lvl1pPr>
          </a:lstStyle>
          <a:p>
            <a:pPr lvl="0"/>
            <a:endParaRPr lang="nb-NO"/>
          </a:p>
        </p:txBody>
      </p:sp>
      <p:sp>
        <p:nvSpPr>
          <p:cNvPr id="6" name="Slide Number Placeholder 5">
            <a:extLst>
              <a:ext uri="{FF2B5EF4-FFF2-40B4-BE49-F238E27FC236}">
                <a16:creationId xmlns:a16="http://schemas.microsoft.com/office/drawing/2014/main" id="{A19618B3-A68A-42BE-93C7-74677E2F2C8A}"/>
              </a:ext>
            </a:extLst>
          </p:cNvPr>
          <p:cNvSpPr txBox="1">
            <a:spLocks noGrp="1"/>
          </p:cNvSpPr>
          <p:nvPr>
            <p:ph type="sldNum" sz="quarter" idx="4"/>
          </p:nvPr>
        </p:nvSpPr>
        <p:spPr>
          <a:xfrm>
            <a:off x="8610603" y="6356351"/>
            <a:ext cx="2743200" cy="365129"/>
          </a:xfrm>
          <a:prstGeom prst="rect">
            <a:avLst/>
          </a:prstGeom>
          <a:noFill/>
          <a:ln>
            <a:noFill/>
          </a:ln>
        </p:spPr>
        <p:txBody>
          <a:bodyPr vert="horz" wrap="square" lIns="91440" tIns="45720" rIns="91440" bIns="45720" anchor="ctr" anchorCtr="0" compatLnSpc="1">
            <a:noAutofit/>
          </a:bodyPr>
          <a:lstStyle>
            <a:lvl1pPr marL="0" marR="0" lvl="0" indent="0" algn="r" defTabSz="914400" rtl="0" fontAlgn="auto" hangingPunct="1">
              <a:lnSpc>
                <a:spcPct val="100000"/>
              </a:lnSpc>
              <a:spcBef>
                <a:spcPts val="0"/>
              </a:spcBef>
              <a:spcAft>
                <a:spcPts val="0"/>
              </a:spcAft>
              <a:buNone/>
              <a:tabLst/>
              <a:defRPr lang="nb-NO" sz="1200" b="0" i="0" u="none" strike="noStrike" kern="1200" cap="none" spc="0" baseline="0">
                <a:solidFill>
                  <a:srgbClr val="898989"/>
                </a:solidFill>
                <a:uFillTx/>
                <a:latin typeface="Calibri"/>
              </a:defRPr>
            </a:lvl1pPr>
          </a:lstStyle>
          <a:p>
            <a:pPr lvl="0"/>
            <a:fld id="{BE61C1FC-17FB-4265-BBC9-1F07CBA3D2DA}" type="slidenum">
              <a:t>‹#›</a:t>
            </a:fld>
            <a:endParaRPr lang="nb-NO"/>
          </a:p>
        </p:txBody>
      </p:sp>
    </p:spTree>
    <p:extLst>
      <p:ext uri="{BB962C8B-B14F-4D97-AF65-F5344CB8AC3E}">
        <p14:creationId xmlns:p14="http://schemas.microsoft.com/office/powerpoint/2010/main" val="255385817"/>
      </p:ext>
    </p:extLst>
  </p:cSld>
  <p:clrMap bg1="lt1" tx1="dk1" bg2="lt2" tx2="dk2" accent1="accent1" accent2="accent2" accent3="accent3" accent4="accent4" accent5="accent5" accent6="accent6" hlink="hlink" folHlink="folHlink"/>
  <p:sldLayoutIdLst>
    <p:sldLayoutId id="2147483745" r:id="rId1"/>
    <p:sldLayoutId id="2147483746" r:id="rId2"/>
    <p:sldLayoutId id="2147483747" r:id="rId3"/>
    <p:sldLayoutId id="2147483748" r:id="rId4"/>
    <p:sldLayoutId id="2147483749" r:id="rId5"/>
    <p:sldLayoutId id="2147483750" r:id="rId6"/>
    <p:sldLayoutId id="2147483751" r:id="rId7"/>
    <p:sldLayoutId id="2147483752" r:id="rId8"/>
    <p:sldLayoutId id="2147483753" r:id="rId9"/>
    <p:sldLayoutId id="2147483754" r:id="rId10"/>
    <p:sldLayoutId id="2147483755" r:id="rId11"/>
  </p:sldLayoutIdLst>
  <p:txStyles>
    <p:titleStyle>
      <a:lvl1pPr marL="0" marR="0" lvl="0" indent="0" algn="l" defTabSz="914400" rtl="0" fontAlgn="auto" hangingPunct="1">
        <a:lnSpc>
          <a:spcPct val="90000"/>
        </a:lnSpc>
        <a:spcBef>
          <a:spcPts val="0"/>
        </a:spcBef>
        <a:spcAft>
          <a:spcPts val="0"/>
        </a:spcAft>
        <a:buNone/>
        <a:tabLst/>
        <a:defRPr lang="en-US" sz="4400" b="0" i="0" u="none" strike="noStrike" kern="1200" cap="none" spc="0" baseline="0">
          <a:solidFill>
            <a:srgbClr val="000000"/>
          </a:solidFill>
          <a:uFillTx/>
          <a:latin typeface="Calibri Light"/>
        </a:defRPr>
      </a:lvl1pPr>
    </p:titleStyle>
    <p:bodyStyle>
      <a:lvl1pPr marL="228600" marR="0" lvl="0" indent="-228600" algn="l" defTabSz="914400" rtl="0" fontAlgn="auto" hangingPunct="1">
        <a:lnSpc>
          <a:spcPct val="90000"/>
        </a:lnSpc>
        <a:spcBef>
          <a:spcPts val="1000"/>
        </a:spcBef>
        <a:spcAft>
          <a:spcPts val="0"/>
        </a:spcAft>
        <a:buSzPct val="100000"/>
        <a:buFont typeface="Arial" pitchFamily="34"/>
        <a:buChar char="•"/>
        <a:tabLst/>
        <a:defRPr lang="en-US" sz="2800" b="0" i="0" u="none" strike="noStrike" kern="1200" cap="none" spc="0" baseline="0">
          <a:solidFill>
            <a:srgbClr val="000000"/>
          </a:solidFill>
          <a:uFillTx/>
          <a:latin typeface="Calibri"/>
        </a:defRPr>
      </a:lvl1pPr>
      <a:lvl2pPr marL="685800" marR="0" lvl="1" indent="-228600" algn="l" defTabSz="914400" rtl="0" fontAlgn="auto" hangingPunct="1">
        <a:lnSpc>
          <a:spcPct val="90000"/>
        </a:lnSpc>
        <a:spcBef>
          <a:spcPts val="500"/>
        </a:spcBef>
        <a:spcAft>
          <a:spcPts val="0"/>
        </a:spcAft>
        <a:buSzPct val="100000"/>
        <a:buFont typeface="Arial" pitchFamily="34"/>
        <a:buChar char="•"/>
        <a:tabLst/>
        <a:defRPr lang="en-US" sz="2400" b="0" i="0" u="none" strike="noStrike" kern="1200" cap="none" spc="0" baseline="0">
          <a:solidFill>
            <a:srgbClr val="000000"/>
          </a:solidFill>
          <a:uFillTx/>
          <a:latin typeface="Calibri"/>
        </a:defRPr>
      </a:lvl2pPr>
      <a:lvl3pPr marL="1143000" marR="0" lvl="2" indent="-228600" algn="l" defTabSz="914400" rtl="0" fontAlgn="auto" hangingPunct="1">
        <a:lnSpc>
          <a:spcPct val="90000"/>
        </a:lnSpc>
        <a:spcBef>
          <a:spcPts val="500"/>
        </a:spcBef>
        <a:spcAft>
          <a:spcPts val="0"/>
        </a:spcAft>
        <a:buSzPct val="100000"/>
        <a:buFont typeface="Arial" pitchFamily="34"/>
        <a:buChar char="•"/>
        <a:tabLst/>
        <a:defRPr lang="en-US" sz="2000" b="0" i="0" u="none" strike="noStrike" kern="1200" cap="none" spc="0" baseline="0">
          <a:solidFill>
            <a:srgbClr val="000000"/>
          </a:solidFill>
          <a:uFillTx/>
          <a:latin typeface="Calibri"/>
        </a:defRPr>
      </a:lvl3pPr>
      <a:lvl4pPr marL="1600200" marR="0" lvl="3" indent="-228600" algn="l" defTabSz="914400" rtl="0" fontAlgn="auto" hangingPunct="1">
        <a:lnSpc>
          <a:spcPct val="90000"/>
        </a:lnSpc>
        <a:spcBef>
          <a:spcPts val="500"/>
        </a:spcBef>
        <a:spcAft>
          <a:spcPts val="0"/>
        </a:spcAft>
        <a:buSzPct val="100000"/>
        <a:buFont typeface="Arial" pitchFamily="34"/>
        <a:buChar char="•"/>
        <a:tabLst/>
        <a:defRPr lang="en-US" sz="1800" b="0" i="0" u="none" strike="noStrike" kern="1200" cap="none" spc="0" baseline="0">
          <a:solidFill>
            <a:srgbClr val="000000"/>
          </a:solidFill>
          <a:uFillTx/>
          <a:latin typeface="Calibri"/>
        </a:defRPr>
      </a:lvl4pPr>
      <a:lvl5pPr marL="2057400" marR="0" lvl="4" indent="-228600" algn="l" defTabSz="914400" rtl="0" fontAlgn="auto" hangingPunct="1">
        <a:lnSpc>
          <a:spcPct val="90000"/>
        </a:lnSpc>
        <a:spcBef>
          <a:spcPts val="500"/>
        </a:spcBef>
        <a:spcAft>
          <a:spcPts val="0"/>
        </a:spcAft>
        <a:buSzPct val="100000"/>
        <a:buFont typeface="Arial" pitchFamily="34"/>
        <a:buChar char="•"/>
        <a:tabLst/>
        <a:defRPr lang="en-US" sz="1800" b="0" i="0" u="none" strike="noStrike" kern="1200" cap="none" spc="0" baseline="0">
          <a:solidFill>
            <a:srgbClr val="000000"/>
          </a:solidFill>
          <a:uFillTx/>
          <a:latin typeface="Calibri"/>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hyperlink" Target="mailto:steinar.skogheim@usit.uio.no" TargetMode="External"/><Relationship Id="rId1" Type="http://schemas.openxmlformats.org/officeDocument/2006/relationships/slideLayout" Target="../slideLayouts/slideLayout67.xml"/></Relationships>
</file>

<file path=ppt/slides/_rels/slide10.xml.rels><?xml version="1.0" encoding="UTF-8" standalone="yes"?>
<Relationships xmlns="http://schemas.openxmlformats.org/package/2006/relationships"><Relationship Id="rId3" Type="http://schemas.openxmlformats.org/officeDocument/2006/relationships/hyperlink" Target="http://www.uio.no/tjenester/it/e-post-kalender/mer-om-epost-og-kalender/spam.html" TargetMode="External"/><Relationship Id="rId2" Type="http://schemas.openxmlformats.org/officeDocument/2006/relationships/image" Target="../media/image15.png"/><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24.xml"/></Relationships>
</file>

<file path=ppt/slides/_rels/slide13.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image" Target="../media/image17.png"/><Relationship Id="rId7" Type="http://schemas.openxmlformats.org/officeDocument/2006/relationships/image" Target="../media/image21.png"/><Relationship Id="rId2" Type="http://schemas.openxmlformats.org/officeDocument/2006/relationships/notesSlide" Target="../notesSlides/notesSlide1.xml"/><Relationship Id="rId1" Type="http://schemas.openxmlformats.org/officeDocument/2006/relationships/slideLayout" Target="../slideLayouts/slideLayout12.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8.png"/><Relationship Id="rId9" Type="http://schemas.openxmlformats.org/officeDocument/2006/relationships/hyperlink" Target="http://www.uio.no/tjenester/it/e-post-kalender/mer-om-epost-og-kalender/graalisting.html" TargetMode="External"/></Relationships>
</file>

<file path=ppt/slides/_rels/slide14.xml.rels><?xml version="1.0" encoding="UTF-8" standalone="yes"?>
<Relationships xmlns="http://schemas.openxmlformats.org/package/2006/relationships"><Relationship Id="rId2" Type="http://schemas.openxmlformats.org/officeDocument/2006/relationships/hyperlink" Target="http://www.uio.no/tjenester/it/e-post-kalender/mer-om-epost-og-kalender/uioonly.html" TargetMode="External"/><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notesSlide" Target="../notesSlides/notesSlide2.xml"/><Relationship Id="rId1" Type="http://schemas.openxmlformats.org/officeDocument/2006/relationships/slideLayout" Target="../slideLayouts/slideLayout13.xml"/><Relationship Id="rId5" Type="http://schemas.openxmlformats.org/officeDocument/2006/relationships/hyperlink" Target="http://www.uio.no/tjenester/it/e-post-kalender/mer-om-epost-og-kalender/headere.html" TargetMode="External"/><Relationship Id="rId4" Type="http://schemas.openxmlformats.org/officeDocument/2006/relationships/image" Target="../media/image24.jpg"/></Relationships>
</file>

<file path=ppt/slides/_rels/slide16.xml.rels><?xml version="1.0" encoding="UTF-8" standalone="yes"?>
<Relationships xmlns="http://schemas.openxmlformats.org/package/2006/relationships"><Relationship Id="rId2" Type="http://schemas.openxmlformats.org/officeDocument/2006/relationships/image" Target="../media/image25.jpg"/><Relationship Id="rId1" Type="http://schemas.openxmlformats.org/officeDocument/2006/relationships/slideLayout" Target="../slideLayouts/slideLayout2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2" Type="http://schemas.openxmlformats.org/officeDocument/2006/relationships/image" Target="../media/image26.jpg"/><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2" Type="http://schemas.openxmlformats.org/officeDocument/2006/relationships/image" Target="../media/image27.jpg"/><Relationship Id="rId1" Type="http://schemas.openxmlformats.org/officeDocument/2006/relationships/slideLayout" Target="../slideLayouts/slideLayout2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8.jpg"/><Relationship Id="rId1" Type="http://schemas.openxmlformats.org/officeDocument/2006/relationships/slideLayout" Target="../slideLayouts/slideLayout24.xml"/></Relationships>
</file>

<file path=ppt/slides/_rels/slide21.xml.rels><?xml version="1.0" encoding="UTF-8" standalone="yes"?>
<Relationships xmlns="http://schemas.openxmlformats.org/package/2006/relationships"><Relationship Id="rId2" Type="http://schemas.openxmlformats.org/officeDocument/2006/relationships/image" Target="../media/image29.jpg"/><Relationship Id="rId1" Type="http://schemas.openxmlformats.org/officeDocument/2006/relationships/slideLayout" Target="../slideLayouts/slideLayout2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notesSlide" Target="../notesSlides/notesSlide3.xml"/><Relationship Id="rId1" Type="http://schemas.openxmlformats.org/officeDocument/2006/relationships/slideLayout" Target="../slideLayouts/slideLayout24.xml"/></Relationships>
</file>

<file path=ppt/slides/_rels/slide24.xml.rels><?xml version="1.0" encoding="UTF-8" standalone="yes"?>
<Relationships xmlns="http://schemas.openxmlformats.org/package/2006/relationships"><Relationship Id="rId2" Type="http://schemas.openxmlformats.org/officeDocument/2006/relationships/image" Target="../media/image31.jpg"/><Relationship Id="rId1" Type="http://schemas.openxmlformats.org/officeDocument/2006/relationships/slideLayout" Target="../slideLayouts/slideLayout24.xml"/></Relationships>
</file>

<file path=ppt/slides/_rels/slide25.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image" Target="../media/image32.jpg"/><Relationship Id="rId1" Type="http://schemas.openxmlformats.org/officeDocument/2006/relationships/slideLayout" Target="../slideLayouts/slideLayout24.xml"/></Relationships>
</file>

<file path=ppt/slides/_rels/slide26.xml.rels><?xml version="1.0" encoding="UTF-8" standalone="yes"?>
<Relationships xmlns="http://schemas.openxmlformats.org/package/2006/relationships"><Relationship Id="rId2" Type="http://schemas.openxmlformats.org/officeDocument/2006/relationships/hyperlink" Target="mailto:steinar.skogheim@usit.uio.no" TargetMode="External"/><Relationship Id="rId1" Type="http://schemas.openxmlformats.org/officeDocument/2006/relationships/slideLayout" Target="../slideLayouts/slideLayout24.xml"/></Relationships>
</file>

<file path=ppt/slides/_rels/slide27.xml.rels><?xml version="1.0" encoding="UTF-8" standalone="yes"?>
<Relationships xmlns="http://schemas.openxmlformats.org/package/2006/relationships"><Relationship Id="rId2" Type="http://schemas.openxmlformats.org/officeDocument/2006/relationships/image" Target="../media/image34.jpg"/><Relationship Id="rId1" Type="http://schemas.openxmlformats.org/officeDocument/2006/relationships/slideLayout" Target="../slideLayouts/slideLayout35.xml"/></Relationships>
</file>

<file path=ppt/slides/_rels/slide28.xml.rels><?xml version="1.0" encoding="UTF-8" standalone="yes"?>
<Relationships xmlns="http://schemas.openxmlformats.org/package/2006/relationships"><Relationship Id="rId2" Type="http://schemas.openxmlformats.org/officeDocument/2006/relationships/image" Target="../media/image35.jpg"/><Relationship Id="rId1" Type="http://schemas.openxmlformats.org/officeDocument/2006/relationships/slideLayout" Target="../slideLayouts/slideLayout35.xml"/></Relationships>
</file>

<file path=ppt/slides/_rels/slide29.xml.rels><?xml version="1.0" encoding="UTF-8" standalone="yes"?>
<Relationships xmlns="http://schemas.openxmlformats.org/package/2006/relationships"><Relationship Id="rId3" Type="http://schemas.openxmlformats.org/officeDocument/2006/relationships/image" Target="../media/image37.jpg"/><Relationship Id="rId2" Type="http://schemas.openxmlformats.org/officeDocument/2006/relationships/image" Target="../media/image36.jpg"/><Relationship Id="rId1" Type="http://schemas.openxmlformats.org/officeDocument/2006/relationships/slideLayout" Target="../slideLayouts/slideLayout35.xml"/></Relationships>
</file>

<file path=ppt/slides/_rels/slide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3" Type="http://schemas.openxmlformats.org/officeDocument/2006/relationships/image" Target="../media/image39.jpg"/><Relationship Id="rId2" Type="http://schemas.openxmlformats.org/officeDocument/2006/relationships/image" Target="../media/image38.jpg"/><Relationship Id="rId1" Type="http://schemas.openxmlformats.org/officeDocument/2006/relationships/slideLayout" Target="../slideLayouts/slideLayout35.xml"/></Relationships>
</file>

<file path=ppt/slides/_rels/slide31.xml.rels><?xml version="1.0" encoding="UTF-8" standalone="yes"?>
<Relationships xmlns="http://schemas.openxmlformats.org/package/2006/relationships"><Relationship Id="rId3" Type="http://schemas.openxmlformats.org/officeDocument/2006/relationships/image" Target="../media/image41.jpg"/><Relationship Id="rId2" Type="http://schemas.openxmlformats.org/officeDocument/2006/relationships/image" Target="../media/image40.jpg"/><Relationship Id="rId1" Type="http://schemas.openxmlformats.org/officeDocument/2006/relationships/slideLayout" Target="../slideLayouts/slideLayout35.xml"/></Relationships>
</file>

<file path=ppt/slides/_rels/slide32.xml.rels><?xml version="1.0" encoding="UTF-8" standalone="yes"?>
<Relationships xmlns="http://schemas.openxmlformats.org/package/2006/relationships"><Relationship Id="rId2" Type="http://schemas.openxmlformats.org/officeDocument/2006/relationships/image" Target="../media/image42.jpg"/><Relationship Id="rId1" Type="http://schemas.openxmlformats.org/officeDocument/2006/relationships/slideLayout" Target="../slideLayouts/slideLayout35.xml"/></Relationships>
</file>

<file path=ppt/slides/_rels/slide33.xml.rels><?xml version="1.0" encoding="UTF-8" standalone="yes"?>
<Relationships xmlns="http://schemas.openxmlformats.org/package/2006/relationships"><Relationship Id="rId3" Type="http://schemas.openxmlformats.org/officeDocument/2006/relationships/image" Target="../media/image44.jpg"/><Relationship Id="rId2" Type="http://schemas.openxmlformats.org/officeDocument/2006/relationships/image" Target="../media/image43.jpg"/><Relationship Id="rId1" Type="http://schemas.openxmlformats.org/officeDocument/2006/relationships/slideLayout" Target="../slideLayouts/slideLayout35.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35.xml.rels><?xml version="1.0" encoding="UTF-8" standalone="yes"?>
<Relationships xmlns="http://schemas.openxmlformats.org/package/2006/relationships"><Relationship Id="rId2" Type="http://schemas.openxmlformats.org/officeDocument/2006/relationships/image" Target="../media/image42.jpg"/><Relationship Id="rId1" Type="http://schemas.openxmlformats.org/officeDocument/2006/relationships/slideLayout" Target="../slideLayouts/slideLayout35.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39.xml.rels><?xml version="1.0" encoding="UTF-8" standalone="yes"?>
<Relationships xmlns="http://schemas.openxmlformats.org/package/2006/relationships"><Relationship Id="rId2" Type="http://schemas.openxmlformats.org/officeDocument/2006/relationships/image" Target="../media/image45.jpg"/><Relationship Id="rId1" Type="http://schemas.openxmlformats.org/officeDocument/2006/relationships/slideLayout" Target="../slideLayouts/slideLayout24.xml"/></Relationships>
</file>

<file path=ppt/slides/_rels/slide4.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13.xml"/></Relationships>
</file>

<file path=ppt/slides/_rels/slide40.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57.xml"/></Relationships>
</file>

<file path=ppt/slides/_rels/slide41.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image" Target="../media/image47.png"/><Relationship Id="rId1" Type="http://schemas.openxmlformats.org/officeDocument/2006/relationships/slideLayout" Target="../slideLayouts/slideLayout57.xml"/><Relationship Id="rId5" Type="http://schemas.openxmlformats.org/officeDocument/2006/relationships/image" Target="../media/image50.png"/><Relationship Id="rId4" Type="http://schemas.openxmlformats.org/officeDocument/2006/relationships/image" Target="../media/image49.png"/></Relationships>
</file>

<file path=ppt/slides/_rels/slide42.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57.xml"/></Relationships>
</file>

<file path=ppt/slides/_rels/slide43.xml.rels><?xml version="1.0" encoding="UTF-8" standalone="yes"?>
<Relationships xmlns="http://schemas.openxmlformats.org/package/2006/relationships"><Relationship Id="rId3" Type="http://schemas.openxmlformats.org/officeDocument/2006/relationships/image" Target="../media/image52.jpg"/><Relationship Id="rId2" Type="http://schemas.openxmlformats.org/officeDocument/2006/relationships/notesSlide" Target="../notesSlides/notesSlide4.xml"/><Relationship Id="rId1" Type="http://schemas.openxmlformats.org/officeDocument/2006/relationships/slideLayout" Target="../slideLayouts/slideLayout95.xml"/></Relationships>
</file>

<file path=ppt/slides/_rels/slide44.xml.rels><?xml version="1.0" encoding="UTF-8" standalone="yes"?>
<Relationships xmlns="http://schemas.openxmlformats.org/package/2006/relationships"><Relationship Id="rId3" Type="http://schemas.openxmlformats.org/officeDocument/2006/relationships/image" Target="../media/image53.jpg"/><Relationship Id="rId2" Type="http://schemas.openxmlformats.org/officeDocument/2006/relationships/notesSlide" Target="../notesSlides/notesSlide5.xml"/><Relationship Id="rId1" Type="http://schemas.openxmlformats.org/officeDocument/2006/relationships/slideLayout" Target="../slideLayouts/slideLayout95.xml"/></Relationships>
</file>

<file path=ppt/slides/_rels/slide45.xml.rels><?xml version="1.0" encoding="UTF-8" standalone="yes"?>
<Relationships xmlns="http://schemas.openxmlformats.org/package/2006/relationships"><Relationship Id="rId3" Type="http://schemas.openxmlformats.org/officeDocument/2006/relationships/image" Target="../media/image54.jpg"/><Relationship Id="rId2" Type="http://schemas.openxmlformats.org/officeDocument/2006/relationships/notesSlide" Target="../notesSlides/notesSlide6.xml"/><Relationship Id="rId1" Type="http://schemas.openxmlformats.org/officeDocument/2006/relationships/slideLayout" Target="../slideLayouts/slideLayout95.xml"/></Relationships>
</file>

<file path=ppt/slides/_rels/slide46.xml.rels><?xml version="1.0" encoding="UTF-8" standalone="yes"?>
<Relationships xmlns="http://schemas.openxmlformats.org/package/2006/relationships"><Relationship Id="rId2" Type="http://schemas.openxmlformats.org/officeDocument/2006/relationships/image" Target="../media/image55.jpg"/><Relationship Id="rId1" Type="http://schemas.openxmlformats.org/officeDocument/2006/relationships/slideLayout" Target="../slideLayouts/slideLayout95.xml"/></Relationships>
</file>

<file path=ppt/slides/_rels/slide47.xml.rels><?xml version="1.0" encoding="UTF-8" standalone="yes"?>
<Relationships xmlns="http://schemas.openxmlformats.org/package/2006/relationships"><Relationship Id="rId3" Type="http://schemas.openxmlformats.org/officeDocument/2006/relationships/hyperlink" Target="https://nettskjema.no/a/145719" TargetMode="External"/><Relationship Id="rId2" Type="http://schemas.openxmlformats.org/officeDocument/2006/relationships/hyperlink" Target="https://www.uio.no/for-ansatte/kompetanse/tema/data/e-post-og-kalender/kurs-zoom/" TargetMode="External"/><Relationship Id="rId1" Type="http://schemas.openxmlformats.org/officeDocument/2006/relationships/slideLayout" Target="../slideLayouts/slideLayout79.xml"/><Relationship Id="rId4" Type="http://schemas.openxmlformats.org/officeDocument/2006/relationships/hyperlink" Target="mailto:steinar.skogheim@usit.uio.no"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46.xml"/><Relationship Id="rId4" Type="http://schemas.openxmlformats.org/officeDocument/2006/relationships/image" Target="../media/image11.png"/></Relationships>
</file>

<file path=ppt/slides/_rels/slide6.xml.rels><?xml version="1.0" encoding="UTF-8" standalone="yes"?>
<Relationships xmlns="http://schemas.openxmlformats.org/package/2006/relationships"><Relationship Id="rId2" Type="http://schemas.openxmlformats.org/officeDocument/2006/relationships/hyperlink" Target="http://www.spamhaus.org/" TargetMode="External"/><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7B7C20-7FC3-4100-B057-36688EB055E2}"/>
              </a:ext>
            </a:extLst>
          </p:cNvPr>
          <p:cNvSpPr>
            <a:spLocks noGrp="1"/>
          </p:cNvSpPr>
          <p:nvPr>
            <p:ph type="ctrTitle"/>
          </p:nvPr>
        </p:nvSpPr>
        <p:spPr>
          <a:xfrm>
            <a:off x="680720" y="287384"/>
            <a:ext cx="9168675" cy="766575"/>
          </a:xfrm>
        </p:spPr>
        <p:txBody>
          <a:bodyPr>
            <a:normAutofit/>
          </a:bodyPr>
          <a:lstStyle/>
          <a:p>
            <a:pPr algn="l"/>
            <a:r>
              <a:rPr lang="nb-NO" dirty="0" smtClean="0">
                <a:solidFill>
                  <a:srgbClr val="222222"/>
                </a:solidFill>
                <a:latin typeface="Arial" panose="020B0604020202020204" pitchFamily="34" charset="0"/>
              </a:rPr>
              <a:t>Lage et spamfilter i Outlook</a:t>
            </a:r>
            <a:endParaRPr lang="nb-NO" dirty="0"/>
          </a:p>
        </p:txBody>
      </p:sp>
      <p:sp>
        <p:nvSpPr>
          <p:cNvPr id="3" name="Subtitle 2">
            <a:extLst>
              <a:ext uri="{FF2B5EF4-FFF2-40B4-BE49-F238E27FC236}">
                <a16:creationId xmlns:a16="http://schemas.microsoft.com/office/drawing/2014/main" id="{9EA2F4ED-B02F-43C1-9C46-B2859A6B1435}"/>
              </a:ext>
            </a:extLst>
          </p:cNvPr>
          <p:cNvSpPr>
            <a:spLocks noGrp="1"/>
          </p:cNvSpPr>
          <p:nvPr>
            <p:ph type="subTitle" idx="1"/>
          </p:nvPr>
        </p:nvSpPr>
        <p:spPr>
          <a:xfrm>
            <a:off x="609600" y="3631475"/>
            <a:ext cx="11277600" cy="2718525"/>
          </a:xfrm>
        </p:spPr>
        <p:txBody>
          <a:bodyPr>
            <a:noAutofit/>
          </a:bodyPr>
          <a:lstStyle/>
          <a:p>
            <a:pPr algn="l"/>
            <a:r>
              <a:rPr lang="nb-NO" sz="2000" dirty="0"/>
              <a:t>Steinar Skogheim</a:t>
            </a:r>
          </a:p>
          <a:p>
            <a:pPr algn="l"/>
            <a:r>
              <a:rPr lang="nb-NO" sz="2000" dirty="0">
                <a:hlinkClick r:id="rId2"/>
              </a:rPr>
              <a:t>steinar.skogheim@usit.uio.no</a:t>
            </a:r>
            <a:endParaRPr lang="nb-NO" sz="2000" dirty="0"/>
          </a:p>
          <a:p>
            <a:pPr algn="l"/>
            <a:endParaRPr lang="nb-NO" sz="2000" dirty="0"/>
          </a:p>
          <a:p>
            <a:pPr algn="l"/>
            <a:r>
              <a:rPr lang="nb-NO" sz="2000" dirty="0"/>
              <a:t>Kursenes nettside:</a:t>
            </a:r>
          </a:p>
          <a:p>
            <a:pPr algn="l"/>
            <a:endParaRPr lang="nb-NO" sz="2000" dirty="0"/>
          </a:p>
          <a:p>
            <a:pPr algn="l"/>
            <a:r>
              <a:rPr lang="nb-NO" sz="2000" dirty="0"/>
              <a:t>https://www.uio.no/for-ansatte/kompetanse/tema/data/e-post-og-kalender/kurs-zoom/index.html</a:t>
            </a:r>
          </a:p>
          <a:p>
            <a:pPr algn="l"/>
            <a:endParaRPr lang="nb-NO" sz="2000" dirty="0"/>
          </a:p>
        </p:txBody>
      </p:sp>
      <p:sp>
        <p:nvSpPr>
          <p:cNvPr id="4" name="TextBox 3"/>
          <p:cNvSpPr txBox="1"/>
          <p:nvPr/>
        </p:nvSpPr>
        <p:spPr>
          <a:xfrm>
            <a:off x="609600" y="1881051"/>
            <a:ext cx="8954589" cy="923330"/>
          </a:xfrm>
          <a:prstGeom prst="rect">
            <a:avLst/>
          </a:prstGeom>
          <a:noFill/>
        </p:spPr>
        <p:txBody>
          <a:bodyPr wrap="square" rtlCol="0">
            <a:spAutoFit/>
          </a:bodyPr>
          <a:lstStyle/>
          <a:p>
            <a:pPr defTabSz="685800"/>
            <a:r>
              <a:rPr lang="nb-NO" sz="2700" dirty="0">
                <a:solidFill>
                  <a:prstClr val="black"/>
                </a:solidFill>
                <a:latin typeface="Calibri" panose="020F0502020204030204"/>
              </a:rPr>
              <a:t>Nettkurs tirsdag </a:t>
            </a:r>
            <a:r>
              <a:rPr lang="nb-NO" sz="2700" dirty="0" smtClean="0">
                <a:solidFill>
                  <a:prstClr val="black"/>
                </a:solidFill>
                <a:latin typeface="Calibri" panose="020F0502020204030204"/>
              </a:rPr>
              <a:t>5.mai</a:t>
            </a:r>
            <a:endParaRPr lang="nb-NO" sz="2700" dirty="0">
              <a:solidFill>
                <a:prstClr val="black"/>
              </a:solidFill>
              <a:latin typeface="Calibri" panose="020F0502020204030204"/>
            </a:endParaRPr>
          </a:p>
          <a:p>
            <a:pPr defTabSz="685800"/>
            <a:r>
              <a:rPr lang="nb-NO" sz="2700" dirty="0">
                <a:solidFill>
                  <a:prstClr val="black"/>
                </a:solidFill>
                <a:latin typeface="Calibri" panose="020F0502020204030204"/>
              </a:rPr>
              <a:t>Kl.10:00 – 11:00</a:t>
            </a: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92720" y="1258687"/>
            <a:ext cx="2976879" cy="3918483"/>
          </a:xfrm>
          <a:prstGeom prst="rect">
            <a:avLst/>
          </a:prstGeom>
        </p:spPr>
      </p:pic>
    </p:spTree>
    <p:extLst>
      <p:ext uri="{BB962C8B-B14F-4D97-AF65-F5344CB8AC3E}">
        <p14:creationId xmlns:p14="http://schemas.microsoft.com/office/powerpoint/2010/main" val="311768139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170338-A2A0-49AC-B29F-328D97C63B95}"/>
              </a:ext>
            </a:extLst>
          </p:cNvPr>
          <p:cNvSpPr>
            <a:spLocks noGrp="1"/>
          </p:cNvSpPr>
          <p:nvPr>
            <p:ph type="title"/>
          </p:nvPr>
        </p:nvSpPr>
        <p:spPr>
          <a:xfrm>
            <a:off x="1915833" y="120502"/>
            <a:ext cx="5803404" cy="871870"/>
          </a:xfrm>
        </p:spPr>
        <p:txBody>
          <a:bodyPr>
            <a:normAutofit/>
          </a:bodyPr>
          <a:lstStyle/>
          <a:p>
            <a:pPr algn="l"/>
            <a:r>
              <a:rPr lang="nb-NO" dirty="0"/>
              <a:t>Spam og spampoeng</a:t>
            </a:r>
          </a:p>
        </p:txBody>
      </p:sp>
      <p:pic>
        <p:nvPicPr>
          <p:cNvPr id="4" name="Picture 3">
            <a:extLst>
              <a:ext uri="{FF2B5EF4-FFF2-40B4-BE49-F238E27FC236}">
                <a16:creationId xmlns:a16="http://schemas.microsoft.com/office/drawing/2014/main" id="{AA32A9A0-6229-4248-A2A2-5BBE10D7B930}"/>
              </a:ext>
            </a:extLst>
          </p:cNvPr>
          <p:cNvPicPr>
            <a:picLocks noChangeAspect="1"/>
          </p:cNvPicPr>
          <p:nvPr/>
        </p:nvPicPr>
        <p:blipFill>
          <a:blip r:embed="rId2"/>
          <a:stretch>
            <a:fillRect/>
          </a:stretch>
        </p:blipFill>
        <p:spPr>
          <a:xfrm>
            <a:off x="1972541" y="1341783"/>
            <a:ext cx="4435225" cy="4211177"/>
          </a:xfrm>
          <a:prstGeom prst="rect">
            <a:avLst/>
          </a:prstGeom>
        </p:spPr>
      </p:pic>
      <p:sp>
        <p:nvSpPr>
          <p:cNvPr id="5" name="TextBox 4">
            <a:extLst>
              <a:ext uri="{FF2B5EF4-FFF2-40B4-BE49-F238E27FC236}">
                <a16:creationId xmlns:a16="http://schemas.microsoft.com/office/drawing/2014/main" id="{425DE282-F20E-4034-94F5-CC5916892C47}"/>
              </a:ext>
            </a:extLst>
          </p:cNvPr>
          <p:cNvSpPr txBox="1"/>
          <p:nvPr/>
        </p:nvSpPr>
        <p:spPr>
          <a:xfrm>
            <a:off x="6558064" y="5183627"/>
            <a:ext cx="4012660" cy="369332"/>
          </a:xfrm>
          <a:prstGeom prst="rect">
            <a:avLst/>
          </a:prstGeom>
          <a:noFill/>
        </p:spPr>
        <p:txBody>
          <a:bodyPr wrap="square" rtlCol="0">
            <a:spAutoFit/>
          </a:bodyPr>
          <a:lstStyle/>
          <a:p>
            <a:pPr defTabSz="685800">
              <a:defRPr/>
            </a:pPr>
            <a:r>
              <a:rPr lang="nb-NO" b="1" dirty="0">
                <a:solidFill>
                  <a:prstClr val="black"/>
                </a:solidFill>
                <a:latin typeface="Calibri"/>
                <a:hlinkClick r:id="rId3"/>
              </a:rPr>
              <a:t>Innstillinger for uønsket e-post/spam</a:t>
            </a:r>
            <a:endParaRPr lang="nb-NO" dirty="0">
              <a:solidFill>
                <a:prstClr val="black"/>
              </a:solidFill>
              <a:latin typeface="Calibri"/>
            </a:endParaRPr>
          </a:p>
        </p:txBody>
      </p:sp>
      <p:sp>
        <p:nvSpPr>
          <p:cNvPr id="6" name="TextBox 5">
            <a:extLst>
              <a:ext uri="{FF2B5EF4-FFF2-40B4-BE49-F238E27FC236}">
                <a16:creationId xmlns:a16="http://schemas.microsoft.com/office/drawing/2014/main" id="{3F7BB223-542E-4491-8936-BA8653818488}"/>
              </a:ext>
            </a:extLst>
          </p:cNvPr>
          <p:cNvSpPr txBox="1"/>
          <p:nvPr/>
        </p:nvSpPr>
        <p:spPr>
          <a:xfrm>
            <a:off x="6689388" y="1637130"/>
            <a:ext cx="3684351" cy="3000821"/>
          </a:xfrm>
          <a:prstGeom prst="rect">
            <a:avLst/>
          </a:prstGeom>
          <a:noFill/>
        </p:spPr>
        <p:txBody>
          <a:bodyPr wrap="square" rtlCol="0">
            <a:spAutoFit/>
          </a:bodyPr>
          <a:lstStyle/>
          <a:p>
            <a:pPr defTabSz="685800">
              <a:defRPr/>
            </a:pPr>
            <a:r>
              <a:rPr lang="nb-NO" sz="2700" dirty="0">
                <a:solidFill>
                  <a:prstClr val="black"/>
                </a:solidFill>
                <a:latin typeface="Calibri"/>
              </a:rPr>
              <a:t>Grensene for de forskjellige spamnivåene er for tiden 3,5 og 7 spampoeng.</a:t>
            </a:r>
          </a:p>
          <a:p>
            <a:pPr defTabSz="685800">
              <a:defRPr/>
            </a:pPr>
            <a:r>
              <a:rPr lang="nb-NO" sz="2700" dirty="0">
                <a:solidFill>
                  <a:prstClr val="black"/>
                </a:solidFill>
                <a:latin typeface="Calibri"/>
              </a:rPr>
              <a:t>Sørg for at e-poster du avviser havner i en egen spam-mappe.</a:t>
            </a:r>
          </a:p>
        </p:txBody>
      </p:sp>
    </p:spTree>
    <p:extLst>
      <p:ext uri="{BB962C8B-B14F-4D97-AF65-F5344CB8AC3E}">
        <p14:creationId xmlns:p14="http://schemas.microsoft.com/office/powerpoint/2010/main" val="54495621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2B9E5E-842F-42C1-B1D5-EDACD6367E3D}"/>
              </a:ext>
            </a:extLst>
          </p:cNvPr>
          <p:cNvSpPr>
            <a:spLocks noGrp="1"/>
          </p:cNvSpPr>
          <p:nvPr>
            <p:ph type="title"/>
          </p:nvPr>
        </p:nvSpPr>
        <p:spPr>
          <a:xfrm>
            <a:off x="788894" y="365126"/>
            <a:ext cx="10564906" cy="764428"/>
          </a:xfrm>
        </p:spPr>
        <p:txBody>
          <a:bodyPr/>
          <a:lstStyle/>
          <a:p>
            <a:r>
              <a:rPr lang="nb-NO" b="1" dirty="0"/>
              <a:t>Oppgave 1</a:t>
            </a:r>
          </a:p>
        </p:txBody>
      </p:sp>
      <p:sp>
        <p:nvSpPr>
          <p:cNvPr id="3" name="Content Placeholder 2">
            <a:extLst>
              <a:ext uri="{FF2B5EF4-FFF2-40B4-BE49-F238E27FC236}">
                <a16:creationId xmlns:a16="http://schemas.microsoft.com/office/drawing/2014/main" id="{72E5EB39-E72A-4008-81D0-ED9CA9BECA60}"/>
              </a:ext>
            </a:extLst>
          </p:cNvPr>
          <p:cNvSpPr>
            <a:spLocks noGrp="1"/>
          </p:cNvSpPr>
          <p:nvPr>
            <p:ph idx="1"/>
          </p:nvPr>
        </p:nvSpPr>
        <p:spPr>
          <a:xfrm>
            <a:off x="627529" y="1506071"/>
            <a:ext cx="11385177" cy="4670892"/>
          </a:xfrm>
        </p:spPr>
        <p:txBody>
          <a:bodyPr>
            <a:normAutofit/>
          </a:bodyPr>
          <a:lstStyle/>
          <a:p>
            <a:pPr marL="0" indent="0">
              <a:buNone/>
            </a:pPr>
            <a:r>
              <a:rPr lang="nb-NO" sz="3600" dirty="0"/>
              <a:t>Gå inn i brukerinfo.uio.no og finn ut hvilke innstillinger du bruker.</a:t>
            </a:r>
          </a:p>
          <a:p>
            <a:pPr marL="0" indent="0">
              <a:buNone/>
            </a:pPr>
            <a:endParaRPr lang="nb-NO" sz="3600" dirty="0"/>
          </a:p>
          <a:p>
            <a:pPr marL="742950" indent="-742950">
              <a:buFont typeface="+mj-lt"/>
              <a:buAutoNum type="arabicPeriod"/>
            </a:pPr>
            <a:r>
              <a:rPr lang="nb-NO" sz="3600" dirty="0"/>
              <a:t>Hvilket spamfiltreringsnivå bruker du?</a:t>
            </a:r>
          </a:p>
          <a:p>
            <a:pPr marL="742950" indent="-742950">
              <a:buFont typeface="+mj-lt"/>
              <a:buAutoNum type="arabicPeriod"/>
            </a:pPr>
            <a:r>
              <a:rPr lang="nb-NO" sz="3600" dirty="0"/>
              <a:t>Hva skjer med e-poster som blir registrert som SPAM?</a:t>
            </a:r>
          </a:p>
          <a:p>
            <a:pPr marL="742950" indent="-742950">
              <a:buFont typeface="+mj-lt"/>
              <a:buAutoNum type="arabicPeriod"/>
            </a:pPr>
            <a:r>
              <a:rPr lang="nb-NO" sz="3600" dirty="0"/>
              <a:t>Bruker du grålisting?</a:t>
            </a:r>
          </a:p>
          <a:p>
            <a:pPr marL="742950" indent="-742950">
              <a:buFont typeface="+mj-lt"/>
              <a:buAutoNum type="arabicPeriod"/>
            </a:pPr>
            <a:r>
              <a:rPr lang="nb-NO" sz="3600" dirty="0"/>
              <a:t>Er UiOonly slått på?</a:t>
            </a:r>
          </a:p>
        </p:txBody>
      </p:sp>
    </p:spTree>
    <p:extLst>
      <p:ext uri="{BB962C8B-B14F-4D97-AF65-F5344CB8AC3E}">
        <p14:creationId xmlns:p14="http://schemas.microsoft.com/office/powerpoint/2010/main" val="386260254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90B7C1-BE3E-4E19-B1BC-A09A09612300}"/>
              </a:ext>
            </a:extLst>
          </p:cNvPr>
          <p:cNvSpPr>
            <a:spLocks noGrp="1"/>
          </p:cNvSpPr>
          <p:nvPr>
            <p:ph type="title"/>
          </p:nvPr>
        </p:nvSpPr>
        <p:spPr/>
        <p:txBody>
          <a:bodyPr/>
          <a:lstStyle/>
          <a:p>
            <a:pPr algn="l"/>
            <a:r>
              <a:rPr lang="nb-NO" dirty="0"/>
              <a:t>Bruk </a:t>
            </a:r>
            <a:r>
              <a:rPr lang="nb-NO" dirty="0">
                <a:solidFill>
                  <a:srgbClr val="FF0000"/>
                </a:solidFill>
              </a:rPr>
              <a:t>ikke</a:t>
            </a:r>
            <a:r>
              <a:rPr lang="nb-NO" dirty="0"/>
              <a:t> Dropspam  (brukerinfo.uio.no)</a:t>
            </a:r>
          </a:p>
        </p:txBody>
      </p:sp>
      <p:pic>
        <p:nvPicPr>
          <p:cNvPr id="5" name="Picture 4">
            <a:extLst>
              <a:ext uri="{FF2B5EF4-FFF2-40B4-BE49-F238E27FC236}">
                <a16:creationId xmlns:a16="http://schemas.microsoft.com/office/drawing/2014/main" id="{469D3161-CB84-4E30-8FE2-79453485250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9600" y="1887220"/>
            <a:ext cx="5524500" cy="3175000"/>
          </a:xfrm>
          <a:prstGeom prst="rect">
            <a:avLst/>
          </a:prstGeom>
          <a:effectLst>
            <a:innerShdw blurRad="114300">
              <a:prstClr val="black"/>
            </a:innerShdw>
          </a:effectLst>
        </p:spPr>
      </p:pic>
      <p:sp>
        <p:nvSpPr>
          <p:cNvPr id="6" name="TextBox 5">
            <a:extLst>
              <a:ext uri="{FF2B5EF4-FFF2-40B4-BE49-F238E27FC236}">
                <a16:creationId xmlns:a16="http://schemas.microsoft.com/office/drawing/2014/main" id="{6CAFC6D1-996C-4593-B2C0-A81C252DC80A}"/>
              </a:ext>
            </a:extLst>
          </p:cNvPr>
          <p:cNvSpPr txBox="1"/>
          <p:nvPr/>
        </p:nvSpPr>
        <p:spPr>
          <a:xfrm>
            <a:off x="6263640" y="1887220"/>
            <a:ext cx="5928360" cy="286232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b-NO" sz="3600" b="0" i="0" u="none" strike="noStrike" kern="1200" cap="none" spc="0" normalizeH="0" baseline="0" noProof="0" dirty="0">
                <a:ln>
                  <a:noFill/>
                </a:ln>
                <a:solidFill>
                  <a:prstClr val="black"/>
                </a:solidFill>
                <a:effectLst/>
                <a:uLnTx/>
                <a:uFillTx/>
                <a:latin typeface="Calibri"/>
                <a:ea typeface="+mn-ea"/>
                <a:cs typeface="+mn-cs"/>
              </a:rPr>
              <a:t>Noen bruker strengeste filternivå og Dropspam, og da forsvinner all e-post med mer enn 3 spampoeng. Noen av disse kan være legetim e-post!</a:t>
            </a:r>
          </a:p>
        </p:txBody>
      </p:sp>
    </p:spTree>
    <p:extLst>
      <p:ext uri="{BB962C8B-B14F-4D97-AF65-F5344CB8AC3E}">
        <p14:creationId xmlns:p14="http://schemas.microsoft.com/office/powerpoint/2010/main" val="20045351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63553" y="1412777"/>
            <a:ext cx="1195387" cy="828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31705" y="1644551"/>
            <a:ext cx="407987" cy="1825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9"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007769" y="1608983"/>
            <a:ext cx="865187" cy="8651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0" name="Picture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426121" y="1412777"/>
            <a:ext cx="865187" cy="8651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1" name="Picture 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flipV="1">
            <a:off x="5483227" y="1729135"/>
            <a:ext cx="407987" cy="1959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2" name="Picture 8"/>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095207" y="1582089"/>
            <a:ext cx="639763"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3" name="Picture 9"/>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320137" y="1701447"/>
            <a:ext cx="407987" cy="1825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4" name="Picture 10"/>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8112225" y="1619971"/>
            <a:ext cx="725487" cy="7381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kstSylinder 4"/>
          <p:cNvSpPr txBox="1"/>
          <p:nvPr/>
        </p:nvSpPr>
        <p:spPr>
          <a:xfrm>
            <a:off x="3431704" y="2780929"/>
            <a:ext cx="2255516" cy="2031325"/>
          </a:xfrm>
          <a:prstGeom prst="rect">
            <a:avLst/>
          </a:prstGeom>
          <a:noFill/>
          <a:ln>
            <a:solidFill>
              <a:schemeClr val="accent1"/>
            </a:solidFill>
          </a:ln>
          <a:effectLst>
            <a:glow rad="101600">
              <a:schemeClr val="accent1">
                <a:satMod val="175000"/>
                <a:alpha val="40000"/>
              </a:schemeClr>
            </a:glow>
          </a:effectLst>
        </p:spPr>
        <p:txBody>
          <a:bodyPr wrap="square" rtlCol="0">
            <a:spAutoFit/>
          </a:bodyPr>
          <a:lstStyle/>
          <a:p>
            <a:pPr>
              <a:defRPr/>
            </a:pPr>
            <a:r>
              <a:rPr lang="nb-NO" kern="0" dirty="0">
                <a:solidFill>
                  <a:prstClr val="black"/>
                </a:solidFill>
                <a:latin typeface="Calibri"/>
              </a:rPr>
              <a:t>Hvis du ikke har mottatt e-post fra </a:t>
            </a:r>
            <a:r>
              <a:rPr lang="nb-NO" kern="0" dirty="0" err="1">
                <a:solidFill>
                  <a:prstClr val="black"/>
                </a:solidFill>
                <a:latin typeface="Calibri"/>
              </a:rPr>
              <a:t>j.nissen</a:t>
            </a:r>
            <a:r>
              <a:rPr lang="nb-NO" kern="0" dirty="0">
                <a:solidFill>
                  <a:prstClr val="black"/>
                </a:solidFill>
                <a:latin typeface="Calibri"/>
              </a:rPr>
              <a:t> tidligere, blir e-posten avvist .</a:t>
            </a:r>
          </a:p>
          <a:p>
            <a:pPr>
              <a:defRPr/>
            </a:pPr>
            <a:r>
              <a:rPr lang="nb-NO" kern="0" dirty="0">
                <a:solidFill>
                  <a:prstClr val="black"/>
                </a:solidFill>
                <a:latin typeface="Calibri"/>
              </a:rPr>
              <a:t>Når den kommer på nytt vil den bli godtatt. </a:t>
            </a:r>
          </a:p>
        </p:txBody>
      </p:sp>
      <p:cxnSp>
        <p:nvCxnSpPr>
          <p:cNvPr id="7" name="Rett pil 6"/>
          <p:cNvCxnSpPr/>
          <p:nvPr/>
        </p:nvCxnSpPr>
        <p:spPr>
          <a:xfrm flipV="1">
            <a:off x="4655840" y="2358158"/>
            <a:ext cx="0" cy="350763"/>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8" name="TekstSylinder 7"/>
          <p:cNvSpPr txBox="1"/>
          <p:nvPr/>
        </p:nvSpPr>
        <p:spPr>
          <a:xfrm>
            <a:off x="6168008" y="2924944"/>
            <a:ext cx="1800200" cy="369332"/>
          </a:xfrm>
          <a:prstGeom prst="rect">
            <a:avLst/>
          </a:prstGeom>
          <a:noFill/>
          <a:ln>
            <a:solidFill>
              <a:schemeClr val="accent1"/>
            </a:solidFill>
          </a:ln>
          <a:effectLst>
            <a:glow rad="101600">
              <a:schemeClr val="accent1">
                <a:satMod val="175000"/>
                <a:alpha val="40000"/>
              </a:schemeClr>
            </a:glow>
          </a:effectLst>
        </p:spPr>
        <p:txBody>
          <a:bodyPr wrap="square" rtlCol="0">
            <a:spAutoFit/>
          </a:bodyPr>
          <a:lstStyle>
            <a:defPPr>
              <a:defRPr lang="nb-NO"/>
            </a:defPPr>
          </a:lstStyle>
          <a:p>
            <a:pPr>
              <a:defRPr/>
            </a:pPr>
            <a:r>
              <a:rPr lang="nb-NO" kern="0" dirty="0" err="1">
                <a:solidFill>
                  <a:prstClr val="black"/>
                </a:solidFill>
                <a:latin typeface="Calibri"/>
              </a:rPr>
              <a:t>Exchangeservere</a:t>
            </a:r>
            <a:endParaRPr lang="nb-NO" kern="0" dirty="0">
              <a:solidFill>
                <a:prstClr val="black"/>
              </a:solidFill>
              <a:latin typeface="Calibri"/>
            </a:endParaRPr>
          </a:p>
        </p:txBody>
      </p:sp>
      <p:cxnSp>
        <p:nvCxnSpPr>
          <p:cNvPr id="10" name="Rett pil 9"/>
          <p:cNvCxnSpPr/>
          <p:nvPr/>
        </p:nvCxnSpPr>
        <p:spPr>
          <a:xfrm flipH="1" flipV="1">
            <a:off x="6600056" y="2283764"/>
            <a:ext cx="288032" cy="425157"/>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2" name="TekstSylinder 1"/>
          <p:cNvSpPr txBox="1"/>
          <p:nvPr/>
        </p:nvSpPr>
        <p:spPr>
          <a:xfrm>
            <a:off x="4559462" y="332657"/>
            <a:ext cx="3552762" cy="769441"/>
          </a:xfrm>
          <a:prstGeom prst="rect">
            <a:avLst/>
          </a:prstGeom>
          <a:noFill/>
        </p:spPr>
        <p:txBody>
          <a:bodyPr wrap="square" rtlCol="0">
            <a:spAutoFit/>
          </a:bodyPr>
          <a:lstStyle/>
          <a:p>
            <a:pPr>
              <a:defRPr/>
            </a:pPr>
            <a:r>
              <a:rPr lang="nb-NO" sz="4400" b="1" kern="0" dirty="0">
                <a:solidFill>
                  <a:prstClr val="black"/>
                </a:solidFill>
                <a:latin typeface="Calibri"/>
              </a:rPr>
              <a:t>Grålisting</a:t>
            </a:r>
          </a:p>
        </p:txBody>
      </p:sp>
      <p:sp>
        <p:nvSpPr>
          <p:cNvPr id="3" name="TekstSylinder 2"/>
          <p:cNvSpPr txBox="1"/>
          <p:nvPr/>
        </p:nvSpPr>
        <p:spPr>
          <a:xfrm>
            <a:off x="1775520" y="717377"/>
            <a:ext cx="2232248" cy="646331"/>
          </a:xfrm>
          <a:prstGeom prst="rect">
            <a:avLst/>
          </a:prstGeom>
          <a:noFill/>
        </p:spPr>
        <p:txBody>
          <a:bodyPr wrap="square" rtlCol="0">
            <a:spAutoFit/>
          </a:bodyPr>
          <a:lstStyle/>
          <a:p>
            <a:pPr>
              <a:defRPr/>
            </a:pPr>
            <a:r>
              <a:rPr lang="nb-NO" kern="0" dirty="0">
                <a:solidFill>
                  <a:prstClr val="black"/>
                </a:solidFill>
                <a:latin typeface="Calibri"/>
              </a:rPr>
              <a:t>E-post fra </a:t>
            </a:r>
            <a:r>
              <a:rPr lang="nb-NO" kern="0" dirty="0" err="1">
                <a:solidFill>
                  <a:prstClr val="black"/>
                </a:solidFill>
                <a:latin typeface="Calibri"/>
              </a:rPr>
              <a:t>j.nissen@nordpolen</a:t>
            </a:r>
            <a:endParaRPr lang="nb-NO" kern="0" dirty="0">
              <a:solidFill>
                <a:prstClr val="black"/>
              </a:solidFill>
              <a:latin typeface="Calibri"/>
            </a:endParaRPr>
          </a:p>
        </p:txBody>
      </p:sp>
      <p:sp>
        <p:nvSpPr>
          <p:cNvPr id="4" name="TekstSylinder 3"/>
          <p:cNvSpPr txBox="1"/>
          <p:nvPr/>
        </p:nvSpPr>
        <p:spPr>
          <a:xfrm>
            <a:off x="2351585" y="5157193"/>
            <a:ext cx="6486127" cy="461665"/>
          </a:xfrm>
          <a:prstGeom prst="rect">
            <a:avLst/>
          </a:prstGeom>
          <a:noFill/>
        </p:spPr>
        <p:txBody>
          <a:bodyPr wrap="square" rtlCol="0">
            <a:spAutoFit/>
          </a:bodyPr>
          <a:lstStyle/>
          <a:p>
            <a:pPr>
              <a:defRPr/>
            </a:pPr>
            <a:r>
              <a:rPr lang="nb-NO" sz="2400" kern="0" dirty="0">
                <a:solidFill>
                  <a:prstClr val="black"/>
                </a:solidFill>
                <a:latin typeface="Calibri"/>
              </a:rPr>
              <a:t>Grålisting skrus  på i </a:t>
            </a:r>
            <a:r>
              <a:rPr lang="nb-NO" sz="2400" kern="0" dirty="0">
                <a:solidFill>
                  <a:prstClr val="black"/>
                </a:solidFill>
                <a:latin typeface="Calibri"/>
                <a:hlinkClick r:id="rId9"/>
              </a:rPr>
              <a:t>brukerinfo.uio.no</a:t>
            </a:r>
            <a:endParaRPr lang="nb-NO" sz="2400" kern="0" dirty="0">
              <a:solidFill>
                <a:prstClr val="black"/>
              </a:solidFill>
              <a:latin typeface="Calibri"/>
            </a:endParaRPr>
          </a:p>
        </p:txBody>
      </p:sp>
      <p:sp>
        <p:nvSpPr>
          <p:cNvPr id="9" name="TextBox 8"/>
          <p:cNvSpPr txBox="1"/>
          <p:nvPr/>
        </p:nvSpPr>
        <p:spPr>
          <a:xfrm>
            <a:off x="2063553" y="5962919"/>
            <a:ext cx="8140809" cy="584775"/>
          </a:xfrm>
          <a:prstGeom prst="rect">
            <a:avLst/>
          </a:prstGeom>
          <a:noFill/>
        </p:spPr>
        <p:txBody>
          <a:bodyPr wrap="square" rtlCol="0">
            <a:spAutoFit/>
          </a:bodyPr>
          <a:lstStyle/>
          <a:p>
            <a:pPr lvl="0"/>
            <a:r>
              <a:rPr lang="nb-NO" sz="1600" dirty="0">
                <a:solidFill>
                  <a:prstClr val="black"/>
                </a:solidFill>
              </a:rPr>
              <a:t>Mer om grålisting:</a:t>
            </a:r>
            <a:endParaRPr lang="nb-NO" sz="1600" dirty="0">
              <a:solidFill>
                <a:prstClr val="black"/>
              </a:solidFill>
              <a:hlinkClick r:id="" action="ppaction://noaction"/>
            </a:endParaRPr>
          </a:p>
          <a:p>
            <a:pPr lvl="0"/>
            <a:r>
              <a:rPr lang="nb-NO" sz="1600" dirty="0">
                <a:solidFill>
                  <a:prstClr val="black"/>
                </a:solidFill>
                <a:hlinkClick r:id="" action="ppaction://noaction"/>
              </a:rPr>
              <a:t>http://www.uio.no/tjenester/it/e-post-kalender/mer-om-epost-og-kalender/graalisting.html</a:t>
            </a:r>
            <a:endParaRPr lang="nb-NO" sz="1600" dirty="0">
              <a:solidFill>
                <a:prstClr val="black"/>
              </a:solidFill>
            </a:endParaRPr>
          </a:p>
        </p:txBody>
      </p:sp>
    </p:spTree>
    <p:extLst>
      <p:ext uri="{BB962C8B-B14F-4D97-AF65-F5344CB8AC3E}">
        <p14:creationId xmlns:p14="http://schemas.microsoft.com/office/powerpoint/2010/main" val="249368957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99247" y="109537"/>
            <a:ext cx="7365525" cy="1143000"/>
          </a:xfrm>
        </p:spPr>
        <p:txBody>
          <a:bodyPr/>
          <a:lstStyle/>
          <a:p>
            <a:r>
              <a:rPr lang="nb-NO" b="1" dirty="0"/>
              <a:t>UiO-only</a:t>
            </a:r>
          </a:p>
        </p:txBody>
      </p:sp>
      <p:sp>
        <p:nvSpPr>
          <p:cNvPr id="3" name="Content Placeholder 2"/>
          <p:cNvSpPr>
            <a:spLocks noGrp="1"/>
          </p:cNvSpPr>
          <p:nvPr>
            <p:ph idx="1"/>
          </p:nvPr>
        </p:nvSpPr>
        <p:spPr>
          <a:xfrm>
            <a:off x="699247" y="1417638"/>
            <a:ext cx="10654553" cy="4759325"/>
          </a:xfrm>
        </p:spPr>
        <p:txBody>
          <a:bodyPr>
            <a:normAutofit/>
          </a:bodyPr>
          <a:lstStyle/>
          <a:p>
            <a:pPr marL="0" indent="0">
              <a:buNone/>
            </a:pPr>
            <a:r>
              <a:rPr lang="nb-NO" sz="3600" dirty="0"/>
              <a:t>Hvis du har skrudd på UiO-only-filteret, så vil vi ikke godta e-post som sier den kommer fra deg (dvs. en av dine adresser) med mindre du har autentisert deg (med UiO-brukernavn og -passord). Altså vil det være vanskeligere å forfalske din e-postadresse</a:t>
            </a:r>
          </a:p>
          <a:p>
            <a:pPr marL="0" indent="0">
              <a:buNone/>
            </a:pPr>
            <a:endParaRPr lang="nb-NO" sz="3600" dirty="0"/>
          </a:p>
          <a:p>
            <a:pPr marL="0" indent="0">
              <a:buNone/>
            </a:pPr>
            <a:r>
              <a:rPr lang="nb-NO" sz="2000" dirty="0">
                <a:hlinkClick r:id="rId2"/>
              </a:rPr>
              <a:t>http://www.uio.no/tjenester/it/e-post-kalender/mer-om-epost-og-kalender/uioonly.html</a:t>
            </a:r>
            <a:endParaRPr lang="nb-NO" sz="2000" dirty="0"/>
          </a:p>
        </p:txBody>
      </p:sp>
    </p:spTree>
    <p:extLst>
      <p:ext uri="{BB962C8B-B14F-4D97-AF65-F5344CB8AC3E}">
        <p14:creationId xmlns:p14="http://schemas.microsoft.com/office/powerpoint/2010/main" val="283832507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08463" y="0"/>
            <a:ext cx="8229600" cy="1143000"/>
          </a:xfrm>
        </p:spPr>
        <p:txBody>
          <a:bodyPr/>
          <a:lstStyle/>
          <a:p>
            <a:r>
              <a:rPr lang="nb-NO" dirty="0"/>
              <a:t>Fulle headere</a:t>
            </a: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08463" y="1065645"/>
            <a:ext cx="4700154" cy="3257124"/>
          </a:xfrm>
          <a:prstGeom prst="rect">
            <a:avLst/>
          </a:prstGeom>
          <a:effectLst>
            <a:innerShdw blurRad="114300">
              <a:prstClr val="black"/>
            </a:innerShdw>
          </a:effectLst>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012966" y="4752407"/>
            <a:ext cx="1244600" cy="1066800"/>
          </a:xfrm>
          <a:prstGeom prst="rect">
            <a:avLst/>
          </a:prstGeom>
          <a:effectLst>
            <a:innerShdw blurRad="114300">
              <a:prstClr val="black"/>
            </a:innerShdw>
          </a:effectLst>
        </p:spPr>
      </p:pic>
      <p:sp>
        <p:nvSpPr>
          <p:cNvPr id="6" name="TextBox 5"/>
          <p:cNvSpPr txBox="1"/>
          <p:nvPr/>
        </p:nvSpPr>
        <p:spPr>
          <a:xfrm>
            <a:off x="6844145" y="1143000"/>
            <a:ext cx="3470564" cy="2677656"/>
          </a:xfrm>
          <a:prstGeom prst="rect">
            <a:avLst/>
          </a:prstGeom>
          <a:noFill/>
        </p:spPr>
        <p:txBody>
          <a:bodyPr wrap="square" rtlCol="0">
            <a:spAutoFit/>
          </a:bodyPr>
          <a:lstStyle/>
          <a:p>
            <a:r>
              <a:rPr lang="nb-NO" sz="2800" dirty="0"/>
              <a:t>Hvis du får beskjed om å sende kopi av alle headerne, åpner du e-posten, og klikker på </a:t>
            </a:r>
            <a:r>
              <a:rPr lang="nb-NO" sz="2800" i="1" dirty="0"/>
              <a:t>File</a:t>
            </a:r>
            <a:r>
              <a:rPr lang="nb-NO" sz="2800" dirty="0"/>
              <a:t> oppe i venstre hjørne.</a:t>
            </a:r>
          </a:p>
        </p:txBody>
      </p:sp>
      <p:sp>
        <p:nvSpPr>
          <p:cNvPr id="7" name="TextBox 6"/>
          <p:cNvSpPr txBox="1"/>
          <p:nvPr/>
        </p:nvSpPr>
        <p:spPr>
          <a:xfrm>
            <a:off x="3753395" y="4820238"/>
            <a:ext cx="6384669" cy="954107"/>
          </a:xfrm>
          <a:prstGeom prst="rect">
            <a:avLst/>
          </a:prstGeom>
          <a:noFill/>
        </p:spPr>
        <p:txBody>
          <a:bodyPr wrap="square" rtlCol="0">
            <a:spAutoFit/>
          </a:bodyPr>
          <a:lstStyle/>
          <a:p>
            <a:r>
              <a:rPr lang="nb-NO" sz="2800" dirty="0"/>
              <a:t>Klikk på knappen </a:t>
            </a:r>
            <a:r>
              <a:rPr lang="nb-NO" sz="2800" i="1" dirty="0"/>
              <a:t>Properties</a:t>
            </a:r>
            <a:r>
              <a:rPr lang="nb-NO" sz="2800" dirty="0"/>
              <a:t>, helt nede på siden du får opp.</a:t>
            </a:r>
          </a:p>
        </p:txBody>
      </p:sp>
      <p:sp>
        <p:nvSpPr>
          <p:cNvPr id="3" name="TextBox 2">
            <a:extLst>
              <a:ext uri="{FF2B5EF4-FFF2-40B4-BE49-F238E27FC236}">
                <a16:creationId xmlns:a16="http://schemas.microsoft.com/office/drawing/2014/main" id="{D3E9DF97-1B7A-4AF7-BB65-DB7994E979A1}"/>
              </a:ext>
            </a:extLst>
          </p:cNvPr>
          <p:cNvSpPr txBox="1"/>
          <p:nvPr/>
        </p:nvSpPr>
        <p:spPr>
          <a:xfrm>
            <a:off x="1812668" y="6271812"/>
            <a:ext cx="8865326" cy="369332"/>
          </a:xfrm>
          <a:prstGeom prst="rect">
            <a:avLst/>
          </a:prstGeom>
          <a:noFill/>
        </p:spPr>
        <p:txBody>
          <a:bodyPr wrap="square" rtlCol="0">
            <a:spAutoFit/>
          </a:bodyPr>
          <a:lstStyle/>
          <a:p>
            <a:r>
              <a:rPr lang="nb-NO" dirty="0">
                <a:hlinkClick r:id="rId5"/>
              </a:rPr>
              <a:t>http://www.uio.no/tjenester/it/e-post-kalender/mer-om-epost-og-kalender/headere.html</a:t>
            </a:r>
            <a:endParaRPr lang="nb-NO" dirty="0"/>
          </a:p>
        </p:txBody>
      </p:sp>
    </p:spTree>
    <p:extLst>
      <p:ext uri="{BB962C8B-B14F-4D97-AF65-F5344CB8AC3E}">
        <p14:creationId xmlns:p14="http://schemas.microsoft.com/office/powerpoint/2010/main" val="160148921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60654" y="1089795"/>
            <a:ext cx="6001327" cy="5212831"/>
          </a:xfrm>
          <a:prstGeom prst="rect">
            <a:avLst/>
          </a:prstGeom>
          <a:effectLst>
            <a:innerShdw blurRad="114300">
              <a:prstClr val="black"/>
            </a:innerShdw>
          </a:effectLst>
        </p:spPr>
      </p:pic>
      <p:sp>
        <p:nvSpPr>
          <p:cNvPr id="2" name="TextBox 1">
            <a:extLst>
              <a:ext uri="{FF2B5EF4-FFF2-40B4-BE49-F238E27FC236}">
                <a16:creationId xmlns:a16="http://schemas.microsoft.com/office/drawing/2014/main" id="{A28A4BE9-9DE4-44EF-A041-1C3284E0C530}"/>
              </a:ext>
            </a:extLst>
          </p:cNvPr>
          <p:cNvSpPr txBox="1"/>
          <p:nvPr/>
        </p:nvSpPr>
        <p:spPr>
          <a:xfrm>
            <a:off x="7286324" y="1089794"/>
            <a:ext cx="4716380" cy="501675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b-NO" sz="3200" b="0" i="0" u="none" strike="noStrike" kern="1200" cap="none" spc="0" normalizeH="0" baseline="0" noProof="0" dirty="0">
                <a:ln>
                  <a:noFill/>
                </a:ln>
                <a:solidFill>
                  <a:prstClr val="black"/>
                </a:solidFill>
                <a:effectLst/>
                <a:uLnTx/>
                <a:uFillTx/>
                <a:latin typeface="Calibri"/>
                <a:ea typeface="+mn-ea"/>
                <a:cs typeface="+mn-cs"/>
              </a:rPr>
              <a:t>Det beste er å videresende e-posten som vedlegg til postmaster-spamrapport@usit.uio.no</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b-NO" sz="3200" b="0" i="0" u="none" strike="noStrike" kern="1200" cap="none" spc="0" normalizeH="0" baseline="0" noProof="0" dirty="0">
              <a:ln>
                <a:noFill/>
              </a:ln>
              <a:solidFill>
                <a:prstClr val="black"/>
              </a:solidFill>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nb-NO" sz="3200" b="0" i="0" u="none" strike="noStrike" kern="1200" cap="none" spc="0" normalizeH="0" baseline="0" noProof="0" dirty="0">
                <a:ln>
                  <a:noFill/>
                </a:ln>
                <a:solidFill>
                  <a:prstClr val="black"/>
                </a:solidFill>
                <a:effectLst/>
                <a:uLnTx/>
                <a:uFillTx/>
                <a:latin typeface="Calibri"/>
                <a:ea typeface="+mn-ea"/>
                <a:cs typeface="+mn-cs"/>
              </a:rPr>
              <a:t>Hvis du ikke vil sende hele e-posten kan du kopiere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nb-NO" sz="3200" b="0" i="0" u="none" strike="noStrike" kern="1200" cap="none" spc="0" normalizeH="0" baseline="0" noProof="0" dirty="0">
                <a:ln>
                  <a:noFill/>
                </a:ln>
                <a:solidFill>
                  <a:prstClr val="black"/>
                </a:solidFill>
                <a:effectLst/>
                <a:uLnTx/>
                <a:uFillTx/>
                <a:latin typeface="Calibri"/>
                <a:ea typeface="+mn-ea"/>
                <a:cs typeface="+mn-cs"/>
              </a:rPr>
              <a:t>alle headerne, og sende dem til den som har bedt om dem.</a:t>
            </a:r>
          </a:p>
        </p:txBody>
      </p:sp>
      <p:sp>
        <p:nvSpPr>
          <p:cNvPr id="3" name="TextBox 2">
            <a:extLst>
              <a:ext uri="{FF2B5EF4-FFF2-40B4-BE49-F238E27FC236}">
                <a16:creationId xmlns:a16="http://schemas.microsoft.com/office/drawing/2014/main" id="{65C9CF85-24B2-404A-8E4C-DF71948F1D29}"/>
              </a:ext>
            </a:extLst>
          </p:cNvPr>
          <p:cNvSpPr txBox="1"/>
          <p:nvPr/>
        </p:nvSpPr>
        <p:spPr>
          <a:xfrm>
            <a:off x="960654" y="125128"/>
            <a:ext cx="5844407"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b-NO" sz="4000" b="0" i="0" u="none" strike="noStrike" kern="1200" cap="none" spc="0" normalizeH="0" baseline="0" noProof="0" dirty="0">
                <a:ln>
                  <a:noFill/>
                </a:ln>
                <a:solidFill>
                  <a:prstClr val="black"/>
                </a:solidFill>
                <a:effectLst/>
                <a:uLnTx/>
                <a:uFillTx/>
                <a:latin typeface="Calibri"/>
                <a:ea typeface="+mn-ea"/>
                <a:cs typeface="+mn-cs"/>
              </a:rPr>
              <a:t>Rapportere SPAM</a:t>
            </a:r>
          </a:p>
        </p:txBody>
      </p:sp>
    </p:spTree>
    <p:extLst>
      <p:ext uri="{BB962C8B-B14F-4D97-AF65-F5344CB8AC3E}">
        <p14:creationId xmlns:p14="http://schemas.microsoft.com/office/powerpoint/2010/main" val="153153238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6A0D40-AA0F-4F3A-931A-5B6572F1660B}"/>
              </a:ext>
            </a:extLst>
          </p:cNvPr>
          <p:cNvSpPr>
            <a:spLocks noGrp="1"/>
          </p:cNvSpPr>
          <p:nvPr>
            <p:ph type="title"/>
          </p:nvPr>
        </p:nvSpPr>
        <p:spPr/>
        <p:txBody>
          <a:bodyPr/>
          <a:lstStyle/>
          <a:p>
            <a:r>
              <a:rPr lang="nb-NO" b="1" dirty="0"/>
              <a:t>Oppgave 2</a:t>
            </a:r>
          </a:p>
        </p:txBody>
      </p:sp>
      <p:sp>
        <p:nvSpPr>
          <p:cNvPr id="3" name="Content Placeholder 2">
            <a:extLst>
              <a:ext uri="{FF2B5EF4-FFF2-40B4-BE49-F238E27FC236}">
                <a16:creationId xmlns:a16="http://schemas.microsoft.com/office/drawing/2014/main" id="{BF07C31B-0299-4A04-AAC7-11ABFD494D5B}"/>
              </a:ext>
            </a:extLst>
          </p:cNvPr>
          <p:cNvSpPr>
            <a:spLocks noGrp="1"/>
          </p:cNvSpPr>
          <p:nvPr>
            <p:ph idx="1"/>
          </p:nvPr>
        </p:nvSpPr>
        <p:spPr/>
        <p:txBody>
          <a:bodyPr>
            <a:normAutofit/>
          </a:bodyPr>
          <a:lstStyle/>
          <a:p>
            <a:pPr marL="0" indent="0">
              <a:buNone/>
            </a:pPr>
            <a:r>
              <a:rPr lang="nb-NO" sz="4400" dirty="0"/>
              <a:t>Sjekk hvor mange spampoeng en e-post har.</a:t>
            </a:r>
          </a:p>
        </p:txBody>
      </p:sp>
    </p:spTree>
    <p:extLst>
      <p:ext uri="{BB962C8B-B14F-4D97-AF65-F5344CB8AC3E}">
        <p14:creationId xmlns:p14="http://schemas.microsoft.com/office/powerpoint/2010/main" val="52905081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2A56AC33-0713-482D-BEF7-BB28BEC0EFCA}"/>
              </a:ext>
            </a:extLst>
          </p:cNvPr>
          <p:cNvSpPr/>
          <p:nvPr/>
        </p:nvSpPr>
        <p:spPr>
          <a:xfrm>
            <a:off x="1785257" y="4212492"/>
            <a:ext cx="8760823" cy="2455288"/>
          </a:xfrm>
          <a:prstGeom prst="rect">
            <a:avLst/>
          </a:prstGeom>
        </p:spPr>
        <p:txBody>
          <a:bodyPr wrap="square">
            <a:spAutoFit/>
          </a:bodyPr>
          <a:lstStyle/>
          <a:p>
            <a:pPr>
              <a:lnSpc>
                <a:spcPct val="107000"/>
              </a:lnSpc>
              <a:spcAft>
                <a:spcPts val="800"/>
              </a:spcAft>
            </a:pPr>
            <a:r>
              <a:rPr lang="en-US" dirty="0">
                <a:latin typeface="Calibri" panose="020F0502020204030204" pitchFamily="34" charset="0"/>
                <a:ea typeface="Calibri" panose="020F0502020204030204" pitchFamily="34" charset="0"/>
                <a:cs typeface="Times New Roman" panose="02020603050405020304" pitchFamily="18" charset="0"/>
              </a:rPr>
              <a:t>X-UiO-Spam-info: not spam, </a:t>
            </a:r>
            <a:r>
              <a:rPr lang="en-US" dirty="0" err="1">
                <a:latin typeface="Calibri" panose="020F0502020204030204" pitchFamily="34" charset="0"/>
                <a:ea typeface="Calibri" panose="020F0502020204030204" pitchFamily="34" charset="0"/>
                <a:cs typeface="Times New Roman" panose="02020603050405020304" pitchFamily="18" charset="0"/>
              </a:rPr>
              <a:t>SpamAssassin</a:t>
            </a:r>
            <a:r>
              <a:rPr lang="en-US" dirty="0">
                <a:latin typeface="Calibri" panose="020F0502020204030204" pitchFamily="34" charset="0"/>
                <a:ea typeface="Calibri" panose="020F0502020204030204" pitchFamily="34" charset="0"/>
                <a:cs typeface="Times New Roman" panose="02020603050405020304" pitchFamily="18" charset="0"/>
              </a:rPr>
              <a:t> (score=4.7, required=5.0, </a:t>
            </a:r>
            <a:r>
              <a:rPr lang="en-US" dirty="0" err="1">
                <a:latin typeface="Calibri" panose="020F0502020204030204" pitchFamily="34" charset="0"/>
                <a:ea typeface="Calibri" panose="020F0502020204030204" pitchFamily="34" charset="0"/>
                <a:cs typeface="Times New Roman" panose="02020603050405020304" pitchFamily="18" charset="0"/>
              </a:rPr>
              <a:t>autolearn</a:t>
            </a:r>
            <a:r>
              <a:rPr lang="en-US" dirty="0">
                <a:latin typeface="Calibri" panose="020F0502020204030204" pitchFamily="34" charset="0"/>
                <a:ea typeface="Calibri" panose="020F0502020204030204" pitchFamily="34" charset="0"/>
                <a:cs typeface="Times New Roman" panose="02020603050405020304" pitchFamily="18" charset="0"/>
              </a:rPr>
              <a:t>=disabled, BODY_URI_ONLY=0.998,HTML_IMAGE_ONLY_04=1.68,HTML_MESSAGE=0.001,T_DKIM_INVALID=0.01,T_OBFU_PDF_ATTACH=0.01,UHMX_WORD_SPAM-LOW=2.0, </a:t>
            </a:r>
            <a:r>
              <a:rPr lang="en-US" dirty="0" err="1">
                <a:latin typeface="Calibri" panose="020F0502020204030204" pitchFamily="34" charset="0"/>
                <a:ea typeface="Calibri" panose="020F0502020204030204" pitchFamily="34" charset="0"/>
                <a:cs typeface="Times New Roman" panose="02020603050405020304" pitchFamily="18" charset="0"/>
              </a:rPr>
              <a:t>uiobl</a:t>
            </a:r>
            <a:r>
              <a:rPr lang="en-US" dirty="0">
                <a:latin typeface="Calibri" panose="020F0502020204030204" pitchFamily="34" charset="0"/>
                <a:ea typeface="Calibri" panose="020F0502020204030204" pitchFamily="34" charset="0"/>
                <a:cs typeface="Times New Roman" panose="02020603050405020304" pitchFamily="18" charset="0"/>
              </a:rPr>
              <a:t>=NO, </a:t>
            </a:r>
            <a:r>
              <a:rPr lang="en-US" dirty="0" err="1">
                <a:latin typeface="Calibri" panose="020F0502020204030204" pitchFamily="34" charset="0"/>
                <a:ea typeface="Calibri" panose="020F0502020204030204" pitchFamily="34" charset="0"/>
                <a:cs typeface="Times New Roman" panose="02020603050405020304" pitchFamily="18" charset="0"/>
              </a:rPr>
              <a:t>uiouri</a:t>
            </a:r>
            <a:r>
              <a:rPr lang="en-US" dirty="0">
                <a:latin typeface="Calibri" panose="020F0502020204030204" pitchFamily="34" charset="0"/>
                <a:ea typeface="Calibri" panose="020F0502020204030204" pitchFamily="34" charset="0"/>
                <a:cs typeface="Times New Roman" panose="02020603050405020304" pitchFamily="18" charset="0"/>
              </a:rPr>
              <a:t>=NO)</a:t>
            </a:r>
            <a:endParaRPr lang="nb-NO"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US" dirty="0">
                <a:latin typeface="Calibri" panose="020F0502020204030204" pitchFamily="34" charset="0"/>
                <a:ea typeface="Calibri" panose="020F0502020204030204" pitchFamily="34" charset="0"/>
                <a:cs typeface="Times New Roman" panose="02020603050405020304" pitchFamily="18" charset="0"/>
              </a:rPr>
              <a:t>X-UiO-Spam-Score: </a:t>
            </a:r>
            <a:r>
              <a:rPr lang="en-US" dirty="0" err="1">
                <a:latin typeface="Calibri" panose="020F0502020204030204" pitchFamily="34" charset="0"/>
                <a:ea typeface="Calibri" panose="020F0502020204030204" pitchFamily="34" charset="0"/>
                <a:cs typeface="Times New Roman" panose="02020603050405020304" pitchFamily="18" charset="0"/>
              </a:rPr>
              <a:t>ssss</a:t>
            </a:r>
            <a:endParaRPr lang="nb-NO"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US" dirty="0">
                <a:latin typeface="Calibri" panose="020F0502020204030204" pitchFamily="34" charset="0"/>
                <a:ea typeface="Calibri" panose="020F0502020204030204" pitchFamily="34" charset="0"/>
                <a:cs typeface="Times New Roman" panose="02020603050405020304" pitchFamily="18" charset="0"/>
              </a:rPr>
              <a:t>X-UiO-Scanned: F2DC723558358BC71FF548906A2931586E00CDEA</a:t>
            </a:r>
            <a:endParaRPr lang="nb-NO" dirty="0">
              <a:latin typeface="Calibri" panose="020F0502020204030204" pitchFamily="34" charset="0"/>
              <a:ea typeface="Calibri" panose="020F0502020204030204" pitchFamily="34" charset="0"/>
              <a:cs typeface="Times New Roman" panose="02020603050405020304" pitchFamily="18" charset="0"/>
            </a:endParaRPr>
          </a:p>
          <a:p>
            <a:r>
              <a:rPr lang="nb-NO" dirty="0">
                <a:latin typeface="Calibri" panose="020F0502020204030204" pitchFamily="34" charset="0"/>
                <a:ea typeface="Calibri" panose="020F0502020204030204" pitchFamily="34" charset="0"/>
                <a:cs typeface="Times New Roman" panose="02020603050405020304" pitchFamily="18" charset="0"/>
              </a:rPr>
              <a:t>X-UiO-Exchange-Junk: Yes</a:t>
            </a:r>
            <a:endParaRPr lang="nb-NO" dirty="0"/>
          </a:p>
        </p:txBody>
      </p:sp>
      <p:pic>
        <p:nvPicPr>
          <p:cNvPr id="6" name="Picture 5">
            <a:extLst>
              <a:ext uri="{FF2B5EF4-FFF2-40B4-BE49-F238E27FC236}">
                <a16:creationId xmlns:a16="http://schemas.microsoft.com/office/drawing/2014/main" id="{38836974-ADC5-41F7-B89A-2AE2405F048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60863" y="316873"/>
            <a:ext cx="2977012" cy="3387634"/>
          </a:xfrm>
          <a:prstGeom prst="rect">
            <a:avLst/>
          </a:prstGeom>
          <a:effectLst>
            <a:innerShdw blurRad="114300">
              <a:prstClr val="black"/>
            </a:innerShdw>
          </a:effectLst>
        </p:spPr>
      </p:pic>
      <p:sp>
        <p:nvSpPr>
          <p:cNvPr id="7" name="TextBox 6">
            <a:extLst>
              <a:ext uri="{FF2B5EF4-FFF2-40B4-BE49-F238E27FC236}">
                <a16:creationId xmlns:a16="http://schemas.microsoft.com/office/drawing/2014/main" id="{DB9721D1-1D54-49F2-9BB9-913553D7CF7A}"/>
              </a:ext>
            </a:extLst>
          </p:cNvPr>
          <p:cNvSpPr txBox="1"/>
          <p:nvPr/>
        </p:nvSpPr>
        <p:spPr>
          <a:xfrm>
            <a:off x="5125330" y="1062112"/>
            <a:ext cx="4960780" cy="2246769"/>
          </a:xfrm>
          <a:prstGeom prst="rect">
            <a:avLst/>
          </a:prstGeom>
          <a:noFill/>
        </p:spPr>
        <p:txBody>
          <a:bodyPr wrap="square" rtlCol="0">
            <a:spAutoFit/>
          </a:bodyPr>
          <a:lstStyle/>
          <a:p>
            <a:r>
              <a:rPr lang="nb-NO" sz="2800" dirty="0"/>
              <a:t>Denne havnet i «Junk Email» hos meg fordi jeg bruker det strengeste filteret i brukerinfo.</a:t>
            </a:r>
          </a:p>
          <a:p>
            <a:r>
              <a:rPr lang="nb-NO" sz="2800" dirty="0"/>
              <a:t>(Alt over 3 spampoeng)</a:t>
            </a:r>
          </a:p>
          <a:p>
            <a:r>
              <a:rPr lang="nb-NO" sz="2800" dirty="0"/>
              <a:t>Denne fikk 4,7 spampoeng.</a:t>
            </a:r>
          </a:p>
        </p:txBody>
      </p:sp>
    </p:spTree>
    <p:extLst>
      <p:ext uri="{BB962C8B-B14F-4D97-AF65-F5344CB8AC3E}">
        <p14:creationId xmlns:p14="http://schemas.microsoft.com/office/powerpoint/2010/main" val="46205402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F4CDDD-C347-4579-8055-EB01A7E24A25}"/>
              </a:ext>
            </a:extLst>
          </p:cNvPr>
          <p:cNvSpPr>
            <a:spLocks noGrp="1"/>
          </p:cNvSpPr>
          <p:nvPr>
            <p:ph type="title"/>
          </p:nvPr>
        </p:nvSpPr>
        <p:spPr>
          <a:xfrm>
            <a:off x="1048838" y="274638"/>
            <a:ext cx="9619162" cy="914082"/>
          </a:xfrm>
        </p:spPr>
        <p:txBody>
          <a:bodyPr>
            <a:normAutofit fontScale="90000"/>
          </a:bodyPr>
          <a:lstStyle/>
          <a:p>
            <a:pPr algn="l"/>
            <a:r>
              <a:rPr lang="nb-NO" dirty="0"/>
              <a:t>Hvis e-post som ikke er spam, havner i Junk</a:t>
            </a:r>
          </a:p>
        </p:txBody>
      </p:sp>
      <p:pic>
        <p:nvPicPr>
          <p:cNvPr id="6" name="Picture 5">
            <a:extLst>
              <a:ext uri="{FF2B5EF4-FFF2-40B4-BE49-F238E27FC236}">
                <a16:creationId xmlns:a16="http://schemas.microsoft.com/office/drawing/2014/main" id="{B399B086-4B6F-44C7-BC5E-EB05A6273D2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48838" y="1417638"/>
            <a:ext cx="3888922" cy="4594396"/>
          </a:xfrm>
          <a:prstGeom prst="rect">
            <a:avLst/>
          </a:prstGeom>
        </p:spPr>
      </p:pic>
      <p:sp>
        <p:nvSpPr>
          <p:cNvPr id="7" name="TextBox 6">
            <a:extLst>
              <a:ext uri="{FF2B5EF4-FFF2-40B4-BE49-F238E27FC236}">
                <a16:creationId xmlns:a16="http://schemas.microsoft.com/office/drawing/2014/main" id="{1DB8B1E7-1617-4AD0-AED7-7A65392AF44D}"/>
              </a:ext>
            </a:extLst>
          </p:cNvPr>
          <p:cNvSpPr txBox="1"/>
          <p:nvPr/>
        </p:nvSpPr>
        <p:spPr>
          <a:xfrm>
            <a:off x="5608320" y="1723027"/>
            <a:ext cx="6278880" cy="397031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b-NO" sz="3600" b="0" i="0" u="none" strike="noStrike" kern="1200" cap="none" spc="0" normalizeH="0" baseline="0" noProof="0" dirty="0">
                <a:ln>
                  <a:noFill/>
                </a:ln>
                <a:solidFill>
                  <a:prstClr val="black"/>
                </a:solidFill>
                <a:effectLst/>
                <a:uLnTx/>
                <a:uFillTx/>
                <a:latin typeface="Calibri"/>
                <a:ea typeface="+mn-ea"/>
                <a:cs typeface="+mn-cs"/>
              </a:rPr>
              <a:t>Hvis e-post </a:t>
            </a:r>
            <a:r>
              <a:rPr kumimoji="0" lang="nb-NO" sz="3600" b="0" i="0" u="none" strike="noStrike" kern="1200" cap="none" spc="0" normalizeH="0" baseline="0" noProof="0">
                <a:ln>
                  <a:noFill/>
                </a:ln>
                <a:solidFill>
                  <a:prstClr val="black"/>
                </a:solidFill>
                <a:effectLst/>
                <a:uLnTx/>
                <a:uFillTx/>
                <a:latin typeface="Calibri"/>
                <a:ea typeface="+mn-ea"/>
                <a:cs typeface="+mn-cs"/>
              </a:rPr>
              <a:t>som ikke er spam </a:t>
            </a:r>
            <a:r>
              <a:rPr kumimoji="0" lang="nb-NO" sz="3600" b="0" i="0" u="none" strike="noStrike" kern="1200" cap="none" spc="0" normalizeH="0" baseline="0" noProof="0" dirty="0">
                <a:ln>
                  <a:noFill/>
                </a:ln>
                <a:solidFill>
                  <a:prstClr val="black"/>
                </a:solidFill>
                <a:effectLst/>
                <a:uLnTx/>
                <a:uFillTx/>
                <a:latin typeface="Calibri"/>
                <a:ea typeface="+mn-ea"/>
                <a:cs typeface="+mn-cs"/>
              </a:rPr>
              <a:t>havner i Junk-mappen din, kan du legge adressen til i </a:t>
            </a:r>
            <a:r>
              <a:rPr kumimoji="0" lang="nb-NO" sz="3600" b="1" i="0" u="none" strike="noStrike" kern="1200" cap="none" spc="0" normalizeH="0" baseline="0" noProof="0" dirty="0">
                <a:ln>
                  <a:noFill/>
                </a:ln>
                <a:solidFill>
                  <a:prstClr val="black"/>
                </a:solidFill>
                <a:effectLst/>
                <a:uLnTx/>
                <a:uFillTx/>
                <a:latin typeface="Calibri"/>
                <a:ea typeface="+mn-ea"/>
                <a:cs typeface="+mn-cs"/>
              </a:rPr>
              <a:t>Safe Senders </a:t>
            </a:r>
            <a:r>
              <a:rPr kumimoji="0" lang="nb-NO" sz="3600" b="0" i="0" u="none" strike="noStrike" kern="1200" cap="none" spc="0" normalizeH="0" baseline="0" noProof="0" dirty="0">
                <a:ln>
                  <a:noFill/>
                </a:ln>
                <a:solidFill>
                  <a:prstClr val="black"/>
                </a:solidFill>
                <a:effectLst/>
                <a:uLnTx/>
                <a:uFillTx/>
                <a:latin typeface="Calibri"/>
                <a:ea typeface="+mn-ea"/>
                <a:cs typeface="+mn-cs"/>
              </a:rPr>
              <a:t>under </a:t>
            </a:r>
            <a:r>
              <a:rPr kumimoji="0" lang="nb-NO" sz="3600" b="1" i="0" u="none" strike="noStrike" kern="1200" cap="none" spc="0" normalizeH="0" baseline="0" noProof="0" dirty="0">
                <a:ln>
                  <a:noFill/>
                </a:ln>
                <a:solidFill>
                  <a:prstClr val="black"/>
                </a:solidFill>
                <a:effectLst/>
                <a:uLnTx/>
                <a:uFillTx/>
                <a:latin typeface="Calibri"/>
                <a:ea typeface="+mn-ea"/>
                <a:cs typeface="+mn-cs"/>
              </a:rPr>
              <a:t>Junk Email Options</a:t>
            </a:r>
            <a:r>
              <a:rPr kumimoji="0" lang="nb-NO" sz="3600" b="0" i="0" u="none" strike="noStrike" kern="1200" cap="none" spc="0" normalizeH="0" baseline="0" noProof="0" dirty="0">
                <a:ln>
                  <a:noFill/>
                </a:ln>
                <a:solidFill>
                  <a:prstClr val="black"/>
                </a:solidFill>
                <a:effectLst/>
                <a:uLnTx/>
                <a:uFillTx/>
                <a:latin typeface="Calibri"/>
                <a:ea typeface="+mn-ea"/>
                <a:cs typeface="+mn-cs"/>
              </a:rPr>
              <a:t>.</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b-NO" sz="3600" b="0" i="0" u="none" strike="noStrike" kern="1200" cap="none" spc="0" normalizeH="0" baseline="0" noProof="0" dirty="0">
              <a:ln>
                <a:noFill/>
              </a:ln>
              <a:solidFill>
                <a:prstClr val="black"/>
              </a:solidFill>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nb-NO" sz="3600" b="0" i="0" u="none" strike="noStrike" kern="1200" cap="none" spc="0" normalizeH="0" baseline="0" noProof="0" dirty="0">
                <a:ln>
                  <a:noFill/>
                </a:ln>
                <a:solidFill>
                  <a:prstClr val="black"/>
                </a:solidFill>
                <a:effectLst/>
                <a:uLnTx/>
                <a:uFillTx/>
                <a:latin typeface="Calibri"/>
                <a:ea typeface="+mn-ea"/>
                <a:cs typeface="+mn-cs"/>
              </a:rPr>
              <a:t>Du finner den under </a:t>
            </a:r>
            <a:r>
              <a:rPr kumimoji="0" lang="nb-NO" sz="3600" b="1" i="0" u="none" strike="noStrike" kern="1200" cap="none" spc="0" normalizeH="0" baseline="0" noProof="0" dirty="0">
                <a:ln>
                  <a:noFill/>
                </a:ln>
                <a:solidFill>
                  <a:prstClr val="black"/>
                </a:solidFill>
                <a:effectLst/>
                <a:uLnTx/>
                <a:uFillTx/>
                <a:latin typeface="Calibri"/>
                <a:ea typeface="+mn-ea"/>
                <a:cs typeface="+mn-cs"/>
              </a:rPr>
              <a:t>Home/Junk</a:t>
            </a:r>
          </a:p>
        </p:txBody>
      </p:sp>
    </p:spTree>
    <p:extLst>
      <p:ext uri="{BB962C8B-B14F-4D97-AF65-F5344CB8AC3E}">
        <p14:creationId xmlns:p14="http://schemas.microsoft.com/office/powerpoint/2010/main" val="304203700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632B9BE-F8C3-4C52-A6D4-841C3C5E335B}"/>
              </a:ext>
            </a:extLst>
          </p:cNvPr>
          <p:cNvSpPr>
            <a:spLocks noGrp="1"/>
          </p:cNvSpPr>
          <p:nvPr>
            <p:ph idx="1"/>
          </p:nvPr>
        </p:nvSpPr>
        <p:spPr>
          <a:xfrm>
            <a:off x="322729" y="524436"/>
            <a:ext cx="11031071" cy="5652528"/>
          </a:xfrm>
        </p:spPr>
        <p:txBody>
          <a:bodyPr>
            <a:normAutofit/>
          </a:bodyPr>
          <a:lstStyle/>
          <a:p>
            <a:pPr marL="0" indent="0">
              <a:buNone/>
            </a:pPr>
            <a:r>
              <a:rPr lang="nb-NO" sz="4000" dirty="0"/>
              <a:t>Vi tar for oss SPAM og Phishing, og ser på hvordan dette blir håndtert ved UiO. </a:t>
            </a:r>
          </a:p>
          <a:p>
            <a:pPr marL="0" indent="0">
              <a:buNone/>
            </a:pPr>
            <a:endParaRPr lang="nb-NO" sz="4000" dirty="0"/>
          </a:p>
          <a:p>
            <a:pPr marL="0" indent="0">
              <a:buNone/>
            </a:pPr>
            <a:r>
              <a:rPr lang="nb-NO" sz="4000" dirty="0"/>
              <a:t>Vi ser på hva vi selv kan gjøre for å begrense flommen av SPAM.</a:t>
            </a:r>
          </a:p>
          <a:p>
            <a:pPr marL="0" indent="0">
              <a:buNone/>
            </a:pPr>
            <a:endParaRPr lang="nb-NO" sz="4000" dirty="0"/>
          </a:p>
          <a:p>
            <a:pPr marL="0" indent="0">
              <a:buNone/>
            </a:pPr>
            <a:r>
              <a:rPr lang="nb-NO" sz="4000" dirty="0"/>
              <a:t>Vi lærer å lage et eget SPAM-filter som vi lett kan oppdatere ved behov.</a:t>
            </a:r>
          </a:p>
          <a:p>
            <a:endParaRPr lang="nb-NO" dirty="0"/>
          </a:p>
        </p:txBody>
      </p:sp>
    </p:spTree>
    <p:extLst>
      <p:ext uri="{BB962C8B-B14F-4D97-AF65-F5344CB8AC3E}">
        <p14:creationId xmlns:p14="http://schemas.microsoft.com/office/powerpoint/2010/main" val="426873108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F8DF7D-7F42-4486-9523-0856130A85E2}"/>
              </a:ext>
            </a:extLst>
          </p:cNvPr>
          <p:cNvSpPr>
            <a:spLocks noGrp="1"/>
          </p:cNvSpPr>
          <p:nvPr>
            <p:ph type="title"/>
          </p:nvPr>
        </p:nvSpPr>
        <p:spPr/>
        <p:txBody>
          <a:bodyPr/>
          <a:lstStyle/>
          <a:p>
            <a:pPr algn="l"/>
            <a:r>
              <a:rPr lang="nb-NO" dirty="0"/>
              <a:t>Blokkere en avsender</a:t>
            </a:r>
          </a:p>
        </p:txBody>
      </p:sp>
      <p:pic>
        <p:nvPicPr>
          <p:cNvPr id="5" name="Picture 4">
            <a:extLst>
              <a:ext uri="{FF2B5EF4-FFF2-40B4-BE49-F238E27FC236}">
                <a16:creationId xmlns:a16="http://schemas.microsoft.com/office/drawing/2014/main" id="{1074B3E7-923B-4D3A-8317-48FEC5327DC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9600" y="1686560"/>
            <a:ext cx="5638800" cy="4064000"/>
          </a:xfrm>
          <a:prstGeom prst="rect">
            <a:avLst/>
          </a:prstGeom>
          <a:effectLst>
            <a:innerShdw blurRad="114300">
              <a:prstClr val="black"/>
            </a:innerShdw>
          </a:effectLst>
        </p:spPr>
      </p:pic>
      <p:sp>
        <p:nvSpPr>
          <p:cNvPr id="6" name="TextBox 5">
            <a:extLst>
              <a:ext uri="{FF2B5EF4-FFF2-40B4-BE49-F238E27FC236}">
                <a16:creationId xmlns:a16="http://schemas.microsoft.com/office/drawing/2014/main" id="{A33FE90E-2423-4CBB-A1F0-EC4534E49F95}"/>
              </a:ext>
            </a:extLst>
          </p:cNvPr>
          <p:cNvSpPr txBox="1"/>
          <p:nvPr/>
        </p:nvSpPr>
        <p:spPr>
          <a:xfrm>
            <a:off x="7101840" y="1793240"/>
            <a:ext cx="5090160" cy="120032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b-NO" sz="3600" b="0" i="0" u="none" strike="noStrike" kern="1200" cap="none" spc="0" normalizeH="0" baseline="0" noProof="0" dirty="0">
                <a:ln>
                  <a:noFill/>
                </a:ln>
                <a:solidFill>
                  <a:prstClr val="black"/>
                </a:solidFill>
                <a:effectLst/>
                <a:uLnTx/>
                <a:uFillTx/>
                <a:latin typeface="Calibri"/>
                <a:ea typeface="+mn-ea"/>
                <a:cs typeface="+mn-cs"/>
              </a:rPr>
              <a:t>Vær forsiktig når du blokkerer en avsender</a:t>
            </a:r>
          </a:p>
        </p:txBody>
      </p:sp>
    </p:spTree>
    <p:extLst>
      <p:ext uri="{BB962C8B-B14F-4D97-AF65-F5344CB8AC3E}">
        <p14:creationId xmlns:p14="http://schemas.microsoft.com/office/powerpoint/2010/main" val="340790621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451548DE-10A3-4CD4-8958-6D915B0A2DD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9600" y="180658"/>
            <a:ext cx="5600700" cy="6616700"/>
          </a:xfrm>
          <a:prstGeom prst="rect">
            <a:avLst/>
          </a:prstGeom>
        </p:spPr>
      </p:pic>
      <p:sp>
        <p:nvSpPr>
          <p:cNvPr id="3" name="TextBox 2">
            <a:extLst>
              <a:ext uri="{FF2B5EF4-FFF2-40B4-BE49-F238E27FC236}">
                <a16:creationId xmlns:a16="http://schemas.microsoft.com/office/drawing/2014/main" id="{9A8593E1-1F4B-452F-8E7F-60F30E8ED384}"/>
              </a:ext>
            </a:extLst>
          </p:cNvPr>
          <p:cNvSpPr txBox="1"/>
          <p:nvPr/>
        </p:nvSpPr>
        <p:spPr>
          <a:xfrm>
            <a:off x="6332706" y="180658"/>
            <a:ext cx="5859294" cy="206210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b-NO" sz="3200" b="0" i="0" u="none" strike="noStrike" kern="1200" cap="none" spc="0" normalizeH="0" baseline="0" noProof="0" dirty="0">
                <a:ln>
                  <a:noFill/>
                </a:ln>
                <a:solidFill>
                  <a:prstClr val="black"/>
                </a:solidFill>
                <a:effectLst/>
                <a:uLnTx/>
                <a:uFillTx/>
                <a:latin typeface="Calibri"/>
                <a:ea typeface="+mn-ea"/>
                <a:cs typeface="+mn-cs"/>
              </a:rPr>
              <a:t>Jeg setter denne på</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nb-NO" sz="3200" b="0" i="0" u="none" strike="noStrike" kern="1200" cap="none" spc="0" normalizeH="0" baseline="0" noProof="0" dirty="0">
                <a:ln>
                  <a:noFill/>
                </a:ln>
                <a:solidFill>
                  <a:prstClr val="black"/>
                </a:solidFill>
                <a:effectLst/>
                <a:uLnTx/>
                <a:uFillTx/>
                <a:latin typeface="Calibri"/>
                <a:ea typeface="+mn-ea"/>
                <a:cs typeface="+mn-cs"/>
              </a:rPr>
              <a:t>«No Automatic Filtering»</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nb-NO" sz="3200" b="0" i="0" u="none" strike="noStrike" kern="1200" cap="none" spc="0" normalizeH="0" baseline="0" noProof="0" dirty="0">
                <a:ln>
                  <a:noFill/>
                </a:ln>
                <a:solidFill>
                  <a:prstClr val="black"/>
                </a:solidFill>
                <a:effectLst/>
                <a:uLnTx/>
                <a:uFillTx/>
                <a:latin typeface="Calibri"/>
                <a:ea typeface="+mn-ea"/>
                <a:cs typeface="+mn-cs"/>
              </a:rPr>
              <a:t>Har ofte sett at legetime e-poster blir tatt.</a:t>
            </a:r>
          </a:p>
        </p:txBody>
      </p:sp>
    </p:spTree>
    <p:extLst>
      <p:ext uri="{BB962C8B-B14F-4D97-AF65-F5344CB8AC3E}">
        <p14:creationId xmlns:p14="http://schemas.microsoft.com/office/powerpoint/2010/main" val="15699574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F656C3-780C-4368-9974-D406A08BB8D4}"/>
              </a:ext>
            </a:extLst>
          </p:cNvPr>
          <p:cNvSpPr>
            <a:spLocks noGrp="1"/>
          </p:cNvSpPr>
          <p:nvPr>
            <p:ph type="title"/>
          </p:nvPr>
        </p:nvSpPr>
        <p:spPr/>
        <p:txBody>
          <a:bodyPr/>
          <a:lstStyle/>
          <a:p>
            <a:r>
              <a:rPr lang="nb-NO" dirty="0"/>
              <a:t>Oppgave 3</a:t>
            </a:r>
          </a:p>
        </p:txBody>
      </p:sp>
      <p:sp>
        <p:nvSpPr>
          <p:cNvPr id="3" name="Content Placeholder 2">
            <a:extLst>
              <a:ext uri="{FF2B5EF4-FFF2-40B4-BE49-F238E27FC236}">
                <a16:creationId xmlns:a16="http://schemas.microsoft.com/office/drawing/2014/main" id="{577AE771-63A2-4029-A76B-E0AC582729D9}"/>
              </a:ext>
            </a:extLst>
          </p:cNvPr>
          <p:cNvSpPr>
            <a:spLocks noGrp="1"/>
          </p:cNvSpPr>
          <p:nvPr>
            <p:ph idx="1"/>
          </p:nvPr>
        </p:nvSpPr>
        <p:spPr/>
        <p:txBody>
          <a:bodyPr/>
          <a:lstStyle/>
          <a:p>
            <a:pPr marL="514350" indent="-514350">
              <a:buFont typeface="+mj-lt"/>
              <a:buAutoNum type="alphaLcPeriod"/>
            </a:pPr>
            <a:r>
              <a:rPr lang="nb-NO" dirty="0"/>
              <a:t>Blokker avsender til e-posten jeg sender til dere.</a:t>
            </a:r>
          </a:p>
          <a:p>
            <a:pPr marL="514350" indent="-514350">
              <a:buFont typeface="+mj-lt"/>
              <a:buAutoNum type="alphaLcPeriod"/>
            </a:pPr>
            <a:r>
              <a:rPr lang="nb-NO" dirty="0"/>
              <a:t>Hva skjer med den neste e-posten jeg sender?</a:t>
            </a:r>
          </a:p>
          <a:p>
            <a:pPr marL="514350" indent="-514350">
              <a:buFont typeface="+mj-lt"/>
              <a:buAutoNum type="alphaLcPeriod"/>
            </a:pPr>
            <a:r>
              <a:rPr lang="nb-NO" dirty="0"/>
              <a:t>Hvor havner den?</a:t>
            </a:r>
          </a:p>
          <a:p>
            <a:pPr marL="514350" indent="-514350">
              <a:buFont typeface="+mj-lt"/>
              <a:buAutoNum type="alphaLcPeriod"/>
            </a:pPr>
            <a:r>
              <a:rPr lang="nb-NO" dirty="0"/>
              <a:t>Fjern meg fra listen over blokkerte.</a:t>
            </a:r>
          </a:p>
        </p:txBody>
      </p:sp>
    </p:spTree>
    <p:extLst>
      <p:ext uri="{BB962C8B-B14F-4D97-AF65-F5344CB8AC3E}">
        <p14:creationId xmlns:p14="http://schemas.microsoft.com/office/powerpoint/2010/main" val="44000027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b-NO" dirty="0"/>
              <a:t>Regler (filter)</a:t>
            </a: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81200" y="3557582"/>
            <a:ext cx="4318000" cy="1930400"/>
          </a:xfrm>
          <a:prstGeom prst="rect">
            <a:avLst/>
          </a:prstGeom>
          <a:effectLst>
            <a:innerShdw blurRad="114300">
              <a:prstClr val="black"/>
            </a:innerShdw>
          </a:effectLst>
        </p:spPr>
      </p:pic>
      <p:sp>
        <p:nvSpPr>
          <p:cNvPr id="5" name="TextBox 4"/>
          <p:cNvSpPr txBox="1"/>
          <p:nvPr/>
        </p:nvSpPr>
        <p:spPr>
          <a:xfrm>
            <a:off x="1981201" y="1417638"/>
            <a:ext cx="8489373" cy="1569660"/>
          </a:xfrm>
          <a:prstGeom prst="rect">
            <a:avLst/>
          </a:prstGeom>
          <a:noFill/>
        </p:spPr>
        <p:txBody>
          <a:bodyPr wrap="square" rtlCol="0">
            <a:spAutoFit/>
          </a:bodyPr>
          <a:lstStyle/>
          <a:p>
            <a:r>
              <a:rPr lang="nb-NO" sz="3200" dirty="0">
                <a:solidFill>
                  <a:prstClr val="black"/>
                </a:solidFill>
                <a:latin typeface="Calibri"/>
              </a:rPr>
              <a:t>Du kan lage egne regler som filtrerer e-post som kommer inn. Disse blir da automatisk behandlet og legges f.eks. i spesielle mapper.</a:t>
            </a:r>
          </a:p>
        </p:txBody>
      </p:sp>
      <p:sp>
        <p:nvSpPr>
          <p:cNvPr id="6" name="TextBox 5"/>
          <p:cNvSpPr txBox="1"/>
          <p:nvPr/>
        </p:nvSpPr>
        <p:spPr>
          <a:xfrm>
            <a:off x="6470073" y="3553692"/>
            <a:ext cx="4197927" cy="2062103"/>
          </a:xfrm>
          <a:prstGeom prst="rect">
            <a:avLst/>
          </a:prstGeom>
          <a:noFill/>
        </p:spPr>
        <p:txBody>
          <a:bodyPr wrap="square" rtlCol="0">
            <a:spAutoFit/>
          </a:bodyPr>
          <a:lstStyle/>
          <a:p>
            <a:r>
              <a:rPr lang="nb-NO" sz="3200" dirty="0">
                <a:solidFill>
                  <a:prstClr val="black"/>
                </a:solidFill>
                <a:latin typeface="Calibri"/>
              </a:rPr>
              <a:t>Her står jeg i en e-post fra Bestselgerklubben når jeg klikker på </a:t>
            </a:r>
            <a:r>
              <a:rPr lang="nb-NO" sz="3200" b="1" dirty="0">
                <a:solidFill>
                  <a:prstClr val="black"/>
                </a:solidFill>
                <a:latin typeface="Calibri"/>
              </a:rPr>
              <a:t>Rules</a:t>
            </a:r>
            <a:r>
              <a:rPr lang="nb-NO" sz="3200" i="1" dirty="0">
                <a:solidFill>
                  <a:prstClr val="black"/>
                </a:solidFill>
                <a:latin typeface="Calibri"/>
              </a:rPr>
              <a:t> og velger </a:t>
            </a:r>
            <a:r>
              <a:rPr lang="nb-NO" sz="3200" b="1" i="1" dirty="0">
                <a:solidFill>
                  <a:prstClr val="black"/>
                </a:solidFill>
                <a:latin typeface="Calibri"/>
              </a:rPr>
              <a:t>Create Rule…</a:t>
            </a:r>
          </a:p>
        </p:txBody>
      </p:sp>
    </p:spTree>
    <p:extLst>
      <p:ext uri="{BB962C8B-B14F-4D97-AF65-F5344CB8AC3E}">
        <p14:creationId xmlns:p14="http://schemas.microsoft.com/office/powerpoint/2010/main" val="804654013"/>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60650" y="567459"/>
            <a:ext cx="5727700" cy="3644900"/>
          </a:xfrm>
          <a:prstGeom prst="rect">
            <a:avLst/>
          </a:prstGeom>
        </p:spPr>
      </p:pic>
      <p:sp>
        <p:nvSpPr>
          <p:cNvPr id="5" name="TextBox 4"/>
          <p:cNvSpPr txBox="1"/>
          <p:nvPr/>
        </p:nvSpPr>
        <p:spPr>
          <a:xfrm>
            <a:off x="2168236" y="4603173"/>
            <a:ext cx="8499764" cy="1077218"/>
          </a:xfrm>
          <a:prstGeom prst="rect">
            <a:avLst/>
          </a:prstGeom>
          <a:noFill/>
        </p:spPr>
        <p:txBody>
          <a:bodyPr wrap="square" rtlCol="0">
            <a:spAutoFit/>
          </a:bodyPr>
          <a:lstStyle/>
          <a:p>
            <a:r>
              <a:rPr lang="nb-NO" sz="3200" dirty="0">
                <a:solidFill>
                  <a:prstClr val="black"/>
                </a:solidFill>
                <a:latin typeface="Calibri"/>
              </a:rPr>
              <a:t>Nå vil e-post som kommer fra </a:t>
            </a:r>
            <a:r>
              <a:rPr lang="nb-NO" sz="3200" i="1" dirty="0">
                <a:solidFill>
                  <a:prstClr val="black"/>
                </a:solidFill>
                <a:latin typeface="Calibri"/>
              </a:rPr>
              <a:t>Bestselgerklubben</a:t>
            </a:r>
            <a:r>
              <a:rPr lang="nb-NO" sz="3200" dirty="0">
                <a:solidFill>
                  <a:prstClr val="black"/>
                </a:solidFill>
                <a:latin typeface="Calibri"/>
              </a:rPr>
              <a:t> legges i mappen som heter </a:t>
            </a:r>
            <a:r>
              <a:rPr lang="nb-NO" sz="3200" i="1" dirty="0">
                <a:solidFill>
                  <a:prstClr val="black"/>
                </a:solidFill>
                <a:latin typeface="Calibri"/>
              </a:rPr>
              <a:t>Bokklubber</a:t>
            </a:r>
            <a:r>
              <a:rPr lang="nb-NO" sz="3200" dirty="0">
                <a:solidFill>
                  <a:prstClr val="black"/>
                </a:solidFill>
                <a:latin typeface="Calibri"/>
              </a:rPr>
              <a:t>.</a:t>
            </a:r>
          </a:p>
        </p:txBody>
      </p:sp>
    </p:spTree>
    <p:extLst>
      <p:ext uri="{BB962C8B-B14F-4D97-AF65-F5344CB8AC3E}">
        <p14:creationId xmlns:p14="http://schemas.microsoft.com/office/powerpoint/2010/main" val="2162326185"/>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95671" y="249382"/>
            <a:ext cx="4595213" cy="5548745"/>
          </a:xfrm>
          <a:prstGeom prst="rect">
            <a:avLst/>
          </a:prstGeom>
        </p:spPr>
      </p:pic>
      <p:sp>
        <p:nvSpPr>
          <p:cNvPr id="6" name="TextBox 5"/>
          <p:cNvSpPr txBox="1"/>
          <p:nvPr/>
        </p:nvSpPr>
        <p:spPr>
          <a:xfrm>
            <a:off x="7394864" y="249383"/>
            <a:ext cx="3086100" cy="2246769"/>
          </a:xfrm>
          <a:prstGeom prst="rect">
            <a:avLst/>
          </a:prstGeom>
          <a:noFill/>
        </p:spPr>
        <p:txBody>
          <a:bodyPr wrap="square" rtlCol="0">
            <a:spAutoFit/>
          </a:bodyPr>
          <a:lstStyle/>
          <a:p>
            <a:r>
              <a:rPr lang="nb-NO" sz="2800" dirty="0">
                <a:solidFill>
                  <a:prstClr val="black"/>
                </a:solidFill>
                <a:latin typeface="Calibri"/>
              </a:rPr>
              <a:t>Du kan filtrere på mange forskjellige ting, f.eks. e-post som inneholder spesielle ord.</a:t>
            </a:r>
          </a:p>
        </p:txBody>
      </p:sp>
      <p:pic>
        <p:nvPicPr>
          <p:cNvPr id="3" name="Picture 2">
            <a:extLst>
              <a:ext uri="{FF2B5EF4-FFF2-40B4-BE49-F238E27FC236}">
                <a16:creationId xmlns:a16="http://schemas.microsoft.com/office/drawing/2014/main" id="{03B4BB4A-559A-4152-BABE-54524713A7A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58884" y="2871250"/>
            <a:ext cx="4022080" cy="2119745"/>
          </a:xfrm>
          <a:prstGeom prst="rect">
            <a:avLst/>
          </a:prstGeom>
        </p:spPr>
      </p:pic>
    </p:spTree>
    <p:extLst>
      <p:ext uri="{BB962C8B-B14F-4D97-AF65-F5344CB8AC3E}">
        <p14:creationId xmlns:p14="http://schemas.microsoft.com/office/powerpoint/2010/main" val="670041474"/>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9592AA-E2EF-4B2D-9A1E-A3226606714E}"/>
              </a:ext>
            </a:extLst>
          </p:cNvPr>
          <p:cNvSpPr>
            <a:spLocks noGrp="1"/>
          </p:cNvSpPr>
          <p:nvPr>
            <p:ph type="title"/>
          </p:nvPr>
        </p:nvSpPr>
        <p:spPr/>
        <p:txBody>
          <a:bodyPr/>
          <a:lstStyle/>
          <a:p>
            <a:r>
              <a:rPr lang="nb-NO" dirty="0"/>
              <a:t>Oppgave 4</a:t>
            </a:r>
          </a:p>
        </p:txBody>
      </p:sp>
      <p:sp>
        <p:nvSpPr>
          <p:cNvPr id="3" name="Content Placeholder 2">
            <a:extLst>
              <a:ext uri="{FF2B5EF4-FFF2-40B4-BE49-F238E27FC236}">
                <a16:creationId xmlns:a16="http://schemas.microsoft.com/office/drawing/2014/main" id="{AAD178EC-51B5-45D7-8354-C1D7BF7BDC04}"/>
              </a:ext>
            </a:extLst>
          </p:cNvPr>
          <p:cNvSpPr>
            <a:spLocks noGrp="1"/>
          </p:cNvSpPr>
          <p:nvPr>
            <p:ph idx="1"/>
          </p:nvPr>
        </p:nvSpPr>
        <p:spPr/>
        <p:txBody>
          <a:bodyPr/>
          <a:lstStyle/>
          <a:p>
            <a:pPr marL="514350" indent="-514350">
              <a:buFont typeface="+mj-lt"/>
              <a:buAutoNum type="alphaLcPeriod"/>
            </a:pPr>
            <a:r>
              <a:rPr lang="nb-NO" dirty="0"/>
              <a:t>Lag en mappe som heter «Steinar»</a:t>
            </a:r>
          </a:p>
          <a:p>
            <a:pPr marL="514350" indent="-514350">
              <a:buFont typeface="+mj-lt"/>
              <a:buAutoNum type="alphaLcPeriod"/>
            </a:pPr>
            <a:r>
              <a:rPr lang="nb-NO" dirty="0"/>
              <a:t>Lag et filter som legger alt fra </a:t>
            </a:r>
            <a:r>
              <a:rPr lang="nb-NO" dirty="0">
                <a:hlinkClick r:id="rId2"/>
              </a:rPr>
              <a:t>steinar.skogheim@usit.uio.no</a:t>
            </a:r>
            <a:r>
              <a:rPr lang="nb-NO" dirty="0"/>
              <a:t> i denne mappen.</a:t>
            </a:r>
          </a:p>
          <a:p>
            <a:pPr marL="514350" indent="-514350">
              <a:buFont typeface="+mj-lt"/>
              <a:buAutoNum type="alphaLcPeriod"/>
            </a:pPr>
            <a:r>
              <a:rPr lang="nb-NO" dirty="0"/>
              <a:t>Sjekk om det fungerer</a:t>
            </a:r>
          </a:p>
          <a:p>
            <a:pPr marL="514350" indent="-514350">
              <a:buFont typeface="+mj-lt"/>
              <a:buAutoNum type="alphaLcPeriod"/>
            </a:pPr>
            <a:r>
              <a:rPr lang="nb-NO" dirty="0"/>
              <a:t>Slett filteret</a:t>
            </a:r>
          </a:p>
        </p:txBody>
      </p:sp>
    </p:spTree>
    <p:extLst>
      <p:ext uri="{BB962C8B-B14F-4D97-AF65-F5344CB8AC3E}">
        <p14:creationId xmlns:p14="http://schemas.microsoft.com/office/powerpoint/2010/main" val="2040919503"/>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D8861E-A854-4D29-B1E7-28C2AFE4ED56}"/>
              </a:ext>
            </a:extLst>
          </p:cNvPr>
          <p:cNvSpPr>
            <a:spLocks noGrp="1"/>
          </p:cNvSpPr>
          <p:nvPr>
            <p:ph type="title"/>
          </p:nvPr>
        </p:nvSpPr>
        <p:spPr>
          <a:xfrm>
            <a:off x="1986917" y="246185"/>
            <a:ext cx="4868739" cy="801858"/>
          </a:xfrm>
        </p:spPr>
        <p:txBody>
          <a:bodyPr>
            <a:normAutofit/>
          </a:bodyPr>
          <a:lstStyle/>
          <a:p>
            <a:r>
              <a:rPr lang="nb-NO" dirty="0"/>
              <a:t>Lage et eget Spamfilter</a:t>
            </a:r>
          </a:p>
        </p:txBody>
      </p:sp>
      <p:sp>
        <p:nvSpPr>
          <p:cNvPr id="3" name="Content Placeholder 2">
            <a:extLst>
              <a:ext uri="{FF2B5EF4-FFF2-40B4-BE49-F238E27FC236}">
                <a16:creationId xmlns:a16="http://schemas.microsoft.com/office/drawing/2014/main" id="{07A4895E-81BB-4841-ADA2-E60A0A656F06}"/>
              </a:ext>
            </a:extLst>
          </p:cNvPr>
          <p:cNvSpPr>
            <a:spLocks noGrp="1"/>
          </p:cNvSpPr>
          <p:nvPr>
            <p:ph idx="1"/>
          </p:nvPr>
        </p:nvSpPr>
        <p:spPr>
          <a:xfrm>
            <a:off x="2037472" y="1048044"/>
            <a:ext cx="8547661" cy="4441929"/>
          </a:xfrm>
        </p:spPr>
        <p:txBody>
          <a:bodyPr>
            <a:normAutofit/>
          </a:bodyPr>
          <a:lstStyle/>
          <a:p>
            <a:pPr marL="0" indent="0">
              <a:buNone/>
            </a:pPr>
            <a:r>
              <a:rPr lang="nb-NO" sz="2400" dirty="0"/>
              <a:t>På båndet under fanen </a:t>
            </a:r>
            <a:r>
              <a:rPr lang="nb-NO" sz="2400" b="1" dirty="0"/>
              <a:t>Home</a:t>
            </a:r>
            <a:r>
              <a:rPr lang="nb-NO" sz="2400" dirty="0"/>
              <a:t> velger jeg </a:t>
            </a:r>
            <a:r>
              <a:rPr lang="nb-NO" sz="2400" b="1" dirty="0"/>
              <a:t>Manage Rules &amp; Alert… </a:t>
            </a:r>
            <a:r>
              <a:rPr lang="nb-NO" sz="2400" dirty="0"/>
              <a:t>under knappen </a:t>
            </a:r>
            <a:r>
              <a:rPr lang="nb-NO" sz="2400" b="1" dirty="0"/>
              <a:t>Rules</a:t>
            </a:r>
            <a:r>
              <a:rPr lang="nb-NO" sz="2400" dirty="0"/>
              <a:t>.</a:t>
            </a:r>
          </a:p>
          <a:p>
            <a:pPr marL="0" indent="0">
              <a:buNone/>
            </a:pPr>
            <a:endParaRPr lang="nb-NO" sz="2400" dirty="0"/>
          </a:p>
          <a:p>
            <a:pPr marL="0" indent="0">
              <a:buNone/>
            </a:pPr>
            <a:endParaRPr lang="nb-NO" sz="2400" dirty="0"/>
          </a:p>
          <a:p>
            <a:pPr marL="0" indent="0">
              <a:buNone/>
            </a:pPr>
            <a:endParaRPr lang="nb-NO" sz="2400" dirty="0"/>
          </a:p>
          <a:p>
            <a:pPr marL="0" indent="0">
              <a:buNone/>
            </a:pPr>
            <a:endParaRPr lang="nb-NO" sz="2400" dirty="0"/>
          </a:p>
          <a:p>
            <a:pPr marL="0" indent="0">
              <a:buNone/>
            </a:pPr>
            <a:endParaRPr lang="nb-NO" sz="2400" dirty="0"/>
          </a:p>
          <a:p>
            <a:pPr marL="0" indent="0">
              <a:buNone/>
            </a:pPr>
            <a:r>
              <a:rPr lang="nb-NO" sz="2400" dirty="0"/>
              <a:t>Velger </a:t>
            </a:r>
            <a:r>
              <a:rPr lang="nb-NO" sz="2400" b="1" dirty="0"/>
              <a:t>New Rule…</a:t>
            </a:r>
          </a:p>
          <a:p>
            <a:pPr marL="0" indent="0">
              <a:buNone/>
            </a:pPr>
            <a:endParaRPr lang="nb-NO" sz="2400" dirty="0"/>
          </a:p>
        </p:txBody>
      </p:sp>
      <p:pic>
        <p:nvPicPr>
          <p:cNvPr id="5" name="Picture 4">
            <a:extLst>
              <a:ext uri="{FF2B5EF4-FFF2-40B4-BE49-F238E27FC236}">
                <a16:creationId xmlns:a16="http://schemas.microsoft.com/office/drawing/2014/main" id="{C63757B5-92D6-46C0-A9ED-603328DCC73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99456" y="2111658"/>
            <a:ext cx="5591175" cy="1714500"/>
          </a:xfrm>
          <a:prstGeom prst="rect">
            <a:avLst/>
          </a:prstGeom>
          <a:effectLst>
            <a:innerShdw blurRad="114300">
              <a:prstClr val="black"/>
            </a:innerShdw>
          </a:effectLst>
        </p:spPr>
      </p:pic>
    </p:spTree>
    <p:extLst>
      <p:ext uri="{BB962C8B-B14F-4D97-AF65-F5344CB8AC3E}">
        <p14:creationId xmlns:p14="http://schemas.microsoft.com/office/powerpoint/2010/main" val="1184383394"/>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A30C6E47-A158-4E00-B89B-E6B352FB378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95939" y="465699"/>
            <a:ext cx="3697970" cy="4465320"/>
          </a:xfrm>
          <a:prstGeom prst="rect">
            <a:avLst/>
          </a:prstGeom>
        </p:spPr>
      </p:pic>
      <p:sp>
        <p:nvSpPr>
          <p:cNvPr id="6" name="TextBox 5">
            <a:extLst>
              <a:ext uri="{FF2B5EF4-FFF2-40B4-BE49-F238E27FC236}">
                <a16:creationId xmlns:a16="http://schemas.microsoft.com/office/drawing/2014/main" id="{288F241F-6D63-4D43-B64A-883A6D9AFD02}"/>
              </a:ext>
            </a:extLst>
          </p:cNvPr>
          <p:cNvSpPr txBox="1"/>
          <p:nvPr/>
        </p:nvSpPr>
        <p:spPr>
          <a:xfrm>
            <a:off x="6216366" y="1070610"/>
            <a:ext cx="4396216" cy="1569660"/>
          </a:xfrm>
          <a:prstGeom prst="rect">
            <a:avLst/>
          </a:prstGeom>
          <a:noFill/>
        </p:spPr>
        <p:txBody>
          <a:bodyPr wrap="square" rtlCol="0">
            <a:spAutoFit/>
          </a:bodyPr>
          <a:lstStyle/>
          <a:p>
            <a:pPr defTabSz="685800"/>
            <a:r>
              <a:rPr lang="nb-NO" sz="2400" dirty="0">
                <a:solidFill>
                  <a:prstClr val="black"/>
                </a:solidFill>
                <a:latin typeface="Calibri" panose="020F0502020204030204"/>
              </a:rPr>
              <a:t>Velger </a:t>
            </a:r>
          </a:p>
          <a:p>
            <a:pPr defTabSz="685800"/>
            <a:r>
              <a:rPr lang="nb-NO" sz="2400" b="1" dirty="0">
                <a:solidFill>
                  <a:prstClr val="black"/>
                </a:solidFill>
                <a:latin typeface="Calibri" panose="020F0502020204030204"/>
              </a:rPr>
              <a:t>Apply rule on messages I receive</a:t>
            </a:r>
          </a:p>
          <a:p>
            <a:pPr defTabSz="685800"/>
            <a:endParaRPr lang="nb-NO" sz="2400" b="1" dirty="0">
              <a:solidFill>
                <a:prstClr val="black"/>
              </a:solidFill>
              <a:latin typeface="Calibri" panose="020F0502020204030204"/>
            </a:endParaRPr>
          </a:p>
          <a:p>
            <a:pPr defTabSz="685800"/>
            <a:r>
              <a:rPr lang="nb-NO" sz="2400" dirty="0">
                <a:solidFill>
                  <a:prstClr val="black"/>
                </a:solidFill>
                <a:latin typeface="Calibri" panose="020F0502020204030204"/>
              </a:rPr>
              <a:t>Trykker </a:t>
            </a:r>
            <a:r>
              <a:rPr lang="nb-NO" sz="2400" b="1" dirty="0">
                <a:solidFill>
                  <a:prstClr val="black"/>
                </a:solidFill>
                <a:latin typeface="Calibri" panose="020F0502020204030204"/>
              </a:rPr>
              <a:t>Next &gt;</a:t>
            </a:r>
          </a:p>
        </p:txBody>
      </p:sp>
    </p:spTree>
    <p:extLst>
      <p:ext uri="{BB962C8B-B14F-4D97-AF65-F5344CB8AC3E}">
        <p14:creationId xmlns:p14="http://schemas.microsoft.com/office/powerpoint/2010/main" val="1745855239"/>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D67E92DD-6E75-4850-A4AE-78CE8A17A0E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81833" y="311998"/>
            <a:ext cx="3982646" cy="4809067"/>
          </a:xfrm>
          <a:prstGeom prst="rect">
            <a:avLst/>
          </a:prstGeom>
        </p:spPr>
      </p:pic>
      <p:pic>
        <p:nvPicPr>
          <p:cNvPr id="9" name="Picture 8">
            <a:extLst>
              <a:ext uri="{FF2B5EF4-FFF2-40B4-BE49-F238E27FC236}">
                <a16:creationId xmlns:a16="http://schemas.microsoft.com/office/drawing/2014/main" id="{683E9F2D-B814-40D9-9231-2554D41158A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63343" y="2848075"/>
            <a:ext cx="4179386" cy="2202650"/>
          </a:xfrm>
          <a:prstGeom prst="rect">
            <a:avLst/>
          </a:prstGeom>
        </p:spPr>
      </p:pic>
      <p:sp>
        <p:nvSpPr>
          <p:cNvPr id="10" name="TextBox 9">
            <a:extLst>
              <a:ext uri="{FF2B5EF4-FFF2-40B4-BE49-F238E27FC236}">
                <a16:creationId xmlns:a16="http://schemas.microsoft.com/office/drawing/2014/main" id="{FDAA88D5-4921-4BBA-95A0-AC686D21EC5E}"/>
              </a:ext>
            </a:extLst>
          </p:cNvPr>
          <p:cNvSpPr txBox="1"/>
          <p:nvPr/>
        </p:nvSpPr>
        <p:spPr>
          <a:xfrm>
            <a:off x="6078417" y="311998"/>
            <a:ext cx="4434839" cy="2354491"/>
          </a:xfrm>
          <a:prstGeom prst="rect">
            <a:avLst/>
          </a:prstGeom>
          <a:noFill/>
        </p:spPr>
        <p:txBody>
          <a:bodyPr wrap="square" rtlCol="0">
            <a:spAutoFit/>
          </a:bodyPr>
          <a:lstStyle/>
          <a:p>
            <a:pPr defTabSz="685800"/>
            <a:r>
              <a:rPr lang="nb-NO" sz="2100" dirty="0">
                <a:solidFill>
                  <a:prstClr val="black"/>
                </a:solidFill>
                <a:latin typeface="Calibri" panose="020F0502020204030204"/>
              </a:rPr>
              <a:t>Haker av for «</a:t>
            </a:r>
            <a:r>
              <a:rPr lang="nb-NO" sz="2100" u="sng" dirty="0">
                <a:solidFill>
                  <a:prstClr val="black"/>
                </a:solidFill>
                <a:latin typeface="Calibri" panose="020F0502020204030204"/>
              </a:rPr>
              <a:t>With specific words</a:t>
            </a:r>
            <a:r>
              <a:rPr lang="nb-NO" sz="2100" dirty="0">
                <a:solidFill>
                  <a:prstClr val="black"/>
                </a:solidFill>
                <a:latin typeface="Calibri" panose="020F0502020204030204"/>
              </a:rPr>
              <a:t> in the subect or body»</a:t>
            </a:r>
          </a:p>
          <a:p>
            <a:pPr defTabSz="685800"/>
            <a:r>
              <a:rPr lang="nb-NO" sz="2100" dirty="0">
                <a:solidFill>
                  <a:prstClr val="black"/>
                </a:solidFill>
                <a:latin typeface="Calibri" panose="020F0502020204030204"/>
              </a:rPr>
              <a:t>Klikker på </a:t>
            </a:r>
            <a:r>
              <a:rPr lang="nb-NO" sz="2100" u="sng" dirty="0">
                <a:solidFill>
                  <a:prstClr val="black"/>
                </a:solidFill>
                <a:latin typeface="Calibri" panose="020F0502020204030204"/>
              </a:rPr>
              <a:t>specific words</a:t>
            </a:r>
            <a:r>
              <a:rPr lang="nb-NO" sz="2100" dirty="0">
                <a:solidFill>
                  <a:prstClr val="black"/>
                </a:solidFill>
                <a:latin typeface="Calibri" panose="020F0502020204030204"/>
              </a:rPr>
              <a:t> under Step 2</a:t>
            </a:r>
            <a:endParaRPr lang="nb-NO" sz="2100" u="sng" dirty="0">
              <a:solidFill>
                <a:prstClr val="black"/>
              </a:solidFill>
              <a:latin typeface="Calibri" panose="020F0502020204030204"/>
            </a:endParaRPr>
          </a:p>
          <a:p>
            <a:pPr defTabSz="685800"/>
            <a:r>
              <a:rPr lang="nb-NO" sz="2100" dirty="0">
                <a:solidFill>
                  <a:prstClr val="black"/>
                </a:solidFill>
                <a:latin typeface="Calibri" panose="020F0502020204030204"/>
              </a:rPr>
              <a:t>Legger inn ord eller fraser og trykker </a:t>
            </a:r>
            <a:r>
              <a:rPr lang="nb-NO" sz="2100" b="1" dirty="0">
                <a:solidFill>
                  <a:prstClr val="black"/>
                </a:solidFill>
                <a:latin typeface="Calibri" panose="020F0502020204030204"/>
              </a:rPr>
              <a:t>Add</a:t>
            </a:r>
          </a:p>
          <a:p>
            <a:pPr defTabSz="685800"/>
            <a:r>
              <a:rPr lang="nb-NO" sz="2100" b="1" dirty="0">
                <a:solidFill>
                  <a:prstClr val="black"/>
                </a:solidFill>
                <a:latin typeface="Calibri" panose="020F0502020204030204"/>
              </a:rPr>
              <a:t>OK</a:t>
            </a:r>
          </a:p>
          <a:p>
            <a:pPr defTabSz="685800"/>
            <a:r>
              <a:rPr lang="nb-NO" sz="2100" b="1" dirty="0">
                <a:solidFill>
                  <a:prstClr val="black"/>
                </a:solidFill>
                <a:latin typeface="Calibri" panose="020F0502020204030204"/>
              </a:rPr>
              <a:t>Next</a:t>
            </a:r>
          </a:p>
        </p:txBody>
      </p:sp>
    </p:spTree>
    <p:extLst>
      <p:ext uri="{BB962C8B-B14F-4D97-AF65-F5344CB8AC3E}">
        <p14:creationId xmlns:p14="http://schemas.microsoft.com/office/powerpoint/2010/main" val="284489773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0C6C94B1-33FA-419F-9406-21244965C42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91252" y="0"/>
            <a:ext cx="8744179" cy="6858000"/>
          </a:xfrm>
          <a:prstGeom prst="rect">
            <a:avLst/>
          </a:prstGeom>
        </p:spPr>
      </p:pic>
    </p:spTree>
    <p:extLst>
      <p:ext uri="{BB962C8B-B14F-4D97-AF65-F5344CB8AC3E}">
        <p14:creationId xmlns:p14="http://schemas.microsoft.com/office/powerpoint/2010/main" val="2851661779"/>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EF58B1B8-3FB3-41F1-8594-980503CCA86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24056" y="281258"/>
            <a:ext cx="3884482" cy="4690533"/>
          </a:xfrm>
          <a:prstGeom prst="rect">
            <a:avLst/>
          </a:prstGeom>
        </p:spPr>
      </p:pic>
      <p:pic>
        <p:nvPicPr>
          <p:cNvPr id="7" name="Picture 6">
            <a:extLst>
              <a:ext uri="{FF2B5EF4-FFF2-40B4-BE49-F238E27FC236}">
                <a16:creationId xmlns:a16="http://schemas.microsoft.com/office/drawing/2014/main" id="{BA935276-FA7B-43E2-A95B-F0AABF8D3A3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322658" y="2510316"/>
            <a:ext cx="3113757" cy="2583392"/>
          </a:xfrm>
          <a:prstGeom prst="rect">
            <a:avLst/>
          </a:prstGeom>
        </p:spPr>
      </p:pic>
      <p:sp>
        <p:nvSpPr>
          <p:cNvPr id="8" name="TextBox 7">
            <a:extLst>
              <a:ext uri="{FF2B5EF4-FFF2-40B4-BE49-F238E27FC236}">
                <a16:creationId xmlns:a16="http://schemas.microsoft.com/office/drawing/2014/main" id="{55ADCB90-CAB5-426B-B563-9A3C4723F971}"/>
              </a:ext>
            </a:extLst>
          </p:cNvPr>
          <p:cNvSpPr txBox="1"/>
          <p:nvPr/>
        </p:nvSpPr>
        <p:spPr>
          <a:xfrm>
            <a:off x="5607012" y="281257"/>
            <a:ext cx="5131327" cy="2308324"/>
          </a:xfrm>
          <a:prstGeom prst="rect">
            <a:avLst/>
          </a:prstGeom>
          <a:noFill/>
        </p:spPr>
        <p:txBody>
          <a:bodyPr wrap="square" rtlCol="0">
            <a:spAutoFit/>
          </a:bodyPr>
          <a:lstStyle/>
          <a:p>
            <a:pPr defTabSz="685800"/>
            <a:r>
              <a:rPr lang="nb-NO" sz="2400" dirty="0">
                <a:solidFill>
                  <a:prstClr val="black"/>
                </a:solidFill>
                <a:latin typeface="Calibri" panose="020F0502020204030204"/>
              </a:rPr>
              <a:t>Haker av for «move to </a:t>
            </a:r>
            <a:r>
              <a:rPr lang="nb-NO" sz="2400" u="sng" dirty="0">
                <a:solidFill>
                  <a:prstClr val="black"/>
                </a:solidFill>
                <a:latin typeface="Calibri" panose="020F0502020204030204"/>
              </a:rPr>
              <a:t>specified</a:t>
            </a:r>
            <a:r>
              <a:rPr lang="nb-NO" sz="2400" dirty="0">
                <a:solidFill>
                  <a:prstClr val="black"/>
                </a:solidFill>
                <a:latin typeface="Calibri" panose="020F0502020204030204"/>
              </a:rPr>
              <a:t> folder»</a:t>
            </a:r>
          </a:p>
          <a:p>
            <a:pPr defTabSz="685800"/>
            <a:r>
              <a:rPr lang="nb-NO" sz="2400" dirty="0">
                <a:solidFill>
                  <a:prstClr val="black"/>
                </a:solidFill>
                <a:latin typeface="Calibri" panose="020F0502020204030204"/>
              </a:rPr>
              <a:t>Trykker på </a:t>
            </a:r>
            <a:r>
              <a:rPr lang="nb-NO" sz="2400" u="sng" dirty="0">
                <a:solidFill>
                  <a:prstClr val="black"/>
                </a:solidFill>
                <a:latin typeface="Calibri" panose="020F0502020204030204"/>
              </a:rPr>
              <a:t>specified</a:t>
            </a:r>
            <a:r>
              <a:rPr lang="nb-NO" sz="2400" dirty="0">
                <a:solidFill>
                  <a:prstClr val="black"/>
                </a:solidFill>
                <a:latin typeface="Calibri" panose="020F0502020204030204"/>
              </a:rPr>
              <a:t> under Step 2</a:t>
            </a:r>
          </a:p>
          <a:p>
            <a:pPr defTabSz="685800"/>
            <a:r>
              <a:rPr lang="nb-NO" sz="2400" dirty="0">
                <a:solidFill>
                  <a:prstClr val="black"/>
                </a:solidFill>
                <a:latin typeface="Calibri" panose="020F0502020204030204"/>
              </a:rPr>
              <a:t>Velger mappe </a:t>
            </a:r>
          </a:p>
          <a:p>
            <a:pPr defTabSz="685800"/>
            <a:r>
              <a:rPr lang="nb-NO" sz="2400" dirty="0">
                <a:solidFill>
                  <a:prstClr val="black"/>
                </a:solidFill>
                <a:latin typeface="Calibri" panose="020F0502020204030204"/>
              </a:rPr>
              <a:t>OK</a:t>
            </a:r>
          </a:p>
          <a:p>
            <a:pPr defTabSz="685800"/>
            <a:r>
              <a:rPr lang="nb-NO" sz="2400" dirty="0">
                <a:solidFill>
                  <a:prstClr val="black"/>
                </a:solidFill>
                <a:latin typeface="Calibri" panose="020F0502020204030204"/>
              </a:rPr>
              <a:t>Finish</a:t>
            </a:r>
          </a:p>
          <a:p>
            <a:pPr defTabSz="685800"/>
            <a:r>
              <a:rPr lang="nb-NO" sz="2400" dirty="0">
                <a:solidFill>
                  <a:prstClr val="black"/>
                </a:solidFill>
                <a:latin typeface="Calibri" panose="020F0502020204030204"/>
              </a:rPr>
              <a:t>Apply</a:t>
            </a:r>
          </a:p>
        </p:txBody>
      </p:sp>
    </p:spTree>
    <p:extLst>
      <p:ext uri="{BB962C8B-B14F-4D97-AF65-F5344CB8AC3E}">
        <p14:creationId xmlns:p14="http://schemas.microsoft.com/office/powerpoint/2010/main" val="3125502329"/>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A0BA52AD-5387-4EA7-A8D2-B8D099CCBBA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19459" y="333049"/>
            <a:ext cx="5629275" cy="4591050"/>
          </a:xfrm>
          <a:prstGeom prst="rect">
            <a:avLst/>
          </a:prstGeom>
        </p:spPr>
      </p:pic>
      <p:pic>
        <p:nvPicPr>
          <p:cNvPr id="7" name="Picture 6">
            <a:extLst>
              <a:ext uri="{FF2B5EF4-FFF2-40B4-BE49-F238E27FC236}">
                <a16:creationId xmlns:a16="http://schemas.microsoft.com/office/drawing/2014/main" id="{21725457-177C-43A4-8CF6-F4E824C260C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576518" y="2288720"/>
            <a:ext cx="2667000" cy="1238250"/>
          </a:xfrm>
          <a:prstGeom prst="rect">
            <a:avLst/>
          </a:prstGeom>
        </p:spPr>
      </p:pic>
      <p:sp>
        <p:nvSpPr>
          <p:cNvPr id="8" name="TextBox 7">
            <a:extLst>
              <a:ext uri="{FF2B5EF4-FFF2-40B4-BE49-F238E27FC236}">
                <a16:creationId xmlns:a16="http://schemas.microsoft.com/office/drawing/2014/main" id="{4FCE09D1-0B8F-487D-B754-C74DC53D79C2}"/>
              </a:ext>
            </a:extLst>
          </p:cNvPr>
          <p:cNvSpPr txBox="1"/>
          <p:nvPr/>
        </p:nvSpPr>
        <p:spPr>
          <a:xfrm>
            <a:off x="7516838" y="333049"/>
            <a:ext cx="3151164" cy="1754326"/>
          </a:xfrm>
          <a:prstGeom prst="rect">
            <a:avLst/>
          </a:prstGeom>
          <a:noFill/>
        </p:spPr>
        <p:txBody>
          <a:bodyPr wrap="square" rtlCol="0">
            <a:spAutoFit/>
          </a:bodyPr>
          <a:lstStyle/>
          <a:p>
            <a:pPr defTabSz="685800"/>
            <a:r>
              <a:rPr lang="nb-NO" dirty="0">
                <a:solidFill>
                  <a:prstClr val="black"/>
                </a:solidFill>
                <a:latin typeface="Calibri" panose="020F0502020204030204"/>
              </a:rPr>
              <a:t>Åpner</a:t>
            </a:r>
            <a:r>
              <a:rPr lang="nb-NO" b="1" dirty="0">
                <a:solidFill>
                  <a:srgbClr val="000000"/>
                </a:solidFill>
                <a:latin typeface="Calibri" panose="020F0502020204030204"/>
              </a:rPr>
              <a:t> Manage Rules &amp; Alert…</a:t>
            </a:r>
          </a:p>
          <a:p>
            <a:pPr defTabSz="685800"/>
            <a:r>
              <a:rPr lang="nb-NO" dirty="0">
                <a:solidFill>
                  <a:srgbClr val="000000"/>
                </a:solidFill>
                <a:latin typeface="Calibri" panose="020F0502020204030204"/>
              </a:rPr>
              <a:t>Velger </a:t>
            </a:r>
            <a:r>
              <a:rPr lang="nb-NO" b="1" dirty="0">
                <a:solidFill>
                  <a:srgbClr val="000000"/>
                </a:solidFill>
                <a:latin typeface="Calibri" panose="020F0502020204030204"/>
              </a:rPr>
              <a:t>Change Rule   </a:t>
            </a:r>
            <a:r>
              <a:rPr lang="nb-NO" b="1" dirty="0">
                <a:solidFill>
                  <a:prstClr val="black"/>
                </a:solidFill>
                <a:latin typeface="Calibri" panose="020F0502020204030204"/>
              </a:rPr>
              <a:t> </a:t>
            </a:r>
          </a:p>
          <a:p>
            <a:pPr defTabSz="685800"/>
            <a:r>
              <a:rPr lang="nb-NO" b="1" dirty="0">
                <a:solidFill>
                  <a:prstClr val="black"/>
                </a:solidFill>
                <a:latin typeface="Calibri" panose="020F0502020204030204"/>
              </a:rPr>
              <a:t>Rename</a:t>
            </a:r>
          </a:p>
          <a:p>
            <a:pPr defTabSz="685800"/>
            <a:r>
              <a:rPr lang="nb-NO" dirty="0">
                <a:solidFill>
                  <a:prstClr val="black"/>
                </a:solidFill>
                <a:latin typeface="Calibri" panose="020F0502020204030204"/>
              </a:rPr>
              <a:t>Gir den et fornuftig navn</a:t>
            </a:r>
          </a:p>
          <a:p>
            <a:pPr defTabSz="685800"/>
            <a:r>
              <a:rPr lang="nb-NO" b="1" dirty="0">
                <a:solidFill>
                  <a:prstClr val="black"/>
                </a:solidFill>
                <a:latin typeface="Calibri" panose="020F0502020204030204"/>
              </a:rPr>
              <a:t>OK , Apply , OK</a:t>
            </a:r>
          </a:p>
          <a:p>
            <a:pPr defTabSz="685800"/>
            <a:endParaRPr lang="nb-NO" dirty="0">
              <a:solidFill>
                <a:prstClr val="black"/>
              </a:solidFill>
              <a:latin typeface="Calibri" panose="020F0502020204030204"/>
            </a:endParaRPr>
          </a:p>
        </p:txBody>
      </p:sp>
    </p:spTree>
    <p:extLst>
      <p:ext uri="{BB962C8B-B14F-4D97-AF65-F5344CB8AC3E}">
        <p14:creationId xmlns:p14="http://schemas.microsoft.com/office/powerpoint/2010/main" val="992984517"/>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E65F84D0-F0C0-4FF5-9962-FBC9B30B32A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50423" y="348552"/>
            <a:ext cx="5537141" cy="4515908"/>
          </a:xfrm>
          <a:prstGeom prst="rect">
            <a:avLst/>
          </a:prstGeom>
        </p:spPr>
      </p:pic>
      <p:sp>
        <p:nvSpPr>
          <p:cNvPr id="6" name="TextBox 5">
            <a:extLst>
              <a:ext uri="{FF2B5EF4-FFF2-40B4-BE49-F238E27FC236}">
                <a16:creationId xmlns:a16="http://schemas.microsoft.com/office/drawing/2014/main" id="{A1D80683-57F6-4E25-865F-7EF52DED4AC1}"/>
              </a:ext>
            </a:extLst>
          </p:cNvPr>
          <p:cNvSpPr txBox="1"/>
          <p:nvPr/>
        </p:nvSpPr>
        <p:spPr>
          <a:xfrm>
            <a:off x="7348026" y="407963"/>
            <a:ext cx="3411415" cy="1708160"/>
          </a:xfrm>
          <a:prstGeom prst="rect">
            <a:avLst/>
          </a:prstGeom>
          <a:noFill/>
        </p:spPr>
        <p:txBody>
          <a:bodyPr wrap="square" rtlCol="0">
            <a:spAutoFit/>
          </a:bodyPr>
          <a:lstStyle/>
          <a:p>
            <a:pPr defTabSz="685800"/>
            <a:r>
              <a:rPr lang="nb-NO" sz="2100" dirty="0">
                <a:solidFill>
                  <a:prstClr val="black"/>
                </a:solidFill>
                <a:latin typeface="Calibri" panose="020F0502020204030204"/>
              </a:rPr>
              <a:t>Senere kan du markere regelen, klikke på </a:t>
            </a:r>
            <a:r>
              <a:rPr lang="nb-NO" sz="2100" u="sng" dirty="0">
                <a:solidFill>
                  <a:prstClr val="black"/>
                </a:solidFill>
                <a:latin typeface="Calibri" panose="020F0502020204030204"/>
              </a:rPr>
              <a:t>Viagra or…</a:t>
            </a:r>
            <a:r>
              <a:rPr lang="nb-NO" sz="2100" dirty="0">
                <a:solidFill>
                  <a:prstClr val="black"/>
                </a:solidFill>
                <a:latin typeface="Calibri" panose="020F0502020204030204"/>
              </a:rPr>
              <a:t>  i Rule description, og legge inn flere ord eller fraser. (Ctrl+v for å lime inn)</a:t>
            </a:r>
          </a:p>
        </p:txBody>
      </p:sp>
    </p:spTree>
    <p:extLst>
      <p:ext uri="{BB962C8B-B14F-4D97-AF65-F5344CB8AC3E}">
        <p14:creationId xmlns:p14="http://schemas.microsoft.com/office/powerpoint/2010/main" val="4279251760"/>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58812B-5F10-4099-8E4C-3CD8E2A0B468}"/>
              </a:ext>
            </a:extLst>
          </p:cNvPr>
          <p:cNvSpPr>
            <a:spLocks noGrp="1"/>
          </p:cNvSpPr>
          <p:nvPr>
            <p:ph type="title"/>
          </p:nvPr>
        </p:nvSpPr>
        <p:spPr>
          <a:xfrm>
            <a:off x="1873899" y="140678"/>
            <a:ext cx="5164637" cy="872197"/>
          </a:xfrm>
        </p:spPr>
        <p:txBody>
          <a:bodyPr>
            <a:normAutofit/>
          </a:bodyPr>
          <a:lstStyle/>
          <a:p>
            <a:r>
              <a:rPr lang="nb-NO" dirty="0"/>
              <a:t>Kjøre et filter manuelt</a:t>
            </a:r>
          </a:p>
        </p:txBody>
      </p:sp>
      <p:pic>
        <p:nvPicPr>
          <p:cNvPr id="5" name="Picture 4">
            <a:extLst>
              <a:ext uri="{FF2B5EF4-FFF2-40B4-BE49-F238E27FC236}">
                <a16:creationId xmlns:a16="http://schemas.microsoft.com/office/drawing/2014/main" id="{C91FAF39-5572-43A3-B3CD-1CDE5347D52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53492" y="2040219"/>
            <a:ext cx="5553075" cy="1857375"/>
          </a:xfrm>
          <a:prstGeom prst="rect">
            <a:avLst/>
          </a:prstGeom>
          <a:effectLst>
            <a:innerShdw blurRad="114300">
              <a:prstClr val="black"/>
            </a:innerShdw>
          </a:effectLst>
        </p:spPr>
      </p:pic>
      <p:sp>
        <p:nvSpPr>
          <p:cNvPr id="6" name="TextBox 5">
            <a:extLst>
              <a:ext uri="{FF2B5EF4-FFF2-40B4-BE49-F238E27FC236}">
                <a16:creationId xmlns:a16="http://schemas.microsoft.com/office/drawing/2014/main" id="{3AE541B0-7179-4EF0-BDC1-5DA664B3C6B3}"/>
              </a:ext>
            </a:extLst>
          </p:cNvPr>
          <p:cNvSpPr txBox="1"/>
          <p:nvPr/>
        </p:nvSpPr>
        <p:spPr>
          <a:xfrm>
            <a:off x="1873899" y="914400"/>
            <a:ext cx="5579634" cy="738664"/>
          </a:xfrm>
          <a:prstGeom prst="rect">
            <a:avLst/>
          </a:prstGeom>
          <a:noFill/>
        </p:spPr>
        <p:txBody>
          <a:bodyPr wrap="square" rtlCol="0">
            <a:spAutoFit/>
          </a:bodyPr>
          <a:lstStyle/>
          <a:p>
            <a:pPr defTabSz="685800"/>
            <a:endParaRPr lang="nb-NO" sz="2100" dirty="0">
              <a:solidFill>
                <a:prstClr val="black"/>
              </a:solidFill>
              <a:latin typeface="Calibri" panose="020F0502020204030204"/>
            </a:endParaRPr>
          </a:p>
          <a:p>
            <a:pPr defTabSz="685800"/>
            <a:r>
              <a:rPr lang="nb-NO" sz="2100" dirty="0">
                <a:solidFill>
                  <a:prstClr val="black"/>
                </a:solidFill>
                <a:latin typeface="Calibri" panose="020F0502020204030204"/>
              </a:rPr>
              <a:t>Du kan kjøre et filter manuelt. (Run Rules Now…)</a:t>
            </a:r>
          </a:p>
        </p:txBody>
      </p:sp>
      <p:pic>
        <p:nvPicPr>
          <p:cNvPr id="8" name="Picture 7">
            <a:extLst>
              <a:ext uri="{FF2B5EF4-FFF2-40B4-BE49-F238E27FC236}">
                <a16:creationId xmlns:a16="http://schemas.microsoft.com/office/drawing/2014/main" id="{CCD38E1D-1C27-4B3D-9889-BF7F263BC14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909455" y="1981709"/>
            <a:ext cx="2550785" cy="2900892"/>
          </a:xfrm>
          <a:prstGeom prst="rect">
            <a:avLst/>
          </a:prstGeom>
        </p:spPr>
      </p:pic>
      <p:sp>
        <p:nvSpPr>
          <p:cNvPr id="9" name="TextBox 8">
            <a:extLst>
              <a:ext uri="{FF2B5EF4-FFF2-40B4-BE49-F238E27FC236}">
                <a16:creationId xmlns:a16="http://schemas.microsoft.com/office/drawing/2014/main" id="{944A32BB-9DFE-4A19-B383-8C80032E03A7}"/>
              </a:ext>
            </a:extLst>
          </p:cNvPr>
          <p:cNvSpPr txBox="1"/>
          <p:nvPr/>
        </p:nvSpPr>
        <p:spPr>
          <a:xfrm>
            <a:off x="1873899" y="4234376"/>
            <a:ext cx="5912357" cy="1200329"/>
          </a:xfrm>
          <a:prstGeom prst="rect">
            <a:avLst/>
          </a:prstGeom>
          <a:noFill/>
        </p:spPr>
        <p:txBody>
          <a:bodyPr wrap="square" rtlCol="0">
            <a:spAutoFit/>
          </a:bodyPr>
          <a:lstStyle/>
          <a:p>
            <a:pPr defTabSz="685800"/>
            <a:r>
              <a:rPr lang="nb-NO" sz="2400" dirty="0">
                <a:solidFill>
                  <a:prstClr val="black"/>
                </a:solidFill>
                <a:latin typeface="Calibri" panose="020F0502020204030204"/>
              </a:rPr>
              <a:t>Det kjøres da på mappen du står i.</a:t>
            </a:r>
          </a:p>
          <a:p>
            <a:pPr defTabSz="685800"/>
            <a:r>
              <a:rPr lang="nb-NO" sz="2400" dirty="0">
                <a:solidFill>
                  <a:prstClr val="black"/>
                </a:solidFill>
                <a:latin typeface="Calibri" panose="020F0502020204030204"/>
              </a:rPr>
              <a:t>Test regler du lager!</a:t>
            </a:r>
          </a:p>
          <a:p>
            <a:pPr defTabSz="685800"/>
            <a:r>
              <a:rPr lang="nb-NO" sz="2400" dirty="0">
                <a:solidFill>
                  <a:prstClr val="black"/>
                </a:solidFill>
                <a:latin typeface="Calibri" panose="020F0502020204030204"/>
              </a:rPr>
              <a:t>Det er lett å gjøre feil slik at du mister e-post.</a:t>
            </a:r>
          </a:p>
        </p:txBody>
      </p:sp>
    </p:spTree>
    <p:extLst>
      <p:ext uri="{BB962C8B-B14F-4D97-AF65-F5344CB8AC3E}">
        <p14:creationId xmlns:p14="http://schemas.microsoft.com/office/powerpoint/2010/main" val="3695646113"/>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E966D4-FD40-462B-817F-0EA1FC88FCAF}"/>
              </a:ext>
            </a:extLst>
          </p:cNvPr>
          <p:cNvSpPr>
            <a:spLocks noGrp="1"/>
          </p:cNvSpPr>
          <p:nvPr>
            <p:ph type="title"/>
          </p:nvPr>
        </p:nvSpPr>
        <p:spPr/>
        <p:txBody>
          <a:bodyPr/>
          <a:lstStyle/>
          <a:p>
            <a:r>
              <a:rPr lang="nb-NO" dirty="0"/>
              <a:t>Oppgave 5 </a:t>
            </a:r>
          </a:p>
        </p:txBody>
      </p:sp>
      <p:sp>
        <p:nvSpPr>
          <p:cNvPr id="3" name="Content Placeholder 2">
            <a:extLst>
              <a:ext uri="{FF2B5EF4-FFF2-40B4-BE49-F238E27FC236}">
                <a16:creationId xmlns:a16="http://schemas.microsoft.com/office/drawing/2014/main" id="{498DBF06-38A9-4813-A18B-6CFC3662D4B2}"/>
              </a:ext>
            </a:extLst>
          </p:cNvPr>
          <p:cNvSpPr>
            <a:spLocks noGrp="1"/>
          </p:cNvSpPr>
          <p:nvPr>
            <p:ph idx="1"/>
          </p:nvPr>
        </p:nvSpPr>
        <p:spPr/>
        <p:txBody>
          <a:bodyPr>
            <a:normAutofit/>
          </a:bodyPr>
          <a:lstStyle/>
          <a:p>
            <a:pPr marL="742950" indent="-742950">
              <a:buFont typeface="+mj-lt"/>
              <a:buAutoNum type="alphaLcParenR"/>
            </a:pPr>
            <a:r>
              <a:rPr lang="nb-NO" sz="3600" dirty="0"/>
              <a:t>Lag en mappe til SPAM</a:t>
            </a:r>
          </a:p>
          <a:p>
            <a:pPr marL="742950" indent="-742950">
              <a:buFont typeface="+mj-lt"/>
              <a:buAutoNum type="alphaLcParenR"/>
            </a:pPr>
            <a:r>
              <a:rPr lang="nb-NO" sz="3600" dirty="0"/>
              <a:t>Lag et filter som tar en e-post fra kursholder</a:t>
            </a:r>
          </a:p>
          <a:p>
            <a:pPr marL="742950" indent="-742950">
              <a:buFont typeface="+mj-lt"/>
              <a:buAutoNum type="alphaLcParenR"/>
            </a:pPr>
            <a:r>
              <a:rPr lang="nb-NO" sz="3600" dirty="0"/>
              <a:t>Kjør filteret manuelt</a:t>
            </a:r>
          </a:p>
          <a:p>
            <a:pPr marL="742950" indent="-742950">
              <a:buFont typeface="+mj-lt"/>
              <a:buAutoNum type="alphaLcParenR"/>
            </a:pPr>
            <a:r>
              <a:rPr lang="nb-NO" sz="3600" dirty="0"/>
              <a:t>Sjekk at e-posten havner der du vil</a:t>
            </a:r>
          </a:p>
        </p:txBody>
      </p:sp>
    </p:spTree>
    <p:extLst>
      <p:ext uri="{BB962C8B-B14F-4D97-AF65-F5344CB8AC3E}">
        <p14:creationId xmlns:p14="http://schemas.microsoft.com/office/powerpoint/2010/main" val="3068078373"/>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E65F84D0-F0C0-4FF5-9962-FBC9B30B32A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52408" y="1308106"/>
            <a:ext cx="5537141" cy="4515908"/>
          </a:xfrm>
          <a:prstGeom prst="rect">
            <a:avLst/>
          </a:prstGeom>
        </p:spPr>
      </p:pic>
      <p:sp>
        <p:nvSpPr>
          <p:cNvPr id="6" name="TextBox 5">
            <a:extLst>
              <a:ext uri="{FF2B5EF4-FFF2-40B4-BE49-F238E27FC236}">
                <a16:creationId xmlns:a16="http://schemas.microsoft.com/office/drawing/2014/main" id="{A1D80683-57F6-4E25-865F-7EF52DED4AC1}"/>
              </a:ext>
            </a:extLst>
          </p:cNvPr>
          <p:cNvSpPr txBox="1"/>
          <p:nvPr/>
        </p:nvSpPr>
        <p:spPr>
          <a:xfrm>
            <a:off x="6953956" y="1669352"/>
            <a:ext cx="5000977" cy="3046988"/>
          </a:xfrm>
          <a:prstGeom prst="rect">
            <a:avLst/>
          </a:prstGeom>
          <a:noFill/>
        </p:spPr>
        <p:txBody>
          <a:bodyPr wrap="square" rtlCol="0">
            <a:spAutoFit/>
          </a:bodyPr>
          <a:lstStyle/>
          <a:p>
            <a:pPr defTabSz="685800"/>
            <a:r>
              <a:rPr lang="nb-NO" sz="3200" dirty="0">
                <a:solidFill>
                  <a:prstClr val="black"/>
                </a:solidFill>
                <a:latin typeface="Calibri" panose="020F0502020204030204"/>
              </a:rPr>
              <a:t>Markerer regelen, </a:t>
            </a:r>
          </a:p>
          <a:p>
            <a:pPr defTabSz="685800"/>
            <a:r>
              <a:rPr lang="nb-NO" sz="3200" dirty="0">
                <a:solidFill>
                  <a:prstClr val="black"/>
                </a:solidFill>
                <a:latin typeface="Calibri" panose="020F0502020204030204"/>
              </a:rPr>
              <a:t>klikk på </a:t>
            </a:r>
            <a:r>
              <a:rPr lang="nb-NO" sz="3200" u="sng" dirty="0">
                <a:solidFill>
                  <a:prstClr val="black"/>
                </a:solidFill>
                <a:latin typeface="Calibri" panose="020F0502020204030204"/>
              </a:rPr>
              <a:t>Viagra or…</a:t>
            </a:r>
            <a:r>
              <a:rPr lang="nb-NO" sz="3200" dirty="0">
                <a:solidFill>
                  <a:prstClr val="black"/>
                </a:solidFill>
                <a:latin typeface="Calibri" panose="020F0502020204030204"/>
              </a:rPr>
              <a:t>  i </a:t>
            </a:r>
          </a:p>
          <a:p>
            <a:pPr defTabSz="685800"/>
            <a:r>
              <a:rPr lang="nb-NO" sz="3200" dirty="0">
                <a:solidFill>
                  <a:prstClr val="black"/>
                </a:solidFill>
                <a:latin typeface="Calibri" panose="020F0502020204030204"/>
              </a:rPr>
              <a:t>Rule description, </a:t>
            </a:r>
          </a:p>
          <a:p>
            <a:pPr defTabSz="685800"/>
            <a:r>
              <a:rPr lang="nb-NO" sz="3200" dirty="0">
                <a:solidFill>
                  <a:prstClr val="black"/>
                </a:solidFill>
                <a:latin typeface="Calibri" panose="020F0502020204030204"/>
              </a:rPr>
              <a:t>og legg inn flere ord eller fraser. </a:t>
            </a:r>
          </a:p>
          <a:p>
            <a:pPr defTabSz="685800"/>
            <a:r>
              <a:rPr lang="nb-NO" sz="3200" dirty="0">
                <a:solidFill>
                  <a:prstClr val="black"/>
                </a:solidFill>
                <a:latin typeface="Calibri" panose="020F0502020204030204"/>
              </a:rPr>
              <a:t>(Ctrl+v for å lime inn)</a:t>
            </a:r>
          </a:p>
        </p:txBody>
      </p:sp>
      <p:sp>
        <p:nvSpPr>
          <p:cNvPr id="2" name="TextBox 1">
            <a:extLst>
              <a:ext uri="{FF2B5EF4-FFF2-40B4-BE49-F238E27FC236}">
                <a16:creationId xmlns:a16="http://schemas.microsoft.com/office/drawing/2014/main" id="{9B2D632C-9ACA-4FFD-9BF2-579FB5362846}"/>
              </a:ext>
            </a:extLst>
          </p:cNvPr>
          <p:cNvSpPr txBox="1"/>
          <p:nvPr/>
        </p:nvSpPr>
        <p:spPr>
          <a:xfrm>
            <a:off x="1052408" y="328696"/>
            <a:ext cx="9828672" cy="707886"/>
          </a:xfrm>
          <a:prstGeom prst="rect">
            <a:avLst/>
          </a:prstGeom>
          <a:noFill/>
        </p:spPr>
        <p:txBody>
          <a:bodyPr wrap="square" rtlCol="0">
            <a:spAutoFit/>
          </a:bodyPr>
          <a:lstStyle/>
          <a:p>
            <a:r>
              <a:rPr lang="nb-NO" sz="4000" dirty="0"/>
              <a:t>Legge inn et nytt ord i SPAM-filteret</a:t>
            </a:r>
          </a:p>
        </p:txBody>
      </p:sp>
    </p:spTree>
    <p:extLst>
      <p:ext uri="{BB962C8B-B14F-4D97-AF65-F5344CB8AC3E}">
        <p14:creationId xmlns:p14="http://schemas.microsoft.com/office/powerpoint/2010/main" val="705419652"/>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86F070-EBC7-400C-B77D-B64D5ED6484B}"/>
              </a:ext>
            </a:extLst>
          </p:cNvPr>
          <p:cNvSpPr>
            <a:spLocks noGrp="1"/>
          </p:cNvSpPr>
          <p:nvPr>
            <p:ph type="title"/>
          </p:nvPr>
        </p:nvSpPr>
        <p:spPr/>
        <p:txBody>
          <a:bodyPr/>
          <a:lstStyle/>
          <a:p>
            <a:r>
              <a:rPr lang="nb-NO" dirty="0"/>
              <a:t>Oppgave 6</a:t>
            </a:r>
          </a:p>
        </p:txBody>
      </p:sp>
      <p:sp>
        <p:nvSpPr>
          <p:cNvPr id="3" name="Content Placeholder 2">
            <a:extLst>
              <a:ext uri="{FF2B5EF4-FFF2-40B4-BE49-F238E27FC236}">
                <a16:creationId xmlns:a16="http://schemas.microsoft.com/office/drawing/2014/main" id="{B2A02AE8-4467-499D-BDE9-F2DECED1D3F2}"/>
              </a:ext>
            </a:extLst>
          </p:cNvPr>
          <p:cNvSpPr>
            <a:spLocks noGrp="1"/>
          </p:cNvSpPr>
          <p:nvPr>
            <p:ph idx="1"/>
          </p:nvPr>
        </p:nvSpPr>
        <p:spPr/>
        <p:txBody>
          <a:bodyPr>
            <a:normAutofit/>
          </a:bodyPr>
          <a:lstStyle/>
          <a:p>
            <a:pPr marL="0" indent="0">
              <a:buNone/>
            </a:pPr>
            <a:r>
              <a:rPr lang="nb-NO" sz="3600" dirty="0"/>
              <a:t>Sjekk e-post fra kursholder.</a:t>
            </a:r>
          </a:p>
          <a:p>
            <a:pPr marL="0" indent="0">
              <a:buNone/>
            </a:pPr>
            <a:r>
              <a:rPr lang="nb-NO" sz="3600" dirty="0"/>
              <a:t>Finn en ord eller frase du kan legge til i filteret ditt.</a:t>
            </a:r>
          </a:p>
          <a:p>
            <a:pPr marL="0" indent="0">
              <a:buNone/>
            </a:pPr>
            <a:r>
              <a:rPr lang="nb-NO" sz="3600" dirty="0"/>
              <a:t>Sjekk hvor e-posten havner.</a:t>
            </a:r>
          </a:p>
        </p:txBody>
      </p:sp>
    </p:spTree>
    <p:extLst>
      <p:ext uri="{BB962C8B-B14F-4D97-AF65-F5344CB8AC3E}">
        <p14:creationId xmlns:p14="http://schemas.microsoft.com/office/powerpoint/2010/main" val="3581979149"/>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b-NO" dirty="0"/>
              <a:t>Phishing</a:t>
            </a:r>
          </a:p>
        </p:txBody>
      </p:sp>
      <p:sp>
        <p:nvSpPr>
          <p:cNvPr id="3" name="Content Placeholder 2"/>
          <p:cNvSpPr>
            <a:spLocks noGrp="1"/>
          </p:cNvSpPr>
          <p:nvPr>
            <p:ph idx="1"/>
          </p:nvPr>
        </p:nvSpPr>
        <p:spPr>
          <a:xfrm>
            <a:off x="1981200" y="1124745"/>
            <a:ext cx="8229600" cy="5001419"/>
          </a:xfrm>
        </p:spPr>
        <p:txBody>
          <a:bodyPr>
            <a:normAutofit fontScale="62500" lnSpcReduction="20000"/>
          </a:bodyPr>
          <a:lstStyle/>
          <a:p>
            <a:pPr marL="0" indent="0">
              <a:buNone/>
            </a:pPr>
            <a:r>
              <a:rPr lang="nb-NO" dirty="0"/>
              <a:t>Kjære venn</a:t>
            </a:r>
          </a:p>
          <a:p>
            <a:pPr marL="0" indent="0">
              <a:buNone/>
            </a:pPr>
            <a:endParaRPr lang="nb-NO" dirty="0"/>
          </a:p>
          <a:p>
            <a:pPr marL="0" indent="0">
              <a:buNone/>
            </a:pPr>
            <a:r>
              <a:rPr lang="nb-NO" dirty="0"/>
              <a:t>Komplimenter av dagen, jeg kontakte deg for en gjensidig fordelaktig forretnings med tro vil du ikke forråde meg på slutten. Jeg er Mr.Steve Johnson, sjef for Primeline, NatWest Bank plc, her i England.</a:t>
            </a:r>
          </a:p>
          <a:p>
            <a:pPr marL="0" indent="0">
              <a:buNone/>
            </a:pPr>
            <a:endParaRPr lang="nb-NO" dirty="0"/>
          </a:p>
          <a:p>
            <a:pPr marL="0" indent="0">
              <a:buNone/>
            </a:pPr>
            <a:r>
              <a:rPr lang="nb-NO" dirty="0"/>
              <a:t>Under den siste revisjon av bankkontoer og tjenester av vår bank; Jeg oppdaget en ikke-resident bankkonto som ikke har blitt operert for langs tid. Etter en diskret henvendelse, jeg fant ut at eieren av denne kontoen var en amerikansk Mr. Edgar Bane Sr., en multi-millionær virksomheten Mogul som døde som orkanen Katrina vasket bort sitt hjem helt inAugust 2005. Inntil nå, ingen vet om hans bankkonto med NatWest Bank og min videre undersøkelser viste at avdøde nærmeste familie døde også i tragedien. Denne kontoen har GBP £ 17,100,000.00 (Seventeen Million, ett hundre tusen britiske pund sterling) bare.</a:t>
            </a:r>
          </a:p>
          <a:p>
            <a:pPr marL="0" indent="0">
              <a:buNone/>
            </a:pPr>
            <a:endParaRPr lang="nb-NO" dirty="0"/>
          </a:p>
          <a:p>
            <a:pPr marL="0" indent="0">
              <a:buNone/>
            </a:pPr>
            <a:r>
              <a:rPr lang="nb-NO" dirty="0"/>
              <a:t>Denne linken nedenfor bekrefter dødsfallet til Mr. Edgar Bane Sr under orkanen Katrina i sitt USA hjemme.</a:t>
            </a:r>
          </a:p>
          <a:p>
            <a:pPr marL="0" indent="0">
              <a:buNone/>
            </a:pPr>
            <a:endParaRPr lang="nb-NO" dirty="0"/>
          </a:p>
        </p:txBody>
      </p:sp>
    </p:spTree>
    <p:extLst>
      <p:ext uri="{BB962C8B-B14F-4D97-AF65-F5344CB8AC3E}">
        <p14:creationId xmlns:p14="http://schemas.microsoft.com/office/powerpoint/2010/main" val="113082632"/>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b-NO" dirty="0"/>
              <a:t>Phishing</a:t>
            </a:r>
          </a:p>
        </p:txBody>
      </p:sp>
      <p:sp>
        <p:nvSpPr>
          <p:cNvPr id="3" name="Content Placeholder 2"/>
          <p:cNvSpPr>
            <a:spLocks noGrp="1"/>
          </p:cNvSpPr>
          <p:nvPr>
            <p:ph idx="1"/>
          </p:nvPr>
        </p:nvSpPr>
        <p:spPr/>
        <p:txBody>
          <a:bodyPr>
            <a:normAutofit lnSpcReduction="10000"/>
          </a:bodyPr>
          <a:lstStyle/>
          <a:p>
            <a:pPr marL="0" indent="0">
              <a:buNone/>
            </a:pPr>
            <a:r>
              <a:rPr lang="nb-NO" dirty="0"/>
              <a:t>Hei, jeg er den personlige advokat til </a:t>
            </a:r>
            <a:r>
              <a:rPr lang="nb-NO" dirty="0">
                <a:solidFill>
                  <a:srgbClr val="FF0000"/>
                </a:solidFill>
              </a:rPr>
              <a:t>sent</a:t>
            </a:r>
            <a:r>
              <a:rPr lang="nb-NO" dirty="0"/>
              <a:t> </a:t>
            </a:r>
            <a:r>
              <a:rPr lang="nb-NO" dirty="0">
                <a:solidFill>
                  <a:srgbClr val="FF0000"/>
                </a:solidFill>
              </a:rPr>
              <a:t>slektning</a:t>
            </a:r>
            <a:r>
              <a:rPr lang="nb-NO" dirty="0"/>
              <a:t>, som døde med un-identifisert familie eller slektning, jeg kontakter deg på grunn av hans </a:t>
            </a:r>
            <a:r>
              <a:rPr lang="nb-NO" dirty="0">
                <a:solidFill>
                  <a:srgbClr val="FF0000"/>
                </a:solidFill>
              </a:rPr>
              <a:t>venstre innskudd </a:t>
            </a:r>
            <a:r>
              <a:rPr lang="nb-NO" dirty="0"/>
              <a:t>verdsatt til 18,5 millioner euro, siden min avdøde klient var fra landet ditt og dele samme etternavn med familien. Banken har utstedt meg en melding for å gi noen av familiemedlem , bør du svare med fullt navn, telefonnummer og alder, for ytterligere avklaringer.</a:t>
            </a:r>
          </a:p>
          <a:p>
            <a:pPr marL="0" indent="0">
              <a:buNone/>
            </a:pPr>
            <a:endParaRPr lang="nb-NO" dirty="0"/>
          </a:p>
          <a:p>
            <a:pPr marL="0" indent="0">
              <a:buNone/>
            </a:pPr>
            <a:r>
              <a:rPr lang="nb-NO" dirty="0"/>
              <a:t>Efedi Ututu</a:t>
            </a:r>
          </a:p>
          <a:p>
            <a:pPr marL="0" indent="0">
              <a:buNone/>
            </a:pPr>
            <a:endParaRPr lang="nb-NO" dirty="0"/>
          </a:p>
        </p:txBody>
      </p:sp>
    </p:spTree>
    <p:extLst>
      <p:ext uri="{BB962C8B-B14F-4D97-AF65-F5344CB8AC3E}">
        <p14:creationId xmlns:p14="http://schemas.microsoft.com/office/powerpoint/2010/main" val="2841341399"/>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b-NO" dirty="0"/>
              <a:t>Phishing</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39616" y="1772816"/>
            <a:ext cx="6985000" cy="3873500"/>
          </a:xfrm>
          <a:prstGeom prst="rect">
            <a:avLst/>
          </a:prstGeom>
        </p:spPr>
      </p:pic>
    </p:spTree>
    <p:extLst>
      <p:ext uri="{BB962C8B-B14F-4D97-AF65-F5344CB8AC3E}">
        <p14:creationId xmlns:p14="http://schemas.microsoft.com/office/powerpoint/2010/main" val="383933336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BBB140-BA63-47B9-B16E-C3408064AD1D}"/>
              </a:ext>
            </a:extLst>
          </p:cNvPr>
          <p:cNvSpPr>
            <a:spLocks noGrp="1"/>
          </p:cNvSpPr>
          <p:nvPr>
            <p:ph type="title"/>
          </p:nvPr>
        </p:nvSpPr>
        <p:spPr>
          <a:xfrm>
            <a:off x="4289612" y="174813"/>
            <a:ext cx="7064188" cy="954740"/>
          </a:xfrm>
        </p:spPr>
        <p:txBody>
          <a:bodyPr/>
          <a:lstStyle/>
          <a:p>
            <a:r>
              <a:rPr lang="nb-NO" dirty="0"/>
              <a:t>UiO-MX</a:t>
            </a:r>
          </a:p>
        </p:txBody>
      </p:sp>
      <p:pic>
        <p:nvPicPr>
          <p:cNvPr id="5" name="Picture 4">
            <a:extLst>
              <a:ext uri="{FF2B5EF4-FFF2-40B4-BE49-F238E27FC236}">
                <a16:creationId xmlns:a16="http://schemas.microsoft.com/office/drawing/2014/main" id="{B1E9C98C-4F73-4663-A4D1-5669D4FEFC6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03350" y="1417638"/>
            <a:ext cx="9385300" cy="2489200"/>
          </a:xfrm>
          <a:prstGeom prst="rect">
            <a:avLst/>
          </a:prstGeom>
        </p:spPr>
      </p:pic>
      <p:sp>
        <p:nvSpPr>
          <p:cNvPr id="6" name="TextBox 5">
            <a:extLst>
              <a:ext uri="{FF2B5EF4-FFF2-40B4-BE49-F238E27FC236}">
                <a16:creationId xmlns:a16="http://schemas.microsoft.com/office/drawing/2014/main" id="{8ADE6280-40E2-4AA5-9945-6DFDD26D8B77}"/>
              </a:ext>
            </a:extLst>
          </p:cNvPr>
          <p:cNvSpPr txBox="1"/>
          <p:nvPr/>
        </p:nvSpPr>
        <p:spPr>
          <a:xfrm>
            <a:off x="551329" y="4194922"/>
            <a:ext cx="11241742" cy="138499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b-NO" sz="2800" b="0" i="0" u="none" strike="noStrike" kern="1200" cap="none" spc="0" normalizeH="0" baseline="0" noProof="0" dirty="0">
                <a:ln>
                  <a:noFill/>
                </a:ln>
                <a:solidFill>
                  <a:prstClr val="black"/>
                </a:solidFill>
                <a:effectLst/>
                <a:uLnTx/>
                <a:uFillTx/>
                <a:latin typeface="Calibri" panose="020F0502020204030204"/>
                <a:ea typeface="+mn-ea"/>
                <a:cs typeface="+mn-cs"/>
              </a:rPr>
              <a:t>Det som er verd å merke seg her er at antall e-post som aksepteres av UiO er noenlunde fast i størrelse, mens mengden som avvises varierer tildels mye og speiler nok mer hvordan trykket mot UiO varierer over tid.</a:t>
            </a:r>
          </a:p>
        </p:txBody>
      </p:sp>
    </p:spTree>
    <p:extLst>
      <p:ext uri="{BB962C8B-B14F-4D97-AF65-F5344CB8AC3E}">
        <p14:creationId xmlns:p14="http://schemas.microsoft.com/office/powerpoint/2010/main" val="2566472374"/>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A2630B-6994-3F42-87B0-1DC6DC3C5D4E}"/>
              </a:ext>
            </a:extLst>
          </p:cNvPr>
          <p:cNvSpPr>
            <a:spLocks noGrp="1"/>
          </p:cNvSpPr>
          <p:nvPr>
            <p:ph type="title"/>
          </p:nvPr>
        </p:nvSpPr>
        <p:spPr>
          <a:xfrm>
            <a:off x="3583112" y="447782"/>
            <a:ext cx="7696200" cy="1143000"/>
          </a:xfrm>
        </p:spPr>
        <p:txBody>
          <a:bodyPr/>
          <a:lstStyle/>
          <a:p>
            <a:r>
              <a:rPr lang="nb-NO" dirty="0"/>
              <a:t>Målrettet </a:t>
            </a:r>
            <a:r>
              <a:rPr lang="nb-NO" dirty="0" err="1"/>
              <a:t>phishing</a:t>
            </a:r>
            <a:endParaRPr lang="nb-NO" dirty="0"/>
          </a:p>
        </p:txBody>
      </p:sp>
      <p:sp>
        <p:nvSpPr>
          <p:cNvPr id="4" name="Slide Number Placeholder 3">
            <a:extLst>
              <a:ext uri="{FF2B5EF4-FFF2-40B4-BE49-F238E27FC236}">
                <a16:creationId xmlns:a16="http://schemas.microsoft.com/office/drawing/2014/main" id="{71F74FA0-8A35-5248-B676-03BE3301057F}"/>
              </a:ext>
            </a:extLst>
          </p:cNvPr>
          <p:cNvSpPr>
            <a:spLocks noGrp="1"/>
          </p:cNvSpPr>
          <p:nvPr>
            <p:ph type="sldNum" sz="quarter" idx="12"/>
          </p:nvPr>
        </p:nvSpPr>
        <p:spPr/>
        <p:txBody>
          <a:bodyPr/>
          <a:lstStyle/>
          <a:p>
            <a:pPr eaLnBrk="0" fontAlgn="base" hangingPunct="0">
              <a:spcBef>
                <a:spcPct val="0"/>
              </a:spcBef>
              <a:spcAft>
                <a:spcPct val="0"/>
              </a:spcAft>
              <a:defRPr/>
            </a:pPr>
            <a:fld id="{0303E941-EC9C-FA4A-B4F0-9296525549A8}" type="slidenum">
              <a:rPr lang="en-US">
                <a:solidFill>
                  <a:srgbClr val="000000"/>
                </a:solidFill>
                <a:latin typeface="Arial" charset="0"/>
                <a:ea typeface="ヒラギノ角ゴ Pro W3" charset="-128"/>
              </a:rPr>
              <a:pPr eaLnBrk="0" fontAlgn="base" hangingPunct="0">
                <a:spcBef>
                  <a:spcPct val="0"/>
                </a:spcBef>
                <a:spcAft>
                  <a:spcPct val="0"/>
                </a:spcAft>
                <a:defRPr/>
              </a:pPr>
              <a:t>40</a:t>
            </a:fld>
            <a:endParaRPr lang="en-US">
              <a:solidFill>
                <a:srgbClr val="000000"/>
              </a:solidFill>
              <a:latin typeface="Arial" charset="0"/>
              <a:ea typeface="ヒラギノ角ゴ Pro W3" charset="-128"/>
            </a:endParaRPr>
          </a:p>
        </p:txBody>
      </p:sp>
      <p:pic>
        <p:nvPicPr>
          <p:cNvPr id="5" name="Picture 4" descr="falskside.png">
            <a:extLst>
              <a:ext uri="{FF2B5EF4-FFF2-40B4-BE49-F238E27FC236}">
                <a16:creationId xmlns:a16="http://schemas.microsoft.com/office/drawing/2014/main" id="{4A99B099-F17A-2B45-A7FD-2B66C42B5104}"/>
              </a:ext>
            </a:extLst>
          </p:cNvPr>
          <p:cNvPicPr>
            <a:picLocks noChangeAspect="1"/>
          </p:cNvPicPr>
          <p:nvPr/>
        </p:nvPicPr>
        <p:blipFill>
          <a:blip r:embed="rId2"/>
          <a:stretch>
            <a:fillRect/>
          </a:stretch>
        </p:blipFill>
        <p:spPr>
          <a:xfrm>
            <a:off x="1732285" y="1442488"/>
            <a:ext cx="8652225" cy="5415512"/>
          </a:xfrm>
          <a:prstGeom prst="rect">
            <a:avLst/>
          </a:prstGeom>
        </p:spPr>
      </p:pic>
    </p:spTree>
    <p:extLst>
      <p:ext uri="{BB962C8B-B14F-4D97-AF65-F5344CB8AC3E}">
        <p14:creationId xmlns:p14="http://schemas.microsoft.com/office/powerpoint/2010/main" val="895143396"/>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5B0AE7-20EF-B844-9B54-3223F0686E67}"/>
              </a:ext>
            </a:extLst>
          </p:cNvPr>
          <p:cNvSpPr>
            <a:spLocks noGrp="1"/>
          </p:cNvSpPr>
          <p:nvPr>
            <p:ph type="title"/>
          </p:nvPr>
        </p:nvSpPr>
        <p:spPr/>
        <p:txBody>
          <a:bodyPr/>
          <a:lstStyle/>
          <a:p>
            <a:r>
              <a:rPr lang="nb-NO" dirty="0"/>
              <a:t>Målrettet </a:t>
            </a:r>
            <a:r>
              <a:rPr lang="nb-NO" dirty="0" err="1"/>
              <a:t>phishing</a:t>
            </a:r>
            <a:endParaRPr lang="nb-NO" dirty="0"/>
          </a:p>
        </p:txBody>
      </p:sp>
      <p:sp>
        <p:nvSpPr>
          <p:cNvPr id="4" name="Slide Number Placeholder 3">
            <a:extLst>
              <a:ext uri="{FF2B5EF4-FFF2-40B4-BE49-F238E27FC236}">
                <a16:creationId xmlns:a16="http://schemas.microsoft.com/office/drawing/2014/main" id="{2D8B9074-A327-A74A-B18C-2E2FB2E23EC5}"/>
              </a:ext>
            </a:extLst>
          </p:cNvPr>
          <p:cNvSpPr>
            <a:spLocks noGrp="1"/>
          </p:cNvSpPr>
          <p:nvPr>
            <p:ph type="sldNum" sz="quarter" idx="12"/>
          </p:nvPr>
        </p:nvSpPr>
        <p:spPr/>
        <p:txBody>
          <a:bodyPr/>
          <a:lstStyle/>
          <a:p>
            <a:pPr eaLnBrk="0" fontAlgn="base" hangingPunct="0">
              <a:spcBef>
                <a:spcPct val="0"/>
              </a:spcBef>
              <a:spcAft>
                <a:spcPct val="0"/>
              </a:spcAft>
              <a:defRPr/>
            </a:pPr>
            <a:fld id="{0303E941-EC9C-FA4A-B4F0-9296525549A8}" type="slidenum">
              <a:rPr lang="en-US">
                <a:solidFill>
                  <a:srgbClr val="000000"/>
                </a:solidFill>
                <a:latin typeface="Arial" charset="0"/>
                <a:ea typeface="ヒラギノ角ゴ Pro W3" charset="-128"/>
              </a:rPr>
              <a:pPr eaLnBrk="0" fontAlgn="base" hangingPunct="0">
                <a:spcBef>
                  <a:spcPct val="0"/>
                </a:spcBef>
                <a:spcAft>
                  <a:spcPct val="0"/>
                </a:spcAft>
                <a:defRPr/>
              </a:pPr>
              <a:t>41</a:t>
            </a:fld>
            <a:endParaRPr lang="en-US">
              <a:solidFill>
                <a:srgbClr val="000000"/>
              </a:solidFill>
              <a:latin typeface="Arial" charset="0"/>
              <a:ea typeface="ヒラギノ角ゴ Pro W3" charset="-128"/>
            </a:endParaRPr>
          </a:p>
        </p:txBody>
      </p:sp>
      <p:pic>
        <p:nvPicPr>
          <p:cNvPr id="5" name="Picture 4">
            <a:extLst>
              <a:ext uri="{FF2B5EF4-FFF2-40B4-BE49-F238E27FC236}">
                <a16:creationId xmlns:a16="http://schemas.microsoft.com/office/drawing/2014/main" id="{0C91198A-BE78-494D-AAED-F9266FF80F7C}"/>
              </a:ext>
            </a:extLst>
          </p:cNvPr>
          <p:cNvPicPr>
            <a:picLocks noChangeAspect="1"/>
          </p:cNvPicPr>
          <p:nvPr/>
        </p:nvPicPr>
        <p:blipFill>
          <a:blip r:embed="rId2"/>
          <a:stretch>
            <a:fillRect/>
          </a:stretch>
        </p:blipFill>
        <p:spPr>
          <a:xfrm>
            <a:off x="3058032" y="2135501"/>
            <a:ext cx="5677347" cy="3714757"/>
          </a:xfrm>
          <a:prstGeom prst="rect">
            <a:avLst/>
          </a:prstGeom>
        </p:spPr>
      </p:pic>
      <p:sp>
        <p:nvSpPr>
          <p:cNvPr id="6" name="TextBox 5"/>
          <p:cNvSpPr txBox="1"/>
          <p:nvPr/>
        </p:nvSpPr>
        <p:spPr>
          <a:xfrm>
            <a:off x="4119464" y="2214085"/>
            <a:ext cx="1578464" cy="150497"/>
          </a:xfrm>
          <a:prstGeom prst="rect">
            <a:avLst/>
          </a:prstGeom>
          <a:solidFill>
            <a:schemeClr val="bg1">
              <a:lumMod val="75000"/>
            </a:schemeClr>
          </a:solidFill>
        </p:spPr>
        <p:txBody>
          <a:bodyPr wrap="square" rtlCol="0">
            <a:spAutoFit/>
          </a:bodyPr>
          <a:lstStyle/>
          <a:p>
            <a:endParaRPr lang="nb-NO" dirty="0"/>
          </a:p>
        </p:txBody>
      </p:sp>
      <p:pic>
        <p:nvPicPr>
          <p:cNvPr id="7" name="Picture 6"/>
          <p:cNvPicPr>
            <a:picLocks noChangeAspect="1"/>
          </p:cNvPicPr>
          <p:nvPr/>
        </p:nvPicPr>
        <p:blipFill>
          <a:blip r:embed="rId3"/>
          <a:stretch>
            <a:fillRect/>
          </a:stretch>
        </p:blipFill>
        <p:spPr>
          <a:xfrm>
            <a:off x="4390262" y="2434744"/>
            <a:ext cx="589554" cy="182882"/>
          </a:xfrm>
          <a:prstGeom prst="rect">
            <a:avLst/>
          </a:prstGeom>
        </p:spPr>
      </p:pic>
      <p:pic>
        <p:nvPicPr>
          <p:cNvPr id="8" name="Picture 7"/>
          <p:cNvPicPr>
            <a:picLocks noChangeAspect="1"/>
          </p:cNvPicPr>
          <p:nvPr/>
        </p:nvPicPr>
        <p:blipFill>
          <a:blip r:embed="rId4"/>
          <a:stretch>
            <a:fillRect/>
          </a:stretch>
        </p:blipFill>
        <p:spPr>
          <a:xfrm>
            <a:off x="3602690" y="5410192"/>
            <a:ext cx="591363" cy="182896"/>
          </a:xfrm>
          <a:prstGeom prst="rect">
            <a:avLst/>
          </a:prstGeom>
        </p:spPr>
      </p:pic>
      <p:pic>
        <p:nvPicPr>
          <p:cNvPr id="9" name="Picture 8"/>
          <p:cNvPicPr>
            <a:picLocks noChangeAspect="1"/>
          </p:cNvPicPr>
          <p:nvPr/>
        </p:nvPicPr>
        <p:blipFill>
          <a:blip r:embed="rId5"/>
          <a:stretch>
            <a:fillRect/>
          </a:stretch>
        </p:blipFill>
        <p:spPr>
          <a:xfrm>
            <a:off x="3537066" y="2917824"/>
            <a:ext cx="2295945" cy="221616"/>
          </a:xfrm>
          <a:prstGeom prst="rect">
            <a:avLst/>
          </a:prstGeom>
        </p:spPr>
      </p:pic>
    </p:spTree>
    <p:extLst>
      <p:ext uri="{BB962C8B-B14F-4D97-AF65-F5344CB8AC3E}">
        <p14:creationId xmlns:p14="http://schemas.microsoft.com/office/powerpoint/2010/main" val="836531244"/>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C80D5B-CFAA-6746-82F5-74B65CDF9E30}"/>
              </a:ext>
            </a:extLst>
          </p:cNvPr>
          <p:cNvSpPr>
            <a:spLocks noGrp="1"/>
          </p:cNvSpPr>
          <p:nvPr>
            <p:ph type="title"/>
          </p:nvPr>
        </p:nvSpPr>
        <p:spPr/>
        <p:txBody>
          <a:bodyPr/>
          <a:lstStyle/>
          <a:p>
            <a:r>
              <a:rPr lang="nb-NO" dirty="0"/>
              <a:t>Målrettet </a:t>
            </a:r>
            <a:r>
              <a:rPr lang="nb-NO" dirty="0" err="1"/>
              <a:t>phishing</a:t>
            </a:r>
            <a:endParaRPr lang="nb-NO" dirty="0"/>
          </a:p>
        </p:txBody>
      </p:sp>
      <p:sp>
        <p:nvSpPr>
          <p:cNvPr id="4" name="Slide Number Placeholder 3">
            <a:extLst>
              <a:ext uri="{FF2B5EF4-FFF2-40B4-BE49-F238E27FC236}">
                <a16:creationId xmlns:a16="http://schemas.microsoft.com/office/drawing/2014/main" id="{D65590CB-D444-2C44-8C18-7DAC0411E69B}"/>
              </a:ext>
            </a:extLst>
          </p:cNvPr>
          <p:cNvSpPr>
            <a:spLocks noGrp="1"/>
          </p:cNvSpPr>
          <p:nvPr>
            <p:ph type="sldNum" sz="quarter" idx="12"/>
          </p:nvPr>
        </p:nvSpPr>
        <p:spPr/>
        <p:txBody>
          <a:bodyPr/>
          <a:lstStyle/>
          <a:p>
            <a:pPr eaLnBrk="0" fontAlgn="base" hangingPunct="0">
              <a:spcBef>
                <a:spcPct val="0"/>
              </a:spcBef>
              <a:spcAft>
                <a:spcPct val="0"/>
              </a:spcAft>
              <a:defRPr/>
            </a:pPr>
            <a:fld id="{0303E941-EC9C-FA4A-B4F0-9296525549A8}" type="slidenum">
              <a:rPr lang="en-US">
                <a:solidFill>
                  <a:srgbClr val="000000"/>
                </a:solidFill>
                <a:latin typeface="Arial" charset="0"/>
                <a:ea typeface="ヒラギノ角ゴ Pro W3" charset="-128"/>
              </a:rPr>
              <a:pPr eaLnBrk="0" fontAlgn="base" hangingPunct="0">
                <a:spcBef>
                  <a:spcPct val="0"/>
                </a:spcBef>
                <a:spcAft>
                  <a:spcPct val="0"/>
                </a:spcAft>
                <a:defRPr/>
              </a:pPr>
              <a:t>42</a:t>
            </a:fld>
            <a:endParaRPr lang="en-US">
              <a:solidFill>
                <a:srgbClr val="000000"/>
              </a:solidFill>
              <a:latin typeface="Arial" charset="0"/>
              <a:ea typeface="ヒラギノ角ゴ Pro W3" charset="-128"/>
            </a:endParaRPr>
          </a:p>
        </p:txBody>
      </p:sp>
      <p:pic>
        <p:nvPicPr>
          <p:cNvPr id="5" name="Picture 4" descr="phishingmail.png">
            <a:extLst>
              <a:ext uri="{FF2B5EF4-FFF2-40B4-BE49-F238E27FC236}">
                <a16:creationId xmlns:a16="http://schemas.microsoft.com/office/drawing/2014/main" id="{58DE75A4-972E-BE4F-B1E5-462B1CF92035}"/>
              </a:ext>
            </a:extLst>
          </p:cNvPr>
          <p:cNvPicPr>
            <a:picLocks noChangeAspect="1"/>
          </p:cNvPicPr>
          <p:nvPr/>
        </p:nvPicPr>
        <p:blipFill>
          <a:blip r:embed="rId2"/>
          <a:stretch>
            <a:fillRect/>
          </a:stretch>
        </p:blipFill>
        <p:spPr>
          <a:xfrm>
            <a:off x="1866976" y="2184883"/>
            <a:ext cx="8801024" cy="4370631"/>
          </a:xfrm>
          <a:prstGeom prst="rect">
            <a:avLst/>
          </a:prstGeom>
        </p:spPr>
      </p:pic>
    </p:spTree>
    <p:extLst>
      <p:ext uri="{BB962C8B-B14F-4D97-AF65-F5344CB8AC3E}">
        <p14:creationId xmlns:p14="http://schemas.microsoft.com/office/powerpoint/2010/main" val="2555003896"/>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A4B25714-02F0-4E5C-A0E3-360C88EFAF7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388" y="0"/>
            <a:ext cx="12177224" cy="6858000"/>
          </a:xfrm>
          <a:prstGeom prst="rect">
            <a:avLst/>
          </a:prstGeom>
        </p:spPr>
      </p:pic>
    </p:spTree>
    <p:extLst>
      <p:ext uri="{BB962C8B-B14F-4D97-AF65-F5344CB8AC3E}">
        <p14:creationId xmlns:p14="http://schemas.microsoft.com/office/powerpoint/2010/main" val="806188772"/>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3BF8AC77-0D42-4FF8-A22E-4F1D1698984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886" y="0"/>
            <a:ext cx="12158227" cy="6858000"/>
          </a:xfrm>
          <a:prstGeom prst="rect">
            <a:avLst/>
          </a:prstGeom>
        </p:spPr>
      </p:pic>
    </p:spTree>
    <p:extLst>
      <p:ext uri="{BB962C8B-B14F-4D97-AF65-F5344CB8AC3E}">
        <p14:creationId xmlns:p14="http://schemas.microsoft.com/office/powerpoint/2010/main" val="4111150232"/>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B25ED297-B47E-4EF0-AF5A-36E9AE09F21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2367973268"/>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3809466293"/>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40586" y="1063229"/>
            <a:ext cx="8570214" cy="857250"/>
          </a:xfrm>
        </p:spPr>
        <p:txBody>
          <a:bodyPr/>
          <a:lstStyle/>
          <a:p>
            <a:pPr algn="l"/>
            <a:r>
              <a:rPr lang="nb-NO" dirty="0" smtClean="0"/>
              <a:t>Takk for i dag!</a:t>
            </a:r>
            <a:endParaRPr lang="nb-NO" dirty="0"/>
          </a:p>
        </p:txBody>
      </p:sp>
      <p:sp>
        <p:nvSpPr>
          <p:cNvPr id="3" name="Content Placeholder 2"/>
          <p:cNvSpPr>
            <a:spLocks noGrp="1"/>
          </p:cNvSpPr>
          <p:nvPr>
            <p:ph idx="1"/>
          </p:nvPr>
        </p:nvSpPr>
        <p:spPr>
          <a:xfrm>
            <a:off x="1640586" y="1817371"/>
            <a:ext cx="8570214" cy="4327399"/>
          </a:xfrm>
        </p:spPr>
        <p:txBody>
          <a:bodyPr/>
          <a:lstStyle/>
          <a:p>
            <a:pPr marL="0" indent="0">
              <a:buNone/>
            </a:pPr>
            <a:r>
              <a:rPr lang="nb-NO" sz="1800" dirty="0"/>
              <a:t>Vi prøver å holde et slikt kurs en gang i uken</a:t>
            </a:r>
          </a:p>
          <a:p>
            <a:pPr marL="0" indent="0">
              <a:buNone/>
            </a:pPr>
            <a:r>
              <a:rPr lang="nb-NO" sz="1800" dirty="0"/>
              <a:t>(Hvis det er ønskelig kan vi holde noen av kursene på nytt)</a:t>
            </a:r>
          </a:p>
          <a:p>
            <a:pPr marL="0" indent="0">
              <a:buNone/>
            </a:pPr>
            <a:endParaRPr lang="nb-NO" sz="1800" dirty="0"/>
          </a:p>
          <a:p>
            <a:pPr marL="0" indent="0">
              <a:buNone/>
            </a:pPr>
            <a:r>
              <a:rPr lang="nb-NO" sz="1800" dirty="0"/>
              <a:t>Kursets hjemmeside:</a:t>
            </a:r>
          </a:p>
          <a:p>
            <a:pPr marL="0" indent="0">
              <a:buNone/>
            </a:pPr>
            <a:r>
              <a:rPr lang="nb-NO" sz="1800" dirty="0">
                <a:hlinkClick r:id="rId2"/>
              </a:rPr>
              <a:t>https://www.uio.no/for-ansatte/kompetanse/tema/data/e-post-og-kalender/kurs-zoom/</a:t>
            </a:r>
            <a:endParaRPr lang="nb-NO" sz="1800" dirty="0"/>
          </a:p>
          <a:p>
            <a:pPr marL="0" indent="0">
              <a:buNone/>
            </a:pPr>
            <a:endParaRPr lang="nb-NO" sz="1800" dirty="0"/>
          </a:p>
          <a:p>
            <a:pPr marL="0" indent="0">
              <a:buNone/>
            </a:pPr>
            <a:r>
              <a:rPr lang="nb-NO" sz="1800" dirty="0"/>
              <a:t>Vil du stå på en liste som får direkte informasjon om kurset:</a:t>
            </a:r>
          </a:p>
          <a:p>
            <a:pPr marL="0" indent="0">
              <a:buNone/>
            </a:pPr>
            <a:r>
              <a:rPr lang="nb-NO" sz="1800" u="sng" dirty="0">
                <a:solidFill>
                  <a:srgbClr val="0B5A9D"/>
                </a:solidFill>
                <a:latin typeface="Arial" panose="020B0604020202020204" pitchFamily="34" charset="0"/>
                <a:hlinkClick r:id="rId3"/>
              </a:rPr>
              <a:t>https://nettskjema.no/a/145719</a:t>
            </a:r>
            <a:r>
              <a:rPr lang="nb-NO" sz="1800" dirty="0">
                <a:solidFill>
                  <a:srgbClr val="363534"/>
                </a:solidFill>
                <a:latin typeface="Arial" panose="020B0604020202020204" pitchFamily="34" charset="0"/>
              </a:rPr>
              <a:t> </a:t>
            </a:r>
          </a:p>
          <a:p>
            <a:pPr marL="0" indent="0">
              <a:buNone/>
            </a:pPr>
            <a:endParaRPr lang="nb-NO" sz="1800" dirty="0">
              <a:solidFill>
                <a:srgbClr val="363534"/>
              </a:solidFill>
              <a:latin typeface="Arial" panose="020B0604020202020204" pitchFamily="34" charset="0"/>
            </a:endParaRPr>
          </a:p>
          <a:p>
            <a:pPr marL="0" indent="0">
              <a:buNone/>
            </a:pPr>
            <a:r>
              <a:rPr lang="nb-NO" sz="1800" dirty="0"/>
              <a:t>Spørsmål om kurset eller andre spørsmål om Outlook:</a:t>
            </a:r>
          </a:p>
          <a:p>
            <a:pPr marL="0" indent="0">
              <a:buNone/>
            </a:pPr>
            <a:r>
              <a:rPr lang="nb-NO" sz="1800" dirty="0">
                <a:hlinkClick r:id="rId4"/>
              </a:rPr>
              <a:t>steinar.skogheim@usit.uio.no</a:t>
            </a:r>
            <a:endParaRPr lang="nb-NO" sz="1800" dirty="0"/>
          </a:p>
          <a:p>
            <a:pPr marL="0" indent="0">
              <a:buNone/>
            </a:pPr>
            <a:endParaRPr lang="nb-NO" sz="1800" dirty="0"/>
          </a:p>
          <a:p>
            <a:pPr marL="0" indent="0">
              <a:buNone/>
            </a:pPr>
            <a:endParaRPr lang="nb-NO" sz="1800" dirty="0"/>
          </a:p>
        </p:txBody>
      </p:sp>
    </p:spTree>
    <p:extLst>
      <p:ext uri="{BB962C8B-B14F-4D97-AF65-F5344CB8AC3E}">
        <p14:creationId xmlns:p14="http://schemas.microsoft.com/office/powerpoint/2010/main" val="207748978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Cloud 3">
            <a:extLst>
              <a:ext uri="{FF2B5EF4-FFF2-40B4-BE49-F238E27FC236}">
                <a16:creationId xmlns:a16="http://schemas.microsoft.com/office/drawing/2014/main" id="{4474AEB7-37A9-4D23-BA9F-FEE0021500C1}"/>
              </a:ext>
            </a:extLst>
          </p:cNvPr>
          <p:cNvSpPr/>
          <p:nvPr/>
        </p:nvSpPr>
        <p:spPr>
          <a:xfrm>
            <a:off x="313766" y="1882588"/>
            <a:ext cx="1828800" cy="1653989"/>
          </a:xfrm>
          <a:prstGeom prst="cloud">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b-NO"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11" name="Picture 7">
            <a:extLst>
              <a:ext uri="{FF2B5EF4-FFF2-40B4-BE49-F238E27FC236}">
                <a16:creationId xmlns:a16="http://schemas.microsoft.com/office/drawing/2014/main" id="{D31A0564-59F3-4B78-8885-3241A2CFBB2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06912" y="1981199"/>
            <a:ext cx="1524000" cy="1524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 name="Picture 7">
            <a:extLst>
              <a:ext uri="{FF2B5EF4-FFF2-40B4-BE49-F238E27FC236}">
                <a16:creationId xmlns:a16="http://schemas.microsoft.com/office/drawing/2014/main" id="{7A68A688-6624-4404-BF61-B6F32813745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81805" y="2036767"/>
            <a:ext cx="1447801" cy="14478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 name="Picture 3">
            <a:extLst>
              <a:ext uri="{FF2B5EF4-FFF2-40B4-BE49-F238E27FC236}">
                <a16:creationId xmlns:a16="http://schemas.microsoft.com/office/drawing/2014/main" id="{6B415476-AF1C-4F3B-B1F6-E68851A9B1A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712278" y="2233613"/>
            <a:ext cx="1176337" cy="11953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4" name="TextBox 13">
            <a:extLst>
              <a:ext uri="{FF2B5EF4-FFF2-40B4-BE49-F238E27FC236}">
                <a16:creationId xmlns:a16="http://schemas.microsoft.com/office/drawing/2014/main" id="{F43D2698-46DF-42F7-835B-E026605E2742}"/>
              </a:ext>
            </a:extLst>
          </p:cNvPr>
          <p:cNvSpPr txBox="1"/>
          <p:nvPr/>
        </p:nvSpPr>
        <p:spPr>
          <a:xfrm>
            <a:off x="3693459" y="1667435"/>
            <a:ext cx="1004047"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b-NO" sz="1800" b="0" i="0" u="none" strike="noStrike" kern="1200" cap="none" spc="0" normalizeH="0" baseline="0" noProof="0" dirty="0">
                <a:ln>
                  <a:noFill/>
                </a:ln>
                <a:solidFill>
                  <a:prstClr val="black"/>
                </a:solidFill>
                <a:effectLst/>
                <a:uLnTx/>
                <a:uFillTx/>
                <a:latin typeface="Calibri" panose="020F0502020204030204"/>
                <a:ea typeface="+mn-ea"/>
                <a:cs typeface="+mn-cs"/>
              </a:rPr>
              <a:t>MX</a:t>
            </a:r>
          </a:p>
        </p:txBody>
      </p:sp>
      <p:sp>
        <p:nvSpPr>
          <p:cNvPr id="15" name="TextBox 14">
            <a:extLst>
              <a:ext uri="{FF2B5EF4-FFF2-40B4-BE49-F238E27FC236}">
                <a16:creationId xmlns:a16="http://schemas.microsoft.com/office/drawing/2014/main" id="{C3C1299C-0DD7-4951-A250-105499503428}"/>
              </a:ext>
            </a:extLst>
          </p:cNvPr>
          <p:cNvSpPr txBox="1"/>
          <p:nvPr/>
        </p:nvSpPr>
        <p:spPr>
          <a:xfrm>
            <a:off x="6437189" y="1667435"/>
            <a:ext cx="1524000"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b-NO" sz="1800" b="0" i="0" u="none" strike="noStrike" kern="1200" cap="none" spc="0" normalizeH="0" baseline="0" noProof="0" dirty="0">
                <a:ln>
                  <a:noFill/>
                </a:ln>
                <a:solidFill>
                  <a:prstClr val="black"/>
                </a:solidFill>
                <a:effectLst/>
                <a:uLnTx/>
                <a:uFillTx/>
                <a:latin typeface="Calibri" panose="020F0502020204030204"/>
                <a:ea typeface="+mn-ea"/>
                <a:cs typeface="+mn-cs"/>
              </a:rPr>
              <a:t>Exchange</a:t>
            </a:r>
          </a:p>
        </p:txBody>
      </p:sp>
      <p:sp>
        <p:nvSpPr>
          <p:cNvPr id="16" name="Arrow: Right 15">
            <a:extLst>
              <a:ext uri="{FF2B5EF4-FFF2-40B4-BE49-F238E27FC236}">
                <a16:creationId xmlns:a16="http://schemas.microsoft.com/office/drawing/2014/main" id="{A5E507C7-D6B8-4218-8FCD-F0BA3CF40406}"/>
              </a:ext>
            </a:extLst>
          </p:cNvPr>
          <p:cNvSpPr/>
          <p:nvPr/>
        </p:nvSpPr>
        <p:spPr>
          <a:xfrm>
            <a:off x="2474259" y="2501153"/>
            <a:ext cx="956454" cy="2286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b-NO"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8" name="Arrow: Right 17">
            <a:extLst>
              <a:ext uri="{FF2B5EF4-FFF2-40B4-BE49-F238E27FC236}">
                <a16:creationId xmlns:a16="http://schemas.microsoft.com/office/drawing/2014/main" id="{3B9743B3-E287-493E-A802-EA6B2630DC77}"/>
              </a:ext>
            </a:extLst>
          </p:cNvPr>
          <p:cNvSpPr/>
          <p:nvPr/>
        </p:nvSpPr>
        <p:spPr>
          <a:xfrm>
            <a:off x="2471793" y="2501153"/>
            <a:ext cx="956454" cy="2286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b-NO"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9" name="Picture 18">
            <a:extLst>
              <a:ext uri="{FF2B5EF4-FFF2-40B4-BE49-F238E27FC236}">
                <a16:creationId xmlns:a16="http://schemas.microsoft.com/office/drawing/2014/main" id="{ED42096E-AD52-4E0C-BCF4-15863E8A54C6}"/>
              </a:ext>
            </a:extLst>
          </p:cNvPr>
          <p:cNvPicPr>
            <a:picLocks noChangeAspect="1"/>
          </p:cNvPicPr>
          <p:nvPr/>
        </p:nvPicPr>
        <p:blipFill>
          <a:blip r:embed="rId4"/>
          <a:stretch>
            <a:fillRect/>
          </a:stretch>
        </p:blipFill>
        <p:spPr>
          <a:xfrm>
            <a:off x="8383219" y="2653970"/>
            <a:ext cx="975445" cy="241701"/>
          </a:xfrm>
          <a:prstGeom prst="rect">
            <a:avLst/>
          </a:prstGeom>
        </p:spPr>
      </p:pic>
      <p:pic>
        <p:nvPicPr>
          <p:cNvPr id="20" name="Picture 19">
            <a:extLst>
              <a:ext uri="{FF2B5EF4-FFF2-40B4-BE49-F238E27FC236}">
                <a16:creationId xmlns:a16="http://schemas.microsoft.com/office/drawing/2014/main" id="{B87D4FB8-7DAD-4485-95F5-0EA2658B5622}"/>
              </a:ext>
            </a:extLst>
          </p:cNvPr>
          <p:cNvPicPr>
            <a:picLocks noChangeAspect="1"/>
          </p:cNvPicPr>
          <p:nvPr/>
        </p:nvPicPr>
        <p:blipFill>
          <a:blip r:embed="rId4"/>
          <a:stretch>
            <a:fillRect/>
          </a:stretch>
        </p:blipFill>
        <p:spPr>
          <a:xfrm>
            <a:off x="5429553" y="2615453"/>
            <a:ext cx="975445" cy="268247"/>
          </a:xfrm>
          <a:prstGeom prst="rect">
            <a:avLst/>
          </a:prstGeom>
        </p:spPr>
      </p:pic>
      <p:sp>
        <p:nvSpPr>
          <p:cNvPr id="3" name="TextBox 2">
            <a:extLst>
              <a:ext uri="{FF2B5EF4-FFF2-40B4-BE49-F238E27FC236}">
                <a16:creationId xmlns:a16="http://schemas.microsoft.com/office/drawing/2014/main" id="{A882F2F3-7A64-4C4B-9217-8231B6D86FA9}"/>
              </a:ext>
            </a:extLst>
          </p:cNvPr>
          <p:cNvSpPr txBox="1"/>
          <p:nvPr/>
        </p:nvSpPr>
        <p:spPr>
          <a:xfrm>
            <a:off x="3428247" y="3832412"/>
            <a:ext cx="2001306" cy="1938992"/>
          </a:xfrm>
          <a:prstGeom prst="rect">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a:solidFill>
              <a:srgbClr val="002060"/>
            </a:solidFill>
          </a:ln>
          <a:effectLst>
            <a:innerShdw blurRad="114300">
              <a:prstClr val="black"/>
            </a:innerShdw>
          </a:effectLst>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b-NO" sz="2400" b="0" i="0" u="none" strike="noStrike" kern="1200" cap="none" spc="0" normalizeH="0" baseline="0" noProof="0" dirty="0">
                <a:ln>
                  <a:noFill/>
                </a:ln>
                <a:solidFill>
                  <a:prstClr val="black"/>
                </a:solidFill>
                <a:effectLst/>
                <a:uLnTx/>
                <a:uFillTx/>
                <a:latin typeface="Calibri" panose="020F0502020204030204"/>
                <a:ea typeface="+mn-ea"/>
                <a:cs typeface="+mn-cs"/>
              </a:rPr>
              <a:t>Svartelister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nb-NO" sz="2400" b="0" i="0" u="none" strike="noStrike" kern="1200" cap="none" spc="0" normalizeH="0" baseline="0" noProof="0" dirty="0">
                <a:ln>
                  <a:noFill/>
                </a:ln>
                <a:solidFill>
                  <a:prstClr val="black"/>
                </a:solidFill>
                <a:effectLst/>
                <a:uLnTx/>
                <a:uFillTx/>
                <a:latin typeface="Calibri" panose="020F0502020204030204"/>
                <a:ea typeface="+mn-ea"/>
                <a:cs typeface="+mn-cs"/>
              </a:rPr>
              <a:t>SpamAssassin</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nb-NO" sz="2400" b="0" i="0" u="none" strike="noStrike" kern="1200" cap="none" spc="0" normalizeH="0" baseline="0" noProof="0" dirty="0">
                <a:ln>
                  <a:noFill/>
                </a:ln>
                <a:solidFill>
                  <a:prstClr val="black"/>
                </a:solidFill>
                <a:effectLst/>
                <a:uLnTx/>
                <a:uFillTx/>
                <a:latin typeface="Calibri" panose="020F0502020204030204"/>
                <a:ea typeface="+mn-ea"/>
                <a:cs typeface="+mn-cs"/>
              </a:rPr>
              <a:t>ClamAV</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nb-NO" sz="2400" b="0" i="0" u="none" strike="noStrike" kern="1200" cap="none" spc="0" normalizeH="0" baseline="0" noProof="0" dirty="0">
                <a:ln>
                  <a:noFill/>
                </a:ln>
                <a:solidFill>
                  <a:prstClr val="black"/>
                </a:solidFill>
                <a:effectLst/>
                <a:uLnTx/>
                <a:uFillTx/>
                <a:latin typeface="Calibri" panose="020F0502020204030204"/>
                <a:ea typeface="+mn-ea"/>
                <a:cs typeface="+mn-cs"/>
              </a:rPr>
              <a:t>Ordfilter</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nb-NO" sz="2400" b="0" i="0" u="none" strike="noStrike" kern="1200" cap="none" spc="0" normalizeH="0" baseline="0" noProof="0" dirty="0">
                <a:ln>
                  <a:noFill/>
                </a:ln>
                <a:solidFill>
                  <a:prstClr val="black"/>
                </a:solidFill>
                <a:effectLst/>
                <a:uLnTx/>
                <a:uFillTx/>
                <a:latin typeface="Calibri" panose="020F0502020204030204"/>
                <a:ea typeface="+mn-ea"/>
                <a:cs typeface="+mn-cs"/>
              </a:rPr>
              <a:t>Bilder</a:t>
            </a:r>
          </a:p>
        </p:txBody>
      </p:sp>
      <p:sp>
        <p:nvSpPr>
          <p:cNvPr id="5" name="TextBox 4">
            <a:extLst>
              <a:ext uri="{FF2B5EF4-FFF2-40B4-BE49-F238E27FC236}">
                <a16:creationId xmlns:a16="http://schemas.microsoft.com/office/drawing/2014/main" id="{6013B411-8DAE-4D12-A26E-AE7034BE0E12}"/>
              </a:ext>
            </a:extLst>
          </p:cNvPr>
          <p:cNvSpPr txBox="1"/>
          <p:nvPr/>
        </p:nvSpPr>
        <p:spPr>
          <a:xfrm>
            <a:off x="2142567" y="875872"/>
            <a:ext cx="3684492" cy="461665"/>
          </a:xfrm>
          <a:prstGeom prst="rect">
            <a:avLst/>
          </a:prstGeom>
          <a:gradFill>
            <a:gsLst>
              <a:gs pos="0">
                <a:schemeClr val="accent1">
                  <a:lumMod val="5000"/>
                  <a:lumOff val="95000"/>
                </a:schemeClr>
              </a:gs>
              <a:gs pos="60000">
                <a:schemeClr val="accent1">
                  <a:lumMod val="45000"/>
                  <a:lumOff val="55000"/>
                </a:schemeClr>
              </a:gs>
              <a:gs pos="75000">
                <a:schemeClr val="accent1">
                  <a:lumMod val="45000"/>
                  <a:lumOff val="55000"/>
                </a:schemeClr>
              </a:gs>
              <a:gs pos="88000">
                <a:schemeClr val="accent1">
                  <a:lumMod val="30000"/>
                  <a:lumOff val="70000"/>
                </a:schemeClr>
              </a:gs>
            </a:gsLst>
            <a:lin ang="5400000" scaled="1"/>
          </a:gradFill>
          <a:effectLst>
            <a:innerShdw blurRad="114300">
              <a:prstClr val="black"/>
            </a:innerShdw>
          </a:effectLst>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b-NO" sz="2400" b="0" i="0" u="none" strike="noStrike" kern="1200" cap="none" spc="0" normalizeH="0" baseline="0" noProof="0" dirty="0">
                <a:ln>
                  <a:noFill/>
                </a:ln>
                <a:solidFill>
                  <a:prstClr val="black"/>
                </a:solidFill>
                <a:effectLst/>
                <a:uLnTx/>
                <a:uFillTx/>
                <a:latin typeface="Calibri" panose="020F0502020204030204"/>
                <a:ea typeface="+mn-ea"/>
                <a:cs typeface="+mn-cs"/>
              </a:rPr>
              <a:t>Over 11 spampoeng avvises</a:t>
            </a:r>
          </a:p>
        </p:txBody>
      </p:sp>
      <p:sp>
        <p:nvSpPr>
          <p:cNvPr id="6" name="TextBox 5">
            <a:extLst>
              <a:ext uri="{FF2B5EF4-FFF2-40B4-BE49-F238E27FC236}">
                <a16:creationId xmlns:a16="http://schemas.microsoft.com/office/drawing/2014/main" id="{0F425146-A035-4DD8-8F8E-F4061A5C13E0}"/>
              </a:ext>
            </a:extLst>
          </p:cNvPr>
          <p:cNvSpPr txBox="1"/>
          <p:nvPr/>
        </p:nvSpPr>
        <p:spPr>
          <a:xfrm>
            <a:off x="6096000" y="3853900"/>
            <a:ext cx="2133600" cy="830997"/>
          </a:xfrm>
          <a:prstGeom prst="rect">
            <a:avLst/>
          </a:prstGeom>
          <a:gradFill>
            <a:gsLst>
              <a:gs pos="0">
                <a:schemeClr val="accent1">
                  <a:lumMod val="5000"/>
                  <a:lumOff val="95000"/>
                </a:schemeClr>
              </a:gs>
              <a:gs pos="60000">
                <a:schemeClr val="accent1">
                  <a:lumMod val="45000"/>
                  <a:lumOff val="55000"/>
                </a:schemeClr>
              </a:gs>
              <a:gs pos="75000">
                <a:schemeClr val="accent1">
                  <a:lumMod val="45000"/>
                  <a:lumOff val="55000"/>
                </a:schemeClr>
              </a:gs>
              <a:gs pos="88000">
                <a:schemeClr val="accent1">
                  <a:lumMod val="30000"/>
                  <a:lumOff val="70000"/>
                </a:schemeClr>
              </a:gs>
            </a:gsLst>
            <a:lin ang="5400000" scaled="1"/>
          </a:gradFill>
          <a:effectLst>
            <a:innerShdw blurRad="114300" dist="12700">
              <a:prstClr val="black"/>
            </a:innerShdw>
          </a:effectLst>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b-NO" sz="2400" b="0" i="0" u="none" strike="noStrike" kern="1200" cap="none" spc="0" normalizeH="0" baseline="0" noProof="0" dirty="0">
                <a:ln>
                  <a:noFill/>
                </a:ln>
                <a:solidFill>
                  <a:prstClr val="black"/>
                </a:solidFill>
                <a:effectLst/>
                <a:uLnTx/>
                <a:uFillTx/>
                <a:latin typeface="Calibri" panose="020F0502020204030204"/>
                <a:ea typeface="+mn-ea"/>
                <a:cs typeface="+mn-cs"/>
              </a:rPr>
              <a:t>Personlige filter (Regler)</a:t>
            </a:r>
          </a:p>
        </p:txBody>
      </p:sp>
      <p:sp>
        <p:nvSpPr>
          <p:cNvPr id="7" name="TextBox 6">
            <a:extLst>
              <a:ext uri="{FF2B5EF4-FFF2-40B4-BE49-F238E27FC236}">
                <a16:creationId xmlns:a16="http://schemas.microsoft.com/office/drawing/2014/main" id="{E6EEAF3D-E119-4A94-8FDD-AC028766DAC9}"/>
              </a:ext>
            </a:extLst>
          </p:cNvPr>
          <p:cNvSpPr txBox="1"/>
          <p:nvPr/>
        </p:nvSpPr>
        <p:spPr>
          <a:xfrm>
            <a:off x="9358664" y="3853900"/>
            <a:ext cx="1936865" cy="830997"/>
          </a:xfrm>
          <a:prstGeom prst="rect">
            <a:avLst/>
          </a:prstGeom>
          <a:gradFill>
            <a:gsLst>
              <a:gs pos="0">
                <a:schemeClr val="accent1">
                  <a:lumMod val="5000"/>
                  <a:lumOff val="95000"/>
                </a:schemeClr>
              </a:gs>
              <a:gs pos="60000">
                <a:schemeClr val="accent1">
                  <a:lumMod val="45000"/>
                  <a:lumOff val="55000"/>
                </a:schemeClr>
              </a:gs>
              <a:gs pos="75000">
                <a:schemeClr val="accent1">
                  <a:lumMod val="45000"/>
                  <a:lumOff val="55000"/>
                </a:schemeClr>
              </a:gs>
              <a:gs pos="88000">
                <a:schemeClr val="accent1">
                  <a:lumMod val="30000"/>
                  <a:lumOff val="70000"/>
                </a:schemeClr>
              </a:gs>
            </a:gsLst>
            <a:lin ang="5400000" scaled="1"/>
          </a:gradFill>
          <a:effectLst>
            <a:innerShdw blurRad="114300">
              <a:prstClr val="black"/>
            </a:innerShdw>
          </a:effectLst>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b-NO" sz="2400" b="0" i="0" u="none" strike="noStrike" kern="1200" cap="none" spc="0" normalizeH="0" baseline="0" noProof="0" dirty="0">
                <a:ln>
                  <a:noFill/>
                </a:ln>
                <a:solidFill>
                  <a:prstClr val="black"/>
                </a:solidFill>
                <a:effectLst/>
                <a:uLnTx/>
                <a:uFillTx/>
                <a:latin typeface="Calibri" panose="020F0502020204030204"/>
                <a:ea typeface="+mn-ea"/>
                <a:cs typeface="+mn-cs"/>
              </a:rPr>
              <a:t>Lokale filter</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nb-NO" sz="2400" b="0" i="0" u="none" strike="noStrike" kern="1200" cap="none" spc="0" normalizeH="0" baseline="0" noProof="0" dirty="0">
                <a:ln>
                  <a:noFill/>
                </a:ln>
                <a:solidFill>
                  <a:prstClr val="black"/>
                </a:solidFill>
                <a:effectLst/>
                <a:uLnTx/>
                <a:uFillTx/>
                <a:latin typeface="Calibri" panose="020F0502020204030204"/>
                <a:ea typeface="+mn-ea"/>
                <a:cs typeface="+mn-cs"/>
              </a:rPr>
              <a:t>(På klienten)</a:t>
            </a:r>
          </a:p>
        </p:txBody>
      </p:sp>
      <p:sp>
        <p:nvSpPr>
          <p:cNvPr id="8" name="TextBox 7">
            <a:extLst>
              <a:ext uri="{FF2B5EF4-FFF2-40B4-BE49-F238E27FC236}">
                <a16:creationId xmlns:a16="http://schemas.microsoft.com/office/drawing/2014/main" id="{FC624E56-4483-4593-8BA3-EB62616716E3}"/>
              </a:ext>
            </a:extLst>
          </p:cNvPr>
          <p:cNvSpPr txBox="1"/>
          <p:nvPr/>
        </p:nvSpPr>
        <p:spPr>
          <a:xfrm>
            <a:off x="6404998" y="145890"/>
            <a:ext cx="1824602" cy="830997"/>
          </a:xfrm>
          <a:prstGeom prst="rect">
            <a:avLst/>
          </a:prstGeom>
          <a:gradFill>
            <a:gsLst>
              <a:gs pos="0">
                <a:schemeClr val="accent1">
                  <a:lumMod val="5000"/>
                  <a:lumOff val="95000"/>
                </a:schemeClr>
              </a:gs>
              <a:gs pos="60000">
                <a:schemeClr val="accent1">
                  <a:lumMod val="45000"/>
                  <a:lumOff val="55000"/>
                </a:schemeClr>
              </a:gs>
              <a:gs pos="75000">
                <a:schemeClr val="accent1">
                  <a:lumMod val="45000"/>
                  <a:lumOff val="55000"/>
                </a:schemeClr>
              </a:gs>
              <a:gs pos="88000">
                <a:schemeClr val="accent1">
                  <a:lumMod val="30000"/>
                  <a:lumOff val="70000"/>
                </a:schemeClr>
              </a:gs>
            </a:gsLst>
            <a:lin ang="5400000" scaled="1"/>
          </a:gradFill>
          <a:effectLst>
            <a:innerShdw blurRad="114300">
              <a:prstClr val="black"/>
            </a:innerShdw>
          </a:effectLst>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b-NO" sz="2400" b="0" i="0" u="none" strike="noStrike" kern="1200" cap="none" spc="0" normalizeH="0" baseline="0" noProof="0" dirty="0">
                <a:ln>
                  <a:noFill/>
                </a:ln>
                <a:solidFill>
                  <a:prstClr val="black"/>
                </a:solidFill>
                <a:effectLst/>
                <a:uLnTx/>
                <a:uFillTx/>
                <a:latin typeface="Calibri" panose="020F0502020204030204"/>
                <a:ea typeface="+mn-ea"/>
                <a:cs typeface="+mn-cs"/>
              </a:rPr>
              <a:t>Innstillinger i brukerinfo</a:t>
            </a:r>
          </a:p>
        </p:txBody>
      </p:sp>
      <p:sp>
        <p:nvSpPr>
          <p:cNvPr id="9" name="TextBox 8">
            <a:extLst>
              <a:ext uri="{FF2B5EF4-FFF2-40B4-BE49-F238E27FC236}">
                <a16:creationId xmlns:a16="http://schemas.microsoft.com/office/drawing/2014/main" id="{C847A259-AE04-4507-914D-C62C1F0F2CE8}"/>
              </a:ext>
            </a:extLst>
          </p:cNvPr>
          <p:cNvSpPr txBox="1"/>
          <p:nvPr/>
        </p:nvSpPr>
        <p:spPr>
          <a:xfrm>
            <a:off x="8910918" y="161364"/>
            <a:ext cx="2384611" cy="830997"/>
          </a:xfrm>
          <a:prstGeom prst="rect">
            <a:avLst/>
          </a:prstGeom>
          <a:gradFill>
            <a:gsLst>
              <a:gs pos="0">
                <a:schemeClr val="accent1">
                  <a:lumMod val="5000"/>
                  <a:lumOff val="95000"/>
                </a:schemeClr>
              </a:gs>
              <a:gs pos="60000">
                <a:schemeClr val="accent1">
                  <a:lumMod val="45000"/>
                  <a:lumOff val="55000"/>
                </a:schemeClr>
              </a:gs>
              <a:gs pos="75000">
                <a:schemeClr val="accent1">
                  <a:lumMod val="45000"/>
                  <a:lumOff val="55000"/>
                </a:schemeClr>
              </a:gs>
              <a:gs pos="88000">
                <a:schemeClr val="accent1">
                  <a:lumMod val="30000"/>
                  <a:lumOff val="70000"/>
                </a:schemeClr>
              </a:gs>
            </a:gsLst>
            <a:lin ang="5400000" scaled="1"/>
          </a:gradFill>
          <a:effectLst>
            <a:innerShdw blurRad="114300">
              <a:prstClr val="black"/>
            </a:innerShdw>
          </a:effectLst>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b-NO" sz="2400" b="0" i="0" u="none" strike="noStrike" kern="1200" cap="none" spc="0" normalizeH="0" baseline="0" noProof="0" dirty="0">
                <a:ln>
                  <a:noFill/>
                </a:ln>
                <a:solidFill>
                  <a:prstClr val="black"/>
                </a:solidFill>
                <a:effectLst/>
                <a:uLnTx/>
                <a:uFillTx/>
                <a:latin typeface="Calibri" panose="020F0502020204030204"/>
                <a:ea typeface="+mn-ea"/>
                <a:cs typeface="+mn-cs"/>
              </a:rPr>
              <a:t>Junk-innstillinger i Outlook</a:t>
            </a:r>
          </a:p>
        </p:txBody>
      </p:sp>
      <p:cxnSp>
        <p:nvCxnSpPr>
          <p:cNvPr id="17" name="Straight Connector 16">
            <a:extLst>
              <a:ext uri="{FF2B5EF4-FFF2-40B4-BE49-F238E27FC236}">
                <a16:creationId xmlns:a16="http://schemas.microsoft.com/office/drawing/2014/main" id="{F04C7027-9B57-4C11-B710-A9F3A3565CE4}"/>
              </a:ext>
            </a:extLst>
          </p:cNvPr>
          <p:cNvCxnSpPr>
            <a:endCxn id="15" idx="3"/>
          </p:cNvCxnSpPr>
          <p:nvPr/>
        </p:nvCxnSpPr>
        <p:spPr>
          <a:xfrm flipH="1">
            <a:off x="7961189" y="1135797"/>
            <a:ext cx="949729" cy="716304"/>
          </a:xfrm>
          <a:prstGeom prst="line">
            <a:avLst/>
          </a:prstGeom>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1B598373-43EC-4E7C-B1F0-F3C11D14BCA4}"/>
              </a:ext>
            </a:extLst>
          </p:cNvPr>
          <p:cNvCxnSpPr>
            <a:stCxn id="13" idx="2"/>
          </p:cNvCxnSpPr>
          <p:nvPr/>
        </p:nvCxnSpPr>
        <p:spPr>
          <a:xfrm>
            <a:off x="10300447" y="3429000"/>
            <a:ext cx="26649" cy="403412"/>
          </a:xfrm>
          <a:prstGeom prst="line">
            <a:avLst/>
          </a:prstGeom>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4685CF6F-98B6-487C-AF24-AB2A9C45D993}"/>
              </a:ext>
            </a:extLst>
          </p:cNvPr>
          <p:cNvCxnSpPr>
            <a:stCxn id="3" idx="0"/>
          </p:cNvCxnSpPr>
          <p:nvPr/>
        </p:nvCxnSpPr>
        <p:spPr>
          <a:xfrm flipV="1">
            <a:off x="4428900" y="3429000"/>
            <a:ext cx="0" cy="403412"/>
          </a:xfrm>
          <a:prstGeom prst="line">
            <a:avLst/>
          </a:prstGeom>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087309D0-3B73-4523-992C-D25990E9522E}"/>
              </a:ext>
            </a:extLst>
          </p:cNvPr>
          <p:cNvCxnSpPr>
            <a:cxnSpLocks/>
          </p:cNvCxnSpPr>
          <p:nvPr/>
        </p:nvCxnSpPr>
        <p:spPr>
          <a:xfrm flipV="1">
            <a:off x="6974541" y="3429002"/>
            <a:ext cx="0" cy="403410"/>
          </a:xfrm>
          <a:prstGeom prst="line">
            <a:avLst/>
          </a:prstGeom>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8AACFCDA-F5A3-4A18-AE58-00AACE0B531D}"/>
              </a:ext>
            </a:extLst>
          </p:cNvPr>
          <p:cNvCxnSpPr/>
          <p:nvPr/>
        </p:nvCxnSpPr>
        <p:spPr>
          <a:xfrm flipH="1">
            <a:off x="5030912" y="1088055"/>
            <a:ext cx="1767288" cy="1072448"/>
          </a:xfrm>
          <a:prstGeom prst="line">
            <a:avLst/>
          </a:prstGeom>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3FC60671-E0EA-4D9F-91AC-253446FBE44B}"/>
              </a:ext>
            </a:extLst>
          </p:cNvPr>
          <p:cNvCxnSpPr>
            <a:cxnSpLocks/>
          </p:cNvCxnSpPr>
          <p:nvPr/>
        </p:nvCxnSpPr>
        <p:spPr>
          <a:xfrm>
            <a:off x="4428900" y="1493949"/>
            <a:ext cx="0" cy="48725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0799454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997C9D-853D-4546-B28B-BBAC479876B6}"/>
              </a:ext>
            </a:extLst>
          </p:cNvPr>
          <p:cNvSpPr>
            <a:spLocks noGrp="1"/>
          </p:cNvSpPr>
          <p:nvPr>
            <p:ph type="title"/>
          </p:nvPr>
        </p:nvSpPr>
        <p:spPr/>
        <p:txBody>
          <a:bodyPr/>
          <a:lstStyle/>
          <a:p>
            <a:r>
              <a:rPr lang="nb-NO" b="1" dirty="0"/>
              <a:t>Svartelister</a:t>
            </a:r>
          </a:p>
        </p:txBody>
      </p:sp>
      <p:sp>
        <p:nvSpPr>
          <p:cNvPr id="3" name="Content Placeholder 2">
            <a:extLst>
              <a:ext uri="{FF2B5EF4-FFF2-40B4-BE49-F238E27FC236}">
                <a16:creationId xmlns:a16="http://schemas.microsoft.com/office/drawing/2014/main" id="{315118CE-75B6-43F9-9EA7-A398503744D0}"/>
              </a:ext>
            </a:extLst>
          </p:cNvPr>
          <p:cNvSpPr>
            <a:spLocks noGrp="1"/>
          </p:cNvSpPr>
          <p:nvPr>
            <p:ph idx="1"/>
          </p:nvPr>
        </p:nvSpPr>
        <p:spPr/>
        <p:txBody>
          <a:bodyPr>
            <a:normAutofit/>
          </a:bodyPr>
          <a:lstStyle/>
          <a:p>
            <a:pPr marL="0" indent="0">
              <a:buNone/>
            </a:pPr>
            <a:r>
              <a:rPr lang="nb-NO" sz="3600" dirty="0"/>
              <a:t>Vi benytter oss av flere svartelister, bl.a. abonnerer vi på lister fra Spamhouse.</a:t>
            </a:r>
          </a:p>
          <a:p>
            <a:pPr marL="0" indent="0">
              <a:buNone/>
            </a:pPr>
            <a:endParaRPr lang="nb-NO" sz="3600" dirty="0"/>
          </a:p>
          <a:p>
            <a:pPr marL="0" indent="0">
              <a:buNone/>
            </a:pPr>
            <a:r>
              <a:rPr lang="nb-NO" sz="3600" dirty="0">
                <a:hlinkClick r:id="rId2"/>
              </a:rPr>
              <a:t>Spamhaus</a:t>
            </a:r>
            <a:r>
              <a:rPr lang="nb-NO" sz="3600" dirty="0"/>
              <a:t> er en britisk organisasjon som kjemper mot spamproblemet, og vedlikeholder en svarteliste over selskaper som bruker uønsket e-post (spam) som en del av sin markedsføring. </a:t>
            </a:r>
          </a:p>
        </p:txBody>
      </p:sp>
    </p:spTree>
    <p:extLst>
      <p:ext uri="{BB962C8B-B14F-4D97-AF65-F5344CB8AC3E}">
        <p14:creationId xmlns:p14="http://schemas.microsoft.com/office/powerpoint/2010/main" val="325265010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486D7E-5591-4629-A081-D448D4DAB83D}"/>
              </a:ext>
            </a:extLst>
          </p:cNvPr>
          <p:cNvSpPr>
            <a:spLocks noGrp="1"/>
          </p:cNvSpPr>
          <p:nvPr>
            <p:ph idx="1"/>
          </p:nvPr>
        </p:nvSpPr>
        <p:spPr>
          <a:xfrm>
            <a:off x="598311" y="846667"/>
            <a:ext cx="10295467" cy="5306233"/>
          </a:xfrm>
        </p:spPr>
        <p:txBody>
          <a:bodyPr/>
          <a:lstStyle/>
          <a:p>
            <a:pPr marL="0" indent="0">
              <a:buNone/>
            </a:pPr>
            <a:r>
              <a:rPr lang="nb-NO" sz="3200" dirty="0"/>
              <a:t>SpamAssassin bruker en rekke ulike spam-detection teknikker. Den gir alle innkommende eposter en score. Jo høyere score en epost får, jo mer sannsynlig er det at den er spam</a:t>
            </a:r>
          </a:p>
          <a:p>
            <a:pPr marL="0" indent="0">
              <a:buNone/>
            </a:pPr>
            <a:endParaRPr lang="nb-NO" dirty="0"/>
          </a:p>
          <a:p>
            <a:pPr marL="0" indent="0">
              <a:buNone/>
            </a:pPr>
            <a:endParaRPr lang="nb-NO" dirty="0"/>
          </a:p>
          <a:p>
            <a:pPr marL="0" indent="0">
              <a:buNone/>
            </a:pPr>
            <a:r>
              <a:rPr lang="nb-NO" sz="3200" dirty="0"/>
              <a:t>ClamAV prøver å ta seg av</a:t>
            </a:r>
          </a:p>
          <a:p>
            <a:pPr marL="0" indent="0">
              <a:buNone/>
            </a:pPr>
            <a:r>
              <a:rPr lang="nb-NO" sz="3200" dirty="0"/>
              <a:t>virus og annen farlig programvare</a:t>
            </a:r>
          </a:p>
          <a:p>
            <a:pPr marL="0" indent="0">
              <a:buNone/>
            </a:pPr>
            <a:endParaRPr lang="nb-NO" dirty="0"/>
          </a:p>
        </p:txBody>
      </p:sp>
      <p:sp>
        <p:nvSpPr>
          <p:cNvPr id="4" name="AutoShape 2" descr="Clam AntiVirus">
            <a:extLst>
              <a:ext uri="{FF2B5EF4-FFF2-40B4-BE49-F238E27FC236}">
                <a16:creationId xmlns:a16="http://schemas.microsoft.com/office/drawing/2014/main" id="{CC5E9747-D13C-4ADF-B957-4702F95D058D}"/>
              </a:ext>
            </a:extLst>
          </p:cNvPr>
          <p:cNvSpPr>
            <a:spLocks noChangeAspect="1" noChangeArrowheads="1"/>
          </p:cNvSpPr>
          <p:nvPr/>
        </p:nvSpPr>
        <p:spPr bwMode="auto">
          <a:xfrm>
            <a:off x="5753100" y="3086100"/>
            <a:ext cx="685800" cy="685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b-NO"/>
          </a:p>
        </p:txBody>
      </p:sp>
      <p:pic>
        <p:nvPicPr>
          <p:cNvPr id="5" name="Picture 4">
            <a:extLst>
              <a:ext uri="{FF2B5EF4-FFF2-40B4-BE49-F238E27FC236}">
                <a16:creationId xmlns:a16="http://schemas.microsoft.com/office/drawing/2014/main" id="{EC71F6B5-222B-458B-A763-1D1974913A56}"/>
              </a:ext>
            </a:extLst>
          </p:cNvPr>
          <p:cNvPicPr>
            <a:picLocks noChangeAspect="1"/>
          </p:cNvPicPr>
          <p:nvPr/>
        </p:nvPicPr>
        <p:blipFill>
          <a:blip r:embed="rId2"/>
          <a:stretch>
            <a:fillRect/>
          </a:stretch>
        </p:blipFill>
        <p:spPr>
          <a:xfrm>
            <a:off x="7045678" y="3512256"/>
            <a:ext cx="1748366" cy="1748366"/>
          </a:xfrm>
          <a:prstGeom prst="rect">
            <a:avLst/>
          </a:prstGeom>
        </p:spPr>
      </p:pic>
    </p:spTree>
    <p:extLst>
      <p:ext uri="{BB962C8B-B14F-4D97-AF65-F5344CB8AC3E}">
        <p14:creationId xmlns:p14="http://schemas.microsoft.com/office/powerpoint/2010/main" val="265446278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3EF96D-E3F4-4AF1-85D9-F942B49CCBBA}"/>
              </a:ext>
            </a:extLst>
          </p:cNvPr>
          <p:cNvSpPr>
            <a:spLocks noGrp="1"/>
          </p:cNvSpPr>
          <p:nvPr>
            <p:ph type="title"/>
          </p:nvPr>
        </p:nvSpPr>
        <p:spPr>
          <a:xfrm>
            <a:off x="838200" y="365126"/>
            <a:ext cx="10515600" cy="414804"/>
          </a:xfrm>
        </p:spPr>
        <p:txBody>
          <a:bodyPr>
            <a:normAutofit fontScale="90000"/>
          </a:bodyPr>
          <a:lstStyle/>
          <a:p>
            <a:r>
              <a:rPr lang="nb-NO" dirty="0"/>
              <a:t>Ordfilter</a:t>
            </a:r>
          </a:p>
        </p:txBody>
      </p:sp>
      <p:sp>
        <p:nvSpPr>
          <p:cNvPr id="3" name="Content Placeholder 2">
            <a:extLst>
              <a:ext uri="{FF2B5EF4-FFF2-40B4-BE49-F238E27FC236}">
                <a16:creationId xmlns:a16="http://schemas.microsoft.com/office/drawing/2014/main" id="{FD16D62A-CCB4-40A9-BC52-96C200AB9705}"/>
              </a:ext>
            </a:extLst>
          </p:cNvPr>
          <p:cNvSpPr>
            <a:spLocks noGrp="1"/>
          </p:cNvSpPr>
          <p:nvPr>
            <p:ph idx="1"/>
          </p:nvPr>
        </p:nvSpPr>
        <p:spPr>
          <a:xfrm>
            <a:off x="838200" y="1008529"/>
            <a:ext cx="10515600" cy="1721224"/>
          </a:xfrm>
        </p:spPr>
        <p:txBody>
          <a:bodyPr>
            <a:normAutofit/>
          </a:bodyPr>
          <a:lstStyle/>
          <a:p>
            <a:pPr marL="0" indent="0">
              <a:buNone/>
            </a:pPr>
            <a:r>
              <a:rPr lang="nb-NO" sz="3200" dirty="0"/>
              <a:t>Vi vedlikeholder et eget ordfilter som gir et antall SPAM-poeng til ord eller fraser.</a:t>
            </a:r>
          </a:p>
          <a:p>
            <a:pPr marL="0" indent="0">
              <a:buNone/>
            </a:pPr>
            <a:r>
              <a:rPr lang="nb-NO" sz="3200" dirty="0"/>
              <a:t>Hvis en e-post får mer enn 11 poeng, blir den avvist.</a:t>
            </a:r>
          </a:p>
          <a:p>
            <a:pPr marL="0" indent="0">
              <a:buNone/>
            </a:pPr>
            <a:endParaRPr lang="nb-NO" sz="3200" dirty="0"/>
          </a:p>
          <a:p>
            <a:pPr marL="0" indent="0">
              <a:buNone/>
            </a:pPr>
            <a:endParaRPr lang="nb-NO" sz="3200" dirty="0"/>
          </a:p>
        </p:txBody>
      </p:sp>
      <p:pic>
        <p:nvPicPr>
          <p:cNvPr id="5" name="Picture 4">
            <a:extLst>
              <a:ext uri="{FF2B5EF4-FFF2-40B4-BE49-F238E27FC236}">
                <a16:creationId xmlns:a16="http://schemas.microsoft.com/office/drawing/2014/main" id="{D8A910A6-7595-44B8-AAC4-7098214F6A6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99565" y="2958352"/>
            <a:ext cx="6738702" cy="3149513"/>
          </a:xfrm>
          <a:prstGeom prst="rect">
            <a:avLst/>
          </a:prstGeom>
          <a:effectLst>
            <a:innerShdw blurRad="114300">
              <a:prstClr val="black"/>
            </a:innerShdw>
          </a:effectLst>
        </p:spPr>
      </p:pic>
    </p:spTree>
    <p:extLst>
      <p:ext uri="{BB962C8B-B14F-4D97-AF65-F5344CB8AC3E}">
        <p14:creationId xmlns:p14="http://schemas.microsoft.com/office/powerpoint/2010/main" val="68696577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0"/>
            <a:ext cx="8229600" cy="706582"/>
          </a:xfrm>
        </p:spPr>
        <p:txBody>
          <a:bodyPr>
            <a:normAutofit/>
          </a:bodyPr>
          <a:lstStyle/>
          <a:p>
            <a:r>
              <a:rPr lang="nb-NO" dirty="0"/>
              <a:t>brukerinfo.uio.no</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186546" y="743596"/>
            <a:ext cx="5621481" cy="6039608"/>
          </a:xfrm>
          <a:prstGeom prst="rect">
            <a:avLst/>
          </a:prstGeom>
          <a:effectLst>
            <a:innerShdw blurRad="114300">
              <a:prstClr val="black"/>
            </a:innerShdw>
          </a:effectLst>
        </p:spPr>
      </p:pic>
    </p:spTree>
    <p:extLst>
      <p:ext uri="{BB962C8B-B14F-4D97-AF65-F5344CB8AC3E}">
        <p14:creationId xmlns:p14="http://schemas.microsoft.com/office/powerpoint/2010/main" val="3063998077"/>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0.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t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2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3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Blank Presentation">
  <a:themeElements>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Presentation">
      <a:majorFont>
        <a:latin typeface="Arial"/>
        <a:ea typeface="ヒラギノ角ゴ Pro W3"/>
        <a:cs typeface="ヒラギノ角ゴ Pro W3"/>
      </a:majorFont>
      <a:minorFont>
        <a:latin typeface="Arial"/>
        <a:ea typeface="ヒラギノ角ゴ Pro W3"/>
        <a:cs typeface="ヒラギノ角ゴ Pro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000" b="0" i="0" u="none" strike="noStrike" cap="none" normalizeH="0" baseline="0">
            <a:ln>
              <a:noFill/>
            </a:ln>
            <a:solidFill>
              <a:schemeClr val="tx1"/>
            </a:solidFill>
            <a:effectLst/>
            <a:latin typeface="Arial" charset="0"/>
            <a:ea typeface="ヒラギノ角ゴ Pro W3" charset="-128"/>
            <a:cs typeface="ヒラギノ角ゴ Pro W3"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000" b="0" i="0" u="none" strike="noStrike" cap="none" normalizeH="0" baseline="0">
            <a:ln>
              <a:noFill/>
            </a:ln>
            <a:solidFill>
              <a:schemeClr val="tx1"/>
            </a:solidFill>
            <a:effectLst/>
            <a:latin typeface="Arial" charset="0"/>
            <a:ea typeface="ヒラギノ角ゴ Pro W3" charset="-128"/>
            <a:cs typeface="ヒラギノ角ゴ Pro W3" charset="-128"/>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4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8.xml><?xml version="1.0" encoding="utf-8"?>
<a:theme xmlns:a="http://schemas.openxmlformats.org/drawingml/2006/main" name="1_Office-t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5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21934</TotalTime>
  <Words>1442</Words>
  <Application>Microsoft Office PowerPoint</Application>
  <PresentationFormat>Widescreen</PresentationFormat>
  <Paragraphs>207</Paragraphs>
  <Slides>47</Slides>
  <Notes>6</Notes>
  <HiddenSlides>0</HiddenSlides>
  <MMClips>0</MMClips>
  <ScaleCrop>false</ScaleCrop>
  <HeadingPairs>
    <vt:vector size="6" baseType="variant">
      <vt:variant>
        <vt:lpstr>Fonts Used</vt:lpstr>
      </vt:variant>
      <vt:variant>
        <vt:i4>6</vt:i4>
      </vt:variant>
      <vt:variant>
        <vt:lpstr>Theme</vt:lpstr>
      </vt:variant>
      <vt:variant>
        <vt:i4>9</vt:i4>
      </vt:variant>
      <vt:variant>
        <vt:lpstr>Slide Titles</vt:lpstr>
      </vt:variant>
      <vt:variant>
        <vt:i4>47</vt:i4>
      </vt:variant>
    </vt:vector>
  </HeadingPairs>
  <TitlesOfParts>
    <vt:vector size="62" baseType="lpstr">
      <vt:lpstr>Arial</vt:lpstr>
      <vt:lpstr>Arial Black</vt:lpstr>
      <vt:lpstr>Calibri</vt:lpstr>
      <vt:lpstr>Calibri Light</vt:lpstr>
      <vt:lpstr>Times New Roman</vt:lpstr>
      <vt:lpstr>ヒラギノ角ゴ Pro W3</vt:lpstr>
      <vt:lpstr>Office Theme</vt:lpstr>
      <vt:lpstr>1_Office Theme</vt:lpstr>
      <vt:lpstr>Office-tema</vt:lpstr>
      <vt:lpstr>2_Office Theme</vt:lpstr>
      <vt:lpstr>3_Office Theme</vt:lpstr>
      <vt:lpstr>Blank Presentation</vt:lpstr>
      <vt:lpstr>4_Office Theme</vt:lpstr>
      <vt:lpstr>1_Office-tema</vt:lpstr>
      <vt:lpstr>5_Office Theme</vt:lpstr>
      <vt:lpstr>Lage et spamfilter i Outlook</vt:lpstr>
      <vt:lpstr>PowerPoint Presentation</vt:lpstr>
      <vt:lpstr>PowerPoint Presentation</vt:lpstr>
      <vt:lpstr>UiO-MX</vt:lpstr>
      <vt:lpstr>PowerPoint Presentation</vt:lpstr>
      <vt:lpstr>Svartelister</vt:lpstr>
      <vt:lpstr>PowerPoint Presentation</vt:lpstr>
      <vt:lpstr>Ordfilter</vt:lpstr>
      <vt:lpstr>brukerinfo.uio.no</vt:lpstr>
      <vt:lpstr>Spam og spampoeng</vt:lpstr>
      <vt:lpstr>Oppgave 1</vt:lpstr>
      <vt:lpstr>Bruk ikke Dropspam  (brukerinfo.uio.no)</vt:lpstr>
      <vt:lpstr>PowerPoint Presentation</vt:lpstr>
      <vt:lpstr>UiO-only</vt:lpstr>
      <vt:lpstr>Fulle headere</vt:lpstr>
      <vt:lpstr>PowerPoint Presentation</vt:lpstr>
      <vt:lpstr>Oppgave 2</vt:lpstr>
      <vt:lpstr>PowerPoint Presentation</vt:lpstr>
      <vt:lpstr>Hvis e-post som ikke er spam, havner i Junk</vt:lpstr>
      <vt:lpstr>Blokkere en avsender</vt:lpstr>
      <vt:lpstr>PowerPoint Presentation</vt:lpstr>
      <vt:lpstr>Oppgave 3</vt:lpstr>
      <vt:lpstr>Regler (filter)</vt:lpstr>
      <vt:lpstr>PowerPoint Presentation</vt:lpstr>
      <vt:lpstr>PowerPoint Presentation</vt:lpstr>
      <vt:lpstr>Oppgave 4</vt:lpstr>
      <vt:lpstr>Lage et eget Spamfilter</vt:lpstr>
      <vt:lpstr>PowerPoint Presentation</vt:lpstr>
      <vt:lpstr>PowerPoint Presentation</vt:lpstr>
      <vt:lpstr>PowerPoint Presentation</vt:lpstr>
      <vt:lpstr>PowerPoint Presentation</vt:lpstr>
      <vt:lpstr>PowerPoint Presentation</vt:lpstr>
      <vt:lpstr>Kjøre et filter manuelt</vt:lpstr>
      <vt:lpstr>Oppgave 5 </vt:lpstr>
      <vt:lpstr>PowerPoint Presentation</vt:lpstr>
      <vt:lpstr>Oppgave 6</vt:lpstr>
      <vt:lpstr>Phishing</vt:lpstr>
      <vt:lpstr>Phishing</vt:lpstr>
      <vt:lpstr>Phishing</vt:lpstr>
      <vt:lpstr>Målrettet phishing</vt:lpstr>
      <vt:lpstr>Målrettet phishing</vt:lpstr>
      <vt:lpstr>Målrettet phishing</vt:lpstr>
      <vt:lpstr>PowerPoint Presentation</vt:lpstr>
      <vt:lpstr>PowerPoint Presentation</vt:lpstr>
      <vt:lpstr>PowerPoint Presentation</vt:lpstr>
      <vt:lpstr>PowerPoint Presentation</vt:lpstr>
      <vt:lpstr>Takk for i dag!</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Steinar Skogheim</dc:creator>
  <cp:lastModifiedBy>Steinar Skogheim</cp:lastModifiedBy>
  <cp:revision>39</cp:revision>
  <cp:lastPrinted>2019-05-21T11:44:06Z</cp:lastPrinted>
  <dcterms:created xsi:type="dcterms:W3CDTF">2018-10-31T07:21:26Z</dcterms:created>
  <dcterms:modified xsi:type="dcterms:W3CDTF">2020-05-04T18:53:40Z</dcterms:modified>
</cp:coreProperties>
</file>