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13728E-34CA-47DE-A190-92F3D8346E24}" v="146" dt="2023-11-30T11:58:33.485"/>
    <p1510:client id="{4D2FF97E-8F6D-49E8-8186-EBED9EBAE71A}" v="1" dt="2023-11-30T11:47:22.921"/>
    <p1510:client id="{577035EE-BDA6-4D8F-A396-3EAB235AB9FD}" v="83" dt="2023-11-30T12:20:59.4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e Egenberg" userId="5ebafe73-6984-4da6-88e3-9e679d6f0ef2" providerId="ADAL" clId="{4D2FF97E-8F6D-49E8-8186-EBED9EBAE71A}"/>
    <pc:docChg chg="undo custSel addSld modSld">
      <pc:chgData name="Lise Egenberg" userId="5ebafe73-6984-4da6-88e3-9e679d6f0ef2" providerId="ADAL" clId="{4D2FF97E-8F6D-49E8-8186-EBED9EBAE71A}" dt="2023-11-30T13:05:35.634" v="865" actId="20577"/>
      <pc:docMkLst>
        <pc:docMk/>
      </pc:docMkLst>
      <pc:sldChg chg="modSp mod">
        <pc:chgData name="Lise Egenberg" userId="5ebafe73-6984-4da6-88e3-9e679d6f0ef2" providerId="ADAL" clId="{4D2FF97E-8F6D-49E8-8186-EBED9EBAE71A}" dt="2023-11-30T11:47:53.438" v="790" actId="20577"/>
        <pc:sldMkLst>
          <pc:docMk/>
          <pc:sldMk cId="3432262552" sldId="256"/>
        </pc:sldMkLst>
        <pc:spChg chg="mod">
          <ac:chgData name="Lise Egenberg" userId="5ebafe73-6984-4da6-88e3-9e679d6f0ef2" providerId="ADAL" clId="{4D2FF97E-8F6D-49E8-8186-EBED9EBAE71A}" dt="2023-11-30T11:47:53.438" v="790" actId="20577"/>
          <ac:spMkLst>
            <pc:docMk/>
            <pc:sldMk cId="3432262552" sldId="256"/>
            <ac:spMk id="2" creationId="{A3830F89-E4DE-D31E-B0BD-C5A5E5E084F8}"/>
          </ac:spMkLst>
        </pc:spChg>
        <pc:spChg chg="mod">
          <ac:chgData name="Lise Egenberg" userId="5ebafe73-6984-4da6-88e3-9e679d6f0ef2" providerId="ADAL" clId="{4D2FF97E-8F6D-49E8-8186-EBED9EBAE71A}" dt="2023-11-30T11:28:01.553" v="738"/>
          <ac:spMkLst>
            <pc:docMk/>
            <pc:sldMk cId="3432262552" sldId="256"/>
            <ac:spMk id="3" creationId="{14A3ECD3-24AA-F166-CA2D-124932F22764}"/>
          </ac:spMkLst>
        </pc:spChg>
      </pc:sldChg>
      <pc:sldChg chg="modSp mod">
        <pc:chgData name="Lise Egenberg" userId="5ebafe73-6984-4da6-88e3-9e679d6f0ef2" providerId="ADAL" clId="{4D2FF97E-8F6D-49E8-8186-EBED9EBAE71A}" dt="2023-11-30T11:48:24.832" v="800" actId="20577"/>
        <pc:sldMkLst>
          <pc:docMk/>
          <pc:sldMk cId="3839303037" sldId="257"/>
        </pc:sldMkLst>
        <pc:spChg chg="mod">
          <ac:chgData name="Lise Egenberg" userId="5ebafe73-6984-4da6-88e3-9e679d6f0ef2" providerId="ADAL" clId="{4D2FF97E-8F6D-49E8-8186-EBED9EBAE71A}" dt="2023-11-30T11:48:24.832" v="800" actId="20577"/>
          <ac:spMkLst>
            <pc:docMk/>
            <pc:sldMk cId="3839303037" sldId="257"/>
            <ac:spMk id="3" creationId="{6C3A3623-4E6E-C622-CB19-D37EA8E7E00A}"/>
          </ac:spMkLst>
        </pc:spChg>
      </pc:sldChg>
      <pc:sldChg chg="modSp mod">
        <pc:chgData name="Lise Egenberg" userId="5ebafe73-6984-4da6-88e3-9e679d6f0ef2" providerId="ADAL" clId="{4D2FF97E-8F6D-49E8-8186-EBED9EBAE71A}" dt="2023-11-30T11:45:53.214" v="743" actId="20577"/>
        <pc:sldMkLst>
          <pc:docMk/>
          <pc:sldMk cId="194870090" sldId="258"/>
        </pc:sldMkLst>
        <pc:spChg chg="mod">
          <ac:chgData name="Lise Egenberg" userId="5ebafe73-6984-4da6-88e3-9e679d6f0ef2" providerId="ADAL" clId="{4D2FF97E-8F6D-49E8-8186-EBED9EBAE71A}" dt="2023-11-30T11:17:40.268" v="509" actId="20577"/>
          <ac:spMkLst>
            <pc:docMk/>
            <pc:sldMk cId="194870090" sldId="258"/>
            <ac:spMk id="2" creationId="{19E28330-5A65-08A4-8352-7ABD929B862B}"/>
          </ac:spMkLst>
        </pc:spChg>
        <pc:spChg chg="mod">
          <ac:chgData name="Lise Egenberg" userId="5ebafe73-6984-4da6-88e3-9e679d6f0ef2" providerId="ADAL" clId="{4D2FF97E-8F6D-49E8-8186-EBED9EBAE71A}" dt="2023-11-30T11:45:53.214" v="743" actId="20577"/>
          <ac:spMkLst>
            <pc:docMk/>
            <pc:sldMk cId="194870090" sldId="258"/>
            <ac:spMk id="3" creationId="{06809C20-7046-8038-5806-A7886EDB580C}"/>
          </ac:spMkLst>
        </pc:spChg>
      </pc:sldChg>
      <pc:sldChg chg="modSp new mod">
        <pc:chgData name="Lise Egenberg" userId="5ebafe73-6984-4da6-88e3-9e679d6f0ef2" providerId="ADAL" clId="{4D2FF97E-8F6D-49E8-8186-EBED9EBAE71A}" dt="2023-11-30T13:05:35.634" v="865" actId="20577"/>
        <pc:sldMkLst>
          <pc:docMk/>
          <pc:sldMk cId="2598487058" sldId="259"/>
        </pc:sldMkLst>
        <pc:spChg chg="mod">
          <ac:chgData name="Lise Egenberg" userId="5ebafe73-6984-4da6-88e3-9e679d6f0ef2" providerId="ADAL" clId="{4D2FF97E-8F6D-49E8-8186-EBED9EBAE71A}" dt="2023-11-30T09:49:43.617" v="161" actId="20577"/>
          <ac:spMkLst>
            <pc:docMk/>
            <pc:sldMk cId="2598487058" sldId="259"/>
            <ac:spMk id="2" creationId="{F548075B-966F-4D0D-0A57-877FEE79AD1D}"/>
          </ac:spMkLst>
        </pc:spChg>
        <pc:spChg chg="mod">
          <ac:chgData name="Lise Egenberg" userId="5ebafe73-6984-4da6-88e3-9e679d6f0ef2" providerId="ADAL" clId="{4D2FF97E-8F6D-49E8-8186-EBED9EBAE71A}" dt="2023-11-30T13:05:35.634" v="865" actId="20577"/>
          <ac:spMkLst>
            <pc:docMk/>
            <pc:sldMk cId="2598487058" sldId="259"/>
            <ac:spMk id="3" creationId="{5A1BF488-F478-6E11-754A-1E02D00E030A}"/>
          </ac:spMkLst>
        </pc:spChg>
      </pc:sldChg>
      <pc:sldChg chg="addSp delSp modSp new mod setBg addAnim delAnim">
        <pc:chgData name="Lise Egenberg" userId="5ebafe73-6984-4da6-88e3-9e679d6f0ef2" providerId="ADAL" clId="{4D2FF97E-8F6D-49E8-8186-EBED9EBAE71A}" dt="2023-11-30T11:47:37.214" v="783" actId="26606"/>
        <pc:sldMkLst>
          <pc:docMk/>
          <pc:sldMk cId="1177445396" sldId="260"/>
        </pc:sldMkLst>
        <pc:spChg chg="mod">
          <ac:chgData name="Lise Egenberg" userId="5ebafe73-6984-4da6-88e3-9e679d6f0ef2" providerId="ADAL" clId="{4D2FF97E-8F6D-49E8-8186-EBED9EBAE71A}" dt="2023-11-30T11:47:37.214" v="783" actId="26606"/>
          <ac:spMkLst>
            <pc:docMk/>
            <pc:sldMk cId="1177445396" sldId="260"/>
            <ac:spMk id="2" creationId="{7CC023F5-AC4B-53FE-7956-E2230CA93CBB}"/>
          </ac:spMkLst>
        </pc:spChg>
        <pc:spChg chg="del">
          <ac:chgData name="Lise Egenberg" userId="5ebafe73-6984-4da6-88e3-9e679d6f0ef2" providerId="ADAL" clId="{4D2FF97E-8F6D-49E8-8186-EBED9EBAE71A}" dt="2023-11-30T11:46:25.371" v="745" actId="26606"/>
          <ac:spMkLst>
            <pc:docMk/>
            <pc:sldMk cId="1177445396" sldId="260"/>
            <ac:spMk id="3" creationId="{7D4DA8F2-21D1-20DB-2E9A-C5F43772F9CB}"/>
          </ac:spMkLst>
        </pc:spChg>
        <pc:spChg chg="add del">
          <ac:chgData name="Lise Egenberg" userId="5ebafe73-6984-4da6-88e3-9e679d6f0ef2" providerId="ADAL" clId="{4D2FF97E-8F6D-49E8-8186-EBED9EBAE71A}" dt="2023-11-30T11:47:07.309" v="776" actId="26606"/>
          <ac:spMkLst>
            <pc:docMk/>
            <pc:sldMk cId="1177445396" sldId="260"/>
            <ac:spMk id="8" creationId="{0BABF38A-8A0D-492E-BD20-6CF4D46B50BD}"/>
          </ac:spMkLst>
        </pc:spChg>
        <pc:spChg chg="add del">
          <ac:chgData name="Lise Egenberg" userId="5ebafe73-6984-4da6-88e3-9e679d6f0ef2" providerId="ADAL" clId="{4D2FF97E-8F6D-49E8-8186-EBED9EBAE71A}" dt="2023-11-30T11:47:07.309" v="776" actId="26606"/>
          <ac:spMkLst>
            <pc:docMk/>
            <pc:sldMk cId="1177445396" sldId="260"/>
            <ac:spMk id="12" creationId="{2D924463-4DB7-437D-85B1-7EE5042DE522}"/>
          </ac:spMkLst>
        </pc:spChg>
        <pc:spChg chg="add del">
          <ac:chgData name="Lise Egenberg" userId="5ebafe73-6984-4da6-88e3-9e679d6f0ef2" providerId="ADAL" clId="{4D2FF97E-8F6D-49E8-8186-EBED9EBAE71A}" dt="2023-11-30T11:47:07.309" v="776" actId="26606"/>
          <ac:spMkLst>
            <pc:docMk/>
            <pc:sldMk cId="1177445396" sldId="260"/>
            <ac:spMk id="14" creationId="{4684E975-303E-47A8-B594-8B8635D99CF5}"/>
          </ac:spMkLst>
        </pc:spChg>
        <pc:spChg chg="add del">
          <ac:chgData name="Lise Egenberg" userId="5ebafe73-6984-4da6-88e3-9e679d6f0ef2" providerId="ADAL" clId="{4D2FF97E-8F6D-49E8-8186-EBED9EBAE71A}" dt="2023-11-30T11:47:07.309" v="776" actId="26606"/>
          <ac:spMkLst>
            <pc:docMk/>
            <pc:sldMk cId="1177445396" sldId="260"/>
            <ac:spMk id="20" creationId="{5619E882-12EA-4946-A93B-09E6EA13760F}"/>
          </ac:spMkLst>
        </pc:spChg>
        <pc:spChg chg="add del">
          <ac:chgData name="Lise Egenberg" userId="5ebafe73-6984-4da6-88e3-9e679d6f0ef2" providerId="ADAL" clId="{4D2FF97E-8F6D-49E8-8186-EBED9EBAE71A}" dt="2023-11-30T11:47:37.214" v="783" actId="26606"/>
          <ac:spMkLst>
            <pc:docMk/>
            <pc:sldMk cId="1177445396" sldId="260"/>
            <ac:spMk id="25" creationId="{0BABF38A-8A0D-492E-BD20-6CF4D46B50BD}"/>
          </ac:spMkLst>
        </pc:spChg>
        <pc:spChg chg="add del">
          <ac:chgData name="Lise Egenberg" userId="5ebafe73-6984-4da6-88e3-9e679d6f0ef2" providerId="ADAL" clId="{4D2FF97E-8F6D-49E8-8186-EBED9EBAE71A}" dt="2023-11-30T11:47:37.214" v="783" actId="26606"/>
          <ac:spMkLst>
            <pc:docMk/>
            <pc:sldMk cId="1177445396" sldId="260"/>
            <ac:spMk id="29" creationId="{2D924463-4DB7-437D-85B1-7EE5042DE522}"/>
          </ac:spMkLst>
        </pc:spChg>
        <pc:spChg chg="add del">
          <ac:chgData name="Lise Egenberg" userId="5ebafe73-6984-4da6-88e3-9e679d6f0ef2" providerId="ADAL" clId="{4D2FF97E-8F6D-49E8-8186-EBED9EBAE71A}" dt="2023-11-30T11:47:37.214" v="783" actId="26606"/>
          <ac:spMkLst>
            <pc:docMk/>
            <pc:sldMk cId="1177445396" sldId="260"/>
            <ac:spMk id="31" creationId="{9F108545-2EA9-4B3E-915B-295949608005}"/>
          </ac:spMkLst>
        </pc:spChg>
        <pc:spChg chg="add del">
          <ac:chgData name="Lise Egenberg" userId="5ebafe73-6984-4da6-88e3-9e679d6f0ef2" providerId="ADAL" clId="{4D2FF97E-8F6D-49E8-8186-EBED9EBAE71A}" dt="2023-11-30T11:47:37.198" v="782" actId="26606"/>
          <ac:spMkLst>
            <pc:docMk/>
            <pc:sldMk cId="1177445396" sldId="260"/>
            <ac:spMk id="40" creationId="{0BABF38A-8A0D-492E-BD20-6CF4D46B50BD}"/>
          </ac:spMkLst>
        </pc:spChg>
        <pc:spChg chg="add del">
          <ac:chgData name="Lise Egenberg" userId="5ebafe73-6984-4da6-88e3-9e679d6f0ef2" providerId="ADAL" clId="{4D2FF97E-8F6D-49E8-8186-EBED9EBAE71A}" dt="2023-11-30T11:47:37.198" v="782" actId="26606"/>
          <ac:spMkLst>
            <pc:docMk/>
            <pc:sldMk cId="1177445396" sldId="260"/>
            <ac:spMk id="44" creationId="{2D924463-4DB7-437D-85B1-7EE5042DE522}"/>
          </ac:spMkLst>
        </pc:spChg>
        <pc:spChg chg="add del">
          <ac:chgData name="Lise Egenberg" userId="5ebafe73-6984-4da6-88e3-9e679d6f0ef2" providerId="ADAL" clId="{4D2FF97E-8F6D-49E8-8186-EBED9EBAE71A}" dt="2023-11-30T11:47:37.198" v="782" actId="26606"/>
          <ac:spMkLst>
            <pc:docMk/>
            <pc:sldMk cId="1177445396" sldId="260"/>
            <ac:spMk id="46" creationId="{C8884498-8C0E-4CE3-A52C-4D46CFCBD241}"/>
          </ac:spMkLst>
        </pc:spChg>
        <pc:spChg chg="add">
          <ac:chgData name="Lise Egenberg" userId="5ebafe73-6984-4da6-88e3-9e679d6f0ef2" providerId="ADAL" clId="{4D2FF97E-8F6D-49E8-8186-EBED9EBAE71A}" dt="2023-11-30T11:47:37.214" v="783" actId="26606"/>
          <ac:spMkLst>
            <pc:docMk/>
            <pc:sldMk cId="1177445396" sldId="260"/>
            <ac:spMk id="52" creationId="{0BABF38A-8A0D-492E-BD20-6CF4D46B50BD}"/>
          </ac:spMkLst>
        </pc:spChg>
        <pc:spChg chg="add">
          <ac:chgData name="Lise Egenberg" userId="5ebafe73-6984-4da6-88e3-9e679d6f0ef2" providerId="ADAL" clId="{4D2FF97E-8F6D-49E8-8186-EBED9EBAE71A}" dt="2023-11-30T11:47:37.214" v="783" actId="26606"/>
          <ac:spMkLst>
            <pc:docMk/>
            <pc:sldMk cId="1177445396" sldId="260"/>
            <ac:spMk id="54" creationId="{DE61FBD7-E37C-4B38-BE44-A6D4978D7486}"/>
          </ac:spMkLst>
        </pc:spChg>
        <pc:spChg chg="add">
          <ac:chgData name="Lise Egenberg" userId="5ebafe73-6984-4da6-88e3-9e679d6f0ef2" providerId="ADAL" clId="{4D2FF97E-8F6D-49E8-8186-EBED9EBAE71A}" dt="2023-11-30T11:47:37.214" v="783" actId="26606"/>
          <ac:spMkLst>
            <pc:docMk/>
            <pc:sldMk cId="1177445396" sldId="260"/>
            <ac:spMk id="55" creationId="{40E570E6-D005-4FEB-A3F2-9837EB9B70F7}"/>
          </ac:spMkLst>
        </pc:spChg>
        <pc:grpChg chg="add del">
          <ac:chgData name="Lise Egenberg" userId="5ebafe73-6984-4da6-88e3-9e679d6f0ef2" providerId="ADAL" clId="{4D2FF97E-8F6D-49E8-8186-EBED9EBAE71A}" dt="2023-11-30T11:47:07.309" v="776" actId="26606"/>
          <ac:grpSpMkLst>
            <pc:docMk/>
            <pc:sldMk cId="1177445396" sldId="260"/>
            <ac:grpSpMk id="16" creationId="{EFE09A4F-A15B-47D3-8D0C-5312542A288D}"/>
          </ac:grpSpMkLst>
        </pc:grpChg>
        <pc:grpChg chg="add del">
          <ac:chgData name="Lise Egenberg" userId="5ebafe73-6984-4da6-88e3-9e679d6f0ef2" providerId="ADAL" clId="{4D2FF97E-8F6D-49E8-8186-EBED9EBAE71A}" dt="2023-11-30T11:47:37.214" v="783" actId="26606"/>
          <ac:grpSpMkLst>
            <pc:docMk/>
            <pc:sldMk cId="1177445396" sldId="260"/>
            <ac:grpSpMk id="33" creationId="{E014A1C6-ABE4-4764-8CAC-9D4DFBED38BB}"/>
          </ac:grpSpMkLst>
        </pc:grpChg>
        <pc:grpChg chg="add del">
          <ac:chgData name="Lise Egenberg" userId="5ebafe73-6984-4da6-88e3-9e679d6f0ef2" providerId="ADAL" clId="{4D2FF97E-8F6D-49E8-8186-EBED9EBAE71A}" dt="2023-11-30T11:47:37.198" v="782" actId="26606"/>
          <ac:grpSpMkLst>
            <pc:docMk/>
            <pc:sldMk cId="1177445396" sldId="260"/>
            <ac:grpSpMk id="48" creationId="{13CD130A-643A-4D11-9D36-1A18E7473DF4}"/>
          </ac:grpSpMkLst>
        </pc:grpChg>
        <pc:grpChg chg="add">
          <ac:chgData name="Lise Egenberg" userId="5ebafe73-6984-4da6-88e3-9e679d6f0ef2" providerId="ADAL" clId="{4D2FF97E-8F6D-49E8-8186-EBED9EBAE71A}" dt="2023-11-30T11:47:37.214" v="783" actId="26606"/>
          <ac:grpSpMkLst>
            <pc:docMk/>
            <pc:sldMk cId="1177445396" sldId="260"/>
            <ac:grpSpMk id="56" creationId="{BFF9BF72-D4F7-4510-A3FC-3DD520F89829}"/>
          </ac:grpSpMkLst>
        </pc:grpChg>
        <pc:picChg chg="add del">
          <ac:chgData name="Lise Egenberg" userId="5ebafe73-6984-4da6-88e3-9e679d6f0ef2" providerId="ADAL" clId="{4D2FF97E-8F6D-49E8-8186-EBED9EBAE71A}" dt="2023-11-30T11:47:07.309" v="776" actId="26606"/>
          <ac:picMkLst>
            <pc:docMk/>
            <pc:sldMk cId="1177445396" sldId="260"/>
            <ac:picMk id="10" creationId="{BC526B7A-4801-4FD1-95C8-03AF22629E87}"/>
          </ac:picMkLst>
        </pc:picChg>
        <pc:picChg chg="add del">
          <ac:chgData name="Lise Egenberg" userId="5ebafe73-6984-4da6-88e3-9e679d6f0ef2" providerId="ADAL" clId="{4D2FF97E-8F6D-49E8-8186-EBED9EBAE71A}" dt="2023-11-30T11:47:37.214" v="783" actId="26606"/>
          <ac:picMkLst>
            <pc:docMk/>
            <pc:sldMk cId="1177445396" sldId="260"/>
            <ac:picMk id="27" creationId="{BC526B7A-4801-4FD1-95C8-03AF22629E87}"/>
          </ac:picMkLst>
        </pc:picChg>
        <pc:picChg chg="add del">
          <ac:chgData name="Lise Egenberg" userId="5ebafe73-6984-4da6-88e3-9e679d6f0ef2" providerId="ADAL" clId="{4D2FF97E-8F6D-49E8-8186-EBED9EBAE71A}" dt="2023-11-30T11:47:37.198" v="782" actId="26606"/>
          <ac:picMkLst>
            <pc:docMk/>
            <pc:sldMk cId="1177445396" sldId="260"/>
            <ac:picMk id="42" creationId="{BC526B7A-4801-4FD1-95C8-03AF22629E87}"/>
          </ac:picMkLst>
        </pc:picChg>
        <pc:picChg chg="add">
          <ac:chgData name="Lise Egenberg" userId="5ebafe73-6984-4da6-88e3-9e679d6f0ef2" providerId="ADAL" clId="{4D2FF97E-8F6D-49E8-8186-EBED9EBAE71A}" dt="2023-11-30T11:47:37.214" v="783" actId="26606"/>
          <ac:picMkLst>
            <pc:docMk/>
            <pc:sldMk cId="1177445396" sldId="260"/>
            <ac:picMk id="53" creationId="{BC526B7A-4801-4FD1-95C8-03AF22629E87}"/>
          </ac:picMkLst>
        </pc:picChg>
      </pc:sldChg>
    </pc:docChg>
  </pc:docChgLst>
  <pc:docChgLst>
    <pc:chgData name="Thao Elizabeth Nguyen" userId="S::ttenguye@uio.no::00300f7a-d5ae-4ae6-a78f-e77d88d02b53" providerId="AD" clId="Web-{1C13728E-34CA-47DE-A190-92F3D8346E24}"/>
    <pc:docChg chg="modSld">
      <pc:chgData name="Thao Elizabeth Nguyen" userId="S::ttenguye@uio.no::00300f7a-d5ae-4ae6-a78f-e77d88d02b53" providerId="AD" clId="Web-{1C13728E-34CA-47DE-A190-92F3D8346E24}" dt="2023-11-30T11:58:33.485" v="144" actId="20577"/>
      <pc:docMkLst>
        <pc:docMk/>
      </pc:docMkLst>
      <pc:sldChg chg="modSp">
        <pc:chgData name="Thao Elizabeth Nguyen" userId="S::ttenguye@uio.no::00300f7a-d5ae-4ae6-a78f-e77d88d02b53" providerId="AD" clId="Web-{1C13728E-34CA-47DE-A190-92F3D8346E24}" dt="2023-11-30T11:56:23.343" v="46" actId="20577"/>
        <pc:sldMkLst>
          <pc:docMk/>
          <pc:sldMk cId="3839303037" sldId="257"/>
        </pc:sldMkLst>
        <pc:spChg chg="mod">
          <ac:chgData name="Thao Elizabeth Nguyen" userId="S::ttenguye@uio.no::00300f7a-d5ae-4ae6-a78f-e77d88d02b53" providerId="AD" clId="Web-{1C13728E-34CA-47DE-A190-92F3D8346E24}" dt="2023-11-30T11:56:23.343" v="46" actId="20577"/>
          <ac:spMkLst>
            <pc:docMk/>
            <pc:sldMk cId="3839303037" sldId="257"/>
            <ac:spMk id="3" creationId="{6C3A3623-4E6E-C622-CB19-D37EA8E7E00A}"/>
          </ac:spMkLst>
        </pc:spChg>
      </pc:sldChg>
      <pc:sldChg chg="modSp">
        <pc:chgData name="Thao Elizabeth Nguyen" userId="S::ttenguye@uio.no::00300f7a-d5ae-4ae6-a78f-e77d88d02b53" providerId="AD" clId="Web-{1C13728E-34CA-47DE-A190-92F3D8346E24}" dt="2023-11-30T11:58:33.485" v="144" actId="20577"/>
        <pc:sldMkLst>
          <pc:docMk/>
          <pc:sldMk cId="2598487058" sldId="259"/>
        </pc:sldMkLst>
        <pc:spChg chg="mod">
          <ac:chgData name="Thao Elizabeth Nguyen" userId="S::ttenguye@uio.no::00300f7a-d5ae-4ae6-a78f-e77d88d02b53" providerId="AD" clId="Web-{1C13728E-34CA-47DE-A190-92F3D8346E24}" dt="2023-11-30T11:57:47.172" v="109" actId="20577"/>
          <ac:spMkLst>
            <pc:docMk/>
            <pc:sldMk cId="2598487058" sldId="259"/>
            <ac:spMk id="2" creationId="{F548075B-966F-4D0D-0A57-877FEE79AD1D}"/>
          </ac:spMkLst>
        </pc:spChg>
        <pc:spChg chg="mod">
          <ac:chgData name="Thao Elizabeth Nguyen" userId="S::ttenguye@uio.no::00300f7a-d5ae-4ae6-a78f-e77d88d02b53" providerId="AD" clId="Web-{1C13728E-34CA-47DE-A190-92F3D8346E24}" dt="2023-11-30T11:58:33.485" v="144" actId="20577"/>
          <ac:spMkLst>
            <pc:docMk/>
            <pc:sldMk cId="2598487058" sldId="259"/>
            <ac:spMk id="3" creationId="{5A1BF488-F478-6E11-754A-1E02D00E030A}"/>
          </ac:spMkLst>
        </pc:spChg>
      </pc:sldChg>
    </pc:docChg>
  </pc:docChgLst>
  <pc:docChgLst>
    <pc:chgData name="Thao Elizabeth Nguyen" userId="S::ttenguye@uio.no::00300f7a-d5ae-4ae6-a78f-e77d88d02b53" providerId="AD" clId="Web-{577035EE-BDA6-4D8F-A396-3EAB235AB9FD}"/>
    <pc:docChg chg="modSld">
      <pc:chgData name="Thao Elizabeth Nguyen" userId="S::ttenguye@uio.no::00300f7a-d5ae-4ae6-a78f-e77d88d02b53" providerId="AD" clId="Web-{577035EE-BDA6-4D8F-A396-3EAB235AB9FD}" dt="2023-11-30T12:20:59.457" v="82" actId="20577"/>
      <pc:docMkLst>
        <pc:docMk/>
      </pc:docMkLst>
      <pc:sldChg chg="modSp">
        <pc:chgData name="Thao Elizabeth Nguyen" userId="S::ttenguye@uio.no::00300f7a-d5ae-4ae6-a78f-e77d88d02b53" providerId="AD" clId="Web-{577035EE-BDA6-4D8F-A396-3EAB235AB9FD}" dt="2023-11-30T12:20:59.457" v="82" actId="20577"/>
        <pc:sldMkLst>
          <pc:docMk/>
          <pc:sldMk cId="2598487058" sldId="259"/>
        </pc:sldMkLst>
        <pc:spChg chg="mod">
          <ac:chgData name="Thao Elizabeth Nguyen" userId="S::ttenguye@uio.no::00300f7a-d5ae-4ae6-a78f-e77d88d02b53" providerId="AD" clId="Web-{577035EE-BDA6-4D8F-A396-3EAB235AB9FD}" dt="2023-11-30T12:20:59.457" v="82" actId="20577"/>
          <ac:spMkLst>
            <pc:docMk/>
            <pc:sldMk cId="2598487058" sldId="259"/>
            <ac:spMk id="3" creationId="{5A1BF488-F478-6E11-754A-1E02D00E030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873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90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84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91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42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5" y="1825625"/>
            <a:ext cx="556110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6110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774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125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666999"/>
            <a:ext cx="5532319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561106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11/30/2023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65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8693" y="6416675"/>
            <a:ext cx="2921715" cy="365125"/>
          </a:xfrm>
        </p:spPr>
        <p:txBody>
          <a:bodyPr/>
          <a:lstStyle/>
          <a:p>
            <a:fld id="{3AB41CFF-90C9-47B3-9DA1-F2BF8D839F7E}" type="datetime1">
              <a:rPr lang="en-US" smtClean="0"/>
              <a:t>11/30/2023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2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11/30/2023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01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7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6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25450"/>
            <a:ext cx="112746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694" y="1949450"/>
            <a:ext cx="11274612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8694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166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0106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BC526B7A-4801-4FD1-95C8-03AF22629E8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68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5" r:id="rId8"/>
    <p:sldLayoutId id="2147483732" r:id="rId9"/>
    <p:sldLayoutId id="2147483733" r:id="rId10"/>
    <p:sldLayoutId id="2147483734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nevrosquad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7FDDF72-DE39-4F99-A3C1-DD9D7815D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4ECE80-3AD1-450C-B62A-98788F1939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" name="Picture 3" descr="Abstrakt røykbakgrunn">
            <a:extLst>
              <a:ext uri="{FF2B5EF4-FFF2-40B4-BE49-F238E27FC236}">
                <a16:creationId xmlns:a16="http://schemas.microsoft.com/office/drawing/2014/main" id="{BC1C06A0-7330-90B0-1F7C-FE286911FD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6398" r="-1" b="9011"/>
          <a:stretch/>
        </p:blipFill>
        <p:spPr>
          <a:xfrm>
            <a:off x="3048" y="10"/>
            <a:ext cx="12188952" cy="6856614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B9632603-447F-4389-863D-9820DB9915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V="1">
            <a:off x="6951981" y="0"/>
            <a:ext cx="5236971" cy="6858001"/>
            <a:chOff x="6951981" y="0"/>
            <a:chExt cx="5236971" cy="6858001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54F4BB5-9639-4525-A748-2B2D8FDB10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951981" y="692703"/>
              <a:ext cx="5236971" cy="6165298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4D9AF55E-83EF-4A42-A236-590299A7B9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3">
              <a:alphaModFix amt="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54" b="19117"/>
            <a:stretch/>
          </p:blipFill>
          <p:spPr>
            <a:xfrm rot="16200000" flipH="1">
              <a:off x="7618603" y="-373126"/>
              <a:ext cx="4197223" cy="4943475"/>
            </a:xfrm>
            <a:prstGeom prst="rect">
              <a:avLst/>
            </a:prstGeom>
          </p:spPr>
        </p:pic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A3830F89-E4DE-D31E-B0BD-C5A5E5E084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6275" y="744909"/>
            <a:ext cx="10190071" cy="3145855"/>
          </a:xfrm>
        </p:spPr>
        <p:txBody>
          <a:bodyPr anchor="b">
            <a:normAutofit/>
          </a:bodyPr>
          <a:lstStyle/>
          <a:p>
            <a:r>
              <a:rPr lang="nb-NO" sz="5200">
                <a:solidFill>
                  <a:srgbClr val="FFFFFF"/>
                </a:solidFill>
              </a:rPr>
              <a:t>Nevrodivergent studentforening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4A3ECD3-24AA-F166-CA2D-124932F227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8708" y="4069780"/>
            <a:ext cx="9781327" cy="2056617"/>
          </a:xfrm>
        </p:spPr>
        <p:txBody>
          <a:bodyPr anchor="t">
            <a:normAutofit/>
          </a:bodyPr>
          <a:lstStyle/>
          <a:p>
            <a:r>
              <a:rPr lang="nb-NO" sz="2200">
                <a:solidFill>
                  <a:srgbClr val="FFFFFF"/>
                </a:solidFill>
              </a:rPr>
              <a:t>Ved Jakob Jensen Høiberg Lerheim</a:t>
            </a:r>
          </a:p>
        </p:txBody>
      </p:sp>
    </p:spTree>
    <p:extLst>
      <p:ext uri="{BB962C8B-B14F-4D97-AF65-F5344CB8AC3E}">
        <p14:creationId xmlns:p14="http://schemas.microsoft.com/office/powerpoint/2010/main" val="3432262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B1E0C8-C7A3-21E0-E781-ADBDDA6CB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Litt om foreningen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C3A3623-4E6E-C622-CB19-D37EA8E7E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Oppstart</a:t>
            </a:r>
          </a:p>
          <a:p>
            <a:r>
              <a:rPr lang="nb-NO"/>
              <a:t>Bakgrunn for oppstart</a:t>
            </a:r>
          </a:p>
          <a:p>
            <a:r>
              <a:rPr lang="nb-NO"/>
              <a:t>Formål</a:t>
            </a:r>
          </a:p>
          <a:p>
            <a:r>
              <a:rPr lang="nb-NO"/>
              <a:t>Antall medlemmer 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/>
              <a:t>Medlemsfordeling mellom læresteder i Oslo</a:t>
            </a:r>
          </a:p>
          <a:p>
            <a:r>
              <a:rPr lang="nb-NO"/>
              <a:t>Arbeid i foreningen </a:t>
            </a:r>
          </a:p>
          <a:p>
            <a:r>
              <a:rPr lang="nb-NO"/>
              <a:t>Aktiviteter</a:t>
            </a:r>
          </a:p>
        </p:txBody>
      </p:sp>
    </p:spTree>
    <p:extLst>
      <p:ext uri="{BB962C8B-B14F-4D97-AF65-F5344CB8AC3E}">
        <p14:creationId xmlns:p14="http://schemas.microsoft.com/office/powerpoint/2010/main" val="3839303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9E28330-5A65-08A4-8352-7ABD929B8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Studenter med ADHD ved UiO	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6809C20-7046-8038-5806-A7886EDB5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Utfordringer for studenter med ADHD</a:t>
            </a:r>
          </a:p>
          <a:p>
            <a:r>
              <a:rPr lang="nb-NO"/>
              <a:t>Tilrettelegging for studenter med ADHD</a:t>
            </a:r>
          </a:p>
          <a:p>
            <a:pPr lvl="1"/>
            <a:r>
              <a:rPr lang="nb-NO"/>
              <a:t>Eksamen</a:t>
            </a:r>
          </a:p>
          <a:p>
            <a:pPr lvl="1"/>
            <a:r>
              <a:rPr lang="nb-NO"/>
              <a:t>Studiehverdagen </a:t>
            </a:r>
          </a:p>
          <a:p>
            <a:r>
              <a:rPr lang="nb-NO"/>
              <a:t> Behov</a:t>
            </a:r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870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48075B-966F-4D0D-0A57-877FEE79A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Tips og innspill fra foreningen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A1BF488-F478-6E11-754A-1E02D00E0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4" y="1939925"/>
            <a:ext cx="11274612" cy="41957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Hvordan skape en god og inkluderende studiehverdag for studenter med ADHD? </a:t>
            </a:r>
          </a:p>
          <a:p>
            <a:r>
              <a:rPr lang="nb-NO" dirty="0"/>
              <a:t>Hva bør studieveiledere tenke på ved kontakt og dialog med disse studentene?</a:t>
            </a:r>
          </a:p>
          <a:p>
            <a:r>
              <a:rPr lang="nb-NO" dirty="0"/>
              <a:t>Hvordan kan UiO nå ut med relevant informasjon?</a:t>
            </a:r>
          </a:p>
          <a:p>
            <a:r>
              <a:rPr lang="nb-NO" dirty="0"/>
              <a:t>Samarbeid </a:t>
            </a:r>
            <a:r>
              <a:rPr lang="nb-NO"/>
              <a:t>med UiO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98487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39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53" name="Picture 41">
            <a:extLst>
              <a:ext uri="{FF2B5EF4-FFF2-40B4-BE49-F238E27FC236}">
                <a16:creationId xmlns:a16="http://schemas.microsoft.com/office/drawing/2014/main" id="{BC526B7A-4801-4FD1-95C8-03AF22629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  <p:sp useBgFill="1">
        <p:nvSpPr>
          <p:cNvPr id="54" name="Rectangle 43">
            <a:extLst>
              <a:ext uri="{FF2B5EF4-FFF2-40B4-BE49-F238E27FC236}">
                <a16:creationId xmlns:a16="http://schemas.microsoft.com/office/drawing/2014/main" id="{DE61FBD7-E37C-4B38-BE44-A6D4978D7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55" name="Rectangle 45">
            <a:extLst>
              <a:ext uri="{FF2B5EF4-FFF2-40B4-BE49-F238E27FC236}">
                <a16:creationId xmlns:a16="http://schemas.microsoft.com/office/drawing/2014/main" id="{40E570E6-D005-4FEB-A3F2-9837EB9B7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56" name="Group 47">
            <a:extLst>
              <a:ext uri="{FF2B5EF4-FFF2-40B4-BE49-F238E27FC236}">
                <a16:creationId xmlns:a16="http://schemas.microsoft.com/office/drawing/2014/main" id="{BFF9BF72-D4F7-4510-A3FC-3DD520F898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 flipV="1">
            <a:off x="6951981" y="1"/>
            <a:ext cx="5236971" cy="6858000"/>
            <a:chOff x="20829" y="1"/>
            <a:chExt cx="5236971" cy="6857999"/>
          </a:xfrm>
        </p:grpSpPr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E9914F4B-4DC0-49A2-A45D-52486987D0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29" y="692703"/>
              <a:ext cx="5236971" cy="6165297"/>
            </a:xfrm>
            <a:prstGeom prst="rect">
              <a:avLst/>
            </a:prstGeom>
          </p:spPr>
        </p:pic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795426B7-6385-4AD1-9878-5BB28190E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 rotWithShape="1">
            <a:blip r:embed="rId3">
              <a:duotone>
                <a:schemeClr val="accent6">
                  <a:shade val="45000"/>
                  <a:satMod val="135000"/>
                </a:schemeClr>
                <a:prstClr val="white"/>
              </a:duotone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154" b="19117"/>
            <a:stretch/>
          </p:blipFill>
          <p:spPr>
            <a:xfrm rot="5400000">
              <a:off x="393956" y="-373126"/>
              <a:ext cx="4197222" cy="4943475"/>
            </a:xfrm>
            <a:prstGeom prst="rect">
              <a:avLst/>
            </a:prstGeom>
          </p:spPr>
        </p:pic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7CC023F5-AC4B-53FE-7956-E2230CA93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4909"/>
            <a:ext cx="10591800" cy="315541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200"/>
              <a:t>Kontaktinformasjon</a:t>
            </a:r>
            <a:br>
              <a:rPr lang="en-US" sz="5200"/>
            </a:br>
            <a:r>
              <a:rPr lang="en-US" sz="5200">
                <a:hlinkClick r:id="rId4"/>
              </a:rPr>
              <a:t>nevrosquad@gmail.com</a:t>
            </a:r>
            <a:r>
              <a:rPr lang="en-US" sz="52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7445396"/>
      </p:ext>
    </p:extLst>
  </p:cSld>
  <p:clrMapOvr>
    <a:masterClrMapping/>
  </p:clrMapOvr>
</p:sld>
</file>

<file path=ppt/theme/theme1.xml><?xml version="1.0" encoding="utf-8"?>
<a:theme xmlns:a="http://schemas.openxmlformats.org/drawingml/2006/main" name="DappledVTI">
  <a:themeElements>
    <a:clrScheme name="AnalogousFromDarkSeedLeftStep">
      <a:dk1>
        <a:srgbClr val="000000"/>
      </a:dk1>
      <a:lt1>
        <a:srgbClr val="FFFFFF"/>
      </a:lt1>
      <a:dk2>
        <a:srgbClr val="301B2D"/>
      </a:dk2>
      <a:lt2>
        <a:srgbClr val="F0F3F2"/>
      </a:lt2>
      <a:accent1>
        <a:srgbClr val="E72983"/>
      </a:accent1>
      <a:accent2>
        <a:srgbClr val="D517C0"/>
      </a:accent2>
      <a:accent3>
        <a:srgbClr val="AD29E7"/>
      </a:accent3>
      <a:accent4>
        <a:srgbClr val="5725D7"/>
      </a:accent4>
      <a:accent5>
        <a:srgbClr val="2944E7"/>
      </a:accent5>
      <a:accent6>
        <a:srgbClr val="1781D5"/>
      </a:accent6>
      <a:hlink>
        <a:srgbClr val="433FBF"/>
      </a:hlink>
      <a:folHlink>
        <a:srgbClr val="7F7F7F"/>
      </a:folHlink>
    </a:clrScheme>
    <a:fontScheme name="Custom 67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ppledVTI" id="{204FEFAB-F02B-4FE8-B509-C50A618B972D}" vid="{7EAEADA8-5A8E-45B2-B0E4-448EC7E7A94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601e0c0-c06e-48c2-a207-04f585ac5e89" xsi:nil="true"/>
    <lcf76f155ced4ddcb4097134ff3c332f xmlns="a03a9f1d-4c4f-4d29-bc84-86a0bf7b256b">
      <Terms xmlns="http://schemas.microsoft.com/office/infopath/2007/PartnerControls"/>
    </lcf76f155ced4ddcb4097134ff3c332f>
    <SharedWithUsers xmlns="8601e0c0-c06e-48c2-a207-04f585ac5e89">
      <UserInfo>
        <DisplayName>Thao Elizabeth Nguyen</DisplayName>
        <AccountId>6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9F4302EC8D7F740BC99FD15FE325FFF" ma:contentTypeVersion="13" ma:contentTypeDescription="Opprett et nytt dokument." ma:contentTypeScope="" ma:versionID="f924e6c3fadca995cc21bc03478748f3">
  <xsd:schema xmlns:xsd="http://www.w3.org/2001/XMLSchema" xmlns:xs="http://www.w3.org/2001/XMLSchema" xmlns:p="http://schemas.microsoft.com/office/2006/metadata/properties" xmlns:ns2="a03a9f1d-4c4f-4d29-bc84-86a0bf7b256b" xmlns:ns3="8601e0c0-c06e-48c2-a207-04f585ac5e89" targetNamespace="http://schemas.microsoft.com/office/2006/metadata/properties" ma:root="true" ma:fieldsID="aa7ec45af2fc3b55ac94eaf925cf2213" ns2:_="" ns3:_="">
    <xsd:import namespace="a03a9f1d-4c4f-4d29-bc84-86a0bf7b256b"/>
    <xsd:import namespace="8601e0c0-c06e-48c2-a207-04f585ac5e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3a9f1d-4c4f-4d29-bc84-86a0bf7b25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Bildemerkelapper" ma:readOnly="false" ma:fieldId="{5cf76f15-5ced-4ddc-b409-7134ff3c332f}" ma:taxonomyMulti="true" ma:sspId="c22fd018-c39b-462c-89de-126a365ef1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01e0c0-c06e-48c2-a207-04f585ac5e8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7adb63ad-8c6d-43ba-b1ef-37ba86eacd66}" ma:internalName="TaxCatchAll" ma:showField="CatchAllData" ma:web="8601e0c0-c06e-48c2-a207-04f585ac5e8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EECF05-56E8-4129-A35B-EED983DF4F4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6370B5-AE12-404A-AFAA-CA52DC3784AC}">
  <ds:schemaRefs>
    <ds:schemaRef ds:uri="8601e0c0-c06e-48c2-a207-04f585ac5e89"/>
    <ds:schemaRef ds:uri="a03a9f1d-4c4f-4d29-bc84-86a0bf7b256b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C2F8E63-D1DA-4923-8CD1-22772A0A9F4A}">
  <ds:schemaRefs>
    <ds:schemaRef ds:uri="8601e0c0-c06e-48c2-a207-04f585ac5e89"/>
    <ds:schemaRef ds:uri="a03a9f1d-4c4f-4d29-bc84-86a0bf7b256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1" baseType="lpstr">
      <vt:lpstr>Arial</vt:lpstr>
      <vt:lpstr>Avenir Next LT Pro</vt:lpstr>
      <vt:lpstr>AvenirNext LT Pro Medium</vt:lpstr>
      <vt:lpstr>Courier New</vt:lpstr>
      <vt:lpstr>Sabon Next LT</vt:lpstr>
      <vt:lpstr>DappledVTI</vt:lpstr>
      <vt:lpstr>Nevrodivergent studentforening</vt:lpstr>
      <vt:lpstr>Litt om foreningen</vt:lpstr>
      <vt:lpstr>Studenter med ADHD ved UiO </vt:lpstr>
      <vt:lpstr>Tips og innspill fra foreningen</vt:lpstr>
      <vt:lpstr>Kontaktinformasjon nevrosquad@gmail.com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Nevrodivergent forening</dc:title>
  <dc:creator>Lise Egenberg</dc:creator>
  <cp:lastModifiedBy>Lise Egenberg</cp:lastModifiedBy>
  <cp:revision>1</cp:revision>
  <dcterms:created xsi:type="dcterms:W3CDTF">2023-11-30T09:43:27Z</dcterms:created>
  <dcterms:modified xsi:type="dcterms:W3CDTF">2023-11-30T13:05:37Z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0x01010059F4302EC8D7F740BC99FD15FE325FFF</vt:lpwstr>
  </property>
  <property fmtid="{D5CDD505-2E9C-101B-9397-08002B2CF9AE}" pid="3" name="MediaServiceImageTags">
    <vt:lpwstr/>
  </property>
</Properties>
</file>