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3" r:id="rId3"/>
    <p:sldId id="268" r:id="rId4"/>
    <p:sldId id="264" r:id="rId5"/>
    <p:sldId id="265" r:id="rId6"/>
    <p:sldId id="266" r:id="rId7"/>
    <p:sldId id="267" r:id="rId8"/>
  </p:sldIdLst>
  <p:sldSz cx="9144000" cy="5715000" type="screen16x10"/>
  <p:notesSz cx="6858000" cy="2495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0E750-D68A-12B4-2832-DC9066C74057}" v="22" dt="2019-01-17T08:57:2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8367" autoAdjust="0"/>
  </p:normalViewPr>
  <p:slideViewPr>
    <p:cSldViewPr snapToGrid="0">
      <p:cViewPr>
        <p:scale>
          <a:sx n="112" d="100"/>
          <a:sy n="112" d="100"/>
        </p:scale>
        <p:origin x="1128" y="510"/>
      </p:cViewPr>
      <p:guideLst>
        <p:guide orient="horz" pos="1800"/>
        <p:guide pos="672"/>
        <p:guide pos="5472"/>
        <p:guide pos="1008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Coh" userId="S::mirjanac@uio.no::178b99c6-1495-4946-a2ef-1ef7f56ce3d0" providerId="AD" clId="Web-{C2B28438-66E3-4E82-1CC8-90E8923E081C}"/>
    <pc:docChg chg="modSld">
      <pc:chgData name="Mirjana Coh" userId="S::mirjanac@uio.no::178b99c6-1495-4946-a2ef-1ef7f56ce3d0" providerId="AD" clId="Web-{C2B28438-66E3-4E82-1CC8-90E8923E081C}" dt="2018-10-15T09:13:35.430" v="14" actId="14100"/>
      <pc:docMkLst>
        <pc:docMk/>
      </pc:docMkLst>
      <pc:sldChg chg="modSp">
        <pc:chgData name="Mirjana Coh" userId="S::mirjanac@uio.no::178b99c6-1495-4946-a2ef-1ef7f56ce3d0" providerId="AD" clId="Web-{C2B28438-66E3-4E82-1CC8-90E8923E081C}" dt="2018-10-15T09:13:35.430" v="14" actId="14100"/>
        <pc:sldMkLst>
          <pc:docMk/>
          <pc:sldMk cId="0" sldId="256"/>
        </pc:sldMkLst>
        <pc:spChg chg="mod">
          <ac:chgData name="Mirjana Coh" userId="S::mirjanac@uio.no::178b99c6-1495-4946-a2ef-1ef7f56ce3d0" providerId="AD" clId="Web-{C2B28438-66E3-4E82-1CC8-90E8923E081C}" dt="2018-10-15T09:13:35.430" v="14" actId="14100"/>
          <ac:spMkLst>
            <pc:docMk/>
            <pc:sldMk cId="0" sldId="256"/>
            <ac:spMk id="5" creationId="{9AFAE09B-B6D3-424C-9AC3-82052C406775}"/>
          </ac:spMkLst>
        </pc:spChg>
      </pc:sldChg>
    </pc:docChg>
  </pc:docChgLst>
  <pc:docChgLst>
    <pc:chgData name="Mirjana Coh" userId="S::mirjanac@uio.no::178b99c6-1495-4946-a2ef-1ef7f56ce3d0" providerId="AD" clId="Web-{7D70E750-D68A-12B4-2832-DC9066C74057}"/>
    <pc:docChg chg="addSld delSld modSld sldOrd">
      <pc:chgData name="Mirjana Coh" userId="S::mirjanac@uio.no::178b99c6-1495-4946-a2ef-1ef7f56ce3d0" providerId="AD" clId="Web-{7D70E750-D68A-12B4-2832-DC9066C74057}" dt="2019-01-17T09:46:26.488" v="710"/>
      <pc:docMkLst>
        <pc:docMk/>
      </pc:docMkLst>
      <pc:sldChg chg="modSp">
        <pc:chgData name="Mirjana Coh" userId="S::mirjanac@uio.no::178b99c6-1495-4946-a2ef-1ef7f56ce3d0" providerId="AD" clId="Web-{7D70E750-D68A-12B4-2832-DC9066C74057}" dt="2019-01-17T08:54:15.917" v="2" actId="20577"/>
        <pc:sldMkLst>
          <pc:docMk/>
          <pc:sldMk cId="0" sldId="256"/>
        </pc:sldMkLst>
        <pc:spChg chg="mod">
          <ac:chgData name="Mirjana Coh" userId="S::mirjanac@uio.no::178b99c6-1495-4946-a2ef-1ef7f56ce3d0" providerId="AD" clId="Web-{7D70E750-D68A-12B4-2832-DC9066C74057}" dt="2019-01-17T08:54:15.917" v="2" actId="20577"/>
          <ac:spMkLst>
            <pc:docMk/>
            <pc:sldMk cId="0" sldId="256"/>
            <ac:spMk id="5" creationId="{9AFAE09B-B6D3-424C-9AC3-82052C406775}"/>
          </ac:spMkLst>
        </pc:spChg>
      </pc:sldChg>
      <pc:sldChg chg="modSp">
        <pc:chgData name="Mirjana Coh" userId="S::mirjanac@uio.no::178b99c6-1495-4946-a2ef-1ef7f56ce3d0" providerId="AD" clId="Web-{7D70E750-D68A-12B4-2832-DC9066C74057}" dt="2019-01-17T09:16:57.527" v="296" actId="20577"/>
        <pc:sldMkLst>
          <pc:docMk/>
          <pc:sldMk cId="0" sldId="257"/>
        </pc:sldMkLst>
        <pc:spChg chg="mod">
          <ac:chgData name="Mirjana Coh" userId="S::mirjanac@uio.no::178b99c6-1495-4946-a2ef-1ef7f56ce3d0" providerId="AD" clId="Web-{7D70E750-D68A-12B4-2832-DC9066C74057}" dt="2019-01-17T09:16:57.527" v="296" actId="20577"/>
          <ac:spMkLst>
            <pc:docMk/>
            <pc:sldMk cId="0" sldId="257"/>
            <ac:spMk id="16389" creationId="{00000000-0000-0000-0000-000000000000}"/>
          </ac:spMkLst>
        </pc:spChg>
      </pc:sldChg>
      <pc:sldChg chg="modSp">
        <pc:chgData name="Mirjana Coh" userId="S::mirjanac@uio.no::178b99c6-1495-4946-a2ef-1ef7f56ce3d0" providerId="AD" clId="Web-{7D70E750-D68A-12B4-2832-DC9066C74057}" dt="2019-01-17T09:02:25.110" v="103" actId="20577"/>
        <pc:sldMkLst>
          <pc:docMk/>
          <pc:sldMk cId="1155405410" sldId="258"/>
        </pc:sldMkLst>
        <pc:spChg chg="mod">
          <ac:chgData name="Mirjana Coh" userId="S::mirjanac@uio.no::178b99c6-1495-4946-a2ef-1ef7f56ce3d0" providerId="AD" clId="Web-{7D70E750-D68A-12B4-2832-DC9066C74057}" dt="2019-01-17T09:02:25.110" v="103" actId="20577"/>
          <ac:spMkLst>
            <pc:docMk/>
            <pc:sldMk cId="1155405410" sldId="258"/>
            <ac:spMk id="6" creationId="{00000000-0000-0000-0000-000000000000}"/>
          </ac:spMkLst>
        </pc:spChg>
      </pc:sldChg>
      <pc:sldChg chg="modSp">
        <pc:chgData name="Mirjana Coh" userId="S::mirjanac@uio.no::178b99c6-1495-4946-a2ef-1ef7f56ce3d0" providerId="AD" clId="Web-{7D70E750-D68A-12B4-2832-DC9066C74057}" dt="2019-01-17T09:05:05.190" v="146" actId="20577"/>
        <pc:sldMkLst>
          <pc:docMk/>
          <pc:sldMk cId="681851592" sldId="259"/>
        </pc:sldMkLst>
        <pc:spChg chg="mod">
          <ac:chgData name="Mirjana Coh" userId="S::mirjanac@uio.no::178b99c6-1495-4946-a2ef-1ef7f56ce3d0" providerId="AD" clId="Web-{7D70E750-D68A-12B4-2832-DC9066C74057}" dt="2019-01-17T09:05:05.190" v="146" actId="20577"/>
          <ac:spMkLst>
            <pc:docMk/>
            <pc:sldMk cId="681851592" sldId="259"/>
            <ac:spMk id="6" creationId="{00000000-0000-0000-0000-000000000000}"/>
          </ac:spMkLst>
        </pc:spChg>
      </pc:sldChg>
      <pc:sldChg chg="modSp ord modNotes">
        <pc:chgData name="Mirjana Coh" userId="S::mirjanac@uio.no::178b99c6-1495-4946-a2ef-1ef7f56ce3d0" providerId="AD" clId="Web-{7D70E750-D68A-12B4-2832-DC9066C74057}" dt="2019-01-17T09:19:54.311" v="381"/>
        <pc:sldMkLst>
          <pc:docMk/>
          <pc:sldMk cId="1384423200" sldId="261"/>
        </pc:sldMkLst>
        <pc:spChg chg="mod">
          <ac:chgData name="Mirjana Coh" userId="S::mirjanac@uio.no::178b99c6-1495-4946-a2ef-1ef7f56ce3d0" providerId="AD" clId="Web-{7D70E750-D68A-12B4-2832-DC9066C74057}" dt="2019-01-17T09:06:21.785" v="176" actId="20577"/>
          <ac:spMkLst>
            <pc:docMk/>
            <pc:sldMk cId="1384423200" sldId="261"/>
            <ac:spMk id="2" creationId="{00000000-0000-0000-0000-000000000000}"/>
          </ac:spMkLst>
        </pc:spChg>
        <pc:spChg chg="mod">
          <ac:chgData name="Mirjana Coh" userId="S::mirjanac@uio.no::178b99c6-1495-4946-a2ef-1ef7f56ce3d0" providerId="AD" clId="Web-{7D70E750-D68A-12B4-2832-DC9066C74057}" dt="2019-01-17T09:06:12.347" v="174" actId="20577"/>
          <ac:spMkLst>
            <pc:docMk/>
            <pc:sldMk cId="1384423200" sldId="261"/>
            <ac:spMk id="3" creationId="{00000000-0000-0000-0000-000000000000}"/>
          </ac:spMkLst>
        </pc:spChg>
      </pc:sldChg>
      <pc:sldChg chg="del">
        <pc:chgData name="Mirjana Coh" userId="S::mirjanac@uio.no::178b99c6-1495-4946-a2ef-1ef7f56ce3d0" providerId="AD" clId="Web-{7D70E750-D68A-12B4-2832-DC9066C74057}" dt="2019-01-17T09:06:33.488" v="177"/>
        <pc:sldMkLst>
          <pc:docMk/>
          <pc:sldMk cId="1135568970" sldId="262"/>
        </pc:sldMkLst>
      </pc:sldChg>
      <pc:sldChg chg="ord">
        <pc:chgData name="Mirjana Coh" userId="S::mirjanac@uio.no::178b99c6-1495-4946-a2ef-1ef7f56ce3d0" providerId="AD" clId="Web-{7D70E750-D68A-12B4-2832-DC9066C74057}" dt="2019-01-17T09:08:48.349" v="204"/>
        <pc:sldMkLst>
          <pc:docMk/>
          <pc:sldMk cId="3236518862" sldId="263"/>
        </pc:sldMkLst>
      </pc:sldChg>
      <pc:sldChg chg="del">
        <pc:chgData name="Mirjana Coh" userId="S::mirjanac@uio.no::178b99c6-1495-4946-a2ef-1ef7f56ce3d0" providerId="AD" clId="Web-{7D70E750-D68A-12B4-2832-DC9066C74057}" dt="2019-01-17T09:06:39.613" v="178"/>
        <pc:sldMkLst>
          <pc:docMk/>
          <pc:sldMk cId="4159759597" sldId="264"/>
        </pc:sldMkLst>
      </pc:sldChg>
      <pc:sldChg chg="modSp ord">
        <pc:chgData name="Mirjana Coh" userId="S::mirjanac@uio.no::178b99c6-1495-4946-a2ef-1ef7f56ce3d0" providerId="AD" clId="Web-{7D70E750-D68A-12B4-2832-DC9066C74057}" dt="2019-01-17T09:08:45.537" v="203"/>
        <pc:sldMkLst>
          <pc:docMk/>
          <pc:sldMk cId="1625209322" sldId="265"/>
        </pc:sldMkLst>
        <pc:spChg chg="mod">
          <ac:chgData name="Mirjana Coh" userId="S::mirjanac@uio.no::178b99c6-1495-4946-a2ef-1ef7f56ce3d0" providerId="AD" clId="Web-{7D70E750-D68A-12B4-2832-DC9066C74057}" dt="2019-01-17T09:07:14.833" v="189" actId="20577"/>
          <ac:spMkLst>
            <pc:docMk/>
            <pc:sldMk cId="1625209322" sldId="265"/>
            <ac:spMk id="3" creationId="{00000000-0000-0000-0000-000000000000}"/>
          </ac:spMkLst>
        </pc:spChg>
      </pc:sldChg>
      <pc:sldChg chg="addSp modSp new ord modNotes">
        <pc:chgData name="Mirjana Coh" userId="S::mirjanac@uio.no::178b99c6-1495-4946-a2ef-1ef7f56ce3d0" providerId="AD" clId="Web-{7D70E750-D68A-12B4-2832-DC9066C74057}" dt="2019-01-17T09:14:52.901" v="253"/>
        <pc:sldMkLst>
          <pc:docMk/>
          <pc:sldMk cId="2142344874" sldId="266"/>
        </pc:sldMkLst>
        <pc:spChg chg="mod">
          <ac:chgData name="Mirjana Coh" userId="S::mirjanac@uio.no::178b99c6-1495-4946-a2ef-1ef7f56ce3d0" providerId="AD" clId="Web-{7D70E750-D68A-12B4-2832-DC9066C74057}" dt="2019-01-17T09:12:53.290" v="228" actId="20577"/>
          <ac:spMkLst>
            <pc:docMk/>
            <pc:sldMk cId="2142344874" sldId="266"/>
            <ac:spMk id="2" creationId="{415A33B3-853D-44AD-9F33-D5ABE9C3B0D1}"/>
          </ac:spMkLst>
        </pc:spChg>
        <pc:spChg chg="mod">
          <ac:chgData name="Mirjana Coh" userId="S::mirjanac@uio.no::178b99c6-1495-4946-a2ef-1ef7f56ce3d0" providerId="AD" clId="Web-{7D70E750-D68A-12B4-2832-DC9066C74057}" dt="2019-01-17T09:13:32.665" v="241" actId="20577"/>
          <ac:spMkLst>
            <pc:docMk/>
            <pc:sldMk cId="2142344874" sldId="266"/>
            <ac:spMk id="3" creationId="{9247BB40-6BD6-4C48-8E9E-9452333FA64E}"/>
          </ac:spMkLst>
        </pc:spChg>
        <pc:picChg chg="add mod">
          <ac:chgData name="Mirjana Coh" userId="S::mirjanac@uio.no::178b99c6-1495-4946-a2ef-1ef7f56ce3d0" providerId="AD" clId="Web-{7D70E750-D68A-12B4-2832-DC9066C74057}" dt="2019-01-17T09:14:27.729" v="249" actId="1076"/>
          <ac:picMkLst>
            <pc:docMk/>
            <pc:sldMk cId="2142344874" sldId="266"/>
            <ac:picMk id="6" creationId="{CDC425EC-34C5-40F3-A880-12CD542DF0B7}"/>
          </ac:picMkLst>
        </pc:picChg>
      </pc:sldChg>
      <pc:sldChg chg="del">
        <pc:chgData name="Mirjana Coh" userId="S::mirjanac@uio.no::178b99c6-1495-4946-a2ef-1ef7f56ce3d0" providerId="AD" clId="Web-{7D70E750-D68A-12B4-2832-DC9066C74057}" dt="2019-01-17T09:06:50.973" v="179"/>
        <pc:sldMkLst>
          <pc:docMk/>
          <pc:sldMk cId="2174630145" sldId="266"/>
        </pc:sldMkLst>
      </pc:sldChg>
      <pc:sldChg chg="addSp modSp new modNotes">
        <pc:chgData name="Mirjana Coh" userId="S::mirjanac@uio.no::178b99c6-1495-4946-a2ef-1ef7f56ce3d0" providerId="AD" clId="Web-{7D70E750-D68A-12B4-2832-DC9066C74057}" dt="2019-01-17T09:14:40.963" v="251"/>
        <pc:sldMkLst>
          <pc:docMk/>
          <pc:sldMk cId="377625115" sldId="267"/>
        </pc:sldMkLst>
        <pc:spChg chg="mod">
          <ac:chgData name="Mirjana Coh" userId="S::mirjanac@uio.no::178b99c6-1495-4946-a2ef-1ef7f56ce3d0" providerId="AD" clId="Web-{7D70E750-D68A-12B4-2832-DC9066C74057}" dt="2019-01-17T09:12:57.884" v="230" actId="20577"/>
          <ac:spMkLst>
            <pc:docMk/>
            <pc:sldMk cId="377625115" sldId="267"/>
            <ac:spMk id="2" creationId="{372E0884-047C-4693-A90D-200C421C11F1}"/>
          </ac:spMkLst>
        </pc:spChg>
        <pc:spChg chg="mod">
          <ac:chgData name="Mirjana Coh" userId="S::mirjanac@uio.no::178b99c6-1495-4946-a2ef-1ef7f56ce3d0" providerId="AD" clId="Web-{7D70E750-D68A-12B4-2832-DC9066C74057}" dt="2019-01-17T09:13:24.806" v="236" actId="20577"/>
          <ac:spMkLst>
            <pc:docMk/>
            <pc:sldMk cId="377625115" sldId="267"/>
            <ac:spMk id="3" creationId="{16CFC444-1545-4BFF-89BC-C9C2FE88197A}"/>
          </ac:spMkLst>
        </pc:spChg>
        <pc:picChg chg="add mod">
          <ac:chgData name="Mirjana Coh" userId="S::mirjanac@uio.no::178b99c6-1495-4946-a2ef-1ef7f56ce3d0" providerId="AD" clId="Web-{7D70E750-D68A-12B4-2832-DC9066C74057}" dt="2019-01-17T09:14:24.385" v="248" actId="1076"/>
          <ac:picMkLst>
            <pc:docMk/>
            <pc:sldMk cId="377625115" sldId="267"/>
            <ac:picMk id="6" creationId="{095DD509-28D7-472E-86D9-BE0F12A08F64}"/>
          </ac:picMkLst>
        </pc:picChg>
      </pc:sldChg>
      <pc:sldChg chg="del">
        <pc:chgData name="Mirjana Coh" userId="S::mirjanac@uio.no::178b99c6-1495-4946-a2ef-1ef7f56ce3d0" providerId="AD" clId="Web-{7D70E750-D68A-12B4-2832-DC9066C74057}" dt="2019-01-17T09:06:54.192" v="180"/>
        <pc:sldMkLst>
          <pc:docMk/>
          <pc:sldMk cId="4014909575" sldId="267"/>
        </pc:sldMkLst>
      </pc:sldChg>
      <pc:sldChg chg="modSp new modNotes">
        <pc:chgData name="Mirjana Coh" userId="S::mirjanac@uio.no::178b99c6-1495-4946-a2ef-1ef7f56ce3d0" providerId="AD" clId="Web-{7D70E750-D68A-12B4-2832-DC9066C74057}" dt="2019-01-17T09:32:45.821" v="534" actId="20577"/>
        <pc:sldMkLst>
          <pc:docMk/>
          <pc:sldMk cId="2528210716" sldId="268"/>
        </pc:sldMkLst>
        <pc:spChg chg="mod">
          <ac:chgData name="Mirjana Coh" userId="S::mirjanac@uio.no::178b99c6-1495-4946-a2ef-1ef7f56ce3d0" providerId="AD" clId="Web-{7D70E750-D68A-12B4-2832-DC9066C74057}" dt="2019-01-17T09:24:08.627" v="423" actId="20577"/>
          <ac:spMkLst>
            <pc:docMk/>
            <pc:sldMk cId="2528210716" sldId="268"/>
            <ac:spMk id="2" creationId="{69C99AF1-18FD-4EB1-A99E-D9229745B2E8}"/>
          </ac:spMkLst>
        </pc:spChg>
        <pc:spChg chg="mod">
          <ac:chgData name="Mirjana Coh" userId="S::mirjanac@uio.no::178b99c6-1495-4946-a2ef-1ef7f56ce3d0" providerId="AD" clId="Web-{7D70E750-D68A-12B4-2832-DC9066C74057}" dt="2019-01-17T09:32:45.821" v="534" actId="20577"/>
          <ac:spMkLst>
            <pc:docMk/>
            <pc:sldMk cId="2528210716" sldId="268"/>
            <ac:spMk id="3" creationId="{EA59145A-3652-468A-B316-23D90D10620C}"/>
          </ac:spMkLst>
        </pc:spChg>
      </pc:sldChg>
      <pc:sldChg chg="modSp new">
        <pc:chgData name="Mirjana Coh" userId="S::mirjanac@uio.no::178b99c6-1495-4946-a2ef-1ef7f56ce3d0" providerId="AD" clId="Web-{7D70E750-D68A-12B4-2832-DC9066C74057}" dt="2019-01-17T09:35:01.713" v="549" actId="20577"/>
        <pc:sldMkLst>
          <pc:docMk/>
          <pc:sldMk cId="3266065204" sldId="269"/>
        </pc:sldMkLst>
        <pc:spChg chg="mod">
          <ac:chgData name="Mirjana Coh" userId="S::mirjanac@uio.no::178b99c6-1495-4946-a2ef-1ef7f56ce3d0" providerId="AD" clId="Web-{7D70E750-D68A-12B4-2832-DC9066C74057}" dt="2019-01-17T09:33:03.321" v="535" actId="20577"/>
          <ac:spMkLst>
            <pc:docMk/>
            <pc:sldMk cId="3266065204" sldId="269"/>
            <ac:spMk id="2" creationId="{86D684C9-A282-4D29-AA03-AB47532879E3}"/>
          </ac:spMkLst>
        </pc:spChg>
        <pc:spChg chg="mod">
          <ac:chgData name="Mirjana Coh" userId="S::mirjanac@uio.no::178b99c6-1495-4946-a2ef-1ef7f56ce3d0" providerId="AD" clId="Web-{7D70E750-D68A-12B4-2832-DC9066C74057}" dt="2019-01-17T09:35:01.713" v="549" actId="20577"/>
          <ac:spMkLst>
            <pc:docMk/>
            <pc:sldMk cId="3266065204" sldId="269"/>
            <ac:spMk id="3" creationId="{BC167C3D-E3F9-42FD-BFE2-79993204BFDF}"/>
          </ac:spMkLst>
        </pc:spChg>
      </pc:sldChg>
      <pc:sldChg chg="addSp delSp modSp new addAnim delAnim modAnim modNotes">
        <pc:chgData name="Mirjana Coh" userId="S::mirjanac@uio.no::178b99c6-1495-4946-a2ef-1ef7f56ce3d0" providerId="AD" clId="Web-{7D70E750-D68A-12B4-2832-DC9066C74057}" dt="2019-01-17T09:46:26.488" v="710"/>
        <pc:sldMkLst>
          <pc:docMk/>
          <pc:sldMk cId="2096667793" sldId="270"/>
        </pc:sldMkLst>
        <pc:spChg chg="mod">
          <ac:chgData name="Mirjana Coh" userId="S::mirjanac@uio.no::178b99c6-1495-4946-a2ef-1ef7f56ce3d0" providerId="AD" clId="Web-{7D70E750-D68A-12B4-2832-DC9066C74057}" dt="2019-01-17T09:35:42.761" v="554" actId="20577"/>
          <ac:spMkLst>
            <pc:docMk/>
            <pc:sldMk cId="2096667793" sldId="270"/>
            <ac:spMk id="2" creationId="{E6FD83C1-9CEA-4696-9435-E93206CF93B9}"/>
          </ac:spMkLst>
        </pc:spChg>
        <pc:spChg chg="mod">
          <ac:chgData name="Mirjana Coh" userId="S::mirjanac@uio.no::178b99c6-1495-4946-a2ef-1ef7f56ce3d0" providerId="AD" clId="Web-{7D70E750-D68A-12B4-2832-DC9066C74057}" dt="2019-01-17T09:36:57.293" v="578" actId="20577"/>
          <ac:spMkLst>
            <pc:docMk/>
            <pc:sldMk cId="2096667793" sldId="270"/>
            <ac:spMk id="3" creationId="{C68C585B-EFFC-43B1-8CEA-A5C2076833D0}"/>
          </ac:spMkLst>
        </pc:spChg>
        <pc:spChg chg="add del mod">
          <ac:chgData name="Mirjana Coh" userId="S::mirjanac@uio.no::178b99c6-1495-4946-a2ef-1ef7f56ce3d0" providerId="AD" clId="Web-{7D70E750-D68A-12B4-2832-DC9066C74057}" dt="2019-01-17T09:38:25.200" v="603"/>
          <ac:spMkLst>
            <pc:docMk/>
            <pc:sldMk cId="2096667793" sldId="270"/>
            <ac:spMk id="6" creationId="{01D5471B-E6CE-472D-9B27-BC421DDF57AC}"/>
          </ac:spMkLst>
        </pc:spChg>
        <pc:spChg chg="add mod">
          <ac:chgData name="Mirjana Coh" userId="S::mirjanac@uio.no::178b99c6-1495-4946-a2ef-1ef7f56ce3d0" providerId="AD" clId="Web-{7D70E750-D68A-12B4-2832-DC9066C74057}" dt="2019-01-17T09:43:07.235" v="646" actId="1076"/>
          <ac:spMkLst>
            <pc:docMk/>
            <pc:sldMk cId="2096667793" sldId="270"/>
            <ac:spMk id="7" creationId="{72CE6FE2-A5CA-4EC1-BB1F-70726BEB918B}"/>
          </ac:spMkLst>
        </pc:spChg>
        <pc:spChg chg="add mod">
          <ac:chgData name="Mirjana Coh" userId="S::mirjanac@uio.no::178b99c6-1495-4946-a2ef-1ef7f56ce3d0" providerId="AD" clId="Web-{7D70E750-D68A-12B4-2832-DC9066C74057}" dt="2019-01-17T09:43:37.032" v="659" actId="1076"/>
          <ac:spMkLst>
            <pc:docMk/>
            <pc:sldMk cId="2096667793" sldId="270"/>
            <ac:spMk id="8" creationId="{DA5673E7-BC61-46B4-9E80-3266BBE69027}"/>
          </ac:spMkLst>
        </pc:spChg>
        <pc:spChg chg="add mod">
          <ac:chgData name="Mirjana Coh" userId="S::mirjanac@uio.no::178b99c6-1495-4946-a2ef-1ef7f56ce3d0" providerId="AD" clId="Web-{7D70E750-D68A-12B4-2832-DC9066C74057}" dt="2019-01-17T09:43:17.954" v="650" actId="14100"/>
          <ac:spMkLst>
            <pc:docMk/>
            <pc:sldMk cId="2096667793" sldId="270"/>
            <ac:spMk id="9" creationId="{3D95BE86-0CCA-4D6B-B871-9CB529CC184D}"/>
          </ac:spMkLst>
        </pc:spChg>
        <pc:spChg chg="add mod">
          <ac:chgData name="Mirjana Coh" userId="S::mirjanac@uio.no::178b99c6-1495-4946-a2ef-1ef7f56ce3d0" providerId="AD" clId="Web-{7D70E750-D68A-12B4-2832-DC9066C74057}" dt="2019-01-17T09:43:45.095" v="662" actId="14100"/>
          <ac:spMkLst>
            <pc:docMk/>
            <pc:sldMk cId="2096667793" sldId="270"/>
            <ac:spMk id="10" creationId="{4EDE20C7-C4CB-4CB8-AC35-E2E7E02DC24D}"/>
          </ac:spMkLst>
        </pc:spChg>
        <pc:spChg chg="add mod">
          <ac:chgData name="Mirjana Coh" userId="S::mirjanac@uio.no::178b99c6-1495-4946-a2ef-1ef7f56ce3d0" providerId="AD" clId="Web-{7D70E750-D68A-12B4-2832-DC9066C74057}" dt="2019-01-17T09:43:49.470" v="663" actId="1076"/>
          <ac:spMkLst>
            <pc:docMk/>
            <pc:sldMk cId="2096667793" sldId="270"/>
            <ac:spMk id="11" creationId="{D6C00D8A-9A6D-43AE-8BCB-81951D165A8F}"/>
          </ac:spMkLst>
        </pc:spChg>
      </pc:sldChg>
    </pc:docChg>
  </pc:docChgLst>
  <pc:docChgLst>
    <pc:chgData name="Guest User" userId="S::urn:spo:anon#2a3ac4b5456a9890d2b975bec7d39b7fbbfd2b05db11a02a1cd60e55ad989c1e::" providerId="AD" clId="Web-{C9C74557-91AB-D1B8-178E-9F0CB5F1902F}"/>
    <pc:docChg chg="modSld">
      <pc:chgData name="Guest User" userId="S::urn:spo:anon#2a3ac4b5456a9890d2b975bec7d39b7fbbfd2b05db11a02a1cd60e55ad989c1e::" providerId="AD" clId="Web-{C9C74557-91AB-D1B8-178E-9F0CB5F1902F}" dt="2018-10-15T07:30:32.724" v="1"/>
      <pc:docMkLst>
        <pc:docMk/>
      </pc:docMkLst>
      <pc:sldChg chg="modNotes">
        <pc:chgData name="Guest User" userId="S::urn:spo:anon#2a3ac4b5456a9890d2b975bec7d39b7fbbfd2b05db11a02a1cd60e55ad989c1e::" providerId="AD" clId="Web-{C9C74557-91AB-D1B8-178E-9F0CB5F1902F}" dt="2018-10-15T07:30:32.724" v="1"/>
        <pc:sldMkLst>
          <pc:docMk/>
          <pc:sldMk cId="1135568970" sldId="262"/>
        </pc:sldMkLst>
      </pc:sldChg>
    </pc:docChg>
  </pc:docChgLst>
  <pc:docChgLst>
    <pc:chgData name="Mirjana Coh" userId="S::mirjanac@uio.no::178b99c6-1495-4946-a2ef-1ef7f56ce3d0" providerId="AD" clId="Web-{10924711-234D-A9E4-68F2-5DB32EEFF631}"/>
    <pc:docChg chg="modSld">
      <pc:chgData name="Mirjana Coh" userId="S::mirjanac@uio.no::178b99c6-1495-4946-a2ef-1ef7f56ce3d0" providerId="AD" clId="Web-{10924711-234D-A9E4-68F2-5DB32EEFF631}" dt="2018-10-14T20:33:35.751" v="2" actId="20577"/>
      <pc:docMkLst>
        <pc:docMk/>
      </pc:docMkLst>
      <pc:sldChg chg="modSp">
        <pc:chgData name="Mirjana Coh" userId="S::mirjanac@uio.no::178b99c6-1495-4946-a2ef-1ef7f56ce3d0" providerId="AD" clId="Web-{10924711-234D-A9E4-68F2-5DB32EEFF631}" dt="2018-10-14T20:33:29.251" v="1" actId="20577"/>
        <pc:sldMkLst>
          <pc:docMk/>
          <pc:sldMk cId="0" sldId="256"/>
        </pc:sldMkLst>
        <pc:spChg chg="mod">
          <ac:chgData name="Mirjana Coh" userId="S::mirjanac@uio.no::178b99c6-1495-4946-a2ef-1ef7f56ce3d0" providerId="AD" clId="Web-{10924711-234D-A9E4-68F2-5DB32EEFF631}" dt="2018-10-14T20:33:29.251" v="1" actId="20577"/>
          <ac:spMkLst>
            <pc:docMk/>
            <pc:sldMk cId="0" sldId="256"/>
            <ac:spMk id="5" creationId="{9AFAE09B-B6D3-424C-9AC3-82052C406775}"/>
          </ac:spMkLst>
        </pc:spChg>
      </pc:sldChg>
    </pc:docChg>
  </pc:docChgLst>
  <pc:docChgLst>
    <pc:chgData name="Mirjana Coh" userId="S::mirjanac@uio.no::178b99c6-1495-4946-a2ef-1ef7f56ce3d0" providerId="AD" clId="Web-{65E4E4B8-3923-B179-41A9-AF03CF87989F}"/>
    <pc:docChg chg="modSld">
      <pc:chgData name="Mirjana Coh" userId="S::mirjanac@uio.no::178b99c6-1495-4946-a2ef-1ef7f56ce3d0" providerId="AD" clId="Web-{65E4E4B8-3923-B179-41A9-AF03CF87989F}" dt="2018-10-14T20:54:07.154" v="2" actId="1076"/>
      <pc:docMkLst>
        <pc:docMk/>
      </pc:docMkLst>
      <pc:sldChg chg="modSp">
        <pc:chgData name="Mirjana Coh" userId="S::mirjanac@uio.no::178b99c6-1495-4946-a2ef-1ef7f56ce3d0" providerId="AD" clId="Web-{65E4E4B8-3923-B179-41A9-AF03CF87989F}" dt="2018-10-14T20:54:07.154" v="2" actId="1076"/>
        <pc:sldMkLst>
          <pc:docMk/>
          <pc:sldMk cId="0" sldId="256"/>
        </pc:sldMkLst>
        <pc:spChg chg="mod">
          <ac:chgData name="Mirjana Coh" userId="S::mirjanac@uio.no::178b99c6-1495-4946-a2ef-1ef7f56ce3d0" providerId="AD" clId="Web-{65E4E4B8-3923-B179-41A9-AF03CF87989F}" dt="2018-10-14T20:54:07.154" v="2" actId="1076"/>
          <ac:spMkLst>
            <pc:docMk/>
            <pc:sldMk cId="0" sldId="256"/>
            <ac:spMk id="5" creationId="{9AFAE09B-B6D3-424C-9AC3-82052C406775}"/>
          </ac:spMkLst>
        </pc:spChg>
        <pc:spChg chg="mod">
          <ac:chgData name="Mirjana Coh" userId="S::mirjanac@uio.no::178b99c6-1495-4946-a2ef-1ef7f56ce3d0" providerId="AD" clId="Web-{65E4E4B8-3923-B179-41A9-AF03CF87989F}" dt="2018-10-14T20:54:07.139" v="0" actId="1076"/>
          <ac:spMkLst>
            <pc:docMk/>
            <pc:sldMk cId="0" sldId="256"/>
            <ac:spMk id="15362" creationId="{00000000-0000-0000-0000-000000000000}"/>
          </ac:spMkLst>
        </pc:spChg>
        <pc:spChg chg="mod">
          <ac:chgData name="Mirjana Coh" userId="S::mirjanac@uio.no::178b99c6-1495-4946-a2ef-1ef7f56ce3d0" providerId="AD" clId="Web-{65E4E4B8-3923-B179-41A9-AF03CF87989F}" dt="2018-10-14T20:54:07.139" v="1" actId="1076"/>
          <ac:spMkLst>
            <pc:docMk/>
            <pc:sldMk cId="0" sldId="256"/>
            <ac:spMk id="15363" creationId="{00000000-0000-0000-0000-000000000000}"/>
          </ac:spMkLst>
        </pc:spChg>
      </pc:sldChg>
    </pc:docChg>
  </pc:docChgLst>
  <pc:docChgLst>
    <pc:chgData name="Guest User" userId="S::urn:spo:anon#2a3ac4b5456a9890d2b975bec7d39b7fbbfd2b05db11a02a1cd60e55ad989c1e::" providerId="AD" clId="Web-{8026A1A6-A010-4E74-8596-D91C426D8DAB}"/>
    <pc:docChg chg="modSld">
      <pc:chgData name="Guest User" userId="S::urn:spo:anon#2a3ac4b5456a9890d2b975bec7d39b7fbbfd2b05db11a02a1cd60e55ad989c1e::" providerId="AD" clId="Web-{8026A1A6-A010-4E74-8596-D91C426D8DAB}" dt="2018-10-15T07:01:43.590" v="68" actId="20577"/>
      <pc:docMkLst>
        <pc:docMk/>
      </pc:docMkLst>
      <pc:sldChg chg="modSp">
        <pc:chgData name="Guest User" userId="S::urn:spo:anon#2a3ac4b5456a9890d2b975bec7d39b7fbbfd2b05db11a02a1cd60e55ad989c1e::" providerId="AD" clId="Web-{8026A1A6-A010-4E74-8596-D91C426D8DAB}" dt="2018-10-15T06:56:06.860" v="12" actId="20577"/>
        <pc:sldMkLst>
          <pc:docMk/>
          <pc:sldMk cId="0" sldId="256"/>
        </pc:sldMkLst>
        <pc:spChg chg="mod">
          <ac:chgData name="Guest User" userId="S::urn:spo:anon#2a3ac4b5456a9890d2b975bec7d39b7fbbfd2b05db11a02a1cd60e55ad989c1e::" providerId="AD" clId="Web-{8026A1A6-A010-4E74-8596-D91C426D8DAB}" dt="2018-10-15T06:56:06.860" v="12" actId="20577"/>
          <ac:spMkLst>
            <pc:docMk/>
            <pc:sldMk cId="0" sldId="256"/>
            <ac:spMk id="5" creationId="{9AFAE09B-B6D3-424C-9AC3-82052C406775}"/>
          </ac:spMkLst>
        </pc:spChg>
      </pc:sldChg>
      <pc:sldChg chg="modSp">
        <pc:chgData name="Guest User" userId="S::urn:spo:anon#2a3ac4b5456a9890d2b975bec7d39b7fbbfd2b05db11a02a1cd60e55ad989c1e::" providerId="AD" clId="Web-{8026A1A6-A010-4E74-8596-D91C426D8DAB}" dt="2018-10-15T06:56:42.594" v="17" actId="20577"/>
        <pc:sldMkLst>
          <pc:docMk/>
          <pc:sldMk cId="0" sldId="257"/>
        </pc:sldMkLst>
        <pc:spChg chg="mod">
          <ac:chgData name="Guest User" userId="S::urn:spo:anon#2a3ac4b5456a9890d2b975bec7d39b7fbbfd2b05db11a02a1cd60e55ad989c1e::" providerId="AD" clId="Web-{8026A1A6-A010-4E74-8596-D91C426D8DAB}" dt="2018-10-15T06:56:42.594" v="17" actId="20577"/>
          <ac:spMkLst>
            <pc:docMk/>
            <pc:sldMk cId="0" sldId="257"/>
            <ac:spMk id="16389" creationId="{00000000-0000-0000-0000-000000000000}"/>
          </ac:spMkLst>
        </pc:spChg>
      </pc:sldChg>
      <pc:sldChg chg="modSp">
        <pc:chgData name="Guest User" userId="S::urn:spo:anon#2a3ac4b5456a9890d2b975bec7d39b7fbbfd2b05db11a02a1cd60e55ad989c1e::" providerId="AD" clId="Web-{8026A1A6-A010-4E74-8596-D91C426D8DAB}" dt="2018-10-15T07:01:43.590" v="68" actId="20577"/>
        <pc:sldMkLst>
          <pc:docMk/>
          <pc:sldMk cId="1155405410" sldId="258"/>
        </pc:sldMkLst>
        <pc:spChg chg="mod">
          <ac:chgData name="Guest User" userId="S::urn:spo:anon#2a3ac4b5456a9890d2b975bec7d39b7fbbfd2b05db11a02a1cd60e55ad989c1e::" providerId="AD" clId="Web-{8026A1A6-A010-4E74-8596-D91C426D8DAB}" dt="2018-10-15T07:01:43.590" v="68" actId="20577"/>
          <ac:spMkLst>
            <pc:docMk/>
            <pc:sldMk cId="1155405410" sldId="258"/>
            <ac:spMk id="6" creationId="{00000000-0000-0000-0000-000000000000}"/>
          </ac:spMkLst>
        </pc:spChg>
      </pc:sldChg>
      <pc:sldChg chg="modSp">
        <pc:chgData name="Guest User" userId="S::urn:spo:anon#2a3ac4b5456a9890d2b975bec7d39b7fbbfd2b05db11a02a1cd60e55ad989c1e::" providerId="AD" clId="Web-{8026A1A6-A010-4E74-8596-D91C426D8DAB}" dt="2018-10-15T06:58:11.421" v="23" actId="20577"/>
        <pc:sldMkLst>
          <pc:docMk/>
          <pc:sldMk cId="1625209322" sldId="265"/>
        </pc:sldMkLst>
        <pc:spChg chg="mod">
          <ac:chgData name="Guest User" userId="S::urn:spo:anon#2a3ac4b5456a9890d2b975bec7d39b7fbbfd2b05db11a02a1cd60e55ad989c1e::" providerId="AD" clId="Web-{8026A1A6-A010-4E74-8596-D91C426D8DAB}" dt="2018-10-15T06:58:11.421" v="23" actId="20577"/>
          <ac:spMkLst>
            <pc:docMk/>
            <pc:sldMk cId="1625209322" sldId="265"/>
            <ac:spMk id="3" creationId="{00000000-0000-0000-0000-000000000000}"/>
          </ac:spMkLst>
        </pc:spChg>
      </pc:sldChg>
      <pc:sldChg chg="modSp">
        <pc:chgData name="Guest User" userId="S::urn:spo:anon#2a3ac4b5456a9890d2b975bec7d39b7fbbfd2b05db11a02a1cd60e55ad989c1e::" providerId="AD" clId="Web-{8026A1A6-A010-4E74-8596-D91C426D8DAB}" dt="2018-10-15T07:00:58.325" v="56" actId="20577"/>
        <pc:sldMkLst>
          <pc:docMk/>
          <pc:sldMk cId="2174630145" sldId="266"/>
        </pc:sldMkLst>
        <pc:spChg chg="mod">
          <ac:chgData name="Guest User" userId="S::urn:spo:anon#2a3ac4b5456a9890d2b975bec7d39b7fbbfd2b05db11a02a1cd60e55ad989c1e::" providerId="AD" clId="Web-{8026A1A6-A010-4E74-8596-D91C426D8DAB}" dt="2018-10-15T07:00:58.325" v="56" actId="20577"/>
          <ac:spMkLst>
            <pc:docMk/>
            <pc:sldMk cId="2174630145" sldId="266"/>
            <ac:spMk id="3" creationId="{00000000-0000-0000-0000-000000000000}"/>
          </ac:spMkLst>
        </pc:spChg>
      </pc:sldChg>
    </pc:docChg>
  </pc:docChgLst>
  <pc:docChgLst>
    <pc:chgData name="Gjestebruker" userId="S::urn:spo:anon#2a3ac4b5456a9890d2b975bec7d39b7fbbfd2b05db11a02a1cd60e55ad989c1e::" providerId="AD" clId="Web-{12E940A1-32EB-4214-9220-43AE0A940969}"/>
    <pc:docChg chg="modSld">
      <pc:chgData name="Gjestebruker" userId="S::urn:spo:anon#2a3ac4b5456a9890d2b975bec7d39b7fbbfd2b05db11a02a1cd60e55ad989c1e::" providerId="AD" clId="Web-{12E940A1-32EB-4214-9220-43AE0A940969}" dt="2018-10-15T08:51:20.388" v="22"/>
      <pc:docMkLst>
        <pc:docMk/>
      </pc:docMkLst>
      <pc:sldChg chg="modNotes">
        <pc:chgData name="Gjestebruker" userId="S::urn:spo:anon#2a3ac4b5456a9890d2b975bec7d39b7fbbfd2b05db11a02a1cd60e55ad989c1e::" providerId="AD" clId="Web-{12E940A1-32EB-4214-9220-43AE0A940969}" dt="2018-10-15T08:39:47.526" v="5"/>
        <pc:sldMkLst>
          <pc:docMk/>
          <pc:sldMk cId="0" sldId="256"/>
        </pc:sldMkLst>
      </pc:sldChg>
      <pc:sldChg chg="modNotes">
        <pc:chgData name="Gjestebruker" userId="S::urn:spo:anon#2a3ac4b5456a9890d2b975bec7d39b7fbbfd2b05db11a02a1cd60e55ad989c1e::" providerId="AD" clId="Web-{12E940A1-32EB-4214-9220-43AE0A940969}" dt="2018-10-15T08:41:56.548" v="7"/>
        <pc:sldMkLst>
          <pc:docMk/>
          <pc:sldMk cId="681851592" sldId="259"/>
        </pc:sldMkLst>
      </pc:sldChg>
      <pc:sldChg chg="modNotes">
        <pc:chgData name="Gjestebruker" userId="S::urn:spo:anon#2a3ac4b5456a9890d2b975bec7d39b7fbbfd2b05db11a02a1cd60e55ad989c1e::" providerId="AD" clId="Web-{12E940A1-32EB-4214-9220-43AE0A940969}" dt="2018-10-15T08:51:20.388" v="22"/>
        <pc:sldMkLst>
          <pc:docMk/>
          <pc:sldMk cId="1625209322" sldId="265"/>
        </pc:sldMkLst>
      </pc:sldChg>
      <pc:sldChg chg="modNotes">
        <pc:chgData name="Gjestebruker" userId="S::urn:spo:anon#2a3ac4b5456a9890d2b975bec7d39b7fbbfd2b05db11a02a1cd60e55ad989c1e::" providerId="AD" clId="Web-{12E940A1-32EB-4214-9220-43AE0A940969}" dt="2018-10-15T08:50:48.996" v="14"/>
        <pc:sldMkLst>
          <pc:docMk/>
          <pc:sldMk cId="2174630145" sldId="266"/>
        </pc:sldMkLst>
      </pc:sldChg>
      <pc:sldChg chg="modNotes">
        <pc:chgData name="Gjestebruker" userId="S::urn:spo:anon#2a3ac4b5456a9890d2b975bec7d39b7fbbfd2b05db11a02a1cd60e55ad989c1e::" providerId="AD" clId="Web-{12E940A1-32EB-4214-9220-43AE0A940969}" dt="2018-10-15T08:50:54.012" v="17"/>
        <pc:sldMkLst>
          <pc:docMk/>
          <pc:sldMk cId="4014909575" sldId="267"/>
        </pc:sldMkLst>
      </pc:sldChg>
    </pc:docChg>
  </pc:docChgLst>
  <pc:docChgLst>
    <pc:chgData name="Mirjana Coh" userId="S::mirjanac@uio.no::178b99c6-1495-4946-a2ef-1ef7f56ce3d0" providerId="AD" clId="Web-{6773DC5A-B9B4-424B-4476-EAA23F208FE9}"/>
    <pc:docChg chg="modSld">
      <pc:chgData name="Mirjana Coh" userId="S::mirjanac@uio.no::178b99c6-1495-4946-a2ef-1ef7f56ce3d0" providerId="AD" clId="Web-{6773DC5A-B9B4-424B-4476-EAA23F208FE9}" dt="2019-01-17T10:03:51.249" v="40"/>
      <pc:docMkLst>
        <pc:docMk/>
      </pc:docMkLst>
      <pc:sldChg chg="modNotes">
        <pc:chgData name="Mirjana Coh" userId="S::mirjanac@uio.no::178b99c6-1495-4946-a2ef-1ef7f56ce3d0" providerId="AD" clId="Web-{6773DC5A-B9B4-424B-4476-EAA23F208FE9}" dt="2019-01-17T10:03:51.249" v="40"/>
        <pc:sldMkLst>
          <pc:docMk/>
          <pc:sldMk cId="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457EE4A-6D14-2A47-82B8-E4DA100A5CB9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4D757E-63CD-7245-9FA8-46A2B32129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D40A9E-DEEC-1F47-B7C2-EA59433EE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0A9E-DEEC-1F47-B7C2-EA59433EE2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2000" baseline="0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legge</a:t>
            </a:r>
            <a:r>
              <a:rPr lang="en-US"/>
              <a:t> inn </a:t>
            </a:r>
            <a:r>
              <a:rPr lang="en-US" err="1"/>
              <a:t>overskrift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 sz="1800" baseline="0">
                <a:latin typeface="+mj-lt"/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legge</a:t>
            </a:r>
            <a:r>
              <a:rPr lang="en-US"/>
              <a:t> inn </a:t>
            </a:r>
            <a:r>
              <a:rPr lang="en-US" err="1"/>
              <a:t>underoverskrift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8B6AFB-7E58-0541-8D59-B697349AA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008000"/>
            <a:ext cx="4824536" cy="885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DF4D54-A00F-524F-97EA-779A1EBB1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-306647"/>
            <a:ext cx="9190112" cy="1435955"/>
          </a:xfrm>
          <a:prstGeom prst="rect">
            <a:avLst/>
          </a:prstGeom>
        </p:spPr>
      </p:pic>
      <p:pic>
        <p:nvPicPr>
          <p:cNvPr id="3082" name="Picture 308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1" y="4729163"/>
            <a:ext cx="792000" cy="7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FDCF-0852-1E4C-BEB7-C287D7C6ACB7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0D50-6667-3C44-9671-0D34D54D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8909-B9B6-EA46-B097-3C4FBFA5C934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BF86-C5FB-0843-B17B-F9E1F9DC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endre</a:t>
            </a:r>
            <a:r>
              <a:rPr lang="en-US"/>
              <a:t> </a:t>
            </a:r>
            <a:r>
              <a:rPr lang="en-US" err="1"/>
              <a:t>tittel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err="1"/>
              <a:t>Kulepunkt</a:t>
            </a:r>
            <a:r>
              <a:rPr lang="en-US"/>
              <a:t> </a:t>
            </a:r>
            <a:r>
              <a:rPr lang="en-US" err="1"/>
              <a:t>første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81EA-2FF6-DB49-BC05-D5BD89F0F38E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740D-A333-2546-919F-BFDA2007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F04-DDC9-5A44-A48E-2F9BDEC0FFDF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2D0D-5B6E-9842-8794-7A6F2DCE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EAC3-C134-4648-A070-2A3A0E91CC6A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F8FF-EBA3-084D-B873-2B9E8145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46DA-F0E2-744E-A081-D7A3B72F1A02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B7E6-028E-F147-BD0F-543314A1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0F14-9DBA-6749-87DF-92AD311B4613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0C55-45D1-AA46-AB94-EE5E7A8B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477A-13AC-F04E-8AEA-5C04AB5CC8A8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1785-2074-964B-BA58-46A309258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C7D5-F249-5C45-A56D-577E67A7FBA3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D6DF6-C9F9-184D-8028-6E3B555E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782E-AD7D-BA4A-B19C-134AAB7DDABE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CDE9-2941-1A42-BAEA-2A8457EDC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10FAB4-7DF5-8D45-BA8D-47B1B8254EB1}" type="datetime1">
              <a:rPr lang="nb-NO"/>
              <a:pPr>
                <a:defRPr/>
              </a:pPr>
              <a:t>23.04.2019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916F12-2901-274E-9008-17F57FE9B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6FDAA-97BB-6540-AAB7-230F9B84B6D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8000" y="-36000"/>
            <a:ext cx="4284000" cy="78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io.instructure.com/courses/80/pages/2-dot-5-peer-review-slash-hverandrevurdering-i-canvas?module_item_id=787" TargetMode="External"/><Relationship Id="rId2" Type="http://schemas.openxmlformats.org/officeDocument/2006/relationships/hyperlink" Target="https://uio.instructure.com/courses/77/pages/3-dot-1-oppgaver-innleveringer?module_item_id=93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Hverandrevurderingsverktøy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i Canvas</a:t>
            </a:r>
            <a:endParaRPr lang="nb-NO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>
                <a:cs typeface="Arial"/>
              </a:rPr>
              <a:t>Canvas-</a:t>
            </a:r>
            <a:r>
              <a:rPr lang="nb-NO" dirty="0" err="1" smtClean="0">
                <a:cs typeface="Arial"/>
              </a:rPr>
              <a:t>kjerneteam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42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Hverandrevurdering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Ikke anonymt</a:t>
            </a:r>
          </a:p>
          <a:p>
            <a:pPr lvl="1"/>
            <a:r>
              <a:rPr lang="nb-NO" dirty="0" smtClean="0"/>
              <a:t>Kommentarer </a:t>
            </a:r>
            <a:r>
              <a:rPr lang="nb-NO" dirty="0" smtClean="0"/>
              <a:t>kan skrives </a:t>
            </a:r>
            <a:r>
              <a:rPr lang="nb-NO" dirty="0" smtClean="0"/>
              <a:t>inn </a:t>
            </a:r>
            <a:r>
              <a:rPr lang="nb-NO" dirty="0" smtClean="0"/>
              <a:t>enten i selve dokumentet med bruk av </a:t>
            </a:r>
            <a:r>
              <a:rPr lang="nb-NO" dirty="0" err="1" smtClean="0"/>
              <a:t>DocViewer</a:t>
            </a:r>
            <a:r>
              <a:rPr lang="nb-NO" dirty="0" smtClean="0"/>
              <a:t> eller i kommentarfeltet på høyre </a:t>
            </a:r>
            <a:r>
              <a:rPr lang="nb-NO" dirty="0" smtClean="0"/>
              <a:t>side i oppgaven i Canvas.</a:t>
            </a:r>
          </a:p>
          <a:p>
            <a:pPr lvl="1"/>
            <a:r>
              <a:rPr lang="nb-NO" dirty="0" smtClean="0"/>
              <a:t>Det er </a:t>
            </a:r>
            <a:r>
              <a:rPr lang="nb-NO" b="1" dirty="0" smtClean="0">
                <a:solidFill>
                  <a:srgbClr val="00B050"/>
                </a:solidFill>
              </a:rPr>
              <a:t>mulig å mellomlagre om studenten skriver kommentarer i </a:t>
            </a:r>
            <a:r>
              <a:rPr lang="nb-NO" b="1" dirty="0" err="1" smtClean="0">
                <a:solidFill>
                  <a:srgbClr val="00B050"/>
                </a:solidFill>
              </a:rPr>
              <a:t>DocViewer</a:t>
            </a:r>
            <a:r>
              <a:rPr lang="nb-NO" b="1" dirty="0" smtClean="0">
                <a:solidFill>
                  <a:srgbClr val="00B050"/>
                </a:solidFill>
              </a:rPr>
              <a:t> </a:t>
            </a:r>
            <a:r>
              <a:rPr lang="nb-NO" dirty="0" smtClean="0"/>
              <a:t>– men underviser må sette oppgaven som «skjult» (bjelle-funksjon).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Anonymt</a:t>
            </a:r>
          </a:p>
          <a:p>
            <a:pPr lvl="1"/>
            <a:r>
              <a:rPr lang="nb-NO" dirty="0" smtClean="0"/>
              <a:t>Kommentarer </a:t>
            </a:r>
            <a:r>
              <a:rPr lang="nb-NO" dirty="0" smtClean="0"/>
              <a:t>kan kun skrives i kommentarfeltet på høyre </a:t>
            </a:r>
            <a:r>
              <a:rPr lang="nb-NO" dirty="0"/>
              <a:t>side </a:t>
            </a:r>
            <a:r>
              <a:rPr lang="nb-NO" dirty="0" smtClean="0"/>
              <a:t>i </a:t>
            </a:r>
            <a:r>
              <a:rPr lang="nb-NO" dirty="0"/>
              <a:t>oppgaven i Canvas</a:t>
            </a:r>
            <a:r>
              <a:rPr lang="nb-NO" dirty="0" smtClean="0"/>
              <a:t>. Canvas </a:t>
            </a:r>
            <a:r>
              <a:rPr lang="nb-NO" dirty="0" err="1" smtClean="0"/>
              <a:t>DocViewer</a:t>
            </a:r>
            <a:r>
              <a:rPr lang="nb-NO" dirty="0" smtClean="0"/>
              <a:t> støtter ikke anonyme kommentarer.</a:t>
            </a:r>
            <a:endParaRPr lang="nb-NO" dirty="0" smtClean="0"/>
          </a:p>
          <a:p>
            <a:pPr lvl="1"/>
            <a:r>
              <a:rPr lang="nb-NO" dirty="0" smtClean="0"/>
              <a:t>Det er </a:t>
            </a:r>
            <a:r>
              <a:rPr lang="nb-NO" b="1" dirty="0" smtClean="0">
                <a:solidFill>
                  <a:srgbClr val="00B0F0"/>
                </a:solidFill>
              </a:rPr>
              <a:t>IKKE mulig å mellomlagre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7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Hverandrevurdering</a:t>
            </a:r>
            <a:r>
              <a:rPr lang="nb-NO" dirty="0" smtClean="0"/>
              <a:t> – IKKE anonymt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7383" y="1607942"/>
            <a:ext cx="1867763" cy="89597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3" y="2726911"/>
            <a:ext cx="7740836" cy="265694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8280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Hverandrevurdering</a:t>
            </a:r>
            <a:r>
              <a:rPr lang="nb-NO" dirty="0" smtClean="0"/>
              <a:t> – IKKE anonymt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14" y="1531030"/>
            <a:ext cx="2267795" cy="116089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7" y="1531030"/>
            <a:ext cx="4838339" cy="396968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196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Anonymt </a:t>
            </a:r>
            <a:r>
              <a:rPr lang="nb-NO" dirty="0" err="1" smtClean="0"/>
              <a:t>hverandrevurdering</a:t>
            </a:r>
            <a:endParaRPr lang="nb-NO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16201"/>
            <a:ext cx="7643868" cy="274201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98064"/>
            <a:ext cx="1640557" cy="83309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419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Anonymt </a:t>
            </a:r>
            <a:r>
              <a:rPr lang="nb-NO" dirty="0" err="1" smtClean="0"/>
              <a:t>hverandrevurdering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98" y="1817741"/>
            <a:ext cx="6372878" cy="343191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81" y="1817741"/>
            <a:ext cx="1564209" cy="67958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291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Veiledninger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54969"/>
            <a:ext cx="7886700" cy="3407318"/>
          </a:xfrm>
        </p:spPr>
        <p:txBody>
          <a:bodyPr/>
          <a:lstStyle/>
          <a:p>
            <a:r>
              <a:rPr lang="nb-NO" b="1" dirty="0" smtClean="0"/>
              <a:t>Canvas </a:t>
            </a:r>
            <a:r>
              <a:rPr lang="nb-NO" b="1" dirty="0"/>
              <a:t>– Komi gang! (Ansatte)</a:t>
            </a:r>
            <a:br>
              <a:rPr lang="nb-NO" b="1" dirty="0"/>
            </a:br>
            <a:r>
              <a:rPr lang="nb-NO" dirty="0">
                <a:hlinkClick r:id="rId2"/>
              </a:rPr>
              <a:t>https://uio.instructure.com/courses/77/pages/3-dot-1-oppgaver-innleveringer?module_item_id=933</a:t>
            </a:r>
            <a:endParaRPr lang="nb-NO" dirty="0"/>
          </a:p>
          <a:p>
            <a:endParaRPr lang="nb-NO" dirty="0">
              <a:hlinkClick r:id="rId3"/>
            </a:endParaRPr>
          </a:p>
          <a:p>
            <a:r>
              <a:rPr lang="nb-NO" b="1" dirty="0"/>
              <a:t>Canvas - Kom i gang! (studenter)</a:t>
            </a:r>
            <a:br>
              <a:rPr lang="nb-NO" b="1" dirty="0"/>
            </a:br>
            <a:r>
              <a:rPr lang="nb-NO" dirty="0">
                <a:hlinkClick r:id="rId3"/>
              </a:rPr>
              <a:t>https://uio.instructure.com/courses/80/pages/2-dot-5-peer-review-slash-hverandrevurdering-i-canvas?module_item_id=787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943EB565-F896-BF4E-A526-7022A72AAF03}" vid="{25DE5732-3D77-DC4F-8686-91CFEAD273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link-bokmaal16x10</Template>
  <TotalTime>1276</TotalTime>
  <Words>105</Words>
  <Application>Microsoft Office PowerPoint</Application>
  <PresentationFormat>On-screen Show (16:10)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ヒラギノ角ゴ Pro W3</vt:lpstr>
      <vt:lpstr>Informatikk_brevik</vt:lpstr>
      <vt:lpstr>Hverandrevurderingsverktøy i Canvas</vt:lpstr>
      <vt:lpstr>Hverandrevurdering</vt:lpstr>
      <vt:lpstr>Hverandrevurdering – IKKE anonymt</vt:lpstr>
      <vt:lpstr>Hverandrevurdering – IKKE anonymt</vt:lpstr>
      <vt:lpstr>Anonymt hverandrevurdering</vt:lpstr>
      <vt:lpstr>Anonymt hverandrevurdering</vt:lpstr>
      <vt:lpstr>Veiledninger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Inspirasjonsseminar</dc:title>
  <dc:subject/>
  <dc:creator>Mirjana Coh</dc:creator>
  <cp:keywords/>
  <dc:description/>
  <cp:lastModifiedBy>Mirjana Coh</cp:lastModifiedBy>
  <cp:revision>446</cp:revision>
  <dcterms:created xsi:type="dcterms:W3CDTF">2018-10-14T20:12:00Z</dcterms:created>
  <dcterms:modified xsi:type="dcterms:W3CDTF">2019-04-24T10:24:32Z</dcterms:modified>
  <cp:category/>
</cp:coreProperties>
</file>