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1" r:id="rId3"/>
    <p:sldId id="272" r:id="rId4"/>
    <p:sldId id="257" r:id="rId5"/>
    <p:sldId id="258" r:id="rId6"/>
    <p:sldId id="260" r:id="rId7"/>
    <p:sldId id="267" r:id="rId8"/>
    <p:sldId id="259" r:id="rId9"/>
    <p:sldId id="268" r:id="rId10"/>
    <p:sldId id="263" r:id="rId11"/>
    <p:sldId id="270" r:id="rId12"/>
    <p:sldId id="269" r:id="rId13"/>
    <p:sldId id="264" r:id="rId14"/>
  </p:sldIdLst>
  <p:sldSz cx="9144000" cy="5145088"/>
  <p:notesSz cx="6858000" cy="9144000"/>
  <p:defaultTextStyle>
    <a:defPPr>
      <a:defRPr lang="nb-NO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BCA"/>
    <a:srgbClr val="76777B"/>
    <a:srgbClr val="C7C1B8"/>
    <a:srgbClr val="F5F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48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9758EE-00D6-4E57-BC06-5F0F0BB8C537}" type="doc">
      <dgm:prSet loTypeId="urn:microsoft.com/office/officeart/2011/layout/ConvergingText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D5C65E-46A7-4DC2-B508-B97A06EE0754}">
      <dgm:prSet phldrT="[Text]"/>
      <dgm:spPr/>
      <dgm:t>
        <a:bodyPr/>
        <a:lstStyle/>
        <a:p>
          <a:r>
            <a:rPr lang="en-US" dirty="0" err="1" smtClean="0"/>
            <a:t>En</a:t>
          </a:r>
          <a:r>
            <a:rPr lang="en-US" dirty="0" smtClean="0"/>
            <a:t> </a:t>
          </a:r>
          <a:r>
            <a:rPr lang="en-US" dirty="0" err="1" smtClean="0"/>
            <a:t>ny</a:t>
          </a:r>
          <a:r>
            <a:rPr lang="en-US" dirty="0" smtClean="0"/>
            <a:t> </a:t>
          </a:r>
          <a:r>
            <a:rPr lang="en-US" dirty="0" err="1" smtClean="0"/>
            <a:t>seksjon</a:t>
          </a:r>
          <a:endParaRPr lang="en-US" dirty="0"/>
        </a:p>
      </dgm:t>
    </dgm:pt>
    <dgm:pt modelId="{C7AF2D2E-56BB-4A4B-89CE-A97A1FDA8216}" type="parTrans" cxnId="{9FAD3B45-E5FE-426F-A67E-CD18F5F9925F}">
      <dgm:prSet/>
      <dgm:spPr/>
      <dgm:t>
        <a:bodyPr/>
        <a:lstStyle/>
        <a:p>
          <a:endParaRPr lang="en-US"/>
        </a:p>
      </dgm:t>
    </dgm:pt>
    <dgm:pt modelId="{A14C43E6-C82E-45A5-A816-04D1048208C5}" type="sibTrans" cxnId="{9FAD3B45-E5FE-426F-A67E-CD18F5F9925F}">
      <dgm:prSet/>
      <dgm:spPr/>
      <dgm:t>
        <a:bodyPr/>
        <a:lstStyle/>
        <a:p>
          <a:endParaRPr lang="en-US"/>
        </a:p>
      </dgm:t>
    </dgm:pt>
    <dgm:pt modelId="{2369D961-F4E8-44D0-8550-8DD6B78BEE74}">
      <dgm:prSet phldrT="[Text]"/>
      <dgm:spPr/>
      <dgm:t>
        <a:bodyPr/>
        <a:lstStyle/>
        <a:p>
          <a:r>
            <a:rPr lang="en-US" dirty="0" err="1" smtClean="0"/>
            <a:t>Noen</a:t>
          </a:r>
          <a:r>
            <a:rPr lang="en-US" dirty="0" smtClean="0"/>
            <a:t> </a:t>
          </a:r>
          <a:r>
            <a:rPr lang="en-US" dirty="0" err="1" smtClean="0"/>
            <a:t>oppgaver</a:t>
          </a:r>
          <a:endParaRPr lang="en-US" dirty="0"/>
        </a:p>
      </dgm:t>
    </dgm:pt>
    <dgm:pt modelId="{B8086DA0-2B79-49C8-81F5-B199DDF32811}" type="parTrans" cxnId="{5D565884-D6F6-4505-9C67-B94A6A4C2B39}">
      <dgm:prSet/>
      <dgm:spPr/>
      <dgm:t>
        <a:bodyPr/>
        <a:lstStyle/>
        <a:p>
          <a:endParaRPr lang="en-US"/>
        </a:p>
      </dgm:t>
    </dgm:pt>
    <dgm:pt modelId="{AEEF9372-9AE6-484B-8A6A-93E540553B84}" type="sibTrans" cxnId="{5D565884-D6F6-4505-9C67-B94A6A4C2B39}">
      <dgm:prSet/>
      <dgm:spPr/>
      <dgm:t>
        <a:bodyPr/>
        <a:lstStyle/>
        <a:p>
          <a:endParaRPr lang="en-US"/>
        </a:p>
      </dgm:t>
    </dgm:pt>
    <dgm:pt modelId="{3615B91B-B88E-4E58-B6BD-DF17DC3AA2A7}">
      <dgm:prSet phldrT="[Text]"/>
      <dgm:spPr/>
      <dgm:t>
        <a:bodyPr/>
        <a:lstStyle/>
        <a:p>
          <a:r>
            <a:rPr lang="en-US" dirty="0" err="1" smtClean="0"/>
            <a:t>Noen</a:t>
          </a:r>
          <a:r>
            <a:rPr lang="en-US" dirty="0" smtClean="0"/>
            <a:t> </a:t>
          </a:r>
          <a:r>
            <a:rPr lang="en-US" dirty="0" err="1" smtClean="0"/>
            <a:t>flere</a:t>
          </a:r>
          <a:r>
            <a:rPr lang="en-US" dirty="0" smtClean="0"/>
            <a:t> </a:t>
          </a:r>
          <a:r>
            <a:rPr lang="en-US" dirty="0" err="1" smtClean="0"/>
            <a:t>oppgaver</a:t>
          </a:r>
          <a:endParaRPr lang="en-US" dirty="0"/>
        </a:p>
      </dgm:t>
    </dgm:pt>
    <dgm:pt modelId="{3E963888-4A0D-4414-B8B8-D87D2417DB4E}" type="parTrans" cxnId="{693F8DF6-18DF-4C75-BC9A-BBE39B189760}">
      <dgm:prSet/>
      <dgm:spPr/>
      <dgm:t>
        <a:bodyPr/>
        <a:lstStyle/>
        <a:p>
          <a:endParaRPr lang="en-US"/>
        </a:p>
      </dgm:t>
    </dgm:pt>
    <dgm:pt modelId="{62A1E1F0-F013-4BC2-AEBA-70B9C1DCB939}" type="sibTrans" cxnId="{693F8DF6-18DF-4C75-BC9A-BBE39B189760}">
      <dgm:prSet/>
      <dgm:spPr/>
      <dgm:t>
        <a:bodyPr/>
        <a:lstStyle/>
        <a:p>
          <a:endParaRPr lang="en-US"/>
        </a:p>
      </dgm:t>
    </dgm:pt>
    <dgm:pt modelId="{F25946F8-0A2D-459B-AA74-6F5130CC346D}">
      <dgm:prSet phldrT="[Text]"/>
      <dgm:spPr/>
      <dgm:t>
        <a:bodyPr/>
        <a:lstStyle/>
        <a:p>
          <a:r>
            <a:rPr lang="en-US" dirty="0" smtClean="0"/>
            <a:t>Enda </a:t>
          </a:r>
          <a:r>
            <a:rPr lang="en-US" dirty="0" err="1" smtClean="0"/>
            <a:t>flere</a:t>
          </a:r>
          <a:r>
            <a:rPr lang="en-US" dirty="0" smtClean="0"/>
            <a:t> </a:t>
          </a:r>
          <a:r>
            <a:rPr lang="en-US" dirty="0" err="1" smtClean="0"/>
            <a:t>oppgaver</a:t>
          </a:r>
          <a:endParaRPr lang="en-US" dirty="0"/>
        </a:p>
      </dgm:t>
    </dgm:pt>
    <dgm:pt modelId="{3992941B-43F2-4F08-97D8-70F072AE22BE}" type="parTrans" cxnId="{4DE6723E-1E9C-45E9-B468-B7FD28FFDE91}">
      <dgm:prSet/>
      <dgm:spPr/>
      <dgm:t>
        <a:bodyPr/>
        <a:lstStyle/>
        <a:p>
          <a:endParaRPr lang="en-US"/>
        </a:p>
      </dgm:t>
    </dgm:pt>
    <dgm:pt modelId="{6B13894B-686A-47B5-B07F-4D67C20B56BA}" type="sibTrans" cxnId="{4DE6723E-1E9C-45E9-B468-B7FD28FFDE91}">
      <dgm:prSet/>
      <dgm:spPr/>
      <dgm:t>
        <a:bodyPr/>
        <a:lstStyle/>
        <a:p>
          <a:endParaRPr lang="en-US"/>
        </a:p>
      </dgm:t>
    </dgm:pt>
    <dgm:pt modelId="{68A2A99E-3A62-434F-B72E-B1A6BAE84DE6}" type="pres">
      <dgm:prSet presAssocID="{1D9758EE-00D6-4E57-BC06-5F0F0BB8C537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A7426AB-F0DA-47B6-BB02-93715B8C0CE8}" type="pres">
      <dgm:prSet presAssocID="{DCD5C65E-46A7-4DC2-B508-B97A06EE0754}" presName="composite" presStyleCnt="0"/>
      <dgm:spPr/>
    </dgm:pt>
    <dgm:pt modelId="{FE13B683-FEFB-453C-8B13-F63CA324E2A3}" type="pres">
      <dgm:prSet presAssocID="{DCD5C65E-46A7-4DC2-B508-B97A06EE0754}" presName="ParentAccent1" presStyleLbl="alignNode1" presStyleIdx="0" presStyleCnt="34"/>
      <dgm:spPr/>
    </dgm:pt>
    <dgm:pt modelId="{E6267141-4C78-4133-AF93-FEBE7B34E64E}" type="pres">
      <dgm:prSet presAssocID="{DCD5C65E-46A7-4DC2-B508-B97A06EE0754}" presName="ParentAccent2" presStyleLbl="alignNode1" presStyleIdx="1" presStyleCnt="34"/>
      <dgm:spPr/>
    </dgm:pt>
    <dgm:pt modelId="{63E2151E-6DDE-4E51-81E3-BD95B68EEBE0}" type="pres">
      <dgm:prSet presAssocID="{DCD5C65E-46A7-4DC2-B508-B97A06EE0754}" presName="ParentAccent3" presStyleLbl="alignNode1" presStyleIdx="2" presStyleCnt="34"/>
      <dgm:spPr/>
    </dgm:pt>
    <dgm:pt modelId="{A04A6ADD-6B91-4E5E-880B-2293C835673E}" type="pres">
      <dgm:prSet presAssocID="{DCD5C65E-46A7-4DC2-B508-B97A06EE0754}" presName="ParentAccent4" presStyleLbl="alignNode1" presStyleIdx="3" presStyleCnt="34"/>
      <dgm:spPr/>
    </dgm:pt>
    <dgm:pt modelId="{2CB7D7C3-09F3-47BB-9509-A885A93DCC0B}" type="pres">
      <dgm:prSet presAssocID="{DCD5C65E-46A7-4DC2-B508-B97A06EE0754}" presName="ParentAccent5" presStyleLbl="alignNode1" presStyleIdx="4" presStyleCnt="34"/>
      <dgm:spPr/>
    </dgm:pt>
    <dgm:pt modelId="{59DC658F-1D5D-40FE-9089-F88AD9C3823D}" type="pres">
      <dgm:prSet presAssocID="{DCD5C65E-46A7-4DC2-B508-B97A06EE0754}" presName="ParentAccent6" presStyleLbl="alignNode1" presStyleIdx="5" presStyleCnt="34"/>
      <dgm:spPr/>
    </dgm:pt>
    <dgm:pt modelId="{FE5CB2DB-A623-4F2C-A752-EB392FF2A457}" type="pres">
      <dgm:prSet presAssocID="{DCD5C65E-46A7-4DC2-B508-B97A06EE0754}" presName="ParentAccent7" presStyleLbl="alignNode1" presStyleIdx="6" presStyleCnt="34"/>
      <dgm:spPr/>
    </dgm:pt>
    <dgm:pt modelId="{E9565192-9F03-45D0-A420-41E9F09CFBFF}" type="pres">
      <dgm:prSet presAssocID="{DCD5C65E-46A7-4DC2-B508-B97A06EE0754}" presName="ParentAccent8" presStyleLbl="alignNode1" presStyleIdx="7" presStyleCnt="34"/>
      <dgm:spPr/>
    </dgm:pt>
    <dgm:pt modelId="{9EE6F693-F4EB-46D9-8C14-3E9FB7ABEC3A}" type="pres">
      <dgm:prSet presAssocID="{DCD5C65E-46A7-4DC2-B508-B97A06EE0754}" presName="ParentAccent9" presStyleLbl="alignNode1" presStyleIdx="8" presStyleCnt="34"/>
      <dgm:spPr/>
    </dgm:pt>
    <dgm:pt modelId="{2840A1A8-F595-4818-A01A-2DBE14714363}" type="pres">
      <dgm:prSet presAssocID="{DCD5C65E-46A7-4DC2-B508-B97A06EE0754}" presName="ParentAccent10" presStyleLbl="alignNode1" presStyleIdx="9" presStyleCnt="34"/>
      <dgm:spPr/>
    </dgm:pt>
    <dgm:pt modelId="{D152E5DC-4FB5-44F8-9E65-093C39E9CDFA}" type="pres">
      <dgm:prSet presAssocID="{DCD5C65E-46A7-4DC2-B508-B97A06EE0754}" presName="Parent" presStyleLbl="alignNode1" presStyleIdx="10" presStyleCnt="34">
        <dgm:presLayoutVars>
          <dgm:chMax val="5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AD474A-3178-466B-B7B1-A881B5B9F7CC}" type="pres">
      <dgm:prSet presAssocID="{2369D961-F4E8-44D0-8550-8DD6B78BEE74}" presName="Child1Accent1" presStyleLbl="alignNode1" presStyleIdx="11" presStyleCnt="34"/>
      <dgm:spPr/>
    </dgm:pt>
    <dgm:pt modelId="{7578C1E7-D80C-47A7-8CA2-6D334F99FD2E}" type="pres">
      <dgm:prSet presAssocID="{2369D961-F4E8-44D0-8550-8DD6B78BEE74}" presName="Child1Accent2" presStyleLbl="alignNode1" presStyleIdx="12" presStyleCnt="34"/>
      <dgm:spPr/>
    </dgm:pt>
    <dgm:pt modelId="{D06E2E6B-A225-475F-82A1-5CF8F67749E0}" type="pres">
      <dgm:prSet presAssocID="{2369D961-F4E8-44D0-8550-8DD6B78BEE74}" presName="Child1Accent3" presStyleLbl="alignNode1" presStyleIdx="13" presStyleCnt="34"/>
      <dgm:spPr/>
    </dgm:pt>
    <dgm:pt modelId="{65C1900A-4E52-487D-9F63-020A41CC992D}" type="pres">
      <dgm:prSet presAssocID="{2369D961-F4E8-44D0-8550-8DD6B78BEE74}" presName="Child1Accent4" presStyleLbl="alignNode1" presStyleIdx="14" presStyleCnt="34"/>
      <dgm:spPr/>
    </dgm:pt>
    <dgm:pt modelId="{1AB47A23-86C4-4CD4-A17E-6183CC3A87F8}" type="pres">
      <dgm:prSet presAssocID="{2369D961-F4E8-44D0-8550-8DD6B78BEE74}" presName="Child1Accent5" presStyleLbl="alignNode1" presStyleIdx="15" presStyleCnt="34"/>
      <dgm:spPr/>
    </dgm:pt>
    <dgm:pt modelId="{43CFE6D3-B808-45B0-9DD8-D48574F2E6EF}" type="pres">
      <dgm:prSet presAssocID="{2369D961-F4E8-44D0-8550-8DD6B78BEE74}" presName="Child1Accent6" presStyleLbl="alignNode1" presStyleIdx="16" presStyleCnt="34"/>
      <dgm:spPr/>
    </dgm:pt>
    <dgm:pt modelId="{650FCB7F-84F5-41C7-9830-1B4713454905}" type="pres">
      <dgm:prSet presAssocID="{2369D961-F4E8-44D0-8550-8DD6B78BEE74}" presName="Child1Accent7" presStyleLbl="alignNode1" presStyleIdx="17" presStyleCnt="34"/>
      <dgm:spPr/>
    </dgm:pt>
    <dgm:pt modelId="{BF0BF53C-1A19-45E6-AA55-053AD7C8342D}" type="pres">
      <dgm:prSet presAssocID="{2369D961-F4E8-44D0-8550-8DD6B78BEE74}" presName="Child1Accent8" presStyleLbl="alignNode1" presStyleIdx="18" presStyleCnt="34"/>
      <dgm:spPr/>
    </dgm:pt>
    <dgm:pt modelId="{E089FC94-41A9-47E7-A386-60CEB23DEA9C}" type="pres">
      <dgm:prSet presAssocID="{2369D961-F4E8-44D0-8550-8DD6B78BEE74}" presName="Child1Accent9" presStyleLbl="alignNode1" presStyleIdx="19" presStyleCnt="34"/>
      <dgm:spPr/>
    </dgm:pt>
    <dgm:pt modelId="{30D646A8-4F65-4538-9F3F-07B9AE45313B}" type="pres">
      <dgm:prSet presAssocID="{2369D961-F4E8-44D0-8550-8DD6B78BEE74}" presName="Child1" presStyleLbl="revTx" presStyleIdx="0" presStyleCnt="3" custScaleX="12859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DA35DF-78CB-4267-A79A-7C8E7F1AC66E}" type="pres">
      <dgm:prSet presAssocID="{3615B91B-B88E-4E58-B6BD-DF17DC3AA2A7}" presName="Child2Accent1" presStyleLbl="alignNode1" presStyleIdx="20" presStyleCnt="34"/>
      <dgm:spPr/>
    </dgm:pt>
    <dgm:pt modelId="{A8689496-AFAD-4269-AB1A-3377E87D3211}" type="pres">
      <dgm:prSet presAssocID="{3615B91B-B88E-4E58-B6BD-DF17DC3AA2A7}" presName="Child2Accent2" presStyleLbl="alignNode1" presStyleIdx="21" presStyleCnt="34"/>
      <dgm:spPr/>
    </dgm:pt>
    <dgm:pt modelId="{485258B1-C71E-4A54-BED0-C484EF1E47E4}" type="pres">
      <dgm:prSet presAssocID="{3615B91B-B88E-4E58-B6BD-DF17DC3AA2A7}" presName="Child2Accent3" presStyleLbl="alignNode1" presStyleIdx="22" presStyleCnt="34"/>
      <dgm:spPr/>
    </dgm:pt>
    <dgm:pt modelId="{D5122249-4593-426E-929D-F276716D9E25}" type="pres">
      <dgm:prSet presAssocID="{3615B91B-B88E-4E58-B6BD-DF17DC3AA2A7}" presName="Child2Accent4" presStyleLbl="alignNode1" presStyleIdx="23" presStyleCnt="34"/>
      <dgm:spPr/>
    </dgm:pt>
    <dgm:pt modelId="{9791C44F-9EEE-4729-83EA-6AA6B1312419}" type="pres">
      <dgm:prSet presAssocID="{3615B91B-B88E-4E58-B6BD-DF17DC3AA2A7}" presName="Child2Accent5" presStyleLbl="alignNode1" presStyleIdx="24" presStyleCnt="34"/>
      <dgm:spPr/>
    </dgm:pt>
    <dgm:pt modelId="{81EC1CCA-5DBF-4747-862B-255307BADDF9}" type="pres">
      <dgm:prSet presAssocID="{3615B91B-B88E-4E58-B6BD-DF17DC3AA2A7}" presName="Child2Accent6" presStyleLbl="alignNode1" presStyleIdx="25" presStyleCnt="34"/>
      <dgm:spPr/>
    </dgm:pt>
    <dgm:pt modelId="{27FA1DB0-9C8E-4EFA-B1FE-53FDB60561F7}" type="pres">
      <dgm:prSet presAssocID="{3615B91B-B88E-4E58-B6BD-DF17DC3AA2A7}" presName="Child2Accent7" presStyleLbl="alignNode1" presStyleIdx="26" presStyleCnt="34"/>
      <dgm:spPr/>
    </dgm:pt>
    <dgm:pt modelId="{BCCEB62B-AFB4-4231-9106-D0C97228BD69}" type="pres">
      <dgm:prSet presAssocID="{3615B91B-B88E-4E58-B6BD-DF17DC3AA2A7}" presName="Child2" presStyleLbl="revTx" presStyleIdx="1" presStyleCnt="3" custScaleX="14222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98D644-1F3D-4EE9-A623-A12B302711C8}" type="pres">
      <dgm:prSet presAssocID="{F25946F8-0A2D-459B-AA74-6F5130CC346D}" presName="Child3Accent1" presStyleLbl="alignNode1" presStyleIdx="27" presStyleCnt="34"/>
      <dgm:spPr/>
    </dgm:pt>
    <dgm:pt modelId="{FC44894A-063D-4A44-91A2-F1DAAC059AD6}" type="pres">
      <dgm:prSet presAssocID="{F25946F8-0A2D-459B-AA74-6F5130CC346D}" presName="Child3Accent2" presStyleLbl="alignNode1" presStyleIdx="28" presStyleCnt="34"/>
      <dgm:spPr/>
    </dgm:pt>
    <dgm:pt modelId="{03724249-76C5-48B7-842A-DDE64F5B0C65}" type="pres">
      <dgm:prSet presAssocID="{F25946F8-0A2D-459B-AA74-6F5130CC346D}" presName="Child3Accent3" presStyleLbl="alignNode1" presStyleIdx="29" presStyleCnt="34"/>
      <dgm:spPr/>
    </dgm:pt>
    <dgm:pt modelId="{2A8F7A44-AE86-41FD-B358-F183A00E5200}" type="pres">
      <dgm:prSet presAssocID="{F25946F8-0A2D-459B-AA74-6F5130CC346D}" presName="Child3Accent4" presStyleLbl="alignNode1" presStyleIdx="30" presStyleCnt="34"/>
      <dgm:spPr/>
    </dgm:pt>
    <dgm:pt modelId="{F4686762-FCAE-4F9F-B3E4-D0C4175003CE}" type="pres">
      <dgm:prSet presAssocID="{F25946F8-0A2D-459B-AA74-6F5130CC346D}" presName="Child3Accent5" presStyleLbl="alignNode1" presStyleIdx="31" presStyleCnt="34"/>
      <dgm:spPr/>
    </dgm:pt>
    <dgm:pt modelId="{7D134FB7-8DCF-4F15-9554-3498E2C21078}" type="pres">
      <dgm:prSet presAssocID="{F25946F8-0A2D-459B-AA74-6F5130CC346D}" presName="Child3Accent6" presStyleLbl="alignNode1" presStyleIdx="32" presStyleCnt="34"/>
      <dgm:spPr/>
    </dgm:pt>
    <dgm:pt modelId="{B92B7636-C020-48DD-885F-D2DC78B0B946}" type="pres">
      <dgm:prSet presAssocID="{F25946F8-0A2D-459B-AA74-6F5130CC346D}" presName="Child3Accent7" presStyleLbl="alignNode1" presStyleIdx="33" presStyleCnt="34"/>
      <dgm:spPr/>
    </dgm:pt>
    <dgm:pt modelId="{0C0DB544-EF36-4A42-A32E-6EB66BCDE37C}" type="pres">
      <dgm:prSet presAssocID="{F25946F8-0A2D-459B-AA74-6F5130CC346D}" presName="Child3" presStyleLbl="revTx" presStyleIdx="2" presStyleCnt="3" custScaleX="131145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4CAFC1-C1C3-416A-B8D1-FB541223FAFC}" type="presOf" srcId="{1D9758EE-00D6-4E57-BC06-5F0F0BB8C537}" destId="{68A2A99E-3A62-434F-B72E-B1A6BAE84DE6}" srcOrd="0" destOrd="0" presId="urn:microsoft.com/office/officeart/2011/layout/ConvergingText"/>
    <dgm:cxn modelId="{693F8DF6-18DF-4C75-BC9A-BBE39B189760}" srcId="{DCD5C65E-46A7-4DC2-B508-B97A06EE0754}" destId="{3615B91B-B88E-4E58-B6BD-DF17DC3AA2A7}" srcOrd="1" destOrd="0" parTransId="{3E963888-4A0D-4414-B8B8-D87D2417DB4E}" sibTransId="{62A1E1F0-F013-4BC2-AEBA-70B9C1DCB939}"/>
    <dgm:cxn modelId="{D265651E-EEC6-4732-AADF-F1412EA47351}" type="presOf" srcId="{2369D961-F4E8-44D0-8550-8DD6B78BEE74}" destId="{30D646A8-4F65-4538-9F3F-07B9AE45313B}" srcOrd="0" destOrd="0" presId="urn:microsoft.com/office/officeart/2011/layout/ConvergingText"/>
    <dgm:cxn modelId="{C2313304-7E3B-4F87-A142-E7DF4BB6EE3C}" type="presOf" srcId="{DCD5C65E-46A7-4DC2-B508-B97A06EE0754}" destId="{D152E5DC-4FB5-44F8-9E65-093C39E9CDFA}" srcOrd="0" destOrd="0" presId="urn:microsoft.com/office/officeart/2011/layout/ConvergingText"/>
    <dgm:cxn modelId="{4DE6723E-1E9C-45E9-B468-B7FD28FFDE91}" srcId="{DCD5C65E-46A7-4DC2-B508-B97A06EE0754}" destId="{F25946F8-0A2D-459B-AA74-6F5130CC346D}" srcOrd="2" destOrd="0" parTransId="{3992941B-43F2-4F08-97D8-70F072AE22BE}" sibTransId="{6B13894B-686A-47B5-B07F-4D67C20B56BA}"/>
    <dgm:cxn modelId="{CBC1772C-9594-4140-A386-D200127E1B03}" type="presOf" srcId="{3615B91B-B88E-4E58-B6BD-DF17DC3AA2A7}" destId="{BCCEB62B-AFB4-4231-9106-D0C97228BD69}" srcOrd="0" destOrd="0" presId="urn:microsoft.com/office/officeart/2011/layout/ConvergingText"/>
    <dgm:cxn modelId="{98E7C2E8-3441-4E05-9D85-C426184D90E3}" type="presOf" srcId="{F25946F8-0A2D-459B-AA74-6F5130CC346D}" destId="{0C0DB544-EF36-4A42-A32E-6EB66BCDE37C}" srcOrd="0" destOrd="0" presId="urn:microsoft.com/office/officeart/2011/layout/ConvergingText"/>
    <dgm:cxn modelId="{5D565884-D6F6-4505-9C67-B94A6A4C2B39}" srcId="{DCD5C65E-46A7-4DC2-B508-B97A06EE0754}" destId="{2369D961-F4E8-44D0-8550-8DD6B78BEE74}" srcOrd="0" destOrd="0" parTransId="{B8086DA0-2B79-49C8-81F5-B199DDF32811}" sibTransId="{AEEF9372-9AE6-484B-8A6A-93E540553B84}"/>
    <dgm:cxn modelId="{9FAD3B45-E5FE-426F-A67E-CD18F5F9925F}" srcId="{1D9758EE-00D6-4E57-BC06-5F0F0BB8C537}" destId="{DCD5C65E-46A7-4DC2-B508-B97A06EE0754}" srcOrd="0" destOrd="0" parTransId="{C7AF2D2E-56BB-4A4B-89CE-A97A1FDA8216}" sibTransId="{A14C43E6-C82E-45A5-A816-04D1048208C5}"/>
    <dgm:cxn modelId="{92BF0D1B-9E47-46A1-AB92-C8E3A2787140}" type="presParOf" srcId="{68A2A99E-3A62-434F-B72E-B1A6BAE84DE6}" destId="{2A7426AB-F0DA-47B6-BB02-93715B8C0CE8}" srcOrd="0" destOrd="0" presId="urn:microsoft.com/office/officeart/2011/layout/ConvergingText"/>
    <dgm:cxn modelId="{6E987393-291A-40AE-B814-DD530FAFE1D4}" type="presParOf" srcId="{2A7426AB-F0DA-47B6-BB02-93715B8C0CE8}" destId="{FE13B683-FEFB-453C-8B13-F63CA324E2A3}" srcOrd="0" destOrd="0" presId="urn:microsoft.com/office/officeart/2011/layout/ConvergingText"/>
    <dgm:cxn modelId="{98FCF26B-B93E-44D1-83EE-5E6D6C82C1C6}" type="presParOf" srcId="{2A7426AB-F0DA-47B6-BB02-93715B8C0CE8}" destId="{E6267141-4C78-4133-AF93-FEBE7B34E64E}" srcOrd="1" destOrd="0" presId="urn:microsoft.com/office/officeart/2011/layout/ConvergingText"/>
    <dgm:cxn modelId="{807E8740-05FA-4A25-BC04-90F82EA4C134}" type="presParOf" srcId="{2A7426AB-F0DA-47B6-BB02-93715B8C0CE8}" destId="{63E2151E-6DDE-4E51-81E3-BD95B68EEBE0}" srcOrd="2" destOrd="0" presId="urn:microsoft.com/office/officeart/2011/layout/ConvergingText"/>
    <dgm:cxn modelId="{3FD7F354-56D5-49A8-96A4-A99CE3BAA94D}" type="presParOf" srcId="{2A7426AB-F0DA-47B6-BB02-93715B8C0CE8}" destId="{A04A6ADD-6B91-4E5E-880B-2293C835673E}" srcOrd="3" destOrd="0" presId="urn:microsoft.com/office/officeart/2011/layout/ConvergingText"/>
    <dgm:cxn modelId="{158C1BC8-BEA0-40E2-A04A-BB59009CDCA1}" type="presParOf" srcId="{2A7426AB-F0DA-47B6-BB02-93715B8C0CE8}" destId="{2CB7D7C3-09F3-47BB-9509-A885A93DCC0B}" srcOrd="4" destOrd="0" presId="urn:microsoft.com/office/officeart/2011/layout/ConvergingText"/>
    <dgm:cxn modelId="{B0869370-062C-4C84-A873-E1490D5185FA}" type="presParOf" srcId="{2A7426AB-F0DA-47B6-BB02-93715B8C0CE8}" destId="{59DC658F-1D5D-40FE-9089-F88AD9C3823D}" srcOrd="5" destOrd="0" presId="urn:microsoft.com/office/officeart/2011/layout/ConvergingText"/>
    <dgm:cxn modelId="{28A0CA8A-A393-4FA2-91CB-28E160BFEACC}" type="presParOf" srcId="{2A7426AB-F0DA-47B6-BB02-93715B8C0CE8}" destId="{FE5CB2DB-A623-4F2C-A752-EB392FF2A457}" srcOrd="6" destOrd="0" presId="urn:microsoft.com/office/officeart/2011/layout/ConvergingText"/>
    <dgm:cxn modelId="{C12A91B8-DFD2-46F6-836E-6E32DB6B35CC}" type="presParOf" srcId="{2A7426AB-F0DA-47B6-BB02-93715B8C0CE8}" destId="{E9565192-9F03-45D0-A420-41E9F09CFBFF}" srcOrd="7" destOrd="0" presId="urn:microsoft.com/office/officeart/2011/layout/ConvergingText"/>
    <dgm:cxn modelId="{091CB144-1DAB-4210-8E00-12133B5D819F}" type="presParOf" srcId="{2A7426AB-F0DA-47B6-BB02-93715B8C0CE8}" destId="{9EE6F693-F4EB-46D9-8C14-3E9FB7ABEC3A}" srcOrd="8" destOrd="0" presId="urn:microsoft.com/office/officeart/2011/layout/ConvergingText"/>
    <dgm:cxn modelId="{98341B34-E000-4444-B999-C8B3ECDE8862}" type="presParOf" srcId="{2A7426AB-F0DA-47B6-BB02-93715B8C0CE8}" destId="{2840A1A8-F595-4818-A01A-2DBE14714363}" srcOrd="9" destOrd="0" presId="urn:microsoft.com/office/officeart/2011/layout/ConvergingText"/>
    <dgm:cxn modelId="{D23CCEA5-975B-4B34-B506-7AA61A2CF142}" type="presParOf" srcId="{2A7426AB-F0DA-47B6-BB02-93715B8C0CE8}" destId="{D152E5DC-4FB5-44F8-9E65-093C39E9CDFA}" srcOrd="10" destOrd="0" presId="urn:microsoft.com/office/officeart/2011/layout/ConvergingText"/>
    <dgm:cxn modelId="{4599F2C7-7B0F-4E2D-9071-A4E91A57151B}" type="presParOf" srcId="{2A7426AB-F0DA-47B6-BB02-93715B8C0CE8}" destId="{0BAD474A-3178-466B-B7B1-A881B5B9F7CC}" srcOrd="11" destOrd="0" presId="urn:microsoft.com/office/officeart/2011/layout/ConvergingText"/>
    <dgm:cxn modelId="{554050DD-C4EC-4690-A63B-13DFE9B32DFB}" type="presParOf" srcId="{2A7426AB-F0DA-47B6-BB02-93715B8C0CE8}" destId="{7578C1E7-D80C-47A7-8CA2-6D334F99FD2E}" srcOrd="12" destOrd="0" presId="urn:microsoft.com/office/officeart/2011/layout/ConvergingText"/>
    <dgm:cxn modelId="{A9E05460-5C2D-4616-B6EA-8F7B7688CE72}" type="presParOf" srcId="{2A7426AB-F0DA-47B6-BB02-93715B8C0CE8}" destId="{D06E2E6B-A225-475F-82A1-5CF8F67749E0}" srcOrd="13" destOrd="0" presId="urn:microsoft.com/office/officeart/2011/layout/ConvergingText"/>
    <dgm:cxn modelId="{ED1ED5A8-7A8F-4E00-8C27-753E39301F1F}" type="presParOf" srcId="{2A7426AB-F0DA-47B6-BB02-93715B8C0CE8}" destId="{65C1900A-4E52-487D-9F63-020A41CC992D}" srcOrd="14" destOrd="0" presId="urn:microsoft.com/office/officeart/2011/layout/ConvergingText"/>
    <dgm:cxn modelId="{F14E38C0-C18C-4B24-8AF3-1CBB3961D2BC}" type="presParOf" srcId="{2A7426AB-F0DA-47B6-BB02-93715B8C0CE8}" destId="{1AB47A23-86C4-4CD4-A17E-6183CC3A87F8}" srcOrd="15" destOrd="0" presId="urn:microsoft.com/office/officeart/2011/layout/ConvergingText"/>
    <dgm:cxn modelId="{D20D0526-06ED-493D-A7AB-2ED7D5196DDB}" type="presParOf" srcId="{2A7426AB-F0DA-47B6-BB02-93715B8C0CE8}" destId="{43CFE6D3-B808-45B0-9DD8-D48574F2E6EF}" srcOrd="16" destOrd="0" presId="urn:microsoft.com/office/officeart/2011/layout/ConvergingText"/>
    <dgm:cxn modelId="{C0F51409-F6E0-46D0-98A8-5A2170453A97}" type="presParOf" srcId="{2A7426AB-F0DA-47B6-BB02-93715B8C0CE8}" destId="{650FCB7F-84F5-41C7-9830-1B4713454905}" srcOrd="17" destOrd="0" presId="urn:microsoft.com/office/officeart/2011/layout/ConvergingText"/>
    <dgm:cxn modelId="{33CAFD15-81FB-4903-B5E8-16164339B6F9}" type="presParOf" srcId="{2A7426AB-F0DA-47B6-BB02-93715B8C0CE8}" destId="{BF0BF53C-1A19-45E6-AA55-053AD7C8342D}" srcOrd="18" destOrd="0" presId="urn:microsoft.com/office/officeart/2011/layout/ConvergingText"/>
    <dgm:cxn modelId="{369502DC-A0F6-451A-AFE6-2CA7A9A00E18}" type="presParOf" srcId="{2A7426AB-F0DA-47B6-BB02-93715B8C0CE8}" destId="{E089FC94-41A9-47E7-A386-60CEB23DEA9C}" srcOrd="19" destOrd="0" presId="urn:microsoft.com/office/officeart/2011/layout/ConvergingText"/>
    <dgm:cxn modelId="{EA8E6D06-6040-42B0-8BCC-8C77F3F40B2C}" type="presParOf" srcId="{2A7426AB-F0DA-47B6-BB02-93715B8C0CE8}" destId="{30D646A8-4F65-4538-9F3F-07B9AE45313B}" srcOrd="20" destOrd="0" presId="urn:microsoft.com/office/officeart/2011/layout/ConvergingText"/>
    <dgm:cxn modelId="{6BFAC4BB-6AD8-4C7E-A2C6-210793BFACF6}" type="presParOf" srcId="{2A7426AB-F0DA-47B6-BB02-93715B8C0CE8}" destId="{3DDA35DF-78CB-4267-A79A-7C8E7F1AC66E}" srcOrd="21" destOrd="0" presId="urn:microsoft.com/office/officeart/2011/layout/ConvergingText"/>
    <dgm:cxn modelId="{9F3FBDFE-DD33-49D3-83E5-AC35AC576CA3}" type="presParOf" srcId="{2A7426AB-F0DA-47B6-BB02-93715B8C0CE8}" destId="{A8689496-AFAD-4269-AB1A-3377E87D3211}" srcOrd="22" destOrd="0" presId="urn:microsoft.com/office/officeart/2011/layout/ConvergingText"/>
    <dgm:cxn modelId="{F2DBB3AE-4625-4980-8427-D36E355FE657}" type="presParOf" srcId="{2A7426AB-F0DA-47B6-BB02-93715B8C0CE8}" destId="{485258B1-C71E-4A54-BED0-C484EF1E47E4}" srcOrd="23" destOrd="0" presId="urn:microsoft.com/office/officeart/2011/layout/ConvergingText"/>
    <dgm:cxn modelId="{AEAFAAED-C00F-4827-A78D-38961F6B52D6}" type="presParOf" srcId="{2A7426AB-F0DA-47B6-BB02-93715B8C0CE8}" destId="{D5122249-4593-426E-929D-F276716D9E25}" srcOrd="24" destOrd="0" presId="urn:microsoft.com/office/officeart/2011/layout/ConvergingText"/>
    <dgm:cxn modelId="{1CB38E2F-4F63-448E-9C61-3C471A45E751}" type="presParOf" srcId="{2A7426AB-F0DA-47B6-BB02-93715B8C0CE8}" destId="{9791C44F-9EEE-4729-83EA-6AA6B1312419}" srcOrd="25" destOrd="0" presId="urn:microsoft.com/office/officeart/2011/layout/ConvergingText"/>
    <dgm:cxn modelId="{7C514969-EC46-406B-AF5B-7FD3EBE69F1B}" type="presParOf" srcId="{2A7426AB-F0DA-47B6-BB02-93715B8C0CE8}" destId="{81EC1CCA-5DBF-4747-862B-255307BADDF9}" srcOrd="26" destOrd="0" presId="urn:microsoft.com/office/officeart/2011/layout/ConvergingText"/>
    <dgm:cxn modelId="{D437B60F-0F4B-44EA-B588-5A78CA729D96}" type="presParOf" srcId="{2A7426AB-F0DA-47B6-BB02-93715B8C0CE8}" destId="{27FA1DB0-9C8E-4EFA-B1FE-53FDB60561F7}" srcOrd="27" destOrd="0" presId="urn:microsoft.com/office/officeart/2011/layout/ConvergingText"/>
    <dgm:cxn modelId="{8D096CF9-9CF3-4DB4-9680-397DEBF6C5B2}" type="presParOf" srcId="{2A7426AB-F0DA-47B6-BB02-93715B8C0CE8}" destId="{BCCEB62B-AFB4-4231-9106-D0C97228BD69}" srcOrd="28" destOrd="0" presId="urn:microsoft.com/office/officeart/2011/layout/ConvergingText"/>
    <dgm:cxn modelId="{51B1BDDB-D0A8-4203-B659-3858D0B07AA4}" type="presParOf" srcId="{2A7426AB-F0DA-47B6-BB02-93715B8C0CE8}" destId="{0498D644-1F3D-4EE9-A623-A12B302711C8}" srcOrd="29" destOrd="0" presId="urn:microsoft.com/office/officeart/2011/layout/ConvergingText"/>
    <dgm:cxn modelId="{7A7E2B9A-7589-4E5B-B435-9FC4FAF81FD1}" type="presParOf" srcId="{2A7426AB-F0DA-47B6-BB02-93715B8C0CE8}" destId="{FC44894A-063D-4A44-91A2-F1DAAC059AD6}" srcOrd="30" destOrd="0" presId="urn:microsoft.com/office/officeart/2011/layout/ConvergingText"/>
    <dgm:cxn modelId="{54835C3D-A611-4B48-9371-C4E2B9C2CA15}" type="presParOf" srcId="{2A7426AB-F0DA-47B6-BB02-93715B8C0CE8}" destId="{03724249-76C5-48B7-842A-DDE64F5B0C65}" srcOrd="31" destOrd="0" presId="urn:microsoft.com/office/officeart/2011/layout/ConvergingText"/>
    <dgm:cxn modelId="{4CEC57D4-1CC4-45FE-882F-803F42A26C4D}" type="presParOf" srcId="{2A7426AB-F0DA-47B6-BB02-93715B8C0CE8}" destId="{2A8F7A44-AE86-41FD-B358-F183A00E5200}" srcOrd="32" destOrd="0" presId="urn:microsoft.com/office/officeart/2011/layout/ConvergingText"/>
    <dgm:cxn modelId="{37748187-40D0-40EB-B0B2-117868EBB227}" type="presParOf" srcId="{2A7426AB-F0DA-47B6-BB02-93715B8C0CE8}" destId="{F4686762-FCAE-4F9F-B3E4-D0C4175003CE}" srcOrd="33" destOrd="0" presId="urn:microsoft.com/office/officeart/2011/layout/ConvergingText"/>
    <dgm:cxn modelId="{54F84782-ED47-404E-8CDD-FD11E75119F9}" type="presParOf" srcId="{2A7426AB-F0DA-47B6-BB02-93715B8C0CE8}" destId="{7D134FB7-8DCF-4F15-9554-3498E2C21078}" srcOrd="34" destOrd="0" presId="urn:microsoft.com/office/officeart/2011/layout/ConvergingText"/>
    <dgm:cxn modelId="{10FAB2D9-686F-4566-BB54-C5A243634981}" type="presParOf" srcId="{2A7426AB-F0DA-47B6-BB02-93715B8C0CE8}" destId="{B92B7636-C020-48DD-885F-D2DC78B0B946}" srcOrd="35" destOrd="0" presId="urn:microsoft.com/office/officeart/2011/layout/ConvergingText"/>
    <dgm:cxn modelId="{67D98A64-2F3E-4658-A2CD-C87ECC276921}" type="presParOf" srcId="{2A7426AB-F0DA-47B6-BB02-93715B8C0CE8}" destId="{0C0DB544-EF36-4A42-A32E-6EB66BCDE37C}" srcOrd="36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13B683-FEFB-453C-8B13-F63CA324E2A3}">
      <dsp:nvSpPr>
        <dsp:cNvPr id="0" name=""/>
        <dsp:cNvSpPr/>
      </dsp:nvSpPr>
      <dsp:spPr>
        <a:xfrm>
          <a:off x="3862583" y="1607937"/>
          <a:ext cx="108105" cy="1081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267141-4C78-4133-AF93-FEBE7B34E64E}">
      <dsp:nvSpPr>
        <dsp:cNvPr id="0" name=""/>
        <dsp:cNvSpPr/>
      </dsp:nvSpPr>
      <dsp:spPr>
        <a:xfrm>
          <a:off x="3664452" y="1607937"/>
          <a:ext cx="108105" cy="1081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E2151E-6DDE-4E51-81E3-BD95B68EEBE0}">
      <dsp:nvSpPr>
        <dsp:cNvPr id="0" name=""/>
        <dsp:cNvSpPr/>
      </dsp:nvSpPr>
      <dsp:spPr>
        <a:xfrm>
          <a:off x="3466322" y="1607937"/>
          <a:ext cx="108105" cy="1081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4A6ADD-6B91-4E5E-880B-2293C835673E}">
      <dsp:nvSpPr>
        <dsp:cNvPr id="0" name=""/>
        <dsp:cNvSpPr/>
      </dsp:nvSpPr>
      <dsp:spPr>
        <a:xfrm>
          <a:off x="3268568" y="1607937"/>
          <a:ext cx="108105" cy="1081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B7D7C3-09F3-47BB-9509-A885A93DCC0B}">
      <dsp:nvSpPr>
        <dsp:cNvPr id="0" name=""/>
        <dsp:cNvSpPr/>
      </dsp:nvSpPr>
      <dsp:spPr>
        <a:xfrm>
          <a:off x="3070438" y="1607937"/>
          <a:ext cx="108105" cy="1081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DC658F-1D5D-40FE-9089-F88AD9C3823D}">
      <dsp:nvSpPr>
        <dsp:cNvPr id="0" name=""/>
        <dsp:cNvSpPr/>
      </dsp:nvSpPr>
      <dsp:spPr>
        <a:xfrm>
          <a:off x="2764202" y="1553885"/>
          <a:ext cx="216210" cy="2163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5CB2DB-A623-4F2C-A752-EB392FF2A457}">
      <dsp:nvSpPr>
        <dsp:cNvPr id="0" name=""/>
        <dsp:cNvSpPr/>
      </dsp:nvSpPr>
      <dsp:spPr>
        <a:xfrm>
          <a:off x="3686299" y="1384617"/>
          <a:ext cx="108105" cy="1081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65192-9F03-45D0-A420-41E9F09CFBFF}">
      <dsp:nvSpPr>
        <dsp:cNvPr id="0" name=""/>
        <dsp:cNvSpPr/>
      </dsp:nvSpPr>
      <dsp:spPr>
        <a:xfrm>
          <a:off x="3686299" y="1832857"/>
          <a:ext cx="108105" cy="1081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E6F693-F4EB-46D9-8C14-3E9FB7ABEC3A}">
      <dsp:nvSpPr>
        <dsp:cNvPr id="0" name=""/>
        <dsp:cNvSpPr/>
      </dsp:nvSpPr>
      <dsp:spPr>
        <a:xfrm>
          <a:off x="3782728" y="1481697"/>
          <a:ext cx="108105" cy="1081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40A1A8-F595-4818-A01A-2DBE14714363}">
      <dsp:nvSpPr>
        <dsp:cNvPr id="0" name=""/>
        <dsp:cNvSpPr/>
      </dsp:nvSpPr>
      <dsp:spPr>
        <a:xfrm>
          <a:off x="3789131" y="1736310"/>
          <a:ext cx="108105" cy="1081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52E5DC-4FB5-44F8-9E65-093C39E9CDFA}">
      <dsp:nvSpPr>
        <dsp:cNvPr id="0" name=""/>
        <dsp:cNvSpPr/>
      </dsp:nvSpPr>
      <dsp:spPr>
        <a:xfrm>
          <a:off x="1579940" y="1114714"/>
          <a:ext cx="1094613" cy="10947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En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ny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seksjon</a:t>
          </a:r>
          <a:endParaRPr lang="en-US" sz="1600" kern="1200" dirty="0"/>
        </a:p>
      </dsp:txBody>
      <dsp:txXfrm>
        <a:off x="1740242" y="1275033"/>
        <a:ext cx="774009" cy="774089"/>
      </dsp:txXfrm>
    </dsp:sp>
    <dsp:sp modelId="{0BAD474A-3178-466B-B7B1-A881B5B9F7CC}">
      <dsp:nvSpPr>
        <dsp:cNvPr id="0" name=""/>
        <dsp:cNvSpPr/>
      </dsp:nvSpPr>
      <dsp:spPr>
        <a:xfrm>
          <a:off x="1498202" y="1021190"/>
          <a:ext cx="216210" cy="2163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78C1E7-D80C-47A7-8CA2-6D334F99FD2E}">
      <dsp:nvSpPr>
        <dsp:cNvPr id="0" name=""/>
        <dsp:cNvSpPr/>
      </dsp:nvSpPr>
      <dsp:spPr>
        <a:xfrm>
          <a:off x="1359586" y="907041"/>
          <a:ext cx="108105" cy="1081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6E2E6B-A225-475F-82A1-5CF8F67749E0}">
      <dsp:nvSpPr>
        <dsp:cNvPr id="0" name=""/>
        <dsp:cNvSpPr/>
      </dsp:nvSpPr>
      <dsp:spPr>
        <a:xfrm>
          <a:off x="1128685" y="907041"/>
          <a:ext cx="108105" cy="1081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C1900A-4E52-487D-9F63-020A41CC992D}">
      <dsp:nvSpPr>
        <dsp:cNvPr id="0" name=""/>
        <dsp:cNvSpPr/>
      </dsp:nvSpPr>
      <dsp:spPr>
        <a:xfrm>
          <a:off x="897784" y="907041"/>
          <a:ext cx="108105" cy="1081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B47A23-86C4-4CD4-A17E-6183CC3A87F8}">
      <dsp:nvSpPr>
        <dsp:cNvPr id="0" name=""/>
        <dsp:cNvSpPr/>
      </dsp:nvSpPr>
      <dsp:spPr>
        <a:xfrm>
          <a:off x="666883" y="907041"/>
          <a:ext cx="108105" cy="1081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CFE6D3-B808-45B0-9DD8-D48574F2E6EF}">
      <dsp:nvSpPr>
        <dsp:cNvPr id="0" name=""/>
        <dsp:cNvSpPr/>
      </dsp:nvSpPr>
      <dsp:spPr>
        <a:xfrm>
          <a:off x="435605" y="907041"/>
          <a:ext cx="108105" cy="1081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0FCB7F-84F5-41C7-9830-1B4713454905}">
      <dsp:nvSpPr>
        <dsp:cNvPr id="0" name=""/>
        <dsp:cNvSpPr/>
      </dsp:nvSpPr>
      <dsp:spPr>
        <a:xfrm>
          <a:off x="204704" y="907041"/>
          <a:ext cx="108105" cy="1081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D646A8-4F65-4538-9F3F-07B9AE45313B}">
      <dsp:nvSpPr>
        <dsp:cNvPr id="0" name=""/>
        <dsp:cNvSpPr/>
      </dsp:nvSpPr>
      <dsp:spPr>
        <a:xfrm>
          <a:off x="22789" y="628069"/>
          <a:ext cx="1629453" cy="278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Noen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oppgaver</a:t>
          </a:r>
          <a:endParaRPr lang="en-US" sz="1100" kern="1200" dirty="0"/>
        </a:p>
      </dsp:txBody>
      <dsp:txXfrm>
        <a:off x="22789" y="628069"/>
        <a:ext cx="1629453" cy="278082"/>
      </dsp:txXfrm>
    </dsp:sp>
    <dsp:sp modelId="{3DDA35DF-78CB-4267-A79A-7C8E7F1AC66E}">
      <dsp:nvSpPr>
        <dsp:cNvPr id="0" name=""/>
        <dsp:cNvSpPr/>
      </dsp:nvSpPr>
      <dsp:spPr>
        <a:xfrm>
          <a:off x="1273704" y="1553885"/>
          <a:ext cx="216210" cy="2163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689496-AFAD-4269-AB1A-3377E87D3211}">
      <dsp:nvSpPr>
        <dsp:cNvPr id="0" name=""/>
        <dsp:cNvSpPr/>
      </dsp:nvSpPr>
      <dsp:spPr>
        <a:xfrm>
          <a:off x="1059753" y="1607937"/>
          <a:ext cx="108105" cy="1081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5258B1-C71E-4A54-BED0-C484EF1E47E4}">
      <dsp:nvSpPr>
        <dsp:cNvPr id="0" name=""/>
        <dsp:cNvSpPr/>
      </dsp:nvSpPr>
      <dsp:spPr>
        <a:xfrm>
          <a:off x="846179" y="1607937"/>
          <a:ext cx="108105" cy="1081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122249-4593-426E-929D-F276716D9E25}">
      <dsp:nvSpPr>
        <dsp:cNvPr id="0" name=""/>
        <dsp:cNvSpPr/>
      </dsp:nvSpPr>
      <dsp:spPr>
        <a:xfrm>
          <a:off x="632229" y="1607937"/>
          <a:ext cx="108105" cy="1081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91C44F-9EEE-4729-83EA-6AA6B1312419}">
      <dsp:nvSpPr>
        <dsp:cNvPr id="0" name=""/>
        <dsp:cNvSpPr/>
      </dsp:nvSpPr>
      <dsp:spPr>
        <a:xfrm>
          <a:off x="418655" y="1607937"/>
          <a:ext cx="108105" cy="1081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EC1CCA-5DBF-4747-862B-255307BADDF9}">
      <dsp:nvSpPr>
        <dsp:cNvPr id="0" name=""/>
        <dsp:cNvSpPr/>
      </dsp:nvSpPr>
      <dsp:spPr>
        <a:xfrm>
          <a:off x="204704" y="1607937"/>
          <a:ext cx="108105" cy="1081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CEB62B-AFB4-4231-9106-D0C97228BD69}">
      <dsp:nvSpPr>
        <dsp:cNvPr id="0" name=""/>
        <dsp:cNvSpPr/>
      </dsp:nvSpPr>
      <dsp:spPr>
        <a:xfrm>
          <a:off x="1648" y="1331277"/>
          <a:ext cx="1362863" cy="278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Noen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flere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oppgaver</a:t>
          </a:r>
          <a:endParaRPr lang="en-US" sz="1100" kern="1200" dirty="0"/>
        </a:p>
      </dsp:txBody>
      <dsp:txXfrm>
        <a:off x="1648" y="1331277"/>
        <a:ext cx="1362863" cy="278082"/>
      </dsp:txXfrm>
    </dsp:sp>
    <dsp:sp modelId="{0498D644-1F3D-4EE9-A623-A12B302711C8}">
      <dsp:nvSpPr>
        <dsp:cNvPr id="0" name=""/>
        <dsp:cNvSpPr/>
      </dsp:nvSpPr>
      <dsp:spPr>
        <a:xfrm>
          <a:off x="1498202" y="2077690"/>
          <a:ext cx="216210" cy="2163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44894A-063D-4A44-91A2-F1DAAC059AD6}">
      <dsp:nvSpPr>
        <dsp:cNvPr id="0" name=""/>
        <dsp:cNvSpPr/>
      </dsp:nvSpPr>
      <dsp:spPr>
        <a:xfrm>
          <a:off x="1359586" y="2297987"/>
          <a:ext cx="108105" cy="1081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724249-76C5-48B7-842A-DDE64F5B0C65}">
      <dsp:nvSpPr>
        <dsp:cNvPr id="0" name=""/>
        <dsp:cNvSpPr/>
      </dsp:nvSpPr>
      <dsp:spPr>
        <a:xfrm>
          <a:off x="1128685" y="2297987"/>
          <a:ext cx="108105" cy="1081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8F7A44-AE86-41FD-B358-F183A00E5200}">
      <dsp:nvSpPr>
        <dsp:cNvPr id="0" name=""/>
        <dsp:cNvSpPr/>
      </dsp:nvSpPr>
      <dsp:spPr>
        <a:xfrm>
          <a:off x="897784" y="2297987"/>
          <a:ext cx="108105" cy="1081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686762-FCAE-4F9F-B3E4-D0C4175003CE}">
      <dsp:nvSpPr>
        <dsp:cNvPr id="0" name=""/>
        <dsp:cNvSpPr/>
      </dsp:nvSpPr>
      <dsp:spPr>
        <a:xfrm>
          <a:off x="666883" y="2297987"/>
          <a:ext cx="108105" cy="1081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134FB7-8DCF-4F15-9554-3498E2C21078}">
      <dsp:nvSpPr>
        <dsp:cNvPr id="0" name=""/>
        <dsp:cNvSpPr/>
      </dsp:nvSpPr>
      <dsp:spPr>
        <a:xfrm>
          <a:off x="435605" y="2297987"/>
          <a:ext cx="108105" cy="1081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2B7636-C020-48DD-885F-D2DC78B0B946}">
      <dsp:nvSpPr>
        <dsp:cNvPr id="0" name=""/>
        <dsp:cNvSpPr/>
      </dsp:nvSpPr>
      <dsp:spPr>
        <a:xfrm>
          <a:off x="204704" y="2297987"/>
          <a:ext cx="108105" cy="1081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0DB544-EF36-4A42-A32E-6EB66BCDE37C}">
      <dsp:nvSpPr>
        <dsp:cNvPr id="0" name=""/>
        <dsp:cNvSpPr/>
      </dsp:nvSpPr>
      <dsp:spPr>
        <a:xfrm>
          <a:off x="6627" y="2018838"/>
          <a:ext cx="1661778" cy="278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Enda </a:t>
          </a:r>
          <a:r>
            <a:rPr lang="en-US" sz="1100" kern="1200" dirty="0" err="1" smtClean="0"/>
            <a:t>flere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oppgaver</a:t>
          </a:r>
          <a:endParaRPr lang="en-US" sz="1100" kern="1200" dirty="0"/>
        </a:p>
      </dsp:txBody>
      <dsp:txXfrm>
        <a:off x="6627" y="2018838"/>
        <a:ext cx="1661778" cy="2780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Converging Text"/>
  <dgm:desc val="Use to show multiple steps or parts that merge into a whole. Limited to one Level 1 shape that contains text and a maximum of five Level 2 shapes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e 15">
            <a:extLst>
              <a:ext uri="{FF2B5EF4-FFF2-40B4-BE49-F238E27FC236}">
                <a16:creationId xmlns:a16="http://schemas.microsoft.com/office/drawing/2014/main" id="{9A03E78E-A3A3-4B18-96BB-369B77EDA8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1" y="1121728"/>
            <a:ext cx="9137078" cy="4023359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43000" y="1676405"/>
            <a:ext cx="6858000" cy="987362"/>
          </a:xfrm>
        </p:spPr>
        <p:txBody>
          <a:bodyPr anchor="b">
            <a:normAutofit/>
          </a:bodyPr>
          <a:lstStyle>
            <a:lvl1pPr algn="ctr">
              <a:defRPr sz="3200">
                <a:solidFill>
                  <a:schemeClr val="l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43000" y="2687124"/>
            <a:ext cx="6858000" cy="589476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l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071B160B-9A00-4EFC-AFE8-9655D5BA23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90" y="3924491"/>
            <a:ext cx="1631950" cy="38399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i="1">
                <a:solidFill>
                  <a:schemeClr val="lt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1AD0B27C-B238-4423-8677-A476C443572C}"/>
              </a:ext>
            </a:extLst>
          </p:cNvPr>
          <p:cNvSpPr>
            <a:spLocks noChangeAspect="1"/>
          </p:cNvSpPr>
          <p:nvPr userDrawn="1"/>
        </p:nvSpPr>
        <p:spPr>
          <a:xfrm>
            <a:off x="450056" y="3888486"/>
            <a:ext cx="162000" cy="162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lt1"/>
              </a:solidFill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564D657-7885-4533-95E9-07977EB1E5F6}"/>
              </a:ext>
            </a:extLst>
          </p:cNvPr>
          <p:cNvSpPr>
            <a:spLocks noChangeAspect="1"/>
          </p:cNvSpPr>
          <p:nvPr userDrawn="1"/>
        </p:nvSpPr>
        <p:spPr>
          <a:xfrm>
            <a:off x="450056" y="4086226"/>
            <a:ext cx="162000" cy="162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lt1"/>
              </a:solidFill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BD367748-7BE7-44EC-81BA-3B5C2C15E7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4097" y="360045"/>
            <a:ext cx="425197" cy="425197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71A4B4FE-9DF4-4F75-9702-F81B6EE27EDE}"/>
              </a:ext>
            </a:extLst>
          </p:cNvPr>
          <p:cNvSpPr txBox="1"/>
          <p:nvPr userDrawn="1"/>
        </p:nvSpPr>
        <p:spPr>
          <a:xfrm>
            <a:off x="1706837" y="424417"/>
            <a:ext cx="4116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Det matematisk-naturvitenskapelige fakultet</a:t>
            </a:r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DBF8729D-EC26-46E0-A463-FFB60D8A4A7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312070" y="512362"/>
            <a:ext cx="439200" cy="136098"/>
            <a:chOff x="699" y="-168"/>
            <a:chExt cx="810" cy="251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12E83AD0-CDBE-4F26-A2BE-5B57E7C52D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0" y="-164"/>
              <a:ext cx="109" cy="111"/>
            </a:xfrm>
            <a:custGeom>
              <a:avLst/>
              <a:gdLst>
                <a:gd name="T0" fmla="*/ 52 w 53"/>
                <a:gd name="T1" fmla="*/ 20 h 53"/>
                <a:gd name="T2" fmla="*/ 53 w 53"/>
                <a:gd name="T3" fmla="*/ 26 h 53"/>
                <a:gd name="T4" fmla="*/ 26 w 53"/>
                <a:gd name="T5" fmla="*/ 53 h 53"/>
                <a:gd name="T6" fmla="*/ 0 w 53"/>
                <a:gd name="T7" fmla="*/ 26 h 53"/>
                <a:gd name="T8" fmla="*/ 26 w 53"/>
                <a:gd name="T9" fmla="*/ 0 h 53"/>
                <a:gd name="T10" fmla="*/ 52 w 53"/>
                <a:gd name="T11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53">
                  <a:moveTo>
                    <a:pt x="52" y="20"/>
                  </a:moveTo>
                  <a:cubicBezTo>
                    <a:pt x="53" y="22"/>
                    <a:pt x="53" y="24"/>
                    <a:pt x="53" y="26"/>
                  </a:cubicBezTo>
                  <a:cubicBezTo>
                    <a:pt x="53" y="41"/>
                    <a:pt x="41" y="53"/>
                    <a:pt x="26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39" y="0"/>
                    <a:pt x="50" y="8"/>
                    <a:pt x="52" y="2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A466584F-AD67-4585-ACAD-663074782B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0" y="-30"/>
              <a:ext cx="109" cy="111"/>
            </a:xfrm>
            <a:custGeom>
              <a:avLst/>
              <a:gdLst>
                <a:gd name="T0" fmla="*/ 52 w 53"/>
                <a:gd name="T1" fmla="*/ 21 h 53"/>
                <a:gd name="T2" fmla="*/ 53 w 53"/>
                <a:gd name="T3" fmla="*/ 27 h 53"/>
                <a:gd name="T4" fmla="*/ 26 w 53"/>
                <a:gd name="T5" fmla="*/ 53 h 53"/>
                <a:gd name="T6" fmla="*/ 0 w 53"/>
                <a:gd name="T7" fmla="*/ 27 h 53"/>
                <a:gd name="T8" fmla="*/ 26 w 53"/>
                <a:gd name="T9" fmla="*/ 0 h 53"/>
                <a:gd name="T10" fmla="*/ 52 w 53"/>
                <a:gd name="T11" fmla="*/ 2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53">
                  <a:moveTo>
                    <a:pt x="52" y="21"/>
                  </a:moveTo>
                  <a:cubicBezTo>
                    <a:pt x="53" y="23"/>
                    <a:pt x="53" y="25"/>
                    <a:pt x="53" y="27"/>
                  </a:cubicBezTo>
                  <a:cubicBezTo>
                    <a:pt x="53" y="42"/>
                    <a:pt x="41" y="53"/>
                    <a:pt x="26" y="53"/>
                  </a:cubicBezTo>
                  <a:cubicBezTo>
                    <a:pt x="12" y="53"/>
                    <a:pt x="0" y="42"/>
                    <a:pt x="0" y="27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39" y="0"/>
                    <a:pt x="50" y="9"/>
                    <a:pt x="52" y="2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37D1EBF0-5C4C-4CD1-B463-32F29047BE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" y="-164"/>
              <a:ext cx="243" cy="247"/>
            </a:xfrm>
            <a:custGeom>
              <a:avLst/>
              <a:gdLst>
                <a:gd name="T0" fmla="*/ 105 w 118"/>
                <a:gd name="T1" fmla="*/ 75 h 118"/>
                <a:gd name="T2" fmla="*/ 102 w 118"/>
                <a:gd name="T3" fmla="*/ 95 h 118"/>
                <a:gd name="T4" fmla="*/ 93 w 118"/>
                <a:gd name="T5" fmla="*/ 108 h 118"/>
                <a:gd name="T6" fmla="*/ 79 w 118"/>
                <a:gd name="T7" fmla="*/ 115 h 118"/>
                <a:gd name="T8" fmla="*/ 59 w 118"/>
                <a:gd name="T9" fmla="*/ 118 h 118"/>
                <a:gd name="T10" fmla="*/ 40 w 118"/>
                <a:gd name="T11" fmla="*/ 115 h 118"/>
                <a:gd name="T12" fmla="*/ 26 w 118"/>
                <a:gd name="T13" fmla="*/ 108 h 118"/>
                <a:gd name="T14" fmla="*/ 17 w 118"/>
                <a:gd name="T15" fmla="*/ 95 h 118"/>
                <a:gd name="T16" fmla="*/ 13 w 118"/>
                <a:gd name="T17" fmla="*/ 76 h 118"/>
                <a:gd name="T18" fmla="*/ 13 w 118"/>
                <a:gd name="T19" fmla="*/ 8 h 118"/>
                <a:gd name="T20" fmla="*/ 0 w 118"/>
                <a:gd name="T21" fmla="*/ 5 h 118"/>
                <a:gd name="T22" fmla="*/ 0 w 118"/>
                <a:gd name="T23" fmla="*/ 0 h 118"/>
                <a:gd name="T24" fmla="*/ 41 w 118"/>
                <a:gd name="T25" fmla="*/ 0 h 118"/>
                <a:gd name="T26" fmla="*/ 41 w 118"/>
                <a:gd name="T27" fmla="*/ 5 h 118"/>
                <a:gd name="T28" fmla="*/ 28 w 118"/>
                <a:gd name="T29" fmla="*/ 8 h 118"/>
                <a:gd name="T30" fmla="*/ 28 w 118"/>
                <a:gd name="T31" fmla="*/ 81 h 118"/>
                <a:gd name="T32" fmla="*/ 36 w 118"/>
                <a:gd name="T33" fmla="*/ 103 h 118"/>
                <a:gd name="T34" fmla="*/ 62 w 118"/>
                <a:gd name="T35" fmla="*/ 111 h 118"/>
                <a:gd name="T36" fmla="*/ 87 w 118"/>
                <a:gd name="T37" fmla="*/ 103 h 118"/>
                <a:gd name="T38" fmla="*/ 95 w 118"/>
                <a:gd name="T39" fmla="*/ 77 h 118"/>
                <a:gd name="T40" fmla="*/ 95 w 118"/>
                <a:gd name="T41" fmla="*/ 8 h 118"/>
                <a:gd name="T42" fmla="*/ 82 w 118"/>
                <a:gd name="T43" fmla="*/ 5 h 118"/>
                <a:gd name="T44" fmla="*/ 82 w 118"/>
                <a:gd name="T45" fmla="*/ 0 h 118"/>
                <a:gd name="T46" fmla="*/ 118 w 118"/>
                <a:gd name="T47" fmla="*/ 0 h 118"/>
                <a:gd name="T48" fmla="*/ 118 w 118"/>
                <a:gd name="T49" fmla="*/ 5 h 118"/>
                <a:gd name="T50" fmla="*/ 105 w 118"/>
                <a:gd name="T51" fmla="*/ 8 h 118"/>
                <a:gd name="T52" fmla="*/ 105 w 118"/>
                <a:gd name="T53" fmla="*/ 7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8" h="118">
                  <a:moveTo>
                    <a:pt x="105" y="75"/>
                  </a:moveTo>
                  <a:cubicBezTo>
                    <a:pt x="105" y="82"/>
                    <a:pt x="104" y="89"/>
                    <a:pt x="102" y="95"/>
                  </a:cubicBezTo>
                  <a:cubicBezTo>
                    <a:pt x="100" y="100"/>
                    <a:pt x="97" y="105"/>
                    <a:pt x="93" y="108"/>
                  </a:cubicBezTo>
                  <a:cubicBezTo>
                    <a:pt x="90" y="111"/>
                    <a:pt x="85" y="114"/>
                    <a:pt x="79" y="115"/>
                  </a:cubicBezTo>
                  <a:cubicBezTo>
                    <a:pt x="73" y="117"/>
                    <a:pt x="66" y="118"/>
                    <a:pt x="59" y="118"/>
                  </a:cubicBezTo>
                  <a:cubicBezTo>
                    <a:pt x="52" y="118"/>
                    <a:pt x="46" y="117"/>
                    <a:pt x="40" y="115"/>
                  </a:cubicBezTo>
                  <a:cubicBezTo>
                    <a:pt x="35" y="114"/>
                    <a:pt x="30" y="112"/>
                    <a:pt x="26" y="108"/>
                  </a:cubicBezTo>
                  <a:cubicBezTo>
                    <a:pt x="22" y="105"/>
                    <a:pt x="19" y="101"/>
                    <a:pt x="17" y="95"/>
                  </a:cubicBezTo>
                  <a:cubicBezTo>
                    <a:pt x="14" y="90"/>
                    <a:pt x="13" y="84"/>
                    <a:pt x="13" y="76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1"/>
                    <a:pt x="28" y="81"/>
                    <a:pt x="28" y="81"/>
                  </a:cubicBezTo>
                  <a:cubicBezTo>
                    <a:pt x="28" y="91"/>
                    <a:pt x="31" y="98"/>
                    <a:pt x="36" y="103"/>
                  </a:cubicBezTo>
                  <a:cubicBezTo>
                    <a:pt x="42" y="108"/>
                    <a:pt x="51" y="111"/>
                    <a:pt x="62" y="111"/>
                  </a:cubicBezTo>
                  <a:cubicBezTo>
                    <a:pt x="73" y="111"/>
                    <a:pt x="82" y="108"/>
                    <a:pt x="87" y="103"/>
                  </a:cubicBezTo>
                  <a:cubicBezTo>
                    <a:pt x="92" y="97"/>
                    <a:pt x="95" y="89"/>
                    <a:pt x="95" y="77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05" y="8"/>
                    <a:pt x="105" y="8"/>
                    <a:pt x="105" y="8"/>
                  </a:cubicBezTo>
                  <a:lnTo>
                    <a:pt x="105" y="7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58A0F797-8B20-460D-9AF2-ED6C18AE2A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4" y="-99"/>
              <a:ext cx="80" cy="178"/>
            </a:xfrm>
            <a:custGeom>
              <a:avLst/>
              <a:gdLst>
                <a:gd name="T0" fmla="*/ 52 w 80"/>
                <a:gd name="T1" fmla="*/ 29 h 178"/>
                <a:gd name="T2" fmla="*/ 52 w 80"/>
                <a:gd name="T3" fmla="*/ 161 h 178"/>
                <a:gd name="T4" fmla="*/ 80 w 80"/>
                <a:gd name="T5" fmla="*/ 167 h 178"/>
                <a:gd name="T6" fmla="*/ 80 w 80"/>
                <a:gd name="T7" fmla="*/ 178 h 178"/>
                <a:gd name="T8" fmla="*/ 0 w 80"/>
                <a:gd name="T9" fmla="*/ 178 h 178"/>
                <a:gd name="T10" fmla="*/ 0 w 80"/>
                <a:gd name="T11" fmla="*/ 167 h 178"/>
                <a:gd name="T12" fmla="*/ 27 w 80"/>
                <a:gd name="T13" fmla="*/ 161 h 178"/>
                <a:gd name="T14" fmla="*/ 27 w 80"/>
                <a:gd name="T15" fmla="*/ 25 h 178"/>
                <a:gd name="T16" fmla="*/ 0 w 80"/>
                <a:gd name="T17" fmla="*/ 15 h 178"/>
                <a:gd name="T18" fmla="*/ 0 w 80"/>
                <a:gd name="T19" fmla="*/ 11 h 178"/>
                <a:gd name="T20" fmla="*/ 52 w 80"/>
                <a:gd name="T21" fmla="*/ 0 h 178"/>
                <a:gd name="T22" fmla="*/ 54 w 80"/>
                <a:gd name="T23" fmla="*/ 2 h 178"/>
                <a:gd name="T24" fmla="*/ 52 w 80"/>
                <a:gd name="T25" fmla="*/ 2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178">
                  <a:moveTo>
                    <a:pt x="52" y="29"/>
                  </a:moveTo>
                  <a:lnTo>
                    <a:pt x="52" y="161"/>
                  </a:lnTo>
                  <a:lnTo>
                    <a:pt x="80" y="167"/>
                  </a:lnTo>
                  <a:lnTo>
                    <a:pt x="80" y="178"/>
                  </a:lnTo>
                  <a:lnTo>
                    <a:pt x="0" y="178"/>
                  </a:lnTo>
                  <a:lnTo>
                    <a:pt x="0" y="167"/>
                  </a:lnTo>
                  <a:lnTo>
                    <a:pt x="27" y="161"/>
                  </a:lnTo>
                  <a:lnTo>
                    <a:pt x="27" y="25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52" y="0"/>
                  </a:lnTo>
                  <a:lnTo>
                    <a:pt x="54" y="2"/>
                  </a:lnTo>
                  <a:lnTo>
                    <a:pt x="52" y="2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CCC79193-2924-4E4D-90DA-E7B8FF8B1A1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5" y="-168"/>
              <a:ext cx="222" cy="251"/>
            </a:xfrm>
            <a:custGeom>
              <a:avLst/>
              <a:gdLst>
                <a:gd name="T0" fmla="*/ 94 w 108"/>
                <a:gd name="T1" fmla="*/ 104 h 120"/>
                <a:gd name="T2" fmla="*/ 53 w 108"/>
                <a:gd name="T3" fmla="*/ 120 h 120"/>
                <a:gd name="T4" fmla="*/ 14 w 108"/>
                <a:gd name="T5" fmla="*/ 105 h 120"/>
                <a:gd name="T6" fmla="*/ 0 w 108"/>
                <a:gd name="T7" fmla="*/ 61 h 120"/>
                <a:gd name="T8" fmla="*/ 4 w 108"/>
                <a:gd name="T9" fmla="*/ 35 h 120"/>
                <a:gd name="T10" fmla="*/ 15 w 108"/>
                <a:gd name="T11" fmla="*/ 16 h 120"/>
                <a:gd name="T12" fmla="*/ 32 w 108"/>
                <a:gd name="T13" fmla="*/ 4 h 120"/>
                <a:gd name="T14" fmla="*/ 54 w 108"/>
                <a:gd name="T15" fmla="*/ 0 h 120"/>
                <a:gd name="T16" fmla="*/ 77 w 108"/>
                <a:gd name="T17" fmla="*/ 4 h 120"/>
                <a:gd name="T18" fmla="*/ 94 w 108"/>
                <a:gd name="T19" fmla="*/ 16 h 120"/>
                <a:gd name="T20" fmla="*/ 104 w 108"/>
                <a:gd name="T21" fmla="*/ 34 h 120"/>
                <a:gd name="T22" fmla="*/ 108 w 108"/>
                <a:gd name="T23" fmla="*/ 60 h 120"/>
                <a:gd name="T24" fmla="*/ 94 w 108"/>
                <a:gd name="T25" fmla="*/ 104 h 120"/>
                <a:gd name="T26" fmla="*/ 82 w 108"/>
                <a:gd name="T27" fmla="*/ 20 h 120"/>
                <a:gd name="T28" fmla="*/ 54 w 108"/>
                <a:gd name="T29" fmla="*/ 7 h 120"/>
                <a:gd name="T30" fmla="*/ 26 w 108"/>
                <a:gd name="T31" fmla="*/ 20 h 120"/>
                <a:gd name="T32" fmla="*/ 16 w 108"/>
                <a:gd name="T33" fmla="*/ 60 h 120"/>
                <a:gd name="T34" fmla="*/ 26 w 108"/>
                <a:gd name="T35" fmla="*/ 100 h 120"/>
                <a:gd name="T36" fmla="*/ 54 w 108"/>
                <a:gd name="T37" fmla="*/ 113 h 120"/>
                <a:gd name="T38" fmla="*/ 82 w 108"/>
                <a:gd name="T39" fmla="*/ 100 h 120"/>
                <a:gd name="T40" fmla="*/ 92 w 108"/>
                <a:gd name="T41" fmla="*/ 61 h 120"/>
                <a:gd name="T42" fmla="*/ 82 w 108"/>
                <a:gd name="T43" fmla="*/ 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120">
                  <a:moveTo>
                    <a:pt x="94" y="104"/>
                  </a:moveTo>
                  <a:cubicBezTo>
                    <a:pt x="84" y="115"/>
                    <a:pt x="71" y="120"/>
                    <a:pt x="53" y="120"/>
                  </a:cubicBezTo>
                  <a:cubicBezTo>
                    <a:pt x="36" y="120"/>
                    <a:pt x="23" y="115"/>
                    <a:pt x="14" y="105"/>
                  </a:cubicBezTo>
                  <a:cubicBezTo>
                    <a:pt x="5" y="95"/>
                    <a:pt x="0" y="80"/>
                    <a:pt x="0" y="61"/>
                  </a:cubicBezTo>
                  <a:cubicBezTo>
                    <a:pt x="0" y="51"/>
                    <a:pt x="1" y="42"/>
                    <a:pt x="4" y="35"/>
                  </a:cubicBezTo>
                  <a:cubicBezTo>
                    <a:pt x="6" y="27"/>
                    <a:pt x="10" y="21"/>
                    <a:pt x="15" y="16"/>
                  </a:cubicBezTo>
                  <a:cubicBezTo>
                    <a:pt x="19" y="11"/>
                    <a:pt x="25" y="7"/>
                    <a:pt x="32" y="4"/>
                  </a:cubicBezTo>
                  <a:cubicBezTo>
                    <a:pt x="39" y="2"/>
                    <a:pt x="46" y="0"/>
                    <a:pt x="54" y="0"/>
                  </a:cubicBezTo>
                  <a:cubicBezTo>
                    <a:pt x="63" y="0"/>
                    <a:pt x="70" y="2"/>
                    <a:pt x="77" y="4"/>
                  </a:cubicBezTo>
                  <a:cubicBezTo>
                    <a:pt x="84" y="7"/>
                    <a:pt x="89" y="11"/>
                    <a:pt x="94" y="16"/>
                  </a:cubicBezTo>
                  <a:cubicBezTo>
                    <a:pt x="98" y="21"/>
                    <a:pt x="102" y="27"/>
                    <a:pt x="104" y="34"/>
                  </a:cubicBezTo>
                  <a:cubicBezTo>
                    <a:pt x="107" y="41"/>
                    <a:pt x="108" y="50"/>
                    <a:pt x="108" y="60"/>
                  </a:cubicBezTo>
                  <a:cubicBezTo>
                    <a:pt x="108" y="79"/>
                    <a:pt x="103" y="94"/>
                    <a:pt x="94" y="104"/>
                  </a:cubicBezTo>
                  <a:close/>
                  <a:moveTo>
                    <a:pt x="82" y="20"/>
                  </a:moveTo>
                  <a:cubicBezTo>
                    <a:pt x="75" y="12"/>
                    <a:pt x="66" y="7"/>
                    <a:pt x="54" y="7"/>
                  </a:cubicBezTo>
                  <a:cubicBezTo>
                    <a:pt x="42" y="7"/>
                    <a:pt x="33" y="12"/>
                    <a:pt x="26" y="20"/>
                  </a:cubicBezTo>
                  <a:cubicBezTo>
                    <a:pt x="19" y="28"/>
                    <a:pt x="16" y="42"/>
                    <a:pt x="16" y="60"/>
                  </a:cubicBezTo>
                  <a:cubicBezTo>
                    <a:pt x="16" y="78"/>
                    <a:pt x="19" y="91"/>
                    <a:pt x="26" y="100"/>
                  </a:cubicBezTo>
                  <a:cubicBezTo>
                    <a:pt x="32" y="108"/>
                    <a:pt x="42" y="113"/>
                    <a:pt x="54" y="113"/>
                  </a:cubicBezTo>
                  <a:cubicBezTo>
                    <a:pt x="66" y="113"/>
                    <a:pt x="75" y="109"/>
                    <a:pt x="82" y="100"/>
                  </a:cubicBezTo>
                  <a:cubicBezTo>
                    <a:pt x="89" y="92"/>
                    <a:pt x="92" y="78"/>
                    <a:pt x="92" y="61"/>
                  </a:cubicBezTo>
                  <a:cubicBezTo>
                    <a:pt x="92" y="42"/>
                    <a:pt x="89" y="29"/>
                    <a:pt x="82" y="2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0F0B1522-DAF1-4576-BC24-C4B07F3C7B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7" y="-166"/>
              <a:ext cx="35" cy="36"/>
            </a:xfrm>
            <a:custGeom>
              <a:avLst/>
              <a:gdLst>
                <a:gd name="T0" fmla="*/ 0 w 17"/>
                <a:gd name="T1" fmla="*/ 8 h 17"/>
                <a:gd name="T2" fmla="*/ 2 w 17"/>
                <a:gd name="T3" fmla="*/ 14 h 17"/>
                <a:gd name="T4" fmla="*/ 8 w 17"/>
                <a:gd name="T5" fmla="*/ 17 h 17"/>
                <a:gd name="T6" fmla="*/ 14 w 17"/>
                <a:gd name="T7" fmla="*/ 14 h 17"/>
                <a:gd name="T8" fmla="*/ 17 w 17"/>
                <a:gd name="T9" fmla="*/ 8 h 17"/>
                <a:gd name="T10" fmla="*/ 14 w 17"/>
                <a:gd name="T11" fmla="*/ 2 h 17"/>
                <a:gd name="T12" fmla="*/ 8 w 17"/>
                <a:gd name="T13" fmla="*/ 0 h 17"/>
                <a:gd name="T14" fmla="*/ 2 w 17"/>
                <a:gd name="T15" fmla="*/ 2 h 17"/>
                <a:gd name="T16" fmla="*/ 0 w 17"/>
                <a:gd name="T17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7">
                  <a:moveTo>
                    <a:pt x="0" y="8"/>
                  </a:moveTo>
                  <a:cubicBezTo>
                    <a:pt x="0" y="11"/>
                    <a:pt x="1" y="13"/>
                    <a:pt x="2" y="14"/>
                  </a:cubicBezTo>
                  <a:cubicBezTo>
                    <a:pt x="4" y="16"/>
                    <a:pt x="6" y="17"/>
                    <a:pt x="8" y="17"/>
                  </a:cubicBezTo>
                  <a:cubicBezTo>
                    <a:pt x="11" y="17"/>
                    <a:pt x="13" y="16"/>
                    <a:pt x="14" y="14"/>
                  </a:cubicBezTo>
                  <a:cubicBezTo>
                    <a:pt x="16" y="13"/>
                    <a:pt x="17" y="11"/>
                    <a:pt x="17" y="8"/>
                  </a:cubicBezTo>
                  <a:cubicBezTo>
                    <a:pt x="17" y="6"/>
                    <a:pt x="16" y="4"/>
                    <a:pt x="14" y="2"/>
                  </a:cubicBezTo>
                  <a:cubicBezTo>
                    <a:pt x="13" y="0"/>
                    <a:pt x="11" y="0"/>
                    <a:pt x="8" y="0"/>
                  </a:cubicBezTo>
                  <a:cubicBezTo>
                    <a:pt x="6" y="0"/>
                    <a:pt x="4" y="0"/>
                    <a:pt x="2" y="2"/>
                  </a:cubicBezTo>
                  <a:cubicBezTo>
                    <a:pt x="1" y="4"/>
                    <a:pt x="0" y="6"/>
                    <a:pt x="0" y="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142406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76073" y="1440180"/>
            <a:ext cx="3780473" cy="30603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18302" y="1440180"/>
            <a:ext cx="3780473" cy="30603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23.04.2019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3274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76072" y="1440180"/>
            <a:ext cx="3780473" cy="215444"/>
          </a:xfrm>
        </p:spPr>
        <p:txBody>
          <a:bodyPr anchor="t">
            <a:normAutofit/>
          </a:bodyPr>
          <a:lstStyle>
            <a:lvl1pPr marL="0" indent="0">
              <a:buNone/>
              <a:defRPr sz="1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76072" y="1655624"/>
            <a:ext cx="3780473" cy="28449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18302" y="1440180"/>
            <a:ext cx="3780473" cy="215444"/>
          </a:xfrm>
        </p:spPr>
        <p:txBody>
          <a:bodyPr anchor="t">
            <a:normAutofit/>
          </a:bodyPr>
          <a:lstStyle>
            <a:lvl1pPr marL="0" indent="0">
              <a:buNone/>
              <a:defRPr sz="1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18302" y="1655624"/>
            <a:ext cx="3780473" cy="28449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23.04.2019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C0A3205A-B931-4541-A0D3-BE1AA7A80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4663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23.04.2019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8047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23.04.2019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3840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id="{7ED4FAE7-FE04-470F-A322-C6BD7F0DD75D}"/>
              </a:ext>
            </a:extLst>
          </p:cNvPr>
          <p:cNvSpPr/>
          <p:nvPr userDrawn="1"/>
        </p:nvSpPr>
        <p:spPr>
          <a:xfrm>
            <a:off x="0" y="1121728"/>
            <a:ext cx="9144000" cy="4023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43000" y="1810875"/>
            <a:ext cx="6858000" cy="987362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l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43000" y="2848487"/>
            <a:ext cx="6858000" cy="589476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l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35627A1A-62D2-42A8-ACC3-ED6BFFA3BB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097" y="360045"/>
            <a:ext cx="425197" cy="425197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CBC08FEA-29FA-4633-9EE6-4D5DF453B752}"/>
              </a:ext>
            </a:extLst>
          </p:cNvPr>
          <p:cNvSpPr txBox="1"/>
          <p:nvPr userDrawn="1"/>
        </p:nvSpPr>
        <p:spPr>
          <a:xfrm>
            <a:off x="1706837" y="424417"/>
            <a:ext cx="4116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Det matematisk-naturvitenskapelige fakultet</a:t>
            </a:r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A78B141A-E1F9-4B6B-AB06-A43A9B333B6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312070" y="512362"/>
            <a:ext cx="439200" cy="136098"/>
            <a:chOff x="699" y="-168"/>
            <a:chExt cx="810" cy="251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3F472EC-14D5-4FFE-9D7A-766A00F736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0" y="-164"/>
              <a:ext cx="109" cy="111"/>
            </a:xfrm>
            <a:custGeom>
              <a:avLst/>
              <a:gdLst>
                <a:gd name="T0" fmla="*/ 52 w 53"/>
                <a:gd name="T1" fmla="*/ 20 h 53"/>
                <a:gd name="T2" fmla="*/ 53 w 53"/>
                <a:gd name="T3" fmla="*/ 26 h 53"/>
                <a:gd name="T4" fmla="*/ 26 w 53"/>
                <a:gd name="T5" fmla="*/ 53 h 53"/>
                <a:gd name="T6" fmla="*/ 0 w 53"/>
                <a:gd name="T7" fmla="*/ 26 h 53"/>
                <a:gd name="T8" fmla="*/ 26 w 53"/>
                <a:gd name="T9" fmla="*/ 0 h 53"/>
                <a:gd name="T10" fmla="*/ 52 w 53"/>
                <a:gd name="T11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53">
                  <a:moveTo>
                    <a:pt x="52" y="20"/>
                  </a:moveTo>
                  <a:cubicBezTo>
                    <a:pt x="53" y="22"/>
                    <a:pt x="53" y="24"/>
                    <a:pt x="53" y="26"/>
                  </a:cubicBezTo>
                  <a:cubicBezTo>
                    <a:pt x="53" y="41"/>
                    <a:pt x="41" y="53"/>
                    <a:pt x="26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39" y="0"/>
                    <a:pt x="50" y="8"/>
                    <a:pt x="52" y="2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A60137B8-8336-444A-8450-141A9D3377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0" y="-30"/>
              <a:ext cx="109" cy="111"/>
            </a:xfrm>
            <a:custGeom>
              <a:avLst/>
              <a:gdLst>
                <a:gd name="T0" fmla="*/ 52 w 53"/>
                <a:gd name="T1" fmla="*/ 21 h 53"/>
                <a:gd name="T2" fmla="*/ 53 w 53"/>
                <a:gd name="T3" fmla="*/ 27 h 53"/>
                <a:gd name="T4" fmla="*/ 26 w 53"/>
                <a:gd name="T5" fmla="*/ 53 h 53"/>
                <a:gd name="T6" fmla="*/ 0 w 53"/>
                <a:gd name="T7" fmla="*/ 27 h 53"/>
                <a:gd name="T8" fmla="*/ 26 w 53"/>
                <a:gd name="T9" fmla="*/ 0 h 53"/>
                <a:gd name="T10" fmla="*/ 52 w 53"/>
                <a:gd name="T11" fmla="*/ 2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53">
                  <a:moveTo>
                    <a:pt x="52" y="21"/>
                  </a:moveTo>
                  <a:cubicBezTo>
                    <a:pt x="53" y="23"/>
                    <a:pt x="53" y="25"/>
                    <a:pt x="53" y="27"/>
                  </a:cubicBezTo>
                  <a:cubicBezTo>
                    <a:pt x="53" y="42"/>
                    <a:pt x="41" y="53"/>
                    <a:pt x="26" y="53"/>
                  </a:cubicBezTo>
                  <a:cubicBezTo>
                    <a:pt x="12" y="53"/>
                    <a:pt x="0" y="42"/>
                    <a:pt x="0" y="27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39" y="0"/>
                    <a:pt x="50" y="9"/>
                    <a:pt x="52" y="2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65B1F1AD-9372-40BA-B71A-E501F11B84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" y="-164"/>
              <a:ext cx="243" cy="247"/>
            </a:xfrm>
            <a:custGeom>
              <a:avLst/>
              <a:gdLst>
                <a:gd name="T0" fmla="*/ 105 w 118"/>
                <a:gd name="T1" fmla="*/ 75 h 118"/>
                <a:gd name="T2" fmla="*/ 102 w 118"/>
                <a:gd name="T3" fmla="*/ 95 h 118"/>
                <a:gd name="T4" fmla="*/ 93 w 118"/>
                <a:gd name="T5" fmla="*/ 108 h 118"/>
                <a:gd name="T6" fmla="*/ 79 w 118"/>
                <a:gd name="T7" fmla="*/ 115 h 118"/>
                <a:gd name="T8" fmla="*/ 59 w 118"/>
                <a:gd name="T9" fmla="*/ 118 h 118"/>
                <a:gd name="T10" fmla="*/ 40 w 118"/>
                <a:gd name="T11" fmla="*/ 115 h 118"/>
                <a:gd name="T12" fmla="*/ 26 w 118"/>
                <a:gd name="T13" fmla="*/ 108 h 118"/>
                <a:gd name="T14" fmla="*/ 17 w 118"/>
                <a:gd name="T15" fmla="*/ 95 h 118"/>
                <a:gd name="T16" fmla="*/ 13 w 118"/>
                <a:gd name="T17" fmla="*/ 76 h 118"/>
                <a:gd name="T18" fmla="*/ 13 w 118"/>
                <a:gd name="T19" fmla="*/ 8 h 118"/>
                <a:gd name="T20" fmla="*/ 0 w 118"/>
                <a:gd name="T21" fmla="*/ 5 h 118"/>
                <a:gd name="T22" fmla="*/ 0 w 118"/>
                <a:gd name="T23" fmla="*/ 0 h 118"/>
                <a:gd name="T24" fmla="*/ 41 w 118"/>
                <a:gd name="T25" fmla="*/ 0 h 118"/>
                <a:gd name="T26" fmla="*/ 41 w 118"/>
                <a:gd name="T27" fmla="*/ 5 h 118"/>
                <a:gd name="T28" fmla="*/ 28 w 118"/>
                <a:gd name="T29" fmla="*/ 8 h 118"/>
                <a:gd name="T30" fmla="*/ 28 w 118"/>
                <a:gd name="T31" fmla="*/ 81 h 118"/>
                <a:gd name="T32" fmla="*/ 36 w 118"/>
                <a:gd name="T33" fmla="*/ 103 h 118"/>
                <a:gd name="T34" fmla="*/ 62 w 118"/>
                <a:gd name="T35" fmla="*/ 111 h 118"/>
                <a:gd name="T36" fmla="*/ 87 w 118"/>
                <a:gd name="T37" fmla="*/ 103 h 118"/>
                <a:gd name="T38" fmla="*/ 95 w 118"/>
                <a:gd name="T39" fmla="*/ 77 h 118"/>
                <a:gd name="T40" fmla="*/ 95 w 118"/>
                <a:gd name="T41" fmla="*/ 8 h 118"/>
                <a:gd name="T42" fmla="*/ 82 w 118"/>
                <a:gd name="T43" fmla="*/ 5 h 118"/>
                <a:gd name="T44" fmla="*/ 82 w 118"/>
                <a:gd name="T45" fmla="*/ 0 h 118"/>
                <a:gd name="T46" fmla="*/ 118 w 118"/>
                <a:gd name="T47" fmla="*/ 0 h 118"/>
                <a:gd name="T48" fmla="*/ 118 w 118"/>
                <a:gd name="T49" fmla="*/ 5 h 118"/>
                <a:gd name="T50" fmla="*/ 105 w 118"/>
                <a:gd name="T51" fmla="*/ 8 h 118"/>
                <a:gd name="T52" fmla="*/ 105 w 118"/>
                <a:gd name="T53" fmla="*/ 7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8" h="118">
                  <a:moveTo>
                    <a:pt x="105" y="75"/>
                  </a:moveTo>
                  <a:cubicBezTo>
                    <a:pt x="105" y="82"/>
                    <a:pt x="104" y="89"/>
                    <a:pt x="102" y="95"/>
                  </a:cubicBezTo>
                  <a:cubicBezTo>
                    <a:pt x="100" y="100"/>
                    <a:pt x="97" y="105"/>
                    <a:pt x="93" y="108"/>
                  </a:cubicBezTo>
                  <a:cubicBezTo>
                    <a:pt x="90" y="111"/>
                    <a:pt x="85" y="114"/>
                    <a:pt x="79" y="115"/>
                  </a:cubicBezTo>
                  <a:cubicBezTo>
                    <a:pt x="73" y="117"/>
                    <a:pt x="66" y="118"/>
                    <a:pt x="59" y="118"/>
                  </a:cubicBezTo>
                  <a:cubicBezTo>
                    <a:pt x="52" y="118"/>
                    <a:pt x="46" y="117"/>
                    <a:pt x="40" y="115"/>
                  </a:cubicBezTo>
                  <a:cubicBezTo>
                    <a:pt x="35" y="114"/>
                    <a:pt x="30" y="112"/>
                    <a:pt x="26" y="108"/>
                  </a:cubicBezTo>
                  <a:cubicBezTo>
                    <a:pt x="22" y="105"/>
                    <a:pt x="19" y="101"/>
                    <a:pt x="17" y="95"/>
                  </a:cubicBezTo>
                  <a:cubicBezTo>
                    <a:pt x="14" y="90"/>
                    <a:pt x="13" y="84"/>
                    <a:pt x="13" y="76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1"/>
                    <a:pt x="28" y="81"/>
                    <a:pt x="28" y="81"/>
                  </a:cubicBezTo>
                  <a:cubicBezTo>
                    <a:pt x="28" y="91"/>
                    <a:pt x="31" y="98"/>
                    <a:pt x="36" y="103"/>
                  </a:cubicBezTo>
                  <a:cubicBezTo>
                    <a:pt x="42" y="108"/>
                    <a:pt x="51" y="111"/>
                    <a:pt x="62" y="111"/>
                  </a:cubicBezTo>
                  <a:cubicBezTo>
                    <a:pt x="73" y="111"/>
                    <a:pt x="82" y="108"/>
                    <a:pt x="87" y="103"/>
                  </a:cubicBezTo>
                  <a:cubicBezTo>
                    <a:pt x="92" y="97"/>
                    <a:pt x="95" y="89"/>
                    <a:pt x="95" y="77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05" y="8"/>
                    <a:pt x="105" y="8"/>
                    <a:pt x="105" y="8"/>
                  </a:cubicBezTo>
                  <a:lnTo>
                    <a:pt x="105" y="7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0F9CDD28-40F9-4656-8D6C-8B93880DF9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4" y="-99"/>
              <a:ext cx="80" cy="178"/>
            </a:xfrm>
            <a:custGeom>
              <a:avLst/>
              <a:gdLst>
                <a:gd name="T0" fmla="*/ 52 w 80"/>
                <a:gd name="T1" fmla="*/ 29 h 178"/>
                <a:gd name="T2" fmla="*/ 52 w 80"/>
                <a:gd name="T3" fmla="*/ 161 h 178"/>
                <a:gd name="T4" fmla="*/ 80 w 80"/>
                <a:gd name="T5" fmla="*/ 167 h 178"/>
                <a:gd name="T6" fmla="*/ 80 w 80"/>
                <a:gd name="T7" fmla="*/ 178 h 178"/>
                <a:gd name="T8" fmla="*/ 0 w 80"/>
                <a:gd name="T9" fmla="*/ 178 h 178"/>
                <a:gd name="T10" fmla="*/ 0 w 80"/>
                <a:gd name="T11" fmla="*/ 167 h 178"/>
                <a:gd name="T12" fmla="*/ 27 w 80"/>
                <a:gd name="T13" fmla="*/ 161 h 178"/>
                <a:gd name="T14" fmla="*/ 27 w 80"/>
                <a:gd name="T15" fmla="*/ 25 h 178"/>
                <a:gd name="T16" fmla="*/ 0 w 80"/>
                <a:gd name="T17" fmla="*/ 15 h 178"/>
                <a:gd name="T18" fmla="*/ 0 w 80"/>
                <a:gd name="T19" fmla="*/ 11 h 178"/>
                <a:gd name="T20" fmla="*/ 52 w 80"/>
                <a:gd name="T21" fmla="*/ 0 h 178"/>
                <a:gd name="T22" fmla="*/ 54 w 80"/>
                <a:gd name="T23" fmla="*/ 2 h 178"/>
                <a:gd name="T24" fmla="*/ 52 w 80"/>
                <a:gd name="T25" fmla="*/ 2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178">
                  <a:moveTo>
                    <a:pt x="52" y="29"/>
                  </a:moveTo>
                  <a:lnTo>
                    <a:pt x="52" y="161"/>
                  </a:lnTo>
                  <a:lnTo>
                    <a:pt x="80" y="167"/>
                  </a:lnTo>
                  <a:lnTo>
                    <a:pt x="80" y="178"/>
                  </a:lnTo>
                  <a:lnTo>
                    <a:pt x="0" y="178"/>
                  </a:lnTo>
                  <a:lnTo>
                    <a:pt x="0" y="167"/>
                  </a:lnTo>
                  <a:lnTo>
                    <a:pt x="27" y="161"/>
                  </a:lnTo>
                  <a:lnTo>
                    <a:pt x="27" y="25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52" y="0"/>
                  </a:lnTo>
                  <a:lnTo>
                    <a:pt x="54" y="2"/>
                  </a:lnTo>
                  <a:lnTo>
                    <a:pt x="52" y="2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50472E25-ADE3-410A-85EF-F10FB0955F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5" y="-168"/>
              <a:ext cx="222" cy="251"/>
            </a:xfrm>
            <a:custGeom>
              <a:avLst/>
              <a:gdLst>
                <a:gd name="T0" fmla="*/ 94 w 108"/>
                <a:gd name="T1" fmla="*/ 104 h 120"/>
                <a:gd name="T2" fmla="*/ 53 w 108"/>
                <a:gd name="T3" fmla="*/ 120 h 120"/>
                <a:gd name="T4" fmla="*/ 14 w 108"/>
                <a:gd name="T5" fmla="*/ 105 h 120"/>
                <a:gd name="T6" fmla="*/ 0 w 108"/>
                <a:gd name="T7" fmla="*/ 61 h 120"/>
                <a:gd name="T8" fmla="*/ 4 w 108"/>
                <a:gd name="T9" fmla="*/ 35 h 120"/>
                <a:gd name="T10" fmla="*/ 15 w 108"/>
                <a:gd name="T11" fmla="*/ 16 h 120"/>
                <a:gd name="T12" fmla="*/ 32 w 108"/>
                <a:gd name="T13" fmla="*/ 4 h 120"/>
                <a:gd name="T14" fmla="*/ 54 w 108"/>
                <a:gd name="T15" fmla="*/ 0 h 120"/>
                <a:gd name="T16" fmla="*/ 77 w 108"/>
                <a:gd name="T17" fmla="*/ 4 h 120"/>
                <a:gd name="T18" fmla="*/ 94 w 108"/>
                <a:gd name="T19" fmla="*/ 16 h 120"/>
                <a:gd name="T20" fmla="*/ 104 w 108"/>
                <a:gd name="T21" fmla="*/ 34 h 120"/>
                <a:gd name="T22" fmla="*/ 108 w 108"/>
                <a:gd name="T23" fmla="*/ 60 h 120"/>
                <a:gd name="T24" fmla="*/ 94 w 108"/>
                <a:gd name="T25" fmla="*/ 104 h 120"/>
                <a:gd name="T26" fmla="*/ 82 w 108"/>
                <a:gd name="T27" fmla="*/ 20 h 120"/>
                <a:gd name="T28" fmla="*/ 54 w 108"/>
                <a:gd name="T29" fmla="*/ 7 h 120"/>
                <a:gd name="T30" fmla="*/ 26 w 108"/>
                <a:gd name="T31" fmla="*/ 20 h 120"/>
                <a:gd name="T32" fmla="*/ 16 w 108"/>
                <a:gd name="T33" fmla="*/ 60 h 120"/>
                <a:gd name="T34" fmla="*/ 26 w 108"/>
                <a:gd name="T35" fmla="*/ 100 h 120"/>
                <a:gd name="T36" fmla="*/ 54 w 108"/>
                <a:gd name="T37" fmla="*/ 113 h 120"/>
                <a:gd name="T38" fmla="*/ 82 w 108"/>
                <a:gd name="T39" fmla="*/ 100 h 120"/>
                <a:gd name="T40" fmla="*/ 92 w 108"/>
                <a:gd name="T41" fmla="*/ 61 h 120"/>
                <a:gd name="T42" fmla="*/ 82 w 108"/>
                <a:gd name="T43" fmla="*/ 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120">
                  <a:moveTo>
                    <a:pt x="94" y="104"/>
                  </a:moveTo>
                  <a:cubicBezTo>
                    <a:pt x="84" y="115"/>
                    <a:pt x="71" y="120"/>
                    <a:pt x="53" y="120"/>
                  </a:cubicBezTo>
                  <a:cubicBezTo>
                    <a:pt x="36" y="120"/>
                    <a:pt x="23" y="115"/>
                    <a:pt x="14" y="105"/>
                  </a:cubicBezTo>
                  <a:cubicBezTo>
                    <a:pt x="5" y="95"/>
                    <a:pt x="0" y="80"/>
                    <a:pt x="0" y="61"/>
                  </a:cubicBezTo>
                  <a:cubicBezTo>
                    <a:pt x="0" y="51"/>
                    <a:pt x="1" y="42"/>
                    <a:pt x="4" y="35"/>
                  </a:cubicBezTo>
                  <a:cubicBezTo>
                    <a:pt x="6" y="27"/>
                    <a:pt x="10" y="21"/>
                    <a:pt x="15" y="16"/>
                  </a:cubicBezTo>
                  <a:cubicBezTo>
                    <a:pt x="19" y="11"/>
                    <a:pt x="25" y="7"/>
                    <a:pt x="32" y="4"/>
                  </a:cubicBezTo>
                  <a:cubicBezTo>
                    <a:pt x="39" y="2"/>
                    <a:pt x="46" y="0"/>
                    <a:pt x="54" y="0"/>
                  </a:cubicBezTo>
                  <a:cubicBezTo>
                    <a:pt x="63" y="0"/>
                    <a:pt x="70" y="2"/>
                    <a:pt x="77" y="4"/>
                  </a:cubicBezTo>
                  <a:cubicBezTo>
                    <a:pt x="84" y="7"/>
                    <a:pt x="89" y="11"/>
                    <a:pt x="94" y="16"/>
                  </a:cubicBezTo>
                  <a:cubicBezTo>
                    <a:pt x="98" y="21"/>
                    <a:pt x="102" y="27"/>
                    <a:pt x="104" y="34"/>
                  </a:cubicBezTo>
                  <a:cubicBezTo>
                    <a:pt x="107" y="41"/>
                    <a:pt x="108" y="50"/>
                    <a:pt x="108" y="60"/>
                  </a:cubicBezTo>
                  <a:cubicBezTo>
                    <a:pt x="108" y="79"/>
                    <a:pt x="103" y="94"/>
                    <a:pt x="94" y="104"/>
                  </a:cubicBezTo>
                  <a:close/>
                  <a:moveTo>
                    <a:pt x="82" y="20"/>
                  </a:moveTo>
                  <a:cubicBezTo>
                    <a:pt x="75" y="12"/>
                    <a:pt x="66" y="7"/>
                    <a:pt x="54" y="7"/>
                  </a:cubicBezTo>
                  <a:cubicBezTo>
                    <a:pt x="42" y="7"/>
                    <a:pt x="33" y="12"/>
                    <a:pt x="26" y="20"/>
                  </a:cubicBezTo>
                  <a:cubicBezTo>
                    <a:pt x="19" y="28"/>
                    <a:pt x="16" y="42"/>
                    <a:pt x="16" y="60"/>
                  </a:cubicBezTo>
                  <a:cubicBezTo>
                    <a:pt x="16" y="78"/>
                    <a:pt x="19" y="91"/>
                    <a:pt x="26" y="100"/>
                  </a:cubicBezTo>
                  <a:cubicBezTo>
                    <a:pt x="32" y="108"/>
                    <a:pt x="42" y="113"/>
                    <a:pt x="54" y="113"/>
                  </a:cubicBezTo>
                  <a:cubicBezTo>
                    <a:pt x="66" y="113"/>
                    <a:pt x="75" y="109"/>
                    <a:pt x="82" y="100"/>
                  </a:cubicBezTo>
                  <a:cubicBezTo>
                    <a:pt x="89" y="92"/>
                    <a:pt x="92" y="78"/>
                    <a:pt x="92" y="61"/>
                  </a:cubicBezTo>
                  <a:cubicBezTo>
                    <a:pt x="92" y="42"/>
                    <a:pt x="89" y="29"/>
                    <a:pt x="82" y="2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0B20A05F-2A56-4823-9122-8B62D8BAD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7" y="-166"/>
              <a:ext cx="35" cy="36"/>
            </a:xfrm>
            <a:custGeom>
              <a:avLst/>
              <a:gdLst>
                <a:gd name="T0" fmla="*/ 0 w 17"/>
                <a:gd name="T1" fmla="*/ 8 h 17"/>
                <a:gd name="T2" fmla="*/ 2 w 17"/>
                <a:gd name="T3" fmla="*/ 14 h 17"/>
                <a:gd name="T4" fmla="*/ 8 w 17"/>
                <a:gd name="T5" fmla="*/ 17 h 17"/>
                <a:gd name="T6" fmla="*/ 14 w 17"/>
                <a:gd name="T7" fmla="*/ 14 h 17"/>
                <a:gd name="T8" fmla="*/ 17 w 17"/>
                <a:gd name="T9" fmla="*/ 8 h 17"/>
                <a:gd name="T10" fmla="*/ 14 w 17"/>
                <a:gd name="T11" fmla="*/ 2 h 17"/>
                <a:gd name="T12" fmla="*/ 8 w 17"/>
                <a:gd name="T13" fmla="*/ 0 h 17"/>
                <a:gd name="T14" fmla="*/ 2 w 17"/>
                <a:gd name="T15" fmla="*/ 2 h 17"/>
                <a:gd name="T16" fmla="*/ 0 w 17"/>
                <a:gd name="T17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7">
                  <a:moveTo>
                    <a:pt x="0" y="8"/>
                  </a:moveTo>
                  <a:cubicBezTo>
                    <a:pt x="0" y="11"/>
                    <a:pt x="1" y="13"/>
                    <a:pt x="2" y="14"/>
                  </a:cubicBezTo>
                  <a:cubicBezTo>
                    <a:pt x="4" y="16"/>
                    <a:pt x="6" y="17"/>
                    <a:pt x="8" y="17"/>
                  </a:cubicBezTo>
                  <a:cubicBezTo>
                    <a:pt x="11" y="17"/>
                    <a:pt x="13" y="16"/>
                    <a:pt x="14" y="14"/>
                  </a:cubicBezTo>
                  <a:cubicBezTo>
                    <a:pt x="16" y="13"/>
                    <a:pt x="17" y="11"/>
                    <a:pt x="17" y="8"/>
                  </a:cubicBezTo>
                  <a:cubicBezTo>
                    <a:pt x="17" y="6"/>
                    <a:pt x="16" y="4"/>
                    <a:pt x="14" y="2"/>
                  </a:cubicBezTo>
                  <a:cubicBezTo>
                    <a:pt x="13" y="0"/>
                    <a:pt x="11" y="0"/>
                    <a:pt x="8" y="0"/>
                  </a:cubicBezTo>
                  <a:cubicBezTo>
                    <a:pt x="6" y="0"/>
                    <a:pt x="4" y="0"/>
                    <a:pt x="2" y="2"/>
                  </a:cubicBezTo>
                  <a:cubicBezTo>
                    <a:pt x="1" y="4"/>
                    <a:pt x="0" y="6"/>
                    <a:pt x="0" y="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19" name="Ellipse 18">
            <a:extLst>
              <a:ext uri="{FF2B5EF4-FFF2-40B4-BE49-F238E27FC236}">
                <a16:creationId xmlns:a16="http://schemas.microsoft.com/office/drawing/2014/main" id="{6AFCA1C8-BACB-4544-8D6F-E9DED43E23B9}"/>
              </a:ext>
            </a:extLst>
          </p:cNvPr>
          <p:cNvSpPr>
            <a:spLocks noChangeAspect="1"/>
          </p:cNvSpPr>
          <p:nvPr userDrawn="1"/>
        </p:nvSpPr>
        <p:spPr>
          <a:xfrm>
            <a:off x="4392000" y="3315762"/>
            <a:ext cx="360000" cy="360000"/>
          </a:xfrm>
          <a:prstGeom prst="ellipse">
            <a:avLst/>
          </a:prstGeom>
          <a:solidFill>
            <a:srgbClr val="EB5D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lt1"/>
              </a:solidFill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814A7285-3055-4647-BC2A-C6D5A8AF103F}"/>
              </a:ext>
            </a:extLst>
          </p:cNvPr>
          <p:cNvSpPr>
            <a:spLocks noChangeAspect="1"/>
          </p:cNvSpPr>
          <p:nvPr userDrawn="1"/>
        </p:nvSpPr>
        <p:spPr>
          <a:xfrm>
            <a:off x="4392000" y="3774449"/>
            <a:ext cx="360000" cy="360000"/>
          </a:xfrm>
          <a:prstGeom prst="ellipse">
            <a:avLst/>
          </a:prstGeom>
          <a:solidFill>
            <a:srgbClr val="EB5D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443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id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21CF630B-3D3D-45F0-AFAF-5BAFF77886F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008126"/>
            <a:ext cx="9145143" cy="4136962"/>
          </a:xfrm>
          <a:custGeom>
            <a:avLst/>
            <a:gdLst>
              <a:gd name="connsiteX0" fmla="*/ 7461922 w 9145143"/>
              <a:gd name="connsiteY0" fmla="*/ 3078100 h 4136962"/>
              <a:gd name="connsiteX1" fmla="*/ 7380922 w 9145143"/>
              <a:gd name="connsiteY1" fmla="*/ 3159100 h 4136962"/>
              <a:gd name="connsiteX2" fmla="*/ 7461922 w 9145143"/>
              <a:gd name="connsiteY2" fmla="*/ 3240100 h 4136962"/>
              <a:gd name="connsiteX3" fmla="*/ 7542922 w 9145143"/>
              <a:gd name="connsiteY3" fmla="*/ 3159100 h 4136962"/>
              <a:gd name="connsiteX4" fmla="*/ 7461922 w 9145143"/>
              <a:gd name="connsiteY4" fmla="*/ 3078100 h 4136962"/>
              <a:gd name="connsiteX5" fmla="*/ 7461922 w 9145143"/>
              <a:gd name="connsiteY5" fmla="*/ 2880360 h 4136962"/>
              <a:gd name="connsiteX6" fmla="*/ 7380922 w 9145143"/>
              <a:gd name="connsiteY6" fmla="*/ 2961360 h 4136962"/>
              <a:gd name="connsiteX7" fmla="*/ 7461922 w 9145143"/>
              <a:gd name="connsiteY7" fmla="*/ 3042360 h 4136962"/>
              <a:gd name="connsiteX8" fmla="*/ 7542922 w 9145143"/>
              <a:gd name="connsiteY8" fmla="*/ 2961360 h 4136962"/>
              <a:gd name="connsiteX9" fmla="*/ 7461922 w 9145143"/>
              <a:gd name="connsiteY9" fmla="*/ 2880360 h 4136962"/>
              <a:gd name="connsiteX10" fmla="*/ 0 w 9145143"/>
              <a:gd name="connsiteY10" fmla="*/ 0 h 4136962"/>
              <a:gd name="connsiteX11" fmla="*/ 9145143 w 9145143"/>
              <a:gd name="connsiteY11" fmla="*/ 0 h 4136962"/>
              <a:gd name="connsiteX12" fmla="*/ 9145143 w 9145143"/>
              <a:gd name="connsiteY12" fmla="*/ 4136962 h 4136962"/>
              <a:gd name="connsiteX13" fmla="*/ 0 w 9145143"/>
              <a:gd name="connsiteY13" fmla="*/ 4136962 h 4136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145143" h="4136962">
                <a:moveTo>
                  <a:pt x="7461922" y="3078100"/>
                </a:moveTo>
                <a:cubicBezTo>
                  <a:pt x="7417187" y="3078100"/>
                  <a:pt x="7380922" y="3114365"/>
                  <a:pt x="7380922" y="3159100"/>
                </a:cubicBezTo>
                <a:cubicBezTo>
                  <a:pt x="7380922" y="3203835"/>
                  <a:pt x="7417187" y="3240100"/>
                  <a:pt x="7461922" y="3240100"/>
                </a:cubicBezTo>
                <a:cubicBezTo>
                  <a:pt x="7506657" y="3240100"/>
                  <a:pt x="7542922" y="3203835"/>
                  <a:pt x="7542922" y="3159100"/>
                </a:cubicBezTo>
                <a:cubicBezTo>
                  <a:pt x="7542922" y="3114365"/>
                  <a:pt x="7506657" y="3078100"/>
                  <a:pt x="7461922" y="3078100"/>
                </a:cubicBezTo>
                <a:close/>
                <a:moveTo>
                  <a:pt x="7461922" y="2880360"/>
                </a:moveTo>
                <a:cubicBezTo>
                  <a:pt x="7417187" y="2880360"/>
                  <a:pt x="7380922" y="2916625"/>
                  <a:pt x="7380922" y="2961360"/>
                </a:cubicBezTo>
                <a:cubicBezTo>
                  <a:pt x="7380922" y="3006095"/>
                  <a:pt x="7417187" y="3042360"/>
                  <a:pt x="7461922" y="3042360"/>
                </a:cubicBezTo>
                <a:cubicBezTo>
                  <a:pt x="7506657" y="3042360"/>
                  <a:pt x="7542922" y="3006095"/>
                  <a:pt x="7542922" y="2961360"/>
                </a:cubicBezTo>
                <a:cubicBezTo>
                  <a:pt x="7542922" y="2916625"/>
                  <a:pt x="7506657" y="2880360"/>
                  <a:pt x="7461922" y="2880360"/>
                </a:cubicBezTo>
                <a:close/>
                <a:moveTo>
                  <a:pt x="0" y="0"/>
                </a:moveTo>
                <a:lnTo>
                  <a:pt x="9145143" y="0"/>
                </a:lnTo>
                <a:lnTo>
                  <a:pt x="9145143" y="4136962"/>
                </a:lnTo>
                <a:lnTo>
                  <a:pt x="0" y="4136962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9000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nb-NO" dirty="0"/>
              <a:t>Sett inn bilde via menyen «Sett inn» og knappen «Bilde»</a:t>
            </a:r>
          </a:p>
        </p:txBody>
      </p:sp>
      <p:sp>
        <p:nvSpPr>
          <p:cNvPr id="2" name="Tittel 1"/>
          <p:cNvSpPr>
            <a:spLocks noGrp="1" noChangeAspect="1"/>
          </p:cNvSpPr>
          <p:nvPr>
            <p:ph type="ctrTitle" hasCustomPrompt="1"/>
          </p:nvPr>
        </p:nvSpPr>
        <p:spPr>
          <a:xfrm>
            <a:off x="3798000" y="1396975"/>
            <a:ext cx="1548000" cy="1548000"/>
          </a:xfrm>
          <a:prstGeom prst="ellipse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3200">
                <a:solidFill>
                  <a:schemeClr val="lt1"/>
                </a:solidFill>
              </a:defRPr>
            </a:lvl1pPr>
          </a:lstStyle>
          <a:p>
            <a:r>
              <a:rPr lang="nb-NO" dirty="0"/>
              <a:t>Tittel</a:t>
            </a:r>
          </a:p>
        </p:txBody>
      </p:sp>
      <p:sp>
        <p:nvSpPr>
          <p:cNvPr id="3" name="Undertittel 2"/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3798000" y="3150394"/>
            <a:ext cx="1548000" cy="1548000"/>
          </a:xfrm>
          <a:prstGeom prst="ellipse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l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 dirty="0"/>
              <a:t>Undertittel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7B181E55-BA4E-41F3-878C-77EB660DC1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50956" y="3924491"/>
            <a:ext cx="1125487" cy="38399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i="1">
                <a:solidFill>
                  <a:schemeClr val="lt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7011AA87-01BC-457A-9D24-F263E5A933A7}"/>
              </a:ext>
            </a:extLst>
          </p:cNvPr>
          <p:cNvSpPr>
            <a:spLocks noChangeAspect="1"/>
          </p:cNvSpPr>
          <p:nvPr userDrawn="1"/>
        </p:nvSpPr>
        <p:spPr>
          <a:xfrm>
            <a:off x="7377322" y="3884886"/>
            <a:ext cx="169200" cy="169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1FCCCC5A-87C6-451E-AB30-6B75040B830A}"/>
              </a:ext>
            </a:extLst>
          </p:cNvPr>
          <p:cNvSpPr>
            <a:spLocks noChangeAspect="1"/>
          </p:cNvSpPr>
          <p:nvPr userDrawn="1"/>
        </p:nvSpPr>
        <p:spPr>
          <a:xfrm>
            <a:off x="7377322" y="4082910"/>
            <a:ext cx="169200" cy="169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8C0CF3A2-BB35-4B5B-985F-C9049CE100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097" y="360045"/>
            <a:ext cx="425197" cy="425197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919B5DF3-76D1-4FB2-B03A-558958BEEB81}"/>
              </a:ext>
            </a:extLst>
          </p:cNvPr>
          <p:cNvSpPr txBox="1"/>
          <p:nvPr userDrawn="1"/>
        </p:nvSpPr>
        <p:spPr>
          <a:xfrm>
            <a:off x="1706837" y="424417"/>
            <a:ext cx="4116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Det matematisk-naturvitenskapelige fakultet</a:t>
            </a:r>
          </a:p>
        </p:txBody>
      </p:sp>
      <p:grpSp>
        <p:nvGrpSpPr>
          <p:cNvPr id="15" name="Group 4">
            <a:extLst>
              <a:ext uri="{FF2B5EF4-FFF2-40B4-BE49-F238E27FC236}">
                <a16:creationId xmlns:a16="http://schemas.microsoft.com/office/drawing/2014/main" id="{AC493A5E-9BD3-4E8F-9929-DFF150B39C8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312070" y="512362"/>
            <a:ext cx="439200" cy="136098"/>
            <a:chOff x="699" y="-168"/>
            <a:chExt cx="810" cy="251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E9AC40A2-48E8-4E38-A0D0-CAEFC7530A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0" y="-164"/>
              <a:ext cx="109" cy="111"/>
            </a:xfrm>
            <a:custGeom>
              <a:avLst/>
              <a:gdLst>
                <a:gd name="T0" fmla="*/ 52 w 53"/>
                <a:gd name="T1" fmla="*/ 20 h 53"/>
                <a:gd name="T2" fmla="*/ 53 w 53"/>
                <a:gd name="T3" fmla="*/ 26 h 53"/>
                <a:gd name="T4" fmla="*/ 26 w 53"/>
                <a:gd name="T5" fmla="*/ 53 h 53"/>
                <a:gd name="T6" fmla="*/ 0 w 53"/>
                <a:gd name="T7" fmla="*/ 26 h 53"/>
                <a:gd name="T8" fmla="*/ 26 w 53"/>
                <a:gd name="T9" fmla="*/ 0 h 53"/>
                <a:gd name="T10" fmla="*/ 52 w 53"/>
                <a:gd name="T11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53">
                  <a:moveTo>
                    <a:pt x="52" y="20"/>
                  </a:moveTo>
                  <a:cubicBezTo>
                    <a:pt x="53" y="22"/>
                    <a:pt x="53" y="24"/>
                    <a:pt x="53" y="26"/>
                  </a:cubicBezTo>
                  <a:cubicBezTo>
                    <a:pt x="53" y="41"/>
                    <a:pt x="41" y="53"/>
                    <a:pt x="26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39" y="0"/>
                    <a:pt x="50" y="8"/>
                    <a:pt x="52" y="2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7F7D78F3-9CE5-4553-8D36-258A12EF6A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0" y="-30"/>
              <a:ext cx="109" cy="111"/>
            </a:xfrm>
            <a:custGeom>
              <a:avLst/>
              <a:gdLst>
                <a:gd name="T0" fmla="*/ 52 w 53"/>
                <a:gd name="T1" fmla="*/ 21 h 53"/>
                <a:gd name="T2" fmla="*/ 53 w 53"/>
                <a:gd name="T3" fmla="*/ 27 h 53"/>
                <a:gd name="T4" fmla="*/ 26 w 53"/>
                <a:gd name="T5" fmla="*/ 53 h 53"/>
                <a:gd name="T6" fmla="*/ 0 w 53"/>
                <a:gd name="T7" fmla="*/ 27 h 53"/>
                <a:gd name="T8" fmla="*/ 26 w 53"/>
                <a:gd name="T9" fmla="*/ 0 h 53"/>
                <a:gd name="T10" fmla="*/ 52 w 53"/>
                <a:gd name="T11" fmla="*/ 2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53">
                  <a:moveTo>
                    <a:pt x="52" y="21"/>
                  </a:moveTo>
                  <a:cubicBezTo>
                    <a:pt x="53" y="23"/>
                    <a:pt x="53" y="25"/>
                    <a:pt x="53" y="27"/>
                  </a:cubicBezTo>
                  <a:cubicBezTo>
                    <a:pt x="53" y="42"/>
                    <a:pt x="41" y="53"/>
                    <a:pt x="26" y="53"/>
                  </a:cubicBezTo>
                  <a:cubicBezTo>
                    <a:pt x="12" y="53"/>
                    <a:pt x="0" y="42"/>
                    <a:pt x="0" y="27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39" y="0"/>
                    <a:pt x="50" y="9"/>
                    <a:pt x="52" y="2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F5AC0C3A-7F3C-451F-B739-CDD50839D7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" y="-164"/>
              <a:ext cx="243" cy="247"/>
            </a:xfrm>
            <a:custGeom>
              <a:avLst/>
              <a:gdLst>
                <a:gd name="T0" fmla="*/ 105 w 118"/>
                <a:gd name="T1" fmla="*/ 75 h 118"/>
                <a:gd name="T2" fmla="*/ 102 w 118"/>
                <a:gd name="T3" fmla="*/ 95 h 118"/>
                <a:gd name="T4" fmla="*/ 93 w 118"/>
                <a:gd name="T5" fmla="*/ 108 h 118"/>
                <a:gd name="T6" fmla="*/ 79 w 118"/>
                <a:gd name="T7" fmla="*/ 115 h 118"/>
                <a:gd name="T8" fmla="*/ 59 w 118"/>
                <a:gd name="T9" fmla="*/ 118 h 118"/>
                <a:gd name="T10" fmla="*/ 40 w 118"/>
                <a:gd name="T11" fmla="*/ 115 h 118"/>
                <a:gd name="T12" fmla="*/ 26 w 118"/>
                <a:gd name="T13" fmla="*/ 108 h 118"/>
                <a:gd name="T14" fmla="*/ 17 w 118"/>
                <a:gd name="T15" fmla="*/ 95 h 118"/>
                <a:gd name="T16" fmla="*/ 13 w 118"/>
                <a:gd name="T17" fmla="*/ 76 h 118"/>
                <a:gd name="T18" fmla="*/ 13 w 118"/>
                <a:gd name="T19" fmla="*/ 8 h 118"/>
                <a:gd name="T20" fmla="*/ 0 w 118"/>
                <a:gd name="T21" fmla="*/ 5 h 118"/>
                <a:gd name="T22" fmla="*/ 0 w 118"/>
                <a:gd name="T23" fmla="*/ 0 h 118"/>
                <a:gd name="T24" fmla="*/ 41 w 118"/>
                <a:gd name="T25" fmla="*/ 0 h 118"/>
                <a:gd name="T26" fmla="*/ 41 w 118"/>
                <a:gd name="T27" fmla="*/ 5 h 118"/>
                <a:gd name="T28" fmla="*/ 28 w 118"/>
                <a:gd name="T29" fmla="*/ 8 h 118"/>
                <a:gd name="T30" fmla="*/ 28 w 118"/>
                <a:gd name="T31" fmla="*/ 81 h 118"/>
                <a:gd name="T32" fmla="*/ 36 w 118"/>
                <a:gd name="T33" fmla="*/ 103 h 118"/>
                <a:gd name="T34" fmla="*/ 62 w 118"/>
                <a:gd name="T35" fmla="*/ 111 h 118"/>
                <a:gd name="T36" fmla="*/ 87 w 118"/>
                <a:gd name="T37" fmla="*/ 103 h 118"/>
                <a:gd name="T38" fmla="*/ 95 w 118"/>
                <a:gd name="T39" fmla="*/ 77 h 118"/>
                <a:gd name="T40" fmla="*/ 95 w 118"/>
                <a:gd name="T41" fmla="*/ 8 h 118"/>
                <a:gd name="T42" fmla="*/ 82 w 118"/>
                <a:gd name="T43" fmla="*/ 5 h 118"/>
                <a:gd name="T44" fmla="*/ 82 w 118"/>
                <a:gd name="T45" fmla="*/ 0 h 118"/>
                <a:gd name="T46" fmla="*/ 118 w 118"/>
                <a:gd name="T47" fmla="*/ 0 h 118"/>
                <a:gd name="T48" fmla="*/ 118 w 118"/>
                <a:gd name="T49" fmla="*/ 5 h 118"/>
                <a:gd name="T50" fmla="*/ 105 w 118"/>
                <a:gd name="T51" fmla="*/ 8 h 118"/>
                <a:gd name="T52" fmla="*/ 105 w 118"/>
                <a:gd name="T53" fmla="*/ 7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8" h="118">
                  <a:moveTo>
                    <a:pt x="105" y="75"/>
                  </a:moveTo>
                  <a:cubicBezTo>
                    <a:pt x="105" y="82"/>
                    <a:pt x="104" y="89"/>
                    <a:pt x="102" y="95"/>
                  </a:cubicBezTo>
                  <a:cubicBezTo>
                    <a:pt x="100" y="100"/>
                    <a:pt x="97" y="105"/>
                    <a:pt x="93" y="108"/>
                  </a:cubicBezTo>
                  <a:cubicBezTo>
                    <a:pt x="90" y="111"/>
                    <a:pt x="85" y="114"/>
                    <a:pt x="79" y="115"/>
                  </a:cubicBezTo>
                  <a:cubicBezTo>
                    <a:pt x="73" y="117"/>
                    <a:pt x="66" y="118"/>
                    <a:pt x="59" y="118"/>
                  </a:cubicBezTo>
                  <a:cubicBezTo>
                    <a:pt x="52" y="118"/>
                    <a:pt x="46" y="117"/>
                    <a:pt x="40" y="115"/>
                  </a:cubicBezTo>
                  <a:cubicBezTo>
                    <a:pt x="35" y="114"/>
                    <a:pt x="30" y="112"/>
                    <a:pt x="26" y="108"/>
                  </a:cubicBezTo>
                  <a:cubicBezTo>
                    <a:pt x="22" y="105"/>
                    <a:pt x="19" y="101"/>
                    <a:pt x="17" y="95"/>
                  </a:cubicBezTo>
                  <a:cubicBezTo>
                    <a:pt x="14" y="90"/>
                    <a:pt x="13" y="84"/>
                    <a:pt x="13" y="76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1"/>
                    <a:pt x="28" y="81"/>
                    <a:pt x="28" y="81"/>
                  </a:cubicBezTo>
                  <a:cubicBezTo>
                    <a:pt x="28" y="91"/>
                    <a:pt x="31" y="98"/>
                    <a:pt x="36" y="103"/>
                  </a:cubicBezTo>
                  <a:cubicBezTo>
                    <a:pt x="42" y="108"/>
                    <a:pt x="51" y="111"/>
                    <a:pt x="62" y="111"/>
                  </a:cubicBezTo>
                  <a:cubicBezTo>
                    <a:pt x="73" y="111"/>
                    <a:pt x="82" y="108"/>
                    <a:pt x="87" y="103"/>
                  </a:cubicBezTo>
                  <a:cubicBezTo>
                    <a:pt x="92" y="97"/>
                    <a:pt x="95" y="89"/>
                    <a:pt x="95" y="77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05" y="8"/>
                    <a:pt x="105" y="8"/>
                    <a:pt x="105" y="8"/>
                  </a:cubicBezTo>
                  <a:lnTo>
                    <a:pt x="105" y="7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31EAB8D2-F0B4-4FAC-B38F-64CE670894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4" y="-99"/>
              <a:ext cx="80" cy="178"/>
            </a:xfrm>
            <a:custGeom>
              <a:avLst/>
              <a:gdLst>
                <a:gd name="T0" fmla="*/ 52 w 80"/>
                <a:gd name="T1" fmla="*/ 29 h 178"/>
                <a:gd name="T2" fmla="*/ 52 w 80"/>
                <a:gd name="T3" fmla="*/ 161 h 178"/>
                <a:gd name="T4" fmla="*/ 80 w 80"/>
                <a:gd name="T5" fmla="*/ 167 h 178"/>
                <a:gd name="T6" fmla="*/ 80 w 80"/>
                <a:gd name="T7" fmla="*/ 178 h 178"/>
                <a:gd name="T8" fmla="*/ 0 w 80"/>
                <a:gd name="T9" fmla="*/ 178 h 178"/>
                <a:gd name="T10" fmla="*/ 0 w 80"/>
                <a:gd name="T11" fmla="*/ 167 h 178"/>
                <a:gd name="T12" fmla="*/ 27 w 80"/>
                <a:gd name="T13" fmla="*/ 161 h 178"/>
                <a:gd name="T14" fmla="*/ 27 w 80"/>
                <a:gd name="T15" fmla="*/ 25 h 178"/>
                <a:gd name="T16" fmla="*/ 0 w 80"/>
                <a:gd name="T17" fmla="*/ 15 h 178"/>
                <a:gd name="T18" fmla="*/ 0 w 80"/>
                <a:gd name="T19" fmla="*/ 11 h 178"/>
                <a:gd name="T20" fmla="*/ 52 w 80"/>
                <a:gd name="T21" fmla="*/ 0 h 178"/>
                <a:gd name="T22" fmla="*/ 54 w 80"/>
                <a:gd name="T23" fmla="*/ 2 h 178"/>
                <a:gd name="T24" fmla="*/ 52 w 80"/>
                <a:gd name="T25" fmla="*/ 2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178">
                  <a:moveTo>
                    <a:pt x="52" y="29"/>
                  </a:moveTo>
                  <a:lnTo>
                    <a:pt x="52" y="161"/>
                  </a:lnTo>
                  <a:lnTo>
                    <a:pt x="80" y="167"/>
                  </a:lnTo>
                  <a:lnTo>
                    <a:pt x="80" y="178"/>
                  </a:lnTo>
                  <a:lnTo>
                    <a:pt x="0" y="178"/>
                  </a:lnTo>
                  <a:lnTo>
                    <a:pt x="0" y="167"/>
                  </a:lnTo>
                  <a:lnTo>
                    <a:pt x="27" y="161"/>
                  </a:lnTo>
                  <a:lnTo>
                    <a:pt x="27" y="25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52" y="0"/>
                  </a:lnTo>
                  <a:lnTo>
                    <a:pt x="54" y="2"/>
                  </a:lnTo>
                  <a:lnTo>
                    <a:pt x="52" y="2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7AF9656E-399E-4288-8913-4F1031205CD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5" y="-168"/>
              <a:ext cx="222" cy="251"/>
            </a:xfrm>
            <a:custGeom>
              <a:avLst/>
              <a:gdLst>
                <a:gd name="T0" fmla="*/ 94 w 108"/>
                <a:gd name="T1" fmla="*/ 104 h 120"/>
                <a:gd name="T2" fmla="*/ 53 w 108"/>
                <a:gd name="T3" fmla="*/ 120 h 120"/>
                <a:gd name="T4" fmla="*/ 14 w 108"/>
                <a:gd name="T5" fmla="*/ 105 h 120"/>
                <a:gd name="T6" fmla="*/ 0 w 108"/>
                <a:gd name="T7" fmla="*/ 61 h 120"/>
                <a:gd name="T8" fmla="*/ 4 w 108"/>
                <a:gd name="T9" fmla="*/ 35 h 120"/>
                <a:gd name="T10" fmla="*/ 15 w 108"/>
                <a:gd name="T11" fmla="*/ 16 h 120"/>
                <a:gd name="T12" fmla="*/ 32 w 108"/>
                <a:gd name="T13" fmla="*/ 4 h 120"/>
                <a:gd name="T14" fmla="*/ 54 w 108"/>
                <a:gd name="T15" fmla="*/ 0 h 120"/>
                <a:gd name="T16" fmla="*/ 77 w 108"/>
                <a:gd name="T17" fmla="*/ 4 h 120"/>
                <a:gd name="T18" fmla="*/ 94 w 108"/>
                <a:gd name="T19" fmla="*/ 16 h 120"/>
                <a:gd name="T20" fmla="*/ 104 w 108"/>
                <a:gd name="T21" fmla="*/ 34 h 120"/>
                <a:gd name="T22" fmla="*/ 108 w 108"/>
                <a:gd name="T23" fmla="*/ 60 h 120"/>
                <a:gd name="T24" fmla="*/ 94 w 108"/>
                <a:gd name="T25" fmla="*/ 104 h 120"/>
                <a:gd name="T26" fmla="*/ 82 w 108"/>
                <a:gd name="T27" fmla="*/ 20 h 120"/>
                <a:gd name="T28" fmla="*/ 54 w 108"/>
                <a:gd name="T29" fmla="*/ 7 h 120"/>
                <a:gd name="T30" fmla="*/ 26 w 108"/>
                <a:gd name="T31" fmla="*/ 20 h 120"/>
                <a:gd name="T32" fmla="*/ 16 w 108"/>
                <a:gd name="T33" fmla="*/ 60 h 120"/>
                <a:gd name="T34" fmla="*/ 26 w 108"/>
                <a:gd name="T35" fmla="*/ 100 h 120"/>
                <a:gd name="T36" fmla="*/ 54 w 108"/>
                <a:gd name="T37" fmla="*/ 113 h 120"/>
                <a:gd name="T38" fmla="*/ 82 w 108"/>
                <a:gd name="T39" fmla="*/ 100 h 120"/>
                <a:gd name="T40" fmla="*/ 92 w 108"/>
                <a:gd name="T41" fmla="*/ 61 h 120"/>
                <a:gd name="T42" fmla="*/ 82 w 108"/>
                <a:gd name="T43" fmla="*/ 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120">
                  <a:moveTo>
                    <a:pt x="94" y="104"/>
                  </a:moveTo>
                  <a:cubicBezTo>
                    <a:pt x="84" y="115"/>
                    <a:pt x="71" y="120"/>
                    <a:pt x="53" y="120"/>
                  </a:cubicBezTo>
                  <a:cubicBezTo>
                    <a:pt x="36" y="120"/>
                    <a:pt x="23" y="115"/>
                    <a:pt x="14" y="105"/>
                  </a:cubicBezTo>
                  <a:cubicBezTo>
                    <a:pt x="5" y="95"/>
                    <a:pt x="0" y="80"/>
                    <a:pt x="0" y="61"/>
                  </a:cubicBezTo>
                  <a:cubicBezTo>
                    <a:pt x="0" y="51"/>
                    <a:pt x="1" y="42"/>
                    <a:pt x="4" y="35"/>
                  </a:cubicBezTo>
                  <a:cubicBezTo>
                    <a:pt x="6" y="27"/>
                    <a:pt x="10" y="21"/>
                    <a:pt x="15" y="16"/>
                  </a:cubicBezTo>
                  <a:cubicBezTo>
                    <a:pt x="19" y="11"/>
                    <a:pt x="25" y="7"/>
                    <a:pt x="32" y="4"/>
                  </a:cubicBezTo>
                  <a:cubicBezTo>
                    <a:pt x="39" y="2"/>
                    <a:pt x="46" y="0"/>
                    <a:pt x="54" y="0"/>
                  </a:cubicBezTo>
                  <a:cubicBezTo>
                    <a:pt x="63" y="0"/>
                    <a:pt x="70" y="2"/>
                    <a:pt x="77" y="4"/>
                  </a:cubicBezTo>
                  <a:cubicBezTo>
                    <a:pt x="84" y="7"/>
                    <a:pt x="89" y="11"/>
                    <a:pt x="94" y="16"/>
                  </a:cubicBezTo>
                  <a:cubicBezTo>
                    <a:pt x="98" y="21"/>
                    <a:pt x="102" y="27"/>
                    <a:pt x="104" y="34"/>
                  </a:cubicBezTo>
                  <a:cubicBezTo>
                    <a:pt x="107" y="41"/>
                    <a:pt x="108" y="50"/>
                    <a:pt x="108" y="60"/>
                  </a:cubicBezTo>
                  <a:cubicBezTo>
                    <a:pt x="108" y="79"/>
                    <a:pt x="103" y="94"/>
                    <a:pt x="94" y="104"/>
                  </a:cubicBezTo>
                  <a:close/>
                  <a:moveTo>
                    <a:pt x="82" y="20"/>
                  </a:moveTo>
                  <a:cubicBezTo>
                    <a:pt x="75" y="12"/>
                    <a:pt x="66" y="7"/>
                    <a:pt x="54" y="7"/>
                  </a:cubicBezTo>
                  <a:cubicBezTo>
                    <a:pt x="42" y="7"/>
                    <a:pt x="33" y="12"/>
                    <a:pt x="26" y="20"/>
                  </a:cubicBezTo>
                  <a:cubicBezTo>
                    <a:pt x="19" y="28"/>
                    <a:pt x="16" y="42"/>
                    <a:pt x="16" y="60"/>
                  </a:cubicBezTo>
                  <a:cubicBezTo>
                    <a:pt x="16" y="78"/>
                    <a:pt x="19" y="91"/>
                    <a:pt x="26" y="100"/>
                  </a:cubicBezTo>
                  <a:cubicBezTo>
                    <a:pt x="32" y="108"/>
                    <a:pt x="42" y="113"/>
                    <a:pt x="54" y="113"/>
                  </a:cubicBezTo>
                  <a:cubicBezTo>
                    <a:pt x="66" y="113"/>
                    <a:pt x="75" y="109"/>
                    <a:pt x="82" y="100"/>
                  </a:cubicBezTo>
                  <a:cubicBezTo>
                    <a:pt x="89" y="92"/>
                    <a:pt x="92" y="78"/>
                    <a:pt x="92" y="61"/>
                  </a:cubicBezTo>
                  <a:cubicBezTo>
                    <a:pt x="92" y="42"/>
                    <a:pt x="89" y="29"/>
                    <a:pt x="82" y="2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1C1BAEC-C920-477B-B026-EFE81143DC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7" y="-166"/>
              <a:ext cx="35" cy="36"/>
            </a:xfrm>
            <a:custGeom>
              <a:avLst/>
              <a:gdLst>
                <a:gd name="T0" fmla="*/ 0 w 17"/>
                <a:gd name="T1" fmla="*/ 8 h 17"/>
                <a:gd name="T2" fmla="*/ 2 w 17"/>
                <a:gd name="T3" fmla="*/ 14 h 17"/>
                <a:gd name="T4" fmla="*/ 8 w 17"/>
                <a:gd name="T5" fmla="*/ 17 h 17"/>
                <a:gd name="T6" fmla="*/ 14 w 17"/>
                <a:gd name="T7" fmla="*/ 14 h 17"/>
                <a:gd name="T8" fmla="*/ 17 w 17"/>
                <a:gd name="T9" fmla="*/ 8 h 17"/>
                <a:gd name="T10" fmla="*/ 14 w 17"/>
                <a:gd name="T11" fmla="*/ 2 h 17"/>
                <a:gd name="T12" fmla="*/ 8 w 17"/>
                <a:gd name="T13" fmla="*/ 0 h 17"/>
                <a:gd name="T14" fmla="*/ 2 w 17"/>
                <a:gd name="T15" fmla="*/ 2 h 17"/>
                <a:gd name="T16" fmla="*/ 0 w 17"/>
                <a:gd name="T17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7">
                  <a:moveTo>
                    <a:pt x="0" y="8"/>
                  </a:moveTo>
                  <a:cubicBezTo>
                    <a:pt x="0" y="11"/>
                    <a:pt x="1" y="13"/>
                    <a:pt x="2" y="14"/>
                  </a:cubicBezTo>
                  <a:cubicBezTo>
                    <a:pt x="4" y="16"/>
                    <a:pt x="6" y="17"/>
                    <a:pt x="8" y="17"/>
                  </a:cubicBezTo>
                  <a:cubicBezTo>
                    <a:pt x="11" y="17"/>
                    <a:pt x="13" y="16"/>
                    <a:pt x="14" y="14"/>
                  </a:cubicBezTo>
                  <a:cubicBezTo>
                    <a:pt x="16" y="13"/>
                    <a:pt x="17" y="11"/>
                    <a:pt x="17" y="8"/>
                  </a:cubicBezTo>
                  <a:cubicBezTo>
                    <a:pt x="17" y="6"/>
                    <a:pt x="16" y="4"/>
                    <a:pt x="14" y="2"/>
                  </a:cubicBezTo>
                  <a:cubicBezTo>
                    <a:pt x="13" y="0"/>
                    <a:pt x="11" y="0"/>
                    <a:pt x="8" y="0"/>
                  </a:cubicBezTo>
                  <a:cubicBezTo>
                    <a:pt x="6" y="0"/>
                    <a:pt x="4" y="0"/>
                    <a:pt x="2" y="2"/>
                  </a:cubicBezTo>
                  <a:cubicBezTo>
                    <a:pt x="1" y="4"/>
                    <a:pt x="0" y="6"/>
                    <a:pt x="0" y="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59459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ide /m bilde og stor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llipse 17">
            <a:extLst>
              <a:ext uri="{FF2B5EF4-FFF2-40B4-BE49-F238E27FC236}">
                <a16:creationId xmlns:a16="http://schemas.microsoft.com/office/drawing/2014/main" id="{34E270BA-1CD5-4957-84D6-18A400390989}"/>
              </a:ext>
            </a:extLst>
          </p:cNvPr>
          <p:cNvSpPr>
            <a:spLocks noChangeAspect="1"/>
          </p:cNvSpPr>
          <p:nvPr userDrawn="1"/>
        </p:nvSpPr>
        <p:spPr>
          <a:xfrm>
            <a:off x="7377322" y="3884886"/>
            <a:ext cx="169200" cy="169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21A0141D-73F1-4F3B-9CD6-75FDD560D760}"/>
              </a:ext>
            </a:extLst>
          </p:cNvPr>
          <p:cNvSpPr>
            <a:spLocks noChangeAspect="1"/>
          </p:cNvSpPr>
          <p:nvPr userDrawn="1"/>
        </p:nvSpPr>
        <p:spPr>
          <a:xfrm>
            <a:off x="7377322" y="4082910"/>
            <a:ext cx="169200" cy="169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Plassholder for bilde 16">
            <a:extLst>
              <a:ext uri="{FF2B5EF4-FFF2-40B4-BE49-F238E27FC236}">
                <a16:creationId xmlns:a16="http://schemas.microsoft.com/office/drawing/2014/main" id="{36B2E708-3A4F-47DB-8C8F-7EC057EF7A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008126"/>
            <a:ext cx="9145143" cy="4136962"/>
          </a:xfrm>
          <a:custGeom>
            <a:avLst/>
            <a:gdLst>
              <a:gd name="connsiteX0" fmla="*/ 7461922 w 9145143"/>
              <a:gd name="connsiteY0" fmla="*/ 3078100 h 4136962"/>
              <a:gd name="connsiteX1" fmla="*/ 7380922 w 9145143"/>
              <a:gd name="connsiteY1" fmla="*/ 3159100 h 4136962"/>
              <a:gd name="connsiteX2" fmla="*/ 7461922 w 9145143"/>
              <a:gd name="connsiteY2" fmla="*/ 3240100 h 4136962"/>
              <a:gd name="connsiteX3" fmla="*/ 7542922 w 9145143"/>
              <a:gd name="connsiteY3" fmla="*/ 3159100 h 4136962"/>
              <a:gd name="connsiteX4" fmla="*/ 7461922 w 9145143"/>
              <a:gd name="connsiteY4" fmla="*/ 3078100 h 4136962"/>
              <a:gd name="connsiteX5" fmla="*/ 7461922 w 9145143"/>
              <a:gd name="connsiteY5" fmla="*/ 2880360 h 4136962"/>
              <a:gd name="connsiteX6" fmla="*/ 7380922 w 9145143"/>
              <a:gd name="connsiteY6" fmla="*/ 2961360 h 4136962"/>
              <a:gd name="connsiteX7" fmla="*/ 7461922 w 9145143"/>
              <a:gd name="connsiteY7" fmla="*/ 3042360 h 4136962"/>
              <a:gd name="connsiteX8" fmla="*/ 7542922 w 9145143"/>
              <a:gd name="connsiteY8" fmla="*/ 2961360 h 4136962"/>
              <a:gd name="connsiteX9" fmla="*/ 7461922 w 9145143"/>
              <a:gd name="connsiteY9" fmla="*/ 2880360 h 4136962"/>
              <a:gd name="connsiteX10" fmla="*/ 0 w 9145143"/>
              <a:gd name="connsiteY10" fmla="*/ 0 h 4136962"/>
              <a:gd name="connsiteX11" fmla="*/ 9145143 w 9145143"/>
              <a:gd name="connsiteY11" fmla="*/ 0 h 4136962"/>
              <a:gd name="connsiteX12" fmla="*/ 9145143 w 9145143"/>
              <a:gd name="connsiteY12" fmla="*/ 4136962 h 4136962"/>
              <a:gd name="connsiteX13" fmla="*/ 0 w 9145143"/>
              <a:gd name="connsiteY13" fmla="*/ 4136962 h 4136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145143" h="4136962">
                <a:moveTo>
                  <a:pt x="7461922" y="3078100"/>
                </a:moveTo>
                <a:cubicBezTo>
                  <a:pt x="7417187" y="3078100"/>
                  <a:pt x="7380922" y="3114365"/>
                  <a:pt x="7380922" y="3159100"/>
                </a:cubicBezTo>
                <a:cubicBezTo>
                  <a:pt x="7380922" y="3203835"/>
                  <a:pt x="7417187" y="3240100"/>
                  <a:pt x="7461922" y="3240100"/>
                </a:cubicBezTo>
                <a:cubicBezTo>
                  <a:pt x="7506657" y="3240100"/>
                  <a:pt x="7542922" y="3203835"/>
                  <a:pt x="7542922" y="3159100"/>
                </a:cubicBezTo>
                <a:cubicBezTo>
                  <a:pt x="7542922" y="3114365"/>
                  <a:pt x="7506657" y="3078100"/>
                  <a:pt x="7461922" y="3078100"/>
                </a:cubicBezTo>
                <a:close/>
                <a:moveTo>
                  <a:pt x="7461922" y="2880360"/>
                </a:moveTo>
                <a:cubicBezTo>
                  <a:pt x="7417187" y="2880360"/>
                  <a:pt x="7380922" y="2916625"/>
                  <a:pt x="7380922" y="2961360"/>
                </a:cubicBezTo>
                <a:cubicBezTo>
                  <a:pt x="7380922" y="3006095"/>
                  <a:pt x="7417187" y="3042360"/>
                  <a:pt x="7461922" y="3042360"/>
                </a:cubicBezTo>
                <a:cubicBezTo>
                  <a:pt x="7506657" y="3042360"/>
                  <a:pt x="7542922" y="3006095"/>
                  <a:pt x="7542922" y="2961360"/>
                </a:cubicBezTo>
                <a:cubicBezTo>
                  <a:pt x="7542922" y="2916625"/>
                  <a:pt x="7506657" y="2880360"/>
                  <a:pt x="7461922" y="2880360"/>
                </a:cubicBezTo>
                <a:close/>
                <a:moveTo>
                  <a:pt x="0" y="0"/>
                </a:moveTo>
                <a:lnTo>
                  <a:pt x="9145143" y="0"/>
                </a:lnTo>
                <a:lnTo>
                  <a:pt x="9145143" y="4136962"/>
                </a:lnTo>
                <a:lnTo>
                  <a:pt x="0" y="4136962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9000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nb-NO" dirty="0"/>
              <a:t>Sett inn bilde via menyen «Sett inn» og knappen «Bilde»</a:t>
            </a:r>
          </a:p>
        </p:txBody>
      </p:sp>
      <p:sp>
        <p:nvSpPr>
          <p:cNvPr id="2" name="Tittel 1"/>
          <p:cNvSpPr>
            <a:spLocks noGrp="1" noChangeAspect="1"/>
          </p:cNvSpPr>
          <p:nvPr>
            <p:ph type="ctrTitle" hasCustomPrompt="1"/>
          </p:nvPr>
        </p:nvSpPr>
        <p:spPr>
          <a:xfrm>
            <a:off x="2790905" y="1361116"/>
            <a:ext cx="3024000" cy="3024000"/>
          </a:xfrm>
          <a:prstGeom prst="ellipse">
            <a:avLst/>
          </a:prstGeom>
          <a:solidFill>
            <a:schemeClr val="bg1"/>
          </a:solidFill>
        </p:spPr>
        <p:txBody>
          <a:bodyPr lIns="36000" tIns="36000" rIns="36000" bIns="1080000" anchor="b">
            <a:normAutofit/>
          </a:bodyPr>
          <a:lstStyle>
            <a:lvl1pPr algn="ctr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nb-NO" dirty="0"/>
              <a:t>Tittel</a:t>
            </a:r>
          </a:p>
        </p:txBody>
      </p:sp>
      <p:sp>
        <p:nvSpPr>
          <p:cNvPr id="3" name="Undertittel 2"/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2904564" y="2941568"/>
            <a:ext cx="2788023" cy="542291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 dirty="0"/>
              <a:t>Undertittel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7B181E55-BA4E-41F3-878C-77EB660DC1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50956" y="3924491"/>
            <a:ext cx="1125487" cy="38399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i="1">
                <a:solidFill>
                  <a:schemeClr val="lt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1A6D3BBD-497E-444D-8817-667147E479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097" y="360045"/>
            <a:ext cx="425197" cy="425197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A2DCEEDE-996F-4F53-AA53-892FCAE5A1F3}"/>
              </a:ext>
            </a:extLst>
          </p:cNvPr>
          <p:cNvSpPr txBox="1"/>
          <p:nvPr userDrawn="1"/>
        </p:nvSpPr>
        <p:spPr>
          <a:xfrm>
            <a:off x="1706837" y="424417"/>
            <a:ext cx="4116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Det matematisk-naturvitenskapelige fakultet</a:t>
            </a:r>
          </a:p>
        </p:txBody>
      </p:sp>
      <p:grpSp>
        <p:nvGrpSpPr>
          <p:cNvPr id="13" name="Group 4">
            <a:extLst>
              <a:ext uri="{FF2B5EF4-FFF2-40B4-BE49-F238E27FC236}">
                <a16:creationId xmlns:a16="http://schemas.microsoft.com/office/drawing/2014/main" id="{E6B1FFA4-DB8A-453A-866D-42BEE933553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312070" y="512362"/>
            <a:ext cx="439200" cy="136098"/>
            <a:chOff x="699" y="-168"/>
            <a:chExt cx="810" cy="251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0E559E31-041D-4610-A582-C8215B7875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0" y="-164"/>
              <a:ext cx="109" cy="111"/>
            </a:xfrm>
            <a:custGeom>
              <a:avLst/>
              <a:gdLst>
                <a:gd name="T0" fmla="*/ 52 w 53"/>
                <a:gd name="T1" fmla="*/ 20 h 53"/>
                <a:gd name="T2" fmla="*/ 53 w 53"/>
                <a:gd name="T3" fmla="*/ 26 h 53"/>
                <a:gd name="T4" fmla="*/ 26 w 53"/>
                <a:gd name="T5" fmla="*/ 53 h 53"/>
                <a:gd name="T6" fmla="*/ 0 w 53"/>
                <a:gd name="T7" fmla="*/ 26 h 53"/>
                <a:gd name="T8" fmla="*/ 26 w 53"/>
                <a:gd name="T9" fmla="*/ 0 h 53"/>
                <a:gd name="T10" fmla="*/ 52 w 53"/>
                <a:gd name="T11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53">
                  <a:moveTo>
                    <a:pt x="52" y="20"/>
                  </a:moveTo>
                  <a:cubicBezTo>
                    <a:pt x="53" y="22"/>
                    <a:pt x="53" y="24"/>
                    <a:pt x="53" y="26"/>
                  </a:cubicBezTo>
                  <a:cubicBezTo>
                    <a:pt x="53" y="41"/>
                    <a:pt x="41" y="53"/>
                    <a:pt x="26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39" y="0"/>
                    <a:pt x="50" y="8"/>
                    <a:pt x="52" y="2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DFF11FF-8985-45B8-87AD-4F75F97CF5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0" y="-30"/>
              <a:ext cx="109" cy="111"/>
            </a:xfrm>
            <a:custGeom>
              <a:avLst/>
              <a:gdLst>
                <a:gd name="T0" fmla="*/ 52 w 53"/>
                <a:gd name="T1" fmla="*/ 21 h 53"/>
                <a:gd name="T2" fmla="*/ 53 w 53"/>
                <a:gd name="T3" fmla="*/ 27 h 53"/>
                <a:gd name="T4" fmla="*/ 26 w 53"/>
                <a:gd name="T5" fmla="*/ 53 h 53"/>
                <a:gd name="T6" fmla="*/ 0 w 53"/>
                <a:gd name="T7" fmla="*/ 27 h 53"/>
                <a:gd name="T8" fmla="*/ 26 w 53"/>
                <a:gd name="T9" fmla="*/ 0 h 53"/>
                <a:gd name="T10" fmla="*/ 52 w 53"/>
                <a:gd name="T11" fmla="*/ 2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53">
                  <a:moveTo>
                    <a:pt x="52" y="21"/>
                  </a:moveTo>
                  <a:cubicBezTo>
                    <a:pt x="53" y="23"/>
                    <a:pt x="53" y="25"/>
                    <a:pt x="53" y="27"/>
                  </a:cubicBezTo>
                  <a:cubicBezTo>
                    <a:pt x="53" y="42"/>
                    <a:pt x="41" y="53"/>
                    <a:pt x="26" y="53"/>
                  </a:cubicBezTo>
                  <a:cubicBezTo>
                    <a:pt x="12" y="53"/>
                    <a:pt x="0" y="42"/>
                    <a:pt x="0" y="27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39" y="0"/>
                    <a:pt x="50" y="9"/>
                    <a:pt x="52" y="2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299177C8-B844-4593-8A4D-6028B89B0D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" y="-164"/>
              <a:ext cx="243" cy="247"/>
            </a:xfrm>
            <a:custGeom>
              <a:avLst/>
              <a:gdLst>
                <a:gd name="T0" fmla="*/ 105 w 118"/>
                <a:gd name="T1" fmla="*/ 75 h 118"/>
                <a:gd name="T2" fmla="*/ 102 w 118"/>
                <a:gd name="T3" fmla="*/ 95 h 118"/>
                <a:gd name="T4" fmla="*/ 93 w 118"/>
                <a:gd name="T5" fmla="*/ 108 h 118"/>
                <a:gd name="T6" fmla="*/ 79 w 118"/>
                <a:gd name="T7" fmla="*/ 115 h 118"/>
                <a:gd name="T8" fmla="*/ 59 w 118"/>
                <a:gd name="T9" fmla="*/ 118 h 118"/>
                <a:gd name="T10" fmla="*/ 40 w 118"/>
                <a:gd name="T11" fmla="*/ 115 h 118"/>
                <a:gd name="T12" fmla="*/ 26 w 118"/>
                <a:gd name="T13" fmla="*/ 108 h 118"/>
                <a:gd name="T14" fmla="*/ 17 w 118"/>
                <a:gd name="T15" fmla="*/ 95 h 118"/>
                <a:gd name="T16" fmla="*/ 13 w 118"/>
                <a:gd name="T17" fmla="*/ 76 h 118"/>
                <a:gd name="T18" fmla="*/ 13 w 118"/>
                <a:gd name="T19" fmla="*/ 8 h 118"/>
                <a:gd name="T20" fmla="*/ 0 w 118"/>
                <a:gd name="T21" fmla="*/ 5 h 118"/>
                <a:gd name="T22" fmla="*/ 0 w 118"/>
                <a:gd name="T23" fmla="*/ 0 h 118"/>
                <a:gd name="T24" fmla="*/ 41 w 118"/>
                <a:gd name="T25" fmla="*/ 0 h 118"/>
                <a:gd name="T26" fmla="*/ 41 w 118"/>
                <a:gd name="T27" fmla="*/ 5 h 118"/>
                <a:gd name="T28" fmla="*/ 28 w 118"/>
                <a:gd name="T29" fmla="*/ 8 h 118"/>
                <a:gd name="T30" fmla="*/ 28 w 118"/>
                <a:gd name="T31" fmla="*/ 81 h 118"/>
                <a:gd name="T32" fmla="*/ 36 w 118"/>
                <a:gd name="T33" fmla="*/ 103 h 118"/>
                <a:gd name="T34" fmla="*/ 62 w 118"/>
                <a:gd name="T35" fmla="*/ 111 h 118"/>
                <a:gd name="T36" fmla="*/ 87 w 118"/>
                <a:gd name="T37" fmla="*/ 103 h 118"/>
                <a:gd name="T38" fmla="*/ 95 w 118"/>
                <a:gd name="T39" fmla="*/ 77 h 118"/>
                <a:gd name="T40" fmla="*/ 95 w 118"/>
                <a:gd name="T41" fmla="*/ 8 h 118"/>
                <a:gd name="T42" fmla="*/ 82 w 118"/>
                <a:gd name="T43" fmla="*/ 5 h 118"/>
                <a:gd name="T44" fmla="*/ 82 w 118"/>
                <a:gd name="T45" fmla="*/ 0 h 118"/>
                <a:gd name="T46" fmla="*/ 118 w 118"/>
                <a:gd name="T47" fmla="*/ 0 h 118"/>
                <a:gd name="T48" fmla="*/ 118 w 118"/>
                <a:gd name="T49" fmla="*/ 5 h 118"/>
                <a:gd name="T50" fmla="*/ 105 w 118"/>
                <a:gd name="T51" fmla="*/ 8 h 118"/>
                <a:gd name="T52" fmla="*/ 105 w 118"/>
                <a:gd name="T53" fmla="*/ 7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8" h="118">
                  <a:moveTo>
                    <a:pt x="105" y="75"/>
                  </a:moveTo>
                  <a:cubicBezTo>
                    <a:pt x="105" y="82"/>
                    <a:pt x="104" y="89"/>
                    <a:pt x="102" y="95"/>
                  </a:cubicBezTo>
                  <a:cubicBezTo>
                    <a:pt x="100" y="100"/>
                    <a:pt x="97" y="105"/>
                    <a:pt x="93" y="108"/>
                  </a:cubicBezTo>
                  <a:cubicBezTo>
                    <a:pt x="90" y="111"/>
                    <a:pt x="85" y="114"/>
                    <a:pt x="79" y="115"/>
                  </a:cubicBezTo>
                  <a:cubicBezTo>
                    <a:pt x="73" y="117"/>
                    <a:pt x="66" y="118"/>
                    <a:pt x="59" y="118"/>
                  </a:cubicBezTo>
                  <a:cubicBezTo>
                    <a:pt x="52" y="118"/>
                    <a:pt x="46" y="117"/>
                    <a:pt x="40" y="115"/>
                  </a:cubicBezTo>
                  <a:cubicBezTo>
                    <a:pt x="35" y="114"/>
                    <a:pt x="30" y="112"/>
                    <a:pt x="26" y="108"/>
                  </a:cubicBezTo>
                  <a:cubicBezTo>
                    <a:pt x="22" y="105"/>
                    <a:pt x="19" y="101"/>
                    <a:pt x="17" y="95"/>
                  </a:cubicBezTo>
                  <a:cubicBezTo>
                    <a:pt x="14" y="90"/>
                    <a:pt x="13" y="84"/>
                    <a:pt x="13" y="76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1"/>
                    <a:pt x="28" y="81"/>
                    <a:pt x="28" y="81"/>
                  </a:cubicBezTo>
                  <a:cubicBezTo>
                    <a:pt x="28" y="91"/>
                    <a:pt x="31" y="98"/>
                    <a:pt x="36" y="103"/>
                  </a:cubicBezTo>
                  <a:cubicBezTo>
                    <a:pt x="42" y="108"/>
                    <a:pt x="51" y="111"/>
                    <a:pt x="62" y="111"/>
                  </a:cubicBezTo>
                  <a:cubicBezTo>
                    <a:pt x="73" y="111"/>
                    <a:pt x="82" y="108"/>
                    <a:pt x="87" y="103"/>
                  </a:cubicBezTo>
                  <a:cubicBezTo>
                    <a:pt x="92" y="97"/>
                    <a:pt x="95" y="89"/>
                    <a:pt x="95" y="77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05" y="8"/>
                    <a:pt x="105" y="8"/>
                    <a:pt x="105" y="8"/>
                  </a:cubicBezTo>
                  <a:lnTo>
                    <a:pt x="105" y="7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C206DB3E-7E5A-4118-A58E-D28E6B6BEE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4" y="-99"/>
              <a:ext cx="80" cy="178"/>
            </a:xfrm>
            <a:custGeom>
              <a:avLst/>
              <a:gdLst>
                <a:gd name="T0" fmla="*/ 52 w 80"/>
                <a:gd name="T1" fmla="*/ 29 h 178"/>
                <a:gd name="T2" fmla="*/ 52 w 80"/>
                <a:gd name="T3" fmla="*/ 161 h 178"/>
                <a:gd name="T4" fmla="*/ 80 w 80"/>
                <a:gd name="T5" fmla="*/ 167 h 178"/>
                <a:gd name="T6" fmla="*/ 80 w 80"/>
                <a:gd name="T7" fmla="*/ 178 h 178"/>
                <a:gd name="T8" fmla="*/ 0 w 80"/>
                <a:gd name="T9" fmla="*/ 178 h 178"/>
                <a:gd name="T10" fmla="*/ 0 w 80"/>
                <a:gd name="T11" fmla="*/ 167 h 178"/>
                <a:gd name="T12" fmla="*/ 27 w 80"/>
                <a:gd name="T13" fmla="*/ 161 h 178"/>
                <a:gd name="T14" fmla="*/ 27 w 80"/>
                <a:gd name="T15" fmla="*/ 25 h 178"/>
                <a:gd name="T16" fmla="*/ 0 w 80"/>
                <a:gd name="T17" fmla="*/ 15 h 178"/>
                <a:gd name="T18" fmla="*/ 0 w 80"/>
                <a:gd name="T19" fmla="*/ 11 h 178"/>
                <a:gd name="T20" fmla="*/ 52 w 80"/>
                <a:gd name="T21" fmla="*/ 0 h 178"/>
                <a:gd name="T22" fmla="*/ 54 w 80"/>
                <a:gd name="T23" fmla="*/ 2 h 178"/>
                <a:gd name="T24" fmla="*/ 52 w 80"/>
                <a:gd name="T25" fmla="*/ 2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178">
                  <a:moveTo>
                    <a:pt x="52" y="29"/>
                  </a:moveTo>
                  <a:lnTo>
                    <a:pt x="52" y="161"/>
                  </a:lnTo>
                  <a:lnTo>
                    <a:pt x="80" y="167"/>
                  </a:lnTo>
                  <a:lnTo>
                    <a:pt x="80" y="178"/>
                  </a:lnTo>
                  <a:lnTo>
                    <a:pt x="0" y="178"/>
                  </a:lnTo>
                  <a:lnTo>
                    <a:pt x="0" y="167"/>
                  </a:lnTo>
                  <a:lnTo>
                    <a:pt x="27" y="161"/>
                  </a:lnTo>
                  <a:lnTo>
                    <a:pt x="27" y="25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52" y="0"/>
                  </a:lnTo>
                  <a:lnTo>
                    <a:pt x="54" y="2"/>
                  </a:lnTo>
                  <a:lnTo>
                    <a:pt x="52" y="2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BBAE402C-300B-4295-A825-9A43E9C92F2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5" y="-168"/>
              <a:ext cx="222" cy="251"/>
            </a:xfrm>
            <a:custGeom>
              <a:avLst/>
              <a:gdLst>
                <a:gd name="T0" fmla="*/ 94 w 108"/>
                <a:gd name="T1" fmla="*/ 104 h 120"/>
                <a:gd name="T2" fmla="*/ 53 w 108"/>
                <a:gd name="T3" fmla="*/ 120 h 120"/>
                <a:gd name="T4" fmla="*/ 14 w 108"/>
                <a:gd name="T5" fmla="*/ 105 h 120"/>
                <a:gd name="T6" fmla="*/ 0 w 108"/>
                <a:gd name="T7" fmla="*/ 61 h 120"/>
                <a:gd name="T8" fmla="*/ 4 w 108"/>
                <a:gd name="T9" fmla="*/ 35 h 120"/>
                <a:gd name="T10" fmla="*/ 15 w 108"/>
                <a:gd name="T11" fmla="*/ 16 h 120"/>
                <a:gd name="T12" fmla="*/ 32 w 108"/>
                <a:gd name="T13" fmla="*/ 4 h 120"/>
                <a:gd name="T14" fmla="*/ 54 w 108"/>
                <a:gd name="T15" fmla="*/ 0 h 120"/>
                <a:gd name="T16" fmla="*/ 77 w 108"/>
                <a:gd name="T17" fmla="*/ 4 h 120"/>
                <a:gd name="T18" fmla="*/ 94 w 108"/>
                <a:gd name="T19" fmla="*/ 16 h 120"/>
                <a:gd name="T20" fmla="*/ 104 w 108"/>
                <a:gd name="T21" fmla="*/ 34 h 120"/>
                <a:gd name="T22" fmla="*/ 108 w 108"/>
                <a:gd name="T23" fmla="*/ 60 h 120"/>
                <a:gd name="T24" fmla="*/ 94 w 108"/>
                <a:gd name="T25" fmla="*/ 104 h 120"/>
                <a:gd name="T26" fmla="*/ 82 w 108"/>
                <a:gd name="T27" fmla="*/ 20 h 120"/>
                <a:gd name="T28" fmla="*/ 54 w 108"/>
                <a:gd name="T29" fmla="*/ 7 h 120"/>
                <a:gd name="T30" fmla="*/ 26 w 108"/>
                <a:gd name="T31" fmla="*/ 20 h 120"/>
                <a:gd name="T32" fmla="*/ 16 w 108"/>
                <a:gd name="T33" fmla="*/ 60 h 120"/>
                <a:gd name="T34" fmla="*/ 26 w 108"/>
                <a:gd name="T35" fmla="*/ 100 h 120"/>
                <a:gd name="T36" fmla="*/ 54 w 108"/>
                <a:gd name="T37" fmla="*/ 113 h 120"/>
                <a:gd name="T38" fmla="*/ 82 w 108"/>
                <a:gd name="T39" fmla="*/ 100 h 120"/>
                <a:gd name="T40" fmla="*/ 92 w 108"/>
                <a:gd name="T41" fmla="*/ 61 h 120"/>
                <a:gd name="T42" fmla="*/ 82 w 108"/>
                <a:gd name="T43" fmla="*/ 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120">
                  <a:moveTo>
                    <a:pt x="94" y="104"/>
                  </a:moveTo>
                  <a:cubicBezTo>
                    <a:pt x="84" y="115"/>
                    <a:pt x="71" y="120"/>
                    <a:pt x="53" y="120"/>
                  </a:cubicBezTo>
                  <a:cubicBezTo>
                    <a:pt x="36" y="120"/>
                    <a:pt x="23" y="115"/>
                    <a:pt x="14" y="105"/>
                  </a:cubicBezTo>
                  <a:cubicBezTo>
                    <a:pt x="5" y="95"/>
                    <a:pt x="0" y="80"/>
                    <a:pt x="0" y="61"/>
                  </a:cubicBezTo>
                  <a:cubicBezTo>
                    <a:pt x="0" y="51"/>
                    <a:pt x="1" y="42"/>
                    <a:pt x="4" y="35"/>
                  </a:cubicBezTo>
                  <a:cubicBezTo>
                    <a:pt x="6" y="27"/>
                    <a:pt x="10" y="21"/>
                    <a:pt x="15" y="16"/>
                  </a:cubicBezTo>
                  <a:cubicBezTo>
                    <a:pt x="19" y="11"/>
                    <a:pt x="25" y="7"/>
                    <a:pt x="32" y="4"/>
                  </a:cubicBezTo>
                  <a:cubicBezTo>
                    <a:pt x="39" y="2"/>
                    <a:pt x="46" y="0"/>
                    <a:pt x="54" y="0"/>
                  </a:cubicBezTo>
                  <a:cubicBezTo>
                    <a:pt x="63" y="0"/>
                    <a:pt x="70" y="2"/>
                    <a:pt x="77" y="4"/>
                  </a:cubicBezTo>
                  <a:cubicBezTo>
                    <a:pt x="84" y="7"/>
                    <a:pt x="89" y="11"/>
                    <a:pt x="94" y="16"/>
                  </a:cubicBezTo>
                  <a:cubicBezTo>
                    <a:pt x="98" y="21"/>
                    <a:pt x="102" y="27"/>
                    <a:pt x="104" y="34"/>
                  </a:cubicBezTo>
                  <a:cubicBezTo>
                    <a:pt x="107" y="41"/>
                    <a:pt x="108" y="50"/>
                    <a:pt x="108" y="60"/>
                  </a:cubicBezTo>
                  <a:cubicBezTo>
                    <a:pt x="108" y="79"/>
                    <a:pt x="103" y="94"/>
                    <a:pt x="94" y="104"/>
                  </a:cubicBezTo>
                  <a:close/>
                  <a:moveTo>
                    <a:pt x="82" y="20"/>
                  </a:moveTo>
                  <a:cubicBezTo>
                    <a:pt x="75" y="12"/>
                    <a:pt x="66" y="7"/>
                    <a:pt x="54" y="7"/>
                  </a:cubicBezTo>
                  <a:cubicBezTo>
                    <a:pt x="42" y="7"/>
                    <a:pt x="33" y="12"/>
                    <a:pt x="26" y="20"/>
                  </a:cubicBezTo>
                  <a:cubicBezTo>
                    <a:pt x="19" y="28"/>
                    <a:pt x="16" y="42"/>
                    <a:pt x="16" y="60"/>
                  </a:cubicBezTo>
                  <a:cubicBezTo>
                    <a:pt x="16" y="78"/>
                    <a:pt x="19" y="91"/>
                    <a:pt x="26" y="100"/>
                  </a:cubicBezTo>
                  <a:cubicBezTo>
                    <a:pt x="32" y="108"/>
                    <a:pt x="42" y="113"/>
                    <a:pt x="54" y="113"/>
                  </a:cubicBezTo>
                  <a:cubicBezTo>
                    <a:pt x="66" y="113"/>
                    <a:pt x="75" y="109"/>
                    <a:pt x="82" y="100"/>
                  </a:cubicBezTo>
                  <a:cubicBezTo>
                    <a:pt x="89" y="92"/>
                    <a:pt x="92" y="78"/>
                    <a:pt x="92" y="61"/>
                  </a:cubicBezTo>
                  <a:cubicBezTo>
                    <a:pt x="92" y="42"/>
                    <a:pt x="89" y="29"/>
                    <a:pt x="82" y="2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7BBA4532-2A30-40BC-97E0-29A2E60C63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7" y="-166"/>
              <a:ext cx="35" cy="36"/>
            </a:xfrm>
            <a:custGeom>
              <a:avLst/>
              <a:gdLst>
                <a:gd name="T0" fmla="*/ 0 w 17"/>
                <a:gd name="T1" fmla="*/ 8 h 17"/>
                <a:gd name="T2" fmla="*/ 2 w 17"/>
                <a:gd name="T3" fmla="*/ 14 h 17"/>
                <a:gd name="T4" fmla="*/ 8 w 17"/>
                <a:gd name="T5" fmla="*/ 17 h 17"/>
                <a:gd name="T6" fmla="*/ 14 w 17"/>
                <a:gd name="T7" fmla="*/ 14 h 17"/>
                <a:gd name="T8" fmla="*/ 17 w 17"/>
                <a:gd name="T9" fmla="*/ 8 h 17"/>
                <a:gd name="T10" fmla="*/ 14 w 17"/>
                <a:gd name="T11" fmla="*/ 2 h 17"/>
                <a:gd name="T12" fmla="*/ 8 w 17"/>
                <a:gd name="T13" fmla="*/ 0 h 17"/>
                <a:gd name="T14" fmla="*/ 2 w 17"/>
                <a:gd name="T15" fmla="*/ 2 h 17"/>
                <a:gd name="T16" fmla="*/ 0 w 17"/>
                <a:gd name="T17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7">
                  <a:moveTo>
                    <a:pt x="0" y="8"/>
                  </a:moveTo>
                  <a:cubicBezTo>
                    <a:pt x="0" y="11"/>
                    <a:pt x="1" y="13"/>
                    <a:pt x="2" y="14"/>
                  </a:cubicBezTo>
                  <a:cubicBezTo>
                    <a:pt x="4" y="16"/>
                    <a:pt x="6" y="17"/>
                    <a:pt x="8" y="17"/>
                  </a:cubicBezTo>
                  <a:cubicBezTo>
                    <a:pt x="11" y="17"/>
                    <a:pt x="13" y="16"/>
                    <a:pt x="14" y="14"/>
                  </a:cubicBezTo>
                  <a:cubicBezTo>
                    <a:pt x="16" y="13"/>
                    <a:pt x="17" y="11"/>
                    <a:pt x="17" y="8"/>
                  </a:cubicBezTo>
                  <a:cubicBezTo>
                    <a:pt x="17" y="6"/>
                    <a:pt x="16" y="4"/>
                    <a:pt x="14" y="2"/>
                  </a:cubicBezTo>
                  <a:cubicBezTo>
                    <a:pt x="13" y="0"/>
                    <a:pt x="11" y="0"/>
                    <a:pt x="8" y="0"/>
                  </a:cubicBezTo>
                  <a:cubicBezTo>
                    <a:pt x="6" y="0"/>
                    <a:pt x="4" y="0"/>
                    <a:pt x="2" y="2"/>
                  </a:cubicBezTo>
                  <a:cubicBezTo>
                    <a:pt x="1" y="4"/>
                    <a:pt x="0" y="6"/>
                    <a:pt x="0" y="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3066989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06258D59-7168-4E0B-A9D6-8E1FF9EA5B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18185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290970" y="1410933"/>
            <a:ext cx="6562060" cy="1261884"/>
          </a:xfrm>
        </p:spPr>
        <p:txBody>
          <a:bodyPr wrap="square" anchor="ctr">
            <a:spAutoFit/>
          </a:bodyPr>
          <a:lstStyle>
            <a:lvl1pPr algn="ctr">
              <a:defRPr sz="4100">
                <a:solidFill>
                  <a:schemeClr val="l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69831B6B-6892-4E24-A66F-0CE8685A2D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44847" y="4515703"/>
            <a:ext cx="425197" cy="425197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DA88C679-3A11-42E0-9A8B-D596C63A662C}"/>
              </a:ext>
            </a:extLst>
          </p:cNvPr>
          <p:cNvSpPr txBox="1"/>
          <p:nvPr userDrawn="1"/>
        </p:nvSpPr>
        <p:spPr>
          <a:xfrm>
            <a:off x="3177587" y="4583354"/>
            <a:ext cx="4116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Det matematisk-naturvitenskapelige fakultet</a:t>
            </a: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1F52A8C7-01D7-48B7-A36C-B219C7E0197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782820" y="4667043"/>
            <a:ext cx="439200" cy="136098"/>
            <a:chOff x="699" y="-168"/>
            <a:chExt cx="810" cy="251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2B391352-4D48-412C-8465-D30BD6C55E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0" y="-164"/>
              <a:ext cx="109" cy="111"/>
            </a:xfrm>
            <a:custGeom>
              <a:avLst/>
              <a:gdLst>
                <a:gd name="T0" fmla="*/ 52 w 53"/>
                <a:gd name="T1" fmla="*/ 20 h 53"/>
                <a:gd name="T2" fmla="*/ 53 w 53"/>
                <a:gd name="T3" fmla="*/ 26 h 53"/>
                <a:gd name="T4" fmla="*/ 26 w 53"/>
                <a:gd name="T5" fmla="*/ 53 h 53"/>
                <a:gd name="T6" fmla="*/ 0 w 53"/>
                <a:gd name="T7" fmla="*/ 26 h 53"/>
                <a:gd name="T8" fmla="*/ 26 w 53"/>
                <a:gd name="T9" fmla="*/ 0 h 53"/>
                <a:gd name="T10" fmla="*/ 52 w 53"/>
                <a:gd name="T11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53">
                  <a:moveTo>
                    <a:pt x="52" y="20"/>
                  </a:moveTo>
                  <a:cubicBezTo>
                    <a:pt x="53" y="22"/>
                    <a:pt x="53" y="24"/>
                    <a:pt x="53" y="26"/>
                  </a:cubicBezTo>
                  <a:cubicBezTo>
                    <a:pt x="53" y="41"/>
                    <a:pt x="41" y="53"/>
                    <a:pt x="26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39" y="0"/>
                    <a:pt x="50" y="8"/>
                    <a:pt x="52" y="2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19855DE-927D-4973-BC42-270C92843B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0" y="-30"/>
              <a:ext cx="109" cy="111"/>
            </a:xfrm>
            <a:custGeom>
              <a:avLst/>
              <a:gdLst>
                <a:gd name="T0" fmla="*/ 52 w 53"/>
                <a:gd name="T1" fmla="*/ 21 h 53"/>
                <a:gd name="T2" fmla="*/ 53 w 53"/>
                <a:gd name="T3" fmla="*/ 27 h 53"/>
                <a:gd name="T4" fmla="*/ 26 w 53"/>
                <a:gd name="T5" fmla="*/ 53 h 53"/>
                <a:gd name="T6" fmla="*/ 0 w 53"/>
                <a:gd name="T7" fmla="*/ 27 h 53"/>
                <a:gd name="T8" fmla="*/ 26 w 53"/>
                <a:gd name="T9" fmla="*/ 0 h 53"/>
                <a:gd name="T10" fmla="*/ 52 w 53"/>
                <a:gd name="T11" fmla="*/ 2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53">
                  <a:moveTo>
                    <a:pt x="52" y="21"/>
                  </a:moveTo>
                  <a:cubicBezTo>
                    <a:pt x="53" y="23"/>
                    <a:pt x="53" y="25"/>
                    <a:pt x="53" y="27"/>
                  </a:cubicBezTo>
                  <a:cubicBezTo>
                    <a:pt x="53" y="42"/>
                    <a:pt x="41" y="53"/>
                    <a:pt x="26" y="53"/>
                  </a:cubicBezTo>
                  <a:cubicBezTo>
                    <a:pt x="12" y="53"/>
                    <a:pt x="0" y="42"/>
                    <a:pt x="0" y="27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39" y="0"/>
                    <a:pt x="50" y="9"/>
                    <a:pt x="52" y="2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5A2B59B8-7CF6-4668-ABCB-F4A7DD75CE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" y="-164"/>
              <a:ext cx="243" cy="247"/>
            </a:xfrm>
            <a:custGeom>
              <a:avLst/>
              <a:gdLst>
                <a:gd name="T0" fmla="*/ 105 w 118"/>
                <a:gd name="T1" fmla="*/ 75 h 118"/>
                <a:gd name="T2" fmla="*/ 102 w 118"/>
                <a:gd name="T3" fmla="*/ 95 h 118"/>
                <a:gd name="T4" fmla="*/ 93 w 118"/>
                <a:gd name="T5" fmla="*/ 108 h 118"/>
                <a:gd name="T6" fmla="*/ 79 w 118"/>
                <a:gd name="T7" fmla="*/ 115 h 118"/>
                <a:gd name="T8" fmla="*/ 59 w 118"/>
                <a:gd name="T9" fmla="*/ 118 h 118"/>
                <a:gd name="T10" fmla="*/ 40 w 118"/>
                <a:gd name="T11" fmla="*/ 115 h 118"/>
                <a:gd name="T12" fmla="*/ 26 w 118"/>
                <a:gd name="T13" fmla="*/ 108 h 118"/>
                <a:gd name="T14" fmla="*/ 17 w 118"/>
                <a:gd name="T15" fmla="*/ 95 h 118"/>
                <a:gd name="T16" fmla="*/ 13 w 118"/>
                <a:gd name="T17" fmla="*/ 76 h 118"/>
                <a:gd name="T18" fmla="*/ 13 w 118"/>
                <a:gd name="T19" fmla="*/ 8 h 118"/>
                <a:gd name="T20" fmla="*/ 0 w 118"/>
                <a:gd name="T21" fmla="*/ 5 h 118"/>
                <a:gd name="T22" fmla="*/ 0 w 118"/>
                <a:gd name="T23" fmla="*/ 0 h 118"/>
                <a:gd name="T24" fmla="*/ 41 w 118"/>
                <a:gd name="T25" fmla="*/ 0 h 118"/>
                <a:gd name="T26" fmla="*/ 41 w 118"/>
                <a:gd name="T27" fmla="*/ 5 h 118"/>
                <a:gd name="T28" fmla="*/ 28 w 118"/>
                <a:gd name="T29" fmla="*/ 8 h 118"/>
                <a:gd name="T30" fmla="*/ 28 w 118"/>
                <a:gd name="T31" fmla="*/ 81 h 118"/>
                <a:gd name="T32" fmla="*/ 36 w 118"/>
                <a:gd name="T33" fmla="*/ 103 h 118"/>
                <a:gd name="T34" fmla="*/ 62 w 118"/>
                <a:gd name="T35" fmla="*/ 111 h 118"/>
                <a:gd name="T36" fmla="*/ 87 w 118"/>
                <a:gd name="T37" fmla="*/ 103 h 118"/>
                <a:gd name="T38" fmla="*/ 95 w 118"/>
                <a:gd name="T39" fmla="*/ 77 h 118"/>
                <a:gd name="T40" fmla="*/ 95 w 118"/>
                <a:gd name="T41" fmla="*/ 8 h 118"/>
                <a:gd name="T42" fmla="*/ 82 w 118"/>
                <a:gd name="T43" fmla="*/ 5 h 118"/>
                <a:gd name="T44" fmla="*/ 82 w 118"/>
                <a:gd name="T45" fmla="*/ 0 h 118"/>
                <a:gd name="T46" fmla="*/ 118 w 118"/>
                <a:gd name="T47" fmla="*/ 0 h 118"/>
                <a:gd name="T48" fmla="*/ 118 w 118"/>
                <a:gd name="T49" fmla="*/ 5 h 118"/>
                <a:gd name="T50" fmla="*/ 105 w 118"/>
                <a:gd name="T51" fmla="*/ 8 h 118"/>
                <a:gd name="T52" fmla="*/ 105 w 118"/>
                <a:gd name="T53" fmla="*/ 7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8" h="118">
                  <a:moveTo>
                    <a:pt x="105" y="75"/>
                  </a:moveTo>
                  <a:cubicBezTo>
                    <a:pt x="105" y="82"/>
                    <a:pt x="104" y="89"/>
                    <a:pt x="102" y="95"/>
                  </a:cubicBezTo>
                  <a:cubicBezTo>
                    <a:pt x="100" y="100"/>
                    <a:pt x="97" y="105"/>
                    <a:pt x="93" y="108"/>
                  </a:cubicBezTo>
                  <a:cubicBezTo>
                    <a:pt x="90" y="111"/>
                    <a:pt x="85" y="114"/>
                    <a:pt x="79" y="115"/>
                  </a:cubicBezTo>
                  <a:cubicBezTo>
                    <a:pt x="73" y="117"/>
                    <a:pt x="66" y="118"/>
                    <a:pt x="59" y="118"/>
                  </a:cubicBezTo>
                  <a:cubicBezTo>
                    <a:pt x="52" y="118"/>
                    <a:pt x="46" y="117"/>
                    <a:pt x="40" y="115"/>
                  </a:cubicBezTo>
                  <a:cubicBezTo>
                    <a:pt x="35" y="114"/>
                    <a:pt x="30" y="112"/>
                    <a:pt x="26" y="108"/>
                  </a:cubicBezTo>
                  <a:cubicBezTo>
                    <a:pt x="22" y="105"/>
                    <a:pt x="19" y="101"/>
                    <a:pt x="17" y="95"/>
                  </a:cubicBezTo>
                  <a:cubicBezTo>
                    <a:pt x="14" y="90"/>
                    <a:pt x="13" y="84"/>
                    <a:pt x="13" y="76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1"/>
                    <a:pt x="28" y="81"/>
                    <a:pt x="28" y="81"/>
                  </a:cubicBezTo>
                  <a:cubicBezTo>
                    <a:pt x="28" y="91"/>
                    <a:pt x="31" y="98"/>
                    <a:pt x="36" y="103"/>
                  </a:cubicBezTo>
                  <a:cubicBezTo>
                    <a:pt x="42" y="108"/>
                    <a:pt x="51" y="111"/>
                    <a:pt x="62" y="111"/>
                  </a:cubicBezTo>
                  <a:cubicBezTo>
                    <a:pt x="73" y="111"/>
                    <a:pt x="82" y="108"/>
                    <a:pt x="87" y="103"/>
                  </a:cubicBezTo>
                  <a:cubicBezTo>
                    <a:pt x="92" y="97"/>
                    <a:pt x="95" y="89"/>
                    <a:pt x="95" y="77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05" y="8"/>
                    <a:pt x="105" y="8"/>
                    <a:pt x="105" y="8"/>
                  </a:cubicBezTo>
                  <a:lnTo>
                    <a:pt x="105" y="7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74FD7DF4-3E30-4B20-A43D-1A4F8E8729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4" y="-99"/>
              <a:ext cx="80" cy="178"/>
            </a:xfrm>
            <a:custGeom>
              <a:avLst/>
              <a:gdLst>
                <a:gd name="T0" fmla="*/ 52 w 80"/>
                <a:gd name="T1" fmla="*/ 29 h 178"/>
                <a:gd name="T2" fmla="*/ 52 w 80"/>
                <a:gd name="T3" fmla="*/ 161 h 178"/>
                <a:gd name="T4" fmla="*/ 80 w 80"/>
                <a:gd name="T5" fmla="*/ 167 h 178"/>
                <a:gd name="T6" fmla="*/ 80 w 80"/>
                <a:gd name="T7" fmla="*/ 178 h 178"/>
                <a:gd name="T8" fmla="*/ 0 w 80"/>
                <a:gd name="T9" fmla="*/ 178 h 178"/>
                <a:gd name="T10" fmla="*/ 0 w 80"/>
                <a:gd name="T11" fmla="*/ 167 h 178"/>
                <a:gd name="T12" fmla="*/ 27 w 80"/>
                <a:gd name="T13" fmla="*/ 161 h 178"/>
                <a:gd name="T14" fmla="*/ 27 w 80"/>
                <a:gd name="T15" fmla="*/ 25 h 178"/>
                <a:gd name="T16" fmla="*/ 0 w 80"/>
                <a:gd name="T17" fmla="*/ 15 h 178"/>
                <a:gd name="T18" fmla="*/ 0 w 80"/>
                <a:gd name="T19" fmla="*/ 11 h 178"/>
                <a:gd name="T20" fmla="*/ 52 w 80"/>
                <a:gd name="T21" fmla="*/ 0 h 178"/>
                <a:gd name="T22" fmla="*/ 54 w 80"/>
                <a:gd name="T23" fmla="*/ 2 h 178"/>
                <a:gd name="T24" fmla="*/ 52 w 80"/>
                <a:gd name="T25" fmla="*/ 2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178">
                  <a:moveTo>
                    <a:pt x="52" y="29"/>
                  </a:moveTo>
                  <a:lnTo>
                    <a:pt x="52" y="161"/>
                  </a:lnTo>
                  <a:lnTo>
                    <a:pt x="80" y="167"/>
                  </a:lnTo>
                  <a:lnTo>
                    <a:pt x="80" y="178"/>
                  </a:lnTo>
                  <a:lnTo>
                    <a:pt x="0" y="178"/>
                  </a:lnTo>
                  <a:lnTo>
                    <a:pt x="0" y="167"/>
                  </a:lnTo>
                  <a:lnTo>
                    <a:pt x="27" y="161"/>
                  </a:lnTo>
                  <a:lnTo>
                    <a:pt x="27" y="25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52" y="0"/>
                  </a:lnTo>
                  <a:lnTo>
                    <a:pt x="54" y="2"/>
                  </a:lnTo>
                  <a:lnTo>
                    <a:pt x="52" y="2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A64B77F7-76E3-463F-986A-ED33F912ACA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5" y="-168"/>
              <a:ext cx="222" cy="251"/>
            </a:xfrm>
            <a:custGeom>
              <a:avLst/>
              <a:gdLst>
                <a:gd name="T0" fmla="*/ 94 w 108"/>
                <a:gd name="T1" fmla="*/ 104 h 120"/>
                <a:gd name="T2" fmla="*/ 53 w 108"/>
                <a:gd name="T3" fmla="*/ 120 h 120"/>
                <a:gd name="T4" fmla="*/ 14 w 108"/>
                <a:gd name="T5" fmla="*/ 105 h 120"/>
                <a:gd name="T6" fmla="*/ 0 w 108"/>
                <a:gd name="T7" fmla="*/ 61 h 120"/>
                <a:gd name="T8" fmla="*/ 4 w 108"/>
                <a:gd name="T9" fmla="*/ 35 h 120"/>
                <a:gd name="T10" fmla="*/ 15 w 108"/>
                <a:gd name="T11" fmla="*/ 16 h 120"/>
                <a:gd name="T12" fmla="*/ 32 w 108"/>
                <a:gd name="T13" fmla="*/ 4 h 120"/>
                <a:gd name="T14" fmla="*/ 54 w 108"/>
                <a:gd name="T15" fmla="*/ 0 h 120"/>
                <a:gd name="T16" fmla="*/ 77 w 108"/>
                <a:gd name="T17" fmla="*/ 4 h 120"/>
                <a:gd name="T18" fmla="*/ 94 w 108"/>
                <a:gd name="T19" fmla="*/ 16 h 120"/>
                <a:gd name="T20" fmla="*/ 104 w 108"/>
                <a:gd name="T21" fmla="*/ 34 h 120"/>
                <a:gd name="T22" fmla="*/ 108 w 108"/>
                <a:gd name="T23" fmla="*/ 60 h 120"/>
                <a:gd name="T24" fmla="*/ 94 w 108"/>
                <a:gd name="T25" fmla="*/ 104 h 120"/>
                <a:gd name="T26" fmla="*/ 82 w 108"/>
                <a:gd name="T27" fmla="*/ 20 h 120"/>
                <a:gd name="T28" fmla="*/ 54 w 108"/>
                <a:gd name="T29" fmla="*/ 7 h 120"/>
                <a:gd name="T30" fmla="*/ 26 w 108"/>
                <a:gd name="T31" fmla="*/ 20 h 120"/>
                <a:gd name="T32" fmla="*/ 16 w 108"/>
                <a:gd name="T33" fmla="*/ 60 h 120"/>
                <a:gd name="T34" fmla="*/ 26 w 108"/>
                <a:gd name="T35" fmla="*/ 100 h 120"/>
                <a:gd name="T36" fmla="*/ 54 w 108"/>
                <a:gd name="T37" fmla="*/ 113 h 120"/>
                <a:gd name="T38" fmla="*/ 82 w 108"/>
                <a:gd name="T39" fmla="*/ 100 h 120"/>
                <a:gd name="T40" fmla="*/ 92 w 108"/>
                <a:gd name="T41" fmla="*/ 61 h 120"/>
                <a:gd name="T42" fmla="*/ 82 w 108"/>
                <a:gd name="T43" fmla="*/ 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120">
                  <a:moveTo>
                    <a:pt x="94" y="104"/>
                  </a:moveTo>
                  <a:cubicBezTo>
                    <a:pt x="84" y="115"/>
                    <a:pt x="71" y="120"/>
                    <a:pt x="53" y="120"/>
                  </a:cubicBezTo>
                  <a:cubicBezTo>
                    <a:pt x="36" y="120"/>
                    <a:pt x="23" y="115"/>
                    <a:pt x="14" y="105"/>
                  </a:cubicBezTo>
                  <a:cubicBezTo>
                    <a:pt x="5" y="95"/>
                    <a:pt x="0" y="80"/>
                    <a:pt x="0" y="61"/>
                  </a:cubicBezTo>
                  <a:cubicBezTo>
                    <a:pt x="0" y="51"/>
                    <a:pt x="1" y="42"/>
                    <a:pt x="4" y="35"/>
                  </a:cubicBezTo>
                  <a:cubicBezTo>
                    <a:pt x="6" y="27"/>
                    <a:pt x="10" y="21"/>
                    <a:pt x="15" y="16"/>
                  </a:cubicBezTo>
                  <a:cubicBezTo>
                    <a:pt x="19" y="11"/>
                    <a:pt x="25" y="7"/>
                    <a:pt x="32" y="4"/>
                  </a:cubicBezTo>
                  <a:cubicBezTo>
                    <a:pt x="39" y="2"/>
                    <a:pt x="46" y="0"/>
                    <a:pt x="54" y="0"/>
                  </a:cubicBezTo>
                  <a:cubicBezTo>
                    <a:pt x="63" y="0"/>
                    <a:pt x="70" y="2"/>
                    <a:pt x="77" y="4"/>
                  </a:cubicBezTo>
                  <a:cubicBezTo>
                    <a:pt x="84" y="7"/>
                    <a:pt x="89" y="11"/>
                    <a:pt x="94" y="16"/>
                  </a:cubicBezTo>
                  <a:cubicBezTo>
                    <a:pt x="98" y="21"/>
                    <a:pt x="102" y="27"/>
                    <a:pt x="104" y="34"/>
                  </a:cubicBezTo>
                  <a:cubicBezTo>
                    <a:pt x="107" y="41"/>
                    <a:pt x="108" y="50"/>
                    <a:pt x="108" y="60"/>
                  </a:cubicBezTo>
                  <a:cubicBezTo>
                    <a:pt x="108" y="79"/>
                    <a:pt x="103" y="94"/>
                    <a:pt x="94" y="104"/>
                  </a:cubicBezTo>
                  <a:close/>
                  <a:moveTo>
                    <a:pt x="82" y="20"/>
                  </a:moveTo>
                  <a:cubicBezTo>
                    <a:pt x="75" y="12"/>
                    <a:pt x="66" y="7"/>
                    <a:pt x="54" y="7"/>
                  </a:cubicBezTo>
                  <a:cubicBezTo>
                    <a:pt x="42" y="7"/>
                    <a:pt x="33" y="12"/>
                    <a:pt x="26" y="20"/>
                  </a:cubicBezTo>
                  <a:cubicBezTo>
                    <a:pt x="19" y="28"/>
                    <a:pt x="16" y="42"/>
                    <a:pt x="16" y="60"/>
                  </a:cubicBezTo>
                  <a:cubicBezTo>
                    <a:pt x="16" y="78"/>
                    <a:pt x="19" y="91"/>
                    <a:pt x="26" y="100"/>
                  </a:cubicBezTo>
                  <a:cubicBezTo>
                    <a:pt x="32" y="108"/>
                    <a:pt x="42" y="113"/>
                    <a:pt x="54" y="113"/>
                  </a:cubicBezTo>
                  <a:cubicBezTo>
                    <a:pt x="66" y="113"/>
                    <a:pt x="75" y="109"/>
                    <a:pt x="82" y="100"/>
                  </a:cubicBezTo>
                  <a:cubicBezTo>
                    <a:pt x="89" y="92"/>
                    <a:pt x="92" y="78"/>
                    <a:pt x="92" y="61"/>
                  </a:cubicBezTo>
                  <a:cubicBezTo>
                    <a:pt x="92" y="42"/>
                    <a:pt x="89" y="29"/>
                    <a:pt x="82" y="2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3D03E1DA-EBA2-4340-99A1-0AAE7C9318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7" y="-166"/>
              <a:ext cx="35" cy="36"/>
            </a:xfrm>
            <a:custGeom>
              <a:avLst/>
              <a:gdLst>
                <a:gd name="T0" fmla="*/ 0 w 17"/>
                <a:gd name="T1" fmla="*/ 8 h 17"/>
                <a:gd name="T2" fmla="*/ 2 w 17"/>
                <a:gd name="T3" fmla="*/ 14 h 17"/>
                <a:gd name="T4" fmla="*/ 8 w 17"/>
                <a:gd name="T5" fmla="*/ 17 h 17"/>
                <a:gd name="T6" fmla="*/ 14 w 17"/>
                <a:gd name="T7" fmla="*/ 14 h 17"/>
                <a:gd name="T8" fmla="*/ 17 w 17"/>
                <a:gd name="T9" fmla="*/ 8 h 17"/>
                <a:gd name="T10" fmla="*/ 14 w 17"/>
                <a:gd name="T11" fmla="*/ 2 h 17"/>
                <a:gd name="T12" fmla="*/ 8 w 17"/>
                <a:gd name="T13" fmla="*/ 0 h 17"/>
                <a:gd name="T14" fmla="*/ 2 w 17"/>
                <a:gd name="T15" fmla="*/ 2 h 17"/>
                <a:gd name="T16" fmla="*/ 0 w 17"/>
                <a:gd name="T17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7">
                  <a:moveTo>
                    <a:pt x="0" y="8"/>
                  </a:moveTo>
                  <a:cubicBezTo>
                    <a:pt x="0" y="11"/>
                    <a:pt x="1" y="13"/>
                    <a:pt x="2" y="14"/>
                  </a:cubicBezTo>
                  <a:cubicBezTo>
                    <a:pt x="4" y="16"/>
                    <a:pt x="6" y="17"/>
                    <a:pt x="8" y="17"/>
                  </a:cubicBezTo>
                  <a:cubicBezTo>
                    <a:pt x="11" y="17"/>
                    <a:pt x="13" y="16"/>
                    <a:pt x="14" y="14"/>
                  </a:cubicBezTo>
                  <a:cubicBezTo>
                    <a:pt x="16" y="13"/>
                    <a:pt x="17" y="11"/>
                    <a:pt x="17" y="8"/>
                  </a:cubicBezTo>
                  <a:cubicBezTo>
                    <a:pt x="17" y="6"/>
                    <a:pt x="16" y="4"/>
                    <a:pt x="14" y="2"/>
                  </a:cubicBezTo>
                  <a:cubicBezTo>
                    <a:pt x="13" y="0"/>
                    <a:pt x="11" y="0"/>
                    <a:pt x="8" y="0"/>
                  </a:cubicBezTo>
                  <a:cubicBezTo>
                    <a:pt x="6" y="0"/>
                    <a:pt x="4" y="0"/>
                    <a:pt x="2" y="2"/>
                  </a:cubicBezTo>
                  <a:cubicBezTo>
                    <a:pt x="1" y="4"/>
                    <a:pt x="0" y="6"/>
                    <a:pt x="0" y="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95209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innholdsdeler med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EAB2FC4-B0AF-47B9-889E-B3D3131125B4}"/>
              </a:ext>
            </a:extLst>
          </p:cNvPr>
          <p:cNvSpPr/>
          <p:nvPr userDrawn="1"/>
        </p:nvSpPr>
        <p:spPr>
          <a:xfrm>
            <a:off x="0" y="905435"/>
            <a:ext cx="9144000" cy="4239653"/>
          </a:xfrm>
          <a:prstGeom prst="rect">
            <a:avLst/>
          </a:prstGeom>
          <a:solidFill>
            <a:srgbClr val="F5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76072" y="1182827"/>
            <a:ext cx="3600450" cy="215444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2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23.04.2019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C0A3205A-B931-4541-A0D3-BE1AA7A80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DFAD5ACB-59BB-4888-BC7A-DDBA47C2AC07}"/>
              </a:ext>
            </a:extLst>
          </p:cNvPr>
          <p:cNvCxnSpPr/>
          <p:nvPr userDrawn="1"/>
        </p:nvCxnSpPr>
        <p:spPr>
          <a:xfrm>
            <a:off x="4572000" y="1800225"/>
            <a:ext cx="0" cy="2736342"/>
          </a:xfrm>
          <a:prstGeom prst="line">
            <a:avLst/>
          </a:prstGeom>
          <a:ln w="12700">
            <a:solidFill>
              <a:srgbClr val="C7C1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E0A86587-8C70-4A7E-BC3D-1C081336190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967479" y="1196893"/>
            <a:ext cx="3600450" cy="215444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2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46ECE5E-F8BE-4003-985D-ACB125166B6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76072" y="1764222"/>
            <a:ext cx="3600450" cy="27363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FCAAB143-56E5-4980-95CB-926D5CE2E50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67479" y="1778288"/>
            <a:ext cx="3600450" cy="27363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1143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23.04.2019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2558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BE9E5DBC-1B8D-4A0A-BE15-FE75497EC9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6074" y="1144943"/>
            <a:ext cx="2502313" cy="1782223"/>
          </a:xfrm>
          <a:prstGeom prst="rect">
            <a:avLst/>
          </a:prstGeom>
        </p:spPr>
        <p:txBody>
          <a:bodyPr lIns="0" tIns="360000" rIns="0" bIns="0" anchor="t"/>
          <a:lstStyle>
            <a:lvl1pPr marL="0" indent="0" algn="ctr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nb-NO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B547A535-64C8-47BA-A0EF-C549CE5A7A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6074" y="2973972"/>
            <a:ext cx="2502313" cy="1782223"/>
          </a:xfrm>
          <a:prstGeom prst="rect">
            <a:avLst/>
          </a:prstGeom>
          <a:solidFill>
            <a:schemeClr val="accent3"/>
          </a:solidFill>
        </p:spPr>
        <p:txBody>
          <a:bodyPr lIns="0" tIns="0" rIns="0" bIns="0" anchor="ctr"/>
          <a:lstStyle>
            <a:lvl1pPr marL="0" indent="0" algn="ctr">
              <a:buNone/>
              <a:defRPr>
                <a:solidFill>
                  <a:schemeClr val="lt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Plassholder for bilde 7">
            <a:extLst>
              <a:ext uri="{FF2B5EF4-FFF2-40B4-BE49-F238E27FC236}">
                <a16:creationId xmlns:a16="http://schemas.microsoft.com/office/drawing/2014/main" id="{CD8D1D19-E2BC-466E-8814-43BE87BC130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32392" y="1144943"/>
            <a:ext cx="1782223" cy="1782223"/>
          </a:xfrm>
          <a:prstGeom prst="rect">
            <a:avLst/>
          </a:prstGeom>
        </p:spPr>
        <p:txBody>
          <a:bodyPr lIns="0" tIns="360000" rIns="0" bIns="0" anchor="t"/>
          <a:lstStyle>
            <a:lvl1pPr marL="0" indent="0" algn="ctr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nb-NO" dirty="0"/>
          </a:p>
        </p:txBody>
      </p:sp>
      <p:sp>
        <p:nvSpPr>
          <p:cNvPr id="11" name="Plassholder for tekst 8">
            <a:extLst>
              <a:ext uri="{FF2B5EF4-FFF2-40B4-BE49-F238E27FC236}">
                <a16:creationId xmlns:a16="http://schemas.microsoft.com/office/drawing/2014/main" id="{07738B89-F2C1-41B7-92EF-E139FA97D3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61420" y="1144943"/>
            <a:ext cx="1782223" cy="1782223"/>
          </a:xfrm>
          <a:prstGeom prst="rect">
            <a:avLst/>
          </a:prstGeom>
          <a:solidFill>
            <a:schemeClr val="dk1"/>
          </a:solidFill>
        </p:spPr>
        <p:txBody>
          <a:bodyPr lIns="0" tIns="0" rIns="0" bIns="0" anchor="ctr"/>
          <a:lstStyle>
            <a:lvl1pPr marL="0" indent="0" algn="ctr">
              <a:buNone/>
              <a:defRPr>
                <a:solidFill>
                  <a:schemeClr val="lt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Plassholder for bilde 7">
            <a:extLst>
              <a:ext uri="{FF2B5EF4-FFF2-40B4-BE49-F238E27FC236}">
                <a16:creationId xmlns:a16="http://schemas.microsoft.com/office/drawing/2014/main" id="{0DD46E06-C6D2-4C10-BCA4-5D9757C3326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790448" y="1144943"/>
            <a:ext cx="1782223" cy="1782223"/>
          </a:xfrm>
          <a:prstGeom prst="rect">
            <a:avLst/>
          </a:prstGeom>
        </p:spPr>
        <p:txBody>
          <a:bodyPr lIns="0" tIns="360000" rIns="0" bIns="0" anchor="t"/>
          <a:lstStyle>
            <a:lvl1pPr marL="0" indent="0" algn="ctr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nb-NO" dirty="0"/>
          </a:p>
        </p:txBody>
      </p:sp>
      <p:sp>
        <p:nvSpPr>
          <p:cNvPr id="13" name="Plassholder for bilde 7">
            <a:extLst>
              <a:ext uri="{FF2B5EF4-FFF2-40B4-BE49-F238E27FC236}">
                <a16:creationId xmlns:a16="http://schemas.microsoft.com/office/drawing/2014/main" id="{D4494FC2-94A2-40B6-9782-976365B1D3F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32392" y="2973971"/>
            <a:ext cx="3611251" cy="1782223"/>
          </a:xfrm>
          <a:prstGeom prst="rect">
            <a:avLst/>
          </a:prstGeom>
        </p:spPr>
        <p:txBody>
          <a:bodyPr lIns="0" tIns="360000" rIns="0" bIns="0" anchor="t"/>
          <a:lstStyle>
            <a:lvl1pPr marL="0" indent="0" algn="ctr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nb-NO" dirty="0"/>
          </a:p>
        </p:txBody>
      </p:sp>
      <p:sp>
        <p:nvSpPr>
          <p:cNvPr id="14" name="Plassholder for tekst 8">
            <a:extLst>
              <a:ext uri="{FF2B5EF4-FFF2-40B4-BE49-F238E27FC236}">
                <a16:creationId xmlns:a16="http://schemas.microsoft.com/office/drawing/2014/main" id="{BD395384-2AA4-43C2-BA8A-F89CC7A4EA0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90448" y="2973970"/>
            <a:ext cx="1782223" cy="1782223"/>
          </a:xfrm>
          <a:prstGeom prst="rect">
            <a:avLst/>
          </a:prstGeom>
          <a:solidFill>
            <a:schemeClr val="accent3"/>
          </a:solidFill>
        </p:spPr>
        <p:txBody>
          <a:bodyPr lIns="0" tIns="0" rIns="0" bIns="0" anchor="ctr"/>
          <a:lstStyle>
            <a:lvl1pPr marL="0" indent="0" algn="ctr">
              <a:buNone/>
              <a:defRPr>
                <a:solidFill>
                  <a:schemeClr val="lt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Plassholder for dato 14">
            <a:extLst>
              <a:ext uri="{FF2B5EF4-FFF2-40B4-BE49-F238E27FC236}">
                <a16:creationId xmlns:a16="http://schemas.microsoft.com/office/drawing/2014/main" id="{1A23FB33-0C5E-433C-A6D7-C7CFF1937B25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pPr/>
              <a:t>23.04.2019</a:t>
            </a:fld>
            <a:endParaRPr lang="nb-NO"/>
          </a:p>
        </p:txBody>
      </p:sp>
      <p:sp>
        <p:nvSpPr>
          <p:cNvPr id="16" name="Plassholder for bunntekst 15">
            <a:extLst>
              <a:ext uri="{FF2B5EF4-FFF2-40B4-BE49-F238E27FC236}">
                <a16:creationId xmlns:a16="http://schemas.microsoft.com/office/drawing/2014/main" id="{B6FB1711-42FB-43A1-B5CC-7DF4096BB6B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7" name="Plassholder for lysbildenummer 16">
            <a:extLst>
              <a:ext uri="{FF2B5EF4-FFF2-40B4-BE49-F238E27FC236}">
                <a16:creationId xmlns:a16="http://schemas.microsoft.com/office/drawing/2014/main" id="{6CDFAB3E-FFBD-435E-867C-6F512F1938A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6074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77612E60-73D6-4E03-A75B-7B60A12C2020}"/>
              </a:ext>
            </a:extLst>
          </p:cNvPr>
          <p:cNvSpPr/>
          <p:nvPr userDrawn="1"/>
        </p:nvSpPr>
        <p:spPr>
          <a:xfrm>
            <a:off x="0" y="1"/>
            <a:ext cx="9144000" cy="5145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23.04.2019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5280AE57-5149-4270-B50A-0515503F58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60270" y="1368171"/>
            <a:ext cx="1476000" cy="1476000"/>
          </a:xfrm>
          <a:prstGeom prst="ellipse">
            <a:avLst/>
          </a:prstGeom>
          <a:solidFill>
            <a:schemeClr val="lt1"/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A1B0674C-4CBD-4F5B-B1E6-8439D0BF7885}"/>
              </a:ext>
            </a:extLst>
          </p:cNvPr>
          <p:cNvCxnSpPr/>
          <p:nvPr userDrawn="1"/>
        </p:nvCxnSpPr>
        <p:spPr>
          <a:xfrm>
            <a:off x="4374547" y="792099"/>
            <a:ext cx="360045" cy="0"/>
          </a:xfrm>
          <a:prstGeom prst="line">
            <a:avLst/>
          </a:prstGeom>
          <a:ln w="12700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1F14E1A4-E3DE-4BED-8514-C42A8BC81D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34000" y="1368171"/>
            <a:ext cx="1476000" cy="1476000"/>
          </a:xfrm>
          <a:prstGeom prst="ellipse">
            <a:avLst/>
          </a:prstGeom>
          <a:solidFill>
            <a:schemeClr val="lt1"/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E44EF5B2-5E6A-41CC-91F9-7BEF8B2EF3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07730" y="1368171"/>
            <a:ext cx="1476000" cy="1476000"/>
          </a:xfrm>
          <a:prstGeom prst="ellipse">
            <a:avLst/>
          </a:prstGeom>
          <a:solidFill>
            <a:schemeClr val="lt1"/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Plassholder for tekst 6">
            <a:extLst>
              <a:ext uri="{FF2B5EF4-FFF2-40B4-BE49-F238E27FC236}">
                <a16:creationId xmlns:a16="http://schemas.microsoft.com/office/drawing/2014/main" id="{2A9AA01A-7EA8-48B1-B72A-C38F2F418E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25693" y="2952369"/>
            <a:ext cx="1476000" cy="1476000"/>
          </a:xfrm>
          <a:prstGeom prst="ellipse">
            <a:avLst/>
          </a:prstGeom>
          <a:solidFill>
            <a:schemeClr val="lt1"/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4B802FF4-92EA-42A7-BF43-5990B12890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99423" y="2952369"/>
            <a:ext cx="1476000" cy="1476000"/>
          </a:xfrm>
          <a:prstGeom prst="ellipse">
            <a:avLst/>
          </a:prstGeom>
          <a:solidFill>
            <a:schemeClr val="lt1"/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Plassholder for tekst 6">
            <a:extLst>
              <a:ext uri="{FF2B5EF4-FFF2-40B4-BE49-F238E27FC236}">
                <a16:creationId xmlns:a16="http://schemas.microsoft.com/office/drawing/2014/main" id="{DAA5AE86-50F7-49C1-8D68-1C0A9731921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73153" y="2952369"/>
            <a:ext cx="1476000" cy="1476000"/>
          </a:xfrm>
          <a:prstGeom prst="ellipse">
            <a:avLst/>
          </a:prstGeom>
          <a:solidFill>
            <a:schemeClr val="lt1"/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8096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e fakta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230A4C1-3971-481E-8696-7BACB511007D}"/>
              </a:ext>
            </a:extLst>
          </p:cNvPr>
          <p:cNvSpPr/>
          <p:nvPr userDrawn="1"/>
        </p:nvSpPr>
        <p:spPr>
          <a:xfrm>
            <a:off x="0" y="1"/>
            <a:ext cx="9144000" cy="5145088"/>
          </a:xfrm>
          <a:prstGeom prst="rect">
            <a:avLst/>
          </a:prstGeom>
          <a:solidFill>
            <a:srgbClr val="CCCB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23.04.2019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5280AE57-5149-4270-B50A-0515503F5820}"/>
              </a:ext>
            </a:extLst>
          </p:cNvPr>
          <p:cNvSpPr>
            <a:spLocks noGrp="1" noChangeAspect="1"/>
          </p:cNvSpPr>
          <p:nvPr>
            <p:ph type="body" sz="quarter" idx="13"/>
          </p:nvPr>
        </p:nvSpPr>
        <p:spPr>
          <a:xfrm>
            <a:off x="1296162" y="1656207"/>
            <a:ext cx="1908000" cy="1908000"/>
          </a:xfrm>
          <a:prstGeom prst="ellipse">
            <a:avLst/>
          </a:prstGeom>
          <a:solidFill>
            <a:schemeClr val="l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Char char="​"/>
              <a:defRPr sz="1200" b="1">
                <a:solidFill>
                  <a:schemeClr val="accent1"/>
                </a:solidFill>
              </a:defRPr>
            </a:lvl1pPr>
            <a:lvl2pPr marL="0" indent="0" algn="ctr">
              <a:buFont typeface="Arial" panose="020B0604020202020204" pitchFamily="34" charset="0"/>
              <a:buChar char="​"/>
              <a:defRPr sz="1000"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3C78C568-6550-42F2-AC83-DF36B9D86A68}"/>
              </a:ext>
            </a:extLst>
          </p:cNvPr>
          <p:cNvSpPr>
            <a:spLocks noGrp="1" noChangeAspect="1"/>
          </p:cNvSpPr>
          <p:nvPr>
            <p:ph type="body" sz="quarter" idx="14"/>
          </p:nvPr>
        </p:nvSpPr>
        <p:spPr>
          <a:xfrm>
            <a:off x="3618000" y="1656207"/>
            <a:ext cx="1908000" cy="1908000"/>
          </a:xfrm>
          <a:prstGeom prst="ellipse">
            <a:avLst/>
          </a:prstGeom>
          <a:solidFill>
            <a:schemeClr val="l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Char char="​"/>
              <a:defRPr sz="1200" b="1">
                <a:solidFill>
                  <a:schemeClr val="accent1"/>
                </a:solidFill>
              </a:defRPr>
            </a:lvl1pPr>
            <a:lvl2pPr marL="0" indent="0" algn="ctr">
              <a:buFont typeface="Arial" panose="020B0604020202020204" pitchFamily="34" charset="0"/>
              <a:buChar char="​"/>
              <a:defRPr sz="1000"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D52A1348-F70D-4977-ABF0-B088B61478C8}"/>
              </a:ext>
            </a:extLst>
          </p:cNvPr>
          <p:cNvSpPr>
            <a:spLocks noGrp="1" noChangeAspect="1"/>
          </p:cNvSpPr>
          <p:nvPr>
            <p:ph type="body" sz="quarter" idx="15"/>
          </p:nvPr>
        </p:nvSpPr>
        <p:spPr>
          <a:xfrm>
            <a:off x="5939838" y="1656207"/>
            <a:ext cx="1908000" cy="1908000"/>
          </a:xfrm>
          <a:prstGeom prst="ellipse">
            <a:avLst/>
          </a:prstGeom>
          <a:solidFill>
            <a:schemeClr val="l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Char char="​"/>
              <a:defRPr sz="1200" b="1">
                <a:solidFill>
                  <a:schemeClr val="accent1"/>
                </a:solidFill>
              </a:defRPr>
            </a:lvl1pPr>
            <a:lvl2pPr marL="0" indent="0" algn="ctr">
              <a:buFont typeface="Arial" panose="020B0604020202020204" pitchFamily="34" charset="0"/>
              <a:buChar char="​"/>
              <a:defRPr sz="1000"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1907FAE4-AE58-4689-84EB-3770B2E581C5}"/>
              </a:ext>
            </a:extLst>
          </p:cNvPr>
          <p:cNvCxnSpPr/>
          <p:nvPr userDrawn="1"/>
        </p:nvCxnSpPr>
        <p:spPr>
          <a:xfrm>
            <a:off x="4374547" y="792099"/>
            <a:ext cx="36004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338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76072" y="288036"/>
            <a:ext cx="7922703" cy="36004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76072" y="1440181"/>
            <a:ext cx="7920990" cy="306038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576072" y="4860608"/>
            <a:ext cx="634666" cy="18002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23.04.2019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780674" y="4860608"/>
            <a:ext cx="5582653" cy="18002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283742" y="4860608"/>
            <a:ext cx="231608" cy="18002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7B422D6A-1596-4F97-B0A0-875892A68C1A}"/>
              </a:ext>
            </a:extLst>
          </p:cNvPr>
          <p:cNvCxnSpPr/>
          <p:nvPr userDrawn="1"/>
        </p:nvCxnSpPr>
        <p:spPr>
          <a:xfrm>
            <a:off x="4374547" y="792099"/>
            <a:ext cx="36004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3" r:id="rId4"/>
    <p:sldLayoutId id="2147483659" r:id="rId5"/>
    <p:sldLayoutId id="2147483650" r:id="rId6"/>
    <p:sldLayoutId id="2147483660" r:id="rId7"/>
    <p:sldLayoutId id="2147483661" r:id="rId8"/>
    <p:sldLayoutId id="2147483662" r:id="rId9"/>
    <p:sldLayoutId id="2147483652" r:id="rId10"/>
    <p:sldLayoutId id="2147483653" r:id="rId11"/>
    <p:sldLayoutId id="2147483654" r:id="rId12"/>
    <p:sldLayoutId id="2147483655" r:id="rId13"/>
    <p:sldLayoutId id="2147483658" r:id="rId14"/>
  </p:sldLayoutIdLst>
  <p:txStyles>
    <p:titleStyle>
      <a:lvl1pPr algn="ctr" defTabSz="6858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80000" algn="l" defTabSz="685800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Verdana" panose="020B060403050404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lang="nb-NO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lang="nb-NO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lang="nb-NO" sz="11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lang="nb-NO" sz="11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1608807A-8710-4B6A-9AC1-DE33D6BA15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Matematisk institutts rapport</a:t>
            </a:r>
            <a:endParaRPr lang="nb-NO" dirty="0"/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C61E94BB-AD48-40AA-96DD-B7A97EF613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Håndtering av obligatoriske innleveringer for store seksjoner</a:t>
            </a:r>
            <a:endParaRPr lang="nb-NO" dirty="0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C9E174F0-C544-46E3-B920-383A92EBB2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Petter Brønstad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4637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052EDA-E776-4732-94DB-726567EFA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Mulige løsninger på problemet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6FDBBEF-462C-406B-8627-EA265564F7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Andre innlevering gir en annen poengsum enn 0 «by </a:t>
            </a:r>
            <a:r>
              <a:rPr lang="nb-NO" dirty="0" err="1" smtClean="0"/>
              <a:t>default</a:t>
            </a:r>
            <a:r>
              <a:rPr lang="nb-NO" dirty="0" smtClean="0"/>
              <a:t>»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FED081D-BCA1-4F0C-B4CF-11B4893AD2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b-NO" dirty="0" smtClean="0"/>
              <a:t>Ny oppgave for berørte studenter</a:t>
            </a:r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9ABD966B-C265-4834-9441-699E5D6645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b-NO" dirty="0" smtClean="0"/>
              <a:t>En eller annen smart ting som kan gjøre «ny innlevering, ikke vurdert» synlig i </a:t>
            </a:r>
            <a:r>
              <a:rPr lang="nb-NO" dirty="0" smtClean="0"/>
              <a:t>Excel-eksport*</a:t>
            </a:r>
            <a:endParaRPr lang="nb-NO" dirty="0"/>
          </a:p>
        </p:txBody>
      </p:sp>
      <p:sp>
        <p:nvSpPr>
          <p:cNvPr id="6" name="TextBox 5"/>
          <p:cNvSpPr txBox="1"/>
          <p:nvPr/>
        </p:nvSpPr>
        <p:spPr>
          <a:xfrm>
            <a:off x="5939839" y="3564207"/>
            <a:ext cx="2321838" cy="646331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nb-NO" sz="1200" b="1" dirty="0" smtClean="0">
                <a:solidFill>
                  <a:schemeClr val="accent1"/>
                </a:solidFill>
              </a:rPr>
              <a:t>*Dette er det MI ønsker seg, men pga. arvet vurdering lar det seg ikke gjøre</a:t>
            </a:r>
            <a:endParaRPr lang="nb-NO" sz="1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83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C41359C9-B81A-453C-9D1B-A238F9503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3304" y="1095462"/>
            <a:ext cx="6759726" cy="1892826"/>
          </a:xfrm>
        </p:spPr>
        <p:txBody>
          <a:bodyPr/>
          <a:lstStyle/>
          <a:p>
            <a:r>
              <a:rPr lang="nb-NO" dirty="0" smtClean="0"/>
              <a:t>Finnes andre mulige løsninger? Hvordan skal </a:t>
            </a:r>
            <a:br>
              <a:rPr lang="nb-NO" dirty="0" smtClean="0"/>
            </a:br>
            <a:r>
              <a:rPr lang="nb-NO" dirty="0" smtClean="0"/>
              <a:t>vi løse dette? Hjelp!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9655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A692FA-ADD5-45D9-BE0C-3A865346CE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sz="2000" dirty="0" smtClean="0"/>
              <a:t>MAT1110</a:t>
            </a:r>
            <a:endParaRPr lang="nb-NO" sz="2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61" r="221" b="-4836"/>
          <a:stretch/>
        </p:blipFill>
        <p:spPr>
          <a:xfrm>
            <a:off x="0" y="847585"/>
            <a:ext cx="9090212" cy="4605617"/>
          </a:xfrm>
        </p:spPr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D337F8C-3F45-49A5-9125-220DFB67BC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0617" y="4059306"/>
            <a:ext cx="1125487" cy="383998"/>
          </a:xfrm>
        </p:spPr>
        <p:txBody>
          <a:bodyPr>
            <a:normAutofit fontScale="92500" lnSpcReduction="10000"/>
          </a:bodyPr>
          <a:lstStyle/>
          <a:p>
            <a:r>
              <a:rPr lang="nb-NO" dirty="0" smtClean="0"/>
              <a:t>Gjør denne gjengen fornøyd </a:t>
            </a:r>
            <a:r>
              <a:rPr lang="nb-NO" dirty="0" smtClean="0"/>
              <a:t>– hjelp oss å finne løsninger!</a:t>
            </a:r>
            <a:endParaRPr lang="nb-NO" dirty="0"/>
          </a:p>
          <a:p>
            <a:endParaRPr lang="nb-NO" dirty="0"/>
          </a:p>
        </p:txBody>
      </p:sp>
      <p:sp>
        <p:nvSpPr>
          <p:cNvPr id="8" name="Smiley Face 7"/>
          <p:cNvSpPr/>
          <p:nvPr/>
        </p:nvSpPr>
        <p:spPr>
          <a:xfrm>
            <a:off x="3089031" y="1506673"/>
            <a:ext cx="2827675" cy="2936631"/>
          </a:xfrm>
          <a:prstGeom prst="smileyFac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516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15DB2AA-CFEA-4381-8872-373B1C2DEF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/>
              <a:t>Takk for oppmerksomheten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B5A2597-F8A7-4EB7-9CCC-034A03B126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/>
              <a:t>mn.uio.no</a:t>
            </a:r>
          </a:p>
        </p:txBody>
      </p:sp>
    </p:spTree>
    <p:extLst>
      <p:ext uri="{BB962C8B-B14F-4D97-AF65-F5344CB8AC3E}">
        <p14:creationId xmlns:p14="http://schemas.microsoft.com/office/powerpoint/2010/main" val="3147141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27952BB-8B02-4804-AE14-E2B45B10A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Punkter i rapporten vi </a:t>
            </a:r>
            <a:r>
              <a:rPr lang="nb-NO" i="1" dirty="0" smtClean="0"/>
              <a:t>ikke </a:t>
            </a:r>
            <a:r>
              <a:rPr lang="nb-NO" dirty="0" smtClean="0"/>
              <a:t>går i dybden på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77A3663-3D00-4C6C-B165-FA514F07FA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Fast størrelse på smartpenn (</a:t>
            </a:r>
            <a:r>
              <a:rPr lang="nb-NO" dirty="0" err="1" smtClean="0"/>
              <a:t>SpeedGrader</a:t>
            </a:r>
            <a:r>
              <a:rPr lang="nb-NO" dirty="0" smtClean="0"/>
              <a:t> for </a:t>
            </a:r>
            <a:r>
              <a:rPr lang="nb-NO" dirty="0" err="1" smtClean="0"/>
              <a:t>iPad</a:t>
            </a:r>
            <a:r>
              <a:rPr lang="nb-NO" dirty="0" smtClean="0"/>
              <a:t>)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298655F-6A82-42C3-99CC-1EAE754091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nb-NO" dirty="0"/>
              <a:t>Rotert tilbake-melding (</a:t>
            </a:r>
            <a:r>
              <a:rPr lang="nb-NO" dirty="0" err="1"/>
              <a:t>SpeedGrader</a:t>
            </a:r>
            <a:r>
              <a:rPr lang="nb-NO" dirty="0"/>
              <a:t> for </a:t>
            </a:r>
            <a:r>
              <a:rPr lang="nb-NO" dirty="0" err="1"/>
              <a:t>iPad</a:t>
            </a:r>
            <a:r>
              <a:rPr lang="nb-NO" dirty="0" smtClean="0"/>
              <a:t>)</a:t>
            </a:r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3E672A1F-B4AA-4B62-8F4A-B28E42DE9F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nb-NO" dirty="0"/>
              <a:t>Tilgangs-trøbbel, brukere </a:t>
            </a:r>
            <a:r>
              <a:rPr lang="nb-NO" dirty="0" smtClean="0"/>
              <a:t>forsvant</a:t>
            </a:r>
            <a:endParaRPr lang="nb-NO" dirty="0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F31BFAEC-8147-4F5F-8ADE-7A6355D4B1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b-NO" dirty="0"/>
              <a:t>Oversettelser i </a:t>
            </a:r>
            <a:r>
              <a:rPr lang="nb-NO" dirty="0" err="1" smtClean="0"/>
              <a:t>iPad-appen</a:t>
            </a:r>
            <a:endParaRPr lang="nb-NO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CB3F8247-AB94-492C-A0DA-511848B7E6D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b-NO" dirty="0" smtClean="0"/>
              <a:t>Ny innleverings-frist for seksjon</a:t>
            </a:r>
            <a:endParaRPr lang="nb-NO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83D43633-27FB-4A19-84EF-0AE7A93EFED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nb-NO" dirty="0"/>
              <a:t>Arvet tilbake-melding</a:t>
            </a:r>
            <a:r>
              <a:rPr lang="nb-NO" dirty="0" smtClean="0"/>
              <a:t>*</a:t>
            </a:r>
            <a:endParaRPr lang="nb-NO" dirty="0"/>
          </a:p>
        </p:txBody>
      </p:sp>
      <p:sp>
        <p:nvSpPr>
          <p:cNvPr id="9" name="TextBox 8"/>
          <p:cNvSpPr txBox="1"/>
          <p:nvPr/>
        </p:nvSpPr>
        <p:spPr>
          <a:xfrm>
            <a:off x="5636245" y="4536567"/>
            <a:ext cx="2694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 smtClean="0">
                <a:solidFill>
                  <a:schemeClr val="bg1"/>
                </a:solidFill>
              </a:rPr>
              <a:t>*Jeg tulla, vi skal snakke litt om dette</a:t>
            </a:r>
            <a:endParaRPr lang="nb-NO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846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27952BB-8B02-4804-AE14-E2B45B10A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Punktet i rapporten vi går i dybden på</a:t>
            </a:r>
            <a:endParaRPr lang="nb-NO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CB3F8247-AB94-492C-A0DA-511848B7E6D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58837" y="1311965"/>
            <a:ext cx="3357171" cy="3285369"/>
          </a:xfrm>
        </p:spPr>
        <p:txBody>
          <a:bodyPr>
            <a:normAutofit/>
          </a:bodyPr>
          <a:lstStyle/>
          <a:p>
            <a:r>
              <a:rPr lang="nb-NO" sz="1800" dirty="0" smtClean="0"/>
              <a:t>Fordeling av oppgaver i store seksjoner mellom flere lærere </a:t>
            </a:r>
          </a:p>
          <a:p>
            <a:r>
              <a:rPr lang="nb-NO" sz="1800" dirty="0" smtClean="0"/>
              <a:t>(</a:t>
            </a:r>
            <a:r>
              <a:rPr lang="nb-NO" sz="1800" dirty="0" smtClean="0"/>
              <a:t>eksterne lærere/ </a:t>
            </a:r>
            <a:r>
              <a:rPr lang="nb-NO" sz="1800" dirty="0" smtClean="0"/>
              <a:t>lærere fra andre seksjoner)</a:t>
            </a:r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2253487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" b="633"/>
          <a:stretch>
            <a:fillRect/>
          </a:stretch>
        </p:blipFill>
        <p:spPr/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A7A692FA-ADD5-45D9-BE0C-3A865346CE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sz="2000" dirty="0" smtClean="0"/>
              <a:t>MAT1110</a:t>
            </a:r>
            <a:endParaRPr lang="nb-NO" sz="2000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BE911DD-0C3E-443E-B39A-09D9428098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MAT1110 19V Selv-studiums-gruppe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D337F8C-3F45-49A5-9125-220DFB67BC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28323"/>
          <a:stretch/>
        </p:blipFill>
        <p:spPr>
          <a:xfrm>
            <a:off x="5847771" y="3843270"/>
            <a:ext cx="3226655" cy="54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55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" b="571"/>
          <a:stretch>
            <a:fillRect/>
          </a:stretch>
        </p:blipFill>
        <p:spPr>
          <a:xfrm>
            <a:off x="-1143" y="866067"/>
            <a:ext cx="9145143" cy="4136962"/>
          </a:xfr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28BED1D3-08D3-4E43-88C8-C0FFC501BD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63501" y="2501750"/>
            <a:ext cx="2428577" cy="2501279"/>
          </a:xfrm>
        </p:spPr>
        <p:txBody>
          <a:bodyPr>
            <a:normAutofit fontScale="90000"/>
          </a:bodyPr>
          <a:lstStyle/>
          <a:p>
            <a:r>
              <a:rPr lang="nb-NO" sz="2400" dirty="0" smtClean="0"/>
              <a:t>Ikke godkjent</a:t>
            </a:r>
            <a:endParaRPr lang="nb-NO" sz="2400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D24863-802B-4A4C-B30E-721D03F576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95530" y="3752389"/>
            <a:ext cx="1938131" cy="542291"/>
          </a:xfrm>
        </p:spPr>
        <p:txBody>
          <a:bodyPr>
            <a:normAutofit fontScale="85000" lnSpcReduction="20000"/>
          </a:bodyPr>
          <a:lstStyle/>
          <a:p>
            <a:r>
              <a:rPr lang="nb-NO" dirty="0" smtClean="0"/>
              <a:t>– Kan gi nytt forsøk, dvs. ny </a:t>
            </a:r>
            <a:r>
              <a:rPr lang="nb-NO" dirty="0" smtClean="0"/>
              <a:t>innlevering, men ikke hver gang</a:t>
            </a:r>
            <a:endParaRPr lang="nb-NO" dirty="0"/>
          </a:p>
        </p:txBody>
      </p:sp>
      <p:sp>
        <p:nvSpPr>
          <p:cNvPr id="8" name="Oval 7"/>
          <p:cNvSpPr/>
          <p:nvPr/>
        </p:nvSpPr>
        <p:spPr>
          <a:xfrm>
            <a:off x="2574235" y="2501750"/>
            <a:ext cx="487017" cy="1593172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071191" y="3110948"/>
            <a:ext cx="1500237" cy="1987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7235687" y="3752389"/>
            <a:ext cx="467139" cy="54229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008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9172F4C-C83F-4EB5-BF4D-59BDB921D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gjorde MI?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9C1F59E-3568-49B1-AC17-9A0101564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Seksjonen besto av </a:t>
            </a:r>
            <a:r>
              <a:rPr lang="nb-NO" dirty="0" smtClean="0"/>
              <a:t>195 </a:t>
            </a:r>
            <a:r>
              <a:rPr lang="nb-NO" dirty="0" smtClean="0"/>
              <a:t>brukere</a:t>
            </a:r>
          </a:p>
          <a:p>
            <a:r>
              <a:rPr lang="nb-NO" dirty="0" smtClean="0"/>
              <a:t>Oppgaver (ny innlevering) </a:t>
            </a:r>
            <a:r>
              <a:rPr lang="nb-NO" dirty="0" smtClean="0"/>
              <a:t>skulle fordeles jevnt mellom 12 gruppelærere</a:t>
            </a:r>
          </a:p>
          <a:p>
            <a:r>
              <a:rPr lang="nb-NO" dirty="0" smtClean="0"/>
              <a:t>Dette kunne ikke skje før etter </a:t>
            </a:r>
            <a:r>
              <a:rPr lang="nb-NO" dirty="0" smtClean="0"/>
              <a:t>innleveringsfristen </a:t>
            </a:r>
            <a:r>
              <a:rPr lang="nb-NO" dirty="0" smtClean="0"/>
              <a:t>(umulig å anslå antall)</a:t>
            </a:r>
          </a:p>
          <a:p>
            <a:r>
              <a:rPr lang="nb-NO" dirty="0" smtClean="0"/>
              <a:t>MI opprettet 12 seksjoner manuelt i Canvas, én til hver av gruppelærerne</a:t>
            </a:r>
          </a:p>
          <a:p>
            <a:endParaRPr lang="nb-NO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2005505"/>
              </p:ext>
            </p:extLst>
          </p:nvPr>
        </p:nvGraphicFramePr>
        <p:xfrm>
          <a:off x="997227" y="2110927"/>
          <a:ext cx="3972337" cy="3034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AutoShape 4" descr="Bilderesultat for nerd draw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1030" name="Picture 6" descr="768x1024 How To Draw A Geek 9 Steps (With Pictures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628" y="3120887"/>
            <a:ext cx="973776" cy="129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827119" y="4320869"/>
            <a:ext cx="1700676" cy="315186"/>
            <a:chOff x="22789" y="590965"/>
            <a:chExt cx="1700676" cy="315186"/>
          </a:xfrm>
        </p:grpSpPr>
        <p:sp>
          <p:nvSpPr>
            <p:cNvPr id="9" name="Rectangle 8"/>
            <p:cNvSpPr/>
            <p:nvPr/>
          </p:nvSpPr>
          <p:spPr>
            <a:xfrm>
              <a:off x="22789" y="628069"/>
              <a:ext cx="1629453" cy="27808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TextBox 9"/>
            <p:cNvSpPr txBox="1"/>
            <p:nvPr/>
          </p:nvSpPr>
          <p:spPr>
            <a:xfrm>
              <a:off x="94012" y="590965"/>
              <a:ext cx="1629453" cy="278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b" anchorCtr="0">
              <a:noAutofit/>
            </a:bodyPr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dirty="0" err="1" smtClean="0"/>
                <a:t>En</a:t>
              </a:r>
              <a:r>
                <a:rPr lang="en-US" sz="1000" dirty="0" smtClean="0"/>
                <a:t> </a:t>
              </a:r>
              <a:r>
                <a:rPr lang="en-US" sz="1000" dirty="0" err="1" smtClean="0"/>
                <a:t>av</a:t>
              </a:r>
              <a:r>
                <a:rPr lang="en-US" sz="1000" dirty="0" smtClean="0"/>
                <a:t> </a:t>
              </a:r>
              <a:r>
                <a:rPr lang="en-US" sz="1000" dirty="0" err="1" smtClean="0"/>
                <a:t>gruppelærerne</a:t>
              </a:r>
              <a:endParaRPr lang="en-US" sz="1000" kern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718543" y="3341951"/>
            <a:ext cx="1105279" cy="311863"/>
            <a:chOff x="22789" y="628069"/>
            <a:chExt cx="1629453" cy="278082"/>
          </a:xfrm>
        </p:grpSpPr>
        <p:sp>
          <p:nvSpPr>
            <p:cNvPr id="12" name="Rectangle 11"/>
            <p:cNvSpPr/>
            <p:nvPr/>
          </p:nvSpPr>
          <p:spPr>
            <a:xfrm>
              <a:off x="22789" y="628069"/>
              <a:ext cx="1629453" cy="27808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TextBox 12"/>
            <p:cNvSpPr txBox="1"/>
            <p:nvPr/>
          </p:nvSpPr>
          <p:spPr>
            <a:xfrm>
              <a:off x="22789" y="628069"/>
              <a:ext cx="1629453" cy="278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b" anchorCtr="0">
              <a:noAutofit/>
            </a:bodyPr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 err="1" smtClean="0"/>
                <a:t>Veldig</a:t>
              </a:r>
              <a:r>
                <a:rPr lang="en-US" sz="1000" kern="1200" dirty="0" smtClean="0"/>
                <a:t> </a:t>
              </a:r>
              <a:r>
                <a:rPr lang="en-US" sz="1000" kern="1200" dirty="0" err="1" smtClean="0"/>
                <a:t>oversiktlig</a:t>
              </a:r>
              <a:endParaRPr lang="en-US" sz="1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766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C41359C9-B81A-453C-9D1B-A238F9503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3304" y="1410933"/>
            <a:ext cx="6759726" cy="1261884"/>
          </a:xfrm>
        </p:spPr>
        <p:txBody>
          <a:bodyPr/>
          <a:lstStyle/>
          <a:p>
            <a:r>
              <a:rPr lang="nb-NO" dirty="0" smtClean="0"/>
              <a:t>Hva er egentlig problemet?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3176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BE3751CC-E733-4AF5-93AB-B25482F8CF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Godkjent</a:t>
            </a:r>
            <a:endParaRPr lang="nb-NO" dirty="0"/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F38F0F4D-32DB-415C-AB67-9349AE234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Det enkle scenariet (her er det ikke noe problem)</a:t>
            </a:r>
            <a:endParaRPr lang="nb-NO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8187FAC1-3947-4115-A75A-8681D8A9A6CB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nb-NO" dirty="0" smtClean="0"/>
              <a:t>Ikke godkjent</a:t>
            </a:r>
            <a:endParaRPr lang="nb-NO" dirty="0"/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0416401D-8526-4857-B652-0ED8F1A1F6C0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Får ett poeng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Blir tildelt neste </a:t>
            </a:r>
            <a:r>
              <a:rPr lang="nb-NO" dirty="0" err="1" smtClean="0"/>
              <a:t>oblig</a:t>
            </a:r>
            <a:r>
              <a:rPr lang="nb-NO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Synes i Excel-eksport (.</a:t>
            </a:r>
            <a:r>
              <a:rPr lang="nb-NO" dirty="0" err="1" smtClean="0"/>
              <a:t>csv</a:t>
            </a:r>
            <a:r>
              <a:rPr lang="nb-NO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 smtClean="0"/>
          </a:p>
        </p:txBody>
      </p:sp>
      <p:sp>
        <p:nvSpPr>
          <p:cNvPr id="11" name="Plassholder for innhold 10">
            <a:extLst>
              <a:ext uri="{FF2B5EF4-FFF2-40B4-BE49-F238E27FC236}">
                <a16:creationId xmlns:a16="http://schemas.microsoft.com/office/drawing/2014/main" id="{D51A13AF-5A39-433F-B37E-E25EDBCDF1DB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Får null poeng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Blir ikke tildelt neste </a:t>
            </a:r>
            <a:r>
              <a:rPr lang="nb-NO" dirty="0" err="1" smtClean="0"/>
              <a:t>oblig</a:t>
            </a:r>
            <a:r>
              <a:rPr lang="nb-NO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Synes i Excel-eksport (.</a:t>
            </a:r>
            <a:r>
              <a:rPr lang="nb-NO" dirty="0" err="1" smtClean="0"/>
              <a:t>csv</a:t>
            </a:r>
            <a:r>
              <a:rPr lang="nb-NO" dirty="0" smtClean="0"/>
              <a:t>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1961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BE3751CC-E733-4AF5-93AB-B25482F8CF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Godkjent</a:t>
            </a:r>
            <a:endParaRPr lang="nb-NO" dirty="0"/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F38F0F4D-32DB-415C-AB67-9349AE234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Matematisk(s) problem</a:t>
            </a:r>
            <a:endParaRPr lang="nb-NO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8187FAC1-3947-4115-A75A-8681D8A9A6CB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nb-NO" dirty="0" smtClean="0"/>
              <a:t>Ikke godkjent</a:t>
            </a:r>
            <a:endParaRPr lang="nb-NO" dirty="0"/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0416401D-8526-4857-B652-0ED8F1A1F6C0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chemeClr val="bg1">
                    <a:lumMod val="65000"/>
                  </a:schemeClr>
                </a:solidFill>
              </a:rPr>
              <a:t>Får ett poeng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chemeClr val="bg1">
                    <a:lumMod val="65000"/>
                  </a:schemeClr>
                </a:solidFill>
              </a:rPr>
              <a:t>Blir tildelt neste </a:t>
            </a:r>
            <a:r>
              <a:rPr lang="nb-NO" dirty="0" err="1" smtClean="0">
                <a:solidFill>
                  <a:schemeClr val="bg1">
                    <a:lumMod val="65000"/>
                  </a:schemeClr>
                </a:solidFill>
              </a:rPr>
              <a:t>oblig</a:t>
            </a:r>
            <a:r>
              <a:rPr lang="nb-NO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chemeClr val="bg1">
                    <a:lumMod val="65000"/>
                  </a:schemeClr>
                </a:solidFill>
              </a:rPr>
              <a:t>Synes i Excel-eksport (.</a:t>
            </a:r>
            <a:r>
              <a:rPr lang="nb-NO" dirty="0" err="1" smtClean="0">
                <a:solidFill>
                  <a:schemeClr val="bg1">
                    <a:lumMod val="65000"/>
                  </a:schemeClr>
                </a:solidFill>
              </a:rPr>
              <a:t>csv</a:t>
            </a:r>
            <a:r>
              <a:rPr lang="nb-NO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 smtClean="0"/>
          </a:p>
        </p:txBody>
      </p:sp>
      <p:sp>
        <p:nvSpPr>
          <p:cNvPr id="11" name="Plassholder for innhold 10">
            <a:extLst>
              <a:ext uri="{FF2B5EF4-FFF2-40B4-BE49-F238E27FC236}">
                <a16:creationId xmlns:a16="http://schemas.microsoft.com/office/drawing/2014/main" id="{D51A13AF-5A39-433F-B37E-E25EDBCDF1DB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chemeClr val="bg1">
                    <a:lumMod val="75000"/>
                  </a:schemeClr>
                </a:solidFill>
              </a:rPr>
              <a:t>Får null poeng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chemeClr val="bg1">
                    <a:lumMod val="75000"/>
                  </a:schemeClr>
                </a:solidFill>
              </a:rPr>
              <a:t>Blir ikke tildelt neste </a:t>
            </a:r>
            <a:r>
              <a:rPr lang="nb-NO" dirty="0" err="1" smtClean="0">
                <a:solidFill>
                  <a:schemeClr val="bg1">
                    <a:lumMod val="75000"/>
                  </a:schemeClr>
                </a:solidFill>
              </a:rPr>
              <a:t>oblig</a:t>
            </a:r>
            <a:r>
              <a:rPr lang="nb-NO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chemeClr val="bg1">
                    <a:lumMod val="75000"/>
                  </a:schemeClr>
                </a:solidFill>
              </a:rPr>
              <a:t>Synes i Excel-eksport (.</a:t>
            </a:r>
            <a:r>
              <a:rPr lang="nb-NO" dirty="0" err="1" smtClean="0">
                <a:solidFill>
                  <a:schemeClr val="bg1">
                    <a:lumMod val="75000"/>
                  </a:schemeClr>
                </a:solidFill>
              </a:rPr>
              <a:t>csv</a:t>
            </a:r>
            <a:r>
              <a:rPr lang="nb-NO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  <a:endParaRPr lang="nb-NO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Plassholder for tekst 8">
            <a:extLst>
              <a:ext uri="{FF2B5EF4-FFF2-40B4-BE49-F238E27FC236}">
                <a16:creationId xmlns:a16="http://schemas.microsoft.com/office/drawing/2014/main" id="{8187FAC1-3947-4115-A75A-8681D8A9A6CB}"/>
              </a:ext>
            </a:extLst>
          </p:cNvPr>
          <p:cNvSpPr txBox="1">
            <a:spLocks/>
          </p:cNvSpPr>
          <p:nvPr/>
        </p:nvSpPr>
        <p:spPr>
          <a:xfrm>
            <a:off x="2991408" y="2752376"/>
            <a:ext cx="3600450" cy="4978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t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Verdana" panose="020B060403050404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lang="nb-NO"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lang="nb-NO"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lang="nb-NO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lang="nb-NO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dirty="0" smtClean="0"/>
          </a:p>
          <a:p>
            <a:r>
              <a:rPr lang="nb-NO" dirty="0" smtClean="0"/>
              <a:t>Ikke godkjent, men får et nytt forsøk!</a:t>
            </a:r>
            <a:endParaRPr lang="nb-NO" dirty="0"/>
          </a:p>
        </p:txBody>
      </p:sp>
      <p:sp>
        <p:nvSpPr>
          <p:cNvPr id="5" name="Rectangle 4"/>
          <p:cNvSpPr/>
          <p:nvPr/>
        </p:nvSpPr>
        <p:spPr>
          <a:xfrm>
            <a:off x="2918975" y="3250202"/>
            <a:ext cx="4097008" cy="15901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lvl="0" indent="-285750">
              <a:spcBef>
                <a:spcPts val="750"/>
              </a:spcBef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prstClr val="black"/>
                </a:solidFill>
              </a:rPr>
              <a:t>Får null </a:t>
            </a:r>
            <a:r>
              <a:rPr lang="nb-NO" sz="1400" dirty="0" smtClean="0">
                <a:solidFill>
                  <a:prstClr val="black"/>
                </a:solidFill>
              </a:rPr>
              <a:t>poeng ved </a:t>
            </a:r>
            <a:r>
              <a:rPr lang="nb-NO" sz="1400" dirty="0" smtClean="0">
                <a:solidFill>
                  <a:prstClr val="black"/>
                </a:solidFill>
              </a:rPr>
              <a:t>ny innlevering </a:t>
            </a:r>
            <a:r>
              <a:rPr lang="nb-NO" sz="1400" dirty="0" smtClean="0">
                <a:solidFill>
                  <a:prstClr val="black"/>
                </a:solidFill>
              </a:rPr>
              <a:t>(arver vurdering)</a:t>
            </a:r>
          </a:p>
          <a:p>
            <a:pPr marL="285750" lvl="0" indent="-285750">
              <a:spcBef>
                <a:spcPts val="750"/>
              </a:spcBef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b-NO" sz="1400" dirty="0" smtClean="0">
                <a:solidFill>
                  <a:prstClr val="black"/>
                </a:solidFill>
              </a:rPr>
              <a:t>Synes ikke i Excel-eksport (pga. arvet </a:t>
            </a:r>
            <a:r>
              <a:rPr lang="nb-NO" sz="1400" dirty="0" smtClean="0">
                <a:solidFill>
                  <a:prstClr val="black"/>
                </a:solidFill>
              </a:rPr>
              <a:t>vurdering, null poeng)</a:t>
            </a:r>
            <a:endParaRPr lang="nb-NO" sz="1400" dirty="0" smtClean="0">
              <a:solidFill>
                <a:prstClr val="black"/>
              </a:solidFill>
            </a:endParaRPr>
          </a:p>
          <a:p>
            <a:pPr marL="285750" lvl="0" indent="-285750">
              <a:spcBef>
                <a:spcPts val="750"/>
              </a:spcBef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b-NO" sz="1400" dirty="0" smtClean="0">
                <a:solidFill>
                  <a:prstClr val="black"/>
                </a:solidFill>
              </a:rPr>
              <a:t>Det vil si: Er umulige å skille fra «ikke godkjent» i Excel-eksporten</a:t>
            </a:r>
            <a:endParaRPr lang="nb-NO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77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UIO">
      <a:dk1>
        <a:sysClr val="windowText" lastClr="000000"/>
      </a:dk1>
      <a:lt1>
        <a:sysClr val="window" lastClr="FFFFFF"/>
      </a:lt1>
      <a:dk2>
        <a:srgbClr val="404040"/>
      </a:dk2>
      <a:lt2>
        <a:srgbClr val="F18665"/>
      </a:lt2>
      <a:accent1>
        <a:srgbClr val="E30613"/>
      </a:accent1>
      <a:accent2>
        <a:srgbClr val="C7C1B8"/>
      </a:accent2>
      <a:accent3>
        <a:srgbClr val="B7B7B6"/>
      </a:accent3>
      <a:accent4>
        <a:srgbClr val="76777B"/>
      </a:accent4>
      <a:accent5>
        <a:srgbClr val="E66A77"/>
      </a:accent5>
      <a:accent6>
        <a:srgbClr val="8A3B8F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mal_UIO_1.potx" id="{EA89BD56-01FD-48D9-BDD3-1E84E0E193CE}" vid="{1D06FC09-0143-4B29-8E70-0BE773F385D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pptmal_2018_mn_uio (1)</Template>
  <TotalTime>30110</TotalTime>
  <Words>381</Words>
  <Application>Microsoft Office PowerPoint</Application>
  <PresentationFormat>Custom</PresentationFormat>
  <Paragraphs>63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Verdana</vt:lpstr>
      <vt:lpstr>Office-tema</vt:lpstr>
      <vt:lpstr>Matematisk institutts rapport</vt:lpstr>
      <vt:lpstr>Punkter i rapporten vi ikke går i dybden på</vt:lpstr>
      <vt:lpstr>Punktet i rapporten vi går i dybden på</vt:lpstr>
      <vt:lpstr>MAT1110</vt:lpstr>
      <vt:lpstr>Ikke godkjent</vt:lpstr>
      <vt:lpstr>Hva gjorde MI?</vt:lpstr>
      <vt:lpstr>Hva er egentlig problemet?</vt:lpstr>
      <vt:lpstr>Det enkle scenariet (her er det ikke noe problem)</vt:lpstr>
      <vt:lpstr>Matematisk(s) problem</vt:lpstr>
      <vt:lpstr>Mulige løsninger på problemet</vt:lpstr>
      <vt:lpstr>Finnes andre mulige løsninger? Hvordan skal  vi løse dette? Hjelp!</vt:lpstr>
      <vt:lpstr>MAT1110</vt:lpstr>
      <vt:lpstr>Takk for oppmerksomheten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Matematisk institutts rapport</dc:title>
  <dc:creator>Petter Brønstad</dc:creator>
  <cp:lastModifiedBy>Petter Brønstad</cp:lastModifiedBy>
  <cp:revision>25</cp:revision>
  <dcterms:created xsi:type="dcterms:W3CDTF">2019-04-03T13:14:16Z</dcterms:created>
  <dcterms:modified xsi:type="dcterms:W3CDTF">2019-04-24T11:08:42Z</dcterms:modified>
</cp:coreProperties>
</file>