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0FB0-BADA-460E-A20B-9E7E2C83C7E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1453-9761-4A43-9AAF-D1E232C87E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737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0FB0-BADA-460E-A20B-9E7E2C83C7E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1453-9761-4A43-9AAF-D1E232C87E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0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0FB0-BADA-460E-A20B-9E7E2C83C7E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1453-9761-4A43-9AAF-D1E232C87EED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2690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0FB0-BADA-460E-A20B-9E7E2C83C7E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1453-9761-4A43-9AAF-D1E232C87E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167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0FB0-BADA-460E-A20B-9E7E2C83C7E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1453-9761-4A43-9AAF-D1E232C87EED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954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0FB0-BADA-460E-A20B-9E7E2C83C7E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1453-9761-4A43-9AAF-D1E232C87E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4077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0FB0-BADA-460E-A20B-9E7E2C83C7E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1453-9761-4A43-9AAF-D1E232C87E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9662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0FB0-BADA-460E-A20B-9E7E2C83C7E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1453-9761-4A43-9AAF-D1E232C87E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939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0FB0-BADA-460E-A20B-9E7E2C83C7E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1453-9761-4A43-9AAF-D1E232C87E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246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0FB0-BADA-460E-A20B-9E7E2C83C7E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1453-9761-4A43-9AAF-D1E232C87E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042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0FB0-BADA-460E-A20B-9E7E2C83C7E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1453-9761-4A43-9AAF-D1E232C87E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087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0FB0-BADA-460E-A20B-9E7E2C83C7E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1453-9761-4A43-9AAF-D1E232C87E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257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0FB0-BADA-460E-A20B-9E7E2C83C7E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1453-9761-4A43-9AAF-D1E232C87E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24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0FB0-BADA-460E-A20B-9E7E2C83C7E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1453-9761-4A43-9AAF-D1E232C87E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79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0FB0-BADA-460E-A20B-9E7E2C83C7E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1453-9761-4A43-9AAF-D1E232C87E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007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0FB0-BADA-460E-A20B-9E7E2C83C7E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81453-9761-4A43-9AAF-D1E232C87E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39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10FB0-BADA-460E-A20B-9E7E2C83C7EC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F81453-9761-4A43-9AAF-D1E232C87E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631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io.no/personer/los/sadm/dig/darrinjc/index.html" TargetMode="External"/><Relationship Id="rId3" Type="http://schemas.openxmlformats.org/officeDocument/2006/relationships/hyperlink" Target="http://www.uio.no/personer/los/af/sffu/petterjt/" TargetMode="External"/><Relationship Id="rId7" Type="http://schemas.openxmlformats.org/officeDocument/2006/relationships/hyperlink" Target="https://www.usit.uio.no/om/organisasjon/bnt/web/ux/ansatte/svenh/index.html" TargetMode="External"/><Relationship Id="rId2" Type="http://schemas.openxmlformats.org/officeDocument/2006/relationships/hyperlink" Target="http://www.uio.no/personer/los/af/sffu/mtorp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io.no/personer/los/aks/sk/ceciliau/index.html" TargetMode="External"/><Relationship Id="rId5" Type="http://schemas.openxmlformats.org/officeDocument/2006/relationships/hyperlink" Target="https://www.uio.no/personer/los/aks/sk/kristdk/index.html" TargetMode="External"/><Relationship Id="rId4" Type="http://schemas.openxmlformats.org/officeDocument/2006/relationships/hyperlink" Target="https://www.ub.uio.no/om/ansatte/ubodigit/rostgaar/index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Prosjekt digitalt pensumlistesystem 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Canvasnettverket 27/3-19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054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Bruk av Leganto i sektoren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Leganto det rådende </a:t>
            </a:r>
            <a:r>
              <a:rPr lang="nb-NO" dirty="0" smtClean="0"/>
              <a:t>digitale pensumliste-systemet </a:t>
            </a:r>
            <a:r>
              <a:rPr lang="nb-NO" dirty="0"/>
              <a:t>i </a:t>
            </a:r>
            <a:r>
              <a:rPr lang="nb-NO" dirty="0" smtClean="0"/>
              <a:t>bruk i sektoren</a:t>
            </a:r>
            <a:endParaRPr lang="nb-NO" dirty="0"/>
          </a:p>
          <a:p>
            <a:pPr lvl="1"/>
            <a:r>
              <a:rPr lang="nb-NO" dirty="0" smtClean="0"/>
              <a:t>BIBSYS-</a:t>
            </a:r>
            <a:r>
              <a:rPr lang="nb-NO" dirty="0"/>
              <a:t>L</a:t>
            </a:r>
            <a:r>
              <a:rPr lang="nb-NO" dirty="0" smtClean="0"/>
              <a:t>eganto-konsortiet </a:t>
            </a:r>
            <a:r>
              <a:rPr lang="nb-NO" dirty="0"/>
              <a:t>ble etablert i 2017, pr </a:t>
            </a:r>
            <a:r>
              <a:rPr lang="nb-NO" dirty="0" smtClean="0"/>
              <a:t>januar</a:t>
            </a:r>
            <a:r>
              <a:rPr lang="nb-NO" dirty="0"/>
              <a:t> </a:t>
            </a:r>
            <a:r>
              <a:rPr lang="nb-NO" dirty="0" smtClean="0"/>
              <a:t>2019</a:t>
            </a:r>
            <a:r>
              <a:rPr lang="nb-NO" dirty="0"/>
              <a:t> består konsortiet av 16 medlemsinstitusjoner, deriblant </a:t>
            </a:r>
            <a:r>
              <a:rPr lang="nb-NO" dirty="0" err="1"/>
              <a:t>OsloMet</a:t>
            </a:r>
            <a:r>
              <a:rPr lang="nb-NO" dirty="0"/>
              <a:t>, NTNU, USN, </a:t>
            </a:r>
            <a:r>
              <a:rPr lang="nb-NO" dirty="0" err="1"/>
              <a:t>NMBU,og</a:t>
            </a:r>
            <a:r>
              <a:rPr lang="nb-NO" dirty="0"/>
              <a:t> nå UiO. </a:t>
            </a:r>
          </a:p>
          <a:p>
            <a:pPr lvl="1"/>
            <a:r>
              <a:rPr lang="nb-NO" dirty="0"/>
              <a:t>UiB og UiT har hatt felles anbudsrunde og anskaffet Leganto</a:t>
            </a:r>
            <a:r>
              <a:rPr lang="nb-NO" dirty="0" smtClean="0"/>
              <a:t>.</a:t>
            </a:r>
          </a:p>
          <a:p>
            <a:r>
              <a:rPr lang="nb-NO" dirty="0"/>
              <a:t>Status for implementering ved </a:t>
            </a:r>
            <a:r>
              <a:rPr lang="nb-NO" dirty="0" smtClean="0"/>
              <a:t>BOTT-institusjonene</a:t>
            </a:r>
            <a:endParaRPr lang="nb-NO" dirty="0"/>
          </a:p>
          <a:p>
            <a:pPr lvl="1"/>
            <a:r>
              <a:rPr lang="nb-NO" dirty="0" smtClean="0"/>
              <a:t>UiT </a:t>
            </a:r>
            <a:r>
              <a:rPr lang="nb-NO" dirty="0"/>
              <a:t>og UiB har startet med gradvis </a:t>
            </a:r>
            <a:r>
              <a:rPr lang="nb-NO" dirty="0" smtClean="0"/>
              <a:t>implementering i 2018- </a:t>
            </a:r>
            <a:r>
              <a:rPr lang="nb-NO" dirty="0"/>
              <a:t>er i gang med fullskala implementering i løpet av 2019</a:t>
            </a:r>
            <a:r>
              <a:rPr lang="nb-NO" dirty="0" smtClean="0"/>
              <a:t>. NTNU i gang med pilotering våren 2019. 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9612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>
            <a:normAutofit/>
          </a:bodyPr>
          <a:lstStyle/>
          <a:p>
            <a:r>
              <a:rPr lang="nb-NO" sz="2800" dirty="0" smtClean="0"/>
              <a:t>Status og </a:t>
            </a:r>
            <a:r>
              <a:rPr lang="nb-NO" sz="2800" dirty="0" err="1" smtClean="0"/>
              <a:t>hovedmilepæler</a:t>
            </a:r>
            <a:r>
              <a:rPr lang="nb-NO" sz="2800" dirty="0" smtClean="0"/>
              <a:t> for Prosjekt digitalt pensumlistesystem ved UiO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Prosjektgruppe etablert januar 2019: </a:t>
            </a:r>
          </a:p>
          <a:p>
            <a:pPr lvl="1" fontAlgn="base"/>
            <a:r>
              <a:rPr lang="nb-NO" dirty="0">
                <a:hlinkClick r:id="rId2"/>
              </a:rPr>
              <a:t>Mette Torp Christensen</a:t>
            </a:r>
            <a:r>
              <a:rPr lang="nb-NO" dirty="0"/>
              <a:t>, Avdeling for studieadministrasjon- seksjon for studiekvalitet</a:t>
            </a:r>
          </a:p>
          <a:p>
            <a:pPr lvl="1" fontAlgn="base"/>
            <a:r>
              <a:rPr lang="nb-NO" dirty="0">
                <a:hlinkClick r:id="rId3"/>
              </a:rPr>
              <a:t>Petter Jørgensen Thorshaug</a:t>
            </a:r>
            <a:r>
              <a:rPr lang="nb-NO" dirty="0"/>
              <a:t>, Avdeling for studieadministrasjon- seksjon for studiekvalitet</a:t>
            </a:r>
          </a:p>
          <a:p>
            <a:pPr lvl="1" fontAlgn="base"/>
            <a:r>
              <a:rPr lang="nb-NO" dirty="0">
                <a:hlinkClick r:id="rId4"/>
              </a:rPr>
              <a:t>Christine Rostgaard</a:t>
            </a:r>
            <a:r>
              <a:rPr lang="nb-NO" dirty="0"/>
              <a:t>, Universitetsbiblioteket- digitale tjenester</a:t>
            </a:r>
          </a:p>
          <a:p>
            <a:pPr lvl="1" fontAlgn="base"/>
            <a:r>
              <a:rPr lang="nb-NO" dirty="0">
                <a:hlinkClick r:id="rId5"/>
              </a:rPr>
              <a:t>Dina Norborg</a:t>
            </a:r>
            <a:r>
              <a:rPr lang="nb-NO" dirty="0"/>
              <a:t>, Avdeling for kommunikasjon og samfunnskontakt- seksjon for samfunnskontakt</a:t>
            </a:r>
          </a:p>
          <a:p>
            <a:pPr lvl="1" fontAlgn="base"/>
            <a:r>
              <a:rPr lang="nb-NO" dirty="0">
                <a:hlinkClick r:id="rId6"/>
              </a:rPr>
              <a:t>Cecilie Aune</a:t>
            </a:r>
            <a:r>
              <a:rPr lang="nb-NO" dirty="0"/>
              <a:t>, Avdeling for kommunikasjon og samfunnskontakt- seksjon for samfunnskontakt</a:t>
            </a:r>
          </a:p>
          <a:p>
            <a:pPr lvl="1" fontAlgn="base"/>
            <a:r>
              <a:rPr lang="nb-NO" dirty="0">
                <a:hlinkClick r:id="rId7"/>
              </a:rPr>
              <a:t>Sven Høgdahl</a:t>
            </a:r>
            <a:r>
              <a:rPr lang="nb-NO" dirty="0"/>
              <a:t>, Underavdeling for brukernære tjenester- gruppe for brukeropplevelse</a:t>
            </a:r>
          </a:p>
          <a:p>
            <a:pPr lvl="1" fontAlgn="base"/>
            <a:r>
              <a:rPr lang="nb-NO" dirty="0">
                <a:hlinkClick r:id="rId8"/>
              </a:rPr>
              <a:t>Darrin Joseph Corbin</a:t>
            </a:r>
            <a:r>
              <a:rPr lang="nb-NO" dirty="0"/>
              <a:t>, Avdeling for studieadministrasjon- seksjon for digitale </a:t>
            </a:r>
            <a:r>
              <a:rPr lang="nb-NO" dirty="0" smtClean="0"/>
              <a:t>tjenester</a:t>
            </a:r>
          </a:p>
          <a:p>
            <a:r>
              <a:rPr lang="nb-NO" dirty="0" err="1"/>
              <a:t>Hovedmilepæler</a:t>
            </a:r>
            <a:r>
              <a:rPr lang="nb-NO" dirty="0"/>
              <a:t> for prosjektet (grovinndeling)</a:t>
            </a:r>
          </a:p>
          <a:p>
            <a:pPr lvl="1"/>
            <a:r>
              <a:rPr lang="nb-NO" dirty="0"/>
              <a:t>Blitt medlem av pensumlistekonsortiet januar 2019 </a:t>
            </a:r>
          </a:p>
          <a:p>
            <a:pPr lvl="1"/>
            <a:r>
              <a:rPr lang="nb-NO" dirty="0" smtClean="0"/>
              <a:t>Planlegge </a:t>
            </a:r>
            <a:r>
              <a:rPr lang="nb-NO" dirty="0"/>
              <a:t>oppstart, og igangsette pilotering våren 2019</a:t>
            </a:r>
          </a:p>
          <a:p>
            <a:pPr lvl="1"/>
            <a:r>
              <a:rPr lang="nb-NO" dirty="0"/>
              <a:t>Pilotering H 2019</a:t>
            </a:r>
          </a:p>
          <a:p>
            <a:pPr lvl="1"/>
            <a:r>
              <a:rPr lang="nb-NO" dirty="0"/>
              <a:t>Full utrulling V 2020</a:t>
            </a:r>
          </a:p>
          <a:p>
            <a:pPr lvl="1"/>
            <a:r>
              <a:rPr lang="nb-NO" dirty="0"/>
              <a:t>Overføring til linja H 2020</a:t>
            </a:r>
            <a:endParaRPr lang="en-US" dirty="0"/>
          </a:p>
          <a:p>
            <a:pPr fontAlgn="base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054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/>
          <a:lstStyle/>
          <a:p>
            <a:r>
              <a:rPr lang="nb-NO" dirty="0" smtClean="0"/>
              <a:t>Dagsorden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12776"/>
            <a:ext cx="6347714" cy="4968552"/>
          </a:xfrm>
        </p:spPr>
        <p:txBody>
          <a:bodyPr/>
          <a:lstStyle/>
          <a:p>
            <a:r>
              <a:rPr lang="nb-NO" dirty="0" smtClean="0"/>
              <a:t>Demonstrasjon/gjennomgang </a:t>
            </a:r>
            <a:r>
              <a:rPr lang="nb-NO" dirty="0" smtClean="0"/>
              <a:t>av Leganto</a:t>
            </a:r>
            <a:r>
              <a:rPr lang="nb-NO" dirty="0"/>
              <a:t> </a:t>
            </a:r>
            <a:r>
              <a:rPr lang="nb-NO" dirty="0" smtClean="0"/>
              <a:t>m </a:t>
            </a:r>
            <a:r>
              <a:rPr lang="nb-NO" dirty="0" err="1" smtClean="0"/>
              <a:t>iframevisning</a:t>
            </a:r>
            <a:r>
              <a:rPr lang="nb-NO" dirty="0" smtClean="0"/>
              <a:t> i Canvas</a:t>
            </a:r>
            <a:endParaRPr lang="nb-NO" dirty="0" smtClean="0"/>
          </a:p>
          <a:p>
            <a:endParaRPr lang="nb-NO" dirty="0"/>
          </a:p>
          <a:p>
            <a:pPr marL="114300" indent="0">
              <a:buNone/>
            </a:pPr>
            <a:r>
              <a:rPr lang="nb-NO" dirty="0" smtClean="0"/>
              <a:t>Til videre </a:t>
            </a:r>
            <a:r>
              <a:rPr lang="nb-NO" dirty="0" smtClean="0"/>
              <a:t>arbeid </a:t>
            </a:r>
            <a:r>
              <a:rPr lang="nb-NO" smtClean="0"/>
              <a:t>og diskusjon: </a:t>
            </a:r>
            <a:endParaRPr lang="nb-NO" dirty="0" smtClean="0"/>
          </a:p>
          <a:p>
            <a:r>
              <a:rPr lang="nb-NO" dirty="0" smtClean="0"/>
              <a:t>Hva skal ligge hvor? oppgavefordeling mellom </a:t>
            </a:r>
            <a:r>
              <a:rPr lang="nb-NO" dirty="0" err="1" smtClean="0"/>
              <a:t>leganto</a:t>
            </a:r>
            <a:r>
              <a:rPr lang="nb-NO" dirty="0" smtClean="0"/>
              <a:t> og canvas.</a:t>
            </a:r>
          </a:p>
          <a:p>
            <a:r>
              <a:rPr lang="nb-NO" dirty="0" smtClean="0"/>
              <a:t>Oppsett/inndeling i </a:t>
            </a:r>
            <a:r>
              <a:rPr lang="nb-NO" dirty="0" err="1" smtClean="0"/>
              <a:t>leganto</a:t>
            </a:r>
            <a:r>
              <a:rPr lang="nb-NO" dirty="0" smtClean="0"/>
              <a:t> kan gjøres på forskjellige måter; hva er ønskelig- hva forventer dere/savner dere?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696424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183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Prosjekt digitalt pensumlistesystem </vt:lpstr>
      <vt:lpstr>Bruk av Leganto i sektoren</vt:lpstr>
      <vt:lpstr>Status og hovedmilepæler for Prosjekt digitalt pensumlistesystem ved UiO</vt:lpstr>
      <vt:lpstr>Dagsorden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Mette Torp Christensen</dc:creator>
  <cp:lastModifiedBy>Mette Torp Christensen</cp:lastModifiedBy>
  <cp:revision>6</cp:revision>
  <dcterms:created xsi:type="dcterms:W3CDTF">2019-03-26T12:10:51Z</dcterms:created>
  <dcterms:modified xsi:type="dcterms:W3CDTF">2019-03-26T20:27:07Z</dcterms:modified>
</cp:coreProperties>
</file>