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00"/>
        <p:guide pos="672"/>
        <p:guide pos="5472"/>
        <p:guide pos="1008"/>
        <p:guide pos="115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 Bogen Sydhagen" userId="S::pettebs@uio.no::bd80ac7a-c0e4-488a-ade2-f6c9ad9e85c6" providerId="AD" clId="Web-{41A62E62-6D87-4A5D-96B3-76C828A6E15B}"/>
    <pc:docChg chg="modSld sldOrd">
      <pc:chgData name="Petter Bogen Sydhagen" userId="S::pettebs@uio.no::bd80ac7a-c0e4-488a-ade2-f6c9ad9e85c6" providerId="AD" clId="Web-{41A62E62-6D87-4A5D-96B3-76C828A6E15B}" dt="2019-02-26T07:46:52.932" v="58"/>
      <pc:docMkLst>
        <pc:docMk/>
      </pc:docMkLst>
      <pc:sldChg chg="modSp">
        <pc:chgData name="Petter Bogen Sydhagen" userId="S::pettebs@uio.no::bd80ac7a-c0e4-488a-ade2-f6c9ad9e85c6" providerId="AD" clId="Web-{41A62E62-6D87-4A5D-96B3-76C828A6E15B}" dt="2019-02-26T07:39:27.539" v="8" actId="20577"/>
        <pc:sldMkLst>
          <pc:docMk/>
          <pc:sldMk cId="2383428274" sldId="258"/>
        </pc:sldMkLst>
        <pc:spChg chg="mod">
          <ac:chgData name="Petter Bogen Sydhagen" userId="S::pettebs@uio.no::bd80ac7a-c0e4-488a-ade2-f6c9ad9e85c6" providerId="AD" clId="Web-{41A62E62-6D87-4A5D-96B3-76C828A6E15B}" dt="2019-02-26T07:39:27.539" v="8" actId="20577"/>
          <ac:spMkLst>
            <pc:docMk/>
            <pc:sldMk cId="2383428274" sldId="258"/>
            <ac:spMk id="3" creationId="{00000000-0000-0000-0000-000000000000}"/>
          </ac:spMkLst>
        </pc:spChg>
      </pc:sldChg>
      <pc:sldChg chg="modSp">
        <pc:chgData name="Petter Bogen Sydhagen" userId="S::pettebs@uio.no::bd80ac7a-c0e4-488a-ade2-f6c9ad9e85c6" providerId="AD" clId="Web-{41A62E62-6D87-4A5D-96B3-76C828A6E15B}" dt="2019-02-26T07:43:17.790" v="56" actId="20577"/>
        <pc:sldMkLst>
          <pc:docMk/>
          <pc:sldMk cId="3400433383" sldId="260"/>
        </pc:sldMkLst>
        <pc:spChg chg="mod">
          <ac:chgData name="Petter Bogen Sydhagen" userId="S::pettebs@uio.no::bd80ac7a-c0e4-488a-ade2-f6c9ad9e85c6" providerId="AD" clId="Web-{41A62E62-6D87-4A5D-96B3-76C828A6E15B}" dt="2019-02-26T07:43:17.790" v="56" actId="20577"/>
          <ac:spMkLst>
            <pc:docMk/>
            <pc:sldMk cId="3400433383" sldId="260"/>
            <ac:spMk id="3" creationId="{00000000-0000-0000-0000-000000000000}"/>
          </ac:spMkLst>
        </pc:spChg>
      </pc:sldChg>
      <pc:sldChg chg="ord">
        <pc:chgData name="Petter Bogen Sydhagen" userId="S::pettebs@uio.no::bd80ac7a-c0e4-488a-ade2-f6c9ad9e85c6" providerId="AD" clId="Web-{41A62E62-6D87-4A5D-96B3-76C828A6E15B}" dt="2019-02-26T07:46:52.932" v="58"/>
        <pc:sldMkLst>
          <pc:docMk/>
          <pc:sldMk cId="942352152" sldId="263"/>
        </pc:sldMkLst>
      </pc:sldChg>
      <pc:sldChg chg="ord">
        <pc:chgData name="Petter Bogen Sydhagen" userId="S::pettebs@uio.no::bd80ac7a-c0e4-488a-ade2-f6c9ad9e85c6" providerId="AD" clId="Web-{41A62E62-6D87-4A5D-96B3-76C828A6E15B}" dt="2019-02-26T07:46:38.979" v="57"/>
        <pc:sldMkLst>
          <pc:docMk/>
          <pc:sldMk cId="3546622741" sldId="264"/>
        </pc:sldMkLst>
      </pc:sldChg>
    </pc:docChg>
  </pc:docChgLst>
  <pc:docChgLst>
    <pc:chgData name="Petter Bogen Sydhagen" userId="S::pettebs@uio.no::bd80ac7a-c0e4-488a-ade2-f6c9ad9e85c6" providerId="AD" clId="Web-{BBE0699C-17CB-4C38-92C1-95E1BE51646D}"/>
    <pc:docChg chg="modSld">
      <pc:chgData name="Petter Bogen Sydhagen" userId="S::pettebs@uio.no::bd80ac7a-c0e4-488a-ade2-f6c9ad9e85c6" providerId="AD" clId="Web-{BBE0699C-17CB-4C38-92C1-95E1BE51646D}" dt="2019-02-27T10:06:21.944" v="10" actId="20577"/>
      <pc:docMkLst>
        <pc:docMk/>
      </pc:docMkLst>
      <pc:sldChg chg="modSp">
        <pc:chgData name="Petter Bogen Sydhagen" userId="S::pettebs@uio.no::bd80ac7a-c0e4-488a-ade2-f6c9ad9e85c6" providerId="AD" clId="Web-{BBE0699C-17CB-4C38-92C1-95E1BE51646D}" dt="2019-02-27T10:06:21.944" v="10" actId="20577"/>
        <pc:sldMkLst>
          <pc:docMk/>
          <pc:sldMk cId="2383428274" sldId="258"/>
        </pc:sldMkLst>
        <pc:spChg chg="mod">
          <ac:chgData name="Petter Bogen Sydhagen" userId="S::pettebs@uio.no::bd80ac7a-c0e4-488a-ade2-f6c9ad9e85c6" providerId="AD" clId="Web-{BBE0699C-17CB-4C38-92C1-95E1BE51646D}" dt="2019-02-27T10:06:21.944" v="10" actId="20577"/>
          <ac:spMkLst>
            <pc:docMk/>
            <pc:sldMk cId="2383428274" sldId="258"/>
            <ac:spMk id="3" creationId="{00000000-0000-0000-0000-000000000000}"/>
          </ac:spMkLst>
        </pc:spChg>
      </pc:sldChg>
    </pc:docChg>
  </pc:docChgLst>
  <pc:docChgLst>
    <pc:chgData name="Petter Bogen Sydhagen" userId="S::pettebs@uio.no::bd80ac7a-c0e4-488a-ade2-f6c9ad9e85c6" providerId="AD" clId="Web-{73BD92D0-CE45-4025-8E5F-65DD576F7CC6}"/>
    <pc:docChg chg="modSld">
      <pc:chgData name="Petter Bogen Sydhagen" userId="S::pettebs@uio.no::bd80ac7a-c0e4-488a-ade2-f6c9ad9e85c6" providerId="AD" clId="Web-{73BD92D0-CE45-4025-8E5F-65DD576F7CC6}" dt="2019-02-26T13:08:36.292" v="26" actId="20577"/>
      <pc:docMkLst>
        <pc:docMk/>
      </pc:docMkLst>
      <pc:sldChg chg="modSp">
        <pc:chgData name="Petter Bogen Sydhagen" userId="S::pettebs@uio.no::bd80ac7a-c0e4-488a-ade2-f6c9ad9e85c6" providerId="AD" clId="Web-{73BD92D0-CE45-4025-8E5F-65DD576F7CC6}" dt="2019-02-26T13:06:00.652" v="1" actId="20577"/>
        <pc:sldMkLst>
          <pc:docMk/>
          <pc:sldMk cId="1839376183" sldId="259"/>
        </pc:sldMkLst>
        <pc:spChg chg="mod">
          <ac:chgData name="Petter Bogen Sydhagen" userId="S::pettebs@uio.no::bd80ac7a-c0e4-488a-ade2-f6c9ad9e85c6" providerId="AD" clId="Web-{73BD92D0-CE45-4025-8E5F-65DD576F7CC6}" dt="2019-02-26T13:06:00.652" v="1" actId="20577"/>
          <ac:spMkLst>
            <pc:docMk/>
            <pc:sldMk cId="1839376183" sldId="259"/>
            <ac:spMk id="3" creationId="{00000000-0000-0000-0000-000000000000}"/>
          </ac:spMkLst>
        </pc:spChg>
      </pc:sldChg>
      <pc:sldChg chg="modSp">
        <pc:chgData name="Petter Bogen Sydhagen" userId="S::pettebs@uio.no::bd80ac7a-c0e4-488a-ade2-f6c9ad9e85c6" providerId="AD" clId="Web-{73BD92D0-CE45-4025-8E5F-65DD576F7CC6}" dt="2019-02-26T13:08:36.292" v="26" actId="20577"/>
        <pc:sldMkLst>
          <pc:docMk/>
          <pc:sldMk cId="942352152" sldId="263"/>
        </pc:sldMkLst>
        <pc:spChg chg="mod">
          <ac:chgData name="Petter Bogen Sydhagen" userId="S::pettebs@uio.no::bd80ac7a-c0e4-488a-ade2-f6c9ad9e85c6" providerId="AD" clId="Web-{73BD92D0-CE45-4025-8E5F-65DD576F7CC6}" dt="2019-02-26T13:08:36.292" v="26" actId="20577"/>
          <ac:spMkLst>
            <pc:docMk/>
            <pc:sldMk cId="942352152" sldId="26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A26FB2-06C0-4E1A-8652-67F803A5B0B2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291333-8B08-4C36-952B-74E3CD8D48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70561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F8E781-6431-4349-9DFB-1502890C915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095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200" smtClean="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Neste møte</a:t>
            </a:r>
            <a:r>
              <a:rPr lang="nb-NO" baseline="0"/>
              <a:t> blir da onsdag 27. mars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8E781-6431-4349-9DFB-1502890C915F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4562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4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916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86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451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922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30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902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2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22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938"/>
            <a:ext cx="22113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nvas-hjelp@admin.uio.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r>
              <a:rPr lang="nb-NO" sz="3200" b="0"/>
              <a:t>Fakultetsnettverket for Canvas</a:t>
            </a:r>
            <a:br>
              <a:rPr lang="nb-NO" b="0"/>
            </a:br>
            <a:endParaRPr lang="nb-NO" alt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sz="1200"/>
              <a:t>27.02.2019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BABD7-E623-4BEF-AC3D-3EC8E55368E2}" type="datetime1">
              <a:rPr lang="nb-NO" altLang="nb-NO" sz="7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27.02.2019</a:t>
            </a:fld>
            <a:endParaRPr lang="nb-NO" altLang="nb-NO" sz="700">
              <a:solidFill>
                <a:schemeClr val="bg2"/>
              </a:solidFill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0ECD1-F7F2-4D87-846C-06850EED7CA3}" type="slidenum">
              <a:rPr lang="en-US" altLang="nb-NO" sz="7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85292"/>
            <a:ext cx="7924800" cy="4094708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2500" b="1">
                <a:latin typeface="+mj-lt"/>
              </a:rPr>
              <a:t>Medlemmer:</a:t>
            </a:r>
          </a:p>
          <a:p>
            <a:r>
              <a:rPr lang="nb-NO" altLang="nb-NO" sz="2000"/>
              <a:t>https://</a:t>
            </a:r>
            <a:r>
              <a:rPr lang="nb-NO" sz="2000"/>
              <a:t>h</a:t>
            </a:r>
            <a:r>
              <a:rPr lang="nb-NO" altLang="nb-NO" sz="2000"/>
              <a:t>www.uio.no/for-ansatte/arbeidsstotte/sta/canvas/fakultetsnettverket/medlemmer.html</a:t>
            </a:r>
          </a:p>
          <a:p>
            <a:pPr marL="0" indent="0">
              <a:buNone/>
            </a:pPr>
            <a:r>
              <a:rPr lang="nb-NO" altLang="nb-NO" sz="2500" b="1">
                <a:latin typeface="+mj-lt"/>
              </a:rPr>
              <a:t>Mandat:</a:t>
            </a:r>
          </a:p>
          <a:p>
            <a:r>
              <a:rPr lang="nb-NO" sz="2000"/>
              <a:t>ttps://www.uio.no/for-ansatte/arbeidsstotte/sta/canvas/fakultetsnettverket/mandat.html</a:t>
            </a:r>
          </a:p>
          <a:p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9229"/>
            <a:ext cx="7921625" cy="936104"/>
          </a:xfrm>
        </p:spPr>
        <p:txBody>
          <a:bodyPr/>
          <a:lstStyle/>
          <a:p>
            <a:r>
              <a:rPr lang="nb-NO"/>
              <a:t>Forventninger til fakultetskoordinator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273324"/>
            <a:ext cx="7924800" cy="3960440"/>
          </a:xfrm>
        </p:spPr>
        <p:txBody>
          <a:bodyPr/>
          <a:lstStyle/>
          <a:p>
            <a:pPr marL="271145" indent="-271145" fontAlgn="ctr"/>
            <a:r>
              <a:rPr lang="nb-NO" sz="1800"/>
              <a:t>Ansvar for å koordinere Canvas ved sitt fakultet</a:t>
            </a:r>
            <a:endParaRPr lang="nb-NO"/>
          </a:p>
          <a:p>
            <a:pPr marL="271145" indent="-271145" fontAlgn="ctr"/>
            <a:r>
              <a:rPr lang="nb-NO" sz="1800"/>
              <a:t>God kjennskap til Canvas</a:t>
            </a:r>
          </a:p>
          <a:p>
            <a:pPr marL="271145" indent="-271145" fontAlgn="ctr"/>
            <a:r>
              <a:rPr lang="nb-NO" sz="1800"/>
              <a:t>God kjennskap til sentrale og fakultetsspesifikke retningslinjer og rutiner</a:t>
            </a:r>
          </a:p>
          <a:p>
            <a:pPr marL="271145" indent="-271145" fontAlgn="ctr"/>
            <a:r>
              <a:rPr lang="nb-NO" sz="1800"/>
              <a:t>Ansvar for basisopplæring til sluttbrukere</a:t>
            </a:r>
          </a:p>
          <a:p>
            <a:pPr marL="271145" indent="-271145" fontAlgn="ctr"/>
            <a:r>
              <a:rPr lang="nb-NO" sz="1800"/>
              <a:t>Førstelinje for henvendelser fra sluttbrukere</a:t>
            </a:r>
          </a:p>
          <a:p>
            <a:pPr marL="271145" indent="-271145" fontAlgn="ctr"/>
            <a:r>
              <a:rPr lang="nb-NO" sz="1800"/>
              <a:t>Ansvar for å melde inn opplæringsbehov/feil/endringsønsker til systemeier</a:t>
            </a:r>
          </a:p>
          <a:p>
            <a:pPr marL="271145" indent="-271145" fontAlgn="ctr"/>
            <a:r>
              <a:rPr lang="nb-NO" sz="1800"/>
              <a:t>Vi forventer at FK selv undersøker/forsøker å løse problemer som meldes inn fra sluttbrukere før de sendes videre til canvas-hjelp. Vi forventer også at driftsmeldinger og statussiden er sjekket.</a:t>
            </a:r>
          </a:p>
          <a:p>
            <a:pPr marL="588645" lvl="1" fontAlgn="ctr"/>
            <a:r>
              <a:rPr lang="nb-NO" sz="1800"/>
              <a:t>Når henvendelser sendes, ønsker vi så mye info som mulig, inkludert skjermbilder og trinn for trinn beskrivelser (slik at det er mulig å gjenskape)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342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3244"/>
            <a:ext cx="7921625" cy="648072"/>
          </a:xfrm>
        </p:spPr>
        <p:txBody>
          <a:bodyPr/>
          <a:lstStyle/>
          <a:p>
            <a:r>
              <a:rPr lang="nb-NO"/>
              <a:t>Forventninger til systemeier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3324"/>
            <a:ext cx="7924800" cy="3806676"/>
          </a:xfrm>
        </p:spPr>
        <p:txBody>
          <a:bodyPr/>
          <a:lstStyle/>
          <a:p>
            <a:pPr marL="271145" indent="-271145" fontAlgn="ctr"/>
            <a:r>
              <a:rPr lang="nb-NO" sz="1800"/>
              <a:t>Detaljert kjennskap til Canvas</a:t>
            </a:r>
            <a:endParaRPr lang="nb-NO"/>
          </a:p>
          <a:p>
            <a:pPr marL="271145" indent="-271145" fontAlgn="ctr"/>
            <a:r>
              <a:rPr lang="nb-NO" sz="1800"/>
              <a:t>Ansvarlig for opplæring og brukerdokumentasjon tilknyttet administratorrollen sentralt og ved fakulteter</a:t>
            </a:r>
          </a:p>
          <a:p>
            <a:pPr marL="271145" indent="-271145" fontAlgn="ctr"/>
            <a:r>
              <a:rPr lang="nb-NO" sz="1800"/>
              <a:t>Ansvar for etablering og forankring av veikart/planer</a:t>
            </a:r>
          </a:p>
          <a:p>
            <a:pPr marL="271145" indent="-271145" fontAlgn="ctr"/>
            <a:r>
              <a:rPr lang="nb-NO" sz="1800"/>
              <a:t>Ansvar for at datasikkerhet og personvern er ivaretatt hos </a:t>
            </a:r>
            <a:r>
              <a:rPr lang="nb-NO" sz="1800" err="1"/>
              <a:t>Instructure</a:t>
            </a:r>
            <a:endParaRPr lang="nb-NO" sz="1800"/>
          </a:p>
          <a:p>
            <a:pPr marL="271145" indent="-271145" fontAlgn="ctr"/>
            <a:r>
              <a:rPr lang="nb-NO" sz="1800"/>
              <a:t>Kontaktpunkt og koordineringsansvar for vurdering av </a:t>
            </a:r>
            <a:r>
              <a:rPr lang="nb-NO" sz="1800" err="1"/>
              <a:t>tredjepartverktøy</a:t>
            </a:r>
            <a:endParaRPr lang="nb-NO" sz="1800"/>
          </a:p>
          <a:p>
            <a:pPr marL="271145" indent="-271145" fontAlgn="ctr"/>
            <a:r>
              <a:rPr lang="nb-NO" sz="1800"/>
              <a:t>Ansvarlig for systemintegrasjoner</a:t>
            </a:r>
          </a:p>
          <a:p>
            <a:pPr marL="271145" indent="-271145" fontAlgn="ctr"/>
            <a:r>
              <a:rPr lang="nb-NO" sz="1800"/>
              <a:t>Ansvar for kvalitetssikring og valg av funksjonalitet for UiO</a:t>
            </a:r>
          </a:p>
          <a:p>
            <a:pPr marL="271145" indent="-271145" fontAlgn="ctr"/>
            <a:r>
              <a:rPr lang="nb-NO" sz="1800"/>
              <a:t>Behandle/videreformidle feil og endringsønsker</a:t>
            </a:r>
          </a:p>
          <a:p>
            <a:pPr marL="271145" indent="-271145" fontAlgn="ctr"/>
            <a:r>
              <a:rPr lang="nb-NO" sz="1800"/>
              <a:t>Koordinering av nettverket</a:t>
            </a:r>
          </a:p>
          <a:p>
            <a:pPr marL="0" indent="0">
              <a:buNone/>
            </a:pPr>
            <a:endParaRPr lang="nb-NO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393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5213"/>
            <a:ext cx="7921625" cy="1224136"/>
          </a:xfrm>
        </p:spPr>
        <p:txBody>
          <a:bodyPr/>
          <a:lstStyle/>
          <a:p>
            <a:r>
              <a:rPr lang="nb-NO"/>
              <a:t>Forventninger til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5332"/>
            <a:ext cx="7924800" cy="3734668"/>
          </a:xfrm>
        </p:spPr>
        <p:txBody>
          <a:bodyPr/>
          <a:lstStyle/>
          <a:p>
            <a:pPr marL="271145" indent="-271145" fontAlgn="ctr"/>
            <a:r>
              <a:rPr lang="nb-NO" sz="1800"/>
              <a:t>Er kontaktpunkt for, og i dialog med undervisere, studenter og utdanningsledelse</a:t>
            </a:r>
            <a:endParaRPr lang="nb-NO"/>
          </a:p>
          <a:p>
            <a:pPr marL="271145" indent="-271145" fontAlgn="ctr"/>
            <a:r>
              <a:rPr lang="nb-NO" sz="1800">
                <a:cs typeface="Arial"/>
              </a:rPr>
              <a:t>Evaluering av verktøyet</a:t>
            </a:r>
            <a:endParaRPr lang="nb-NO" sz="1800"/>
          </a:p>
          <a:p>
            <a:pPr marL="271145" indent="-271145" fontAlgn="ctr"/>
            <a:r>
              <a:rPr lang="nb-NO" sz="1800"/>
              <a:t>Ansvarlig for pedagogisk opplæring og brukerdokumentasjon</a:t>
            </a:r>
          </a:p>
          <a:p>
            <a:pPr marL="271145" indent="-271145" fontAlgn="ctr"/>
            <a:r>
              <a:rPr lang="nb-NO" sz="1800"/>
              <a:t>Spesialkompetanse om funksjonalitet og pedagogiske muligheter i Canvas</a:t>
            </a:r>
          </a:p>
          <a:p>
            <a:pPr marL="271145" indent="-271145" fontAlgn="ctr"/>
            <a:r>
              <a:rPr lang="nb-NO" sz="1800"/>
              <a:t>Kontaktpunkt og ansvarlig for kurs, konsultasjon og arrangementer knyttet til pedagogisk praksis</a:t>
            </a:r>
          </a:p>
          <a:p>
            <a:pPr marL="271145" indent="-271145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004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01316"/>
            <a:ext cx="7921625" cy="648072"/>
          </a:xfrm>
        </p:spPr>
        <p:txBody>
          <a:bodyPr/>
          <a:lstStyle/>
          <a:p>
            <a:r>
              <a:rPr lang="nb-NO"/>
              <a:t>Canvas </a:t>
            </a:r>
            <a:r>
              <a:rPr lang="nb-NO" err="1"/>
              <a:t>kjerneteam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65412"/>
            <a:ext cx="7924800" cy="3014589"/>
          </a:xfrm>
        </p:spPr>
        <p:txBody>
          <a:bodyPr/>
          <a:lstStyle/>
          <a:p>
            <a:r>
              <a:rPr lang="nb-NO"/>
              <a:t>Består av representanter fra Seksjon for digitale tjenester, LINK og Seksjon for kommunikasjon</a:t>
            </a:r>
          </a:p>
          <a:p>
            <a:r>
              <a:rPr lang="nb-NO"/>
              <a:t>Ukentlige møter</a:t>
            </a:r>
          </a:p>
          <a:p>
            <a:r>
              <a:rPr lang="nb-NO"/>
              <a:t>Koordinering av driften av Canvas ved UiO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48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29308"/>
            <a:ext cx="7921625" cy="792088"/>
          </a:xfrm>
        </p:spPr>
        <p:txBody>
          <a:bodyPr/>
          <a:lstStyle/>
          <a:p>
            <a:r>
              <a:rPr lang="nb-NO"/>
              <a:t>Møtefrekvens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65412"/>
            <a:ext cx="7924800" cy="3014588"/>
          </a:xfrm>
        </p:spPr>
        <p:txBody>
          <a:bodyPr/>
          <a:lstStyle/>
          <a:p>
            <a:r>
              <a:rPr lang="nb-NO"/>
              <a:t>Møte én gang i måneden</a:t>
            </a:r>
          </a:p>
          <a:p>
            <a:r>
              <a:rPr lang="nb-NO"/>
              <a:t>Vårt forslag: onsdag 13:30 -15:00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213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3284"/>
            <a:ext cx="7921625" cy="1224137"/>
          </a:xfrm>
        </p:spPr>
        <p:txBody>
          <a:bodyPr/>
          <a:lstStyle/>
          <a:p>
            <a:r>
              <a:rPr lang="nb-NO"/>
              <a:t>Kontaktpunkter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65413"/>
            <a:ext cx="7924800" cy="3014588"/>
          </a:xfrm>
        </p:spPr>
        <p:txBody>
          <a:bodyPr/>
          <a:lstStyle/>
          <a:p>
            <a:pPr marL="271145" indent="-271145"/>
            <a:r>
              <a:rPr lang="nb-NO">
                <a:hlinkClick r:id="rId2"/>
              </a:rPr>
              <a:t>canvas-hjelp@admin.uio.no</a:t>
            </a:r>
            <a:endParaRPr lang="nb-NO"/>
          </a:p>
          <a:p>
            <a:pPr marL="271145" indent="-271145"/>
            <a:r>
              <a:rPr lang="nb-NO"/>
              <a:t>Nettverkets e-postliste: canvas-adm@admin.uio.no</a:t>
            </a:r>
          </a:p>
          <a:p>
            <a:pPr marL="588645" lvl="1"/>
            <a:r>
              <a:rPr lang="nb-NO"/>
              <a:t>Brukes kun til fellesbeskjeder fra Canvas </a:t>
            </a:r>
            <a:r>
              <a:rPr lang="nb-NO" err="1"/>
              <a:t>kjerneteam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4235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9268"/>
            <a:ext cx="7921625" cy="1512168"/>
          </a:xfrm>
        </p:spPr>
        <p:txBody>
          <a:bodyPr/>
          <a:lstStyle/>
          <a:p>
            <a:r>
              <a:rPr lang="nb-NO"/>
              <a:t>Fakultetsnettverksidene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65412"/>
            <a:ext cx="7924800" cy="2952328"/>
          </a:xfrm>
        </p:spPr>
        <p:txBody>
          <a:bodyPr/>
          <a:lstStyle/>
          <a:p>
            <a:r>
              <a:rPr lang="nb-NO"/>
              <a:t>https://www.uio.no/for-ansatte/arbeidsstotte/sta/canvas/index.html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27.02.2019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46622741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8AC6FB7D8F6042812DF5B4E7BA2E25" ma:contentTypeVersion="6" ma:contentTypeDescription="Opprett et nytt dokument." ma:contentTypeScope="" ma:versionID="2f63ca102cf31bb9bf34ebecfdb5b2d8">
  <xsd:schema xmlns:xsd="http://www.w3.org/2001/XMLSchema" xmlns:xs="http://www.w3.org/2001/XMLSchema" xmlns:p="http://schemas.microsoft.com/office/2006/metadata/properties" xmlns:ns2="2911b93b-7986-4fbb-8f20-fadb2a0dfb22" xmlns:ns3="2786b99d-6c86-432f-81fd-993700833176" targetNamespace="http://schemas.microsoft.com/office/2006/metadata/properties" ma:root="true" ma:fieldsID="92a7f660cd69ec4b47629725988e7414" ns2:_="" ns3:_="">
    <xsd:import namespace="2911b93b-7986-4fbb-8f20-fadb2a0dfb22"/>
    <xsd:import namespace="2786b99d-6c86-432f-81fd-9937008331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1b93b-7986-4fbb-8f20-fadb2a0df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6b99d-6c86-432f-81fd-9937008331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100930-96C8-4F25-AABF-D462920AF33A}">
  <ds:schemaRefs>
    <ds:schemaRef ds:uri="2786b99d-6c86-432f-81fd-993700833176"/>
    <ds:schemaRef ds:uri="2911b93b-7986-4fbb-8f20-fadb2a0dfb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595B42-EEC6-4928-BD75-8E3BEB4F5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4EB24-7775-4E72-8977-AC1C8E2927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12. UiO-norsk-symboler-med-rod-bakgrunn (1)</Template>
  <Application>Microsoft Office PowerPoint</Application>
  <PresentationFormat>On-screen Show (16:10)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UIONorsk16-10</vt:lpstr>
      <vt:lpstr>Fakultetsnettverket for Canvas </vt:lpstr>
      <vt:lpstr>PowerPoint Presentation</vt:lpstr>
      <vt:lpstr>Forventninger til fakultetskoordinator</vt:lpstr>
      <vt:lpstr>Forventninger til systemeier</vt:lpstr>
      <vt:lpstr>Forventninger til LINK</vt:lpstr>
      <vt:lpstr>Canvas kjerneteam</vt:lpstr>
      <vt:lpstr>Møtefrekvens</vt:lpstr>
      <vt:lpstr>Kontaktpunkter</vt:lpstr>
      <vt:lpstr>Fakultetsnettverksidene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Fakultetsnettverket for Canvas</dc:title>
  <dc:creator>Petter Bogen Sydhagen</dc:creator>
  <cp:revision>1</cp:revision>
  <dcterms:created xsi:type="dcterms:W3CDTF">2019-02-25T07:47:00Z</dcterms:created>
  <dcterms:modified xsi:type="dcterms:W3CDTF">2019-02-27T10:06:45Z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0x010100648AC6FB7D8F6042812DF5B4E7BA2E25</vt:lpwstr>
  </property>
  <property fmtid="{D5CDD505-2E9C-101B-9397-08002B2CF9AE}" pid="3" name="AuthorIds_UIVersion_1024">
    <vt:lpwstr>13</vt:lpwstr>
  </property>
  <property fmtid="{D5CDD505-2E9C-101B-9397-08002B2CF9AE}" pid="4" name="AuthorIds_UIVersion_1536">
    <vt:lpwstr>13</vt:lpwstr>
  </property>
</Properties>
</file>