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1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3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57" r:id="rId5"/>
    <p:sldId id="263" r:id="rId6"/>
    <p:sldId id="268" r:id="rId7"/>
    <p:sldId id="269" r:id="rId8"/>
    <p:sldId id="275" r:id="rId9"/>
    <p:sldId id="270" r:id="rId10"/>
    <p:sldId id="271" r:id="rId11"/>
    <p:sldId id="273" r:id="rId12"/>
    <p:sldId id="272" r:id="rId13"/>
    <p:sldId id="265" r:id="rId14"/>
    <p:sldId id="274" r:id="rId15"/>
  </p:sldIdLst>
  <p:sldSz cx="12192000" cy="6858000"/>
  <p:notesSz cx="6858000" cy="914400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182" autoAdjust="0"/>
    <p:restoredTop sz="76122" autoAdjust="0"/>
  </p:normalViewPr>
  <p:slideViewPr>
    <p:cSldViewPr snapToGrid="0">
      <p:cViewPr varScale="1">
        <p:scale>
          <a:sx n="100" d="100"/>
          <a:sy n="100" d="100"/>
        </p:scale>
        <p:origin x="810" y="78"/>
      </p:cViewPr>
      <p:guideLst/>
    </p:cSldViewPr>
  </p:slideViewPr>
  <p:outlineViewPr>
    <p:cViewPr>
      <p:scale>
        <a:sx n="33" d="100"/>
        <a:sy n="33" d="100"/>
      </p:scale>
      <p:origin x="0" y="-3636"/>
    </p:cViewPr>
  </p:outlin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presProps" Target="presProp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98D1CDDE-BCD6-43FD-B955-BFF1CA3BC2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CCE377-E593-46CA-AA43-7AD4FB5416E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Ønske</a:t>
          </a:r>
          <a:endParaRPr lang="en-US" sz="2000" dirty="0"/>
        </a:p>
      </dgm:t>
    </dgm:pt>
    <dgm:pt modelId="{34D26933-1C2A-4168-9843-4D652183BBB7}" type="parTrans" cxnId="{F88E6F86-FCD1-4900-BCE6-376D1228E667}">
      <dgm:prSet/>
      <dgm:spPr/>
      <dgm:t>
        <a:bodyPr/>
        <a:lstStyle/>
        <a:p>
          <a:endParaRPr lang="en-US"/>
        </a:p>
      </dgm:t>
    </dgm:pt>
    <dgm:pt modelId="{E59DA2EF-2711-4CED-8DE8-BDFFC790E565}" type="sibTrans" cxnId="{F88E6F86-FCD1-4900-BCE6-376D1228E667}">
      <dgm:prSet/>
      <dgm:spPr/>
      <dgm:t>
        <a:bodyPr/>
        <a:lstStyle/>
        <a:p>
          <a:endParaRPr lang="en-US"/>
        </a:p>
      </dgm:t>
    </dgm:pt>
    <dgm:pt modelId="{F44BC199-3ED3-4168-8CFD-E422EB30FF9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Vurdering</a:t>
          </a:r>
          <a:endParaRPr lang="en-US" sz="2000" dirty="0"/>
        </a:p>
      </dgm:t>
    </dgm:pt>
    <dgm:pt modelId="{B4D405D0-6929-44B1-B470-2EAF06FE1381}" type="parTrans" cxnId="{1809D10A-0F5E-4EB6-8655-3412E67D2607}">
      <dgm:prSet/>
      <dgm:spPr/>
      <dgm:t>
        <a:bodyPr/>
        <a:lstStyle/>
        <a:p>
          <a:endParaRPr lang="en-US"/>
        </a:p>
      </dgm:t>
    </dgm:pt>
    <dgm:pt modelId="{8DDB5B4C-FEC6-4A9D-92E1-75EA5B2335C9}" type="sibTrans" cxnId="{1809D10A-0F5E-4EB6-8655-3412E67D2607}">
      <dgm:prSet/>
      <dgm:spPr/>
      <dgm:t>
        <a:bodyPr/>
        <a:lstStyle/>
        <a:p>
          <a:endParaRPr lang="en-US"/>
        </a:p>
      </dgm:t>
    </dgm:pt>
    <dgm:pt modelId="{8ED30E5A-E18A-4AC0-A80B-19CEE4EA04D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Beslutning</a:t>
          </a:r>
          <a:endParaRPr lang="en-US" sz="2000" dirty="0"/>
        </a:p>
      </dgm:t>
    </dgm:pt>
    <dgm:pt modelId="{6D346016-6D5A-4F47-8F49-1BC5495D50C7}" type="parTrans" cxnId="{872C7D70-E8CF-49A9-854D-B0AF17D61C9C}">
      <dgm:prSet/>
      <dgm:spPr/>
      <dgm:t>
        <a:bodyPr/>
        <a:lstStyle/>
        <a:p>
          <a:endParaRPr lang="en-US"/>
        </a:p>
      </dgm:t>
    </dgm:pt>
    <dgm:pt modelId="{BB94E6C1-0ACE-4018-9C33-C5C9996A3F8F}" type="sibTrans" cxnId="{872C7D70-E8CF-49A9-854D-B0AF17D61C9C}">
      <dgm:prSet/>
      <dgm:spPr/>
      <dgm:t>
        <a:bodyPr/>
        <a:lstStyle/>
        <a:p>
          <a:endParaRPr lang="en-US"/>
        </a:p>
      </dgm:t>
    </dgm:pt>
    <dgm:pt modelId="{034D0A34-7392-43EB-B867-4E0F0E3F2E2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Implemen-tering</a:t>
          </a:r>
          <a:endParaRPr lang="en-US" sz="2000" dirty="0"/>
        </a:p>
      </dgm:t>
    </dgm:pt>
    <dgm:pt modelId="{5CA9AF79-3AFB-4129-A1C5-91607DE21CD3}" type="parTrans" cxnId="{C66F7A68-2547-4ADE-A918-95734B8ACF8C}">
      <dgm:prSet/>
      <dgm:spPr/>
      <dgm:t>
        <a:bodyPr/>
        <a:lstStyle/>
        <a:p>
          <a:endParaRPr lang="en-US"/>
        </a:p>
      </dgm:t>
    </dgm:pt>
    <dgm:pt modelId="{1C7B6CC0-8ECB-449B-B07A-D8C4B81F5AB4}" type="sibTrans" cxnId="{C66F7A68-2547-4ADE-A918-95734B8ACF8C}">
      <dgm:prSet/>
      <dgm:spPr/>
      <dgm:t>
        <a:bodyPr/>
        <a:lstStyle/>
        <a:p>
          <a:endParaRPr lang="en-US"/>
        </a:p>
      </dgm:t>
    </dgm:pt>
    <dgm:pt modelId="{78ABCCC2-2886-47FD-B93F-C0DCE052F49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Veiledning</a:t>
          </a:r>
          <a:endParaRPr lang="en-US" sz="2000" dirty="0"/>
        </a:p>
      </dgm:t>
    </dgm:pt>
    <dgm:pt modelId="{A2AD08C9-4AD4-4A9D-9D97-18139BD11F06}" type="parTrans" cxnId="{7716889F-2149-410B-B375-0A632E993C80}">
      <dgm:prSet/>
      <dgm:spPr/>
      <dgm:t>
        <a:bodyPr/>
        <a:lstStyle/>
        <a:p>
          <a:endParaRPr lang="en-US"/>
        </a:p>
      </dgm:t>
    </dgm:pt>
    <dgm:pt modelId="{C07BC28D-7A06-4D5E-AC5C-3E7BD7A08A31}" type="sibTrans" cxnId="{7716889F-2149-410B-B375-0A632E993C80}">
      <dgm:prSet/>
      <dgm:spPr/>
      <dgm:t>
        <a:bodyPr/>
        <a:lstStyle/>
        <a:p>
          <a:endParaRPr lang="en-US"/>
        </a:p>
      </dgm:t>
    </dgm:pt>
    <dgm:pt modelId="{FA21DA1D-B79B-414A-BAA2-80B3360D140B}" type="pres">
      <dgm:prSet presAssocID="{98D1CDDE-BCD6-43FD-B955-BFF1CA3BC26E}" presName="Name0" presStyleCnt="0">
        <dgm:presLayoutVars>
          <dgm:dir/>
          <dgm:animLvl val="lvl"/>
          <dgm:resizeHandles val="exact"/>
        </dgm:presLayoutVars>
      </dgm:prSet>
      <dgm:spPr/>
    </dgm:pt>
    <dgm:pt modelId="{05BB9833-9BAC-4FB4-80CE-910F2CF6BD79}" type="pres">
      <dgm:prSet presAssocID="{3DCCE377-E593-46CA-AA43-7AD4FB5416EE}" presName="parTxOnly" presStyleLbl="node1" presStyleIdx="0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2852A-0C9A-43DF-8E61-FE7FE9F202FD}" type="pres">
      <dgm:prSet presAssocID="{E59DA2EF-2711-4CED-8DE8-BDFFC790E565}" presName="parTxOnlySpace" presStyleCnt="0"/>
      <dgm:spPr/>
    </dgm:pt>
    <dgm:pt modelId="{519E0C63-CE8A-4FC3-9149-8DF7F5775026}" type="pres">
      <dgm:prSet presAssocID="{78ABCCC2-2886-47FD-B93F-C0DCE052F49F}" presName="parTxOnly" presStyleLbl="node1" presStyleIdx="1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6551E-8AC0-4093-8A2B-CD0C3670AD9A}" type="pres">
      <dgm:prSet presAssocID="{C07BC28D-7A06-4D5E-AC5C-3E7BD7A08A31}" presName="parTxOnlySpace" presStyleCnt="0"/>
      <dgm:spPr/>
    </dgm:pt>
    <dgm:pt modelId="{554DF245-F78C-4528-8FBB-9383077BB650}" type="pres">
      <dgm:prSet presAssocID="{F44BC199-3ED3-4168-8CFD-E422EB30FF90}" presName="parTxOnly" presStyleLbl="node1" presStyleIdx="2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E7DFD-2996-4DB0-A06E-12E2256703C8}" type="pres">
      <dgm:prSet presAssocID="{8DDB5B4C-FEC6-4A9D-92E1-75EA5B2335C9}" presName="parTxOnlySpace" presStyleCnt="0"/>
      <dgm:spPr/>
    </dgm:pt>
    <dgm:pt modelId="{FC4F9D83-44F5-476E-B69B-C53BC37D5019}" type="pres">
      <dgm:prSet presAssocID="{8ED30E5A-E18A-4AC0-A80B-19CEE4EA04D4}" presName="parTxOnly" presStyleLbl="node1" presStyleIdx="3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294C9-BC7D-46AE-9151-A24C419D0B9A}" type="pres">
      <dgm:prSet presAssocID="{BB94E6C1-0ACE-4018-9C33-C5C9996A3F8F}" presName="parTxOnlySpace" presStyleCnt="0"/>
      <dgm:spPr/>
    </dgm:pt>
    <dgm:pt modelId="{77F42338-2477-400A-9FF2-630EAD0C5B28}" type="pres">
      <dgm:prSet presAssocID="{034D0A34-7392-43EB-B867-4E0F0E3F2E23}" presName="parTxOnly" presStyleLbl="node1" presStyleIdx="4" presStyleCnt="5" custLinFactY="-2315" custLinFactNeighborX="17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16889F-2149-410B-B375-0A632E993C80}" srcId="{98D1CDDE-BCD6-43FD-B955-BFF1CA3BC26E}" destId="{78ABCCC2-2886-47FD-B93F-C0DCE052F49F}" srcOrd="1" destOrd="0" parTransId="{A2AD08C9-4AD4-4A9D-9D97-18139BD11F06}" sibTransId="{C07BC28D-7A06-4D5E-AC5C-3E7BD7A08A31}"/>
    <dgm:cxn modelId="{A354A7EA-99C3-4E65-86E8-4EADD903C908}" type="presOf" srcId="{F44BC199-3ED3-4168-8CFD-E422EB30FF90}" destId="{554DF245-F78C-4528-8FBB-9383077BB650}" srcOrd="0" destOrd="0" presId="urn:microsoft.com/office/officeart/2005/8/layout/chevron1"/>
    <dgm:cxn modelId="{872C7D70-E8CF-49A9-854D-B0AF17D61C9C}" srcId="{98D1CDDE-BCD6-43FD-B955-BFF1CA3BC26E}" destId="{8ED30E5A-E18A-4AC0-A80B-19CEE4EA04D4}" srcOrd="3" destOrd="0" parTransId="{6D346016-6D5A-4F47-8F49-1BC5495D50C7}" sibTransId="{BB94E6C1-0ACE-4018-9C33-C5C9996A3F8F}"/>
    <dgm:cxn modelId="{5B87A758-A829-4D8A-A450-FAD4FFE13BBA}" type="presOf" srcId="{78ABCCC2-2886-47FD-B93F-C0DCE052F49F}" destId="{519E0C63-CE8A-4FC3-9149-8DF7F5775026}" srcOrd="0" destOrd="0" presId="urn:microsoft.com/office/officeart/2005/8/layout/chevron1"/>
    <dgm:cxn modelId="{8285343D-B57D-481D-ACBE-66542486D9EA}" type="presOf" srcId="{8ED30E5A-E18A-4AC0-A80B-19CEE4EA04D4}" destId="{FC4F9D83-44F5-476E-B69B-C53BC37D5019}" srcOrd="0" destOrd="0" presId="urn:microsoft.com/office/officeart/2005/8/layout/chevron1"/>
    <dgm:cxn modelId="{8BB714F2-1E26-4024-8B21-B7CF9E574BC9}" type="presOf" srcId="{98D1CDDE-BCD6-43FD-B955-BFF1CA3BC26E}" destId="{FA21DA1D-B79B-414A-BAA2-80B3360D140B}" srcOrd="0" destOrd="0" presId="urn:microsoft.com/office/officeart/2005/8/layout/chevron1"/>
    <dgm:cxn modelId="{1809D10A-0F5E-4EB6-8655-3412E67D2607}" srcId="{98D1CDDE-BCD6-43FD-B955-BFF1CA3BC26E}" destId="{F44BC199-3ED3-4168-8CFD-E422EB30FF90}" srcOrd="2" destOrd="0" parTransId="{B4D405D0-6929-44B1-B470-2EAF06FE1381}" sibTransId="{8DDB5B4C-FEC6-4A9D-92E1-75EA5B2335C9}"/>
    <dgm:cxn modelId="{C66F7A68-2547-4ADE-A918-95734B8ACF8C}" srcId="{98D1CDDE-BCD6-43FD-B955-BFF1CA3BC26E}" destId="{034D0A34-7392-43EB-B867-4E0F0E3F2E23}" srcOrd="4" destOrd="0" parTransId="{5CA9AF79-3AFB-4129-A1C5-91607DE21CD3}" sibTransId="{1C7B6CC0-8ECB-449B-B07A-D8C4B81F5AB4}"/>
    <dgm:cxn modelId="{599286FC-0E8D-44DF-AF84-3BBFF180B228}" type="presOf" srcId="{034D0A34-7392-43EB-B867-4E0F0E3F2E23}" destId="{77F42338-2477-400A-9FF2-630EAD0C5B28}" srcOrd="0" destOrd="0" presId="urn:microsoft.com/office/officeart/2005/8/layout/chevron1"/>
    <dgm:cxn modelId="{F88E6F86-FCD1-4900-BCE6-376D1228E667}" srcId="{98D1CDDE-BCD6-43FD-B955-BFF1CA3BC26E}" destId="{3DCCE377-E593-46CA-AA43-7AD4FB5416EE}" srcOrd="0" destOrd="0" parTransId="{34D26933-1C2A-4168-9843-4D652183BBB7}" sibTransId="{E59DA2EF-2711-4CED-8DE8-BDFFC790E565}"/>
    <dgm:cxn modelId="{9FF2BE2A-3420-4EDF-965C-2AD6AAFFC807}" type="presOf" srcId="{3DCCE377-E593-46CA-AA43-7AD4FB5416EE}" destId="{05BB9833-9BAC-4FB4-80CE-910F2CF6BD79}" srcOrd="0" destOrd="0" presId="urn:microsoft.com/office/officeart/2005/8/layout/chevron1"/>
    <dgm:cxn modelId="{9C82AA4D-6AF3-41F7-AAFC-F7375E0BA2DE}" type="presParOf" srcId="{FA21DA1D-B79B-414A-BAA2-80B3360D140B}" destId="{05BB9833-9BAC-4FB4-80CE-910F2CF6BD79}" srcOrd="0" destOrd="0" presId="urn:microsoft.com/office/officeart/2005/8/layout/chevron1"/>
    <dgm:cxn modelId="{267C83C9-9CA4-41BB-97E2-8B94A3D8121D}" type="presParOf" srcId="{FA21DA1D-B79B-414A-BAA2-80B3360D140B}" destId="{7B82852A-0C9A-43DF-8E61-FE7FE9F202FD}" srcOrd="1" destOrd="0" presId="urn:microsoft.com/office/officeart/2005/8/layout/chevron1"/>
    <dgm:cxn modelId="{507E27DE-C9A3-45EF-B22D-058E2CD8EE8F}" type="presParOf" srcId="{FA21DA1D-B79B-414A-BAA2-80B3360D140B}" destId="{519E0C63-CE8A-4FC3-9149-8DF7F5775026}" srcOrd="2" destOrd="0" presId="urn:microsoft.com/office/officeart/2005/8/layout/chevron1"/>
    <dgm:cxn modelId="{DE37E9E5-395D-4629-BAE1-885323920C10}" type="presParOf" srcId="{FA21DA1D-B79B-414A-BAA2-80B3360D140B}" destId="{9F96551E-8AC0-4093-8A2B-CD0C3670AD9A}" srcOrd="3" destOrd="0" presId="urn:microsoft.com/office/officeart/2005/8/layout/chevron1"/>
    <dgm:cxn modelId="{2154E19B-1BF9-4340-A6C2-498985F620E5}" type="presParOf" srcId="{FA21DA1D-B79B-414A-BAA2-80B3360D140B}" destId="{554DF245-F78C-4528-8FBB-9383077BB650}" srcOrd="4" destOrd="0" presId="urn:microsoft.com/office/officeart/2005/8/layout/chevron1"/>
    <dgm:cxn modelId="{636DBE8B-0B25-4201-AB2C-D82D655B6216}" type="presParOf" srcId="{FA21DA1D-B79B-414A-BAA2-80B3360D140B}" destId="{1FBE7DFD-2996-4DB0-A06E-12E2256703C8}" srcOrd="5" destOrd="0" presId="urn:microsoft.com/office/officeart/2005/8/layout/chevron1"/>
    <dgm:cxn modelId="{B3446996-54D7-43A5-AEBF-5F0ACF251ACA}" type="presParOf" srcId="{FA21DA1D-B79B-414A-BAA2-80B3360D140B}" destId="{FC4F9D83-44F5-476E-B69B-C53BC37D5019}" srcOrd="6" destOrd="0" presId="urn:microsoft.com/office/officeart/2005/8/layout/chevron1"/>
    <dgm:cxn modelId="{E5BB983A-5D1D-4C33-8709-2932045DB718}" type="presParOf" srcId="{FA21DA1D-B79B-414A-BAA2-80B3360D140B}" destId="{265294C9-BC7D-46AE-9151-A24C419D0B9A}" srcOrd="7" destOrd="0" presId="urn:microsoft.com/office/officeart/2005/8/layout/chevron1"/>
    <dgm:cxn modelId="{8BF3A2C4-F06B-41EE-BC27-CB2BFD2E3DE6}" type="presParOf" srcId="{FA21DA1D-B79B-414A-BAA2-80B3360D140B}" destId="{77F42338-2477-400A-9FF2-630EAD0C5B2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8D1CDDE-BCD6-43FD-B955-BFF1CA3BC2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CCE377-E593-46CA-AA43-7AD4FB5416EE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Ønske</a:t>
          </a:r>
          <a:endParaRPr lang="en-US" sz="2000" dirty="0"/>
        </a:p>
      </dgm:t>
    </dgm:pt>
    <dgm:pt modelId="{34D26933-1C2A-4168-9843-4D652183BBB7}" type="parTrans" cxnId="{F88E6F86-FCD1-4900-BCE6-376D1228E667}">
      <dgm:prSet/>
      <dgm:spPr/>
      <dgm:t>
        <a:bodyPr/>
        <a:lstStyle/>
        <a:p>
          <a:endParaRPr lang="en-US"/>
        </a:p>
      </dgm:t>
    </dgm:pt>
    <dgm:pt modelId="{E59DA2EF-2711-4CED-8DE8-BDFFC790E565}" type="sibTrans" cxnId="{F88E6F86-FCD1-4900-BCE6-376D1228E667}">
      <dgm:prSet/>
      <dgm:spPr/>
      <dgm:t>
        <a:bodyPr/>
        <a:lstStyle/>
        <a:p>
          <a:endParaRPr lang="en-US"/>
        </a:p>
      </dgm:t>
    </dgm:pt>
    <dgm:pt modelId="{F44BC199-3ED3-4168-8CFD-E422EB30FF9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Vurdering</a:t>
          </a:r>
          <a:endParaRPr lang="en-US" sz="2000" dirty="0"/>
        </a:p>
      </dgm:t>
    </dgm:pt>
    <dgm:pt modelId="{B4D405D0-6929-44B1-B470-2EAF06FE1381}" type="parTrans" cxnId="{1809D10A-0F5E-4EB6-8655-3412E67D2607}">
      <dgm:prSet/>
      <dgm:spPr/>
      <dgm:t>
        <a:bodyPr/>
        <a:lstStyle/>
        <a:p>
          <a:endParaRPr lang="en-US"/>
        </a:p>
      </dgm:t>
    </dgm:pt>
    <dgm:pt modelId="{8DDB5B4C-FEC6-4A9D-92E1-75EA5B2335C9}" type="sibTrans" cxnId="{1809D10A-0F5E-4EB6-8655-3412E67D2607}">
      <dgm:prSet/>
      <dgm:spPr/>
      <dgm:t>
        <a:bodyPr/>
        <a:lstStyle/>
        <a:p>
          <a:endParaRPr lang="en-US"/>
        </a:p>
      </dgm:t>
    </dgm:pt>
    <dgm:pt modelId="{8ED30E5A-E18A-4AC0-A80B-19CEE4EA04D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Beslutning</a:t>
          </a:r>
          <a:endParaRPr lang="en-US" sz="2000" dirty="0"/>
        </a:p>
      </dgm:t>
    </dgm:pt>
    <dgm:pt modelId="{6D346016-6D5A-4F47-8F49-1BC5495D50C7}" type="parTrans" cxnId="{872C7D70-E8CF-49A9-854D-B0AF17D61C9C}">
      <dgm:prSet/>
      <dgm:spPr/>
      <dgm:t>
        <a:bodyPr/>
        <a:lstStyle/>
        <a:p>
          <a:endParaRPr lang="en-US"/>
        </a:p>
      </dgm:t>
    </dgm:pt>
    <dgm:pt modelId="{BB94E6C1-0ACE-4018-9C33-C5C9996A3F8F}" type="sibTrans" cxnId="{872C7D70-E8CF-49A9-854D-B0AF17D61C9C}">
      <dgm:prSet/>
      <dgm:spPr/>
      <dgm:t>
        <a:bodyPr/>
        <a:lstStyle/>
        <a:p>
          <a:endParaRPr lang="en-US"/>
        </a:p>
      </dgm:t>
    </dgm:pt>
    <dgm:pt modelId="{034D0A34-7392-43EB-B867-4E0F0E3F2E2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Implemen-tering</a:t>
          </a:r>
          <a:endParaRPr lang="en-US" sz="2000" dirty="0"/>
        </a:p>
      </dgm:t>
    </dgm:pt>
    <dgm:pt modelId="{5CA9AF79-3AFB-4129-A1C5-91607DE21CD3}" type="parTrans" cxnId="{C66F7A68-2547-4ADE-A918-95734B8ACF8C}">
      <dgm:prSet/>
      <dgm:spPr/>
      <dgm:t>
        <a:bodyPr/>
        <a:lstStyle/>
        <a:p>
          <a:endParaRPr lang="en-US"/>
        </a:p>
      </dgm:t>
    </dgm:pt>
    <dgm:pt modelId="{1C7B6CC0-8ECB-449B-B07A-D8C4B81F5AB4}" type="sibTrans" cxnId="{C66F7A68-2547-4ADE-A918-95734B8ACF8C}">
      <dgm:prSet/>
      <dgm:spPr/>
      <dgm:t>
        <a:bodyPr/>
        <a:lstStyle/>
        <a:p>
          <a:endParaRPr lang="en-US"/>
        </a:p>
      </dgm:t>
    </dgm:pt>
    <dgm:pt modelId="{78ABCCC2-2886-47FD-B93F-C0DCE052F49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Veiledning</a:t>
          </a:r>
          <a:endParaRPr lang="en-US" sz="2000" dirty="0"/>
        </a:p>
      </dgm:t>
    </dgm:pt>
    <dgm:pt modelId="{A2AD08C9-4AD4-4A9D-9D97-18139BD11F06}" type="parTrans" cxnId="{7716889F-2149-410B-B375-0A632E993C80}">
      <dgm:prSet/>
      <dgm:spPr/>
      <dgm:t>
        <a:bodyPr/>
        <a:lstStyle/>
        <a:p>
          <a:endParaRPr lang="en-US"/>
        </a:p>
      </dgm:t>
    </dgm:pt>
    <dgm:pt modelId="{C07BC28D-7A06-4D5E-AC5C-3E7BD7A08A31}" type="sibTrans" cxnId="{7716889F-2149-410B-B375-0A632E993C80}">
      <dgm:prSet/>
      <dgm:spPr/>
      <dgm:t>
        <a:bodyPr/>
        <a:lstStyle/>
        <a:p>
          <a:endParaRPr lang="en-US"/>
        </a:p>
      </dgm:t>
    </dgm:pt>
    <dgm:pt modelId="{FA21DA1D-B79B-414A-BAA2-80B3360D140B}" type="pres">
      <dgm:prSet presAssocID="{98D1CDDE-BCD6-43FD-B955-BFF1CA3BC26E}" presName="Name0" presStyleCnt="0">
        <dgm:presLayoutVars>
          <dgm:dir/>
          <dgm:animLvl val="lvl"/>
          <dgm:resizeHandles val="exact"/>
        </dgm:presLayoutVars>
      </dgm:prSet>
      <dgm:spPr/>
    </dgm:pt>
    <dgm:pt modelId="{05BB9833-9BAC-4FB4-80CE-910F2CF6BD79}" type="pres">
      <dgm:prSet presAssocID="{3DCCE377-E593-46CA-AA43-7AD4FB5416EE}" presName="parTxOnly" presStyleLbl="node1" presStyleIdx="0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2852A-0C9A-43DF-8E61-FE7FE9F202FD}" type="pres">
      <dgm:prSet presAssocID="{E59DA2EF-2711-4CED-8DE8-BDFFC790E565}" presName="parTxOnlySpace" presStyleCnt="0"/>
      <dgm:spPr/>
    </dgm:pt>
    <dgm:pt modelId="{519E0C63-CE8A-4FC3-9149-8DF7F5775026}" type="pres">
      <dgm:prSet presAssocID="{78ABCCC2-2886-47FD-B93F-C0DCE052F49F}" presName="parTxOnly" presStyleLbl="node1" presStyleIdx="1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6551E-8AC0-4093-8A2B-CD0C3670AD9A}" type="pres">
      <dgm:prSet presAssocID="{C07BC28D-7A06-4D5E-AC5C-3E7BD7A08A31}" presName="parTxOnlySpace" presStyleCnt="0"/>
      <dgm:spPr/>
    </dgm:pt>
    <dgm:pt modelId="{554DF245-F78C-4528-8FBB-9383077BB650}" type="pres">
      <dgm:prSet presAssocID="{F44BC199-3ED3-4168-8CFD-E422EB30FF90}" presName="parTxOnly" presStyleLbl="node1" presStyleIdx="2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E7DFD-2996-4DB0-A06E-12E2256703C8}" type="pres">
      <dgm:prSet presAssocID="{8DDB5B4C-FEC6-4A9D-92E1-75EA5B2335C9}" presName="parTxOnlySpace" presStyleCnt="0"/>
      <dgm:spPr/>
    </dgm:pt>
    <dgm:pt modelId="{FC4F9D83-44F5-476E-B69B-C53BC37D5019}" type="pres">
      <dgm:prSet presAssocID="{8ED30E5A-E18A-4AC0-A80B-19CEE4EA04D4}" presName="parTxOnly" presStyleLbl="node1" presStyleIdx="3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294C9-BC7D-46AE-9151-A24C419D0B9A}" type="pres">
      <dgm:prSet presAssocID="{BB94E6C1-0ACE-4018-9C33-C5C9996A3F8F}" presName="parTxOnlySpace" presStyleCnt="0"/>
      <dgm:spPr/>
    </dgm:pt>
    <dgm:pt modelId="{77F42338-2477-400A-9FF2-630EAD0C5B28}" type="pres">
      <dgm:prSet presAssocID="{034D0A34-7392-43EB-B867-4E0F0E3F2E23}" presName="parTxOnly" presStyleLbl="node1" presStyleIdx="4" presStyleCnt="5" custLinFactY="-2315" custLinFactNeighborX="17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16889F-2149-410B-B375-0A632E993C80}" srcId="{98D1CDDE-BCD6-43FD-B955-BFF1CA3BC26E}" destId="{78ABCCC2-2886-47FD-B93F-C0DCE052F49F}" srcOrd="1" destOrd="0" parTransId="{A2AD08C9-4AD4-4A9D-9D97-18139BD11F06}" sibTransId="{C07BC28D-7A06-4D5E-AC5C-3E7BD7A08A31}"/>
    <dgm:cxn modelId="{A354A7EA-99C3-4E65-86E8-4EADD903C908}" type="presOf" srcId="{F44BC199-3ED3-4168-8CFD-E422EB30FF90}" destId="{554DF245-F78C-4528-8FBB-9383077BB650}" srcOrd="0" destOrd="0" presId="urn:microsoft.com/office/officeart/2005/8/layout/chevron1"/>
    <dgm:cxn modelId="{872C7D70-E8CF-49A9-854D-B0AF17D61C9C}" srcId="{98D1CDDE-BCD6-43FD-B955-BFF1CA3BC26E}" destId="{8ED30E5A-E18A-4AC0-A80B-19CEE4EA04D4}" srcOrd="3" destOrd="0" parTransId="{6D346016-6D5A-4F47-8F49-1BC5495D50C7}" sibTransId="{BB94E6C1-0ACE-4018-9C33-C5C9996A3F8F}"/>
    <dgm:cxn modelId="{5B87A758-A829-4D8A-A450-FAD4FFE13BBA}" type="presOf" srcId="{78ABCCC2-2886-47FD-B93F-C0DCE052F49F}" destId="{519E0C63-CE8A-4FC3-9149-8DF7F5775026}" srcOrd="0" destOrd="0" presId="urn:microsoft.com/office/officeart/2005/8/layout/chevron1"/>
    <dgm:cxn modelId="{8285343D-B57D-481D-ACBE-66542486D9EA}" type="presOf" srcId="{8ED30E5A-E18A-4AC0-A80B-19CEE4EA04D4}" destId="{FC4F9D83-44F5-476E-B69B-C53BC37D5019}" srcOrd="0" destOrd="0" presId="urn:microsoft.com/office/officeart/2005/8/layout/chevron1"/>
    <dgm:cxn modelId="{8BB714F2-1E26-4024-8B21-B7CF9E574BC9}" type="presOf" srcId="{98D1CDDE-BCD6-43FD-B955-BFF1CA3BC26E}" destId="{FA21DA1D-B79B-414A-BAA2-80B3360D140B}" srcOrd="0" destOrd="0" presId="urn:microsoft.com/office/officeart/2005/8/layout/chevron1"/>
    <dgm:cxn modelId="{1809D10A-0F5E-4EB6-8655-3412E67D2607}" srcId="{98D1CDDE-BCD6-43FD-B955-BFF1CA3BC26E}" destId="{F44BC199-3ED3-4168-8CFD-E422EB30FF90}" srcOrd="2" destOrd="0" parTransId="{B4D405D0-6929-44B1-B470-2EAF06FE1381}" sibTransId="{8DDB5B4C-FEC6-4A9D-92E1-75EA5B2335C9}"/>
    <dgm:cxn modelId="{C66F7A68-2547-4ADE-A918-95734B8ACF8C}" srcId="{98D1CDDE-BCD6-43FD-B955-BFF1CA3BC26E}" destId="{034D0A34-7392-43EB-B867-4E0F0E3F2E23}" srcOrd="4" destOrd="0" parTransId="{5CA9AF79-3AFB-4129-A1C5-91607DE21CD3}" sibTransId="{1C7B6CC0-8ECB-449B-B07A-D8C4B81F5AB4}"/>
    <dgm:cxn modelId="{599286FC-0E8D-44DF-AF84-3BBFF180B228}" type="presOf" srcId="{034D0A34-7392-43EB-B867-4E0F0E3F2E23}" destId="{77F42338-2477-400A-9FF2-630EAD0C5B28}" srcOrd="0" destOrd="0" presId="urn:microsoft.com/office/officeart/2005/8/layout/chevron1"/>
    <dgm:cxn modelId="{F88E6F86-FCD1-4900-BCE6-376D1228E667}" srcId="{98D1CDDE-BCD6-43FD-B955-BFF1CA3BC26E}" destId="{3DCCE377-E593-46CA-AA43-7AD4FB5416EE}" srcOrd="0" destOrd="0" parTransId="{34D26933-1C2A-4168-9843-4D652183BBB7}" sibTransId="{E59DA2EF-2711-4CED-8DE8-BDFFC790E565}"/>
    <dgm:cxn modelId="{9FF2BE2A-3420-4EDF-965C-2AD6AAFFC807}" type="presOf" srcId="{3DCCE377-E593-46CA-AA43-7AD4FB5416EE}" destId="{05BB9833-9BAC-4FB4-80CE-910F2CF6BD79}" srcOrd="0" destOrd="0" presId="urn:microsoft.com/office/officeart/2005/8/layout/chevron1"/>
    <dgm:cxn modelId="{9C82AA4D-6AF3-41F7-AAFC-F7375E0BA2DE}" type="presParOf" srcId="{FA21DA1D-B79B-414A-BAA2-80B3360D140B}" destId="{05BB9833-9BAC-4FB4-80CE-910F2CF6BD79}" srcOrd="0" destOrd="0" presId="urn:microsoft.com/office/officeart/2005/8/layout/chevron1"/>
    <dgm:cxn modelId="{267C83C9-9CA4-41BB-97E2-8B94A3D8121D}" type="presParOf" srcId="{FA21DA1D-B79B-414A-BAA2-80B3360D140B}" destId="{7B82852A-0C9A-43DF-8E61-FE7FE9F202FD}" srcOrd="1" destOrd="0" presId="urn:microsoft.com/office/officeart/2005/8/layout/chevron1"/>
    <dgm:cxn modelId="{507E27DE-C9A3-45EF-B22D-058E2CD8EE8F}" type="presParOf" srcId="{FA21DA1D-B79B-414A-BAA2-80B3360D140B}" destId="{519E0C63-CE8A-4FC3-9149-8DF7F5775026}" srcOrd="2" destOrd="0" presId="urn:microsoft.com/office/officeart/2005/8/layout/chevron1"/>
    <dgm:cxn modelId="{DE37E9E5-395D-4629-BAE1-885323920C10}" type="presParOf" srcId="{FA21DA1D-B79B-414A-BAA2-80B3360D140B}" destId="{9F96551E-8AC0-4093-8A2B-CD0C3670AD9A}" srcOrd="3" destOrd="0" presId="urn:microsoft.com/office/officeart/2005/8/layout/chevron1"/>
    <dgm:cxn modelId="{2154E19B-1BF9-4340-A6C2-498985F620E5}" type="presParOf" srcId="{FA21DA1D-B79B-414A-BAA2-80B3360D140B}" destId="{554DF245-F78C-4528-8FBB-9383077BB650}" srcOrd="4" destOrd="0" presId="urn:microsoft.com/office/officeart/2005/8/layout/chevron1"/>
    <dgm:cxn modelId="{636DBE8B-0B25-4201-AB2C-D82D655B6216}" type="presParOf" srcId="{FA21DA1D-B79B-414A-BAA2-80B3360D140B}" destId="{1FBE7DFD-2996-4DB0-A06E-12E2256703C8}" srcOrd="5" destOrd="0" presId="urn:microsoft.com/office/officeart/2005/8/layout/chevron1"/>
    <dgm:cxn modelId="{B3446996-54D7-43A5-AEBF-5F0ACF251ACA}" type="presParOf" srcId="{FA21DA1D-B79B-414A-BAA2-80B3360D140B}" destId="{FC4F9D83-44F5-476E-B69B-C53BC37D5019}" srcOrd="6" destOrd="0" presId="urn:microsoft.com/office/officeart/2005/8/layout/chevron1"/>
    <dgm:cxn modelId="{E5BB983A-5D1D-4C33-8709-2932045DB718}" type="presParOf" srcId="{FA21DA1D-B79B-414A-BAA2-80B3360D140B}" destId="{265294C9-BC7D-46AE-9151-A24C419D0B9A}" srcOrd="7" destOrd="0" presId="urn:microsoft.com/office/officeart/2005/8/layout/chevron1"/>
    <dgm:cxn modelId="{8BF3A2C4-F06B-41EE-BC27-CB2BFD2E3DE6}" type="presParOf" srcId="{FA21DA1D-B79B-414A-BAA2-80B3360D140B}" destId="{77F42338-2477-400A-9FF2-630EAD0C5B2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98D1CDDE-BCD6-43FD-B955-BFF1CA3BC2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CCE377-E593-46CA-AA43-7AD4FB5416E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Ønske</a:t>
          </a:r>
          <a:endParaRPr lang="en-US" sz="2000" dirty="0"/>
        </a:p>
      </dgm:t>
    </dgm:pt>
    <dgm:pt modelId="{34D26933-1C2A-4168-9843-4D652183BBB7}" type="parTrans" cxnId="{F88E6F86-FCD1-4900-BCE6-376D1228E667}">
      <dgm:prSet/>
      <dgm:spPr/>
      <dgm:t>
        <a:bodyPr/>
        <a:lstStyle/>
        <a:p>
          <a:endParaRPr lang="en-US"/>
        </a:p>
      </dgm:t>
    </dgm:pt>
    <dgm:pt modelId="{E59DA2EF-2711-4CED-8DE8-BDFFC790E565}" type="sibTrans" cxnId="{F88E6F86-FCD1-4900-BCE6-376D1228E667}">
      <dgm:prSet/>
      <dgm:spPr/>
      <dgm:t>
        <a:bodyPr/>
        <a:lstStyle/>
        <a:p>
          <a:endParaRPr lang="en-US"/>
        </a:p>
      </dgm:t>
    </dgm:pt>
    <dgm:pt modelId="{F44BC199-3ED3-4168-8CFD-E422EB30FF9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Vurdering</a:t>
          </a:r>
          <a:endParaRPr lang="en-US" sz="2000" dirty="0"/>
        </a:p>
      </dgm:t>
    </dgm:pt>
    <dgm:pt modelId="{B4D405D0-6929-44B1-B470-2EAF06FE1381}" type="parTrans" cxnId="{1809D10A-0F5E-4EB6-8655-3412E67D2607}">
      <dgm:prSet/>
      <dgm:spPr/>
      <dgm:t>
        <a:bodyPr/>
        <a:lstStyle/>
        <a:p>
          <a:endParaRPr lang="en-US"/>
        </a:p>
      </dgm:t>
    </dgm:pt>
    <dgm:pt modelId="{8DDB5B4C-FEC6-4A9D-92E1-75EA5B2335C9}" type="sibTrans" cxnId="{1809D10A-0F5E-4EB6-8655-3412E67D2607}">
      <dgm:prSet/>
      <dgm:spPr/>
      <dgm:t>
        <a:bodyPr/>
        <a:lstStyle/>
        <a:p>
          <a:endParaRPr lang="en-US"/>
        </a:p>
      </dgm:t>
    </dgm:pt>
    <dgm:pt modelId="{8ED30E5A-E18A-4AC0-A80B-19CEE4EA04D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Beslutning</a:t>
          </a:r>
          <a:endParaRPr lang="en-US" sz="2000" dirty="0"/>
        </a:p>
      </dgm:t>
    </dgm:pt>
    <dgm:pt modelId="{6D346016-6D5A-4F47-8F49-1BC5495D50C7}" type="parTrans" cxnId="{872C7D70-E8CF-49A9-854D-B0AF17D61C9C}">
      <dgm:prSet/>
      <dgm:spPr/>
      <dgm:t>
        <a:bodyPr/>
        <a:lstStyle/>
        <a:p>
          <a:endParaRPr lang="en-US"/>
        </a:p>
      </dgm:t>
    </dgm:pt>
    <dgm:pt modelId="{BB94E6C1-0ACE-4018-9C33-C5C9996A3F8F}" type="sibTrans" cxnId="{872C7D70-E8CF-49A9-854D-B0AF17D61C9C}">
      <dgm:prSet/>
      <dgm:spPr/>
      <dgm:t>
        <a:bodyPr/>
        <a:lstStyle/>
        <a:p>
          <a:endParaRPr lang="en-US"/>
        </a:p>
      </dgm:t>
    </dgm:pt>
    <dgm:pt modelId="{034D0A34-7392-43EB-B867-4E0F0E3F2E2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Implemen-tering</a:t>
          </a:r>
          <a:endParaRPr lang="en-US" sz="2000" dirty="0"/>
        </a:p>
      </dgm:t>
    </dgm:pt>
    <dgm:pt modelId="{5CA9AF79-3AFB-4129-A1C5-91607DE21CD3}" type="parTrans" cxnId="{C66F7A68-2547-4ADE-A918-95734B8ACF8C}">
      <dgm:prSet/>
      <dgm:spPr/>
      <dgm:t>
        <a:bodyPr/>
        <a:lstStyle/>
        <a:p>
          <a:endParaRPr lang="en-US"/>
        </a:p>
      </dgm:t>
    </dgm:pt>
    <dgm:pt modelId="{1C7B6CC0-8ECB-449B-B07A-D8C4B81F5AB4}" type="sibTrans" cxnId="{C66F7A68-2547-4ADE-A918-95734B8ACF8C}">
      <dgm:prSet/>
      <dgm:spPr/>
      <dgm:t>
        <a:bodyPr/>
        <a:lstStyle/>
        <a:p>
          <a:endParaRPr lang="en-US"/>
        </a:p>
      </dgm:t>
    </dgm:pt>
    <dgm:pt modelId="{78ABCCC2-2886-47FD-B93F-C0DCE052F49F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Veiledning</a:t>
          </a:r>
          <a:endParaRPr lang="en-US" sz="2000" dirty="0"/>
        </a:p>
      </dgm:t>
    </dgm:pt>
    <dgm:pt modelId="{A2AD08C9-4AD4-4A9D-9D97-18139BD11F06}" type="parTrans" cxnId="{7716889F-2149-410B-B375-0A632E993C80}">
      <dgm:prSet/>
      <dgm:spPr/>
      <dgm:t>
        <a:bodyPr/>
        <a:lstStyle/>
        <a:p>
          <a:endParaRPr lang="en-US"/>
        </a:p>
      </dgm:t>
    </dgm:pt>
    <dgm:pt modelId="{C07BC28D-7A06-4D5E-AC5C-3E7BD7A08A31}" type="sibTrans" cxnId="{7716889F-2149-410B-B375-0A632E993C80}">
      <dgm:prSet/>
      <dgm:spPr/>
      <dgm:t>
        <a:bodyPr/>
        <a:lstStyle/>
        <a:p>
          <a:endParaRPr lang="en-US"/>
        </a:p>
      </dgm:t>
    </dgm:pt>
    <dgm:pt modelId="{FA21DA1D-B79B-414A-BAA2-80B3360D140B}" type="pres">
      <dgm:prSet presAssocID="{98D1CDDE-BCD6-43FD-B955-BFF1CA3BC26E}" presName="Name0" presStyleCnt="0">
        <dgm:presLayoutVars>
          <dgm:dir/>
          <dgm:animLvl val="lvl"/>
          <dgm:resizeHandles val="exact"/>
        </dgm:presLayoutVars>
      </dgm:prSet>
      <dgm:spPr/>
    </dgm:pt>
    <dgm:pt modelId="{05BB9833-9BAC-4FB4-80CE-910F2CF6BD79}" type="pres">
      <dgm:prSet presAssocID="{3DCCE377-E593-46CA-AA43-7AD4FB5416EE}" presName="parTxOnly" presStyleLbl="node1" presStyleIdx="0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2852A-0C9A-43DF-8E61-FE7FE9F202FD}" type="pres">
      <dgm:prSet presAssocID="{E59DA2EF-2711-4CED-8DE8-BDFFC790E565}" presName="parTxOnlySpace" presStyleCnt="0"/>
      <dgm:spPr/>
    </dgm:pt>
    <dgm:pt modelId="{519E0C63-CE8A-4FC3-9149-8DF7F5775026}" type="pres">
      <dgm:prSet presAssocID="{78ABCCC2-2886-47FD-B93F-C0DCE052F49F}" presName="parTxOnly" presStyleLbl="node1" presStyleIdx="1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6551E-8AC0-4093-8A2B-CD0C3670AD9A}" type="pres">
      <dgm:prSet presAssocID="{C07BC28D-7A06-4D5E-AC5C-3E7BD7A08A31}" presName="parTxOnlySpace" presStyleCnt="0"/>
      <dgm:spPr/>
    </dgm:pt>
    <dgm:pt modelId="{554DF245-F78C-4528-8FBB-9383077BB650}" type="pres">
      <dgm:prSet presAssocID="{F44BC199-3ED3-4168-8CFD-E422EB30FF90}" presName="parTxOnly" presStyleLbl="node1" presStyleIdx="2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E7DFD-2996-4DB0-A06E-12E2256703C8}" type="pres">
      <dgm:prSet presAssocID="{8DDB5B4C-FEC6-4A9D-92E1-75EA5B2335C9}" presName="parTxOnlySpace" presStyleCnt="0"/>
      <dgm:spPr/>
    </dgm:pt>
    <dgm:pt modelId="{FC4F9D83-44F5-476E-B69B-C53BC37D5019}" type="pres">
      <dgm:prSet presAssocID="{8ED30E5A-E18A-4AC0-A80B-19CEE4EA04D4}" presName="parTxOnly" presStyleLbl="node1" presStyleIdx="3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294C9-BC7D-46AE-9151-A24C419D0B9A}" type="pres">
      <dgm:prSet presAssocID="{BB94E6C1-0ACE-4018-9C33-C5C9996A3F8F}" presName="parTxOnlySpace" presStyleCnt="0"/>
      <dgm:spPr/>
    </dgm:pt>
    <dgm:pt modelId="{77F42338-2477-400A-9FF2-630EAD0C5B28}" type="pres">
      <dgm:prSet presAssocID="{034D0A34-7392-43EB-B867-4E0F0E3F2E23}" presName="parTxOnly" presStyleLbl="node1" presStyleIdx="4" presStyleCnt="5" custLinFactY="-2315" custLinFactNeighborX="17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16889F-2149-410B-B375-0A632E993C80}" srcId="{98D1CDDE-BCD6-43FD-B955-BFF1CA3BC26E}" destId="{78ABCCC2-2886-47FD-B93F-C0DCE052F49F}" srcOrd="1" destOrd="0" parTransId="{A2AD08C9-4AD4-4A9D-9D97-18139BD11F06}" sibTransId="{C07BC28D-7A06-4D5E-AC5C-3E7BD7A08A31}"/>
    <dgm:cxn modelId="{A354A7EA-99C3-4E65-86E8-4EADD903C908}" type="presOf" srcId="{F44BC199-3ED3-4168-8CFD-E422EB30FF90}" destId="{554DF245-F78C-4528-8FBB-9383077BB650}" srcOrd="0" destOrd="0" presId="urn:microsoft.com/office/officeart/2005/8/layout/chevron1"/>
    <dgm:cxn modelId="{872C7D70-E8CF-49A9-854D-B0AF17D61C9C}" srcId="{98D1CDDE-BCD6-43FD-B955-BFF1CA3BC26E}" destId="{8ED30E5A-E18A-4AC0-A80B-19CEE4EA04D4}" srcOrd="3" destOrd="0" parTransId="{6D346016-6D5A-4F47-8F49-1BC5495D50C7}" sibTransId="{BB94E6C1-0ACE-4018-9C33-C5C9996A3F8F}"/>
    <dgm:cxn modelId="{5B87A758-A829-4D8A-A450-FAD4FFE13BBA}" type="presOf" srcId="{78ABCCC2-2886-47FD-B93F-C0DCE052F49F}" destId="{519E0C63-CE8A-4FC3-9149-8DF7F5775026}" srcOrd="0" destOrd="0" presId="urn:microsoft.com/office/officeart/2005/8/layout/chevron1"/>
    <dgm:cxn modelId="{8285343D-B57D-481D-ACBE-66542486D9EA}" type="presOf" srcId="{8ED30E5A-E18A-4AC0-A80B-19CEE4EA04D4}" destId="{FC4F9D83-44F5-476E-B69B-C53BC37D5019}" srcOrd="0" destOrd="0" presId="urn:microsoft.com/office/officeart/2005/8/layout/chevron1"/>
    <dgm:cxn modelId="{8BB714F2-1E26-4024-8B21-B7CF9E574BC9}" type="presOf" srcId="{98D1CDDE-BCD6-43FD-B955-BFF1CA3BC26E}" destId="{FA21DA1D-B79B-414A-BAA2-80B3360D140B}" srcOrd="0" destOrd="0" presId="urn:microsoft.com/office/officeart/2005/8/layout/chevron1"/>
    <dgm:cxn modelId="{1809D10A-0F5E-4EB6-8655-3412E67D2607}" srcId="{98D1CDDE-BCD6-43FD-B955-BFF1CA3BC26E}" destId="{F44BC199-3ED3-4168-8CFD-E422EB30FF90}" srcOrd="2" destOrd="0" parTransId="{B4D405D0-6929-44B1-B470-2EAF06FE1381}" sibTransId="{8DDB5B4C-FEC6-4A9D-92E1-75EA5B2335C9}"/>
    <dgm:cxn modelId="{C66F7A68-2547-4ADE-A918-95734B8ACF8C}" srcId="{98D1CDDE-BCD6-43FD-B955-BFF1CA3BC26E}" destId="{034D0A34-7392-43EB-B867-4E0F0E3F2E23}" srcOrd="4" destOrd="0" parTransId="{5CA9AF79-3AFB-4129-A1C5-91607DE21CD3}" sibTransId="{1C7B6CC0-8ECB-449B-B07A-D8C4B81F5AB4}"/>
    <dgm:cxn modelId="{599286FC-0E8D-44DF-AF84-3BBFF180B228}" type="presOf" srcId="{034D0A34-7392-43EB-B867-4E0F0E3F2E23}" destId="{77F42338-2477-400A-9FF2-630EAD0C5B28}" srcOrd="0" destOrd="0" presId="urn:microsoft.com/office/officeart/2005/8/layout/chevron1"/>
    <dgm:cxn modelId="{F88E6F86-FCD1-4900-BCE6-376D1228E667}" srcId="{98D1CDDE-BCD6-43FD-B955-BFF1CA3BC26E}" destId="{3DCCE377-E593-46CA-AA43-7AD4FB5416EE}" srcOrd="0" destOrd="0" parTransId="{34D26933-1C2A-4168-9843-4D652183BBB7}" sibTransId="{E59DA2EF-2711-4CED-8DE8-BDFFC790E565}"/>
    <dgm:cxn modelId="{9FF2BE2A-3420-4EDF-965C-2AD6AAFFC807}" type="presOf" srcId="{3DCCE377-E593-46CA-AA43-7AD4FB5416EE}" destId="{05BB9833-9BAC-4FB4-80CE-910F2CF6BD79}" srcOrd="0" destOrd="0" presId="urn:microsoft.com/office/officeart/2005/8/layout/chevron1"/>
    <dgm:cxn modelId="{9C82AA4D-6AF3-41F7-AAFC-F7375E0BA2DE}" type="presParOf" srcId="{FA21DA1D-B79B-414A-BAA2-80B3360D140B}" destId="{05BB9833-9BAC-4FB4-80CE-910F2CF6BD79}" srcOrd="0" destOrd="0" presId="urn:microsoft.com/office/officeart/2005/8/layout/chevron1"/>
    <dgm:cxn modelId="{267C83C9-9CA4-41BB-97E2-8B94A3D8121D}" type="presParOf" srcId="{FA21DA1D-B79B-414A-BAA2-80B3360D140B}" destId="{7B82852A-0C9A-43DF-8E61-FE7FE9F202FD}" srcOrd="1" destOrd="0" presId="urn:microsoft.com/office/officeart/2005/8/layout/chevron1"/>
    <dgm:cxn modelId="{507E27DE-C9A3-45EF-B22D-058E2CD8EE8F}" type="presParOf" srcId="{FA21DA1D-B79B-414A-BAA2-80B3360D140B}" destId="{519E0C63-CE8A-4FC3-9149-8DF7F5775026}" srcOrd="2" destOrd="0" presId="urn:microsoft.com/office/officeart/2005/8/layout/chevron1"/>
    <dgm:cxn modelId="{DE37E9E5-395D-4629-BAE1-885323920C10}" type="presParOf" srcId="{FA21DA1D-B79B-414A-BAA2-80B3360D140B}" destId="{9F96551E-8AC0-4093-8A2B-CD0C3670AD9A}" srcOrd="3" destOrd="0" presId="urn:microsoft.com/office/officeart/2005/8/layout/chevron1"/>
    <dgm:cxn modelId="{2154E19B-1BF9-4340-A6C2-498985F620E5}" type="presParOf" srcId="{FA21DA1D-B79B-414A-BAA2-80B3360D140B}" destId="{554DF245-F78C-4528-8FBB-9383077BB650}" srcOrd="4" destOrd="0" presId="urn:microsoft.com/office/officeart/2005/8/layout/chevron1"/>
    <dgm:cxn modelId="{636DBE8B-0B25-4201-AB2C-D82D655B6216}" type="presParOf" srcId="{FA21DA1D-B79B-414A-BAA2-80B3360D140B}" destId="{1FBE7DFD-2996-4DB0-A06E-12E2256703C8}" srcOrd="5" destOrd="0" presId="urn:microsoft.com/office/officeart/2005/8/layout/chevron1"/>
    <dgm:cxn modelId="{B3446996-54D7-43A5-AEBF-5F0ACF251ACA}" type="presParOf" srcId="{FA21DA1D-B79B-414A-BAA2-80B3360D140B}" destId="{FC4F9D83-44F5-476E-B69B-C53BC37D5019}" srcOrd="6" destOrd="0" presId="urn:microsoft.com/office/officeart/2005/8/layout/chevron1"/>
    <dgm:cxn modelId="{E5BB983A-5D1D-4C33-8709-2932045DB718}" type="presParOf" srcId="{FA21DA1D-B79B-414A-BAA2-80B3360D140B}" destId="{265294C9-BC7D-46AE-9151-A24C419D0B9A}" srcOrd="7" destOrd="0" presId="urn:microsoft.com/office/officeart/2005/8/layout/chevron1"/>
    <dgm:cxn modelId="{8BF3A2C4-F06B-41EE-BC27-CB2BFD2E3DE6}" type="presParOf" srcId="{FA21DA1D-B79B-414A-BAA2-80B3360D140B}" destId="{77F42338-2477-400A-9FF2-630EAD0C5B2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98D1CDDE-BCD6-43FD-B955-BFF1CA3BC2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CCE377-E593-46CA-AA43-7AD4FB5416E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Ønske</a:t>
          </a:r>
          <a:endParaRPr lang="en-US" sz="2000" dirty="0"/>
        </a:p>
      </dgm:t>
    </dgm:pt>
    <dgm:pt modelId="{34D26933-1C2A-4168-9843-4D652183BBB7}" type="parTrans" cxnId="{F88E6F86-FCD1-4900-BCE6-376D1228E667}">
      <dgm:prSet/>
      <dgm:spPr/>
      <dgm:t>
        <a:bodyPr/>
        <a:lstStyle/>
        <a:p>
          <a:endParaRPr lang="en-US"/>
        </a:p>
      </dgm:t>
    </dgm:pt>
    <dgm:pt modelId="{E59DA2EF-2711-4CED-8DE8-BDFFC790E565}" type="sibTrans" cxnId="{F88E6F86-FCD1-4900-BCE6-376D1228E667}">
      <dgm:prSet/>
      <dgm:spPr/>
      <dgm:t>
        <a:bodyPr/>
        <a:lstStyle/>
        <a:p>
          <a:endParaRPr lang="en-US"/>
        </a:p>
      </dgm:t>
    </dgm:pt>
    <dgm:pt modelId="{F44BC199-3ED3-4168-8CFD-E422EB30FF90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Vurdering</a:t>
          </a:r>
          <a:endParaRPr lang="en-US" sz="2000" dirty="0"/>
        </a:p>
      </dgm:t>
    </dgm:pt>
    <dgm:pt modelId="{B4D405D0-6929-44B1-B470-2EAF06FE1381}" type="parTrans" cxnId="{1809D10A-0F5E-4EB6-8655-3412E67D2607}">
      <dgm:prSet/>
      <dgm:spPr/>
      <dgm:t>
        <a:bodyPr/>
        <a:lstStyle/>
        <a:p>
          <a:endParaRPr lang="en-US"/>
        </a:p>
      </dgm:t>
    </dgm:pt>
    <dgm:pt modelId="{8DDB5B4C-FEC6-4A9D-92E1-75EA5B2335C9}" type="sibTrans" cxnId="{1809D10A-0F5E-4EB6-8655-3412E67D2607}">
      <dgm:prSet/>
      <dgm:spPr/>
      <dgm:t>
        <a:bodyPr/>
        <a:lstStyle/>
        <a:p>
          <a:endParaRPr lang="en-US"/>
        </a:p>
      </dgm:t>
    </dgm:pt>
    <dgm:pt modelId="{8ED30E5A-E18A-4AC0-A80B-19CEE4EA04D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Beslutning</a:t>
          </a:r>
          <a:endParaRPr lang="en-US" sz="2000" dirty="0"/>
        </a:p>
      </dgm:t>
    </dgm:pt>
    <dgm:pt modelId="{6D346016-6D5A-4F47-8F49-1BC5495D50C7}" type="parTrans" cxnId="{872C7D70-E8CF-49A9-854D-B0AF17D61C9C}">
      <dgm:prSet/>
      <dgm:spPr/>
      <dgm:t>
        <a:bodyPr/>
        <a:lstStyle/>
        <a:p>
          <a:endParaRPr lang="en-US"/>
        </a:p>
      </dgm:t>
    </dgm:pt>
    <dgm:pt modelId="{BB94E6C1-0ACE-4018-9C33-C5C9996A3F8F}" type="sibTrans" cxnId="{872C7D70-E8CF-49A9-854D-B0AF17D61C9C}">
      <dgm:prSet/>
      <dgm:spPr/>
      <dgm:t>
        <a:bodyPr/>
        <a:lstStyle/>
        <a:p>
          <a:endParaRPr lang="en-US"/>
        </a:p>
      </dgm:t>
    </dgm:pt>
    <dgm:pt modelId="{034D0A34-7392-43EB-B867-4E0F0E3F2E2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Implemen-tering</a:t>
          </a:r>
          <a:endParaRPr lang="en-US" sz="2000" dirty="0"/>
        </a:p>
      </dgm:t>
    </dgm:pt>
    <dgm:pt modelId="{5CA9AF79-3AFB-4129-A1C5-91607DE21CD3}" type="parTrans" cxnId="{C66F7A68-2547-4ADE-A918-95734B8ACF8C}">
      <dgm:prSet/>
      <dgm:spPr/>
      <dgm:t>
        <a:bodyPr/>
        <a:lstStyle/>
        <a:p>
          <a:endParaRPr lang="en-US"/>
        </a:p>
      </dgm:t>
    </dgm:pt>
    <dgm:pt modelId="{1C7B6CC0-8ECB-449B-B07A-D8C4B81F5AB4}" type="sibTrans" cxnId="{C66F7A68-2547-4ADE-A918-95734B8ACF8C}">
      <dgm:prSet/>
      <dgm:spPr/>
      <dgm:t>
        <a:bodyPr/>
        <a:lstStyle/>
        <a:p>
          <a:endParaRPr lang="en-US"/>
        </a:p>
      </dgm:t>
    </dgm:pt>
    <dgm:pt modelId="{78ABCCC2-2886-47FD-B93F-C0DCE052F49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Veiledning</a:t>
          </a:r>
          <a:endParaRPr lang="en-US" sz="2000" dirty="0"/>
        </a:p>
      </dgm:t>
    </dgm:pt>
    <dgm:pt modelId="{A2AD08C9-4AD4-4A9D-9D97-18139BD11F06}" type="parTrans" cxnId="{7716889F-2149-410B-B375-0A632E993C80}">
      <dgm:prSet/>
      <dgm:spPr/>
      <dgm:t>
        <a:bodyPr/>
        <a:lstStyle/>
        <a:p>
          <a:endParaRPr lang="en-US"/>
        </a:p>
      </dgm:t>
    </dgm:pt>
    <dgm:pt modelId="{C07BC28D-7A06-4D5E-AC5C-3E7BD7A08A31}" type="sibTrans" cxnId="{7716889F-2149-410B-B375-0A632E993C80}">
      <dgm:prSet/>
      <dgm:spPr/>
      <dgm:t>
        <a:bodyPr/>
        <a:lstStyle/>
        <a:p>
          <a:endParaRPr lang="en-US"/>
        </a:p>
      </dgm:t>
    </dgm:pt>
    <dgm:pt modelId="{FA21DA1D-B79B-414A-BAA2-80B3360D140B}" type="pres">
      <dgm:prSet presAssocID="{98D1CDDE-BCD6-43FD-B955-BFF1CA3BC26E}" presName="Name0" presStyleCnt="0">
        <dgm:presLayoutVars>
          <dgm:dir/>
          <dgm:animLvl val="lvl"/>
          <dgm:resizeHandles val="exact"/>
        </dgm:presLayoutVars>
      </dgm:prSet>
      <dgm:spPr/>
    </dgm:pt>
    <dgm:pt modelId="{05BB9833-9BAC-4FB4-80CE-910F2CF6BD79}" type="pres">
      <dgm:prSet presAssocID="{3DCCE377-E593-46CA-AA43-7AD4FB5416EE}" presName="parTxOnly" presStyleLbl="node1" presStyleIdx="0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2852A-0C9A-43DF-8E61-FE7FE9F202FD}" type="pres">
      <dgm:prSet presAssocID="{E59DA2EF-2711-4CED-8DE8-BDFFC790E565}" presName="parTxOnlySpace" presStyleCnt="0"/>
      <dgm:spPr/>
    </dgm:pt>
    <dgm:pt modelId="{519E0C63-CE8A-4FC3-9149-8DF7F5775026}" type="pres">
      <dgm:prSet presAssocID="{78ABCCC2-2886-47FD-B93F-C0DCE052F49F}" presName="parTxOnly" presStyleLbl="node1" presStyleIdx="1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6551E-8AC0-4093-8A2B-CD0C3670AD9A}" type="pres">
      <dgm:prSet presAssocID="{C07BC28D-7A06-4D5E-AC5C-3E7BD7A08A31}" presName="parTxOnlySpace" presStyleCnt="0"/>
      <dgm:spPr/>
    </dgm:pt>
    <dgm:pt modelId="{554DF245-F78C-4528-8FBB-9383077BB650}" type="pres">
      <dgm:prSet presAssocID="{F44BC199-3ED3-4168-8CFD-E422EB30FF90}" presName="parTxOnly" presStyleLbl="node1" presStyleIdx="2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E7DFD-2996-4DB0-A06E-12E2256703C8}" type="pres">
      <dgm:prSet presAssocID="{8DDB5B4C-FEC6-4A9D-92E1-75EA5B2335C9}" presName="parTxOnlySpace" presStyleCnt="0"/>
      <dgm:spPr/>
    </dgm:pt>
    <dgm:pt modelId="{FC4F9D83-44F5-476E-B69B-C53BC37D5019}" type="pres">
      <dgm:prSet presAssocID="{8ED30E5A-E18A-4AC0-A80B-19CEE4EA04D4}" presName="parTxOnly" presStyleLbl="node1" presStyleIdx="3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294C9-BC7D-46AE-9151-A24C419D0B9A}" type="pres">
      <dgm:prSet presAssocID="{BB94E6C1-0ACE-4018-9C33-C5C9996A3F8F}" presName="parTxOnlySpace" presStyleCnt="0"/>
      <dgm:spPr/>
    </dgm:pt>
    <dgm:pt modelId="{77F42338-2477-400A-9FF2-630EAD0C5B28}" type="pres">
      <dgm:prSet presAssocID="{034D0A34-7392-43EB-B867-4E0F0E3F2E23}" presName="parTxOnly" presStyleLbl="node1" presStyleIdx="4" presStyleCnt="5" custLinFactY="-2315" custLinFactNeighborX="17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16889F-2149-410B-B375-0A632E993C80}" srcId="{98D1CDDE-BCD6-43FD-B955-BFF1CA3BC26E}" destId="{78ABCCC2-2886-47FD-B93F-C0DCE052F49F}" srcOrd="1" destOrd="0" parTransId="{A2AD08C9-4AD4-4A9D-9D97-18139BD11F06}" sibTransId="{C07BC28D-7A06-4D5E-AC5C-3E7BD7A08A31}"/>
    <dgm:cxn modelId="{A354A7EA-99C3-4E65-86E8-4EADD903C908}" type="presOf" srcId="{F44BC199-3ED3-4168-8CFD-E422EB30FF90}" destId="{554DF245-F78C-4528-8FBB-9383077BB650}" srcOrd="0" destOrd="0" presId="urn:microsoft.com/office/officeart/2005/8/layout/chevron1"/>
    <dgm:cxn modelId="{872C7D70-E8CF-49A9-854D-B0AF17D61C9C}" srcId="{98D1CDDE-BCD6-43FD-B955-BFF1CA3BC26E}" destId="{8ED30E5A-E18A-4AC0-A80B-19CEE4EA04D4}" srcOrd="3" destOrd="0" parTransId="{6D346016-6D5A-4F47-8F49-1BC5495D50C7}" sibTransId="{BB94E6C1-0ACE-4018-9C33-C5C9996A3F8F}"/>
    <dgm:cxn modelId="{5B87A758-A829-4D8A-A450-FAD4FFE13BBA}" type="presOf" srcId="{78ABCCC2-2886-47FD-B93F-C0DCE052F49F}" destId="{519E0C63-CE8A-4FC3-9149-8DF7F5775026}" srcOrd="0" destOrd="0" presId="urn:microsoft.com/office/officeart/2005/8/layout/chevron1"/>
    <dgm:cxn modelId="{8285343D-B57D-481D-ACBE-66542486D9EA}" type="presOf" srcId="{8ED30E5A-E18A-4AC0-A80B-19CEE4EA04D4}" destId="{FC4F9D83-44F5-476E-B69B-C53BC37D5019}" srcOrd="0" destOrd="0" presId="urn:microsoft.com/office/officeart/2005/8/layout/chevron1"/>
    <dgm:cxn modelId="{8BB714F2-1E26-4024-8B21-B7CF9E574BC9}" type="presOf" srcId="{98D1CDDE-BCD6-43FD-B955-BFF1CA3BC26E}" destId="{FA21DA1D-B79B-414A-BAA2-80B3360D140B}" srcOrd="0" destOrd="0" presId="urn:microsoft.com/office/officeart/2005/8/layout/chevron1"/>
    <dgm:cxn modelId="{1809D10A-0F5E-4EB6-8655-3412E67D2607}" srcId="{98D1CDDE-BCD6-43FD-B955-BFF1CA3BC26E}" destId="{F44BC199-3ED3-4168-8CFD-E422EB30FF90}" srcOrd="2" destOrd="0" parTransId="{B4D405D0-6929-44B1-B470-2EAF06FE1381}" sibTransId="{8DDB5B4C-FEC6-4A9D-92E1-75EA5B2335C9}"/>
    <dgm:cxn modelId="{C66F7A68-2547-4ADE-A918-95734B8ACF8C}" srcId="{98D1CDDE-BCD6-43FD-B955-BFF1CA3BC26E}" destId="{034D0A34-7392-43EB-B867-4E0F0E3F2E23}" srcOrd="4" destOrd="0" parTransId="{5CA9AF79-3AFB-4129-A1C5-91607DE21CD3}" sibTransId="{1C7B6CC0-8ECB-449B-B07A-D8C4B81F5AB4}"/>
    <dgm:cxn modelId="{599286FC-0E8D-44DF-AF84-3BBFF180B228}" type="presOf" srcId="{034D0A34-7392-43EB-B867-4E0F0E3F2E23}" destId="{77F42338-2477-400A-9FF2-630EAD0C5B28}" srcOrd="0" destOrd="0" presId="urn:microsoft.com/office/officeart/2005/8/layout/chevron1"/>
    <dgm:cxn modelId="{F88E6F86-FCD1-4900-BCE6-376D1228E667}" srcId="{98D1CDDE-BCD6-43FD-B955-BFF1CA3BC26E}" destId="{3DCCE377-E593-46CA-AA43-7AD4FB5416EE}" srcOrd="0" destOrd="0" parTransId="{34D26933-1C2A-4168-9843-4D652183BBB7}" sibTransId="{E59DA2EF-2711-4CED-8DE8-BDFFC790E565}"/>
    <dgm:cxn modelId="{9FF2BE2A-3420-4EDF-965C-2AD6AAFFC807}" type="presOf" srcId="{3DCCE377-E593-46CA-AA43-7AD4FB5416EE}" destId="{05BB9833-9BAC-4FB4-80CE-910F2CF6BD79}" srcOrd="0" destOrd="0" presId="urn:microsoft.com/office/officeart/2005/8/layout/chevron1"/>
    <dgm:cxn modelId="{9C82AA4D-6AF3-41F7-AAFC-F7375E0BA2DE}" type="presParOf" srcId="{FA21DA1D-B79B-414A-BAA2-80B3360D140B}" destId="{05BB9833-9BAC-4FB4-80CE-910F2CF6BD79}" srcOrd="0" destOrd="0" presId="urn:microsoft.com/office/officeart/2005/8/layout/chevron1"/>
    <dgm:cxn modelId="{267C83C9-9CA4-41BB-97E2-8B94A3D8121D}" type="presParOf" srcId="{FA21DA1D-B79B-414A-BAA2-80B3360D140B}" destId="{7B82852A-0C9A-43DF-8E61-FE7FE9F202FD}" srcOrd="1" destOrd="0" presId="urn:microsoft.com/office/officeart/2005/8/layout/chevron1"/>
    <dgm:cxn modelId="{507E27DE-C9A3-45EF-B22D-058E2CD8EE8F}" type="presParOf" srcId="{FA21DA1D-B79B-414A-BAA2-80B3360D140B}" destId="{519E0C63-CE8A-4FC3-9149-8DF7F5775026}" srcOrd="2" destOrd="0" presId="urn:microsoft.com/office/officeart/2005/8/layout/chevron1"/>
    <dgm:cxn modelId="{DE37E9E5-395D-4629-BAE1-885323920C10}" type="presParOf" srcId="{FA21DA1D-B79B-414A-BAA2-80B3360D140B}" destId="{9F96551E-8AC0-4093-8A2B-CD0C3670AD9A}" srcOrd="3" destOrd="0" presId="urn:microsoft.com/office/officeart/2005/8/layout/chevron1"/>
    <dgm:cxn modelId="{2154E19B-1BF9-4340-A6C2-498985F620E5}" type="presParOf" srcId="{FA21DA1D-B79B-414A-BAA2-80B3360D140B}" destId="{554DF245-F78C-4528-8FBB-9383077BB650}" srcOrd="4" destOrd="0" presId="urn:microsoft.com/office/officeart/2005/8/layout/chevron1"/>
    <dgm:cxn modelId="{636DBE8B-0B25-4201-AB2C-D82D655B6216}" type="presParOf" srcId="{FA21DA1D-B79B-414A-BAA2-80B3360D140B}" destId="{1FBE7DFD-2996-4DB0-A06E-12E2256703C8}" srcOrd="5" destOrd="0" presId="urn:microsoft.com/office/officeart/2005/8/layout/chevron1"/>
    <dgm:cxn modelId="{B3446996-54D7-43A5-AEBF-5F0ACF251ACA}" type="presParOf" srcId="{FA21DA1D-B79B-414A-BAA2-80B3360D140B}" destId="{FC4F9D83-44F5-476E-B69B-C53BC37D5019}" srcOrd="6" destOrd="0" presId="urn:microsoft.com/office/officeart/2005/8/layout/chevron1"/>
    <dgm:cxn modelId="{E5BB983A-5D1D-4C33-8709-2932045DB718}" type="presParOf" srcId="{FA21DA1D-B79B-414A-BAA2-80B3360D140B}" destId="{265294C9-BC7D-46AE-9151-A24C419D0B9A}" srcOrd="7" destOrd="0" presId="urn:microsoft.com/office/officeart/2005/8/layout/chevron1"/>
    <dgm:cxn modelId="{8BF3A2C4-F06B-41EE-BC27-CB2BFD2E3DE6}" type="presParOf" srcId="{FA21DA1D-B79B-414A-BAA2-80B3360D140B}" destId="{77F42338-2477-400A-9FF2-630EAD0C5B2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98D1CDDE-BCD6-43FD-B955-BFF1CA3BC2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CCE377-E593-46CA-AA43-7AD4FB5416E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Ønske</a:t>
          </a:r>
          <a:endParaRPr lang="en-US" sz="2000" dirty="0"/>
        </a:p>
      </dgm:t>
    </dgm:pt>
    <dgm:pt modelId="{34D26933-1C2A-4168-9843-4D652183BBB7}" type="parTrans" cxnId="{F88E6F86-FCD1-4900-BCE6-376D1228E667}">
      <dgm:prSet/>
      <dgm:spPr/>
      <dgm:t>
        <a:bodyPr/>
        <a:lstStyle/>
        <a:p>
          <a:endParaRPr lang="en-US"/>
        </a:p>
      </dgm:t>
    </dgm:pt>
    <dgm:pt modelId="{E59DA2EF-2711-4CED-8DE8-BDFFC790E565}" type="sibTrans" cxnId="{F88E6F86-FCD1-4900-BCE6-376D1228E667}">
      <dgm:prSet/>
      <dgm:spPr/>
      <dgm:t>
        <a:bodyPr/>
        <a:lstStyle/>
        <a:p>
          <a:endParaRPr lang="en-US"/>
        </a:p>
      </dgm:t>
    </dgm:pt>
    <dgm:pt modelId="{F44BC199-3ED3-4168-8CFD-E422EB30FF9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Vurdering</a:t>
          </a:r>
          <a:endParaRPr lang="en-US" sz="2000" dirty="0"/>
        </a:p>
      </dgm:t>
    </dgm:pt>
    <dgm:pt modelId="{B4D405D0-6929-44B1-B470-2EAF06FE1381}" type="parTrans" cxnId="{1809D10A-0F5E-4EB6-8655-3412E67D2607}">
      <dgm:prSet/>
      <dgm:spPr/>
      <dgm:t>
        <a:bodyPr/>
        <a:lstStyle/>
        <a:p>
          <a:endParaRPr lang="en-US"/>
        </a:p>
      </dgm:t>
    </dgm:pt>
    <dgm:pt modelId="{8DDB5B4C-FEC6-4A9D-92E1-75EA5B2335C9}" type="sibTrans" cxnId="{1809D10A-0F5E-4EB6-8655-3412E67D2607}">
      <dgm:prSet/>
      <dgm:spPr/>
      <dgm:t>
        <a:bodyPr/>
        <a:lstStyle/>
        <a:p>
          <a:endParaRPr lang="en-US"/>
        </a:p>
      </dgm:t>
    </dgm:pt>
    <dgm:pt modelId="{8ED30E5A-E18A-4AC0-A80B-19CEE4EA04D4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Beslutning</a:t>
          </a:r>
          <a:endParaRPr lang="en-US" sz="2000" dirty="0"/>
        </a:p>
      </dgm:t>
    </dgm:pt>
    <dgm:pt modelId="{6D346016-6D5A-4F47-8F49-1BC5495D50C7}" type="parTrans" cxnId="{872C7D70-E8CF-49A9-854D-B0AF17D61C9C}">
      <dgm:prSet/>
      <dgm:spPr/>
      <dgm:t>
        <a:bodyPr/>
        <a:lstStyle/>
        <a:p>
          <a:endParaRPr lang="en-US"/>
        </a:p>
      </dgm:t>
    </dgm:pt>
    <dgm:pt modelId="{BB94E6C1-0ACE-4018-9C33-C5C9996A3F8F}" type="sibTrans" cxnId="{872C7D70-E8CF-49A9-854D-B0AF17D61C9C}">
      <dgm:prSet/>
      <dgm:spPr/>
      <dgm:t>
        <a:bodyPr/>
        <a:lstStyle/>
        <a:p>
          <a:endParaRPr lang="en-US"/>
        </a:p>
      </dgm:t>
    </dgm:pt>
    <dgm:pt modelId="{034D0A34-7392-43EB-B867-4E0F0E3F2E23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Implemen-tering</a:t>
          </a:r>
          <a:endParaRPr lang="en-US" sz="2000" dirty="0"/>
        </a:p>
      </dgm:t>
    </dgm:pt>
    <dgm:pt modelId="{5CA9AF79-3AFB-4129-A1C5-91607DE21CD3}" type="parTrans" cxnId="{C66F7A68-2547-4ADE-A918-95734B8ACF8C}">
      <dgm:prSet/>
      <dgm:spPr/>
      <dgm:t>
        <a:bodyPr/>
        <a:lstStyle/>
        <a:p>
          <a:endParaRPr lang="en-US"/>
        </a:p>
      </dgm:t>
    </dgm:pt>
    <dgm:pt modelId="{1C7B6CC0-8ECB-449B-B07A-D8C4B81F5AB4}" type="sibTrans" cxnId="{C66F7A68-2547-4ADE-A918-95734B8ACF8C}">
      <dgm:prSet/>
      <dgm:spPr/>
      <dgm:t>
        <a:bodyPr/>
        <a:lstStyle/>
        <a:p>
          <a:endParaRPr lang="en-US"/>
        </a:p>
      </dgm:t>
    </dgm:pt>
    <dgm:pt modelId="{78ABCCC2-2886-47FD-B93F-C0DCE052F49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Veiledning</a:t>
          </a:r>
          <a:endParaRPr lang="en-US" sz="2000" dirty="0"/>
        </a:p>
      </dgm:t>
    </dgm:pt>
    <dgm:pt modelId="{A2AD08C9-4AD4-4A9D-9D97-18139BD11F06}" type="parTrans" cxnId="{7716889F-2149-410B-B375-0A632E993C80}">
      <dgm:prSet/>
      <dgm:spPr/>
      <dgm:t>
        <a:bodyPr/>
        <a:lstStyle/>
        <a:p>
          <a:endParaRPr lang="en-US"/>
        </a:p>
      </dgm:t>
    </dgm:pt>
    <dgm:pt modelId="{C07BC28D-7A06-4D5E-AC5C-3E7BD7A08A31}" type="sibTrans" cxnId="{7716889F-2149-410B-B375-0A632E993C80}">
      <dgm:prSet/>
      <dgm:spPr/>
      <dgm:t>
        <a:bodyPr/>
        <a:lstStyle/>
        <a:p>
          <a:endParaRPr lang="en-US"/>
        </a:p>
      </dgm:t>
    </dgm:pt>
    <dgm:pt modelId="{FA21DA1D-B79B-414A-BAA2-80B3360D140B}" type="pres">
      <dgm:prSet presAssocID="{98D1CDDE-BCD6-43FD-B955-BFF1CA3BC26E}" presName="Name0" presStyleCnt="0">
        <dgm:presLayoutVars>
          <dgm:dir/>
          <dgm:animLvl val="lvl"/>
          <dgm:resizeHandles val="exact"/>
        </dgm:presLayoutVars>
      </dgm:prSet>
      <dgm:spPr/>
    </dgm:pt>
    <dgm:pt modelId="{05BB9833-9BAC-4FB4-80CE-910F2CF6BD79}" type="pres">
      <dgm:prSet presAssocID="{3DCCE377-E593-46CA-AA43-7AD4FB5416EE}" presName="parTxOnly" presStyleLbl="node1" presStyleIdx="0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2852A-0C9A-43DF-8E61-FE7FE9F202FD}" type="pres">
      <dgm:prSet presAssocID="{E59DA2EF-2711-4CED-8DE8-BDFFC790E565}" presName="parTxOnlySpace" presStyleCnt="0"/>
      <dgm:spPr/>
    </dgm:pt>
    <dgm:pt modelId="{519E0C63-CE8A-4FC3-9149-8DF7F5775026}" type="pres">
      <dgm:prSet presAssocID="{78ABCCC2-2886-47FD-B93F-C0DCE052F49F}" presName="parTxOnly" presStyleLbl="node1" presStyleIdx="1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6551E-8AC0-4093-8A2B-CD0C3670AD9A}" type="pres">
      <dgm:prSet presAssocID="{C07BC28D-7A06-4D5E-AC5C-3E7BD7A08A31}" presName="parTxOnlySpace" presStyleCnt="0"/>
      <dgm:spPr/>
    </dgm:pt>
    <dgm:pt modelId="{554DF245-F78C-4528-8FBB-9383077BB650}" type="pres">
      <dgm:prSet presAssocID="{F44BC199-3ED3-4168-8CFD-E422EB30FF90}" presName="parTxOnly" presStyleLbl="node1" presStyleIdx="2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E7DFD-2996-4DB0-A06E-12E2256703C8}" type="pres">
      <dgm:prSet presAssocID="{8DDB5B4C-FEC6-4A9D-92E1-75EA5B2335C9}" presName="parTxOnlySpace" presStyleCnt="0"/>
      <dgm:spPr/>
    </dgm:pt>
    <dgm:pt modelId="{FC4F9D83-44F5-476E-B69B-C53BC37D5019}" type="pres">
      <dgm:prSet presAssocID="{8ED30E5A-E18A-4AC0-A80B-19CEE4EA04D4}" presName="parTxOnly" presStyleLbl="node1" presStyleIdx="3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294C9-BC7D-46AE-9151-A24C419D0B9A}" type="pres">
      <dgm:prSet presAssocID="{BB94E6C1-0ACE-4018-9C33-C5C9996A3F8F}" presName="parTxOnlySpace" presStyleCnt="0"/>
      <dgm:spPr/>
    </dgm:pt>
    <dgm:pt modelId="{77F42338-2477-400A-9FF2-630EAD0C5B28}" type="pres">
      <dgm:prSet presAssocID="{034D0A34-7392-43EB-B867-4E0F0E3F2E23}" presName="parTxOnly" presStyleLbl="node1" presStyleIdx="4" presStyleCnt="5" custLinFactY="-2315" custLinFactNeighborX="17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16889F-2149-410B-B375-0A632E993C80}" srcId="{98D1CDDE-BCD6-43FD-B955-BFF1CA3BC26E}" destId="{78ABCCC2-2886-47FD-B93F-C0DCE052F49F}" srcOrd="1" destOrd="0" parTransId="{A2AD08C9-4AD4-4A9D-9D97-18139BD11F06}" sibTransId="{C07BC28D-7A06-4D5E-AC5C-3E7BD7A08A31}"/>
    <dgm:cxn modelId="{A354A7EA-99C3-4E65-86E8-4EADD903C908}" type="presOf" srcId="{F44BC199-3ED3-4168-8CFD-E422EB30FF90}" destId="{554DF245-F78C-4528-8FBB-9383077BB650}" srcOrd="0" destOrd="0" presId="urn:microsoft.com/office/officeart/2005/8/layout/chevron1"/>
    <dgm:cxn modelId="{872C7D70-E8CF-49A9-854D-B0AF17D61C9C}" srcId="{98D1CDDE-BCD6-43FD-B955-BFF1CA3BC26E}" destId="{8ED30E5A-E18A-4AC0-A80B-19CEE4EA04D4}" srcOrd="3" destOrd="0" parTransId="{6D346016-6D5A-4F47-8F49-1BC5495D50C7}" sibTransId="{BB94E6C1-0ACE-4018-9C33-C5C9996A3F8F}"/>
    <dgm:cxn modelId="{5B87A758-A829-4D8A-A450-FAD4FFE13BBA}" type="presOf" srcId="{78ABCCC2-2886-47FD-B93F-C0DCE052F49F}" destId="{519E0C63-CE8A-4FC3-9149-8DF7F5775026}" srcOrd="0" destOrd="0" presId="urn:microsoft.com/office/officeart/2005/8/layout/chevron1"/>
    <dgm:cxn modelId="{8285343D-B57D-481D-ACBE-66542486D9EA}" type="presOf" srcId="{8ED30E5A-E18A-4AC0-A80B-19CEE4EA04D4}" destId="{FC4F9D83-44F5-476E-B69B-C53BC37D5019}" srcOrd="0" destOrd="0" presId="urn:microsoft.com/office/officeart/2005/8/layout/chevron1"/>
    <dgm:cxn modelId="{8BB714F2-1E26-4024-8B21-B7CF9E574BC9}" type="presOf" srcId="{98D1CDDE-BCD6-43FD-B955-BFF1CA3BC26E}" destId="{FA21DA1D-B79B-414A-BAA2-80B3360D140B}" srcOrd="0" destOrd="0" presId="urn:microsoft.com/office/officeart/2005/8/layout/chevron1"/>
    <dgm:cxn modelId="{1809D10A-0F5E-4EB6-8655-3412E67D2607}" srcId="{98D1CDDE-BCD6-43FD-B955-BFF1CA3BC26E}" destId="{F44BC199-3ED3-4168-8CFD-E422EB30FF90}" srcOrd="2" destOrd="0" parTransId="{B4D405D0-6929-44B1-B470-2EAF06FE1381}" sibTransId="{8DDB5B4C-FEC6-4A9D-92E1-75EA5B2335C9}"/>
    <dgm:cxn modelId="{C66F7A68-2547-4ADE-A918-95734B8ACF8C}" srcId="{98D1CDDE-BCD6-43FD-B955-BFF1CA3BC26E}" destId="{034D0A34-7392-43EB-B867-4E0F0E3F2E23}" srcOrd="4" destOrd="0" parTransId="{5CA9AF79-3AFB-4129-A1C5-91607DE21CD3}" sibTransId="{1C7B6CC0-8ECB-449B-B07A-D8C4B81F5AB4}"/>
    <dgm:cxn modelId="{599286FC-0E8D-44DF-AF84-3BBFF180B228}" type="presOf" srcId="{034D0A34-7392-43EB-B867-4E0F0E3F2E23}" destId="{77F42338-2477-400A-9FF2-630EAD0C5B28}" srcOrd="0" destOrd="0" presId="urn:microsoft.com/office/officeart/2005/8/layout/chevron1"/>
    <dgm:cxn modelId="{F88E6F86-FCD1-4900-BCE6-376D1228E667}" srcId="{98D1CDDE-BCD6-43FD-B955-BFF1CA3BC26E}" destId="{3DCCE377-E593-46CA-AA43-7AD4FB5416EE}" srcOrd="0" destOrd="0" parTransId="{34D26933-1C2A-4168-9843-4D652183BBB7}" sibTransId="{E59DA2EF-2711-4CED-8DE8-BDFFC790E565}"/>
    <dgm:cxn modelId="{9FF2BE2A-3420-4EDF-965C-2AD6AAFFC807}" type="presOf" srcId="{3DCCE377-E593-46CA-AA43-7AD4FB5416EE}" destId="{05BB9833-9BAC-4FB4-80CE-910F2CF6BD79}" srcOrd="0" destOrd="0" presId="urn:microsoft.com/office/officeart/2005/8/layout/chevron1"/>
    <dgm:cxn modelId="{9C82AA4D-6AF3-41F7-AAFC-F7375E0BA2DE}" type="presParOf" srcId="{FA21DA1D-B79B-414A-BAA2-80B3360D140B}" destId="{05BB9833-9BAC-4FB4-80CE-910F2CF6BD79}" srcOrd="0" destOrd="0" presId="urn:microsoft.com/office/officeart/2005/8/layout/chevron1"/>
    <dgm:cxn modelId="{267C83C9-9CA4-41BB-97E2-8B94A3D8121D}" type="presParOf" srcId="{FA21DA1D-B79B-414A-BAA2-80B3360D140B}" destId="{7B82852A-0C9A-43DF-8E61-FE7FE9F202FD}" srcOrd="1" destOrd="0" presId="urn:microsoft.com/office/officeart/2005/8/layout/chevron1"/>
    <dgm:cxn modelId="{507E27DE-C9A3-45EF-B22D-058E2CD8EE8F}" type="presParOf" srcId="{FA21DA1D-B79B-414A-BAA2-80B3360D140B}" destId="{519E0C63-CE8A-4FC3-9149-8DF7F5775026}" srcOrd="2" destOrd="0" presId="urn:microsoft.com/office/officeart/2005/8/layout/chevron1"/>
    <dgm:cxn modelId="{DE37E9E5-395D-4629-BAE1-885323920C10}" type="presParOf" srcId="{FA21DA1D-B79B-414A-BAA2-80B3360D140B}" destId="{9F96551E-8AC0-4093-8A2B-CD0C3670AD9A}" srcOrd="3" destOrd="0" presId="urn:microsoft.com/office/officeart/2005/8/layout/chevron1"/>
    <dgm:cxn modelId="{2154E19B-1BF9-4340-A6C2-498985F620E5}" type="presParOf" srcId="{FA21DA1D-B79B-414A-BAA2-80B3360D140B}" destId="{554DF245-F78C-4528-8FBB-9383077BB650}" srcOrd="4" destOrd="0" presId="urn:microsoft.com/office/officeart/2005/8/layout/chevron1"/>
    <dgm:cxn modelId="{636DBE8B-0B25-4201-AB2C-D82D655B6216}" type="presParOf" srcId="{FA21DA1D-B79B-414A-BAA2-80B3360D140B}" destId="{1FBE7DFD-2996-4DB0-A06E-12E2256703C8}" srcOrd="5" destOrd="0" presId="urn:microsoft.com/office/officeart/2005/8/layout/chevron1"/>
    <dgm:cxn modelId="{B3446996-54D7-43A5-AEBF-5F0ACF251ACA}" type="presParOf" srcId="{FA21DA1D-B79B-414A-BAA2-80B3360D140B}" destId="{FC4F9D83-44F5-476E-B69B-C53BC37D5019}" srcOrd="6" destOrd="0" presId="urn:microsoft.com/office/officeart/2005/8/layout/chevron1"/>
    <dgm:cxn modelId="{E5BB983A-5D1D-4C33-8709-2932045DB718}" type="presParOf" srcId="{FA21DA1D-B79B-414A-BAA2-80B3360D140B}" destId="{265294C9-BC7D-46AE-9151-A24C419D0B9A}" srcOrd="7" destOrd="0" presId="urn:microsoft.com/office/officeart/2005/8/layout/chevron1"/>
    <dgm:cxn modelId="{8BF3A2C4-F06B-41EE-BC27-CB2BFD2E3DE6}" type="presParOf" srcId="{FA21DA1D-B79B-414A-BAA2-80B3360D140B}" destId="{77F42338-2477-400A-9FF2-630EAD0C5B2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98D1CDDE-BCD6-43FD-B955-BFF1CA3BC26E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3DCCE377-E593-46CA-AA43-7AD4FB5416EE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Ønske</a:t>
          </a:r>
          <a:endParaRPr lang="en-US" sz="2000" dirty="0"/>
        </a:p>
      </dgm:t>
    </dgm:pt>
    <dgm:pt modelId="{34D26933-1C2A-4168-9843-4D652183BBB7}" type="parTrans" cxnId="{F88E6F86-FCD1-4900-BCE6-376D1228E667}">
      <dgm:prSet/>
      <dgm:spPr/>
      <dgm:t>
        <a:bodyPr/>
        <a:lstStyle/>
        <a:p>
          <a:endParaRPr lang="en-US"/>
        </a:p>
      </dgm:t>
    </dgm:pt>
    <dgm:pt modelId="{E59DA2EF-2711-4CED-8DE8-BDFFC790E565}" type="sibTrans" cxnId="{F88E6F86-FCD1-4900-BCE6-376D1228E667}">
      <dgm:prSet/>
      <dgm:spPr/>
      <dgm:t>
        <a:bodyPr/>
        <a:lstStyle/>
        <a:p>
          <a:endParaRPr lang="en-US"/>
        </a:p>
      </dgm:t>
    </dgm:pt>
    <dgm:pt modelId="{F44BC199-3ED3-4168-8CFD-E422EB30FF90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Vurdering</a:t>
          </a:r>
          <a:endParaRPr lang="en-US" sz="2000" dirty="0"/>
        </a:p>
      </dgm:t>
    </dgm:pt>
    <dgm:pt modelId="{B4D405D0-6929-44B1-B470-2EAF06FE1381}" type="parTrans" cxnId="{1809D10A-0F5E-4EB6-8655-3412E67D2607}">
      <dgm:prSet/>
      <dgm:spPr/>
      <dgm:t>
        <a:bodyPr/>
        <a:lstStyle/>
        <a:p>
          <a:endParaRPr lang="en-US"/>
        </a:p>
      </dgm:t>
    </dgm:pt>
    <dgm:pt modelId="{8DDB5B4C-FEC6-4A9D-92E1-75EA5B2335C9}" type="sibTrans" cxnId="{1809D10A-0F5E-4EB6-8655-3412E67D2607}">
      <dgm:prSet/>
      <dgm:spPr/>
      <dgm:t>
        <a:bodyPr/>
        <a:lstStyle/>
        <a:p>
          <a:endParaRPr lang="en-US"/>
        </a:p>
      </dgm:t>
    </dgm:pt>
    <dgm:pt modelId="{8ED30E5A-E18A-4AC0-A80B-19CEE4EA04D4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Beslutning</a:t>
          </a:r>
          <a:endParaRPr lang="en-US" sz="2000" dirty="0"/>
        </a:p>
      </dgm:t>
    </dgm:pt>
    <dgm:pt modelId="{6D346016-6D5A-4F47-8F49-1BC5495D50C7}" type="parTrans" cxnId="{872C7D70-E8CF-49A9-854D-B0AF17D61C9C}">
      <dgm:prSet/>
      <dgm:spPr/>
      <dgm:t>
        <a:bodyPr/>
        <a:lstStyle/>
        <a:p>
          <a:endParaRPr lang="en-US"/>
        </a:p>
      </dgm:t>
    </dgm:pt>
    <dgm:pt modelId="{BB94E6C1-0ACE-4018-9C33-C5C9996A3F8F}" type="sibTrans" cxnId="{872C7D70-E8CF-49A9-854D-B0AF17D61C9C}">
      <dgm:prSet/>
      <dgm:spPr/>
      <dgm:t>
        <a:bodyPr/>
        <a:lstStyle/>
        <a:p>
          <a:endParaRPr lang="en-US"/>
        </a:p>
      </dgm:t>
    </dgm:pt>
    <dgm:pt modelId="{034D0A34-7392-43EB-B867-4E0F0E3F2E23}">
      <dgm:prSet phldrT="[Text]" custT="1"/>
      <dgm:spPr>
        <a:solidFill>
          <a:schemeClr val="accent6"/>
        </a:solidFill>
      </dgm:spPr>
      <dgm:t>
        <a:bodyPr/>
        <a:lstStyle/>
        <a:p>
          <a:r>
            <a:rPr lang="en-US" sz="2000" dirty="0" err="1" smtClean="0"/>
            <a:t>Implemen-tering</a:t>
          </a:r>
          <a:endParaRPr lang="en-US" sz="2000" dirty="0"/>
        </a:p>
      </dgm:t>
    </dgm:pt>
    <dgm:pt modelId="{5CA9AF79-3AFB-4129-A1C5-91607DE21CD3}" type="parTrans" cxnId="{C66F7A68-2547-4ADE-A918-95734B8ACF8C}">
      <dgm:prSet/>
      <dgm:spPr/>
      <dgm:t>
        <a:bodyPr/>
        <a:lstStyle/>
        <a:p>
          <a:endParaRPr lang="en-US"/>
        </a:p>
      </dgm:t>
    </dgm:pt>
    <dgm:pt modelId="{1C7B6CC0-8ECB-449B-B07A-D8C4B81F5AB4}" type="sibTrans" cxnId="{C66F7A68-2547-4ADE-A918-95734B8ACF8C}">
      <dgm:prSet/>
      <dgm:spPr/>
      <dgm:t>
        <a:bodyPr/>
        <a:lstStyle/>
        <a:p>
          <a:endParaRPr lang="en-US"/>
        </a:p>
      </dgm:t>
    </dgm:pt>
    <dgm:pt modelId="{78ABCCC2-2886-47FD-B93F-C0DCE052F49F}">
      <dgm:prSet phldrT="[Text]" custT="1"/>
      <dgm:spPr>
        <a:solidFill>
          <a:schemeClr val="accent6">
            <a:lumMod val="60000"/>
            <a:lumOff val="40000"/>
          </a:schemeClr>
        </a:solidFill>
      </dgm:spPr>
      <dgm:t>
        <a:bodyPr/>
        <a:lstStyle/>
        <a:p>
          <a:r>
            <a:rPr lang="en-US" sz="2000" dirty="0" err="1" smtClean="0"/>
            <a:t>Veiledning</a:t>
          </a:r>
          <a:endParaRPr lang="en-US" sz="2000" dirty="0"/>
        </a:p>
      </dgm:t>
    </dgm:pt>
    <dgm:pt modelId="{A2AD08C9-4AD4-4A9D-9D97-18139BD11F06}" type="parTrans" cxnId="{7716889F-2149-410B-B375-0A632E993C80}">
      <dgm:prSet/>
      <dgm:spPr/>
      <dgm:t>
        <a:bodyPr/>
        <a:lstStyle/>
        <a:p>
          <a:endParaRPr lang="en-US"/>
        </a:p>
      </dgm:t>
    </dgm:pt>
    <dgm:pt modelId="{C07BC28D-7A06-4D5E-AC5C-3E7BD7A08A31}" type="sibTrans" cxnId="{7716889F-2149-410B-B375-0A632E993C80}">
      <dgm:prSet/>
      <dgm:spPr/>
      <dgm:t>
        <a:bodyPr/>
        <a:lstStyle/>
        <a:p>
          <a:endParaRPr lang="en-US"/>
        </a:p>
      </dgm:t>
    </dgm:pt>
    <dgm:pt modelId="{FA21DA1D-B79B-414A-BAA2-80B3360D140B}" type="pres">
      <dgm:prSet presAssocID="{98D1CDDE-BCD6-43FD-B955-BFF1CA3BC26E}" presName="Name0" presStyleCnt="0">
        <dgm:presLayoutVars>
          <dgm:dir/>
          <dgm:animLvl val="lvl"/>
          <dgm:resizeHandles val="exact"/>
        </dgm:presLayoutVars>
      </dgm:prSet>
      <dgm:spPr/>
    </dgm:pt>
    <dgm:pt modelId="{05BB9833-9BAC-4FB4-80CE-910F2CF6BD79}" type="pres">
      <dgm:prSet presAssocID="{3DCCE377-E593-46CA-AA43-7AD4FB5416EE}" presName="parTxOnly" presStyleLbl="node1" presStyleIdx="0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B82852A-0C9A-43DF-8E61-FE7FE9F202FD}" type="pres">
      <dgm:prSet presAssocID="{E59DA2EF-2711-4CED-8DE8-BDFFC790E565}" presName="parTxOnlySpace" presStyleCnt="0"/>
      <dgm:spPr/>
    </dgm:pt>
    <dgm:pt modelId="{519E0C63-CE8A-4FC3-9149-8DF7F5775026}" type="pres">
      <dgm:prSet presAssocID="{78ABCCC2-2886-47FD-B93F-C0DCE052F49F}" presName="parTxOnly" presStyleLbl="node1" presStyleIdx="1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F96551E-8AC0-4093-8A2B-CD0C3670AD9A}" type="pres">
      <dgm:prSet presAssocID="{C07BC28D-7A06-4D5E-AC5C-3E7BD7A08A31}" presName="parTxOnlySpace" presStyleCnt="0"/>
      <dgm:spPr/>
    </dgm:pt>
    <dgm:pt modelId="{554DF245-F78C-4528-8FBB-9383077BB650}" type="pres">
      <dgm:prSet presAssocID="{F44BC199-3ED3-4168-8CFD-E422EB30FF90}" presName="parTxOnly" presStyleLbl="node1" presStyleIdx="2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BE7DFD-2996-4DB0-A06E-12E2256703C8}" type="pres">
      <dgm:prSet presAssocID="{8DDB5B4C-FEC6-4A9D-92E1-75EA5B2335C9}" presName="parTxOnlySpace" presStyleCnt="0"/>
      <dgm:spPr/>
    </dgm:pt>
    <dgm:pt modelId="{FC4F9D83-44F5-476E-B69B-C53BC37D5019}" type="pres">
      <dgm:prSet presAssocID="{8ED30E5A-E18A-4AC0-A80B-19CEE4EA04D4}" presName="parTxOnly" presStyleLbl="node1" presStyleIdx="3" presStyleCnt="5" custLinFactY="-2315" custLinFactNeighborX="11061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65294C9-BC7D-46AE-9151-A24C419D0B9A}" type="pres">
      <dgm:prSet presAssocID="{BB94E6C1-0ACE-4018-9C33-C5C9996A3F8F}" presName="parTxOnlySpace" presStyleCnt="0"/>
      <dgm:spPr/>
    </dgm:pt>
    <dgm:pt modelId="{77F42338-2477-400A-9FF2-630EAD0C5B28}" type="pres">
      <dgm:prSet presAssocID="{034D0A34-7392-43EB-B867-4E0F0E3F2E23}" presName="parTxOnly" presStyleLbl="node1" presStyleIdx="4" presStyleCnt="5" custLinFactY="-2315" custLinFactNeighborX="1718" custLinFactNeighborY="-10000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716889F-2149-410B-B375-0A632E993C80}" srcId="{98D1CDDE-BCD6-43FD-B955-BFF1CA3BC26E}" destId="{78ABCCC2-2886-47FD-B93F-C0DCE052F49F}" srcOrd="1" destOrd="0" parTransId="{A2AD08C9-4AD4-4A9D-9D97-18139BD11F06}" sibTransId="{C07BC28D-7A06-4D5E-AC5C-3E7BD7A08A31}"/>
    <dgm:cxn modelId="{A354A7EA-99C3-4E65-86E8-4EADD903C908}" type="presOf" srcId="{F44BC199-3ED3-4168-8CFD-E422EB30FF90}" destId="{554DF245-F78C-4528-8FBB-9383077BB650}" srcOrd="0" destOrd="0" presId="urn:microsoft.com/office/officeart/2005/8/layout/chevron1"/>
    <dgm:cxn modelId="{872C7D70-E8CF-49A9-854D-B0AF17D61C9C}" srcId="{98D1CDDE-BCD6-43FD-B955-BFF1CA3BC26E}" destId="{8ED30E5A-E18A-4AC0-A80B-19CEE4EA04D4}" srcOrd="3" destOrd="0" parTransId="{6D346016-6D5A-4F47-8F49-1BC5495D50C7}" sibTransId="{BB94E6C1-0ACE-4018-9C33-C5C9996A3F8F}"/>
    <dgm:cxn modelId="{5B87A758-A829-4D8A-A450-FAD4FFE13BBA}" type="presOf" srcId="{78ABCCC2-2886-47FD-B93F-C0DCE052F49F}" destId="{519E0C63-CE8A-4FC3-9149-8DF7F5775026}" srcOrd="0" destOrd="0" presId="urn:microsoft.com/office/officeart/2005/8/layout/chevron1"/>
    <dgm:cxn modelId="{8285343D-B57D-481D-ACBE-66542486D9EA}" type="presOf" srcId="{8ED30E5A-E18A-4AC0-A80B-19CEE4EA04D4}" destId="{FC4F9D83-44F5-476E-B69B-C53BC37D5019}" srcOrd="0" destOrd="0" presId="urn:microsoft.com/office/officeart/2005/8/layout/chevron1"/>
    <dgm:cxn modelId="{8BB714F2-1E26-4024-8B21-B7CF9E574BC9}" type="presOf" srcId="{98D1CDDE-BCD6-43FD-B955-BFF1CA3BC26E}" destId="{FA21DA1D-B79B-414A-BAA2-80B3360D140B}" srcOrd="0" destOrd="0" presId="urn:microsoft.com/office/officeart/2005/8/layout/chevron1"/>
    <dgm:cxn modelId="{1809D10A-0F5E-4EB6-8655-3412E67D2607}" srcId="{98D1CDDE-BCD6-43FD-B955-BFF1CA3BC26E}" destId="{F44BC199-3ED3-4168-8CFD-E422EB30FF90}" srcOrd="2" destOrd="0" parTransId="{B4D405D0-6929-44B1-B470-2EAF06FE1381}" sibTransId="{8DDB5B4C-FEC6-4A9D-92E1-75EA5B2335C9}"/>
    <dgm:cxn modelId="{C66F7A68-2547-4ADE-A918-95734B8ACF8C}" srcId="{98D1CDDE-BCD6-43FD-B955-BFF1CA3BC26E}" destId="{034D0A34-7392-43EB-B867-4E0F0E3F2E23}" srcOrd="4" destOrd="0" parTransId="{5CA9AF79-3AFB-4129-A1C5-91607DE21CD3}" sibTransId="{1C7B6CC0-8ECB-449B-B07A-D8C4B81F5AB4}"/>
    <dgm:cxn modelId="{599286FC-0E8D-44DF-AF84-3BBFF180B228}" type="presOf" srcId="{034D0A34-7392-43EB-B867-4E0F0E3F2E23}" destId="{77F42338-2477-400A-9FF2-630EAD0C5B28}" srcOrd="0" destOrd="0" presId="urn:microsoft.com/office/officeart/2005/8/layout/chevron1"/>
    <dgm:cxn modelId="{F88E6F86-FCD1-4900-BCE6-376D1228E667}" srcId="{98D1CDDE-BCD6-43FD-B955-BFF1CA3BC26E}" destId="{3DCCE377-E593-46CA-AA43-7AD4FB5416EE}" srcOrd="0" destOrd="0" parTransId="{34D26933-1C2A-4168-9843-4D652183BBB7}" sibTransId="{E59DA2EF-2711-4CED-8DE8-BDFFC790E565}"/>
    <dgm:cxn modelId="{9FF2BE2A-3420-4EDF-965C-2AD6AAFFC807}" type="presOf" srcId="{3DCCE377-E593-46CA-AA43-7AD4FB5416EE}" destId="{05BB9833-9BAC-4FB4-80CE-910F2CF6BD79}" srcOrd="0" destOrd="0" presId="urn:microsoft.com/office/officeart/2005/8/layout/chevron1"/>
    <dgm:cxn modelId="{9C82AA4D-6AF3-41F7-AAFC-F7375E0BA2DE}" type="presParOf" srcId="{FA21DA1D-B79B-414A-BAA2-80B3360D140B}" destId="{05BB9833-9BAC-4FB4-80CE-910F2CF6BD79}" srcOrd="0" destOrd="0" presId="urn:microsoft.com/office/officeart/2005/8/layout/chevron1"/>
    <dgm:cxn modelId="{267C83C9-9CA4-41BB-97E2-8B94A3D8121D}" type="presParOf" srcId="{FA21DA1D-B79B-414A-BAA2-80B3360D140B}" destId="{7B82852A-0C9A-43DF-8E61-FE7FE9F202FD}" srcOrd="1" destOrd="0" presId="urn:microsoft.com/office/officeart/2005/8/layout/chevron1"/>
    <dgm:cxn modelId="{507E27DE-C9A3-45EF-B22D-058E2CD8EE8F}" type="presParOf" srcId="{FA21DA1D-B79B-414A-BAA2-80B3360D140B}" destId="{519E0C63-CE8A-4FC3-9149-8DF7F5775026}" srcOrd="2" destOrd="0" presId="urn:microsoft.com/office/officeart/2005/8/layout/chevron1"/>
    <dgm:cxn modelId="{DE37E9E5-395D-4629-BAE1-885323920C10}" type="presParOf" srcId="{FA21DA1D-B79B-414A-BAA2-80B3360D140B}" destId="{9F96551E-8AC0-4093-8A2B-CD0C3670AD9A}" srcOrd="3" destOrd="0" presId="urn:microsoft.com/office/officeart/2005/8/layout/chevron1"/>
    <dgm:cxn modelId="{2154E19B-1BF9-4340-A6C2-498985F620E5}" type="presParOf" srcId="{FA21DA1D-B79B-414A-BAA2-80B3360D140B}" destId="{554DF245-F78C-4528-8FBB-9383077BB650}" srcOrd="4" destOrd="0" presId="urn:microsoft.com/office/officeart/2005/8/layout/chevron1"/>
    <dgm:cxn modelId="{636DBE8B-0B25-4201-AB2C-D82D655B6216}" type="presParOf" srcId="{FA21DA1D-B79B-414A-BAA2-80B3360D140B}" destId="{1FBE7DFD-2996-4DB0-A06E-12E2256703C8}" srcOrd="5" destOrd="0" presId="urn:microsoft.com/office/officeart/2005/8/layout/chevron1"/>
    <dgm:cxn modelId="{B3446996-54D7-43A5-AEBF-5F0ACF251ACA}" type="presParOf" srcId="{FA21DA1D-B79B-414A-BAA2-80B3360D140B}" destId="{FC4F9D83-44F5-476E-B69B-C53BC37D5019}" srcOrd="6" destOrd="0" presId="urn:microsoft.com/office/officeart/2005/8/layout/chevron1"/>
    <dgm:cxn modelId="{E5BB983A-5D1D-4C33-8709-2932045DB718}" type="presParOf" srcId="{FA21DA1D-B79B-414A-BAA2-80B3360D140B}" destId="{265294C9-BC7D-46AE-9151-A24C419D0B9A}" srcOrd="7" destOrd="0" presId="urn:microsoft.com/office/officeart/2005/8/layout/chevron1"/>
    <dgm:cxn modelId="{8BF3A2C4-F06B-41EE-BC27-CB2BFD2E3DE6}" type="presParOf" srcId="{FA21DA1D-B79B-414A-BAA2-80B3360D140B}" destId="{77F42338-2477-400A-9FF2-630EAD0C5B28}" srcOrd="8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B9833-9BAC-4FB4-80CE-910F2CF6BD79}">
      <dsp:nvSpPr>
        <dsp:cNvPr id="0" name=""/>
        <dsp:cNvSpPr/>
      </dsp:nvSpPr>
      <dsp:spPr>
        <a:xfrm>
          <a:off x="28101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Ønske</a:t>
          </a:r>
          <a:endParaRPr lang="en-US" sz="2000" kern="1200" dirty="0"/>
        </a:p>
      </dsp:txBody>
      <dsp:txXfrm>
        <a:off x="489369" y="1304174"/>
        <a:ext cx="1383802" cy="922535"/>
      </dsp:txXfrm>
    </dsp:sp>
    <dsp:sp modelId="{519E0C63-CE8A-4FC3-9149-8DF7F5775026}">
      <dsp:nvSpPr>
        <dsp:cNvPr id="0" name=""/>
        <dsp:cNvSpPr/>
      </dsp:nvSpPr>
      <dsp:spPr>
        <a:xfrm>
          <a:off x="2103805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Veiledning</a:t>
          </a:r>
          <a:endParaRPr lang="en-US" sz="2000" kern="1200" dirty="0"/>
        </a:p>
      </dsp:txBody>
      <dsp:txXfrm>
        <a:off x="2565073" y="1304174"/>
        <a:ext cx="1383802" cy="922535"/>
      </dsp:txXfrm>
    </dsp:sp>
    <dsp:sp modelId="{554DF245-F78C-4528-8FBB-9383077BB650}">
      <dsp:nvSpPr>
        <dsp:cNvPr id="0" name=""/>
        <dsp:cNvSpPr/>
      </dsp:nvSpPr>
      <dsp:spPr>
        <a:xfrm>
          <a:off x="4179509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Vurdering</a:t>
          </a:r>
          <a:endParaRPr lang="en-US" sz="2000" kern="1200" dirty="0"/>
        </a:p>
      </dsp:txBody>
      <dsp:txXfrm>
        <a:off x="4640777" y="1304174"/>
        <a:ext cx="1383802" cy="922535"/>
      </dsp:txXfrm>
    </dsp:sp>
    <dsp:sp modelId="{FC4F9D83-44F5-476E-B69B-C53BC37D5019}">
      <dsp:nvSpPr>
        <dsp:cNvPr id="0" name=""/>
        <dsp:cNvSpPr/>
      </dsp:nvSpPr>
      <dsp:spPr>
        <a:xfrm>
          <a:off x="6255213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Beslutning</a:t>
          </a:r>
          <a:endParaRPr lang="en-US" sz="2000" kern="1200" dirty="0"/>
        </a:p>
      </dsp:txBody>
      <dsp:txXfrm>
        <a:off x="6716481" y="1304174"/>
        <a:ext cx="1383802" cy="922535"/>
      </dsp:txXfrm>
    </dsp:sp>
    <dsp:sp modelId="{77F42338-2477-400A-9FF2-630EAD0C5B28}">
      <dsp:nvSpPr>
        <dsp:cNvPr id="0" name=""/>
        <dsp:cNvSpPr/>
      </dsp:nvSpPr>
      <dsp:spPr>
        <a:xfrm>
          <a:off x="8307998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Implemen-tering</a:t>
          </a:r>
          <a:endParaRPr lang="en-US" sz="2000" kern="1200" dirty="0"/>
        </a:p>
      </dsp:txBody>
      <dsp:txXfrm>
        <a:off x="8769266" y="1304174"/>
        <a:ext cx="1383802" cy="92253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B9833-9BAC-4FB4-80CE-910F2CF6BD79}">
      <dsp:nvSpPr>
        <dsp:cNvPr id="0" name=""/>
        <dsp:cNvSpPr/>
      </dsp:nvSpPr>
      <dsp:spPr>
        <a:xfrm>
          <a:off x="28101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Ønske</a:t>
          </a:r>
          <a:endParaRPr lang="en-US" sz="2000" kern="1200" dirty="0"/>
        </a:p>
      </dsp:txBody>
      <dsp:txXfrm>
        <a:off x="489369" y="1304174"/>
        <a:ext cx="1383802" cy="922535"/>
      </dsp:txXfrm>
    </dsp:sp>
    <dsp:sp modelId="{519E0C63-CE8A-4FC3-9149-8DF7F5775026}">
      <dsp:nvSpPr>
        <dsp:cNvPr id="0" name=""/>
        <dsp:cNvSpPr/>
      </dsp:nvSpPr>
      <dsp:spPr>
        <a:xfrm>
          <a:off x="2103805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Veiledning</a:t>
          </a:r>
          <a:endParaRPr lang="en-US" sz="2000" kern="1200" dirty="0"/>
        </a:p>
      </dsp:txBody>
      <dsp:txXfrm>
        <a:off x="2565073" y="1304174"/>
        <a:ext cx="1383802" cy="922535"/>
      </dsp:txXfrm>
    </dsp:sp>
    <dsp:sp modelId="{554DF245-F78C-4528-8FBB-9383077BB650}">
      <dsp:nvSpPr>
        <dsp:cNvPr id="0" name=""/>
        <dsp:cNvSpPr/>
      </dsp:nvSpPr>
      <dsp:spPr>
        <a:xfrm>
          <a:off x="4179509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Vurdering</a:t>
          </a:r>
          <a:endParaRPr lang="en-US" sz="2000" kern="1200" dirty="0"/>
        </a:p>
      </dsp:txBody>
      <dsp:txXfrm>
        <a:off x="4640777" y="1304174"/>
        <a:ext cx="1383802" cy="922535"/>
      </dsp:txXfrm>
    </dsp:sp>
    <dsp:sp modelId="{FC4F9D83-44F5-476E-B69B-C53BC37D5019}">
      <dsp:nvSpPr>
        <dsp:cNvPr id="0" name=""/>
        <dsp:cNvSpPr/>
      </dsp:nvSpPr>
      <dsp:spPr>
        <a:xfrm>
          <a:off x="6255213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Beslutning</a:t>
          </a:r>
          <a:endParaRPr lang="en-US" sz="2000" kern="1200" dirty="0"/>
        </a:p>
      </dsp:txBody>
      <dsp:txXfrm>
        <a:off x="6716481" y="1304174"/>
        <a:ext cx="1383802" cy="922535"/>
      </dsp:txXfrm>
    </dsp:sp>
    <dsp:sp modelId="{77F42338-2477-400A-9FF2-630EAD0C5B28}">
      <dsp:nvSpPr>
        <dsp:cNvPr id="0" name=""/>
        <dsp:cNvSpPr/>
      </dsp:nvSpPr>
      <dsp:spPr>
        <a:xfrm>
          <a:off x="8307998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Implemen-tering</a:t>
          </a:r>
          <a:endParaRPr lang="en-US" sz="2000" kern="1200" dirty="0"/>
        </a:p>
      </dsp:txBody>
      <dsp:txXfrm>
        <a:off x="8769266" y="1304174"/>
        <a:ext cx="1383802" cy="922535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B9833-9BAC-4FB4-80CE-910F2CF6BD79}">
      <dsp:nvSpPr>
        <dsp:cNvPr id="0" name=""/>
        <dsp:cNvSpPr/>
      </dsp:nvSpPr>
      <dsp:spPr>
        <a:xfrm>
          <a:off x="28101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Ønske</a:t>
          </a:r>
          <a:endParaRPr lang="en-US" sz="2000" kern="1200" dirty="0"/>
        </a:p>
      </dsp:txBody>
      <dsp:txXfrm>
        <a:off x="489369" y="1304174"/>
        <a:ext cx="1383802" cy="922535"/>
      </dsp:txXfrm>
    </dsp:sp>
    <dsp:sp modelId="{519E0C63-CE8A-4FC3-9149-8DF7F5775026}">
      <dsp:nvSpPr>
        <dsp:cNvPr id="0" name=""/>
        <dsp:cNvSpPr/>
      </dsp:nvSpPr>
      <dsp:spPr>
        <a:xfrm>
          <a:off x="2103805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Veiledning</a:t>
          </a:r>
          <a:endParaRPr lang="en-US" sz="2000" kern="1200" dirty="0"/>
        </a:p>
      </dsp:txBody>
      <dsp:txXfrm>
        <a:off x="2565073" y="1304174"/>
        <a:ext cx="1383802" cy="922535"/>
      </dsp:txXfrm>
    </dsp:sp>
    <dsp:sp modelId="{554DF245-F78C-4528-8FBB-9383077BB650}">
      <dsp:nvSpPr>
        <dsp:cNvPr id="0" name=""/>
        <dsp:cNvSpPr/>
      </dsp:nvSpPr>
      <dsp:spPr>
        <a:xfrm>
          <a:off x="4179509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Vurdering</a:t>
          </a:r>
          <a:endParaRPr lang="en-US" sz="2000" kern="1200" dirty="0"/>
        </a:p>
      </dsp:txBody>
      <dsp:txXfrm>
        <a:off x="4640777" y="1304174"/>
        <a:ext cx="1383802" cy="922535"/>
      </dsp:txXfrm>
    </dsp:sp>
    <dsp:sp modelId="{FC4F9D83-44F5-476E-B69B-C53BC37D5019}">
      <dsp:nvSpPr>
        <dsp:cNvPr id="0" name=""/>
        <dsp:cNvSpPr/>
      </dsp:nvSpPr>
      <dsp:spPr>
        <a:xfrm>
          <a:off x="6255213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Beslutning</a:t>
          </a:r>
          <a:endParaRPr lang="en-US" sz="2000" kern="1200" dirty="0"/>
        </a:p>
      </dsp:txBody>
      <dsp:txXfrm>
        <a:off x="6716481" y="1304174"/>
        <a:ext cx="1383802" cy="922535"/>
      </dsp:txXfrm>
    </dsp:sp>
    <dsp:sp modelId="{77F42338-2477-400A-9FF2-630EAD0C5B28}">
      <dsp:nvSpPr>
        <dsp:cNvPr id="0" name=""/>
        <dsp:cNvSpPr/>
      </dsp:nvSpPr>
      <dsp:spPr>
        <a:xfrm>
          <a:off x="8307998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Implemen-tering</a:t>
          </a:r>
          <a:endParaRPr lang="en-US" sz="2000" kern="1200" dirty="0"/>
        </a:p>
      </dsp:txBody>
      <dsp:txXfrm>
        <a:off x="8769266" y="1304174"/>
        <a:ext cx="1383802" cy="92253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B9833-9BAC-4FB4-80CE-910F2CF6BD79}">
      <dsp:nvSpPr>
        <dsp:cNvPr id="0" name=""/>
        <dsp:cNvSpPr/>
      </dsp:nvSpPr>
      <dsp:spPr>
        <a:xfrm>
          <a:off x="28101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Ønske</a:t>
          </a:r>
          <a:endParaRPr lang="en-US" sz="2000" kern="1200" dirty="0"/>
        </a:p>
      </dsp:txBody>
      <dsp:txXfrm>
        <a:off x="489369" y="1304174"/>
        <a:ext cx="1383802" cy="922535"/>
      </dsp:txXfrm>
    </dsp:sp>
    <dsp:sp modelId="{519E0C63-CE8A-4FC3-9149-8DF7F5775026}">
      <dsp:nvSpPr>
        <dsp:cNvPr id="0" name=""/>
        <dsp:cNvSpPr/>
      </dsp:nvSpPr>
      <dsp:spPr>
        <a:xfrm>
          <a:off x="2103805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Veiledning</a:t>
          </a:r>
          <a:endParaRPr lang="en-US" sz="2000" kern="1200" dirty="0"/>
        </a:p>
      </dsp:txBody>
      <dsp:txXfrm>
        <a:off x="2565073" y="1304174"/>
        <a:ext cx="1383802" cy="922535"/>
      </dsp:txXfrm>
    </dsp:sp>
    <dsp:sp modelId="{554DF245-F78C-4528-8FBB-9383077BB650}">
      <dsp:nvSpPr>
        <dsp:cNvPr id="0" name=""/>
        <dsp:cNvSpPr/>
      </dsp:nvSpPr>
      <dsp:spPr>
        <a:xfrm>
          <a:off x="4179509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Vurdering</a:t>
          </a:r>
          <a:endParaRPr lang="en-US" sz="2000" kern="1200" dirty="0"/>
        </a:p>
      </dsp:txBody>
      <dsp:txXfrm>
        <a:off x="4640777" y="1304174"/>
        <a:ext cx="1383802" cy="922535"/>
      </dsp:txXfrm>
    </dsp:sp>
    <dsp:sp modelId="{FC4F9D83-44F5-476E-B69B-C53BC37D5019}">
      <dsp:nvSpPr>
        <dsp:cNvPr id="0" name=""/>
        <dsp:cNvSpPr/>
      </dsp:nvSpPr>
      <dsp:spPr>
        <a:xfrm>
          <a:off x="6255213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Beslutning</a:t>
          </a:r>
          <a:endParaRPr lang="en-US" sz="2000" kern="1200" dirty="0"/>
        </a:p>
      </dsp:txBody>
      <dsp:txXfrm>
        <a:off x="6716481" y="1304174"/>
        <a:ext cx="1383802" cy="922535"/>
      </dsp:txXfrm>
    </dsp:sp>
    <dsp:sp modelId="{77F42338-2477-400A-9FF2-630EAD0C5B28}">
      <dsp:nvSpPr>
        <dsp:cNvPr id="0" name=""/>
        <dsp:cNvSpPr/>
      </dsp:nvSpPr>
      <dsp:spPr>
        <a:xfrm>
          <a:off x="8307998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Implemen-tering</a:t>
          </a:r>
          <a:endParaRPr lang="en-US" sz="2000" kern="1200" dirty="0"/>
        </a:p>
      </dsp:txBody>
      <dsp:txXfrm>
        <a:off x="8769266" y="1304174"/>
        <a:ext cx="1383802" cy="922535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B9833-9BAC-4FB4-80CE-910F2CF6BD79}">
      <dsp:nvSpPr>
        <dsp:cNvPr id="0" name=""/>
        <dsp:cNvSpPr/>
      </dsp:nvSpPr>
      <dsp:spPr>
        <a:xfrm>
          <a:off x="28101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Ønske</a:t>
          </a:r>
          <a:endParaRPr lang="en-US" sz="2000" kern="1200" dirty="0"/>
        </a:p>
      </dsp:txBody>
      <dsp:txXfrm>
        <a:off x="489369" y="1304174"/>
        <a:ext cx="1383802" cy="922535"/>
      </dsp:txXfrm>
    </dsp:sp>
    <dsp:sp modelId="{519E0C63-CE8A-4FC3-9149-8DF7F5775026}">
      <dsp:nvSpPr>
        <dsp:cNvPr id="0" name=""/>
        <dsp:cNvSpPr/>
      </dsp:nvSpPr>
      <dsp:spPr>
        <a:xfrm>
          <a:off x="2103805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Veiledning</a:t>
          </a:r>
          <a:endParaRPr lang="en-US" sz="2000" kern="1200" dirty="0"/>
        </a:p>
      </dsp:txBody>
      <dsp:txXfrm>
        <a:off x="2565073" y="1304174"/>
        <a:ext cx="1383802" cy="922535"/>
      </dsp:txXfrm>
    </dsp:sp>
    <dsp:sp modelId="{554DF245-F78C-4528-8FBB-9383077BB650}">
      <dsp:nvSpPr>
        <dsp:cNvPr id="0" name=""/>
        <dsp:cNvSpPr/>
      </dsp:nvSpPr>
      <dsp:spPr>
        <a:xfrm>
          <a:off x="4179509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Vurdering</a:t>
          </a:r>
          <a:endParaRPr lang="en-US" sz="2000" kern="1200" dirty="0"/>
        </a:p>
      </dsp:txBody>
      <dsp:txXfrm>
        <a:off x="4640777" y="1304174"/>
        <a:ext cx="1383802" cy="922535"/>
      </dsp:txXfrm>
    </dsp:sp>
    <dsp:sp modelId="{FC4F9D83-44F5-476E-B69B-C53BC37D5019}">
      <dsp:nvSpPr>
        <dsp:cNvPr id="0" name=""/>
        <dsp:cNvSpPr/>
      </dsp:nvSpPr>
      <dsp:spPr>
        <a:xfrm>
          <a:off x="6255213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Beslutning</a:t>
          </a:r>
          <a:endParaRPr lang="en-US" sz="2000" kern="1200" dirty="0"/>
        </a:p>
      </dsp:txBody>
      <dsp:txXfrm>
        <a:off x="6716481" y="1304174"/>
        <a:ext cx="1383802" cy="922535"/>
      </dsp:txXfrm>
    </dsp:sp>
    <dsp:sp modelId="{77F42338-2477-400A-9FF2-630EAD0C5B28}">
      <dsp:nvSpPr>
        <dsp:cNvPr id="0" name=""/>
        <dsp:cNvSpPr/>
      </dsp:nvSpPr>
      <dsp:spPr>
        <a:xfrm>
          <a:off x="8307998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Implemen-tering</a:t>
          </a:r>
          <a:endParaRPr lang="en-US" sz="2000" kern="1200" dirty="0"/>
        </a:p>
      </dsp:txBody>
      <dsp:txXfrm>
        <a:off x="8769266" y="1304174"/>
        <a:ext cx="1383802" cy="922535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BB9833-9BAC-4FB4-80CE-910F2CF6BD79}">
      <dsp:nvSpPr>
        <dsp:cNvPr id="0" name=""/>
        <dsp:cNvSpPr/>
      </dsp:nvSpPr>
      <dsp:spPr>
        <a:xfrm>
          <a:off x="28101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Ønske</a:t>
          </a:r>
          <a:endParaRPr lang="en-US" sz="2000" kern="1200" dirty="0"/>
        </a:p>
      </dsp:txBody>
      <dsp:txXfrm>
        <a:off x="489369" y="1304174"/>
        <a:ext cx="1383802" cy="922535"/>
      </dsp:txXfrm>
    </dsp:sp>
    <dsp:sp modelId="{519E0C63-CE8A-4FC3-9149-8DF7F5775026}">
      <dsp:nvSpPr>
        <dsp:cNvPr id="0" name=""/>
        <dsp:cNvSpPr/>
      </dsp:nvSpPr>
      <dsp:spPr>
        <a:xfrm>
          <a:off x="2103805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Veiledning</a:t>
          </a:r>
          <a:endParaRPr lang="en-US" sz="2000" kern="1200" dirty="0"/>
        </a:p>
      </dsp:txBody>
      <dsp:txXfrm>
        <a:off x="2565073" y="1304174"/>
        <a:ext cx="1383802" cy="922535"/>
      </dsp:txXfrm>
    </dsp:sp>
    <dsp:sp modelId="{554DF245-F78C-4528-8FBB-9383077BB650}">
      <dsp:nvSpPr>
        <dsp:cNvPr id="0" name=""/>
        <dsp:cNvSpPr/>
      </dsp:nvSpPr>
      <dsp:spPr>
        <a:xfrm>
          <a:off x="4179509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Vurdering</a:t>
          </a:r>
          <a:endParaRPr lang="en-US" sz="2000" kern="1200" dirty="0"/>
        </a:p>
      </dsp:txBody>
      <dsp:txXfrm>
        <a:off x="4640777" y="1304174"/>
        <a:ext cx="1383802" cy="922535"/>
      </dsp:txXfrm>
    </dsp:sp>
    <dsp:sp modelId="{FC4F9D83-44F5-476E-B69B-C53BC37D5019}">
      <dsp:nvSpPr>
        <dsp:cNvPr id="0" name=""/>
        <dsp:cNvSpPr/>
      </dsp:nvSpPr>
      <dsp:spPr>
        <a:xfrm>
          <a:off x="6255213" y="1304174"/>
          <a:ext cx="2306337" cy="922535"/>
        </a:xfrm>
        <a:prstGeom prst="chevron">
          <a:avLst/>
        </a:prstGeom>
        <a:solidFill>
          <a:schemeClr val="accent6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Beslutning</a:t>
          </a:r>
          <a:endParaRPr lang="en-US" sz="2000" kern="1200" dirty="0"/>
        </a:p>
      </dsp:txBody>
      <dsp:txXfrm>
        <a:off x="6716481" y="1304174"/>
        <a:ext cx="1383802" cy="922535"/>
      </dsp:txXfrm>
    </dsp:sp>
    <dsp:sp modelId="{77F42338-2477-400A-9FF2-630EAD0C5B28}">
      <dsp:nvSpPr>
        <dsp:cNvPr id="0" name=""/>
        <dsp:cNvSpPr/>
      </dsp:nvSpPr>
      <dsp:spPr>
        <a:xfrm>
          <a:off x="8307998" y="1304174"/>
          <a:ext cx="2306337" cy="922535"/>
        </a:xfrm>
        <a:prstGeom prst="chevron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lvl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000" kern="1200" dirty="0" err="1" smtClean="0"/>
            <a:t>Implemen-tering</a:t>
          </a:r>
          <a:endParaRPr lang="en-US" sz="2000" kern="1200" dirty="0"/>
        </a:p>
      </dsp:txBody>
      <dsp:txXfrm>
        <a:off x="8769266" y="1304174"/>
        <a:ext cx="1383802" cy="9225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174EF9-45F4-4CE5-8091-F6053ACF723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b-NO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574A335-C6BC-463C-A208-6B0D13A446A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36505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4A335-C6BC-463C-A208-6B0D13A446AF}" type="slidenum">
              <a:rPr lang="nb-NO" smtClean="0"/>
              <a:t>4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3766852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4A335-C6BC-463C-A208-6B0D13A446AF}" type="slidenum">
              <a:rPr lang="nb-NO" smtClean="0"/>
              <a:t>5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24554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b-NO" dirty="0" smtClean="0"/>
              <a:t>Egentlig</a:t>
            </a:r>
            <a:r>
              <a:rPr lang="nb-NO" baseline="0" dirty="0" smtClean="0"/>
              <a:t> så er det </a:t>
            </a:r>
            <a:r>
              <a:rPr lang="nb-NO" dirty="0" err="1" smtClean="0"/>
              <a:t>Udir</a:t>
            </a:r>
            <a:r>
              <a:rPr lang="nb-NO" dirty="0" smtClean="0"/>
              <a:t> som har ansvar, men har delegert ansvaret til USIT </a:t>
            </a:r>
            <a:r>
              <a:rPr lang="nb-NO" dirty="0" err="1" smtClean="0"/>
              <a:t>Beh</a:t>
            </a:r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4A335-C6BC-463C-A208-6B0D13A446AF}" type="slidenum">
              <a:rPr lang="nb-NO" smtClean="0"/>
              <a:t>6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173979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nb-NO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4A335-C6BC-463C-A208-6B0D13A446AF}" type="slidenum">
              <a:rPr lang="nb-NO" smtClean="0"/>
              <a:t>7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76320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nb-NO" dirty="0" smtClean="0"/>
              <a:t>Kostnadsdeling: vurderes i hver enkelt sak! Kan være at dataene er viktig i sammenheng med andre områder (for eksempel læringsanalyse) eller at dataene er sensitive og må lagres på riktig sted.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4A335-C6BC-463C-A208-6B0D13A446AF}" type="slidenum">
              <a:rPr lang="nb-NO" smtClean="0"/>
              <a:t>8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9164554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4A335-C6BC-463C-A208-6B0D13A446AF}" type="slidenum">
              <a:rPr lang="nb-NO" smtClean="0"/>
              <a:t>9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063046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nb-N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4A335-C6BC-463C-A208-6B0D13A446AF}" type="slidenum">
              <a:rPr lang="nb-NO" smtClean="0"/>
              <a:t>10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586538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r>
              <a:rPr lang="nb-NO" sz="1600" b="1" dirty="0" smtClean="0"/>
              <a:t>Mangler oversikt over lokale tjenester ved fakultetene</a:t>
            </a:r>
            <a:endParaRPr lang="nb-NO" sz="1600" b="1" baseline="0" dirty="0" smtClean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nb-NO" dirty="0" smtClean="0"/>
              <a:t>Som en del av innføring av ny styringsstruktur så trenger vi et veikart og oppfølging av lokale verktøy ved fakultetene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574A335-C6BC-463C-A208-6B0D13A446AF}" type="slidenum">
              <a:rPr lang="nb-NO" smtClean="0"/>
              <a:t>11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981807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88131" cy="134784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9915" y="5602049"/>
            <a:ext cx="936000" cy="936000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6706" y="1415174"/>
            <a:ext cx="3593568" cy="234000"/>
          </a:xfrm>
          <a:prstGeom prst="rect">
            <a:avLst/>
          </a:prstGeom>
        </p:spPr>
      </p:pic>
      <p:sp>
        <p:nvSpPr>
          <p:cNvPr id="12" name="Rectangle 2"/>
          <p:cNvSpPr>
            <a:spLocks noGrp="1" noChangeArrowheads="1"/>
          </p:cNvSpPr>
          <p:nvPr>
            <p:ph type="ctrTitle" hasCustomPrompt="1"/>
          </p:nvPr>
        </p:nvSpPr>
        <p:spPr>
          <a:xfrm>
            <a:off x="1047915" y="2679700"/>
            <a:ext cx="10296360" cy="952500"/>
          </a:xfrm>
        </p:spPr>
        <p:txBody>
          <a:bodyPr anchor="b">
            <a:normAutofit/>
          </a:bodyPr>
          <a:lstStyle>
            <a:lvl1pPr>
              <a:defRPr sz="1200">
                <a:latin typeface="Century Gothic" panose="020B0502020202020204" pitchFamily="34" charset="0"/>
              </a:defRPr>
            </a:lvl1pPr>
          </a:lstStyle>
          <a:p>
            <a:pPr eaLnBrk="1" hangingPunct="1"/>
            <a:r>
              <a:rPr lang="nb-NO" altLang="nb-NO" dirty="0" smtClean="0">
                <a:latin typeface="Century Gothic" panose="020B0502020202020204" pitchFamily="34" charset="0"/>
              </a:rPr>
              <a:t>Undertittel</a:t>
            </a:r>
            <a:endParaRPr lang="nb-NO" altLang="nb-NO" dirty="0" smtClean="0"/>
          </a:p>
        </p:txBody>
      </p:sp>
      <p:sp>
        <p:nvSpPr>
          <p:cNvPr id="13" name="Rectangle 3"/>
          <p:cNvSpPr>
            <a:spLocks noGrp="1" noChangeArrowheads="1"/>
          </p:cNvSpPr>
          <p:nvPr>
            <p:ph type="subTitle" idx="1" hasCustomPrompt="1"/>
          </p:nvPr>
        </p:nvSpPr>
        <p:spPr>
          <a:xfrm>
            <a:off x="1047915" y="3619500"/>
            <a:ext cx="10296360" cy="1460500"/>
          </a:xfrm>
        </p:spPr>
        <p:txBody>
          <a:bodyPr>
            <a:normAutofit/>
          </a:bodyPr>
          <a:lstStyle>
            <a:lvl1pPr marL="0" indent="0">
              <a:buNone/>
              <a:defRPr sz="4000" b="1">
                <a:latin typeface="Century Gothic" panose="020B0502020202020204" pitchFamily="34" charset="0"/>
              </a:defRPr>
            </a:lvl1pPr>
          </a:lstStyle>
          <a:p>
            <a:pPr eaLnBrk="1" hangingPunct="1"/>
            <a:r>
              <a:rPr lang="nb-NO" altLang="nb-NO" b="1" dirty="0" smtClean="0">
                <a:latin typeface="Century Gothic" panose="020B0502020202020204" pitchFamily="34" charset="0"/>
              </a:rPr>
              <a:t>TITTEL</a:t>
            </a:r>
            <a:endParaRPr lang="nb-NO" altLang="nb-NO" dirty="0" smtClean="0"/>
          </a:p>
        </p:txBody>
      </p:sp>
    </p:spTree>
    <p:extLst>
      <p:ext uri="{BB962C8B-B14F-4D97-AF65-F5344CB8AC3E}">
        <p14:creationId xmlns:p14="http://schemas.microsoft.com/office/powerpoint/2010/main" val="15044269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29509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623972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33400"/>
            <a:ext cx="10515600" cy="1157288"/>
          </a:xfrm>
        </p:spPr>
        <p:txBody>
          <a:bodyPr>
            <a:normAutofit/>
          </a:bodyPr>
          <a:lstStyle>
            <a:lvl1pPr>
              <a:defRPr sz="3200" b="1">
                <a:latin typeface="Century Gothic" panose="020B050202020202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nb-NO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/>
          <a:lstStyle>
            <a:lvl1pPr marL="0" indent="0">
              <a:buFont typeface="Wingdings" panose="05000000000000000000" pitchFamily="2" charset="2"/>
              <a:buNone/>
              <a:defRPr>
                <a:latin typeface="Century Gothic" panose="020B0502020202020204" pitchFamily="34" charset="0"/>
              </a:defRPr>
            </a:lvl1pPr>
            <a:lvl2pPr marL="457200" indent="0">
              <a:buNone/>
              <a:defRPr>
                <a:latin typeface="Century Gothic" panose="020B0502020202020204" pitchFamily="34" charset="0"/>
              </a:defRPr>
            </a:lvl2pPr>
            <a:lvl3pPr marL="914400" indent="0">
              <a:buNone/>
              <a:defRPr>
                <a:latin typeface="Century Gothic" panose="020B0502020202020204" pitchFamily="34" charset="0"/>
              </a:defRPr>
            </a:lvl3pPr>
            <a:lvl4pPr marL="1371600" indent="0">
              <a:buNone/>
              <a:defRPr>
                <a:latin typeface="Century Gothic" panose="020B0502020202020204" pitchFamily="34" charset="0"/>
              </a:defRPr>
            </a:lvl4pPr>
            <a:lvl5pPr marL="1828800" indent="0">
              <a:buNone/>
              <a:defRPr>
                <a:latin typeface="Century Gothic" panose="020B0502020202020204" pitchFamily="34" charset="0"/>
              </a:defRPr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0981" y="167125"/>
            <a:ext cx="3040712" cy="19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71031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950851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0769121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94986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792361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388898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1999392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nb-NO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621887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b-NO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b-NO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0BE8F77-720B-41E6-B30C-65E19CB41C91}" type="datetimeFigureOut">
              <a:rPr lang="nb-NO" smtClean="0"/>
              <a:t>06.01.2020</a:t>
            </a:fld>
            <a:endParaRPr lang="nb-NO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3814B4-1866-4425-B4F7-096D74C83B33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451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for-ansatte/arbeidsstotte/sta/canvas/fakultetsnettverket/lti-og-tredjepartsprogrammer/" TargetMode="Externa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hyperlink" Target="https://www.uio.no/for-ansatte/arbeidsstotte/sta/canvas/fakultetsnettverket/lti-og-tredjepartsprogrammer/regime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hyperlink" Target="mailto:canvas-hjelp@admin.uio.no" TargetMode="External"/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Relationship Id="rId9" Type="http://schemas.openxmlformats.org/officeDocument/2006/relationships/hyperlink" Target="https://www.uio.no/tjenester/it/alle/" TargetMode="Externa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io.no/tjenester/it/alle/" TargetMode="External"/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io.no/tjenester/it/sikkerhet/lsis/tillegg/tjenester/sjekkliste-sky.html" TargetMode="External"/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uio.no/for-ansatte/arbeidsstotte/personvern/meir-om-personvern/personopplysninger/" TargetMode="External"/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uio.no/for-ansatte/arbeidsstotte/personvern/meir-om-personvern/databehandleravtale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27. november 2019 Canvas-kjerneteamet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Sak om tredjepartsverktøy (LTI/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plugin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) i Canvas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9242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Hvis verktøyet er i bruk ved andre institusjoner er det lettere å få den på UiO?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772883"/>
          </a:xfrm>
        </p:spPr>
        <p:txBody>
          <a:bodyPr>
            <a:normAutofit/>
          </a:bodyPr>
          <a:lstStyle/>
          <a:p>
            <a:pPr marL="457200" indent="-457200" fontAlgn="ctr">
              <a:buFont typeface="Arial" panose="020B0604020202020204" pitchFamily="34" charset="0"/>
              <a:buChar char="•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Ikke nødvendigvis.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Hver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enkelt institusjon må ta 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sin egen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vurdering av tjenesten.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Situasjonen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og praksis for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enkelte institusjoner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kan variere.</a:t>
            </a:r>
          </a:p>
          <a:p>
            <a:pPr marL="457200" indent="-457200" fontAlgn="ctr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Med mindre UiO går sammen med flere institusjoner om felles innkjøp så må alt dette arbeidet (vurdering, beslutning og implementering) gjøres på egenhånd på UiO.</a:t>
            </a:r>
          </a:p>
          <a:p>
            <a:pPr marL="457200" indent="-457200" fontAlgn="ctr">
              <a:buFont typeface="Arial" panose="020B0604020202020204" pitchFamily="34" charset="0"/>
              <a:buChar char="•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Felles innkjøp: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hver institusjon er fortsatt systemeier av sin instans av tjenesten, som betyr at ansvaret som følger rollen systemeier ikke forsvinner fordi det er et felles innkjøp. Det kan være mulig å samarbeide med partnere for noe av arbeidet.</a:t>
            </a:r>
            <a:endParaRPr lang="nb-NO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42015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Oversikt over tredjepartsverktøy for Canvas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Ny oversikt: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https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://www.uio.no/for-ansatte/arbeidsstotte/sta/canvas/fakultetsnettverket/lti-og-tredjepartsprogrammer/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UiO mangler oversikt over lokale tjenester ved fakultetene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89076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Denne saken – hva er etterspurt av MN?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Rutiner for innmelding av 3.partsverktøy til Canvas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Klarere info om status på alle 3.partsverktøy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Sammenheng med søknadsprosjekter (for eksempel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PeerGrade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196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Regime for vurdering av tredjepartsverktøy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3267"/>
            <a:ext cx="10515600" cy="3378800"/>
          </a:xfrm>
        </p:spPr>
        <p:txBody>
          <a:bodyPr>
            <a:normAutofit/>
          </a:bodyPr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https://www.uio.no/for-ansatte/arbeidsstotte/sta/canvas/fakultetsnettverket/lti-og-tredjepartsprogrammer/regime.html</a:t>
            </a:r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1060944704"/>
              </p:ext>
            </p:extLst>
          </p:nvPr>
        </p:nvGraphicFramePr>
        <p:xfrm>
          <a:off x="788832" y="74158"/>
          <a:ext cx="106143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578794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1308540047"/>
              </p:ext>
            </p:extLst>
          </p:nvPr>
        </p:nvGraphicFramePr>
        <p:xfrm>
          <a:off x="788832" y="74158"/>
          <a:ext cx="106143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1 – Mottar ønske fra fakultetet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90600" y="2581274"/>
            <a:ext cx="10515600" cy="4054303"/>
          </a:xfrm>
        </p:spPr>
        <p:txBody>
          <a:bodyPr>
            <a:normAutofit fontScale="92500"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Sendes </a:t>
            </a: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til Kjerneteamet: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canvas-hjelp@admin.uio.no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Trenger følgende informasjon fra fakultetet: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Formålet: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Hva er behovet? Hva kan dette løse? Hvordan er det tenkt verktøyet skal brukes? Av hvem?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Andre løsninger: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Har fakultetet prøvd å bruke Canvas eller en annen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UiO-godkjent tjeneste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? Hvis ja, hvorfor er ikke det mulig å bruke en annen løsning?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Interesse: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Er dette i bruk ved/ønsket av flere fakulteter? Har fakultetet et tidligere/nåværende kundeforhold med leverandøren av verktøyet?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LTI-integrasjon: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Vet fakultetet om det er mulig å integrere verktøyet med Canvas? Hvis ja, send dokumentasjon.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Kostnad</a:t>
            </a:r>
          </a:p>
        </p:txBody>
      </p:sp>
    </p:spTree>
    <p:extLst>
      <p:ext uri="{BB962C8B-B14F-4D97-AF65-F5344CB8AC3E}">
        <p14:creationId xmlns:p14="http://schemas.microsoft.com/office/powerpoint/2010/main" val="12214780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8446742"/>
              </p:ext>
            </p:extLst>
          </p:nvPr>
        </p:nvGraphicFramePr>
        <p:xfrm>
          <a:off x="788832" y="74158"/>
          <a:ext cx="106143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2 – Veiledning fra Kjerneteamet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90600" y="2581274"/>
            <a:ext cx="10515600" cy="4054303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Hvorfor?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Kjennskap til andre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godkjente tjenester ved UiO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som fakultetet kan bruke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Kjennskap til IKKE-godkjente tjenester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Kjennskap til om verktøyet har tidligere blitt vurdert integrert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Kjennskap til om verktøyet kan lett integreres i Canvas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Koordinerer mangfoldet av DLM-verktøy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Bevissthet rundt potensielle utfordringer på en tidlig fase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Ønsket kan bli avvist i dette steget, basert på punktene over</a:t>
            </a:r>
          </a:p>
        </p:txBody>
      </p:sp>
    </p:spTree>
    <p:extLst>
      <p:ext uri="{BB962C8B-B14F-4D97-AF65-F5344CB8AC3E}">
        <p14:creationId xmlns:p14="http://schemas.microsoft.com/office/powerpoint/2010/main" val="19230017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3371279197"/>
              </p:ext>
            </p:extLst>
          </p:nvPr>
        </p:nvGraphicFramePr>
        <p:xfrm>
          <a:off x="788832" y="74158"/>
          <a:ext cx="106143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3 – Vurdering av verktøyet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3267"/>
            <a:ext cx="10515600" cy="3603696"/>
          </a:xfrm>
        </p:spPr>
        <p:txBody>
          <a:bodyPr>
            <a:normAutofit/>
          </a:bodyPr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573267"/>
            <a:ext cx="10515600" cy="40746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Fakultetet kontakter USIT (Behandlingsansvarlig og </a:t>
            </a:r>
            <a:r>
              <a:rPr lang="nb-NO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Cloudification</a:t>
            </a: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) for en vurdering av verktøyet</a:t>
            </a:r>
            <a:endParaRPr lang="nb-NO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USIT vurderer om verktøyet møter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UiOs krav til skytjenester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IT-sikkerhet: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hvilke data overføres; hvor og hvordan data overføres og lagres, og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apparatet rundt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;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backup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og sletting; personvern og behandling av personopplysninger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Juridiske krav: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internasjonale og nasjonale lover (eksempel: EU-US </a:t>
            </a:r>
            <a:r>
              <a:rPr lang="nb-NO" dirty="0" err="1" smtClean="0">
                <a:latin typeface="Arial" panose="020B0604020202020204" pitchFamily="34" charset="0"/>
                <a:cs typeface="Arial" panose="020B0604020202020204" pitchFamily="34" charset="0"/>
              </a:rPr>
              <a:t>Privacy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Shield); avtaler og databehandleravtaler; hvordan bruker leverandøren data?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Krav til universell utforming</a:t>
            </a:r>
          </a:p>
          <a:p>
            <a:pPr lvl="1"/>
            <a:endParaRPr lang="nb-NO" b="1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07509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2606474203"/>
              </p:ext>
            </p:extLst>
          </p:nvPr>
        </p:nvGraphicFramePr>
        <p:xfrm>
          <a:off x="788832" y="74158"/>
          <a:ext cx="106143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– Beslutning fra USIT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573267"/>
            <a:ext cx="10515600" cy="3603696"/>
          </a:xfrm>
        </p:spPr>
        <p:txBody>
          <a:bodyPr>
            <a:normAutofit/>
          </a:bodyPr>
          <a:lstStyle/>
          <a:p>
            <a:endParaRPr lang="nb-NO" dirty="0"/>
          </a:p>
          <a:p>
            <a:endParaRPr lang="nb-NO" dirty="0"/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573267"/>
            <a:ext cx="10515600" cy="4074668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Er 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verktøyet godkjent for bruk ved </a:t>
            </a: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UiO?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Kjerneteamet mottar USITs beslutning fra fakultetet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Hvis nei:</a:t>
            </a:r>
          </a:p>
          <a:p>
            <a:pPr marL="9144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Kjerneteamet støtter USITs vurdering. Verktøyet kan verken brukes i eller utenfor Canvas ved UiO.</a:t>
            </a:r>
          </a:p>
          <a:p>
            <a:pPr marL="9144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Fakultetet kan gå i dialog med leverandøren for å prøve å få ordnet det som USIT trenger for å godkjenne verktøyet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Hvis ja:</a:t>
            </a:r>
          </a:p>
          <a:p>
            <a:pPr marL="9144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Systemeier for Canvas beslutter om det skal/kan integreres med Canvas</a:t>
            </a:r>
          </a:p>
          <a:p>
            <a:pPr marL="9144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Kjerneteamet effektuerer beslutningen</a:t>
            </a:r>
          </a:p>
          <a:p>
            <a:pPr marL="914400" lvl="1" indent="-457200">
              <a:lnSpc>
                <a:spcPct val="110000"/>
              </a:lnSpc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Saken løftes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Styringsgruppe for DLM+++) hvis det avdekkes noen utfordringer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endParaRPr lang="nb-NO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6574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Diagram 5"/>
          <p:cNvGraphicFramePr/>
          <p:nvPr>
            <p:extLst>
              <p:ext uri="{D42A27DB-BD31-4B8C-83A1-F6EECF244321}">
                <p14:modId xmlns:p14="http://schemas.microsoft.com/office/powerpoint/2010/main" val="44292854"/>
              </p:ext>
            </p:extLst>
          </p:nvPr>
        </p:nvGraphicFramePr>
        <p:xfrm>
          <a:off x="788832" y="74158"/>
          <a:ext cx="10614336" cy="541866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5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– Implementering i Canvas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Content Placeholder 2"/>
          <p:cNvSpPr txBox="1">
            <a:spLocks/>
          </p:cNvSpPr>
          <p:nvPr/>
        </p:nvSpPr>
        <p:spPr>
          <a:xfrm>
            <a:off x="838200" y="2573266"/>
            <a:ext cx="10515600" cy="404995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Wingdings" panose="05000000000000000000" pitchFamily="2" charset="2"/>
              <a:buNone/>
              <a:defRPr sz="2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Century Gothic" panose="020B0502020202020204" pitchFamily="34" charset="0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Systemeier for Canvas har følgende oppgaver </a:t>
            </a:r>
            <a:r>
              <a:rPr lang="nb-NO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ifm</a:t>
            </a: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 innføring av nytt verktøy:</a:t>
            </a:r>
          </a:p>
          <a:p>
            <a:pPr marL="914400" lvl="1" indent="-4572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Avtale</a:t>
            </a:r>
          </a:p>
          <a:p>
            <a:pPr marL="914400" lvl="1" indent="-4572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Databehandleravtale</a:t>
            </a:r>
          </a:p>
          <a:p>
            <a:pPr marL="914400" lvl="1" indent="-4572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Formåls- og hjemmelsvurdering</a:t>
            </a:r>
          </a:p>
          <a:p>
            <a:pPr marL="914400" lvl="1" indent="-4572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Personopplysninger: </a:t>
            </a: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  <a:hlinkClick r:id="rId8"/>
              </a:rPr>
              <a:t>melde</a:t>
            </a: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 verktøyet inn til USIT</a:t>
            </a:r>
          </a:p>
          <a:p>
            <a:pPr marL="914400" lvl="1" indent="-4572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Risiko- og sårbarhetsanalyse (ROS) – både av verktøyet og integrasjonen</a:t>
            </a:r>
          </a:p>
          <a:p>
            <a:pPr marL="914400" lvl="1" indent="-4572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Brukerhåndtering</a:t>
            </a:r>
          </a:p>
          <a:p>
            <a:pPr marL="914400" lvl="1" indent="-4572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Informasjon og opplæring til brukere, i samarbeid med fakultetet</a:t>
            </a:r>
          </a:p>
          <a:p>
            <a:pPr marL="914400" lvl="1" indent="-457200">
              <a:lnSpc>
                <a:spcPct val="100000"/>
              </a:lnSpc>
              <a:buFont typeface="Courier New" panose="02070309020205020404" pitchFamily="49" charset="0"/>
              <a:buChar char="o"/>
            </a:pPr>
            <a:r>
              <a:rPr lang="nb-NO" sz="2600" dirty="0" smtClean="0">
                <a:latin typeface="Arial" panose="020B0604020202020204" pitchFamily="34" charset="0"/>
                <a:cs typeface="Arial" panose="020B0604020202020204" pitchFamily="34" charset="0"/>
              </a:rPr>
              <a:t>(Pilotering)</a:t>
            </a:r>
          </a:p>
        </p:txBody>
      </p:sp>
    </p:spTree>
    <p:extLst>
      <p:ext uri="{BB962C8B-B14F-4D97-AF65-F5344CB8AC3E}">
        <p14:creationId xmlns:p14="http://schemas.microsoft.com/office/powerpoint/2010/main" val="16855964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Når trenger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man en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databehandleravtale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07524"/>
            <a:ext cx="10515600" cy="5016843"/>
          </a:xfrm>
        </p:spPr>
        <p:txBody>
          <a:bodyPr>
            <a:normAutofit/>
          </a:bodyPr>
          <a:lstStyle/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1. Samler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verktøyet inn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personopplysninger?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Ja: Gå til neste spørsmål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Nei: Trenger ikke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databehandleravtale</a:t>
            </a:r>
          </a:p>
          <a:p>
            <a:pPr lvl="1"/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2. Er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verktøyet eid av UiO </a:t>
            </a:r>
            <a:r>
              <a:rPr lang="nb-NO" i="1" dirty="0" smtClean="0">
                <a:latin typeface="Arial" panose="020B0604020202020204" pitchFamily="34" charset="0"/>
                <a:cs typeface="Arial" panose="020B0604020202020204" pitchFamily="34" charset="0"/>
              </a:rPr>
              <a:t>(eksempel: prosjekt eller USIT </a:t>
            </a:r>
            <a:r>
              <a:rPr lang="nb-NO" i="1" dirty="0">
                <a:latin typeface="Arial" panose="020B0604020202020204" pitchFamily="34" charset="0"/>
                <a:cs typeface="Arial" panose="020B0604020202020204" pitchFamily="34" charset="0"/>
              </a:rPr>
              <a:t>som utvikler et eget LTI </a:t>
            </a:r>
            <a:r>
              <a:rPr lang="nb-NO" i="1" dirty="0" smtClean="0">
                <a:latin typeface="Arial" panose="020B0604020202020204" pitchFamily="34" charset="0"/>
                <a:cs typeface="Arial" panose="020B0604020202020204" pitchFamily="34" charset="0"/>
              </a:rPr>
              <a:t>for </a:t>
            </a:r>
            <a:r>
              <a:rPr lang="nb-NO" i="1" dirty="0">
                <a:latin typeface="Arial" panose="020B0604020202020204" pitchFamily="34" charset="0"/>
                <a:cs typeface="Arial" panose="020B0604020202020204" pitchFamily="34" charset="0"/>
              </a:rPr>
              <a:t>integrering i Canvas)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eller en ekstern leverandør?</a:t>
            </a: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UiO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: Trenger </a:t>
            </a:r>
            <a:r>
              <a:rPr lang="nb-NO" b="1" dirty="0">
                <a:latin typeface="Arial" panose="020B0604020202020204" pitchFamily="34" charset="0"/>
                <a:cs typeface="Arial" panose="020B0604020202020204" pitchFamily="34" charset="0"/>
              </a:rPr>
              <a:t>ikke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databehandleravtale med interne «leverandører», men det anbefales en avtale mellom enheten som utviklet verktøyet/</a:t>
            </a:r>
            <a:r>
              <a:rPr lang="nb-NO" dirty="0" err="1">
                <a:latin typeface="Arial" panose="020B0604020202020204" pitchFamily="34" charset="0"/>
                <a:cs typeface="Arial" panose="020B0604020202020204" pitchFamily="34" charset="0"/>
              </a:rPr>
              <a:t>LTIet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og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Systemeier av Canvas</a:t>
            </a:r>
          </a:p>
          <a:p>
            <a:pPr lvl="3" indent="-457200">
              <a:buFont typeface="Wingdings" panose="05000000000000000000" pitchFamily="2" charset="2"/>
              <a:buChar char="§"/>
            </a:pPr>
            <a:r>
              <a:rPr lang="nb-NO" b="1" dirty="0" smtClean="0">
                <a:latin typeface="Arial" panose="020B0604020202020204" pitchFamily="34" charset="0"/>
                <a:cs typeface="Arial" panose="020B0604020202020204" pitchFamily="34" charset="0"/>
              </a:rPr>
              <a:t>Unntak: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 hvis dataene lagres utenfor USIT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= trenger databehandleravtale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914400" lvl="1" indent="-457200">
              <a:buFont typeface="Courier New" panose="02070309020205020404" pitchFamily="49" charset="0"/>
              <a:buChar char="o"/>
            </a:pP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Ekstern leverandør: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Ja, trenger </a:t>
            </a:r>
            <a:r>
              <a:rPr lang="nb-NO" dirty="0"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nb-NO" dirty="0" smtClean="0">
                <a:latin typeface="Arial" panose="020B0604020202020204" pitchFamily="34" charset="0"/>
                <a:cs typeface="Arial" panose="020B0604020202020204" pitchFamily="34" charset="0"/>
              </a:rPr>
              <a:t>databehandleravtale</a:t>
            </a:r>
            <a:endParaRPr lang="nb-NO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87447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Kurs_innføring_12_9_19.potx" id="{A38F29F7-D2BE-48B2-ACC9-55804F04D228}" vid="{DB19BF8D-E932-451D-B50A-7E29C0A0D615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2DCF5564C2D24E478B816E2D564E2100" ma:contentTypeVersion="8" ma:contentTypeDescription="Opprett et nytt dokument." ma:contentTypeScope="" ma:versionID="9afe9deffab69f45439105b3c80cc50e">
  <xsd:schema xmlns:xsd="http://www.w3.org/2001/XMLSchema" xmlns:xs="http://www.w3.org/2001/XMLSchema" xmlns:p="http://schemas.microsoft.com/office/2006/metadata/properties" xmlns:ns2="61007a3e-7a5a-44df-939c-110a1d1b4559" targetNamespace="http://schemas.microsoft.com/office/2006/metadata/properties" ma:root="true" ma:fieldsID="d53f07f4795ec7868f01997175a4ca4e" ns2:_="">
    <xsd:import namespace="61007a3e-7a5a-44df-939c-110a1d1b4559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AutoTags" minOccurs="0"/>
                <xsd:element ref="ns2:MediaServiceLocation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1007a3e-7a5a-44df-939c-110a1d1b455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Location" ma:index="12" nillable="true" ma:displayName="Location" ma:internalName="MediaServiceLocation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holdstype"/>
        <xsd:element ref="dc:title" minOccurs="0" maxOccurs="1" ma:index="4" ma:displayName="Tit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496FA00-84AB-44B8-B832-F1EA94A89D6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1007a3e-7a5a-44df-939c-110a1d1b455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71D4DF44-A347-4797-B351-24C5A09FE16A}">
  <ds:schemaRefs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61007a3e-7a5a-44df-939c-110a1d1b4559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25E606E1-09FF-4C1E-B998-CCB9633266B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Kurs_innføring_12_9_19</Template>
  <TotalTime>3757</TotalTime>
  <Words>794</Words>
  <Application>Microsoft Office PowerPoint</Application>
  <PresentationFormat>Widescreen</PresentationFormat>
  <Paragraphs>113</Paragraphs>
  <Slides>11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8" baseType="lpstr">
      <vt:lpstr>Arial</vt:lpstr>
      <vt:lpstr>Calibri</vt:lpstr>
      <vt:lpstr>Calibri Light</vt:lpstr>
      <vt:lpstr>Century Gothic</vt:lpstr>
      <vt:lpstr>Courier New</vt:lpstr>
      <vt:lpstr>Wingdings</vt:lpstr>
      <vt:lpstr>Office Theme</vt:lpstr>
      <vt:lpstr>27. november 2019 Canvas-kjerneteamet</vt:lpstr>
      <vt:lpstr>Denne saken – hva er etterspurt av MN?</vt:lpstr>
      <vt:lpstr>Regime for vurdering av tredjepartsverktøy</vt:lpstr>
      <vt:lpstr>1 – Mottar ønske fra fakultetet</vt:lpstr>
      <vt:lpstr>2 – Veiledning fra Kjerneteamet</vt:lpstr>
      <vt:lpstr>3 – Vurdering av verktøyet</vt:lpstr>
      <vt:lpstr>4 – Beslutning fra USIT</vt:lpstr>
      <vt:lpstr>5 – Implementering i Canvas</vt:lpstr>
      <vt:lpstr>Når trenger man en databehandleravtale?</vt:lpstr>
      <vt:lpstr>Hvis verktøyet er i bruk ved andre institusjoner er det lettere å få den på UiO?</vt:lpstr>
      <vt:lpstr>Oversikt over tredjepartsverktøy for Canvas</vt:lpstr>
    </vt:vector>
  </TitlesOfParts>
  <Company>Universitetet i Oslo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12. September 2019. Seksjon for digitale tjenester</dc:title>
  <dc:creator>Darrin Joseph Corbin</dc:creator>
  <cp:lastModifiedBy>Darrin Joseph Corbin</cp:lastModifiedBy>
  <cp:revision>104</cp:revision>
  <dcterms:created xsi:type="dcterms:W3CDTF">2019-09-11T09:30:20Z</dcterms:created>
  <dcterms:modified xsi:type="dcterms:W3CDTF">2020-01-06T13:36:02Z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0x0101002DCF5564C2D24E478B816E2D564E2100</vt:lpwstr>
  </property>
</Properties>
</file>