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6"/>
  </p:notesMasterIdLst>
  <p:sldIdLst>
    <p:sldId id="352" r:id="rId5"/>
    <p:sldId id="374" r:id="rId6"/>
    <p:sldId id="357" r:id="rId7"/>
    <p:sldId id="377" r:id="rId8"/>
    <p:sldId id="363" r:id="rId9"/>
    <p:sldId id="371" r:id="rId10"/>
    <p:sldId id="379" r:id="rId11"/>
    <p:sldId id="378" r:id="rId12"/>
    <p:sldId id="383" r:id="rId13"/>
    <p:sldId id="380" r:id="rId14"/>
    <p:sldId id="3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6F9FE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57F33-69AF-D537-271A-8A10FE1CBF95}" v="602" dt="2020-02-05T12:47:25.746"/>
    <p1510:client id="{94075FFE-A856-4952-951A-7A3B119D841C}" v="71" dt="2019-10-20T10:30:38.128"/>
    <p1510:client id="{BF97E5D5-20BA-4B27-8145-C8FC7FBA45C7}" v="1" dt="2020-01-16T18:21:11.875"/>
    <p1510:client id="{D88BF2F5-738C-DB50-C277-7E331443F8B4}" v="1082" dt="2019-10-28T14:20:51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ge Engeseth Kleivane" userId="S::helgeekl@uio.no::1236def0-a041-4e5d-bfa2-fd0ebb771b2a" providerId="AD" clId="Web-{D88BF2F5-738C-DB50-C277-7E331443F8B4}"/>
    <pc:docChg chg="addSld delSld modSld sldOrd">
      <pc:chgData name="Helge Engeseth Kleivane" userId="S::helgeekl@uio.no::1236def0-a041-4e5d-bfa2-fd0ebb771b2a" providerId="AD" clId="Web-{D88BF2F5-738C-DB50-C277-7E331443F8B4}" dt="2019-10-28T14:20:51.468" v="1080"/>
      <pc:docMkLst>
        <pc:docMk/>
      </pc:docMkLst>
      <pc:sldChg chg="modNotes">
        <pc:chgData name="Helge Engeseth Kleivane" userId="S::helgeekl@uio.no::1236def0-a041-4e5d-bfa2-fd0ebb771b2a" providerId="AD" clId="Web-{D88BF2F5-738C-DB50-C277-7E331443F8B4}" dt="2019-10-28T13:56:56.992" v="726"/>
        <pc:sldMkLst>
          <pc:docMk/>
          <pc:sldMk cId="3255138247" sldId="280"/>
        </pc:sldMkLst>
      </pc:sldChg>
      <pc:sldChg chg="del">
        <pc:chgData name="Helge Engeseth Kleivane" userId="S::helgeekl@uio.no::1236def0-a041-4e5d-bfa2-fd0ebb771b2a" providerId="AD" clId="Web-{D88BF2F5-738C-DB50-C277-7E331443F8B4}" dt="2019-10-28T12:49:50.793" v="0"/>
        <pc:sldMkLst>
          <pc:docMk/>
          <pc:sldMk cId="1524904483" sldId="311"/>
        </pc:sldMkLst>
      </pc:sldChg>
      <pc:sldChg chg="del">
        <pc:chgData name="Helge Engeseth Kleivane" userId="S::helgeekl@uio.no::1236def0-a041-4e5d-bfa2-fd0ebb771b2a" providerId="AD" clId="Web-{D88BF2F5-738C-DB50-C277-7E331443F8B4}" dt="2019-10-28T12:49:52.637" v="1"/>
        <pc:sldMkLst>
          <pc:docMk/>
          <pc:sldMk cId="2670080542" sldId="312"/>
        </pc:sldMkLst>
      </pc:sldChg>
      <pc:sldChg chg="modNotes">
        <pc:chgData name="Helge Engeseth Kleivane" userId="S::helgeekl@uio.no::1236def0-a041-4e5d-bfa2-fd0ebb771b2a" providerId="AD" clId="Web-{D88BF2F5-738C-DB50-C277-7E331443F8B4}" dt="2019-10-28T14:01:06.098" v="831"/>
        <pc:sldMkLst>
          <pc:docMk/>
          <pc:sldMk cId="3071181375" sldId="315"/>
        </pc:sldMkLst>
      </pc:sldChg>
      <pc:sldChg chg="ord modNotes">
        <pc:chgData name="Helge Engeseth Kleivane" userId="S::helgeekl@uio.no::1236def0-a041-4e5d-bfa2-fd0ebb771b2a" providerId="AD" clId="Web-{D88BF2F5-738C-DB50-C277-7E331443F8B4}" dt="2019-10-28T14:05:03.016" v="909"/>
        <pc:sldMkLst>
          <pc:docMk/>
          <pc:sldMk cId="3135619287" sldId="316"/>
        </pc:sldMkLst>
      </pc:sldChg>
      <pc:sldChg chg="modNotes">
        <pc:chgData name="Helge Engeseth Kleivane" userId="S::helgeekl@uio.no::1236def0-a041-4e5d-bfa2-fd0ebb771b2a" providerId="AD" clId="Web-{D88BF2F5-738C-DB50-C277-7E331443F8B4}" dt="2019-10-28T14:20:51.468" v="1080"/>
        <pc:sldMkLst>
          <pc:docMk/>
          <pc:sldMk cId="3545858020" sldId="317"/>
        </pc:sldMkLst>
      </pc:sldChg>
      <pc:sldChg chg="del">
        <pc:chgData name="Helge Engeseth Kleivane" userId="S::helgeekl@uio.no::1236def0-a041-4e5d-bfa2-fd0ebb771b2a" providerId="AD" clId="Web-{D88BF2F5-738C-DB50-C277-7E331443F8B4}" dt="2019-10-28T12:50:16.980" v="2"/>
        <pc:sldMkLst>
          <pc:docMk/>
          <pc:sldMk cId="2361830339" sldId="318"/>
        </pc:sldMkLst>
      </pc:sldChg>
      <pc:sldChg chg="del modNotes">
        <pc:chgData name="Helge Engeseth Kleivane" userId="S::helgeekl@uio.no::1236def0-a041-4e5d-bfa2-fd0ebb771b2a" providerId="AD" clId="Web-{D88BF2F5-738C-DB50-C277-7E331443F8B4}" dt="2019-10-28T14:20:16.341" v="1025"/>
        <pc:sldMkLst>
          <pc:docMk/>
          <pc:sldMk cId="3955866230" sldId="319"/>
        </pc:sldMkLst>
      </pc:sldChg>
      <pc:sldChg chg="add del replId">
        <pc:chgData name="Helge Engeseth Kleivane" userId="S::helgeekl@uio.no::1236def0-a041-4e5d-bfa2-fd0ebb771b2a" providerId="AD" clId="Web-{D88BF2F5-738C-DB50-C277-7E331443F8B4}" dt="2019-10-28T13:13:27.203" v="210"/>
        <pc:sldMkLst>
          <pc:docMk/>
          <pc:sldMk cId="2869846085" sldId="320"/>
        </pc:sldMkLst>
      </pc:sldChg>
      <pc:sldChg chg="add del replId">
        <pc:chgData name="Helge Engeseth Kleivane" userId="S::helgeekl@uio.no::1236def0-a041-4e5d-bfa2-fd0ebb771b2a" providerId="AD" clId="Web-{D88BF2F5-738C-DB50-C277-7E331443F8B4}" dt="2019-10-28T14:20:20.669" v="1026"/>
        <pc:sldMkLst>
          <pc:docMk/>
          <pc:sldMk cId="859750715" sldId="321"/>
        </pc:sldMkLst>
      </pc:sldChg>
    </pc:docChg>
  </pc:docChgLst>
  <pc:docChgLst>
    <pc:chgData name="Andreas Tandberg" userId="S::andreata@uio.no::e1b1e038-d23c-4ed1-9f42-59e4090f17ce" providerId="AD" clId="Web-{7A4619A0-C852-E65E-190A-50D870BBA57D}"/>
    <pc:docChg chg="modSld">
      <pc:chgData name="Andreas Tandberg" userId="S::andreata@uio.no::e1b1e038-d23c-4ed1-9f42-59e4090f17ce" providerId="AD" clId="Web-{7A4619A0-C852-E65E-190A-50D870BBA57D}" dt="2020-01-16T18:25:12.560" v="81"/>
      <pc:docMkLst>
        <pc:docMk/>
      </pc:docMkLst>
      <pc:sldChg chg="modNotes">
        <pc:chgData name="Andreas Tandberg" userId="S::andreata@uio.no::e1b1e038-d23c-4ed1-9f42-59e4090f17ce" providerId="AD" clId="Web-{7A4619A0-C852-E65E-190A-50D870BBA57D}" dt="2020-01-16T18:25:12.560" v="81"/>
        <pc:sldMkLst>
          <pc:docMk/>
          <pc:sldMk cId="656266154" sldId="368"/>
        </pc:sldMkLst>
      </pc:sldChg>
    </pc:docChg>
  </pc:docChgLst>
  <pc:docChgLst>
    <pc:chgData name="Andreas Tandberg" userId="S::andreata@uio.no::e1b1e038-d23c-4ed1-9f42-59e4090f17ce" providerId="AD" clId="Web-{2064E1DB-83B1-4491-96D1-66D4F94BBAAB}"/>
    <pc:docChg chg="modSld">
      <pc:chgData name="Andreas Tandberg" userId="S::andreata@uio.no::e1b1e038-d23c-4ed1-9f42-59e4090f17ce" providerId="AD" clId="Web-{2064E1DB-83B1-4491-96D1-66D4F94BBAAB}" dt="2019-02-07T14:30:20.612" v="2"/>
      <pc:docMkLst>
        <pc:docMk/>
      </pc:docMkLst>
      <pc:sldChg chg="modNotes">
        <pc:chgData name="Andreas Tandberg" userId="S::andreata@uio.no::e1b1e038-d23c-4ed1-9f42-59e4090f17ce" providerId="AD" clId="Web-{2064E1DB-83B1-4491-96D1-66D4F94BBAAB}" dt="2019-02-07T14:30:20.612" v="2"/>
        <pc:sldMkLst>
          <pc:docMk/>
          <pc:sldMk cId="2204768439" sldId="261"/>
        </pc:sldMkLst>
      </pc:sldChg>
    </pc:docChg>
  </pc:docChgLst>
  <pc:docChgLst>
    <pc:chgData name="Andreas Tandberg" userId="S::andreata@uio.no::e1b1e038-d23c-4ed1-9f42-59e4090f17ce" providerId="AD" clId="Web-{A976DF3D-D368-1FE5-2971-4543012273FD}"/>
    <pc:docChg chg="modSld">
      <pc:chgData name="Andreas Tandberg" userId="S::andreata@uio.no::e1b1e038-d23c-4ed1-9f42-59e4090f17ce" providerId="AD" clId="Web-{A976DF3D-D368-1FE5-2971-4543012273FD}" dt="2019-02-06T21:08:27.309" v="91" actId="20577"/>
      <pc:docMkLst>
        <pc:docMk/>
      </pc:docMkLst>
      <pc:sldChg chg="modSp">
        <pc:chgData name="Andreas Tandberg" userId="S::andreata@uio.no::e1b1e038-d23c-4ed1-9f42-59e4090f17ce" providerId="AD" clId="Web-{A976DF3D-D368-1FE5-2971-4543012273FD}" dt="2019-02-06T21:08:27.309" v="90" actId="20577"/>
        <pc:sldMkLst>
          <pc:docMk/>
          <pc:sldMk cId="2204768439" sldId="261"/>
        </pc:sldMkLst>
        <pc:spChg chg="mod">
          <ac:chgData name="Andreas Tandberg" userId="S::andreata@uio.no::e1b1e038-d23c-4ed1-9f42-59e4090f17ce" providerId="AD" clId="Web-{A976DF3D-D368-1FE5-2971-4543012273FD}" dt="2019-02-06T21:08:27.309" v="90" actId="20577"/>
          <ac:spMkLst>
            <pc:docMk/>
            <pc:sldMk cId="2204768439" sldId="261"/>
            <ac:spMk id="3" creationId="{00000000-0000-0000-0000-000000000000}"/>
          </ac:spMkLst>
        </pc:spChg>
      </pc:sldChg>
    </pc:docChg>
  </pc:docChgLst>
  <pc:docChgLst>
    <pc:chgData name="Andreas Tandberg" userId="S::andreata@uio.no::e1b1e038-d23c-4ed1-9f42-59e4090f17ce" providerId="AD" clId="Web-{D35AB6C1-8620-9B52-053A-E34E99BB8487}"/>
    <pc:docChg chg="addSld modSld sldOrd">
      <pc:chgData name="Andreas Tandberg" userId="S::andreata@uio.no::e1b1e038-d23c-4ed1-9f42-59e4090f17ce" providerId="AD" clId="Web-{D35AB6C1-8620-9B52-053A-E34E99BB8487}" dt="2019-02-07T14:19:37.252" v="308"/>
      <pc:docMkLst>
        <pc:docMk/>
      </pc:docMkLst>
      <pc:sldChg chg="addSp delSp modSp modNotes">
        <pc:chgData name="Andreas Tandberg" userId="S::andreata@uio.no::e1b1e038-d23c-4ed1-9f42-59e4090f17ce" providerId="AD" clId="Web-{D35AB6C1-8620-9B52-053A-E34E99BB8487}" dt="2019-02-07T14:19:37.252" v="308"/>
        <pc:sldMkLst>
          <pc:docMk/>
          <pc:sldMk cId="2204768439" sldId="261"/>
        </pc:sldMkLst>
        <pc:spChg chg="mod">
          <ac:chgData name="Andreas Tandberg" userId="S::andreata@uio.no::e1b1e038-d23c-4ed1-9f42-59e4090f17ce" providerId="AD" clId="Web-{D35AB6C1-8620-9B52-053A-E34E99BB8487}" dt="2019-02-07T14:17:07.189" v="292" actId="20577"/>
          <ac:spMkLst>
            <pc:docMk/>
            <pc:sldMk cId="2204768439" sldId="261"/>
            <ac:spMk id="2" creationId="{00000000-0000-0000-0000-000000000000}"/>
          </ac:spMkLst>
        </pc:spChg>
        <pc:spChg chg="mod">
          <ac:chgData name="Andreas Tandberg" userId="S::andreata@uio.no::e1b1e038-d23c-4ed1-9f42-59e4090f17ce" providerId="AD" clId="Web-{D35AB6C1-8620-9B52-053A-E34E99BB8487}" dt="2019-02-07T14:01:46.527" v="73" actId="20577"/>
          <ac:spMkLst>
            <pc:docMk/>
            <pc:sldMk cId="2204768439" sldId="261"/>
            <ac:spMk id="3" creationId="{00000000-0000-0000-0000-000000000000}"/>
          </ac:spMkLst>
        </pc:spChg>
        <pc:spChg chg="add mod">
          <ac:chgData name="Andreas Tandberg" userId="S::andreata@uio.no::e1b1e038-d23c-4ed1-9f42-59e4090f17ce" providerId="AD" clId="Web-{D35AB6C1-8620-9B52-053A-E34E99BB8487}" dt="2019-02-07T14:18:28.877" v="301" actId="20577"/>
          <ac:spMkLst>
            <pc:docMk/>
            <pc:sldMk cId="2204768439" sldId="261"/>
            <ac:spMk id="4" creationId="{401B8475-22F4-4E3B-B62C-1B3B058138E0}"/>
          </ac:spMkLst>
        </pc:spChg>
        <pc:spChg chg="add del mod">
          <ac:chgData name="Andreas Tandberg" userId="S::andreata@uio.no::e1b1e038-d23c-4ed1-9f42-59e4090f17ce" providerId="AD" clId="Web-{D35AB6C1-8620-9B52-053A-E34E99BB8487}" dt="2019-02-07T14:19:18.924" v="306"/>
          <ac:spMkLst>
            <pc:docMk/>
            <pc:sldMk cId="2204768439" sldId="261"/>
            <ac:spMk id="5" creationId="{CEC28FBD-B9EF-4BF5-9495-6C7BB787E404}"/>
          </ac:spMkLst>
        </pc:spChg>
        <pc:spChg chg="add del">
          <ac:chgData name="Andreas Tandberg" userId="S::andreata@uio.no::e1b1e038-d23c-4ed1-9f42-59e4090f17ce" providerId="AD" clId="Web-{D35AB6C1-8620-9B52-053A-E34E99BB8487}" dt="2019-02-07T14:19:37.252" v="308"/>
          <ac:spMkLst>
            <pc:docMk/>
            <pc:sldMk cId="2204768439" sldId="261"/>
            <ac:spMk id="6" creationId="{E11C81E2-9955-404E-8123-3F0A8A927956}"/>
          </ac:spMkLst>
        </pc:spChg>
      </pc:sldChg>
      <pc:sldChg chg="modNotes">
        <pc:chgData name="Andreas Tandberg" userId="S::andreata@uio.no::e1b1e038-d23c-4ed1-9f42-59e4090f17ce" providerId="AD" clId="Web-{D35AB6C1-8620-9B52-053A-E34E99BB8487}" dt="2019-02-07T14:09:17.889" v="193"/>
        <pc:sldMkLst>
          <pc:docMk/>
          <pc:sldMk cId="707245903" sldId="262"/>
        </pc:sldMkLst>
      </pc:sldChg>
      <pc:sldChg chg="modSp add ord replId modNotes">
        <pc:chgData name="Andreas Tandberg" userId="S::andreata@uio.no::e1b1e038-d23c-4ed1-9f42-59e4090f17ce" providerId="AD" clId="Web-{D35AB6C1-8620-9B52-053A-E34E99BB8487}" dt="2019-02-07T14:12:29.671" v="281"/>
        <pc:sldMkLst>
          <pc:docMk/>
          <pc:sldMk cId="3163229572" sldId="276"/>
        </pc:sldMkLst>
        <pc:spChg chg="mod">
          <ac:chgData name="Andreas Tandberg" userId="S::andreata@uio.no::e1b1e038-d23c-4ed1-9f42-59e4090f17ce" providerId="AD" clId="Web-{D35AB6C1-8620-9B52-053A-E34E99BB8487}" dt="2019-02-07T14:02:40.324" v="92" actId="20577"/>
          <ac:spMkLst>
            <pc:docMk/>
            <pc:sldMk cId="3163229572" sldId="276"/>
            <ac:spMk id="2" creationId="{00000000-0000-0000-0000-000000000000}"/>
          </ac:spMkLst>
        </pc:spChg>
        <pc:spChg chg="mod">
          <ac:chgData name="Andreas Tandberg" userId="S::andreata@uio.no::e1b1e038-d23c-4ed1-9f42-59e4090f17ce" providerId="AD" clId="Web-{D35AB6C1-8620-9B52-053A-E34E99BB8487}" dt="2019-02-07T14:01:40.995" v="69" actId="20577"/>
          <ac:spMkLst>
            <pc:docMk/>
            <pc:sldMk cId="3163229572" sldId="276"/>
            <ac:spMk id="3" creationId="{00000000-0000-0000-0000-000000000000}"/>
          </ac:spMkLst>
        </pc:spChg>
      </pc:sldChg>
    </pc:docChg>
  </pc:docChgLst>
  <pc:docChgLst>
    <pc:chgData name="Andreas Tandberg" userId="e1b1e038-d23c-4ed1-9f42-59e4090f17ce" providerId="ADAL" clId="{492FA217-1443-9946-80C8-7F5B22655511}"/>
    <pc:docChg chg="custSel delSld modSld">
      <pc:chgData name="Andreas Tandberg" userId="e1b1e038-d23c-4ed1-9f42-59e4090f17ce" providerId="ADAL" clId="{492FA217-1443-9946-80C8-7F5B22655511}" dt="2019-03-26T20:52:13.565" v="11" actId="478"/>
      <pc:docMkLst>
        <pc:docMk/>
      </pc:docMkLst>
      <pc:sldChg chg="addSp delSp modSp mod setBg">
        <pc:chgData name="Andreas Tandberg" userId="e1b1e038-d23c-4ed1-9f42-59e4090f17ce" providerId="ADAL" clId="{492FA217-1443-9946-80C8-7F5B22655511}" dt="2019-03-26T20:52:13.565" v="11" actId="478"/>
        <pc:sldMkLst>
          <pc:docMk/>
          <pc:sldMk cId="2204768439" sldId="261"/>
        </pc:sldMkLst>
        <pc:spChg chg="del">
          <ac:chgData name="Andreas Tandberg" userId="e1b1e038-d23c-4ed1-9f42-59e4090f17ce" providerId="ADAL" clId="{492FA217-1443-9946-80C8-7F5B22655511}" dt="2019-03-26T20:51:31.578" v="4" actId="478"/>
          <ac:spMkLst>
            <pc:docMk/>
            <pc:sldMk cId="2204768439" sldId="261"/>
            <ac:spMk id="2" creationId="{00000000-0000-0000-0000-000000000000}"/>
          </ac:spMkLst>
        </pc:spChg>
        <pc:spChg chg="del">
          <ac:chgData name="Andreas Tandberg" userId="e1b1e038-d23c-4ed1-9f42-59e4090f17ce" providerId="ADAL" clId="{492FA217-1443-9946-80C8-7F5B22655511}" dt="2019-03-26T20:51:34.682" v="5" actId="478"/>
          <ac:spMkLst>
            <pc:docMk/>
            <pc:sldMk cId="2204768439" sldId="261"/>
            <ac:spMk id="3" creationId="{00000000-0000-0000-0000-000000000000}"/>
          </ac:spMkLst>
        </pc:spChg>
        <pc:spChg chg="del">
          <ac:chgData name="Andreas Tandberg" userId="e1b1e038-d23c-4ed1-9f42-59e4090f17ce" providerId="ADAL" clId="{492FA217-1443-9946-80C8-7F5B22655511}" dt="2019-03-26T20:52:13.565" v="11" actId="478"/>
          <ac:spMkLst>
            <pc:docMk/>
            <pc:sldMk cId="2204768439" sldId="261"/>
            <ac:spMk id="4" creationId="{401B8475-22F4-4E3B-B62C-1B3B058138E0}"/>
          </ac:spMkLst>
        </pc:spChg>
        <pc:spChg chg="del">
          <ac:chgData name="Andreas Tandberg" userId="e1b1e038-d23c-4ed1-9f42-59e4090f17ce" providerId="ADAL" clId="{492FA217-1443-9946-80C8-7F5B22655511}" dt="2019-03-26T20:51:28.800" v="3" actId="478"/>
          <ac:spMkLst>
            <pc:docMk/>
            <pc:sldMk cId="2204768439" sldId="261"/>
            <ac:spMk id="5" creationId="{00000000-0000-0000-0000-000000000000}"/>
          </ac:spMkLst>
        </pc:spChg>
        <pc:spChg chg="add del mod">
          <ac:chgData name="Andreas Tandberg" userId="e1b1e038-d23c-4ed1-9f42-59e4090f17ce" providerId="ADAL" clId="{492FA217-1443-9946-80C8-7F5B22655511}" dt="2019-03-26T20:52:00.484" v="8" actId="478"/>
          <ac:spMkLst>
            <pc:docMk/>
            <pc:sldMk cId="2204768439" sldId="261"/>
            <ac:spMk id="7" creationId="{819F09B8-9FCA-8E42-9EE9-470376B80FB6}"/>
          </ac:spMkLst>
        </pc:spChg>
        <pc:spChg chg="add del mod">
          <ac:chgData name="Andreas Tandberg" userId="e1b1e038-d23c-4ed1-9f42-59e4090f17ce" providerId="ADAL" clId="{492FA217-1443-9946-80C8-7F5B22655511}" dt="2019-03-26T20:51:58.706" v="7" actId="478"/>
          <ac:spMkLst>
            <pc:docMk/>
            <pc:sldMk cId="2204768439" sldId="261"/>
            <ac:spMk id="9" creationId="{8ACA087C-C03C-7F4B-A7E9-131CE635D54E}"/>
          </ac:spMkLst>
        </pc:spChg>
        <pc:spChg chg="del">
          <ac:chgData name="Andreas Tandberg" userId="e1b1e038-d23c-4ed1-9f42-59e4090f17ce" providerId="ADAL" clId="{492FA217-1443-9946-80C8-7F5B22655511}" dt="2019-03-26T20:52:13.565" v="11" actId="478"/>
          <ac:spMkLst>
            <pc:docMk/>
            <pc:sldMk cId="2204768439" sldId="261"/>
            <ac:spMk id="21" creationId="{5BBD3ED2-B0E6-45A2-ABD5-ECF31BC37C2E}"/>
          </ac:spMkLst>
        </pc:spChg>
        <pc:spChg chg="del">
          <ac:chgData name="Andreas Tandberg" userId="e1b1e038-d23c-4ed1-9f42-59e4090f17ce" providerId="ADAL" clId="{492FA217-1443-9946-80C8-7F5B22655511}" dt="2019-03-26T20:52:13.565" v="11" actId="478"/>
          <ac:spMkLst>
            <pc:docMk/>
            <pc:sldMk cId="2204768439" sldId="261"/>
            <ac:spMk id="22" creationId="{F2D2D1E8-4ABF-4B6B-B39D-40B080B61E49}"/>
          </ac:spMkLst>
        </pc:spChg>
        <pc:spChg chg="del">
          <ac:chgData name="Andreas Tandberg" userId="e1b1e038-d23c-4ed1-9f42-59e4090f17ce" providerId="ADAL" clId="{492FA217-1443-9946-80C8-7F5B22655511}" dt="2019-03-26T20:52:13.565" v="11" actId="478"/>
          <ac:spMkLst>
            <pc:docMk/>
            <pc:sldMk cId="2204768439" sldId="261"/>
            <ac:spMk id="23" creationId="{BC7AB4B5-66A5-48D1-BD88-C60A16ED971B}"/>
          </ac:spMkLst>
        </pc:spChg>
      </pc:sldChg>
      <pc:sldChg chg="addSp">
        <pc:chgData name="Andreas Tandberg" userId="e1b1e038-d23c-4ed1-9f42-59e4090f17ce" providerId="ADAL" clId="{492FA217-1443-9946-80C8-7F5B22655511}" dt="2019-03-26T20:49:23.824" v="0" actId="22"/>
        <pc:sldMkLst>
          <pc:docMk/>
          <pc:sldMk cId="707245903" sldId="262"/>
        </pc:sldMkLst>
        <pc:spChg chg="add">
          <ac:chgData name="Andreas Tandberg" userId="e1b1e038-d23c-4ed1-9f42-59e4090f17ce" providerId="ADAL" clId="{492FA217-1443-9946-80C8-7F5B22655511}" dt="2019-03-26T20:49:23.824" v="0" actId="22"/>
          <ac:spMkLst>
            <pc:docMk/>
            <pc:sldMk cId="707245903" sldId="262"/>
            <ac:spMk id="2" creationId="{0331FCE6-0BA0-BC42-9316-5ACEB53A726B}"/>
          </ac:spMkLst>
        </pc:spChg>
      </pc:sldChg>
      <pc:sldChg chg="delSp del mod setBg">
        <pc:chgData name="Andreas Tandberg" userId="e1b1e038-d23c-4ed1-9f42-59e4090f17ce" providerId="ADAL" clId="{492FA217-1443-9946-80C8-7F5B22655511}" dt="2019-03-26T20:51:41.353" v="6" actId="2696"/>
        <pc:sldMkLst>
          <pc:docMk/>
          <pc:sldMk cId="4252855135" sldId="274"/>
        </pc:sldMkLst>
        <pc:spChg chg="del">
          <ac:chgData name="Andreas Tandberg" userId="e1b1e038-d23c-4ed1-9f42-59e4090f17ce" providerId="ADAL" clId="{492FA217-1443-9946-80C8-7F5B22655511}" dt="2019-03-26T20:50:45.884" v="1" actId="478"/>
          <ac:spMkLst>
            <pc:docMk/>
            <pc:sldMk cId="4252855135" sldId="274"/>
            <ac:spMk id="2" creationId="{00000000-0000-0000-0000-000000000000}"/>
          </ac:spMkLst>
        </pc:spChg>
      </pc:sldChg>
    </pc:docChg>
  </pc:docChgLst>
  <pc:docChgLst>
    <pc:chgData name="Andreas Tandberg" userId="S::andreata@uio.no::e1b1e038-d23c-4ed1-9f42-59e4090f17ce" providerId="AD" clId="Web-{AFF8CA10-E74B-7FEE-8005-1513FBE22029}"/>
    <pc:docChg chg="addSld modSld sldOrd">
      <pc:chgData name="Andreas Tandberg" userId="S::andreata@uio.no::e1b1e038-d23c-4ed1-9f42-59e4090f17ce" providerId="AD" clId="Web-{AFF8CA10-E74B-7FEE-8005-1513FBE22029}" dt="2019-02-07T13:18:14.362" v="223"/>
      <pc:docMkLst>
        <pc:docMk/>
      </pc:docMkLst>
      <pc:sldChg chg="addSp delSp modSp delDesignElem modNotes">
        <pc:chgData name="Andreas Tandberg" userId="S::andreata@uio.no::e1b1e038-d23c-4ed1-9f42-59e4090f17ce" providerId="AD" clId="Web-{AFF8CA10-E74B-7FEE-8005-1513FBE22029}" dt="2019-02-07T13:09:54.069" v="214"/>
        <pc:sldMkLst>
          <pc:docMk/>
          <pc:sldMk cId="2204768439" sldId="261"/>
        </pc:sldMkLst>
        <pc:spChg chg="mod">
          <ac:chgData name="Andreas Tandberg" userId="S::andreata@uio.no::e1b1e038-d23c-4ed1-9f42-59e4090f17ce" providerId="AD" clId="Web-{AFF8CA10-E74B-7FEE-8005-1513FBE22029}" dt="2019-02-07T12:52:17.545" v="53" actId="20577"/>
          <ac:spMkLst>
            <pc:docMk/>
            <pc:sldMk cId="2204768439" sldId="261"/>
            <ac:spMk id="2" creationId="{00000000-0000-0000-0000-000000000000}"/>
          </ac:spMkLst>
        </pc:spChg>
        <pc:spChg chg="mod">
          <ac:chgData name="Andreas Tandberg" userId="S::andreata@uio.no::e1b1e038-d23c-4ed1-9f42-59e4090f17ce" providerId="AD" clId="Web-{AFF8CA10-E74B-7FEE-8005-1513FBE22029}" dt="2019-02-07T13:09:54.069" v="214"/>
          <ac:spMkLst>
            <pc:docMk/>
            <pc:sldMk cId="2204768439" sldId="261"/>
            <ac:spMk id="3" creationId="{00000000-0000-0000-0000-000000000000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04:41.743" v="211"/>
          <ac:spMkLst>
            <pc:docMk/>
            <pc:sldMk cId="2204768439" sldId="261"/>
            <ac:spMk id="4" creationId="{B3798098-0B6D-4EAD-9199-8103EF06A058}"/>
          </ac:spMkLst>
        </pc:spChg>
        <pc:spChg chg="add del">
          <ac:chgData name="Andreas Tandberg" userId="S::andreata@uio.no::e1b1e038-d23c-4ed1-9f42-59e4090f17ce" providerId="AD" clId="Web-{AFF8CA10-E74B-7FEE-8005-1513FBE22029}" dt="2019-02-07T12:34:32.985" v="3"/>
          <ac:spMkLst>
            <pc:docMk/>
            <pc:sldMk cId="2204768439" sldId="261"/>
            <ac:spMk id="15" creationId="{F00DA2F2-A105-4C8A-9115-73802E6FC34F}"/>
          </ac:spMkLst>
        </pc:spChg>
        <pc:spChg chg="add del">
          <ac:chgData name="Andreas Tandberg" userId="S::andreata@uio.no::e1b1e038-d23c-4ed1-9f42-59e4090f17ce" providerId="AD" clId="Web-{AFF8CA10-E74B-7FEE-8005-1513FBE22029}" dt="2019-02-07T12:34:32.985" v="3"/>
          <ac:spMkLst>
            <pc:docMk/>
            <pc:sldMk cId="2204768439" sldId="261"/>
            <ac:spMk id="16" creationId="{61B5CBDF-A2C6-4862-A096-2D7D9D287350}"/>
          </ac:spMkLst>
        </pc:spChg>
        <pc:spChg chg="add del">
          <ac:chgData name="Andreas Tandberg" userId="S::andreata@uio.no::e1b1e038-d23c-4ed1-9f42-59e4090f17ce" providerId="AD" clId="Web-{AFF8CA10-E74B-7FEE-8005-1513FBE22029}" dt="2019-02-07T12:34:32.985" v="3"/>
          <ac:spMkLst>
            <pc:docMk/>
            <pc:sldMk cId="2204768439" sldId="261"/>
            <ac:spMk id="17" creationId="{14C7473D-9E4B-4DB8-9EB0-359033F37AAB}"/>
          </ac:spMkLst>
        </pc:spChg>
        <pc:spChg chg="add">
          <ac:chgData name="Andreas Tandberg" userId="S::andreata@uio.no::e1b1e038-d23c-4ed1-9f42-59e4090f17ce" providerId="AD" clId="Web-{AFF8CA10-E74B-7FEE-8005-1513FBE22029}" dt="2019-02-07T12:34:33.500" v="4"/>
          <ac:spMkLst>
            <pc:docMk/>
            <pc:sldMk cId="2204768439" sldId="261"/>
            <ac:spMk id="18" creationId="{5BBD3ED2-B0E6-45A2-ABD5-ECF31BC37C2E}"/>
          </ac:spMkLst>
        </pc:spChg>
        <pc:spChg chg="add">
          <ac:chgData name="Andreas Tandberg" userId="S::andreata@uio.no::e1b1e038-d23c-4ed1-9f42-59e4090f17ce" providerId="AD" clId="Web-{AFF8CA10-E74B-7FEE-8005-1513FBE22029}" dt="2019-02-07T12:34:33.500" v="4"/>
          <ac:spMkLst>
            <pc:docMk/>
            <pc:sldMk cId="2204768439" sldId="261"/>
            <ac:spMk id="19" creationId="{F2D2D1E8-4ABF-4B6B-B39D-40B080B61E49}"/>
          </ac:spMkLst>
        </pc:spChg>
        <pc:spChg chg="add">
          <ac:chgData name="Andreas Tandberg" userId="S::andreata@uio.no::e1b1e038-d23c-4ed1-9f42-59e4090f17ce" providerId="AD" clId="Web-{AFF8CA10-E74B-7FEE-8005-1513FBE22029}" dt="2019-02-07T12:34:33.500" v="4"/>
          <ac:spMkLst>
            <pc:docMk/>
            <pc:sldMk cId="2204768439" sldId="261"/>
            <ac:spMk id="20" creationId="{BC7AB4B5-66A5-48D1-BD88-C60A16ED971B}"/>
          </ac:spMkLst>
        </pc:spChg>
        <pc:spChg chg="add">
          <ac:chgData name="Andreas Tandberg" userId="S::andreata@uio.no::e1b1e038-d23c-4ed1-9f42-59e4090f17ce" providerId="AD" clId="Web-{AFF8CA10-E74B-7FEE-8005-1513FBE22029}" dt="2019-02-07T13:09:54.069" v="214"/>
          <ac:spMkLst>
            <pc:docMk/>
            <pc:sldMk cId="2204768439" sldId="261"/>
            <ac:spMk id="21" creationId="{5BBD3ED2-B0E6-45A2-ABD5-ECF31BC37C2E}"/>
          </ac:spMkLst>
        </pc:spChg>
        <pc:spChg chg="add">
          <ac:chgData name="Andreas Tandberg" userId="S::andreata@uio.no::e1b1e038-d23c-4ed1-9f42-59e4090f17ce" providerId="AD" clId="Web-{AFF8CA10-E74B-7FEE-8005-1513FBE22029}" dt="2019-02-07T13:09:54.069" v="214"/>
          <ac:spMkLst>
            <pc:docMk/>
            <pc:sldMk cId="2204768439" sldId="261"/>
            <ac:spMk id="22" creationId="{F2D2D1E8-4ABF-4B6B-B39D-40B080B61E49}"/>
          </ac:spMkLst>
        </pc:spChg>
        <pc:spChg chg="add">
          <ac:chgData name="Andreas Tandberg" userId="S::andreata@uio.no::e1b1e038-d23c-4ed1-9f42-59e4090f17ce" providerId="AD" clId="Web-{AFF8CA10-E74B-7FEE-8005-1513FBE22029}" dt="2019-02-07T13:09:54.069" v="214"/>
          <ac:spMkLst>
            <pc:docMk/>
            <pc:sldMk cId="2204768439" sldId="261"/>
            <ac:spMk id="23" creationId="{BC7AB4B5-66A5-48D1-BD88-C60A16ED971B}"/>
          </ac:spMkLst>
        </pc:spChg>
      </pc:sldChg>
      <pc:sldChg chg="addSp delSp modSp mod setBg">
        <pc:chgData name="Andreas Tandberg" userId="S::andreata@uio.no::e1b1e038-d23c-4ed1-9f42-59e4090f17ce" providerId="AD" clId="Web-{AFF8CA10-E74B-7FEE-8005-1513FBE22029}" dt="2019-02-07T13:17:57.363" v="221"/>
        <pc:sldMkLst>
          <pc:docMk/>
          <pc:sldMk cId="707245903" sldId="262"/>
        </pc:sldMkLst>
        <pc:spChg chg="del mod">
          <ac:chgData name="Andreas Tandberg" userId="S::andreata@uio.no::e1b1e038-d23c-4ed1-9f42-59e4090f17ce" providerId="AD" clId="Web-{AFF8CA10-E74B-7FEE-8005-1513FBE22029}" dt="2019-02-07T13:01:12.291" v="128"/>
          <ac:spMkLst>
            <pc:docMk/>
            <pc:sldMk cId="707245903" sldId="262"/>
            <ac:spMk id="2" creationId="{00000000-0000-0000-0000-000000000000}"/>
          </ac:spMkLst>
        </pc:spChg>
        <pc:spChg chg="del mod">
          <ac:chgData name="Andreas Tandberg" userId="S::andreata@uio.no::e1b1e038-d23c-4ed1-9f42-59e4090f17ce" providerId="AD" clId="Web-{AFF8CA10-E74B-7FEE-8005-1513FBE22029}" dt="2019-02-07T13:02:19.838" v="158"/>
          <ac:spMkLst>
            <pc:docMk/>
            <pc:sldMk cId="707245903" sldId="262"/>
            <ac:spMk id="3" creationId="{00000000-0000-0000-0000-000000000000}"/>
          </ac:spMkLst>
        </pc:spChg>
        <pc:spChg chg="add mod">
          <ac:chgData name="Andreas Tandberg" userId="S::andreata@uio.no::e1b1e038-d23c-4ed1-9f42-59e4090f17ce" providerId="AD" clId="Web-{AFF8CA10-E74B-7FEE-8005-1513FBE22029}" dt="2019-02-07T13:03:04.197" v="184" actId="1076"/>
          <ac:spMkLst>
            <pc:docMk/>
            <pc:sldMk cId="707245903" sldId="262"/>
            <ac:spMk id="4" creationId="{70C8BEA7-D0B2-43B7-B3E3-2AA173C2146A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00:56.182" v="122"/>
          <ac:spMkLst>
            <pc:docMk/>
            <pc:sldMk cId="707245903" sldId="262"/>
            <ac:spMk id="6" creationId="{7327E659-16A4-4703-B967-8EC5B0E8CC89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00:51.948" v="118"/>
          <ac:spMkLst>
            <pc:docMk/>
            <pc:sldMk cId="707245903" sldId="262"/>
            <ac:spMk id="7" creationId="{25B5BF6C-B163-4646-9051-97431C2D6E95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00:48.839" v="114"/>
          <ac:spMkLst>
            <pc:docMk/>
            <pc:sldMk cId="707245903" sldId="262"/>
            <ac:spMk id="8" creationId="{2362899D-E4D6-46B5-AC74-2B3A63C0E24B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01:21.666" v="129"/>
          <ac:spMkLst>
            <pc:docMk/>
            <pc:sldMk cId="707245903" sldId="262"/>
            <ac:spMk id="10" creationId="{4D057621-0C82-4B2B-AD09-AE8AB5DE7136}"/>
          </ac:spMkLst>
        </pc:spChg>
        <pc:spChg chg="add del">
          <ac:chgData name="Andreas Tandberg" userId="S::andreata@uio.no::e1b1e038-d23c-4ed1-9f42-59e4090f17ce" providerId="AD" clId="Web-{AFF8CA10-E74B-7FEE-8005-1513FBE22029}" dt="2019-02-07T13:02:11.150" v="155"/>
          <ac:spMkLst>
            <pc:docMk/>
            <pc:sldMk cId="707245903" sldId="262"/>
            <ac:spMk id="11" creationId="{1B4A824A-F001-41AB-9813-3C05B2CFBC2C}"/>
          </ac:spMkLst>
        </pc:spChg>
        <pc:spChg chg="add mod">
          <ac:chgData name="Andreas Tandberg" userId="S::andreata@uio.no::e1b1e038-d23c-4ed1-9f42-59e4090f17ce" providerId="AD" clId="Web-{AFF8CA10-E74B-7FEE-8005-1513FBE22029}" dt="2019-02-07T13:03:19.994" v="188" actId="20577"/>
          <ac:spMkLst>
            <pc:docMk/>
            <pc:sldMk cId="707245903" sldId="262"/>
            <ac:spMk id="12" creationId="{4B319891-63BA-4933-8D34-708FC44F76F6}"/>
          </ac:spMkLst>
        </pc:spChg>
        <pc:spChg chg="add del mod">
          <ac:chgData name="Andreas Tandberg" userId="S::andreata@uio.no::e1b1e038-d23c-4ed1-9f42-59e4090f17ce" providerId="AD" clId="Web-{AFF8CA10-E74B-7FEE-8005-1513FBE22029}" dt="2019-02-07T13:10:07.053" v="215"/>
          <ac:spMkLst>
            <pc:docMk/>
            <pc:sldMk cId="707245903" sldId="262"/>
            <ac:spMk id="14" creationId="{AB64628C-7F9F-49BE-A2FE-C12C2129AF2C}"/>
          </ac:spMkLst>
        </pc:spChg>
        <pc:picChg chg="add del mod">
          <ac:chgData name="Andreas Tandberg" userId="S::andreata@uio.no::e1b1e038-d23c-4ed1-9f42-59e4090f17ce" providerId="AD" clId="Web-{AFF8CA10-E74B-7FEE-8005-1513FBE22029}" dt="2019-02-07T13:16:26.066" v="217"/>
          <ac:picMkLst>
            <pc:docMk/>
            <pc:sldMk cId="707245903" sldId="262"/>
            <ac:picMk id="15" creationId="{D9399185-EFB1-4806-BADE-DAA453587F88}"/>
          </ac:picMkLst>
        </pc:picChg>
        <pc:cxnChg chg="mod">
          <ac:chgData name="Andreas Tandberg" userId="S::andreata@uio.no::e1b1e038-d23c-4ed1-9f42-59e4090f17ce" providerId="AD" clId="Web-{AFF8CA10-E74B-7FEE-8005-1513FBE22029}" dt="2019-02-07T13:03:04.150" v="181" actId="1076"/>
          <ac:cxnSpMkLst>
            <pc:docMk/>
            <pc:sldMk cId="707245903" sldId="262"/>
            <ac:cxnSpMk id="5" creationId="{00000000-0000-0000-0000-000000000000}"/>
          </ac:cxnSpMkLst>
        </pc:cxnChg>
      </pc:sldChg>
    </pc:docChg>
  </pc:docChgLst>
  <pc:docChgLst>
    <pc:chgData name="Andreas Tandberg" userId="S::andreata@uio.no::e1b1e038-d23c-4ed1-9f42-59e4090f17ce" providerId="AD" clId="Web-{090CE703-511F-4C9A-80F5-1A86BE0F6E31}"/>
    <pc:docChg chg="modSld">
      <pc:chgData name="Andreas Tandberg" userId="S::andreata@uio.no::e1b1e038-d23c-4ed1-9f42-59e4090f17ce" providerId="AD" clId="Web-{090CE703-511F-4C9A-80F5-1A86BE0F6E31}" dt="2019-02-08T08:04:24.092" v="4"/>
      <pc:docMkLst>
        <pc:docMk/>
      </pc:docMkLst>
      <pc:sldChg chg="modNotes">
        <pc:chgData name="Andreas Tandberg" userId="S::andreata@uio.no::e1b1e038-d23c-4ed1-9f42-59e4090f17ce" providerId="AD" clId="Web-{090CE703-511F-4C9A-80F5-1A86BE0F6E31}" dt="2019-02-08T08:04:24.092" v="4"/>
        <pc:sldMkLst>
          <pc:docMk/>
          <pc:sldMk cId="707245903" sldId="262"/>
        </pc:sldMkLst>
      </pc:sldChg>
      <pc:sldChg chg="modNotes">
        <pc:chgData name="Andreas Tandberg" userId="S::andreata@uio.no::e1b1e038-d23c-4ed1-9f42-59e4090f17ce" providerId="AD" clId="Web-{090CE703-511F-4C9A-80F5-1A86BE0F6E31}" dt="2019-02-08T08:04:08.795" v="2"/>
        <pc:sldMkLst>
          <pc:docMk/>
          <pc:sldMk cId="3163229572" sldId="276"/>
        </pc:sldMkLst>
      </pc:sldChg>
    </pc:docChg>
  </pc:docChgLst>
  <pc:docChgLst>
    <pc:chgData name="Andreas Tandberg" userId="S::andreata@uio.no::e1b1e038-d23c-4ed1-9f42-59e4090f17ce" providerId="AD" clId="Web-{AB9D828A-44AA-41A0-DF04-AA9581E5A0D6}"/>
    <pc:docChg chg="modSld">
      <pc:chgData name="Andreas Tandberg" userId="S::andreata@uio.no::e1b1e038-d23c-4ed1-9f42-59e4090f17ce" providerId="AD" clId="Web-{AB9D828A-44AA-41A0-DF04-AA9581E5A0D6}" dt="2019-02-07T13:52:09.613" v="11"/>
      <pc:docMkLst>
        <pc:docMk/>
      </pc:docMkLst>
    </pc:docChg>
  </pc:docChgLst>
  <pc:docChgLst>
    <pc:chgData name="Andreas Tandberg" userId="S::andreata@uio.no::e1b1e038-d23c-4ed1-9f42-59e4090f17ce" providerId="AD" clId="Web-{F7B04F9A-2908-52E4-88AB-0C361BC36CDF}"/>
    <pc:docChg chg="addSld modSld sldOrd">
      <pc:chgData name="Andreas Tandberg" userId="S::andreata@uio.no::e1b1e038-d23c-4ed1-9f42-59e4090f17ce" providerId="AD" clId="Web-{F7B04F9A-2908-52E4-88AB-0C361BC36CDF}" dt="2019-02-07T12:31:15.216" v="29" actId="20577"/>
      <pc:docMkLst>
        <pc:docMk/>
      </pc:docMkLst>
      <pc:sldChg chg="addSp delSp modSp mod ord setBg setClrOvrMap delDesignElem">
        <pc:chgData name="Andreas Tandberg" userId="S::andreata@uio.no::e1b1e038-d23c-4ed1-9f42-59e4090f17ce" providerId="AD" clId="Web-{F7B04F9A-2908-52E4-88AB-0C361BC36CDF}" dt="2019-02-07T12:21:42.104" v="24"/>
        <pc:sldMkLst>
          <pc:docMk/>
          <pc:sldMk cId="2204768439" sldId="261"/>
        </pc:sldMkLst>
        <pc:spChg chg="mod">
          <ac:chgData name="Andreas Tandberg" userId="S::andreata@uio.no::e1b1e038-d23c-4ed1-9f42-59e4090f17ce" providerId="AD" clId="Web-{F7B04F9A-2908-52E4-88AB-0C361BC36CDF}" dt="2019-02-07T12:21:42.104" v="24"/>
          <ac:spMkLst>
            <pc:docMk/>
            <pc:sldMk cId="2204768439" sldId="261"/>
            <ac:spMk id="2" creationId="{00000000-0000-0000-0000-000000000000}"/>
          </ac:spMkLst>
        </pc:spChg>
        <pc:spChg chg="mod">
          <ac:chgData name="Andreas Tandberg" userId="S::andreata@uio.no::e1b1e038-d23c-4ed1-9f42-59e4090f17ce" providerId="AD" clId="Web-{F7B04F9A-2908-52E4-88AB-0C361BC36CDF}" dt="2019-02-07T12:21:42.104" v="24"/>
          <ac:spMkLst>
            <pc:docMk/>
            <pc:sldMk cId="2204768439" sldId="261"/>
            <ac:spMk id="3" creationId="{00000000-0000-0000-0000-000000000000}"/>
          </ac:spMkLst>
        </pc:spChg>
        <pc:spChg chg="add">
          <ac:chgData name="Andreas Tandberg" userId="S::andreata@uio.no::e1b1e038-d23c-4ed1-9f42-59e4090f17ce" providerId="AD" clId="Web-{F7B04F9A-2908-52E4-88AB-0C361BC36CDF}" dt="2019-02-07T12:12:58.040" v="17"/>
          <ac:spMkLst>
            <pc:docMk/>
            <pc:sldMk cId="2204768439" sldId="261"/>
            <ac:spMk id="5" creationId="{5BBD3ED2-B0E6-45A2-ABD5-ECF31BC37C2E}"/>
          </ac:spMkLst>
        </pc:spChg>
        <pc:spChg chg="add">
          <ac:chgData name="Andreas Tandberg" userId="S::andreata@uio.no::e1b1e038-d23c-4ed1-9f42-59e4090f17ce" providerId="AD" clId="Web-{F7B04F9A-2908-52E4-88AB-0C361BC36CDF}" dt="2019-02-07T12:12:58.040" v="17"/>
          <ac:spMkLst>
            <pc:docMk/>
            <pc:sldMk cId="2204768439" sldId="261"/>
            <ac:spMk id="6" creationId="{F2D2D1E8-4ABF-4B6B-B39D-40B080B61E49}"/>
          </ac:spMkLst>
        </pc:spChg>
        <pc:spChg chg="add">
          <ac:chgData name="Andreas Tandberg" userId="S::andreata@uio.no::e1b1e038-d23c-4ed1-9f42-59e4090f17ce" providerId="AD" clId="Web-{F7B04F9A-2908-52E4-88AB-0C361BC36CDF}" dt="2019-02-07T12:20:05.876" v="22"/>
          <ac:spMkLst>
            <pc:docMk/>
            <pc:sldMk cId="2204768439" sldId="261"/>
            <ac:spMk id="7" creationId="{86C16C40-7C29-4ACC-B851-7E08E459B596}"/>
          </ac:spMkLst>
        </pc:spChg>
        <pc:spChg chg="add">
          <ac:chgData name="Andreas Tandberg" userId="S::andreata@uio.no::e1b1e038-d23c-4ed1-9f42-59e4090f17ce" providerId="AD" clId="Web-{F7B04F9A-2908-52E4-88AB-0C361BC36CDF}" dt="2019-02-07T12:11:22.868" v="15"/>
          <ac:spMkLst>
            <pc:docMk/>
            <pc:sldMk cId="2204768439" sldId="261"/>
            <ac:spMk id="8" creationId="{8D70B121-56F4-4848-B38B-182089D909FA}"/>
          </ac:spMkLst>
        </pc:spChg>
        <pc:spChg chg="add">
          <ac:chgData name="Andreas Tandberg" userId="S::andreata@uio.no::e1b1e038-d23c-4ed1-9f42-59e4090f17ce" providerId="AD" clId="Web-{F7B04F9A-2908-52E4-88AB-0C361BC36CDF}" dt="2019-02-07T12:21:42.104" v="24"/>
          <ac:spMkLst>
            <pc:docMk/>
            <pc:sldMk cId="2204768439" sldId="261"/>
            <ac:spMk id="11" creationId="{375136A9-49F9-4DA0-A741-F065B0FA091D}"/>
          </ac:spMkLst>
        </pc:spChg>
        <pc:spChg chg="add">
          <ac:chgData name="Andreas Tandberg" userId="S::andreata@uio.no::e1b1e038-d23c-4ed1-9f42-59e4090f17ce" providerId="AD" clId="Web-{F7B04F9A-2908-52E4-88AB-0C361BC36CDF}" dt="2019-02-07T12:12:58.040" v="17"/>
          <ac:spMkLst>
            <pc:docMk/>
            <pc:sldMk cId="2204768439" sldId="261"/>
            <ac:spMk id="12" creationId="{BC7AB4B5-66A5-48D1-BD88-C60A16ED971B}"/>
          </ac:spMkLst>
        </pc:spChg>
        <pc:spChg chg="add">
          <ac:chgData name="Andreas Tandberg" userId="S::andreata@uio.no::e1b1e038-d23c-4ed1-9f42-59e4090f17ce" providerId="AD" clId="Web-{F7B04F9A-2908-52E4-88AB-0C361BC36CDF}" dt="2019-02-07T12:21:42.104" v="24"/>
          <ac:spMkLst>
            <pc:docMk/>
            <pc:sldMk cId="2204768439" sldId="261"/>
            <ac:spMk id="13" creationId="{B912F6C7-0423-4B6F-AECE-710C848918FD}"/>
          </ac:spMkLst>
        </pc:spChg>
        <pc:grpChg chg="add">
          <ac:chgData name="Andreas Tandberg" userId="S::andreata@uio.no::e1b1e038-d23c-4ed1-9f42-59e4090f17ce" providerId="AD" clId="Web-{F7B04F9A-2908-52E4-88AB-0C361BC36CDF}" dt="2019-02-07T12:20:05.876" v="22"/>
          <ac:grpSpMkLst>
            <pc:docMk/>
            <pc:sldMk cId="2204768439" sldId="261"/>
            <ac:grpSpMk id="9" creationId="{CDD733AE-DD5E-4C77-8BCD-72BF12A06BB1}"/>
          </ac:grpSpMkLst>
        </pc:grpChg>
        <pc:picChg chg="add del mod">
          <ac:chgData name="Andreas Tandberg" userId="S::andreata@uio.no::e1b1e038-d23c-4ed1-9f42-59e4090f17ce" providerId="AD" clId="Web-{F7B04F9A-2908-52E4-88AB-0C361BC36CDF}" dt="2019-02-07T12:14:08.243" v="19"/>
          <ac:picMkLst>
            <pc:docMk/>
            <pc:sldMk cId="2204768439" sldId="261"/>
            <ac:picMk id="4" creationId="{A77CD6EA-2D6B-4DB0-98E0-84EAD93C2B9A}"/>
          </ac:picMkLst>
        </pc:picChg>
        <pc:cxnChg chg="add">
          <ac:chgData name="Andreas Tandberg" userId="S::andreata@uio.no::e1b1e038-d23c-4ed1-9f42-59e4090f17ce" providerId="AD" clId="Web-{F7B04F9A-2908-52E4-88AB-0C361BC36CDF}" dt="2019-02-07T12:11:22.868" v="15"/>
          <ac:cxnSpMkLst>
            <pc:docMk/>
            <pc:sldMk cId="2204768439" sldId="261"/>
            <ac:cxnSpMk id="10" creationId="{2D72A2C9-F3CA-4216-8BAD-FA4C970C3C4E}"/>
          </ac:cxnSpMkLst>
        </pc:cxnChg>
        <pc:cxnChg chg="add">
          <ac:chgData name="Andreas Tandberg" userId="S::andreata@uio.no::e1b1e038-d23c-4ed1-9f42-59e4090f17ce" providerId="AD" clId="Web-{F7B04F9A-2908-52E4-88AB-0C361BC36CDF}" dt="2019-02-07T12:21:42.104" v="24"/>
          <ac:cxnSpMkLst>
            <pc:docMk/>
            <pc:sldMk cId="2204768439" sldId="261"/>
            <ac:cxnSpMk id="14" creationId="{A7208205-03EE-4EC8-9C34-59270C1880D8}"/>
          </ac:cxnSpMkLst>
        </pc:cxnChg>
      </pc:sldChg>
      <pc:sldChg chg="modSp">
        <pc:chgData name="Andreas Tandberg" userId="S::andreata@uio.no::e1b1e038-d23c-4ed1-9f42-59e4090f17ce" providerId="AD" clId="Web-{F7B04F9A-2908-52E4-88AB-0C361BC36CDF}" dt="2019-02-07T12:31:15.216" v="28" actId="20577"/>
        <pc:sldMkLst>
          <pc:docMk/>
          <pc:sldMk cId="707245903" sldId="262"/>
        </pc:sldMkLst>
        <pc:spChg chg="mod">
          <ac:chgData name="Andreas Tandberg" userId="S::andreata@uio.no::e1b1e038-d23c-4ed1-9f42-59e4090f17ce" providerId="AD" clId="Web-{F7B04F9A-2908-52E4-88AB-0C361BC36CDF}" dt="2019-02-07T12:31:15.216" v="28" actId="20577"/>
          <ac:spMkLst>
            <pc:docMk/>
            <pc:sldMk cId="707245903" sldId="262"/>
            <ac:spMk id="3" creationId="{00000000-0000-0000-0000-000000000000}"/>
          </ac:spMkLst>
        </pc:spChg>
      </pc:sldChg>
    </pc:docChg>
  </pc:docChgLst>
  <pc:docChgLst>
    <pc:chgData name="Andreas Tandberg" userId="e1b1e038-d23c-4ed1-9f42-59e4090f17ce" providerId="ADAL" clId="{3A19CC6E-4C15-9941-A58F-74F87A46250F}"/>
    <pc:docChg chg="undo custSel addSld delSld modSld">
      <pc:chgData name="Andreas Tandberg" userId="e1b1e038-d23c-4ed1-9f42-59e4090f17ce" providerId="ADAL" clId="{3A19CC6E-4C15-9941-A58F-74F87A46250F}" dt="2019-03-26T21:14:13.748" v="59" actId="20577"/>
      <pc:docMkLst>
        <pc:docMk/>
      </pc:docMkLst>
      <pc:sldChg chg="addSp modSp mod setBg">
        <pc:chgData name="Andreas Tandberg" userId="e1b1e038-d23c-4ed1-9f42-59e4090f17ce" providerId="ADAL" clId="{3A19CC6E-4C15-9941-A58F-74F87A46250F}" dt="2019-03-26T21:14:13.748" v="59" actId="20577"/>
        <pc:sldMkLst>
          <pc:docMk/>
          <pc:sldMk cId="2204768439" sldId="261"/>
        </pc:sldMkLst>
        <pc:spChg chg="add mod ord">
          <ac:chgData name="Andreas Tandberg" userId="e1b1e038-d23c-4ed1-9f42-59e4090f17ce" providerId="ADAL" clId="{3A19CC6E-4C15-9941-A58F-74F87A46250F}" dt="2019-03-26T21:11:16.061" v="31" actId="26606"/>
          <ac:spMkLst>
            <pc:docMk/>
            <pc:sldMk cId="2204768439" sldId="261"/>
            <ac:spMk id="3" creationId="{6C38A56B-8D22-514C-B733-8CF1BFDAFF08}"/>
          </ac:spMkLst>
        </pc:spChg>
        <pc:spChg chg="add mod">
          <ac:chgData name="Andreas Tandberg" userId="e1b1e038-d23c-4ed1-9f42-59e4090f17ce" providerId="ADAL" clId="{3A19CC6E-4C15-9941-A58F-74F87A46250F}" dt="2019-03-26T21:14:13.748" v="59" actId="20577"/>
          <ac:spMkLst>
            <pc:docMk/>
            <pc:sldMk cId="2204768439" sldId="261"/>
            <ac:spMk id="6" creationId="{18664EC8-9BC1-0F4A-904F-1CDF05734F69}"/>
          </ac:spMkLst>
        </pc:spChg>
        <pc:picChg chg="add mod">
          <ac:chgData name="Andreas Tandberg" userId="e1b1e038-d23c-4ed1-9f42-59e4090f17ce" providerId="ADAL" clId="{3A19CC6E-4C15-9941-A58F-74F87A46250F}" dt="2019-03-26T21:12:59.998" v="41" actId="14100"/>
          <ac:picMkLst>
            <pc:docMk/>
            <pc:sldMk cId="2204768439" sldId="261"/>
            <ac:picMk id="2" creationId="{B0BB1EA2-736E-1345-BB0C-23C69B5474A0}"/>
          </ac:picMkLst>
        </pc:picChg>
      </pc:sldChg>
      <pc:sldChg chg="new">
        <pc:chgData name="Andreas Tandberg" userId="e1b1e038-d23c-4ed1-9f42-59e4090f17ce" providerId="ADAL" clId="{3A19CC6E-4C15-9941-A58F-74F87A46250F}" dt="2019-03-26T21:11:46.966" v="34" actId="680"/>
        <pc:sldMkLst>
          <pc:docMk/>
          <pc:sldMk cId="3225987562" sldId="279"/>
        </pc:sldMkLst>
      </pc:sldChg>
      <pc:sldChg chg="delSp add mod setBg">
        <pc:chgData name="Andreas Tandberg" userId="e1b1e038-d23c-4ed1-9f42-59e4090f17ce" providerId="ADAL" clId="{3A19CC6E-4C15-9941-A58F-74F87A46250F}" dt="2019-03-26T21:12:37.596" v="39"/>
        <pc:sldMkLst>
          <pc:docMk/>
          <pc:sldMk cId="2473389179" sldId="280"/>
        </pc:sldMkLst>
        <pc:spChg chg="del">
          <ac:chgData name="Andreas Tandberg" userId="e1b1e038-d23c-4ed1-9f42-59e4090f17ce" providerId="ADAL" clId="{3A19CC6E-4C15-9941-A58F-74F87A46250F}" dt="2019-03-26T21:12:16.746" v="36" actId="478"/>
          <ac:spMkLst>
            <pc:docMk/>
            <pc:sldMk cId="2473389179" sldId="280"/>
            <ac:spMk id="2" creationId="{0331FCE6-0BA0-BC42-9316-5ACEB53A726B}"/>
          </ac:spMkLst>
        </pc:spChg>
        <pc:spChg chg="del">
          <ac:chgData name="Andreas Tandberg" userId="e1b1e038-d23c-4ed1-9f42-59e4090f17ce" providerId="ADAL" clId="{3A19CC6E-4C15-9941-A58F-74F87A46250F}" dt="2019-03-26T21:12:22.040" v="38" actId="478"/>
          <ac:spMkLst>
            <pc:docMk/>
            <pc:sldMk cId="2473389179" sldId="280"/>
            <ac:spMk id="4" creationId="{70C8BEA7-D0B2-43B7-B3E3-2AA173C2146A}"/>
          </ac:spMkLst>
        </pc:spChg>
        <pc:spChg chg="del">
          <ac:chgData name="Andreas Tandberg" userId="e1b1e038-d23c-4ed1-9f42-59e4090f17ce" providerId="ADAL" clId="{3A19CC6E-4C15-9941-A58F-74F87A46250F}" dt="2019-03-26T21:12:22.040" v="38" actId="478"/>
          <ac:spMkLst>
            <pc:docMk/>
            <pc:sldMk cId="2473389179" sldId="280"/>
            <ac:spMk id="12" creationId="{4B319891-63BA-4933-8D34-708FC44F76F6}"/>
          </ac:spMkLst>
        </pc:spChg>
        <pc:cxnChg chg="del">
          <ac:chgData name="Andreas Tandberg" userId="e1b1e038-d23c-4ed1-9f42-59e4090f17ce" providerId="ADAL" clId="{3A19CC6E-4C15-9941-A58F-74F87A46250F}" dt="2019-03-26T21:12:22.040" v="38" actId="478"/>
          <ac:cxnSpMkLst>
            <pc:docMk/>
            <pc:sldMk cId="2473389179" sldId="280"/>
            <ac:cxnSpMk id="5" creationId="{00000000-0000-0000-0000-000000000000}"/>
          </ac:cxnSpMkLst>
        </pc:cxnChg>
      </pc:sldChg>
      <pc:sldChg chg="add del">
        <pc:chgData name="Andreas Tandberg" userId="e1b1e038-d23c-4ed1-9f42-59e4090f17ce" providerId="ADAL" clId="{3A19CC6E-4C15-9941-A58F-74F87A46250F}" dt="2019-03-26T21:13:33.291" v="43" actId="22"/>
        <pc:sldMkLst>
          <pc:docMk/>
          <pc:sldMk cId="1248682487" sldId="281"/>
        </pc:sldMkLst>
      </pc:sldChg>
    </pc:docChg>
  </pc:docChgLst>
  <pc:docChgLst>
    <pc:chgData name="Andreas Tandberg" userId="e1b1e038-d23c-4ed1-9f42-59e4090f17ce" providerId="ADAL" clId="{94075FFE-A856-4952-951A-7A3B119D841C}"/>
    <pc:docChg chg="modSld">
      <pc:chgData name="Andreas Tandberg" userId="e1b1e038-d23c-4ed1-9f42-59e4090f17ce" providerId="ADAL" clId="{94075FFE-A856-4952-951A-7A3B119D841C}" dt="2019-10-20T10:30:38.128" v="60" actId="14100"/>
      <pc:docMkLst>
        <pc:docMk/>
      </pc:docMkLst>
      <pc:sldChg chg="modSp mod">
        <pc:chgData name="Andreas Tandberg" userId="e1b1e038-d23c-4ed1-9f42-59e4090f17ce" providerId="ADAL" clId="{94075FFE-A856-4952-951A-7A3B119D841C}" dt="2019-10-20T10:29:58.528" v="56" actId="27918"/>
        <pc:sldMkLst>
          <pc:docMk/>
          <pc:sldMk cId="501838478" sldId="303"/>
        </pc:sldMkLst>
        <pc:graphicFrameChg chg="mod">
          <ac:chgData name="Andreas Tandberg" userId="e1b1e038-d23c-4ed1-9f42-59e4090f17ce" providerId="ADAL" clId="{94075FFE-A856-4952-951A-7A3B119D841C}" dt="2019-10-20T10:27:20.295" v="39" actId="14861"/>
          <ac:graphicFrameMkLst>
            <pc:docMk/>
            <pc:sldMk cId="501838478" sldId="303"/>
            <ac:graphicFrameMk id="6" creationId="{00000000-0000-0000-0000-000000000000}"/>
          </ac:graphicFrameMkLst>
        </pc:graphicFrameChg>
        <pc:graphicFrameChg chg="mod">
          <ac:chgData name="Andreas Tandberg" userId="e1b1e038-d23c-4ed1-9f42-59e4090f17ce" providerId="ADAL" clId="{94075FFE-A856-4952-951A-7A3B119D841C}" dt="2019-10-20T10:27:30.785" v="41" actId="14100"/>
          <ac:graphicFrameMkLst>
            <pc:docMk/>
            <pc:sldMk cId="501838478" sldId="303"/>
            <ac:graphicFrameMk id="20" creationId="{00000000-0000-0000-0000-000000000000}"/>
          </ac:graphicFrameMkLst>
        </pc:graphicFrameChg>
      </pc:sldChg>
      <pc:sldChg chg="addSp delSp modSp mod">
        <pc:chgData name="Andreas Tandberg" userId="e1b1e038-d23c-4ed1-9f42-59e4090f17ce" providerId="ADAL" clId="{94075FFE-A856-4952-951A-7A3B119D841C}" dt="2019-10-20T10:30:38.128" v="60" actId="14100"/>
        <pc:sldMkLst>
          <pc:docMk/>
          <pc:sldMk cId="2765727348" sldId="307"/>
        </pc:sldMkLst>
        <pc:graphicFrameChg chg="mod">
          <ac:chgData name="Andreas Tandberg" userId="e1b1e038-d23c-4ed1-9f42-59e4090f17ce" providerId="ADAL" clId="{94075FFE-A856-4952-951A-7A3B119D841C}" dt="2019-10-20T10:30:38.128" v="60" actId="14100"/>
          <ac:graphicFrameMkLst>
            <pc:docMk/>
            <pc:sldMk cId="2765727348" sldId="307"/>
            <ac:graphicFrameMk id="6" creationId="{00000000-0000-0000-0000-000000000000}"/>
          </ac:graphicFrameMkLst>
        </pc:graphicFrameChg>
        <pc:graphicFrameChg chg="mod">
          <ac:chgData name="Andreas Tandberg" userId="e1b1e038-d23c-4ed1-9f42-59e4090f17ce" providerId="ADAL" clId="{94075FFE-A856-4952-951A-7A3B119D841C}" dt="2019-10-20T10:24:05.262" v="9" actId="14861"/>
          <ac:graphicFrameMkLst>
            <pc:docMk/>
            <pc:sldMk cId="2765727348" sldId="307"/>
            <ac:graphicFrameMk id="20" creationId="{00000000-0000-0000-0000-000000000000}"/>
          </ac:graphicFrameMkLst>
        </pc:graphicFrameChg>
        <pc:graphicFrameChg chg="mod">
          <ac:chgData name="Andreas Tandberg" userId="e1b1e038-d23c-4ed1-9f42-59e4090f17ce" providerId="ADAL" clId="{94075FFE-A856-4952-951A-7A3B119D841C}" dt="2019-10-20T10:24:33.180" v="15" actId="14861"/>
          <ac:graphicFrameMkLst>
            <pc:docMk/>
            <pc:sldMk cId="2765727348" sldId="307"/>
            <ac:graphicFrameMk id="21" creationId="{00000000-0000-0000-0000-000000000000}"/>
          </ac:graphicFrameMkLst>
        </pc:graphicFrameChg>
        <pc:graphicFrameChg chg="add del mod">
          <ac:chgData name="Andreas Tandberg" userId="e1b1e038-d23c-4ed1-9f42-59e4090f17ce" providerId="ADAL" clId="{94075FFE-A856-4952-951A-7A3B119D841C}" dt="2019-10-20T10:30:13.686" v="58" actId="14100"/>
          <ac:graphicFrameMkLst>
            <pc:docMk/>
            <pc:sldMk cId="2765727348" sldId="307"/>
            <ac:graphicFrameMk id="22" creationId="{00000000-0000-0000-0000-000000000000}"/>
          </ac:graphicFrameMkLst>
        </pc:graphicFrameChg>
      </pc:sldChg>
    </pc:docChg>
  </pc:docChgLst>
  <pc:docChgLst>
    <pc:chgData name="Andreas Tandberg" userId="S::andreata@uio.no::e1b1e038-d23c-4ed1-9f42-59e4090f17ce" providerId="AD" clId="Web-{A059B938-F738-2B03-EE9D-FD51CF122659}"/>
    <pc:docChg chg="modSld">
      <pc:chgData name="Andreas Tandberg" userId="S::andreata@uio.no::e1b1e038-d23c-4ed1-9f42-59e4090f17ce" providerId="AD" clId="Web-{A059B938-F738-2B03-EE9D-FD51CF122659}" dt="2019-02-07T07:27:56.961" v="9" actId="20577"/>
      <pc:docMkLst>
        <pc:docMk/>
      </pc:docMkLst>
    </pc:docChg>
  </pc:docChgLst>
  <pc:docChgLst>
    <pc:chgData name="Helge Engeseth Kleivane" userId="S::helgeekl@uio.no::1236def0-a041-4e5d-bfa2-fd0ebb771b2a" providerId="AD" clId="Web-{1B357F33-69AF-D537-271A-8A10FE1CBF95}"/>
    <pc:docChg chg="addSld delSld modSld sldOrd">
      <pc:chgData name="Helge Engeseth Kleivane" userId="S::helgeekl@uio.no::1236def0-a041-4e5d-bfa2-fd0ebb771b2a" providerId="AD" clId="Web-{1B357F33-69AF-D537-271A-8A10FE1CBF95}" dt="2020-02-05T12:47:23.278" v="595" actId="20577"/>
      <pc:docMkLst>
        <pc:docMk/>
      </pc:docMkLst>
      <pc:sldChg chg="addSp delSp modSp mod modClrScheme chgLayout">
        <pc:chgData name="Helge Engeseth Kleivane" userId="S::helgeekl@uio.no::1236def0-a041-4e5d-bfa2-fd0ebb771b2a" providerId="AD" clId="Web-{1B357F33-69AF-D537-271A-8A10FE1CBF95}" dt="2020-02-05T12:45:17.903" v="401" actId="1076"/>
        <pc:sldMkLst>
          <pc:docMk/>
          <pc:sldMk cId="1534096885" sldId="378"/>
        </pc:sldMkLst>
        <pc:spChg chg="add del mod ord">
          <ac:chgData name="Helge Engeseth Kleivane" userId="S::helgeekl@uio.no::1236def0-a041-4e5d-bfa2-fd0ebb771b2a" providerId="AD" clId="Web-{1B357F33-69AF-D537-271A-8A10FE1CBF95}" dt="2020-02-05T12:41:20.825" v="42"/>
          <ac:spMkLst>
            <pc:docMk/>
            <pc:sldMk cId="1534096885" sldId="378"/>
            <ac:spMk id="2" creationId="{2A050A54-D8B6-40C6-8710-033C87A9B7A9}"/>
          </ac:spMkLst>
        </pc:spChg>
        <pc:spChg chg="add del mod ord">
          <ac:chgData name="Helge Engeseth Kleivane" userId="S::helgeekl@uio.no::1236def0-a041-4e5d-bfa2-fd0ebb771b2a" providerId="AD" clId="Web-{1B357F33-69AF-D537-271A-8A10FE1CBF95}" dt="2020-02-05T12:42:55.013" v="201"/>
          <ac:spMkLst>
            <pc:docMk/>
            <pc:sldMk cId="1534096885" sldId="378"/>
            <ac:spMk id="3" creationId="{89B1839F-D137-48AC-B027-593675B9E75E}"/>
          </ac:spMkLst>
        </pc:spChg>
        <pc:spChg chg="add del mod">
          <ac:chgData name="Helge Engeseth Kleivane" userId="S::helgeekl@uio.no::1236def0-a041-4e5d-bfa2-fd0ebb771b2a" providerId="AD" clId="Web-{1B357F33-69AF-D537-271A-8A10FE1CBF95}" dt="2020-02-05T12:43:55.919" v="263"/>
          <ac:spMkLst>
            <pc:docMk/>
            <pc:sldMk cId="1534096885" sldId="378"/>
            <ac:spMk id="5" creationId="{3992A731-C0EE-4DB5-A5F2-63EE8859E5F3}"/>
          </ac:spMkLst>
        </pc:spChg>
        <pc:spChg chg="add mod">
          <ac:chgData name="Helge Engeseth Kleivane" userId="S::helgeekl@uio.no::1236def0-a041-4e5d-bfa2-fd0ebb771b2a" providerId="AD" clId="Web-{1B357F33-69AF-D537-271A-8A10FE1CBF95}" dt="2020-02-05T12:45:17.903" v="401" actId="1076"/>
          <ac:spMkLst>
            <pc:docMk/>
            <pc:sldMk cId="1534096885" sldId="378"/>
            <ac:spMk id="6" creationId="{F54329EB-94AC-455D-8365-2B30AFDE8782}"/>
          </ac:spMkLst>
        </pc:spChg>
        <pc:spChg chg="mod">
          <ac:chgData name="Helge Engeseth Kleivane" userId="S::helgeekl@uio.no::1236def0-a041-4e5d-bfa2-fd0ebb771b2a" providerId="AD" clId="Web-{1B357F33-69AF-D537-271A-8A10FE1CBF95}" dt="2020-02-05T12:42:16.466" v="172" actId="14100"/>
          <ac:spMkLst>
            <pc:docMk/>
            <pc:sldMk cId="1534096885" sldId="378"/>
            <ac:spMk id="12" creationId="{4B319891-63BA-4933-8D34-708FC44F76F6}"/>
          </ac:spMkLst>
        </pc:spChg>
      </pc:sldChg>
      <pc:sldChg chg="new del">
        <pc:chgData name="Helge Engeseth Kleivane" userId="S::helgeekl@uio.no::1236def0-a041-4e5d-bfa2-fd0ebb771b2a" providerId="AD" clId="Web-{1B357F33-69AF-D537-271A-8A10FE1CBF95}" dt="2020-02-05T12:37:43.576" v="2"/>
        <pc:sldMkLst>
          <pc:docMk/>
          <pc:sldMk cId="2083060356" sldId="381"/>
        </pc:sldMkLst>
      </pc:sldChg>
      <pc:sldChg chg="addSp modSp add replId">
        <pc:chgData name="Helge Engeseth Kleivane" userId="S::helgeekl@uio.no::1236def0-a041-4e5d-bfa2-fd0ebb771b2a" providerId="AD" clId="Web-{1B357F33-69AF-D537-271A-8A10FE1CBF95}" dt="2020-02-05T12:47:23.278" v="594" actId="20577"/>
        <pc:sldMkLst>
          <pc:docMk/>
          <pc:sldMk cId="1008836690" sldId="382"/>
        </pc:sldMkLst>
        <pc:spChg chg="add mod">
          <ac:chgData name="Helge Engeseth Kleivane" userId="S::helgeekl@uio.no::1236def0-a041-4e5d-bfa2-fd0ebb771b2a" providerId="AD" clId="Web-{1B357F33-69AF-D537-271A-8A10FE1CBF95}" dt="2020-02-05T12:47:23.278" v="594" actId="20577"/>
          <ac:spMkLst>
            <pc:docMk/>
            <pc:sldMk cId="1008836690" sldId="382"/>
            <ac:spMk id="3" creationId="{04C546A3-0899-4FC0-819D-B09C080D6FB1}"/>
          </ac:spMkLst>
        </pc:spChg>
        <pc:spChg chg="mod">
          <ac:chgData name="Helge Engeseth Kleivane" userId="S::helgeekl@uio.no::1236def0-a041-4e5d-bfa2-fd0ebb771b2a" providerId="AD" clId="Web-{1B357F33-69AF-D537-271A-8A10FE1CBF95}" dt="2020-02-05T12:45:31.559" v="414" actId="20577"/>
          <ac:spMkLst>
            <pc:docMk/>
            <pc:sldMk cId="1008836690" sldId="382"/>
            <ac:spMk id="12" creationId="{4B319891-63BA-4933-8D34-708FC44F76F6}"/>
          </ac:spMkLst>
        </pc:spChg>
      </pc:sldChg>
      <pc:sldChg chg="new del ord">
        <pc:chgData name="Helge Engeseth Kleivane" userId="S::helgeekl@uio.no::1236def0-a041-4e5d-bfa2-fd0ebb771b2a" providerId="AD" clId="Web-{1B357F33-69AF-D537-271A-8A10FE1CBF95}" dt="2020-02-05T12:40:58.622" v="39"/>
        <pc:sldMkLst>
          <pc:docMk/>
          <pc:sldMk cId="131635387" sldId="383"/>
        </pc:sldMkLst>
      </pc:sldChg>
      <pc:sldChg chg="new del">
        <pc:chgData name="Helge Engeseth Kleivane" userId="S::helgeekl@uio.no::1236def0-a041-4e5d-bfa2-fd0ebb771b2a" providerId="AD" clId="Web-{1B357F33-69AF-D537-271A-8A10FE1CBF95}" dt="2020-02-05T12:40:34.810" v="36"/>
        <pc:sldMkLst>
          <pc:docMk/>
          <pc:sldMk cId="1413947800" sldId="383"/>
        </pc:sldMkLst>
      </pc:sldChg>
      <pc:sldChg chg="add replId">
        <pc:chgData name="Helge Engeseth Kleivane" userId="S::helgeekl@uio.no::1236def0-a041-4e5d-bfa2-fd0ebb771b2a" providerId="AD" clId="Web-{1B357F33-69AF-D537-271A-8A10FE1CBF95}" dt="2020-02-05T12:41:00.607" v="40"/>
        <pc:sldMkLst>
          <pc:docMk/>
          <pc:sldMk cId="2886052979" sldId="383"/>
        </pc:sldMkLst>
      </pc:sldChg>
    </pc:docChg>
  </pc:docChgLst>
  <pc:docChgLst>
    <pc:chgData name="Andreas Tandberg" userId="S::andreata@uio.no::e1b1e038-d23c-4ed1-9f42-59e4090f17ce" providerId="AD" clId="Web-{BF97E5D5-20BA-4B27-8145-C8FC7FBA45C7}"/>
    <pc:docChg chg="modSld">
      <pc:chgData name="Andreas Tandberg" userId="S::andreata@uio.no::e1b1e038-d23c-4ed1-9f42-59e4090f17ce" providerId="AD" clId="Web-{BF97E5D5-20BA-4B27-8145-C8FC7FBA45C7}" dt="2020-01-16T18:21:59.391" v="93"/>
      <pc:docMkLst>
        <pc:docMk/>
      </pc:docMkLst>
      <pc:sldChg chg="modNotes">
        <pc:chgData name="Andreas Tandberg" userId="S::andreata@uio.no::e1b1e038-d23c-4ed1-9f42-59e4090f17ce" providerId="AD" clId="Web-{BF97E5D5-20BA-4B27-8145-C8FC7FBA45C7}" dt="2020-01-16T18:21:59.391" v="93"/>
        <pc:sldMkLst>
          <pc:docMk/>
          <pc:sldMk cId="1529171602" sldId="364"/>
        </pc:sldMkLst>
      </pc:sldChg>
      <pc:sldChg chg="modNotes">
        <pc:chgData name="Andreas Tandberg" userId="S::andreata@uio.no::e1b1e038-d23c-4ed1-9f42-59e4090f17ce" providerId="AD" clId="Web-{BF97E5D5-20BA-4B27-8145-C8FC7FBA45C7}" dt="2020-01-16T18:21:09.187" v="67"/>
        <pc:sldMkLst>
          <pc:docMk/>
          <pc:sldMk cId="656266154" sldId="368"/>
        </pc:sldMkLst>
      </pc:sldChg>
    </pc:docChg>
  </pc:docChgLst>
  <pc:docChgLst>
    <pc:chgData name="Andreas Tandberg" userId="S::andreata@uio.no::e1b1e038-d23c-4ed1-9f42-59e4090f17ce" providerId="AD" clId="Web-{3D2C4595-495F-AE52-FFF7-0FD0008E03DB}"/>
    <pc:docChg chg="modSld">
      <pc:chgData name="Andreas Tandberg" userId="S::andreata@uio.no::e1b1e038-d23c-4ed1-9f42-59e4090f17ce" providerId="AD" clId="Web-{3D2C4595-495F-AE52-FFF7-0FD0008E03DB}" dt="2019-02-06T20:25:24.813" v="64" actId="1076"/>
      <pc:docMkLst>
        <pc:docMk/>
      </pc:docMkLst>
      <pc:sldChg chg="modSp">
        <pc:chgData name="Andreas Tandberg" userId="S::andreata@uio.no::e1b1e038-d23c-4ed1-9f42-59e4090f17ce" providerId="AD" clId="Web-{3D2C4595-495F-AE52-FFF7-0FD0008E03DB}" dt="2019-02-06T20:23:47.985" v="58" actId="20577"/>
        <pc:sldMkLst>
          <pc:docMk/>
          <pc:sldMk cId="2204768439" sldId="261"/>
        </pc:sldMkLst>
        <pc:spChg chg="mod">
          <ac:chgData name="Andreas Tandberg" userId="S::andreata@uio.no::e1b1e038-d23c-4ed1-9f42-59e4090f17ce" providerId="AD" clId="Web-{3D2C4595-495F-AE52-FFF7-0FD0008E03DB}" dt="2019-02-06T20:23:47.985" v="58" actId="20577"/>
          <ac:spMkLst>
            <pc:docMk/>
            <pc:sldMk cId="2204768439" sldId="261"/>
            <ac:spMk id="3" creationId="{00000000-0000-0000-0000-000000000000}"/>
          </ac:spMkLst>
        </pc:spChg>
      </pc:sldChg>
    </pc:docChg>
  </pc:docChgLst>
  <pc:docChgLst>
    <pc:chgData name="Andreas Tandberg" userId="S::andreata@uio.no::e1b1e038-d23c-4ed1-9f42-59e4090f17ce" providerId="AD" clId="Web-{C6CF8F93-B699-6F2B-ABB5-C2D93D870F8F}"/>
    <pc:docChg chg="modSld">
      <pc:chgData name="Andreas Tandberg" userId="S::andreata@uio.no::e1b1e038-d23c-4ed1-9f42-59e4090f17ce" providerId="AD" clId="Web-{C6CF8F93-B699-6F2B-ABB5-C2D93D870F8F}" dt="2019-02-12T07:49:53.542" v="3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9A27-5B1E-4270-9F12-58B34EBC4AE5}" type="datetimeFigureOut">
              <a:rPr lang="nb-NO"/>
              <a:t>05.02.2020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F5504-9517-490D-8B36-45F0782B763E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06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97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3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8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1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err="1">
                <a:cs typeface="Calibri"/>
              </a:rPr>
              <a:t>Begynte</a:t>
            </a:r>
            <a:r>
              <a:rPr lang="en-US" baseline="0">
                <a:cs typeface="Calibri"/>
              </a:rPr>
              <a:t> med </a:t>
            </a:r>
            <a:r>
              <a:rPr lang="en-US" baseline="0" err="1">
                <a:cs typeface="Calibri"/>
              </a:rPr>
              <a:t>kartleggeing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av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tredjepart</a:t>
            </a: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0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>
                <a:cs typeface="Calibri"/>
              </a:rPr>
              <a:t>Piazza </a:t>
            </a:r>
            <a:r>
              <a:rPr lang="en-US" err="1">
                <a:cs typeface="Calibri"/>
              </a:rPr>
              <a:t>var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første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flagget</a:t>
            </a:r>
            <a:r>
              <a:rPr lang="en-US">
                <a:cs typeface="Calibri"/>
              </a:rPr>
              <a:t>. Vi </a:t>
            </a:r>
            <a:r>
              <a:rPr lang="en-US" err="1">
                <a:cs typeface="Calibri"/>
              </a:rPr>
              <a:t>trengte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nytt</a:t>
            </a:r>
            <a:r>
              <a:rPr lang="en-US">
                <a:cs typeface="Calibri"/>
              </a:rPr>
              <a:t> program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30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088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cs typeface="Calibri"/>
              </a:rPr>
              <a:t>Padlet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Sånn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ut.</a:t>
            </a:r>
            <a:r>
              <a:rPr lang="en-US">
                <a:cs typeface="Calibri"/>
              </a:rPr>
              <a:t> Vi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håper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dette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skal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bli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nye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chatte-programmet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ved</a:t>
            </a:r>
            <a:r>
              <a:rPr lang="en-US" baseline="0">
                <a:cs typeface="Calibri"/>
              </a:rPr>
              <a:t> UiO. </a:t>
            </a:r>
            <a:r>
              <a:rPr lang="en-US" baseline="0" err="1">
                <a:cs typeface="Calibri"/>
              </a:rPr>
              <a:t>Poenget</a:t>
            </a:r>
            <a:r>
              <a:rPr lang="en-US" baseline="0">
                <a:cs typeface="Calibri"/>
              </a:rPr>
              <a:t> med å </a:t>
            </a:r>
            <a:r>
              <a:rPr lang="en-US" baseline="0" err="1">
                <a:cs typeface="Calibri"/>
              </a:rPr>
              <a:t>nevne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Padlet</a:t>
            </a:r>
            <a:r>
              <a:rPr lang="en-US" baseline="0">
                <a:cs typeface="Calibri"/>
              </a:rPr>
              <a:t> her,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at her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at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et </a:t>
            </a:r>
            <a:r>
              <a:rPr lang="en-US" baseline="0" err="1">
                <a:cs typeface="Calibri"/>
              </a:rPr>
              <a:t>godt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eksempel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på</a:t>
            </a:r>
            <a:r>
              <a:rPr lang="en-US" baseline="0">
                <a:cs typeface="Calibri"/>
              </a:rPr>
              <a:t> at </a:t>
            </a:r>
            <a:r>
              <a:rPr lang="en-US" baseline="0" err="1">
                <a:cs typeface="Calibri"/>
              </a:rPr>
              <a:t>dialogen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mellom</a:t>
            </a:r>
            <a:r>
              <a:rPr lang="en-US">
                <a:cs typeface="Calibri"/>
              </a:rPr>
              <a:t> UiO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fagmiljøene</a:t>
            </a:r>
            <a:r>
              <a:rPr lang="en-US" baseline="0">
                <a:cs typeface="Calibri"/>
              </a:rPr>
              <a:t> </a:t>
            </a:r>
            <a:r>
              <a:rPr lang="en-US" err="1">
                <a:cs typeface="Calibri"/>
              </a:rPr>
              <a:t>viktig</a:t>
            </a:r>
            <a:r>
              <a:rPr lang="en-US">
                <a:cs typeface="Calibri"/>
              </a:rPr>
              <a:t>.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mangler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støtte</a:t>
            </a:r>
            <a:r>
              <a:rPr lang="en-US" baseline="0">
                <a:cs typeface="Calibri"/>
              </a:rPr>
              <a:t> for </a:t>
            </a:r>
            <a:r>
              <a:rPr lang="en-US" baseline="0" err="1">
                <a:cs typeface="Calibri"/>
              </a:rPr>
              <a:t>kode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LaTeX</a:t>
            </a:r>
            <a:r>
              <a:rPr lang="en-US" baseline="0">
                <a:cs typeface="Calibri"/>
              </a:rPr>
              <a:t>, Joey tar </a:t>
            </a:r>
            <a:r>
              <a:rPr lang="en-US" baseline="0" err="1">
                <a:cs typeface="Calibri"/>
              </a:rPr>
              <a:t>kontakt</a:t>
            </a:r>
            <a:r>
              <a:rPr lang="en-US" baseline="0">
                <a:cs typeface="Calibri"/>
              </a:rPr>
              <a:t> med </a:t>
            </a:r>
            <a:r>
              <a:rPr lang="en-US" baseline="0" err="1">
                <a:cs typeface="Calibri"/>
              </a:rPr>
              <a:t>dem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direkte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hva</a:t>
            </a:r>
            <a:r>
              <a:rPr lang="en-US" baseline="0">
                <a:cs typeface="Calibri"/>
              </a:rPr>
              <a:t> med </a:t>
            </a:r>
            <a:r>
              <a:rPr lang="en-US" baseline="0" err="1">
                <a:cs typeface="Calibri"/>
              </a:rPr>
              <a:t>denne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løsningen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eller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denne</a:t>
            </a:r>
            <a:r>
              <a:rPr lang="en-US" baseline="0">
                <a:cs typeface="Calibri"/>
              </a:rPr>
              <a:t>? </a:t>
            </a:r>
            <a:r>
              <a:rPr lang="en-US" baseline="0" err="1">
                <a:cs typeface="Calibri"/>
              </a:rPr>
              <a:t>Ikke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? </a:t>
            </a:r>
            <a:r>
              <a:rPr lang="en-US" baseline="0" err="1">
                <a:cs typeface="Calibri"/>
              </a:rPr>
              <a:t>Jeg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kontakter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Padlet</a:t>
            </a:r>
            <a:r>
              <a:rPr lang="en-US" baseline="0">
                <a:cs typeface="Calibri"/>
              </a:rPr>
              <a:t>. </a:t>
            </a:r>
            <a:r>
              <a:rPr lang="en-US" baseline="0" err="1">
                <a:cs typeface="Calibri"/>
              </a:rPr>
              <a:t>Faglærerne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opplever</a:t>
            </a:r>
            <a:r>
              <a:rPr lang="en-US" baseline="0">
                <a:cs typeface="Calibri"/>
              </a:rPr>
              <a:t> UiO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noen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på</a:t>
            </a:r>
            <a:r>
              <a:rPr lang="en-US" baseline="0">
                <a:cs typeface="Calibri"/>
              </a:rPr>
              <a:t> lag med </a:t>
            </a:r>
            <a:r>
              <a:rPr lang="en-US" baseline="0" err="1">
                <a:cs typeface="Calibri"/>
              </a:rPr>
              <a:t>fagfeltet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deres</a:t>
            </a:r>
            <a:r>
              <a:rPr lang="en-US" baseline="0">
                <a:cs typeface="Calibri"/>
              </a:rPr>
              <a:t>, og </a:t>
            </a:r>
            <a:r>
              <a:rPr lang="en-US" baseline="0" err="1">
                <a:cs typeface="Calibri"/>
              </a:rPr>
              <a:t>ikke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noen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ska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styre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ødelegge</a:t>
            </a:r>
            <a:r>
              <a:rPr lang="en-US" baseline="0">
                <a:cs typeface="Calibri"/>
              </a:rPr>
              <a:t> det. Denne </a:t>
            </a:r>
            <a:r>
              <a:rPr lang="en-US" baseline="0" err="1">
                <a:cs typeface="Calibri"/>
              </a:rPr>
              <a:t>kontakten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viktig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særlig</a:t>
            </a:r>
            <a:r>
              <a:rPr lang="en-US" baseline="0">
                <a:cs typeface="Calibri"/>
              </a:rPr>
              <a:t> I </a:t>
            </a:r>
            <a:r>
              <a:rPr lang="en-US" baseline="0" err="1">
                <a:cs typeface="Calibri"/>
              </a:rPr>
              <a:t>oppstrten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av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prosjekter</a:t>
            </a:r>
            <a:r>
              <a:rPr lang="en-US" baseline="0">
                <a:cs typeface="Calibri"/>
              </a:rPr>
              <a:t>.</a:t>
            </a:r>
            <a:endParaRPr lang="en-US">
              <a:cs typeface="Calibri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F5504-9517-490D-8B36-45F0782B763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cs typeface="Calibri"/>
              </a:rPr>
              <a:t>Padlet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Sånn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ut.</a:t>
            </a:r>
            <a:r>
              <a:rPr lang="en-US">
                <a:cs typeface="Calibri"/>
              </a:rPr>
              <a:t> Vi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håper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dette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skal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bli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nye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chatte-programmet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ved</a:t>
            </a:r>
            <a:r>
              <a:rPr lang="en-US" baseline="0">
                <a:cs typeface="Calibri"/>
              </a:rPr>
              <a:t> UiO. </a:t>
            </a:r>
            <a:r>
              <a:rPr lang="en-US" baseline="0" err="1">
                <a:cs typeface="Calibri"/>
              </a:rPr>
              <a:t>Poenget</a:t>
            </a:r>
            <a:r>
              <a:rPr lang="en-US" baseline="0">
                <a:cs typeface="Calibri"/>
              </a:rPr>
              <a:t> med å </a:t>
            </a:r>
            <a:r>
              <a:rPr lang="en-US" baseline="0" err="1">
                <a:cs typeface="Calibri"/>
              </a:rPr>
              <a:t>nevne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Padlet</a:t>
            </a:r>
            <a:r>
              <a:rPr lang="en-US" baseline="0">
                <a:cs typeface="Calibri"/>
              </a:rPr>
              <a:t> her,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at her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at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et </a:t>
            </a:r>
            <a:r>
              <a:rPr lang="en-US" baseline="0" err="1">
                <a:cs typeface="Calibri"/>
              </a:rPr>
              <a:t>godt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eksempel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på</a:t>
            </a:r>
            <a:r>
              <a:rPr lang="en-US" baseline="0">
                <a:cs typeface="Calibri"/>
              </a:rPr>
              <a:t> at </a:t>
            </a:r>
            <a:r>
              <a:rPr lang="en-US" baseline="0" err="1">
                <a:cs typeface="Calibri"/>
              </a:rPr>
              <a:t>dialogen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mellom</a:t>
            </a:r>
            <a:r>
              <a:rPr lang="en-US">
                <a:cs typeface="Calibri"/>
              </a:rPr>
              <a:t> UiO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fagmiljøene</a:t>
            </a:r>
            <a:r>
              <a:rPr lang="en-US" baseline="0">
                <a:cs typeface="Calibri"/>
              </a:rPr>
              <a:t> </a:t>
            </a:r>
            <a:r>
              <a:rPr lang="en-US" err="1">
                <a:cs typeface="Calibri"/>
              </a:rPr>
              <a:t>viktig</a:t>
            </a:r>
            <a:r>
              <a:rPr lang="en-US">
                <a:cs typeface="Calibri"/>
              </a:rPr>
              <a:t>.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mangler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støtte</a:t>
            </a:r>
            <a:r>
              <a:rPr lang="en-US" baseline="0">
                <a:cs typeface="Calibri"/>
              </a:rPr>
              <a:t> for </a:t>
            </a:r>
            <a:r>
              <a:rPr lang="en-US" baseline="0" err="1">
                <a:cs typeface="Calibri"/>
              </a:rPr>
              <a:t>kode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LaTeX</a:t>
            </a:r>
            <a:r>
              <a:rPr lang="en-US" baseline="0">
                <a:cs typeface="Calibri"/>
              </a:rPr>
              <a:t>, Joey tar </a:t>
            </a:r>
            <a:r>
              <a:rPr lang="en-US" baseline="0" err="1">
                <a:cs typeface="Calibri"/>
              </a:rPr>
              <a:t>kontakt</a:t>
            </a:r>
            <a:r>
              <a:rPr lang="en-US" baseline="0">
                <a:cs typeface="Calibri"/>
              </a:rPr>
              <a:t> med </a:t>
            </a:r>
            <a:r>
              <a:rPr lang="en-US" baseline="0" err="1">
                <a:cs typeface="Calibri"/>
              </a:rPr>
              <a:t>dem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direkte</a:t>
            </a:r>
            <a:r>
              <a:rPr lang="en-US" baseline="0">
                <a:cs typeface="Calibri"/>
              </a:rPr>
              <a:t>, </a:t>
            </a:r>
            <a:r>
              <a:rPr lang="en-US" baseline="0" err="1">
                <a:cs typeface="Calibri"/>
              </a:rPr>
              <a:t>hva</a:t>
            </a:r>
            <a:r>
              <a:rPr lang="en-US" baseline="0">
                <a:cs typeface="Calibri"/>
              </a:rPr>
              <a:t> med </a:t>
            </a:r>
            <a:r>
              <a:rPr lang="en-US" baseline="0" err="1">
                <a:cs typeface="Calibri"/>
              </a:rPr>
              <a:t>denne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løsningen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eller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denne</a:t>
            </a:r>
            <a:r>
              <a:rPr lang="en-US" baseline="0">
                <a:cs typeface="Calibri"/>
              </a:rPr>
              <a:t>? </a:t>
            </a:r>
            <a:r>
              <a:rPr lang="en-US" baseline="0" err="1">
                <a:cs typeface="Calibri"/>
              </a:rPr>
              <a:t>Ikke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det</a:t>
            </a:r>
            <a:r>
              <a:rPr lang="en-US" baseline="0">
                <a:cs typeface="Calibri"/>
              </a:rPr>
              <a:t>? </a:t>
            </a:r>
            <a:r>
              <a:rPr lang="en-US" baseline="0" err="1">
                <a:cs typeface="Calibri"/>
              </a:rPr>
              <a:t>Jeg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kontakter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Padlet</a:t>
            </a:r>
            <a:r>
              <a:rPr lang="en-US" baseline="0">
                <a:cs typeface="Calibri"/>
              </a:rPr>
              <a:t>. </a:t>
            </a:r>
            <a:r>
              <a:rPr lang="en-US" baseline="0" err="1">
                <a:cs typeface="Calibri"/>
              </a:rPr>
              <a:t>Faglærerne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opplever</a:t>
            </a:r>
            <a:r>
              <a:rPr lang="en-US" baseline="0">
                <a:cs typeface="Calibri"/>
              </a:rPr>
              <a:t> UiO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noen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på</a:t>
            </a:r>
            <a:r>
              <a:rPr lang="en-US" baseline="0">
                <a:cs typeface="Calibri"/>
              </a:rPr>
              <a:t> lag med </a:t>
            </a:r>
            <a:r>
              <a:rPr lang="en-US" baseline="0" err="1">
                <a:cs typeface="Calibri"/>
              </a:rPr>
              <a:t>fagfeltet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deres</a:t>
            </a:r>
            <a:r>
              <a:rPr lang="en-US" baseline="0">
                <a:cs typeface="Calibri"/>
              </a:rPr>
              <a:t>, og </a:t>
            </a:r>
            <a:r>
              <a:rPr lang="en-US" baseline="0" err="1">
                <a:cs typeface="Calibri"/>
              </a:rPr>
              <a:t>ikke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noen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som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ska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styre</a:t>
            </a:r>
            <a:r>
              <a:rPr lang="en-US" baseline="0">
                <a:cs typeface="Calibri"/>
              </a:rPr>
              <a:t> og </a:t>
            </a:r>
            <a:r>
              <a:rPr lang="en-US" baseline="0" err="1">
                <a:cs typeface="Calibri"/>
              </a:rPr>
              <a:t>ødelegge</a:t>
            </a:r>
            <a:r>
              <a:rPr lang="en-US" baseline="0">
                <a:cs typeface="Calibri"/>
              </a:rPr>
              <a:t> det. Denne </a:t>
            </a:r>
            <a:r>
              <a:rPr lang="en-US" baseline="0" err="1">
                <a:cs typeface="Calibri"/>
              </a:rPr>
              <a:t>kontakten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er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viktig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særlig</a:t>
            </a:r>
            <a:r>
              <a:rPr lang="en-US" baseline="0">
                <a:cs typeface="Calibri"/>
              </a:rPr>
              <a:t> I </a:t>
            </a:r>
            <a:r>
              <a:rPr lang="en-US" baseline="0" err="1">
                <a:cs typeface="Calibri"/>
              </a:rPr>
              <a:t>oppstrten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av</a:t>
            </a:r>
            <a:r>
              <a:rPr lang="en-US" baseline="0">
                <a:cs typeface="Calibri"/>
              </a:rPr>
              <a:t> </a:t>
            </a:r>
            <a:r>
              <a:rPr lang="en-US" baseline="0" err="1">
                <a:cs typeface="Calibri"/>
              </a:rPr>
              <a:t>prosjekter</a:t>
            </a:r>
            <a:r>
              <a:rPr lang="en-US" baseline="0">
                <a:cs typeface="Calibri"/>
              </a:rPr>
              <a:t>.</a:t>
            </a:r>
            <a:endParaRPr lang="en-US">
              <a:cs typeface="Calibri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84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F5504-9517-490D-8B36-45F0782B763E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8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6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1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3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0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7A2730A-859E-B540-ADF3-E97069AD1FDB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8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3427" y="687838"/>
            <a:ext cx="22885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Avvik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5539" y="3083860"/>
            <a:ext cx="13984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7583" y="3083860"/>
            <a:ext cx="961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5119" y="3083860"/>
            <a:ext cx="961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2560" y="3083860"/>
            <a:ext cx="541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SV</a:t>
            </a:r>
          </a:p>
        </p:txBody>
      </p:sp>
      <p:sp>
        <p:nvSpPr>
          <p:cNvPr id="29" name="Rektangel: avrundede hjørner øverst 28">
            <a:extLst>
              <a:ext uri="{FF2B5EF4-FFF2-40B4-BE49-F238E27FC236}">
                <a16:creationId xmlns:a16="http://schemas.microsoft.com/office/drawing/2014/main" id="{B64EEC4C-326D-4A10-9653-BC3A6576DE7F}"/>
              </a:ext>
            </a:extLst>
          </p:cNvPr>
          <p:cNvSpPr/>
          <p:nvPr/>
        </p:nvSpPr>
        <p:spPr>
          <a:xfrm>
            <a:off x="7212281" y="2190007"/>
            <a:ext cx="805543" cy="84512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Rektangel: avrundede hjørner øverst 29">
            <a:extLst>
              <a:ext uri="{FF2B5EF4-FFF2-40B4-BE49-F238E27FC236}">
                <a16:creationId xmlns:a16="http://schemas.microsoft.com/office/drawing/2014/main" id="{A818F850-0B1B-4340-BC04-E8F8B510BDAF}"/>
              </a:ext>
            </a:extLst>
          </p:cNvPr>
          <p:cNvSpPr/>
          <p:nvPr/>
        </p:nvSpPr>
        <p:spPr>
          <a:xfrm>
            <a:off x="8132619" y="1497281"/>
            <a:ext cx="805543" cy="153785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ktangel: avrundede hjørner øverst 30">
            <a:extLst>
              <a:ext uri="{FF2B5EF4-FFF2-40B4-BE49-F238E27FC236}">
                <a16:creationId xmlns:a16="http://schemas.microsoft.com/office/drawing/2014/main" id="{DAB5628C-0119-4CCF-A1C2-243497428866}"/>
              </a:ext>
            </a:extLst>
          </p:cNvPr>
          <p:cNvSpPr/>
          <p:nvPr/>
        </p:nvSpPr>
        <p:spPr>
          <a:xfrm>
            <a:off x="9072597" y="1952501"/>
            <a:ext cx="805543" cy="108263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ktangel: avrundede hjørner øverst 31">
            <a:extLst>
              <a:ext uri="{FF2B5EF4-FFF2-40B4-BE49-F238E27FC236}">
                <a16:creationId xmlns:a16="http://schemas.microsoft.com/office/drawing/2014/main" id="{A9F27836-6FBE-48E1-BD7C-6B0FFB2F9F2F}"/>
              </a:ext>
            </a:extLst>
          </p:cNvPr>
          <p:cNvSpPr/>
          <p:nvPr/>
        </p:nvSpPr>
        <p:spPr>
          <a:xfrm>
            <a:off x="10002983" y="2417617"/>
            <a:ext cx="805543" cy="61751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025" y="308918"/>
            <a:ext cx="12307330" cy="820488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924313" y="647788"/>
            <a:ext cx="0" cy="35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3">
            <a:extLst>
              <a:ext uri="{FF2B5EF4-FFF2-40B4-BE49-F238E27FC236}">
                <a16:creationId xmlns:a16="http://schemas.microsoft.com/office/drawing/2014/main" id="{70C8BEA7-D0B2-43B7-B3E3-2AA173C2146A}"/>
              </a:ext>
            </a:extLst>
          </p:cNvPr>
          <p:cNvSpPr txBox="1"/>
          <p:nvPr/>
        </p:nvSpPr>
        <p:spPr>
          <a:xfrm>
            <a:off x="7849739" y="492182"/>
            <a:ext cx="1198829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MN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8927598" y="701278"/>
            <a:ext cx="5186813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200" noProof="0">
                <a:solidFill>
                  <a:srgbClr val="FF0000"/>
                </a:solidFill>
                <a:latin typeface="Arial Black"/>
              </a:rPr>
              <a:t>IT i utdanning</a:t>
            </a: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1896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916172" y="739790"/>
            <a:ext cx="1043968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Minus: mangler</a:t>
            </a:r>
            <a:r>
              <a:rPr kumimoji="0" lang="nb-NO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fagfunksjonalitet</a:t>
            </a: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2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916172" y="739790"/>
            <a:ext cx="1043968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Veien videre under og fra pilot</a:t>
            </a:r>
            <a:endParaRPr kumimoji="0" lang="nb-NO" sz="40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4C546A3-0899-4FC0-819D-B09C080D6FB1}"/>
              </a:ext>
            </a:extLst>
          </p:cNvPr>
          <p:cNvSpPr txBox="1"/>
          <p:nvPr/>
        </p:nvSpPr>
        <p:spPr>
          <a:xfrm>
            <a:off x="510591" y="2595628"/>
            <a:ext cx="10439687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Kontinuerlig oppfølgning med faglærere</a:t>
            </a:r>
            <a:endParaRPr lang="nb-NO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Spørreskjema til studenter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Resterende Piazza-brukere over på Padlet H20 --&gt; </a:t>
            </a:r>
          </a:p>
          <a:p>
            <a:pPr marL="571500" indent="-571500">
              <a:buFont typeface="Arial"/>
              <a:buChar char="•"/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Resten av UiO?  </a:t>
            </a:r>
            <a:endParaRPr lang="nb-NO">
              <a:solidFill>
                <a:schemeClr val="bg1"/>
              </a:solidFill>
            </a:endParaRPr>
          </a:p>
          <a:p>
            <a:pPr>
              <a:defRPr/>
            </a:pPr>
            <a:endParaRPr lang="nb-NO" sz="400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088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03427" y="687838"/>
            <a:ext cx="22885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Avvik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5539" y="3083860"/>
            <a:ext cx="13984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7583" y="3083860"/>
            <a:ext cx="961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5119" y="3083860"/>
            <a:ext cx="961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2560" y="3083860"/>
            <a:ext cx="5416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SV</a:t>
            </a:r>
          </a:p>
        </p:txBody>
      </p:sp>
      <p:sp>
        <p:nvSpPr>
          <p:cNvPr id="29" name="Rektangel: avrundede hjørner øverst 28">
            <a:extLst>
              <a:ext uri="{FF2B5EF4-FFF2-40B4-BE49-F238E27FC236}">
                <a16:creationId xmlns:a16="http://schemas.microsoft.com/office/drawing/2014/main" id="{B64EEC4C-326D-4A10-9653-BC3A6576DE7F}"/>
              </a:ext>
            </a:extLst>
          </p:cNvPr>
          <p:cNvSpPr/>
          <p:nvPr/>
        </p:nvSpPr>
        <p:spPr>
          <a:xfrm>
            <a:off x="7212281" y="2190007"/>
            <a:ext cx="805543" cy="84512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Rektangel: avrundede hjørner øverst 29">
            <a:extLst>
              <a:ext uri="{FF2B5EF4-FFF2-40B4-BE49-F238E27FC236}">
                <a16:creationId xmlns:a16="http://schemas.microsoft.com/office/drawing/2014/main" id="{A818F850-0B1B-4340-BC04-E8F8B510BDAF}"/>
              </a:ext>
            </a:extLst>
          </p:cNvPr>
          <p:cNvSpPr/>
          <p:nvPr/>
        </p:nvSpPr>
        <p:spPr>
          <a:xfrm>
            <a:off x="8132619" y="1497281"/>
            <a:ext cx="805543" cy="153785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1" name="Rektangel: avrundede hjørner øverst 30">
            <a:extLst>
              <a:ext uri="{FF2B5EF4-FFF2-40B4-BE49-F238E27FC236}">
                <a16:creationId xmlns:a16="http://schemas.microsoft.com/office/drawing/2014/main" id="{DAB5628C-0119-4CCF-A1C2-243497428866}"/>
              </a:ext>
            </a:extLst>
          </p:cNvPr>
          <p:cNvSpPr/>
          <p:nvPr/>
        </p:nvSpPr>
        <p:spPr>
          <a:xfrm>
            <a:off x="9072597" y="1952501"/>
            <a:ext cx="805543" cy="108263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ktangel: avrundede hjørner øverst 31">
            <a:extLst>
              <a:ext uri="{FF2B5EF4-FFF2-40B4-BE49-F238E27FC236}">
                <a16:creationId xmlns:a16="http://schemas.microsoft.com/office/drawing/2014/main" id="{A9F27836-6FBE-48E1-BD7C-6B0FFB2F9F2F}"/>
              </a:ext>
            </a:extLst>
          </p:cNvPr>
          <p:cNvSpPr/>
          <p:nvPr/>
        </p:nvSpPr>
        <p:spPr>
          <a:xfrm>
            <a:off x="10002983" y="2417617"/>
            <a:ext cx="805543" cy="61751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2025" y="308918"/>
            <a:ext cx="12307330" cy="820488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924313" y="647788"/>
            <a:ext cx="0" cy="35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3">
            <a:extLst>
              <a:ext uri="{FF2B5EF4-FFF2-40B4-BE49-F238E27FC236}">
                <a16:creationId xmlns:a16="http://schemas.microsoft.com/office/drawing/2014/main" id="{70C8BEA7-D0B2-43B7-B3E3-2AA173C2146A}"/>
              </a:ext>
            </a:extLst>
          </p:cNvPr>
          <p:cNvSpPr txBox="1"/>
          <p:nvPr/>
        </p:nvSpPr>
        <p:spPr>
          <a:xfrm>
            <a:off x="7849739" y="492182"/>
            <a:ext cx="1198829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MN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8927598" y="701278"/>
            <a:ext cx="5186813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Padlet</a:t>
            </a:r>
          </a:p>
        </p:txBody>
      </p:sp>
    </p:spTree>
    <p:extLst>
      <p:ext uri="{BB962C8B-B14F-4D97-AF65-F5344CB8AC3E}">
        <p14:creationId xmlns:p14="http://schemas.microsoft.com/office/powerpoint/2010/main" val="380088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/>
          <a:srcRect l="5146" t="10342" r="783" b="9924"/>
          <a:stretch/>
        </p:blipFill>
        <p:spPr>
          <a:xfrm>
            <a:off x="827903" y="593124"/>
            <a:ext cx="10387912" cy="56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3"/>
          <a:srcRect l="5146" t="10342" r="783" b="9924"/>
          <a:stretch/>
        </p:blipFill>
        <p:spPr>
          <a:xfrm>
            <a:off x="827903" y="593124"/>
            <a:ext cx="10387912" cy="5659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5870" y="2248930"/>
            <a:ext cx="9349945" cy="247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641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916173" y="739790"/>
            <a:ext cx="6324408" cy="31700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>
                <a:solidFill>
                  <a:prstClr val="black"/>
                </a:solidFill>
                <a:latin typeface="Arial Black"/>
              </a:rPr>
              <a:t>IN1000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</a:rPr>
              <a:t>FYS-MEK1110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>
                <a:solidFill>
                  <a:prstClr val="black"/>
                </a:solidFill>
                <a:latin typeface="Arial Black"/>
              </a:rPr>
              <a:t>IN1030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</a:rPr>
              <a:t>IN1050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>
                <a:solidFill>
                  <a:prstClr val="black"/>
                </a:solidFill>
                <a:latin typeface="Arial Black"/>
              </a:rPr>
              <a:t>INEC1830</a:t>
            </a: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1178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" y="0"/>
            <a:ext cx="16502656" cy="799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" y="0"/>
            <a:ext cx="16502656" cy="7996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6549385" cy="82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79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916173" y="739790"/>
            <a:ext cx="10294182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Viktigheten av koblingen mellom UiO sentralt og fagmiljøer</a:t>
            </a:r>
            <a:endParaRPr lang="nb-NO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54329EB-94AC-455D-8365-2B30AFDE8782}"/>
              </a:ext>
            </a:extLst>
          </p:cNvPr>
          <p:cNvSpPr txBox="1"/>
          <p:nvPr/>
        </p:nvSpPr>
        <p:spPr>
          <a:xfrm>
            <a:off x="670366" y="2620209"/>
            <a:ext cx="10294182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nb-NO" sz="4000">
                <a:solidFill>
                  <a:schemeClr val="bg1"/>
                </a:solidFill>
                <a:latin typeface="Arial Black"/>
              </a:rPr>
              <a:t>UiO er på lag med fagmiljøene: LaTeX som eksempel</a:t>
            </a:r>
            <a:endParaRPr lang="nb-NO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409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B319891-63BA-4933-8D34-708FC44F76F6}"/>
              </a:ext>
            </a:extLst>
          </p:cNvPr>
          <p:cNvSpPr txBox="1"/>
          <p:nvPr/>
        </p:nvSpPr>
        <p:spPr>
          <a:xfrm>
            <a:off x="916173" y="739790"/>
            <a:ext cx="6324408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>
                <a:solidFill>
                  <a:prstClr val="black"/>
                </a:solidFill>
                <a:latin typeface="Arial Black"/>
              </a:rPr>
              <a:t>Pluss: anonymitet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</a:rPr>
              <a:t>		enkel</a:t>
            </a:r>
            <a:r>
              <a:rPr kumimoji="0" lang="nb-NO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</a:rPr>
              <a:t>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aseline="0">
                <a:solidFill>
                  <a:prstClr val="black"/>
                </a:solidFill>
                <a:latin typeface="Arial Black"/>
              </a:rPr>
              <a:t>		</a:t>
            </a:r>
            <a:r>
              <a:rPr lang="nb-NO" sz="4000">
                <a:solidFill>
                  <a:prstClr val="black"/>
                </a:solidFill>
                <a:latin typeface="Arial Black"/>
              </a:rPr>
              <a:t>l</a:t>
            </a:r>
            <a:r>
              <a:rPr lang="nb-NO" sz="4000" baseline="0">
                <a:solidFill>
                  <a:prstClr val="black"/>
                </a:solidFill>
                <a:latin typeface="Arial Black"/>
              </a:rPr>
              <a:t>ydhør</a:t>
            </a:r>
            <a:r>
              <a:rPr lang="nb-NO" sz="4000">
                <a:solidFill>
                  <a:prstClr val="black"/>
                </a:solidFill>
                <a:latin typeface="Arial Black"/>
              </a:rPr>
              <a:t> support</a:t>
            </a:r>
            <a:endParaRPr kumimoji="0" lang="nb-NO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86052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t">
  <a:themeElements>
    <a:clrScheme name="Net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t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437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d9ac08a-dfe4-4516-891b-683386913355}">
  <we:reference id="WA104379997" version="2.0.0.0" store="en-US" storeType="OMEX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DA9D2DC-929D-4AC7-9F7C-90D7AE19FA09}">
  <we:reference id="wa104380827" version="2.0.0.2" store="en-US" storeType="OMEX"/>
  <we:alternateReferences>
    <we:reference id="WA104380827" version="2.0.0.2" store="WA10438082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7C19D171EDE7428ED0C912E4C62F24" ma:contentTypeVersion="12" ma:contentTypeDescription="Opprett et nytt dokument." ma:contentTypeScope="" ma:versionID="2685a9da6fbbdb9a4a923de525742ca2">
  <xsd:schema xmlns:xsd="http://www.w3.org/2001/XMLSchema" xmlns:xs="http://www.w3.org/2001/XMLSchema" xmlns:p="http://schemas.microsoft.com/office/2006/metadata/properties" xmlns:ns2="12fc9f9c-ad31-45e8-9e05-57694ce86bcb" xmlns:ns3="2d94e8de-b7cf-4d3c-b5a7-7e7f199574f5" targetNamespace="http://schemas.microsoft.com/office/2006/metadata/properties" ma:root="true" ma:fieldsID="89151ae363419bc670131ba516023cfb" ns2:_="" ns3:_="">
    <xsd:import namespace="12fc9f9c-ad31-45e8-9e05-57694ce86bcb"/>
    <xsd:import namespace="2d94e8de-b7cf-4d3c-b5a7-7e7f19957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9f9c-ad31-45e8-9e05-57694ce86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4e8de-b7cf-4d3c-b5a7-7e7f199574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AB1FA-2F28-4684-9230-02ACEB6C0B0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2fc9f9c-ad31-45e8-9e05-57694ce86bcb"/>
    <ds:schemaRef ds:uri="http://purl.org/dc/elements/1.1/"/>
    <ds:schemaRef ds:uri="http://schemas.microsoft.com/office/2006/metadata/properties"/>
    <ds:schemaRef ds:uri="http://schemas.microsoft.com/office/2006/documentManagement/types"/>
    <ds:schemaRef ds:uri="2d94e8de-b7cf-4d3c-b5a7-7e7f199574f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1AFCC0-734A-4A90-A597-A1CB34860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B05C5A-8594-479C-A5F3-E1325DD275C6}">
  <ds:schemaRefs>
    <ds:schemaRef ds:uri="12fc9f9c-ad31-45e8-9e05-57694ce86bcb"/>
    <ds:schemaRef ds:uri="2d94e8de-b7cf-4d3c-b5a7-7e7f199574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</TotalTime>
  <Words>322</Words>
  <Application>Microsoft Office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Nett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Petter Bogen Sydhagen</cp:lastModifiedBy>
  <cp:revision>1</cp:revision>
  <dcterms:created xsi:type="dcterms:W3CDTF">2018-06-07T21:39:02Z</dcterms:created>
  <dcterms:modified xsi:type="dcterms:W3CDTF">2020-02-05T13:51:28Z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0x010100667C19D171EDE7428ED0C912E4C62F24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t-dahop@microsoft.com</vt:lpwstr>
  </property>
  <property fmtid="{D5CDD505-2E9C-101B-9397-08002B2CF9AE}" pid="6" name="MSIP_Label_f42aa342-8706-4288-bd11-ebb85995028c_SetDate">
    <vt:lpwstr>2018-06-18T13:45:27.3782680Z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AuthorIds_UIVersion_6144">
    <vt:lpwstr>16</vt:lpwstr>
  </property>
  <property fmtid="{D5CDD505-2E9C-101B-9397-08002B2CF9AE}" pid="12" name="AuthorIds_UIVersion_11264">
    <vt:lpwstr>16</vt:lpwstr>
  </property>
  <property fmtid="{D5CDD505-2E9C-101B-9397-08002B2CF9AE}" pid="13" name="AuthorIds_UIVersion_2560">
    <vt:lpwstr>16</vt:lpwstr>
  </property>
</Properties>
</file>