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9" r:id="rId3"/>
    <p:sldId id="285" r:id="rId4"/>
    <p:sldId id="284" r:id="rId5"/>
    <p:sldId id="28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0"/>
    <p:restoredTop sz="93112"/>
  </p:normalViewPr>
  <p:slideViewPr>
    <p:cSldViewPr>
      <p:cViewPr varScale="1">
        <p:scale>
          <a:sx n="123" d="100"/>
          <a:sy n="123" d="100"/>
        </p:scale>
        <p:origin x="1736" y="18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76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06.05.2020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6D42C-6DF1-B74E-9060-271E98C49544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F1441-71BD-0E40-A61C-99F4A7E271E0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5A065-B3E7-7348-8D0C-0DBBA924E4A6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9535-C428-9046-AB7E-83C90E622FB9}" type="datetime1">
              <a:rPr lang="nb-NO" smtClean="0"/>
              <a:t>06.05.2020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C334-4234-4E4E-9C24-97149283FC42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023D-4419-3749-BAB9-5AE92AD64C7C}" type="datetime1">
              <a:rPr lang="nb-NO" smtClean="0"/>
              <a:t>06.05.2020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A21B7-4735-C545-BFB6-D07F65A88FFA}" type="datetime1">
              <a:rPr lang="nb-NO" smtClean="0"/>
              <a:t>06.05.2020</a:t>
            </a:fld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38C2-A320-EB4E-A89B-DC235ABA825F}" type="datetime1">
              <a:rPr lang="nb-NO" smtClean="0"/>
              <a:t>06.05.2020</a:t>
            </a:fld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8BCF-C0AD-6C4F-BB3D-D28562345831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1FEE-398F-7E4A-8E76-2FA9A22E1BBA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734E7B6C-71C3-DB47-A40E-3FA11E99CC4C}" type="datetime1">
              <a:rPr lang="nb-NO" smtClean="0"/>
              <a:t>06.05.2020</a:t>
            </a:fld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Opplastingsapp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200" dirty="0"/>
              <a:t>Canvas og forelesningsvideo</a:t>
            </a:r>
            <a:br>
              <a:rPr lang="nb-NO" sz="3200" dirty="0"/>
            </a:br>
            <a:r>
              <a:rPr lang="nb-NO" sz="2400" b="0" dirty="0"/>
              <a:t>(Canvas og Vortex)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nb-NO" dirty="0"/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/>
              <a:t>6. mai 2020</a:t>
            </a:r>
          </a:p>
          <a:p>
            <a:pPr eaLnBrk="1" hangingPunct="1"/>
            <a:r>
              <a:rPr lang="nb-NO" sz="1600" dirty="0"/>
              <a:t>Oddmund Møgedal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Integrasjon Canvas-Vortex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Liten grad av integrasjon Canvas-Vortex nå</a:t>
            </a:r>
          </a:p>
          <a:p>
            <a:pPr lvl="1"/>
            <a:r>
              <a:rPr lang="nb-NO" sz="2000" dirty="0"/>
              <a:t>Ikke dokumentert metode for automatisk </a:t>
            </a:r>
            <a:r>
              <a:rPr lang="nb-NO" sz="2000" dirty="0" err="1"/>
              <a:t>opplenking</a:t>
            </a:r>
            <a:r>
              <a:rPr lang="nb-NO" sz="2000" dirty="0"/>
              <a:t> av videoer mm.</a:t>
            </a:r>
          </a:p>
          <a:p>
            <a:pPr lvl="1"/>
            <a:r>
              <a:rPr lang="nb-NO" sz="2000" dirty="0"/>
              <a:t>Manuell lenking til video i Vortex ikke optimal</a:t>
            </a:r>
            <a:br>
              <a:rPr lang="nb-NO" sz="2000" dirty="0"/>
            </a:br>
            <a:r>
              <a:rPr lang="nb-NO" sz="2000" dirty="0"/>
              <a:t>(må lime inn lenke, veiledning fører til </a:t>
            </a:r>
            <a:r>
              <a:rPr lang="nb-NO" sz="2000" dirty="0" err="1"/>
              <a:t>nedlasting</a:t>
            </a:r>
            <a:r>
              <a:rPr lang="nb-NO" sz="2000" dirty="0"/>
              <a:t>, ikke </a:t>
            </a:r>
            <a:r>
              <a:rPr lang="nb-NO" sz="2000" dirty="0" err="1"/>
              <a:t>streaming</a:t>
            </a:r>
            <a:r>
              <a:rPr lang="nb-NO" sz="2000" dirty="0"/>
              <a:t>)</a:t>
            </a:r>
          </a:p>
          <a:p>
            <a:r>
              <a:rPr lang="nb-NO" sz="2400" dirty="0"/>
              <a:t>Aktualisert av </a:t>
            </a:r>
          </a:p>
          <a:p>
            <a:pPr lvl="1"/>
            <a:r>
              <a:rPr lang="nb-NO" sz="2000" dirty="0"/>
              <a:t>Covid19</a:t>
            </a:r>
          </a:p>
          <a:p>
            <a:pPr lvl="1"/>
            <a:r>
              <a:rPr lang="nb-NO" sz="2000" dirty="0"/>
              <a:t>kursopplasting-uio.no og Forelesningsopptak-2</a:t>
            </a:r>
          </a:p>
          <a:p>
            <a:r>
              <a:rPr lang="nb-NO" sz="2400" dirty="0"/>
              <a:t>Ønsker å forbedre integrasjonen før semesterstart </a:t>
            </a:r>
            <a:br>
              <a:rPr lang="nb-NO" sz="2400" dirty="0"/>
            </a:br>
            <a:r>
              <a:rPr lang="nb-NO" sz="2400" dirty="0"/>
              <a:t>til høsten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Diskusjon om bedre integrasjon tidlig i 2019, men det stoppet opp</a:t>
            </a:r>
          </a:p>
          <a:p>
            <a:r>
              <a:rPr lang="nb-NO" sz="2400" dirty="0"/>
              <a:t>Ønske i USIT om mer fullstendig «pakke» med </a:t>
            </a:r>
            <a:r>
              <a:rPr lang="nb-NO" sz="2400" dirty="0" err="1"/>
              <a:t>kursopplasting.uio.no</a:t>
            </a:r>
            <a:endParaRPr lang="nb-NO" sz="2400" dirty="0"/>
          </a:p>
          <a:p>
            <a:r>
              <a:rPr lang="nb-NO" sz="2400" dirty="0"/>
              <a:t>Møte med Tore Bredeli Jørgensen og Ingeborg Fauske Ekdahl i forrige uke</a:t>
            </a:r>
          </a:p>
          <a:p>
            <a:r>
              <a:rPr lang="nb-NO" sz="2400" dirty="0"/>
              <a:t>Diskutere muligheter og behov i dag</a:t>
            </a:r>
          </a:p>
          <a:p>
            <a:r>
              <a:rPr lang="nb-NO" sz="2400" dirty="0"/>
              <a:t>Arbeider med overordnet plan og omfang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9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Muligheter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Mulighet for å vise innhold i en Vortex </a:t>
            </a:r>
            <a:r>
              <a:rPr lang="nb-NO" sz="2000" dirty="0" err="1"/>
              <a:t>audio</a:t>
            </a:r>
            <a:r>
              <a:rPr lang="nb-NO" sz="2000" dirty="0"/>
              <a:t>-/videomappe inne i Canvas</a:t>
            </a:r>
          </a:p>
          <a:p>
            <a:pPr lvl="1"/>
            <a:r>
              <a:rPr lang="nb-NO" sz="1800" dirty="0"/>
              <a:t>Lenker oppdateres automatisk</a:t>
            </a:r>
          </a:p>
          <a:p>
            <a:r>
              <a:rPr lang="nb-NO" sz="2000" dirty="0"/>
              <a:t>Mulighet for å vise (utdrag) av timeplan nettside i Vortex inkl. lenker til forelesningsvideo inne i Canvas</a:t>
            </a:r>
          </a:p>
          <a:p>
            <a:pPr lvl="1"/>
            <a:r>
              <a:rPr lang="nb-NO" sz="1800" dirty="0"/>
              <a:t>Lenker oppdateres automatisk</a:t>
            </a:r>
          </a:p>
          <a:p>
            <a:r>
              <a:rPr lang="nb-NO" sz="2000" dirty="0"/>
              <a:t>Egen funksjon i editor for å legge inn Vortex video</a:t>
            </a:r>
          </a:p>
          <a:p>
            <a:pPr lvl="1"/>
            <a:r>
              <a:rPr lang="nb-NO" sz="1800" dirty="0"/>
              <a:t>tilsvarende som for «Sett inn/endre media»</a:t>
            </a:r>
          </a:p>
          <a:p>
            <a:pPr lvl="1"/>
            <a:r>
              <a:rPr lang="nb-NO" sz="1800" dirty="0"/>
              <a:t>om mulig med mulighet for å navigere i mapper i Vortex</a:t>
            </a:r>
          </a:p>
          <a:p>
            <a:r>
              <a:rPr lang="nb-NO" sz="2000" dirty="0"/>
              <a:t>Mulighet for lenke fra Canvas til </a:t>
            </a:r>
            <a:r>
              <a:rPr lang="nb-NO" sz="2000" dirty="0" err="1"/>
              <a:t>kursopplasting.uio.no</a:t>
            </a:r>
            <a:r>
              <a:rPr lang="nb-NO" sz="2000" dirty="0"/>
              <a:t> for å gjøre det enklere for forelesere å laste opp video</a:t>
            </a:r>
          </a:p>
          <a:p>
            <a:r>
              <a:rPr lang="nb-NO" sz="2000" dirty="0"/>
              <a:t>Gjøre det enkelt for foreleser å velge å bruke integrasjonen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06.05.2020</a:t>
            </a:fld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E598-B60E-C545-868B-BC250D588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Teknisk integrasjon med LTI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6376B-F6B9-0F43-80F8-11843F166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Tilby Vortex integrasjon gjennom LTI (Learning Tools </a:t>
            </a:r>
            <a:r>
              <a:rPr lang="nb-NO" sz="2200" dirty="0" err="1"/>
              <a:t>Interoperability</a:t>
            </a:r>
            <a:r>
              <a:rPr lang="nb-NO" sz="2200" dirty="0"/>
              <a:t>)</a:t>
            </a:r>
          </a:p>
          <a:p>
            <a:pPr lvl="1"/>
            <a:r>
              <a:rPr lang="nb-NO" sz="1800" dirty="0">
                <a:highlight>
                  <a:srgbClr val="FFFF00"/>
                </a:highlight>
              </a:rPr>
              <a:t>I hovedsak støtte autentisering gjennom Weblogin SSO.</a:t>
            </a:r>
          </a:p>
          <a:p>
            <a:pPr lvl="1"/>
            <a:r>
              <a:rPr lang="nb-NO" sz="1800" dirty="0">
                <a:highlight>
                  <a:srgbClr val="FFFF00"/>
                </a:highlight>
              </a:rPr>
              <a:t>Trolig ikke mulig å tilby full SSO basert på Canvas autentisering og LTI grensesnitt</a:t>
            </a:r>
          </a:p>
          <a:p>
            <a:pPr lvl="2"/>
            <a:r>
              <a:rPr lang="nb-NO" sz="1800" dirty="0">
                <a:highlight>
                  <a:srgbClr val="FFFF00"/>
                </a:highlight>
              </a:rPr>
              <a:t>Dette vil påvirke integrasjon i </a:t>
            </a:r>
            <a:r>
              <a:rPr lang="nb-NO" sz="1800" dirty="0" err="1">
                <a:highlight>
                  <a:srgbClr val="FFFF00"/>
                </a:highlight>
              </a:rPr>
              <a:t>iOS</a:t>
            </a:r>
            <a:r>
              <a:rPr lang="nb-NO" sz="1800" dirty="0">
                <a:highlight>
                  <a:srgbClr val="FFFF00"/>
                </a:highlight>
              </a:rPr>
              <a:t>/</a:t>
            </a:r>
            <a:r>
              <a:rPr lang="nb-NO" sz="1800" dirty="0" err="1">
                <a:highlight>
                  <a:srgbClr val="FFFF00"/>
                </a:highlight>
              </a:rPr>
              <a:t>Android</a:t>
            </a:r>
            <a:r>
              <a:rPr lang="nb-NO" sz="1800" dirty="0">
                <a:highlight>
                  <a:srgbClr val="FFFF00"/>
                </a:highlight>
              </a:rPr>
              <a:t> </a:t>
            </a:r>
            <a:r>
              <a:rPr lang="nb-NO" sz="1800" dirty="0" err="1">
                <a:highlight>
                  <a:srgbClr val="FFFF00"/>
                </a:highlight>
              </a:rPr>
              <a:t>app</a:t>
            </a:r>
            <a:r>
              <a:rPr lang="nb-NO" sz="1800" dirty="0">
                <a:highlight>
                  <a:srgbClr val="FFFF00"/>
                </a:highlight>
              </a:rPr>
              <a:t>, der man trolig vil måtte logge inn en gang ekstra for å se beskyttede ressurser.</a:t>
            </a:r>
          </a:p>
          <a:p>
            <a:pPr lvl="2"/>
            <a:r>
              <a:rPr lang="nb-NO" sz="1800" dirty="0"/>
              <a:t>Skyldes blant annet at Vortex er godkjent opp til røde data, mens Canvas bare er godkjent opp til gule data. </a:t>
            </a:r>
          </a:p>
          <a:p>
            <a:pPr lvl="2"/>
            <a:r>
              <a:rPr lang="nb-NO" sz="1800" dirty="0"/>
              <a:t>Kan være mulig å bruke Canvas autentisering og LTI grensesnitt for utvalgte data som lenker og titler, tilsvarende det som kommer i kalender etter hvert.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br>
              <a:rPr lang="nb-NO" dirty="0"/>
            </a:br>
            <a:endParaRPr lang="nb-NO" dirty="0"/>
          </a:p>
          <a:p>
            <a:pPr marL="457200" lvl="1" indent="0">
              <a:buNone/>
            </a:pPr>
            <a:endParaRPr lang="nb-NO" sz="1800" dirty="0"/>
          </a:p>
          <a:p>
            <a:pPr lvl="1"/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D0715-B39D-7441-8263-4295C983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462F9-2FA9-C94C-9A0B-3780530E8503}" type="datetime1">
              <a:rPr lang="nb-NO" smtClean="0"/>
              <a:t>06.05.2020</a:t>
            </a:fld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4F23-C044-9543-B775-FD98B7DA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FEC9F-DC1D-8D4B-B236-C91D992547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8552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Presentation</Template>
  <TotalTime>32149</TotalTime>
  <Words>352</Words>
  <Application>Microsoft Macintosh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Blank Presentation</vt:lpstr>
      <vt:lpstr>Canvas og forelesningsvideo (Canvas og Vortex)</vt:lpstr>
      <vt:lpstr>Integrasjon Canvas-Vortex</vt:lpstr>
      <vt:lpstr>Status</vt:lpstr>
      <vt:lpstr>Muligheter</vt:lpstr>
      <vt:lpstr>Teknisk integrasjon med LTI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Oddmund Møgedal</cp:lastModifiedBy>
  <cp:revision>104</cp:revision>
  <cp:lastPrinted>2020-03-12T16:46:57Z</cp:lastPrinted>
  <dcterms:created xsi:type="dcterms:W3CDTF">2020-03-04T20:25:26Z</dcterms:created>
  <dcterms:modified xsi:type="dcterms:W3CDTF">2020-05-06T11:36:22Z</dcterms:modified>
  <cp:category/>
</cp:coreProperties>
</file>