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58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/>
    <p:restoredTop sz="93112"/>
  </p:normalViewPr>
  <p:slideViewPr>
    <p:cSldViewPr>
      <p:cViewPr varScale="1">
        <p:scale>
          <a:sx n="110" d="100"/>
          <a:sy n="110" d="100"/>
        </p:scale>
        <p:origin x="1600" y="18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48F01D-7A21-AC4E-92FC-6EEA336082BE}" type="datetime1">
              <a:rPr lang="nb-NO"/>
              <a:pPr>
                <a:defRPr/>
              </a:pPr>
              <a:t>30.04.2020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80418-5873-6349-B521-E439FC3E9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A038E-C9EB-0345-89B9-944ACAB8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D42C-6DF1-B74E-9060-271E98C49544}" type="datetime1">
              <a:rPr lang="nb-NO" smtClean="0"/>
              <a:t>30.04.2020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3C99-5D0C-C740-8C05-54EF3076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1441-71BD-0E40-A61C-99F4A7E271E0}" type="datetime1">
              <a:rPr lang="nb-NO" smtClean="0"/>
              <a:t>30.04.2020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9F6-9E3C-FD4E-AACC-F3579E40F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A065-B3E7-7348-8D0C-0DBBA924E4A6}" type="datetime1">
              <a:rPr lang="nb-NO" smtClean="0"/>
              <a:t>30.04.2020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EC9F-DC1D-8D4B-B236-C91D9925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9535-C428-9046-AB7E-83C90E622FB9}" type="datetime1">
              <a:rPr lang="nb-NO" smtClean="0"/>
              <a:t>30.04.2020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45D6-52DC-1B48-967F-5B9E9388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C334-4234-4E4E-9C24-97149283FC42}" type="datetime1">
              <a:rPr lang="nb-NO" smtClean="0"/>
              <a:t>30.04.2020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3666-FF95-E84A-BFE0-1F93F2DA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023D-4419-3749-BAB9-5AE92AD64C7C}" type="datetime1">
              <a:rPr lang="nb-NO" smtClean="0"/>
              <a:t>30.04.2020</a:t>
            </a:fld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FA51-A26B-D64C-B8F9-C018A8BC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21B7-4735-C545-BFB6-D07F65A88FFA}" type="datetime1">
              <a:rPr lang="nb-NO" smtClean="0"/>
              <a:t>30.04.2020</a:t>
            </a:fld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DD37-150B-DD40-AEA3-84D9A26C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38C2-A320-EB4E-A89B-DC235ABA825F}" type="datetime1">
              <a:rPr lang="nb-NO" smtClean="0"/>
              <a:t>30.04.2020</a:t>
            </a:fld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15C6-4E4A-1141-96FC-78888989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8BCF-C0AD-6C4F-BB3D-D28562345831}" type="datetime1">
              <a:rPr lang="nb-NO" smtClean="0"/>
              <a:t>30.04.2020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B21F-A66C-0C4C-8AE9-5681FA9B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1FEE-398F-7E4A-8E76-2FA9A22E1BBA}" type="datetime1">
              <a:rPr lang="nb-NO" smtClean="0"/>
              <a:t>30.04.2020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9B5-F2F0-6E4D-85E7-5DEB29A8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734E7B6C-71C3-DB47-A40E-3FA11E99CC4C}" type="datetime1">
              <a:rPr lang="nb-NO" smtClean="0"/>
              <a:t>30.04.2020</a:t>
            </a:fld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BA3828B-E1BF-464F-8B55-3AF0DA12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tjenester/it/utdanning/kursopplasting/index.html" TargetMode="External"/><Relationship Id="rId2" Type="http://schemas.openxmlformats.org/officeDocument/2006/relationships/hyperlink" Target="https://kursopplasting.uio.n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io.no/for-ansatte/arbeidsstotte/profil/nettarbeid/veiledninger/tema/studier/emner/semestersider/forelesningsvideo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3200" dirty="0" err="1"/>
              <a:t>Opplastingsapp</a:t>
            </a:r>
            <a:endParaRPr lang="nb-NO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dirty="0"/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Opplasting av undervisningsvideo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B6743-56EA-4E44-890C-103AC76D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Hvorfor </a:t>
            </a:r>
            <a:r>
              <a:rPr lang="nb-NO" dirty="0" err="1"/>
              <a:t>opplastingsapp</a:t>
            </a:r>
            <a:r>
              <a:rPr lang="nb-NO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B35D6-4C48-3946-A94D-8CF68CE59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Problemer med å laste opp store filer til </a:t>
            </a:r>
            <a:r>
              <a:rPr lang="nb-NO" dirty="0" err="1"/>
              <a:t>Vortex</a:t>
            </a:r>
            <a:r>
              <a:rPr lang="nb-NO" dirty="0"/>
              <a:t> (der bl.a. semestersidene til emnet ligger) hjemmefra</a:t>
            </a:r>
          </a:p>
          <a:p>
            <a:r>
              <a:rPr lang="nb-NO" dirty="0"/>
              <a:t>Brukerterskelen for å laste opp forelesningsvideoer til </a:t>
            </a:r>
            <a:r>
              <a:rPr lang="nb-NO" dirty="0" err="1"/>
              <a:t>Vortex</a:t>
            </a:r>
            <a:r>
              <a:rPr lang="nb-NO" dirty="0"/>
              <a:t> kunne være litt høy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4013-5FED-BF4C-B8C4-DF259F9F9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84DCB2-0C47-4C40-8E48-4F18DAFADAD7}" type="datetime1">
              <a:rPr lang="nb-NO" smtClean="0"/>
              <a:t>30.04.2020</a:t>
            </a:fld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F439C-3EDC-8649-9197-BE236451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D335-F225-A247-993C-62EDEE99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</a:t>
            </a:r>
            <a:r>
              <a:rPr lang="nb-NO" dirty="0" err="1"/>
              <a:t>opplastingsappen</a:t>
            </a:r>
            <a:r>
              <a:rPr lang="nb-NO" dirty="0"/>
              <a:t>?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CFE57-68AC-0C41-A033-A702DA916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Brukeren velger hvilket emne og hvilken forelesning (valgfritt) man skal laste opp ressurser til</a:t>
            </a:r>
          </a:p>
          <a:p>
            <a:pPr lvl="1"/>
            <a:r>
              <a:rPr lang="nb-NO" dirty="0"/>
              <a:t>Informasjon hentes fra TP, FS og </a:t>
            </a:r>
            <a:r>
              <a:rPr lang="nb-NO" dirty="0" err="1"/>
              <a:t>Vortex</a:t>
            </a:r>
            <a:endParaRPr lang="nb-NO" dirty="0"/>
          </a:p>
          <a:p>
            <a:pPr lvl="1"/>
            <a:r>
              <a:rPr lang="nb-NO" dirty="0"/>
              <a:t>Primært for forelesningsvideoer, men man kan også laste opp andre ressurser</a:t>
            </a:r>
          </a:p>
          <a:p>
            <a:pPr lvl="1"/>
            <a:r>
              <a:rPr lang="nb-NO" dirty="0"/>
              <a:t>Ved å knytte undervisningsmaterialet som lastes opp til en forelesning/undervisningsaktivitet, blir den tilgjengelig i timeplanen til studentene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62C11-C6A7-234E-9E3C-2703291E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A5EC6D-7101-944B-81D4-B1FC51109CD8}" type="datetime1">
              <a:rPr lang="nb-NO" smtClean="0"/>
              <a:t>30.04.2020</a:t>
            </a:fld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D5E05-8025-FE4B-B222-204EBA8A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5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E598-B60E-C545-868B-BC250D58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</a:t>
            </a:r>
            <a:r>
              <a:rPr lang="nb-NO" dirty="0" err="1"/>
              <a:t>opplastingsappen</a:t>
            </a:r>
            <a:r>
              <a:rPr lang="nb-NO" dirty="0"/>
              <a:t>?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6376B-F6B9-0F43-80F8-11843F16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Bruker opplastingsteknologi fra TSD som håndterer opplasting av store filer også på dårlig nett</a:t>
            </a:r>
          </a:p>
          <a:p>
            <a:pPr lvl="1"/>
            <a:r>
              <a:rPr lang="nb-NO" dirty="0"/>
              <a:t>Opplasting deles opp i biter</a:t>
            </a:r>
          </a:p>
          <a:p>
            <a:pPr lvl="1"/>
            <a:r>
              <a:rPr lang="nb-NO" dirty="0"/>
              <a:t>Kan pause og fortsette hvis behov </a:t>
            </a:r>
          </a:p>
          <a:p>
            <a:r>
              <a:rPr lang="nb-NO" dirty="0"/>
              <a:t>Når filene er lastet opp i applikasjonen, lastes de videre opp på semestersiden til emnet</a:t>
            </a:r>
          </a:p>
          <a:p>
            <a:r>
              <a:rPr lang="nb-NO" dirty="0"/>
              <a:t>Brukeren får en e-post når filene er ferdig lastet opp og tilgjengelige på semestersiden</a:t>
            </a:r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0715-B39D-7441-8263-4295C983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462F9-2FA9-C94C-9A0B-3780530E8503}" type="datetime1">
              <a:rPr lang="nb-NO" smtClean="0"/>
              <a:t>30.04.2020</a:t>
            </a:fld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4F23-C044-9543-B775-FD98B7DA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55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115A-AAB2-CA4B-8807-13C29DAC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Informasjon om tjenesten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9354A-7B07-054C-BDA4-BC561498B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Applikasjonen: </a:t>
            </a:r>
            <a:r>
              <a:rPr lang="nb-NO" dirty="0">
                <a:hlinkClick r:id="rId2"/>
              </a:rPr>
              <a:t>https://kursopplasting.uio.no/</a:t>
            </a:r>
            <a:r>
              <a:rPr lang="nb-NO" dirty="0"/>
              <a:t> </a:t>
            </a:r>
          </a:p>
          <a:p>
            <a:r>
              <a:rPr lang="nb-NO" dirty="0"/>
              <a:t>Tjenesteside: </a:t>
            </a:r>
            <a:r>
              <a:rPr lang="nb-NO" dirty="0">
                <a:hlinkClick r:id="rId3"/>
              </a:rPr>
              <a:t>https://www.uio.no/tjenester/it/utdanning/kursopplasting/index.html</a:t>
            </a:r>
            <a:r>
              <a:rPr lang="nb-NO" dirty="0"/>
              <a:t> </a:t>
            </a:r>
          </a:p>
          <a:p>
            <a:r>
              <a:rPr lang="nb-NO" dirty="0"/>
              <a:t>Dokumentasjon: </a:t>
            </a:r>
            <a:r>
              <a:rPr lang="nb-NO" dirty="0">
                <a:hlinkClick r:id="rId4"/>
              </a:rPr>
              <a:t>https://www.uio.no/for-ansatte/arbeidsstotte/profil/nettarbeid/veiledninger/tema/studier/emner/semestersider/forelesningsvideo/index.html</a:t>
            </a:r>
            <a:r>
              <a:rPr lang="nb-NO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1AA7-7641-0449-8D5A-014519E7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85A065-B3E7-7348-8D0C-0DBBA924E4A6}" type="datetime1">
              <a:rPr lang="nb-NO" smtClean="0"/>
              <a:t>30.04.2020</a:t>
            </a:fld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906EC-D1C2-3C40-B571-35444C8B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676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Presentation</Template>
  <TotalTime>38527</TotalTime>
  <Words>240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ヒラギノ角ゴ Pro W3</vt:lpstr>
      <vt:lpstr>Arial</vt:lpstr>
      <vt:lpstr>Blank Presentation</vt:lpstr>
      <vt:lpstr>Opplastingsapp</vt:lpstr>
      <vt:lpstr>Hvorfor opplastingsapp?</vt:lpstr>
      <vt:lpstr>Hva er opplastingsappen? (1/2)</vt:lpstr>
      <vt:lpstr>Hva er opplastingsappen? (2/2)</vt:lpstr>
      <vt:lpstr>Informasjon om tjenesten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45</cp:revision>
  <cp:lastPrinted>2020-03-12T16:46:57Z</cp:lastPrinted>
  <dcterms:created xsi:type="dcterms:W3CDTF">2020-03-04T20:25:26Z</dcterms:created>
  <dcterms:modified xsi:type="dcterms:W3CDTF">2020-05-06T12:17:57Z</dcterms:modified>
  <cp:category/>
</cp:coreProperties>
</file>