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5"/>
  </p:sldMasterIdLst>
  <p:notesMasterIdLst>
    <p:notesMasterId r:id="rId12"/>
  </p:notesMasterIdLst>
  <p:handoutMasterIdLst>
    <p:handoutMasterId r:id="rId13"/>
  </p:handoutMasterIdLst>
  <p:sldIdLst>
    <p:sldId id="258" r:id="rId6"/>
    <p:sldId id="257" r:id="rId7"/>
    <p:sldId id="259" r:id="rId8"/>
    <p:sldId id="260" r:id="rId9"/>
    <p:sldId id="261" r:id="rId10"/>
    <p:sldId id="262" r:id="rId11"/>
  </p:sldIdLst>
  <p:sldSz cx="12192000" cy="6858000"/>
  <p:notesSz cx="6858000" cy="9144000"/>
  <p:custDataLst>
    <p:tags r:id="rId14"/>
  </p:custDataLst>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000"/>
    <a:srgbClr val="020000"/>
    <a:srgbClr val="010000"/>
    <a:srgbClr val="CEFFDF"/>
    <a:srgbClr val="FFFFFF"/>
    <a:srgbClr val="0000FF"/>
    <a:srgbClr val="0000FE"/>
    <a:srgbClr val="524B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0" d="100"/>
          <a:sy n="110" d="100"/>
        </p:scale>
        <p:origin x="378" y="108"/>
      </p:cViewPr>
      <p:guideLst/>
    </p:cSldViewPr>
  </p:slideViewPr>
  <p:notesTextViewPr>
    <p:cViewPr>
      <p:scale>
        <a:sx n="1" d="1"/>
        <a:sy n="1" d="1"/>
      </p:scale>
      <p:origin x="0" y="0"/>
    </p:cViewPr>
  </p:notesTextViewPr>
  <p:notesViewPr>
    <p:cSldViewPr snapToGrid="0">
      <p:cViewPr varScale="1">
        <p:scale>
          <a:sx n="83" d="100"/>
          <a:sy n="83" d="100"/>
        </p:scale>
        <p:origin x="31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CBB1AE-B262-4787-8C52-A05D0CE604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873FD16A-3B73-4A4E-801F-F604E6F8DC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5DD0C3-4885-4BAA-9AA1-C9918694A4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4A009-C602-41F4-8272-F25F5B05B5AE}" type="slidenum">
              <a:rPr lang="en-US" smtClean="0"/>
              <a:t>‹#›</a:t>
            </a:fld>
            <a:endParaRPr lang="en-US"/>
          </a:p>
        </p:txBody>
      </p:sp>
    </p:spTree>
    <p:extLst>
      <p:ext uri="{BB962C8B-B14F-4D97-AF65-F5344CB8AC3E}">
        <p14:creationId xmlns:p14="http://schemas.microsoft.com/office/powerpoint/2010/main" val="3383922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51F8B-E38A-4262-93D6-EEE8CE2CF8CB}" type="datetimeFigureOut">
              <a:rPr lang="en-US" smtClean="0"/>
              <a:t>9/11/2023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72985F-36CD-4D87-8C89-674A558E8057}" type="slidenum">
              <a:rPr lang="en-US" smtClean="0"/>
              <a:t>‹#›</a:t>
            </a:fld>
            <a:endParaRPr lang="en-US"/>
          </a:p>
        </p:txBody>
      </p:sp>
    </p:spTree>
    <p:extLst>
      <p:ext uri="{BB962C8B-B14F-4D97-AF65-F5344CB8AC3E}">
        <p14:creationId xmlns:p14="http://schemas.microsoft.com/office/powerpoint/2010/main" val="3834291505"/>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2"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5" algn="l" defTabSz="914263" rtl="0" eaLnBrk="1" latinLnBrk="0" hangingPunct="1">
      <a:defRPr sz="1200" kern="1200">
        <a:solidFill>
          <a:schemeClr val="tx1"/>
        </a:solidFill>
        <a:latin typeface="+mn-lt"/>
        <a:ea typeface="+mn-ea"/>
        <a:cs typeface="+mn-cs"/>
      </a:defRPr>
    </a:lvl4pPr>
    <a:lvl5pPr marL="1828526"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2" algn="l" defTabSz="9142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8.svg"/><Relationship Id="rId4" Type="http://schemas.openxmlformats.org/officeDocument/2006/relationships/image" Target="../media/image10.svg"/><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svg"/><Relationship Id="rId7"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8.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6.sv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rside halv UiO Bild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E962FF3-951D-4441-9C7D-501471E5888D}"/>
              </a:ext>
              <a:ext uri="{C183D7F6-B498-43B3-948B-1728B52AA6E4}">
                <adec:decorative xmlns:adec="http://schemas.microsoft.com/office/drawing/2017/decorative" val="1"/>
              </a:ext>
            </a:extLst>
          </p:cNvPr>
          <p:cNvSpPr>
            <a:spLocks noGrp="1"/>
          </p:cNvSpPr>
          <p:nvPr>
            <p:ph type="pic" sz="quarter" idx="13"/>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US"/>
              <a:t>Click icon to add picture</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4" name="addin_colorbox" hidden="1">
            <a:extLst>
              <a:ext uri="{FF2B5EF4-FFF2-40B4-BE49-F238E27FC236}">
                <a16:creationId xmlns:a16="http://schemas.microsoft.com/office/drawing/2014/main" id="{B34046E2-E0A0-4315-9411-04EBA19D54DA}"/>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6" name="addin_title" hidden="1">
            <a:extLst>
              <a:ext uri="{FF2B5EF4-FFF2-40B4-BE49-F238E27FC236}">
                <a16:creationId xmlns:a16="http://schemas.microsoft.com/office/drawing/2014/main" id="{EB9E8B29-78FF-422D-B648-7D4F0D403082}"/>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7" name="addin_text" hidden="1">
            <a:extLst>
              <a:ext uri="{FF2B5EF4-FFF2-40B4-BE49-F238E27FC236}">
                <a16:creationId xmlns:a16="http://schemas.microsoft.com/office/drawing/2014/main" id="{918F58FB-9B03-413E-989C-AE087C74A791}"/>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8" name="addin_image" hidden="1">
            <a:extLst>
              <a:ext uri="{FF2B5EF4-FFF2-40B4-BE49-F238E27FC236}">
                <a16:creationId xmlns:a16="http://schemas.microsoft.com/office/drawing/2014/main" id="{916BC30A-E2A3-4BB3-8175-D14FBA97BB4A}"/>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189797EA-4203-48ED-9B9C-9481B1311A5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0" name="addin_logo" hidden="1">
            <a:extLst>
              <a:ext uri="{FF2B5EF4-FFF2-40B4-BE49-F238E27FC236}">
                <a16:creationId xmlns:a16="http://schemas.microsoft.com/office/drawing/2014/main" id="{D3C84601-A4D0-4B48-876F-9DC17367A2A1}"/>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2" name="logo_hvit" descr="UiO Segl" hidden="1">
            <a:extLst>
              <a:ext uri="{FF2B5EF4-FFF2-40B4-BE49-F238E27FC236}">
                <a16:creationId xmlns:a16="http://schemas.microsoft.com/office/drawing/2014/main" id="{9312E79A-63CD-41D4-8EA6-B9BD7EBEEA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5613" y="5457092"/>
            <a:ext cx="1025436" cy="1025436"/>
          </a:xfrm>
          <a:prstGeom prst="rect">
            <a:avLst/>
          </a:prstGeom>
        </p:spPr>
      </p:pic>
      <p:pic>
        <p:nvPicPr>
          <p:cNvPr id="23" name="logo_sort" descr="UiO Segl" hidden="1">
            <a:extLst>
              <a:ext uri="{FF2B5EF4-FFF2-40B4-BE49-F238E27FC236}">
                <a16:creationId xmlns:a16="http://schemas.microsoft.com/office/drawing/2014/main" id="{CCD2A0AF-6987-472B-AB0A-FE4E51B298B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85614" y="5457093"/>
            <a:ext cx="1025421" cy="1025421"/>
          </a:xfrm>
          <a:prstGeom prst="rect">
            <a:avLst/>
          </a:prstGeom>
        </p:spPr>
      </p:pic>
      <p:sp>
        <p:nvSpPr>
          <p:cNvPr id="24" name="addin_colorlist" hidden="1">
            <a:extLst>
              <a:ext uri="{FF2B5EF4-FFF2-40B4-BE49-F238E27FC236}">
                <a16:creationId xmlns:a16="http://schemas.microsoft.com/office/drawing/2014/main" id="{FD548E61-D022-4178-8722-46839AB856D2}"/>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25" name="Text Placeholder 6" descr="Logo Universitetet i oslo">
            <a:extLst>
              <a:ext uri="{FF2B5EF4-FFF2-40B4-BE49-F238E27FC236}">
                <a16:creationId xmlns:a16="http://schemas.microsoft.com/office/drawing/2014/main" id="{7AED3548-5867-47BB-8575-A83E0A9CE3B6}"/>
              </a:ext>
            </a:extLst>
          </p:cNvPr>
          <p:cNvSpPr>
            <a:spLocks noGrp="1"/>
          </p:cNvSpPr>
          <p:nvPr>
            <p:ph type="body" sz="quarter" idx="17" hasCustomPrompt="1"/>
          </p:nvPr>
        </p:nvSpPr>
        <p:spPr>
          <a:xfrm>
            <a:off x="386112" y="381854"/>
            <a:ext cx="5619582" cy="1116919"/>
          </a:xfrm>
          <a:blipFill>
            <a:blip r:embed="rId7">
              <a:extLst>
                <a:ext uri="{96DAC541-7B7A-43D3-8B79-37D633B846F1}">
                  <asvg:svgBlip xmlns:asvg="http://schemas.microsoft.com/office/drawing/2016/SVG/main" r:embed="rId8"/>
                </a:ext>
              </a:extLst>
            </a:blip>
            <a:stretch>
              <a:fillRect/>
            </a:stretch>
          </a:blipFill>
        </p:spPr>
        <p:txBody>
          <a:bodyPr/>
          <a:lstStyle>
            <a:lvl1pPr>
              <a:buNone/>
              <a:defRPr/>
            </a:lvl1pPr>
          </a:lstStyle>
          <a:p>
            <a:pPr lvl="0"/>
            <a:r>
              <a:rPr lang="nb-NO" dirty="0"/>
              <a:t> </a:t>
            </a:r>
            <a:endParaRPr lang="en-US" dirty="0"/>
          </a:p>
        </p:txBody>
      </p:sp>
      <p:sp>
        <p:nvSpPr>
          <p:cNvPr id="21" name="Text Placeholder 4" descr="UiO segl">
            <a:extLst>
              <a:ext uri="{FF2B5EF4-FFF2-40B4-BE49-F238E27FC236}">
                <a16:creationId xmlns:a16="http://schemas.microsoft.com/office/drawing/2014/main" id="{D397E638-588F-47C4-8318-DB30D79BCF62}"/>
              </a:ext>
            </a:extLst>
          </p:cNvPr>
          <p:cNvSpPr>
            <a:spLocks noGrp="1"/>
          </p:cNvSpPr>
          <p:nvPr>
            <p:ph type="body" sz="quarter" idx="14" hasCustomPrompt="1"/>
          </p:nvPr>
        </p:nvSpPr>
        <p:spPr>
          <a:xfrm>
            <a:off x="10785613" y="5457092"/>
            <a:ext cx="1025436" cy="1025421"/>
          </a:xfrm>
          <a:blipFill>
            <a:blip r:embed="rId3">
              <a:extLst>
                <a:ext uri="{96DAC541-7B7A-43D3-8B79-37D633B846F1}">
                  <asvg:svgBlip xmlns:asvg="http://schemas.microsoft.com/office/drawing/2016/SVG/main" r:embed="rId4"/>
                </a:ext>
              </a:extLst>
            </a:blip>
            <a:stretch>
              <a:fillRect/>
            </a:stretch>
          </a:blipFill>
        </p:spPr>
        <p:txBody>
          <a:bodyPr/>
          <a:lstStyle>
            <a:lvl1pPr>
              <a:buNone/>
              <a:defRPr sz="100"/>
            </a:lvl1pPr>
          </a:lstStyle>
          <a:p>
            <a:pPr lvl="0"/>
            <a:r>
              <a:rPr lang="nb-NO" dirty="0"/>
              <a:t> </a:t>
            </a:r>
            <a:endParaRPr lang="en-US" dirty="0"/>
          </a:p>
        </p:txBody>
      </p:sp>
      <p:sp>
        <p:nvSpPr>
          <p:cNvPr id="26" name="Title 1">
            <a:extLst>
              <a:ext uri="{FF2B5EF4-FFF2-40B4-BE49-F238E27FC236}">
                <a16:creationId xmlns:a16="http://schemas.microsoft.com/office/drawing/2014/main" id="{DC827CE2-8409-4B09-A9E5-74716A2BA2A3}"/>
              </a:ext>
            </a:extLst>
          </p:cNvPr>
          <p:cNvSpPr>
            <a:spLocks noGrp="1"/>
          </p:cNvSpPr>
          <p:nvPr>
            <p:ph type="title"/>
          </p:nvPr>
        </p:nvSpPr>
        <p:spPr>
          <a:xfrm>
            <a:off x="379038" y="2235878"/>
            <a:ext cx="5716962" cy="1796624"/>
          </a:xfrm>
        </p:spPr>
        <p:txBody>
          <a:bodyPr/>
          <a:lstStyle>
            <a:lvl1pPr>
              <a:lnSpc>
                <a:spcPct val="100000"/>
              </a:lnSpc>
              <a:defRPr sz="45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3333ACA-8377-46D1-9D90-73F9F4A0D070}"/>
              </a:ext>
            </a:extLst>
          </p:cNvPr>
          <p:cNvSpPr>
            <a:spLocks noGrp="1"/>
          </p:cNvSpPr>
          <p:nvPr>
            <p:ph type="body" sz="quarter" idx="18" hasCustomPrompt="1"/>
          </p:nvPr>
        </p:nvSpPr>
        <p:spPr>
          <a:xfrm>
            <a:off x="379038" y="4237773"/>
            <a:ext cx="5716962" cy="757238"/>
          </a:xfrm>
        </p:spPr>
        <p:txBody>
          <a:bodyPr/>
          <a:lstStyle>
            <a:lvl1pPr marL="0" indent="0">
              <a:spcBef>
                <a:spcPts val="0"/>
              </a:spcBef>
              <a:buNone/>
              <a:defRPr/>
            </a:lvl1pPr>
          </a:lstStyle>
          <a:p>
            <a:pPr lvl="0"/>
            <a:r>
              <a:rPr lang="en-US" dirty="0" err="1"/>
              <a:t>Underoverskrift</a:t>
            </a:r>
            <a:endParaRPr lang="en-US" dirty="0"/>
          </a:p>
        </p:txBody>
      </p:sp>
      <p:sp>
        <p:nvSpPr>
          <p:cNvPr id="31" name="Subtitle 2">
            <a:extLst>
              <a:ext uri="{FF2B5EF4-FFF2-40B4-BE49-F238E27FC236}">
                <a16:creationId xmlns:a16="http://schemas.microsoft.com/office/drawing/2014/main" id="{73782A73-0164-4D2C-BAD5-DF53C4F800E5}"/>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9" name="Text Placeholder 8">
            <a:extLst>
              <a:ext uri="{FF2B5EF4-FFF2-40B4-BE49-F238E27FC236}">
                <a16:creationId xmlns:a16="http://schemas.microsoft.com/office/drawing/2014/main" id="{0C9865C8-230B-42BE-8B05-ECBF9A085ED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dirty="0"/>
              <a:t>Tittel</a:t>
            </a:r>
            <a:endParaRPr lang="en-US" dirty="0"/>
          </a:p>
        </p:txBody>
      </p:sp>
      <p:sp>
        <p:nvSpPr>
          <p:cNvPr id="30" name="Text Placeholder 8">
            <a:extLst>
              <a:ext uri="{FF2B5EF4-FFF2-40B4-BE49-F238E27FC236}">
                <a16:creationId xmlns:a16="http://schemas.microsoft.com/office/drawing/2014/main" id="{6371C43A-1652-4674-9385-53CBD3210978}"/>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dirty="0"/>
              <a:t>Universitet</a:t>
            </a:r>
            <a:endParaRPr lang="en-US" dirty="0"/>
          </a:p>
        </p:txBody>
      </p:sp>
      <p:sp>
        <p:nvSpPr>
          <p:cNvPr id="28" name="Date Placeholder 3">
            <a:extLst>
              <a:ext uri="{FF2B5EF4-FFF2-40B4-BE49-F238E27FC236}">
                <a16:creationId xmlns:a16="http://schemas.microsoft.com/office/drawing/2014/main" id="{A1654625-2F9D-43A8-9B19-A1501B2C4B8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2955469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rside institutt 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pic>
        <p:nvPicPr>
          <p:cNvPr id="30" name="Graphic 29" descr="UiO segl">
            <a:extLst>
              <a:ext uri="{FF2B5EF4-FFF2-40B4-BE49-F238E27FC236}">
                <a16:creationId xmlns:a16="http://schemas.microsoft.com/office/drawing/2014/main" id="{6E45B275-2917-4791-9D93-B119E57F1E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5" name="Text Placeholder 8">
            <a:extLst>
              <a:ext uri="{FF2B5EF4-FFF2-40B4-BE49-F238E27FC236}">
                <a16:creationId xmlns:a16="http://schemas.microsoft.com/office/drawing/2014/main" id="{542A6449-D96E-414F-A604-C4E12FC569EA}"/>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5" name="Text Placeholder 4">
            <a:extLst>
              <a:ext uri="{FF2B5EF4-FFF2-40B4-BE49-F238E27FC236}">
                <a16:creationId xmlns:a16="http://schemas.microsoft.com/office/drawing/2014/main" id="{03E20FF9-F861-400C-878F-01B664860162}"/>
              </a:ext>
            </a:extLst>
          </p:cNvPr>
          <p:cNvSpPr>
            <a:spLocks noGrp="1"/>
          </p:cNvSpPr>
          <p:nvPr>
            <p:ph type="body" sz="quarter" idx="19"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dirty="0">
                <a:solidFill>
                  <a:schemeClr val="tx1"/>
                </a:solidFill>
                <a:latin typeface="+mj-lt"/>
                <a:ea typeface="+mj-ea"/>
                <a:cs typeface="+mj-cs"/>
              </a:rPr>
              <a:t>Navn på institutt</a:t>
            </a:r>
            <a:endParaRPr lang="en-US" dirty="0"/>
          </a:p>
        </p:txBody>
      </p:sp>
      <p:sp>
        <p:nvSpPr>
          <p:cNvPr id="29" name="Text Placeholder 8">
            <a:extLst>
              <a:ext uri="{FF2B5EF4-FFF2-40B4-BE49-F238E27FC236}">
                <a16:creationId xmlns:a16="http://schemas.microsoft.com/office/drawing/2014/main" id="{D729F8AC-6A5E-427F-BADE-EA072C6164CF}"/>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7" name="Text Placeholder 8">
            <a:extLst>
              <a:ext uri="{FF2B5EF4-FFF2-40B4-BE49-F238E27FC236}">
                <a16:creationId xmlns:a16="http://schemas.microsoft.com/office/drawing/2014/main" id="{548DDD7D-1EE4-480A-9DFC-6999E44EAAFE}"/>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8" name="Text Placeholder 8">
            <a:extLst>
              <a:ext uri="{FF2B5EF4-FFF2-40B4-BE49-F238E27FC236}">
                <a16:creationId xmlns:a16="http://schemas.microsoft.com/office/drawing/2014/main" id="{94EC4BF0-912D-4C74-897D-7058B1C43F41}"/>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6" name="Date Placeholder 3">
            <a:extLst>
              <a:ext uri="{FF2B5EF4-FFF2-40B4-BE49-F238E27FC236}">
                <a16:creationId xmlns:a16="http://schemas.microsoft.com/office/drawing/2014/main" id="{4387C63E-1139-41C5-A5DA-C7934430189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336777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orside institutt bilde og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25" name="Picture Placeholder 2">
            <a:extLst>
              <a:ext uri="{FF2B5EF4-FFF2-40B4-BE49-F238E27FC236}">
                <a16:creationId xmlns:a16="http://schemas.microsoft.com/office/drawing/2014/main" id="{B080593B-46D5-4272-829F-0AB9BB0A72E9}"/>
              </a:ext>
            </a:extLst>
          </p:cNvPr>
          <p:cNvSpPr>
            <a:spLocks noGrp="1"/>
          </p:cNvSpPr>
          <p:nvPr>
            <p:ph type="pic" sz="quarter" idx="20"/>
          </p:nvPr>
        </p:nvSpPr>
        <p:spPr>
          <a:xfrm>
            <a:off x="6209880" y="0"/>
            <a:ext cx="5982120" cy="6858000"/>
          </a:xfrm>
          <a:prstGeom prst="rect">
            <a:avLst/>
          </a:prstGeom>
        </p:spPr>
        <p:txBody>
          <a:bodyPr lIns="0" tIns="0" rIns="0" bIns="0"/>
          <a:lstStyle/>
          <a:p>
            <a:r>
              <a:rPr lang="en-US"/>
              <a:t>Click icon to add picture</a:t>
            </a:r>
          </a:p>
        </p:txBody>
      </p:sp>
      <p:pic>
        <p:nvPicPr>
          <p:cNvPr id="31" name="Graphic 30" descr="UiO segl">
            <a:extLst>
              <a:ext uri="{FF2B5EF4-FFF2-40B4-BE49-F238E27FC236}">
                <a16:creationId xmlns:a16="http://schemas.microsoft.com/office/drawing/2014/main" id="{27D749C7-8972-4648-8357-FE945BD112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5046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4" name="Text Placeholder 8">
            <a:extLst>
              <a:ext uri="{FF2B5EF4-FFF2-40B4-BE49-F238E27FC236}">
                <a16:creationId xmlns:a16="http://schemas.microsoft.com/office/drawing/2014/main" id="{AA9DF7D4-90D1-427E-86F5-96B8E6DDF5C0}"/>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27" name="Text Placeholder 4">
            <a:extLst>
              <a:ext uri="{FF2B5EF4-FFF2-40B4-BE49-F238E27FC236}">
                <a16:creationId xmlns:a16="http://schemas.microsoft.com/office/drawing/2014/main" id="{05359BE4-B9E6-44C9-994B-4B43BA31858B}"/>
              </a:ext>
            </a:extLst>
          </p:cNvPr>
          <p:cNvSpPr>
            <a:spLocks noGrp="1"/>
          </p:cNvSpPr>
          <p:nvPr>
            <p:ph type="body" sz="quarter" idx="21" hasCustomPrompt="1"/>
          </p:nvPr>
        </p:nvSpPr>
        <p:spPr>
          <a:xfrm>
            <a:off x="379038" y="653143"/>
            <a:ext cx="5075367" cy="1204686"/>
          </a:xfrm>
        </p:spPr>
        <p:txBody>
          <a:bodyPr/>
          <a:lstStyle>
            <a:lvl1pPr marL="0" indent="0">
              <a:buNone/>
              <a:defRPr lang="en-US" sz="2000" kern="1200" dirty="0">
                <a:solidFill>
                  <a:schemeClr val="tx1"/>
                </a:solidFill>
                <a:latin typeface="+mj-lt"/>
                <a:ea typeface="+mj-ea"/>
                <a:cs typeface="+mj-cs"/>
              </a:defRPr>
            </a:lvl1pPr>
          </a:lstStyle>
          <a:p>
            <a:pPr lvl="0"/>
            <a:r>
              <a:rPr lang="nb-NO" dirty="0"/>
              <a:t>Navn på institutt</a:t>
            </a:r>
            <a:endParaRPr lang="en-US" dirty="0"/>
          </a:p>
        </p:txBody>
      </p:sp>
      <p:sp>
        <p:nvSpPr>
          <p:cNvPr id="7" name="Text Placeholder 6">
            <a:extLst>
              <a:ext uri="{FF2B5EF4-FFF2-40B4-BE49-F238E27FC236}">
                <a16:creationId xmlns:a16="http://schemas.microsoft.com/office/drawing/2014/main" id="{8B8A0E4F-1BA9-45F5-9553-E579F5F1C2D8}"/>
              </a:ext>
            </a:extLst>
          </p:cNvPr>
          <p:cNvSpPr>
            <a:spLocks noGrp="1"/>
          </p:cNvSpPr>
          <p:nvPr>
            <p:ph type="body" sz="quarter" idx="19"/>
          </p:nvPr>
        </p:nvSpPr>
        <p:spPr>
          <a:xfrm>
            <a:off x="379039" y="2302849"/>
            <a:ext cx="5080128" cy="1702414"/>
          </a:xfrm>
        </p:spPr>
        <p:txBody>
          <a:bodyPr/>
          <a:lstStyle>
            <a:lvl1pPr marL="0" indent="0">
              <a:buNone/>
              <a:defRPr sz="4500"/>
            </a:lvl1pPr>
          </a:lstStyle>
          <a:p>
            <a:pPr lvl="0"/>
            <a:r>
              <a:rPr lang="en-US"/>
              <a:t>Click to edit Master text styles</a:t>
            </a:r>
          </a:p>
        </p:txBody>
      </p:sp>
      <p:sp>
        <p:nvSpPr>
          <p:cNvPr id="30" name="Text Placeholder 8">
            <a:extLst>
              <a:ext uri="{FF2B5EF4-FFF2-40B4-BE49-F238E27FC236}">
                <a16:creationId xmlns:a16="http://schemas.microsoft.com/office/drawing/2014/main" id="{88EA911F-B545-4F74-AF42-9EC2B355D8F1}"/>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8" name="Text Placeholder 8">
            <a:extLst>
              <a:ext uri="{FF2B5EF4-FFF2-40B4-BE49-F238E27FC236}">
                <a16:creationId xmlns:a16="http://schemas.microsoft.com/office/drawing/2014/main" id="{4E55111D-AB70-4D2B-9C10-0B91F296CDF4}"/>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9" name="Text Placeholder 8">
            <a:extLst>
              <a:ext uri="{FF2B5EF4-FFF2-40B4-BE49-F238E27FC236}">
                <a16:creationId xmlns:a16="http://schemas.microsoft.com/office/drawing/2014/main" id="{1DB45DBF-1D97-4017-83BE-AD48141222A5}"/>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6" name="Date Placeholder 3">
            <a:extLst>
              <a:ext uri="{FF2B5EF4-FFF2-40B4-BE49-F238E27FC236}">
                <a16:creationId xmlns:a16="http://schemas.microsoft.com/office/drawing/2014/main" id="{88916788-1A25-4BF7-B2F3-11CED5D74CB4}"/>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453797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sfortegnelse 01">
    <p:bg>
      <p:bgPr>
        <a:solidFill>
          <a:schemeClr val="accent4"/>
        </a:solidFill>
        <a:effectLst/>
      </p:bgPr>
    </p:bg>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F9CB4958-81B1-49B9-BBDA-D042DC89C1F0}"/>
              </a:ext>
            </a:extLst>
          </p:cNvPr>
          <p:cNvSpPr>
            <a:spLocks noGrp="1"/>
          </p:cNvSpPr>
          <p:nvPr>
            <p:ph type="sldNum" sz="quarter" idx="16"/>
          </p:nvPr>
        </p:nvSpPr>
        <p:spPr/>
        <p:txBody>
          <a:bodyPr/>
          <a:lstStyle/>
          <a:p>
            <a:r>
              <a:rPr lang="en-US"/>
              <a:t>Side </a:t>
            </a:r>
            <a:fld id="{5251F420-7306-4E7C-A79E-F31A38F7D392}" type="slidenum">
              <a:rPr lang="en-US" smtClean="0"/>
              <a:pPr/>
              <a:t>‹#›</a:t>
            </a:fld>
            <a:endParaRPr lang="en-US" dirty="0"/>
          </a:p>
        </p:txBody>
      </p:sp>
      <p:sp>
        <p:nvSpPr>
          <p:cNvPr id="2" name="Title 1"/>
          <p:cNvSpPr>
            <a:spLocks noGrp="1"/>
          </p:cNvSpPr>
          <p:nvPr>
            <p:ph type="title"/>
          </p:nvPr>
        </p:nvSpPr>
        <p:spPr>
          <a:xfrm>
            <a:off x="360045" y="2503593"/>
            <a:ext cx="3717652" cy="1325563"/>
          </a:xfrm>
        </p:spPr>
        <p:txBody>
          <a:bodyPr/>
          <a:lstStyle>
            <a:lvl1pPr>
              <a:defRPr sz="4501"/>
            </a:lvl1pPr>
          </a:lstStyle>
          <a:p>
            <a:r>
              <a:rPr lang="en-US" noProof="0"/>
              <a:t>Click to edit Master title style</a:t>
            </a:r>
            <a:endParaRPr lang="nb-NO" noProof="0" dirty="0"/>
          </a:p>
        </p:txBody>
      </p:sp>
      <p:sp>
        <p:nvSpPr>
          <p:cNvPr id="9" name="Text Placeholder 8">
            <a:extLst>
              <a:ext uri="{FF2B5EF4-FFF2-40B4-BE49-F238E27FC236}">
                <a16:creationId xmlns:a16="http://schemas.microsoft.com/office/drawing/2014/main" id="{4F5D4F5D-6A45-4660-B498-EC62A1753CA4}"/>
              </a:ext>
            </a:extLst>
          </p:cNvPr>
          <p:cNvSpPr>
            <a:spLocks noGrp="1"/>
          </p:cNvSpPr>
          <p:nvPr>
            <p:ph type="body" sz="quarter" idx="13" hasCustomPrompt="1"/>
          </p:nvPr>
        </p:nvSpPr>
        <p:spPr>
          <a:xfrm>
            <a:off x="6002667" y="1768008"/>
            <a:ext cx="5863168" cy="4351338"/>
          </a:xfrm>
          <a:prstGeom prst="rect">
            <a:avLst/>
          </a:prstGeom>
        </p:spPr>
        <p:txBody>
          <a:bodyPr lIns="0" tIns="0" rIns="0" bIns="0"/>
          <a:lstStyle>
            <a:lvl1pPr marL="0" indent="0" algn="l">
              <a:lnSpc>
                <a:spcPct val="100000"/>
              </a:lnSpc>
              <a:spcBef>
                <a:spcPts val="0"/>
              </a:spcBef>
              <a:spcAft>
                <a:spcPts val="0"/>
              </a:spcAft>
              <a:buClrTx/>
              <a:buFontTx/>
              <a:buNone/>
              <a:defRPr sz="4501" b="0" i="0" u="none" cap="none">
                <a:solidFill>
                  <a:srgbClr val="000000"/>
                </a:solidFill>
                <a:latin typeface="+mn-lt"/>
              </a:defRPr>
            </a:lvl1pPr>
            <a:lvl2pPr marL="0" indent="0" algn="l">
              <a:lnSpc>
                <a:spcPct val="100000"/>
              </a:lnSpc>
              <a:spcBef>
                <a:spcPts val="0"/>
              </a:spcBef>
              <a:spcAft>
                <a:spcPts val="0"/>
              </a:spcAft>
              <a:buClrTx/>
              <a:buFontTx/>
              <a:buNone/>
              <a:defRPr sz="4501" b="0" i="0" u="none" cap="none">
                <a:solidFill>
                  <a:srgbClr val="000000"/>
                </a:solidFill>
                <a:latin typeface="+mn-lt"/>
              </a:defRPr>
            </a:lvl2pPr>
            <a:lvl3pPr marL="0" indent="0" algn="l">
              <a:lnSpc>
                <a:spcPct val="100000"/>
              </a:lnSpc>
              <a:spcBef>
                <a:spcPts val="0"/>
              </a:spcBef>
              <a:spcAft>
                <a:spcPts val="0"/>
              </a:spcAft>
              <a:buClrTx/>
              <a:buFontTx/>
              <a:buNone/>
              <a:defRPr sz="4501" b="0" i="0" u="none" cap="none">
                <a:solidFill>
                  <a:srgbClr val="000000"/>
                </a:solidFill>
                <a:latin typeface="+mn-lt"/>
              </a:defRPr>
            </a:lvl3pPr>
            <a:lvl4pPr marL="0" indent="0" algn="l">
              <a:lnSpc>
                <a:spcPct val="100000"/>
              </a:lnSpc>
              <a:spcBef>
                <a:spcPts val="0"/>
              </a:spcBef>
              <a:spcAft>
                <a:spcPts val="0"/>
              </a:spcAft>
              <a:buClrTx/>
              <a:buFontTx/>
              <a:buNone/>
              <a:defRPr sz="4501" b="0" i="0" u="none" cap="none">
                <a:solidFill>
                  <a:srgbClr val="000000"/>
                </a:solidFill>
                <a:latin typeface="+mn-lt"/>
              </a:defRPr>
            </a:lvl4pPr>
          </a:lstStyle>
          <a:p>
            <a:pPr lvl="0"/>
            <a:r>
              <a:rPr lang="nb-NO" dirty="0"/>
              <a:t>Punkt A</a:t>
            </a:r>
          </a:p>
          <a:p>
            <a:pPr lvl="0"/>
            <a:r>
              <a:rPr lang="nb-NO" dirty="0"/>
              <a:t>Punkt B</a:t>
            </a:r>
          </a:p>
          <a:p>
            <a:pPr lvl="0"/>
            <a:r>
              <a:rPr lang="nb-NO" dirty="0"/>
              <a:t>Punkt C</a:t>
            </a:r>
          </a:p>
          <a:p>
            <a:pPr lvl="0"/>
            <a:r>
              <a:rPr lang="nb-NO" dirty="0"/>
              <a:t>Punkt D</a:t>
            </a:r>
            <a:endParaRPr lang="en-US" dirty="0"/>
          </a:p>
        </p:txBody>
      </p:sp>
    </p:spTree>
    <p:extLst>
      <p:ext uri="{BB962C8B-B14F-4D97-AF65-F5344CB8AC3E}">
        <p14:creationId xmlns:p14="http://schemas.microsoft.com/office/powerpoint/2010/main" val="179056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sfortegnelse 02">
    <p:bg>
      <p:bgPr>
        <a:solidFill>
          <a:schemeClr val="accent4"/>
        </a:solidFill>
        <a:effectLst/>
      </p:bgPr>
    </p:bg>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02B12D4E-956E-456A-B250-54F8DAC4F518}"/>
              </a:ext>
            </a:extLst>
          </p:cNvPr>
          <p:cNvSpPr>
            <a:spLocks noGrp="1"/>
          </p:cNvSpPr>
          <p:nvPr>
            <p:ph type="sldNum" sz="quarter" idx="22"/>
          </p:nvPr>
        </p:nvSpPr>
        <p:spPr/>
        <p:txBody>
          <a:bodyPr/>
          <a:lstStyle/>
          <a:p>
            <a:r>
              <a:rPr lang="en-US"/>
              <a:t>Side </a:t>
            </a:r>
            <a:fld id="{5251F420-7306-4E7C-A79E-F31A38F7D392}" type="slidenum">
              <a:rPr lang="en-US" smtClean="0"/>
              <a:pPr/>
              <a:t>‹#›</a:t>
            </a:fld>
            <a:endParaRPr lang="en-US" dirty="0"/>
          </a:p>
        </p:txBody>
      </p:sp>
      <p:sp>
        <p:nvSpPr>
          <p:cNvPr id="2" name="Title 1"/>
          <p:cNvSpPr>
            <a:spLocks noGrp="1"/>
          </p:cNvSpPr>
          <p:nvPr>
            <p:ph type="title"/>
          </p:nvPr>
        </p:nvSpPr>
        <p:spPr>
          <a:xfrm>
            <a:off x="360045" y="2503593"/>
            <a:ext cx="3717652" cy="1325563"/>
          </a:xfrm>
        </p:spPr>
        <p:txBody>
          <a:bodyPr/>
          <a:lstStyle>
            <a:lvl1pPr>
              <a:defRPr sz="4501"/>
            </a:lvl1pPr>
          </a:lstStyle>
          <a:p>
            <a:r>
              <a:rPr lang="en-US" noProof="0"/>
              <a:t>Click to edit Master title style</a:t>
            </a:r>
            <a:endParaRPr lang="nb-NO" noProof="0" dirty="0"/>
          </a:p>
        </p:txBody>
      </p:sp>
      <p:sp>
        <p:nvSpPr>
          <p:cNvPr id="3" name="Text Placeholder 2">
            <a:extLst>
              <a:ext uri="{FF2B5EF4-FFF2-40B4-BE49-F238E27FC236}">
                <a16:creationId xmlns:a16="http://schemas.microsoft.com/office/drawing/2014/main" id="{49E40B9F-ECB7-4387-A58C-0A496B930AD5}"/>
              </a:ext>
            </a:extLst>
          </p:cNvPr>
          <p:cNvSpPr>
            <a:spLocks noGrp="1"/>
          </p:cNvSpPr>
          <p:nvPr>
            <p:ph type="body" sz="quarter" idx="23" hasCustomPrompt="1"/>
          </p:nvPr>
        </p:nvSpPr>
        <p:spPr>
          <a:xfrm>
            <a:off x="4736716"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A</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9" name="Text Placeholder 2">
            <a:extLst>
              <a:ext uri="{FF2B5EF4-FFF2-40B4-BE49-F238E27FC236}">
                <a16:creationId xmlns:a16="http://schemas.microsoft.com/office/drawing/2014/main" id="{36E426CF-9990-43F5-BE14-226088D8A7BB}"/>
              </a:ext>
            </a:extLst>
          </p:cNvPr>
          <p:cNvSpPr>
            <a:spLocks noGrp="1"/>
          </p:cNvSpPr>
          <p:nvPr>
            <p:ph type="body" sz="quarter" idx="27" hasCustomPrompt="1"/>
          </p:nvPr>
        </p:nvSpPr>
        <p:spPr>
          <a:xfrm>
            <a:off x="8413844"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B</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20" name="Text Placeholder 2">
            <a:extLst>
              <a:ext uri="{FF2B5EF4-FFF2-40B4-BE49-F238E27FC236}">
                <a16:creationId xmlns:a16="http://schemas.microsoft.com/office/drawing/2014/main" id="{B679225E-A5E2-4DC8-9837-7BCA23C8E409}"/>
              </a:ext>
            </a:extLst>
          </p:cNvPr>
          <p:cNvSpPr>
            <a:spLocks noGrp="1"/>
          </p:cNvSpPr>
          <p:nvPr>
            <p:ph type="body" sz="quarter" idx="28" hasCustomPrompt="1"/>
          </p:nvPr>
        </p:nvSpPr>
        <p:spPr>
          <a:xfrm>
            <a:off x="4736715"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C</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5" name="Text Placeholder 2">
            <a:extLst>
              <a:ext uri="{FF2B5EF4-FFF2-40B4-BE49-F238E27FC236}">
                <a16:creationId xmlns:a16="http://schemas.microsoft.com/office/drawing/2014/main" id="{2A833A43-18E3-4392-918C-09F8E26D369D}"/>
              </a:ext>
            </a:extLst>
          </p:cNvPr>
          <p:cNvSpPr>
            <a:spLocks noGrp="1"/>
          </p:cNvSpPr>
          <p:nvPr>
            <p:ph type="body" sz="quarter" idx="24" hasCustomPrompt="1"/>
          </p:nvPr>
        </p:nvSpPr>
        <p:spPr>
          <a:xfrm>
            <a:off x="8413844"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D</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6" name="Text Placeholder 2">
            <a:extLst>
              <a:ext uri="{FF2B5EF4-FFF2-40B4-BE49-F238E27FC236}">
                <a16:creationId xmlns:a16="http://schemas.microsoft.com/office/drawing/2014/main" id="{C23B8277-88D5-4007-B32D-B587FB6C14E8}"/>
              </a:ext>
            </a:extLst>
          </p:cNvPr>
          <p:cNvSpPr>
            <a:spLocks noGrp="1"/>
          </p:cNvSpPr>
          <p:nvPr>
            <p:ph type="body" sz="quarter" idx="25" hasCustomPrompt="1"/>
          </p:nvPr>
        </p:nvSpPr>
        <p:spPr>
          <a:xfrm>
            <a:off x="4736714"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E</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7" name="Text Placeholder 2">
            <a:extLst>
              <a:ext uri="{FF2B5EF4-FFF2-40B4-BE49-F238E27FC236}">
                <a16:creationId xmlns:a16="http://schemas.microsoft.com/office/drawing/2014/main" id="{2366E2B9-433F-4D84-9677-520FBB3E32B3}"/>
              </a:ext>
            </a:extLst>
          </p:cNvPr>
          <p:cNvSpPr>
            <a:spLocks noGrp="1"/>
          </p:cNvSpPr>
          <p:nvPr>
            <p:ph type="body" sz="quarter" idx="26" hasCustomPrompt="1"/>
          </p:nvPr>
        </p:nvSpPr>
        <p:spPr>
          <a:xfrm>
            <a:off x="8413845"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F</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Tree>
    <p:extLst>
      <p:ext uri="{BB962C8B-B14F-4D97-AF65-F5344CB8AC3E}">
        <p14:creationId xmlns:p14="http://schemas.microsoft.com/office/powerpoint/2010/main" val="3172626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telsid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DBCC00A-19CF-41BF-8147-46CE1C6A77C6}"/>
              </a:ext>
            </a:extLst>
          </p:cNvPr>
          <p:cNvSpPr>
            <a:spLocks noGrp="1"/>
          </p:cNvSpPr>
          <p:nvPr>
            <p:ph type="pic" sz="quarter" idx="14" hasCustomPrompt="1"/>
          </p:nvPr>
        </p:nvSpPr>
        <p:spPr>
          <a:xfrm>
            <a:off x="0" y="0"/>
            <a:ext cx="12191999" cy="6858000"/>
          </a:xfrm>
          <a:prstGeom prst="rect">
            <a:avLst/>
          </a:prstGeom>
        </p:spPr>
        <p:txBody>
          <a:bodyPr lIns="0" tIns="0" rIns="0" bIns="0"/>
          <a:lstStyle>
            <a:lvl1pPr>
              <a:buNone/>
              <a:defRPr/>
            </a:lvl1pPr>
          </a:lstStyle>
          <a:p>
            <a:r>
              <a:rPr lang="nb-NO" dirty="0"/>
              <a:t>Trykk - &gt; Sett inn -&gt; Bilde for å endre eller sette inn bilde</a:t>
            </a:r>
            <a:endParaRPr lang="en-US" dirty="0"/>
          </a:p>
        </p:txBody>
      </p:sp>
      <p:sp>
        <p:nvSpPr>
          <p:cNvPr id="8" name="Text Placeholder 4" descr="Logo Universitetet i oslo">
            <a:extLst>
              <a:ext uri="{FF2B5EF4-FFF2-40B4-BE49-F238E27FC236}">
                <a16:creationId xmlns:a16="http://schemas.microsoft.com/office/drawing/2014/main" id="{CB6C8A24-C7F7-483C-B347-EFA80560FB0E}"/>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18" name="Footer Placeholder 4">
            <a:extLst>
              <a:ext uri="{FF2B5EF4-FFF2-40B4-BE49-F238E27FC236}">
                <a16:creationId xmlns:a16="http://schemas.microsoft.com/office/drawing/2014/main" id="{0DAEC6C7-85EA-449B-8EE8-2D97BF53ED2F}"/>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3" name="Slide Number Placeholder 12">
            <a:extLst>
              <a:ext uri="{FF2B5EF4-FFF2-40B4-BE49-F238E27FC236}">
                <a16:creationId xmlns:a16="http://schemas.microsoft.com/office/drawing/2014/main" id="{283FD976-C7D4-4015-A9BA-91E02E673E77}"/>
              </a:ext>
            </a:extLst>
          </p:cNvPr>
          <p:cNvSpPr>
            <a:spLocks noGrp="1"/>
          </p:cNvSpPr>
          <p:nvPr>
            <p:ph type="sldNum" sz="quarter" idx="12"/>
          </p:nvPr>
        </p:nvSpPr>
        <p:spPr/>
        <p:txBody>
          <a:bodyPr/>
          <a:lstStyle/>
          <a:p>
            <a:r>
              <a:rPr lang="en-US" dirty="0"/>
              <a:t>Side </a:t>
            </a:r>
            <a:fld id="{5251F420-7306-4E7C-A79E-F31A38F7D392}" type="slidenum">
              <a:rPr lang="en-US" smtClean="0"/>
              <a:pPr/>
              <a:t>‹#›</a:t>
            </a:fld>
            <a:endParaRPr lang="en-US" dirty="0"/>
          </a:p>
        </p:txBody>
      </p:sp>
      <p:sp>
        <p:nvSpPr>
          <p:cNvPr id="9" name="addin_colorlist" hidden="1">
            <a:extLst>
              <a:ext uri="{FF2B5EF4-FFF2-40B4-BE49-F238E27FC236}">
                <a16:creationId xmlns:a16="http://schemas.microsoft.com/office/drawing/2014/main" id="{F6C04A44-E476-4A49-B738-EE2D47D4BAD9}"/>
              </a:ext>
            </a:extLst>
          </p:cNvPr>
          <p:cNvSpPr/>
          <p:nvPr userDrawn="1"/>
        </p:nvSpPr>
        <p:spPr>
          <a:xfrm>
            <a:off x="0"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sid1, sid2, sid3, sid4</a:t>
            </a:r>
          </a:p>
        </p:txBody>
      </p:sp>
      <p:sp>
        <p:nvSpPr>
          <p:cNvPr id="10" name="addin_colorbox" hidden="1">
            <a:extLst>
              <a:ext uri="{FF2B5EF4-FFF2-40B4-BE49-F238E27FC236}">
                <a16:creationId xmlns:a16="http://schemas.microsoft.com/office/drawing/2014/main" id="{27C08BAF-0936-474D-B97E-5B57BFE4B3DC}"/>
              </a:ext>
            </a:extLst>
          </p:cNvPr>
          <p:cNvSpPr/>
          <p:nvPr userDrawn="1"/>
        </p:nvSpPr>
        <p:spPr>
          <a:xfrm>
            <a:off x="4973338"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1" name="addin_title" hidden="1">
            <a:extLst>
              <a:ext uri="{FF2B5EF4-FFF2-40B4-BE49-F238E27FC236}">
                <a16:creationId xmlns:a16="http://schemas.microsoft.com/office/drawing/2014/main" id="{CD588095-EB6E-4EE9-A470-1FC6B276AA84}"/>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2" name="addin_text" hidden="1">
            <a:extLst>
              <a:ext uri="{FF2B5EF4-FFF2-40B4-BE49-F238E27FC236}">
                <a16:creationId xmlns:a16="http://schemas.microsoft.com/office/drawing/2014/main" id="{01792D08-5194-467E-A9CB-E87CD6F0CF3C}"/>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4" name="addin_image" hidden="1">
            <a:extLst>
              <a:ext uri="{FF2B5EF4-FFF2-40B4-BE49-F238E27FC236}">
                <a16:creationId xmlns:a16="http://schemas.microsoft.com/office/drawing/2014/main" id="{7E0FF7D7-FC31-4FA1-B98D-9F5E73E0ED06}"/>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5" name="addin_background" hidden="1">
            <a:extLst>
              <a:ext uri="{FF2B5EF4-FFF2-40B4-BE49-F238E27FC236}">
                <a16:creationId xmlns:a16="http://schemas.microsoft.com/office/drawing/2014/main" id="{D73E79DB-AFAF-477A-B39A-3600CE59C83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16" name="addin_logo" hidden="1">
            <a:extLst>
              <a:ext uri="{FF2B5EF4-FFF2-40B4-BE49-F238E27FC236}">
                <a16:creationId xmlns:a16="http://schemas.microsoft.com/office/drawing/2014/main" id="{6D0ECAE0-D83D-477F-8858-4811F35FC31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6" name="Title 1">
            <a:extLst>
              <a:ext uri="{FF2B5EF4-FFF2-40B4-BE49-F238E27FC236}">
                <a16:creationId xmlns:a16="http://schemas.microsoft.com/office/drawing/2014/main" id="{87DF5643-8F24-4F16-9356-F129900A4A27}"/>
              </a:ext>
            </a:extLst>
          </p:cNvPr>
          <p:cNvSpPr>
            <a:spLocks noGrp="1"/>
          </p:cNvSpPr>
          <p:nvPr>
            <p:ph type="ctrTitle"/>
          </p:nvPr>
        </p:nvSpPr>
        <p:spPr>
          <a:xfrm>
            <a:off x="1524000" y="3151019"/>
            <a:ext cx="9144000" cy="1878763"/>
          </a:xfrm>
        </p:spPr>
        <p:txBody>
          <a:bodyPr wrap="none" anchor="t"/>
          <a:lstStyle>
            <a:lvl1pPr algn="ctr">
              <a:defRPr sz="4501">
                <a:highlight>
                  <a:srgbClr val="FFFFFF"/>
                </a:highlight>
              </a:defRPr>
            </a:lvl1pPr>
          </a:lstStyle>
          <a:p>
            <a:r>
              <a:rPr lang="en-US" noProof="0"/>
              <a:t>Click to edit Master title style</a:t>
            </a:r>
            <a:endParaRPr lang="nb-NO" noProof="0" dirty="0"/>
          </a:p>
        </p:txBody>
      </p:sp>
      <p:sp>
        <p:nvSpPr>
          <p:cNvPr id="7" name="Subtitle 2">
            <a:extLst>
              <a:ext uri="{FF2B5EF4-FFF2-40B4-BE49-F238E27FC236}">
                <a16:creationId xmlns:a16="http://schemas.microsoft.com/office/drawing/2014/main" id="{545301A6-9B63-4AF8-9A67-C362499DE552}"/>
              </a:ext>
            </a:extLst>
          </p:cNvPr>
          <p:cNvSpPr>
            <a:spLocks noGrp="1"/>
          </p:cNvSpPr>
          <p:nvPr>
            <p:ph type="subTitle" idx="1"/>
          </p:nvPr>
        </p:nvSpPr>
        <p:spPr>
          <a:xfrm>
            <a:off x="1524000" y="1144304"/>
            <a:ext cx="9144000" cy="1655762"/>
          </a:xfrm>
        </p:spPr>
        <p:txBody>
          <a:bodyPr wrap="none" bIns="0" anchor="b"/>
          <a:lstStyle>
            <a:lvl1pPr marL="0" indent="0" algn="ctr">
              <a:buNone/>
              <a:defRPr sz="1750">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noProof="0"/>
              <a:t>Click to edit Master subtitle style</a:t>
            </a:r>
            <a:endParaRPr lang="nb-NO" noProof="0" dirty="0"/>
          </a:p>
        </p:txBody>
      </p:sp>
    </p:spTree>
    <p:extLst>
      <p:ext uri="{BB962C8B-B14F-4D97-AF65-F5344CB8AC3E}">
        <p14:creationId xmlns:p14="http://schemas.microsoft.com/office/powerpoint/2010/main" val="1358685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tat ">
    <p:bg>
      <p:bgPr>
        <a:solidFill>
          <a:schemeClr val="accent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0FAE04-E853-4650-A24D-5F754E1D5AE2}"/>
              </a:ext>
            </a:extLst>
          </p:cNvPr>
          <p:cNvSpPr>
            <a:spLocks noGrp="1"/>
          </p:cNvSpPr>
          <p:nvPr>
            <p:ph type="pic" sz="quarter" idx="14" hasCustomPrompt="1"/>
          </p:nvPr>
        </p:nvSpPr>
        <p:spPr>
          <a:xfrm>
            <a:off x="0" y="0"/>
            <a:ext cx="12191999" cy="6858000"/>
          </a:xfrm>
          <a:prstGeom prst="rect">
            <a:avLst/>
          </a:prstGeom>
          <a:solidFill>
            <a:schemeClr val="accent6"/>
          </a:solidFill>
        </p:spPr>
        <p:txBody>
          <a:bodyPr lIns="0" tIns="0" rIns="0" bIns="0"/>
          <a:lstStyle>
            <a:lvl1pPr>
              <a:buNone/>
              <a:defRPr>
                <a:solidFill>
                  <a:schemeClr val="bg1"/>
                </a:solidFill>
              </a:defRPr>
            </a:lvl1pPr>
          </a:lstStyle>
          <a:p>
            <a:pPr marL="125438" marR="0" lvl="0" indent="-125438" algn="l"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dirty="0"/>
              <a:t>Trykk - &gt; Sett inn -&gt; Bilde for å endre eller sette inn bilde</a:t>
            </a:r>
            <a:endParaRPr lang="en-US" dirty="0"/>
          </a:p>
          <a:p>
            <a:endParaRPr lang="en-US" dirty="0"/>
          </a:p>
        </p:txBody>
      </p:sp>
      <p:sp>
        <p:nvSpPr>
          <p:cNvPr id="11" name="Text Placeholder 4" descr="Logo Universitetet i oslo">
            <a:extLst>
              <a:ext uri="{FF2B5EF4-FFF2-40B4-BE49-F238E27FC236}">
                <a16:creationId xmlns:a16="http://schemas.microsoft.com/office/drawing/2014/main" id="{85E9E616-9857-4793-9543-97601CFB29B9}"/>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4" name="addin_colorlist" hidden="1">
            <a:extLst>
              <a:ext uri="{FF2B5EF4-FFF2-40B4-BE49-F238E27FC236}">
                <a16:creationId xmlns:a16="http://schemas.microsoft.com/office/drawing/2014/main" id="{3688BA85-E873-4370-B3DC-1DB3D6805327}"/>
              </a:ext>
            </a:extLst>
          </p:cNvPr>
          <p:cNvSpPr/>
          <p:nvPr userDrawn="1"/>
        </p:nvSpPr>
        <p:spPr>
          <a:xfrm>
            <a:off x="2430935"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sitk1, sitk2, sitk3</a:t>
            </a:r>
          </a:p>
        </p:txBody>
      </p:sp>
      <p:sp>
        <p:nvSpPr>
          <p:cNvPr id="5" name="addin_colorbox" hidden="1">
            <a:extLst>
              <a:ext uri="{FF2B5EF4-FFF2-40B4-BE49-F238E27FC236}">
                <a16:creationId xmlns:a16="http://schemas.microsoft.com/office/drawing/2014/main" id="{01750E1E-149D-4737-BB50-E180FD96210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6" name="addin_title" hidden="1">
            <a:extLst>
              <a:ext uri="{FF2B5EF4-FFF2-40B4-BE49-F238E27FC236}">
                <a16:creationId xmlns:a16="http://schemas.microsoft.com/office/drawing/2014/main" id="{8A95C1E6-41C2-4B63-A678-1197B885A271}"/>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7" name="addin_text" hidden="1">
            <a:extLst>
              <a:ext uri="{FF2B5EF4-FFF2-40B4-BE49-F238E27FC236}">
                <a16:creationId xmlns:a16="http://schemas.microsoft.com/office/drawing/2014/main" id="{88900728-1D9A-4CFE-BD46-77F03BBF682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8" name="addin_image" hidden="1">
            <a:extLst>
              <a:ext uri="{FF2B5EF4-FFF2-40B4-BE49-F238E27FC236}">
                <a16:creationId xmlns:a16="http://schemas.microsoft.com/office/drawing/2014/main" id="{71F63DE9-1A9D-416E-8BF1-5DDBAC2C366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9" name="addin_grouplist" hidden="1">
            <a:extLst>
              <a:ext uri="{FF2B5EF4-FFF2-40B4-BE49-F238E27FC236}">
                <a16:creationId xmlns:a16="http://schemas.microsoft.com/office/drawing/2014/main" id="{55453450-7C5E-47ED-8FB9-95BB5C190194}"/>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0" name="addin_background" hidden="1">
            <a:extLst>
              <a:ext uri="{FF2B5EF4-FFF2-40B4-BE49-F238E27FC236}">
                <a16:creationId xmlns:a16="http://schemas.microsoft.com/office/drawing/2014/main" id="{19DE1B7D-2015-4D3D-81DA-BE1C0B884B8C}"/>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12" name="addin_colorlist" hidden="1">
            <a:extLst>
              <a:ext uri="{FF2B5EF4-FFF2-40B4-BE49-F238E27FC236}">
                <a16:creationId xmlns:a16="http://schemas.microsoft.com/office/drawing/2014/main" id="{2DACBF1F-1831-46CB-8E94-DAC5CC4C8A53}"/>
              </a:ext>
            </a:extLst>
          </p:cNvPr>
          <p:cNvSpPr/>
          <p:nvPr userDrawn="1"/>
        </p:nvSpPr>
        <p:spPr>
          <a:xfrm>
            <a:off x="2583335"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sitk1, sitk2, sitk3</a:t>
            </a:r>
          </a:p>
        </p:txBody>
      </p:sp>
      <p:sp>
        <p:nvSpPr>
          <p:cNvPr id="13" name="addin_colorbox" hidden="1">
            <a:extLst>
              <a:ext uri="{FF2B5EF4-FFF2-40B4-BE49-F238E27FC236}">
                <a16:creationId xmlns:a16="http://schemas.microsoft.com/office/drawing/2014/main" id="{08780C0B-BBD9-4BF7-B461-4D609C762B61}"/>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3E5FC6D0-29E6-4763-9016-B07C6C2F674E}"/>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E5048523-44FB-402D-AF9A-189895D758AB}"/>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4EBCC3D3-FB5E-4C44-BD2A-4765289129B6}"/>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A21182DD-62B1-48E3-8A1E-30E0E49F858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8" name="addin_background" hidden="1">
            <a:extLst>
              <a:ext uri="{FF2B5EF4-FFF2-40B4-BE49-F238E27FC236}">
                <a16:creationId xmlns:a16="http://schemas.microsoft.com/office/drawing/2014/main" id="{DA65AA7C-2435-43EC-9E54-A952934DE561}"/>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2" name="Title 1"/>
          <p:cNvSpPr>
            <a:spLocks noGrp="1"/>
          </p:cNvSpPr>
          <p:nvPr>
            <p:ph type="ctrTitle" hasCustomPrompt="1"/>
          </p:nvPr>
        </p:nvSpPr>
        <p:spPr>
          <a:xfrm>
            <a:off x="1524000" y="2057638"/>
            <a:ext cx="9144000" cy="2733991"/>
          </a:xfrm>
        </p:spPr>
        <p:txBody>
          <a:bodyPr anchor="ctr"/>
          <a:lstStyle>
            <a:lvl1pPr algn="ctr">
              <a:lnSpc>
                <a:spcPct val="100000"/>
              </a:lnSpc>
              <a:defRPr sz="4501">
                <a:solidFill>
                  <a:schemeClr val="tx1"/>
                </a:solidFill>
                <a:highlight>
                  <a:srgbClr val="FFFFFF"/>
                </a:highlight>
              </a:defRPr>
            </a:lvl1pPr>
          </a:lstStyle>
          <a:p>
            <a:r>
              <a:rPr lang="nb-NO" noProof="0" dirty="0"/>
              <a:t>Sitat</a:t>
            </a:r>
          </a:p>
        </p:txBody>
      </p:sp>
    </p:spTree>
    <p:extLst>
      <p:ext uri="{BB962C8B-B14F-4D97-AF65-F5344CB8AC3E}">
        <p14:creationId xmlns:p14="http://schemas.microsoft.com/office/powerpoint/2010/main" val="1331471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 tekstboks med underoverskrif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E82207EF-1A49-4BEC-B35C-772E1E2EFECD}"/>
              </a:ext>
            </a:extLst>
          </p:cNvPr>
          <p:cNvSpPr>
            <a:spLocks noGrp="1"/>
          </p:cNvSpPr>
          <p:nvPr>
            <p:ph type="ftr" sz="quarter" idx="32"/>
          </p:nvPr>
        </p:nvSpPr>
        <p:spPr/>
        <p:txBody>
          <a:bodyPr/>
          <a:lstStyle/>
          <a:p>
            <a:endParaRPr lang="nb-NO" dirty="0"/>
          </a:p>
        </p:txBody>
      </p:sp>
      <p:sp>
        <p:nvSpPr>
          <p:cNvPr id="7" name="Slide Number Placeholder 6">
            <a:extLst>
              <a:ext uri="{FF2B5EF4-FFF2-40B4-BE49-F238E27FC236}">
                <a16:creationId xmlns:a16="http://schemas.microsoft.com/office/drawing/2014/main" id="{23134CF4-4951-4824-A36D-2B6BAEF472C0}"/>
              </a:ext>
            </a:extLst>
          </p:cNvPr>
          <p:cNvSpPr>
            <a:spLocks noGrp="1"/>
          </p:cNvSpPr>
          <p:nvPr>
            <p:ph type="sldNum" sz="quarter" idx="33"/>
          </p:nvPr>
        </p:nvSpPr>
        <p:spPr/>
        <p:txBody>
          <a:bodyPr/>
          <a:lstStyle/>
          <a:p>
            <a:r>
              <a:rPr lang="en-US" dirty="0"/>
              <a:t>Side </a:t>
            </a:r>
            <a:fld id="{5251F420-7306-4E7C-A79E-F31A38F7D392}" type="slidenum">
              <a:rPr lang="en-US" smtClean="0"/>
              <a:pPr/>
              <a:t>‹#›</a:t>
            </a:fld>
            <a:endParaRPr lang="en-US" dirty="0"/>
          </a:p>
        </p:txBody>
      </p:sp>
      <p:sp>
        <p:nvSpPr>
          <p:cNvPr id="2" name="Rectangle 1" hidden="1">
            <a:extLst>
              <a:ext uri="{FF2B5EF4-FFF2-40B4-BE49-F238E27FC236}">
                <a16:creationId xmlns:a16="http://schemas.microsoft.com/office/drawing/2014/main" id="{D2E7BD1C-79CF-4E20-AC8F-E2817B8B3D12}"/>
              </a:ext>
            </a:extLst>
          </p:cNvPr>
          <p:cNvSpPr/>
          <p:nvPr userDrawn="1"/>
        </p:nvSpPr>
        <p:spPr>
          <a:xfrm>
            <a:off x="540068" y="0"/>
            <a:ext cx="36004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hidden="1">
            <a:extLst>
              <a:ext uri="{FF2B5EF4-FFF2-40B4-BE49-F238E27FC236}">
                <a16:creationId xmlns:a16="http://schemas.microsoft.com/office/drawing/2014/main" id="{AD8EE3EE-092D-4B85-A85F-E434A4CB9A2F}"/>
              </a:ext>
            </a:extLst>
          </p:cNvPr>
          <p:cNvSpPr/>
          <p:nvPr userDrawn="1"/>
        </p:nvSpPr>
        <p:spPr>
          <a:xfrm>
            <a:off x="0" y="337731"/>
            <a:ext cx="36004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hidden="1">
            <a:extLst>
              <a:ext uri="{FF2B5EF4-FFF2-40B4-BE49-F238E27FC236}">
                <a16:creationId xmlns:a16="http://schemas.microsoft.com/office/drawing/2014/main" id="{33BC282A-3B9D-407C-B9DA-F5A304A0AE2D}"/>
              </a:ext>
            </a:extLst>
          </p:cNvPr>
          <p:cNvSpPr/>
          <p:nvPr userDrawn="1"/>
        </p:nvSpPr>
        <p:spPr>
          <a:xfrm>
            <a:off x="11831955" y="482939"/>
            <a:ext cx="36004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hidden="1">
            <a:extLst>
              <a:ext uri="{FF2B5EF4-FFF2-40B4-BE49-F238E27FC236}">
                <a16:creationId xmlns:a16="http://schemas.microsoft.com/office/drawing/2014/main" id="{7DC556F4-6EA1-44E3-8D60-1261088C71C7}"/>
              </a:ext>
            </a:extLst>
          </p:cNvPr>
          <p:cNvSpPr/>
          <p:nvPr userDrawn="1"/>
        </p:nvSpPr>
        <p:spPr>
          <a:xfrm>
            <a:off x="1" y="902703"/>
            <a:ext cx="1170466" cy="18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hidden="1">
            <a:extLst>
              <a:ext uri="{FF2B5EF4-FFF2-40B4-BE49-F238E27FC236}">
                <a16:creationId xmlns:a16="http://schemas.microsoft.com/office/drawing/2014/main" id="{74E62C8F-7CC6-4F3A-88DB-ADB3F3D757CE}"/>
              </a:ext>
            </a:extLst>
          </p:cNvPr>
          <p:cNvSpPr/>
          <p:nvPr userDrawn="1"/>
        </p:nvSpPr>
        <p:spPr>
          <a:xfrm>
            <a:off x="1" y="1577475"/>
            <a:ext cx="1170466" cy="18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ddin_colorlist" hidden="1">
            <a:extLst>
              <a:ext uri="{FF2B5EF4-FFF2-40B4-BE49-F238E27FC236}">
                <a16:creationId xmlns:a16="http://schemas.microsoft.com/office/drawing/2014/main" id="{FACBECEF-96F4-495B-97F3-507EB7C28F66}"/>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13" name="addin_colorbox" hidden="1">
            <a:extLst>
              <a:ext uri="{FF2B5EF4-FFF2-40B4-BE49-F238E27FC236}">
                <a16:creationId xmlns:a16="http://schemas.microsoft.com/office/drawing/2014/main" id="{114C26A2-23E4-405F-85D9-DD9C9C54205E}"/>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5" name="addin_title" hidden="1">
            <a:extLst>
              <a:ext uri="{FF2B5EF4-FFF2-40B4-BE49-F238E27FC236}">
                <a16:creationId xmlns:a16="http://schemas.microsoft.com/office/drawing/2014/main" id="{5EC6F0C5-ECE2-4737-B2DF-8CF464166E20}"/>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6" name="addin_text" hidden="1">
            <a:extLst>
              <a:ext uri="{FF2B5EF4-FFF2-40B4-BE49-F238E27FC236}">
                <a16:creationId xmlns:a16="http://schemas.microsoft.com/office/drawing/2014/main" id="{421DB65A-BA84-4BFC-81D8-7771342E61A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7" name="addin_image" hidden="1">
            <a:extLst>
              <a:ext uri="{FF2B5EF4-FFF2-40B4-BE49-F238E27FC236}">
                <a16:creationId xmlns:a16="http://schemas.microsoft.com/office/drawing/2014/main" id="{40EF0D78-486F-42E9-A20F-95C640555A53}"/>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DA2EA4FB-50DF-4085-A18C-D17518B88B8F}"/>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0" name="addin_logo" hidden="1">
            <a:extLst>
              <a:ext uri="{FF2B5EF4-FFF2-40B4-BE49-F238E27FC236}">
                <a16:creationId xmlns:a16="http://schemas.microsoft.com/office/drawing/2014/main" id="{2409EBBA-4570-4718-9302-6A3DA50E3B8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1" name="addin_fillplaceholders" hidden="1">
            <a:extLst>
              <a:ext uri="{FF2B5EF4-FFF2-40B4-BE49-F238E27FC236}">
                <a16:creationId xmlns:a16="http://schemas.microsoft.com/office/drawing/2014/main" id="{3996591B-A5CC-4B02-887B-B726000BC3C6}"/>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2" name="addin_background" hidden="1">
            <a:extLst>
              <a:ext uri="{FF2B5EF4-FFF2-40B4-BE49-F238E27FC236}">
                <a16:creationId xmlns:a16="http://schemas.microsoft.com/office/drawing/2014/main" id="{C04B5D41-8647-414B-A9F9-26967E7A232E}"/>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18" name="Content Placeholder 3">
            <a:extLst>
              <a:ext uri="{FF2B5EF4-FFF2-40B4-BE49-F238E27FC236}">
                <a16:creationId xmlns:a16="http://schemas.microsoft.com/office/drawing/2014/main" id="{387AD4FF-2A17-41D2-9989-72E3EE53EDB7}"/>
              </a:ext>
            </a:extLst>
          </p:cNvPr>
          <p:cNvSpPr>
            <a:spLocks noGrp="1"/>
          </p:cNvSpPr>
          <p:nvPr>
            <p:ph sz="half" idx="30"/>
          </p:nvPr>
        </p:nvSpPr>
        <p:spPr>
          <a:xfrm>
            <a:off x="360044" y="1757498"/>
            <a:ext cx="11471910" cy="4301103"/>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Tree>
    <p:extLst>
      <p:ext uri="{BB962C8B-B14F-4D97-AF65-F5344CB8AC3E}">
        <p14:creationId xmlns:p14="http://schemas.microsoft.com/office/powerpoint/2010/main" val="1829144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tekstbokser med underoverskrif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7AAA207-8E55-477B-AF05-92D6F597A5B7}"/>
              </a:ext>
            </a:extLst>
          </p:cNvPr>
          <p:cNvSpPr>
            <a:spLocks noGrp="1"/>
          </p:cNvSpPr>
          <p:nvPr>
            <p:ph type="ftr" sz="quarter" idx="34"/>
          </p:nvPr>
        </p:nvSpPr>
        <p:spPr/>
        <p:txBody>
          <a:bodyPr/>
          <a:lstStyle/>
          <a:p>
            <a:endParaRPr lang="nb-NO" dirty="0"/>
          </a:p>
        </p:txBody>
      </p:sp>
      <p:sp>
        <p:nvSpPr>
          <p:cNvPr id="10" name="Slide Number Placeholder 9">
            <a:extLst>
              <a:ext uri="{FF2B5EF4-FFF2-40B4-BE49-F238E27FC236}">
                <a16:creationId xmlns:a16="http://schemas.microsoft.com/office/drawing/2014/main" id="{FA7972B2-D533-401B-8556-469D52E0F4DD}"/>
              </a:ext>
            </a:extLst>
          </p:cNvPr>
          <p:cNvSpPr>
            <a:spLocks noGrp="1"/>
          </p:cNvSpPr>
          <p:nvPr>
            <p:ph type="sldNum" sz="quarter" idx="35"/>
          </p:nvPr>
        </p:nvSpPr>
        <p:spPr/>
        <p:txBody>
          <a:bodyPr/>
          <a:lstStyle/>
          <a:p>
            <a:r>
              <a:rPr lang="en-US"/>
              <a:t>Side </a:t>
            </a:r>
            <a:fld id="{5251F420-7306-4E7C-A79E-F31A38F7D392}" type="slidenum">
              <a:rPr lang="en-US" smtClean="0"/>
              <a:pPr/>
              <a:t>‹#›</a:t>
            </a:fld>
            <a:endParaRPr lang="en-US" dirty="0"/>
          </a:p>
        </p:txBody>
      </p:sp>
      <p:sp>
        <p:nvSpPr>
          <p:cNvPr id="12" name="addin_colorbox" hidden="1">
            <a:extLst>
              <a:ext uri="{FF2B5EF4-FFF2-40B4-BE49-F238E27FC236}">
                <a16:creationId xmlns:a16="http://schemas.microsoft.com/office/drawing/2014/main" id="{1F56F7F2-0BBD-484C-9008-B8C0CB7D240F}"/>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3" name="addin_title" hidden="1">
            <a:extLst>
              <a:ext uri="{FF2B5EF4-FFF2-40B4-BE49-F238E27FC236}">
                <a16:creationId xmlns:a16="http://schemas.microsoft.com/office/drawing/2014/main" id="{BE45413D-3777-488C-9081-98CD311209BA}"/>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4" name="addin_text" hidden="1">
            <a:extLst>
              <a:ext uri="{FF2B5EF4-FFF2-40B4-BE49-F238E27FC236}">
                <a16:creationId xmlns:a16="http://schemas.microsoft.com/office/drawing/2014/main" id="{4BD0960F-BF1F-4126-A3F8-B418D42FDE7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5" name="addin_image" hidden="1">
            <a:extLst>
              <a:ext uri="{FF2B5EF4-FFF2-40B4-BE49-F238E27FC236}">
                <a16:creationId xmlns:a16="http://schemas.microsoft.com/office/drawing/2014/main" id="{C39DDD84-E44A-46C8-A71C-34C426FB8C92}"/>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6" name="addin_grouplist" hidden="1">
            <a:extLst>
              <a:ext uri="{FF2B5EF4-FFF2-40B4-BE49-F238E27FC236}">
                <a16:creationId xmlns:a16="http://schemas.microsoft.com/office/drawing/2014/main" id="{AEDE561B-E28A-4695-BEA3-2B6278A31E9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7" name="addin_logo" hidden="1">
            <a:extLst>
              <a:ext uri="{FF2B5EF4-FFF2-40B4-BE49-F238E27FC236}">
                <a16:creationId xmlns:a16="http://schemas.microsoft.com/office/drawing/2014/main" id="{2AAC8E8D-4887-45BD-9C03-DA53C4A7934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18" name="addin_fillplaceholders" hidden="1">
            <a:extLst>
              <a:ext uri="{FF2B5EF4-FFF2-40B4-BE49-F238E27FC236}">
                <a16:creationId xmlns:a16="http://schemas.microsoft.com/office/drawing/2014/main" id="{CBAE5DC2-094D-4983-A93E-68A430FDFDA5}"/>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19" name="addin_colorlist" hidden="1">
            <a:extLst>
              <a:ext uri="{FF2B5EF4-FFF2-40B4-BE49-F238E27FC236}">
                <a16:creationId xmlns:a16="http://schemas.microsoft.com/office/drawing/2014/main" id="{9821EDDB-6D76-4A0C-A80A-8E839D9FFA70}"/>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0" name="addin_background" hidden="1">
            <a:extLst>
              <a:ext uri="{FF2B5EF4-FFF2-40B4-BE49-F238E27FC236}">
                <a16:creationId xmlns:a16="http://schemas.microsoft.com/office/drawing/2014/main" id="{F537A33B-63F9-4866-8A22-F1702265B04E}"/>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21" name="Title 1">
            <a:extLst>
              <a:ext uri="{FF2B5EF4-FFF2-40B4-BE49-F238E27FC236}">
                <a16:creationId xmlns:a16="http://schemas.microsoft.com/office/drawing/2014/main" id="{9602F61A-9452-4566-BD44-010DF2575066}"/>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22" name="Subtitle 2">
            <a:extLst>
              <a:ext uri="{FF2B5EF4-FFF2-40B4-BE49-F238E27FC236}">
                <a16:creationId xmlns:a16="http://schemas.microsoft.com/office/drawing/2014/main" id="{3374CAD7-B62E-4CF1-AD5A-43232DD10E25}"/>
              </a:ext>
            </a:extLst>
          </p:cNvPr>
          <p:cNvSpPr>
            <a:spLocks noGrp="1"/>
          </p:cNvSpPr>
          <p:nvPr>
            <p:ph type="subTitle" idx="13"/>
          </p:nvPr>
        </p:nvSpPr>
        <p:spPr>
          <a:xfrm>
            <a:off x="360045" y="1082726"/>
            <a:ext cx="5489213"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9" name="Content Placeholder 3">
            <a:extLst>
              <a:ext uri="{FF2B5EF4-FFF2-40B4-BE49-F238E27FC236}">
                <a16:creationId xmlns:a16="http://schemas.microsoft.com/office/drawing/2014/main" id="{E8C4F134-43A3-438E-88E2-D8FF0EDE7A13}"/>
              </a:ext>
            </a:extLst>
          </p:cNvPr>
          <p:cNvSpPr>
            <a:spLocks noGrp="1"/>
          </p:cNvSpPr>
          <p:nvPr>
            <p:ph sz="half" idx="29"/>
          </p:nvPr>
        </p:nvSpPr>
        <p:spPr>
          <a:xfrm>
            <a:off x="360045" y="1757498"/>
            <a:ext cx="5489213" cy="4301103"/>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3" name="Text Placeholder 2">
            <a:extLst>
              <a:ext uri="{FF2B5EF4-FFF2-40B4-BE49-F238E27FC236}">
                <a16:creationId xmlns:a16="http://schemas.microsoft.com/office/drawing/2014/main" id="{3B4003BB-F04C-4A8B-BC54-5FDD5D30356E}"/>
              </a:ext>
            </a:extLst>
          </p:cNvPr>
          <p:cNvSpPr>
            <a:spLocks noGrp="1"/>
          </p:cNvSpPr>
          <p:nvPr>
            <p:ph type="body" sz="quarter" idx="32"/>
          </p:nvPr>
        </p:nvSpPr>
        <p:spPr>
          <a:xfrm>
            <a:off x="6342741" y="1076623"/>
            <a:ext cx="5489213" cy="494749"/>
          </a:xfrm>
        </p:spPr>
        <p:txBody>
          <a:bodyPr/>
          <a:lstStyle>
            <a:lvl1pPr marL="0" indent="0">
              <a:buNone/>
              <a:defRPr lang="en-US" sz="1800" kern="1200" dirty="0">
                <a:solidFill>
                  <a:schemeClr val="tx1"/>
                </a:solidFill>
                <a:latin typeface="+mn-lt"/>
                <a:ea typeface="+mn-ea"/>
                <a:cs typeface="+mn-cs"/>
              </a:defRPr>
            </a:lvl1pPr>
          </a:lstStyle>
          <a:p>
            <a:pPr lvl="0"/>
            <a:r>
              <a:rPr lang="en-US"/>
              <a:t>Click to edit Master text styles</a:t>
            </a:r>
          </a:p>
        </p:txBody>
      </p:sp>
      <p:sp>
        <p:nvSpPr>
          <p:cNvPr id="7" name="Content Placeholder 3">
            <a:extLst>
              <a:ext uri="{FF2B5EF4-FFF2-40B4-BE49-F238E27FC236}">
                <a16:creationId xmlns:a16="http://schemas.microsoft.com/office/drawing/2014/main" id="{A0524D80-7434-47CB-8898-52900F44078A}"/>
              </a:ext>
            </a:extLst>
          </p:cNvPr>
          <p:cNvSpPr>
            <a:spLocks noGrp="1"/>
          </p:cNvSpPr>
          <p:nvPr>
            <p:ph sz="half" idx="31"/>
          </p:nvPr>
        </p:nvSpPr>
        <p:spPr>
          <a:xfrm>
            <a:off x="6342741" y="1757498"/>
            <a:ext cx="5489213" cy="4301395"/>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Tree>
    <p:extLst>
      <p:ext uri="{BB962C8B-B14F-4D97-AF65-F5344CB8AC3E}">
        <p14:creationId xmlns:p14="http://schemas.microsoft.com/office/powerpoint/2010/main" val="3120016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E9125386-EE30-45FB-BA78-8A032E308E2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12" name="Title 1">
            <a:extLst>
              <a:ext uri="{FF2B5EF4-FFF2-40B4-BE49-F238E27FC236}">
                <a16:creationId xmlns:a16="http://schemas.microsoft.com/office/drawing/2014/main" id="{3E75BE49-6169-4B52-B8E0-67F87720CC1B}"/>
              </a:ext>
            </a:extLst>
          </p:cNvPr>
          <p:cNvSpPr>
            <a:spLocks noGrp="1"/>
          </p:cNvSpPr>
          <p:nvPr>
            <p:ph type="title"/>
          </p:nvPr>
        </p:nvSpPr>
        <p:spPr>
          <a:xfrm>
            <a:off x="360044" y="360045"/>
            <a:ext cx="5489214" cy="542658"/>
          </a:xfrm>
        </p:spPr>
        <p:txBody>
          <a:bodyPr/>
          <a:lstStyle>
            <a:lvl1pPr>
              <a:defRPr sz="3500"/>
            </a:lvl1pPr>
          </a:lstStyle>
          <a:p>
            <a:r>
              <a:rPr lang="en-US" noProof="0"/>
              <a:t>Click to edit Master title style</a:t>
            </a:r>
            <a:endParaRPr lang="nb-NO" noProof="0" dirty="0"/>
          </a:p>
        </p:txBody>
      </p:sp>
      <p:sp>
        <p:nvSpPr>
          <p:cNvPr id="13" name="Subtitle 2">
            <a:extLst>
              <a:ext uri="{FF2B5EF4-FFF2-40B4-BE49-F238E27FC236}">
                <a16:creationId xmlns:a16="http://schemas.microsoft.com/office/drawing/2014/main" id="{DF549456-9E1A-4F2D-AB8B-11B375FF1CCA}"/>
              </a:ext>
            </a:extLst>
          </p:cNvPr>
          <p:cNvSpPr>
            <a:spLocks noGrp="1"/>
          </p:cNvSpPr>
          <p:nvPr>
            <p:ph type="subTitle" idx="13"/>
          </p:nvPr>
        </p:nvSpPr>
        <p:spPr>
          <a:xfrm>
            <a:off x="360044" y="1082726"/>
            <a:ext cx="548921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2" name="Content Placeholder 1">
            <a:extLst>
              <a:ext uri="{FF2B5EF4-FFF2-40B4-BE49-F238E27FC236}">
                <a16:creationId xmlns:a16="http://schemas.microsoft.com/office/drawing/2014/main" id="{32305472-2CA1-4284-9F6B-FAE83898D055}"/>
              </a:ext>
            </a:extLst>
          </p:cNvPr>
          <p:cNvSpPr>
            <a:spLocks noGrp="1"/>
          </p:cNvSpPr>
          <p:nvPr>
            <p:ph sz="quarter" idx="30"/>
          </p:nvPr>
        </p:nvSpPr>
        <p:spPr>
          <a:xfrm>
            <a:off x="360044" y="1757499"/>
            <a:ext cx="5489214" cy="430110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7679219" y="360045"/>
            <a:ext cx="4152735" cy="5325998"/>
          </a:xfrm>
          <a:noFill/>
        </p:spPr>
        <p:txBody>
          <a:bodyPr/>
          <a:lstStyle>
            <a:lvl1pPr>
              <a:buNone/>
              <a:defRPr/>
            </a:lvl1pPr>
          </a:lstStyle>
          <a:p>
            <a:r>
              <a:rPr lang="en-US"/>
              <a:t>Click icon to add picture</a:t>
            </a:r>
            <a:endParaRPr lang="en-US" dirty="0"/>
          </a:p>
        </p:txBody>
      </p:sp>
      <p:sp>
        <p:nvSpPr>
          <p:cNvPr id="18" name="Text Placeholder 12">
            <a:extLst>
              <a:ext uri="{FF2B5EF4-FFF2-40B4-BE49-F238E27FC236}">
                <a16:creationId xmlns:a16="http://schemas.microsoft.com/office/drawing/2014/main" id="{51192628-F328-404D-8EFE-7A0B924C2142}"/>
              </a:ext>
            </a:extLst>
          </p:cNvPr>
          <p:cNvSpPr>
            <a:spLocks noGrp="1"/>
          </p:cNvSpPr>
          <p:nvPr>
            <p:ph type="body" sz="quarter" idx="16" hasCustomPrompt="1"/>
          </p:nvPr>
        </p:nvSpPr>
        <p:spPr>
          <a:xfrm>
            <a:off x="7679218" y="5870278"/>
            <a:ext cx="4152735"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10" name="addin_colorbox" hidden="1">
            <a:extLst>
              <a:ext uri="{FF2B5EF4-FFF2-40B4-BE49-F238E27FC236}">
                <a16:creationId xmlns:a16="http://schemas.microsoft.com/office/drawing/2014/main" id="{FFC296E0-39D4-4AF3-8EEB-7A54677345E2}"/>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89F5F7C1-30CB-486A-A1AB-777F98EC9EB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6" name="addin_text" hidden="1">
            <a:extLst>
              <a:ext uri="{FF2B5EF4-FFF2-40B4-BE49-F238E27FC236}">
                <a16:creationId xmlns:a16="http://schemas.microsoft.com/office/drawing/2014/main" id="{146F2B9F-A380-47D0-81A1-BF6A05CCD5A3}"/>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7" name="addin_image" hidden="1">
            <a:extLst>
              <a:ext uri="{FF2B5EF4-FFF2-40B4-BE49-F238E27FC236}">
                <a16:creationId xmlns:a16="http://schemas.microsoft.com/office/drawing/2014/main" id="{B18746CE-F568-4AB2-858E-6BA5E8D117B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A968A5A2-9154-4A90-8322-5433B94336E0}"/>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0" name="addin_logo" hidden="1">
            <a:extLst>
              <a:ext uri="{FF2B5EF4-FFF2-40B4-BE49-F238E27FC236}">
                <a16:creationId xmlns:a16="http://schemas.microsoft.com/office/drawing/2014/main" id="{B3EE9CD2-1CBB-48EF-8EDE-E560A4F427D0}"/>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1" name="addin_fillplaceholders" hidden="1">
            <a:extLst>
              <a:ext uri="{FF2B5EF4-FFF2-40B4-BE49-F238E27FC236}">
                <a16:creationId xmlns:a16="http://schemas.microsoft.com/office/drawing/2014/main" id="{69CC9A44-6E07-4DB9-A3DF-6C14488300B1}"/>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2" name="addin_colorlist" hidden="1">
            <a:extLst>
              <a:ext uri="{FF2B5EF4-FFF2-40B4-BE49-F238E27FC236}">
                <a16:creationId xmlns:a16="http://schemas.microsoft.com/office/drawing/2014/main" id="{216821DD-975F-4F3D-9D04-19B2277FA237}"/>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3" name="addin_background" hidden="1">
            <a:extLst>
              <a:ext uri="{FF2B5EF4-FFF2-40B4-BE49-F238E27FC236}">
                <a16:creationId xmlns:a16="http://schemas.microsoft.com/office/drawing/2014/main" id="{982A5CB8-CD5B-4CA2-8CE7-B095D5C741A5}"/>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3949986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hol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677B9B8B-41DA-40B7-A3EE-81571DB48AF8}"/>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9" name="addin_colorbox" hidden="1">
            <a:extLst>
              <a:ext uri="{FF2B5EF4-FFF2-40B4-BE49-F238E27FC236}">
                <a16:creationId xmlns:a16="http://schemas.microsoft.com/office/drawing/2014/main" id="{03278B68-CC85-45D7-BC07-7A767805E25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0" name="addin_title" hidden="1">
            <a:extLst>
              <a:ext uri="{FF2B5EF4-FFF2-40B4-BE49-F238E27FC236}">
                <a16:creationId xmlns:a16="http://schemas.microsoft.com/office/drawing/2014/main" id="{8FCE75F0-EE57-496E-8BA4-489EBB8E5AF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1" name="addin_text" hidden="1">
            <a:extLst>
              <a:ext uri="{FF2B5EF4-FFF2-40B4-BE49-F238E27FC236}">
                <a16:creationId xmlns:a16="http://schemas.microsoft.com/office/drawing/2014/main" id="{269FBB4E-8C52-436E-BA48-6940B6731E12}"/>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2" name="addin_image" hidden="1">
            <a:extLst>
              <a:ext uri="{FF2B5EF4-FFF2-40B4-BE49-F238E27FC236}">
                <a16:creationId xmlns:a16="http://schemas.microsoft.com/office/drawing/2014/main" id="{42EA8043-85A0-4D8F-8348-BA355A7B5FF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3" name="addin_grouplist" hidden="1">
            <a:extLst>
              <a:ext uri="{FF2B5EF4-FFF2-40B4-BE49-F238E27FC236}">
                <a16:creationId xmlns:a16="http://schemas.microsoft.com/office/drawing/2014/main" id="{E563CD6A-A576-44D3-8CC3-9114D5916720}"/>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4" name="addin_logo" hidden="1">
            <a:extLst>
              <a:ext uri="{FF2B5EF4-FFF2-40B4-BE49-F238E27FC236}">
                <a16:creationId xmlns:a16="http://schemas.microsoft.com/office/drawing/2014/main" id="{9CF18725-D8DB-4F08-9D16-41237AACFD4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16" name="addin_fillplaceholders" hidden="1">
            <a:extLst>
              <a:ext uri="{FF2B5EF4-FFF2-40B4-BE49-F238E27FC236}">
                <a16:creationId xmlns:a16="http://schemas.microsoft.com/office/drawing/2014/main" id="{991EC08D-EFD8-4694-9D89-D08AFA1A309F}"/>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17" name="addin_colorlist" hidden="1">
            <a:extLst>
              <a:ext uri="{FF2B5EF4-FFF2-40B4-BE49-F238E27FC236}">
                <a16:creationId xmlns:a16="http://schemas.microsoft.com/office/drawing/2014/main" id="{FD0BFB97-1416-4EB5-9378-C644C455BF7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18" name="addin_background" hidden="1">
            <a:extLst>
              <a:ext uri="{FF2B5EF4-FFF2-40B4-BE49-F238E27FC236}">
                <a16:creationId xmlns:a16="http://schemas.microsoft.com/office/drawing/2014/main" id="{1EE69F7B-96E4-4D08-8544-715743B31CD2}"/>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8" name="Title 1">
            <a:extLst>
              <a:ext uri="{FF2B5EF4-FFF2-40B4-BE49-F238E27FC236}">
                <a16:creationId xmlns:a16="http://schemas.microsoft.com/office/drawing/2014/main" id="{EA672648-934A-4F12-93E6-1D228EB52827}"/>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2" name="Content Placeholder 1">
            <a:extLst>
              <a:ext uri="{FF2B5EF4-FFF2-40B4-BE49-F238E27FC236}">
                <a16:creationId xmlns:a16="http://schemas.microsoft.com/office/drawing/2014/main" id="{B44269EB-52A0-4947-98BF-6FDC43498788}"/>
              </a:ext>
            </a:extLst>
          </p:cNvPr>
          <p:cNvSpPr>
            <a:spLocks noGrp="1"/>
          </p:cNvSpPr>
          <p:nvPr>
            <p:ph sz="quarter" idx="28"/>
          </p:nvPr>
        </p:nvSpPr>
        <p:spPr>
          <a:xfrm>
            <a:off x="360044" y="1082726"/>
            <a:ext cx="11471910" cy="4817312"/>
          </a:xfrm>
          <a:prstGeom prst="rect">
            <a:avLst/>
          </a:prstGeom>
          <a:effectLst>
            <a:outerShdw blurRad="50800" dist="50800" dir="5400000" algn="ctr" rotWithShape="0">
              <a:srgbClr val="010000">
                <a:alpha val="0"/>
              </a:srgbClr>
            </a:outerShdw>
          </a:effectLst>
        </p:spPr>
        <p:txBody>
          <a:bodyPr lIns="0" tIns="0" rIns="0" bIns="0"/>
          <a:lstStyle>
            <a:lvl1pPr marL="125438" indent="-125438" algn="l">
              <a:lnSpc>
                <a:spcPct val="100000"/>
              </a:lnSpc>
              <a:spcBef>
                <a:spcPts val="1150"/>
              </a:spcBef>
              <a:spcAft>
                <a:spcPts val="0"/>
              </a:spcAft>
              <a:buClrTx/>
              <a:buFontTx/>
              <a:buNone/>
              <a:defRPr sz="2400" b="0" i="0" u="none" cap="none">
                <a:solidFill>
                  <a:srgbClr val="000000"/>
                </a:solidFill>
                <a:latin typeface="+mn-lt"/>
              </a:defRPr>
            </a:lvl1pPr>
          </a:lstStyle>
          <a:p>
            <a:pPr lvl="0"/>
            <a:r>
              <a:rPr lang="en-US"/>
              <a:t>Click to edit Master text styles</a:t>
            </a:r>
          </a:p>
        </p:txBody>
      </p:sp>
    </p:spTree>
    <p:extLst>
      <p:ext uri="{BB962C8B-B14F-4D97-AF65-F5344CB8AC3E}">
        <p14:creationId xmlns:p14="http://schemas.microsoft.com/office/powerpoint/2010/main" val="158670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Forside halv UiO Innhold">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80CF6147-1B60-436B-ABD0-E426D3DDF3EE}"/>
              </a:ext>
            </a:extLst>
          </p:cNvPr>
          <p:cNvSpPr>
            <a:spLocks noGrp="1"/>
          </p:cNvSpPr>
          <p:nvPr>
            <p:ph type="body" sz="quarter" idx="18" hasCustomPrompt="1"/>
          </p:nvPr>
        </p:nvSpPr>
        <p:spPr>
          <a:xfrm>
            <a:off x="6214641" y="0"/>
            <a:ext cx="5973955" cy="6858000"/>
          </a:xfrm>
          <a:solidFill>
            <a:schemeClr val="accent1"/>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sp>
        <p:nvSpPr>
          <p:cNvPr id="20" name="Text Placeholder 6" descr="Logo Universitetet i oslo">
            <a:extLst>
              <a:ext uri="{FF2B5EF4-FFF2-40B4-BE49-F238E27FC236}">
                <a16:creationId xmlns:a16="http://schemas.microsoft.com/office/drawing/2014/main" id="{36E824D8-5207-4DF5-BD9E-C1307AD980A6}"/>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35" name="Text Placeholder 4" descr="UiO segl">
            <a:extLst>
              <a:ext uri="{FF2B5EF4-FFF2-40B4-BE49-F238E27FC236}">
                <a16:creationId xmlns:a16="http://schemas.microsoft.com/office/drawing/2014/main" id="{F9A19FD8-51AB-4838-9B3F-0C4ED0CDF7B7}"/>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dirty="0"/>
              <a:t> </a:t>
            </a:r>
            <a:endParaRPr lang="en-US" dirty="0"/>
          </a:p>
        </p:txBody>
      </p:sp>
      <p:sp>
        <p:nvSpPr>
          <p:cNvPr id="26" name="addin_colorlist" hidden="1">
            <a:extLst>
              <a:ext uri="{FF2B5EF4-FFF2-40B4-BE49-F238E27FC236}">
                <a16:creationId xmlns:a16="http://schemas.microsoft.com/office/drawing/2014/main" id="{9C89DC5C-C295-4993-8094-F0B8D6618A6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27" name="addin_colorbox" hidden="1">
            <a:extLst>
              <a:ext uri="{FF2B5EF4-FFF2-40B4-BE49-F238E27FC236}">
                <a16:creationId xmlns:a16="http://schemas.microsoft.com/office/drawing/2014/main" id="{2CC73354-08EE-44A2-AB48-A462E1508E46}"/>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8" name="addin_title" hidden="1">
            <a:extLst>
              <a:ext uri="{FF2B5EF4-FFF2-40B4-BE49-F238E27FC236}">
                <a16:creationId xmlns:a16="http://schemas.microsoft.com/office/drawing/2014/main" id="{26C6DF9C-269B-4A64-898A-65E2DB4E195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9" name="addin_text" hidden="1">
            <a:extLst>
              <a:ext uri="{FF2B5EF4-FFF2-40B4-BE49-F238E27FC236}">
                <a16:creationId xmlns:a16="http://schemas.microsoft.com/office/drawing/2014/main" id="{DEF32610-8099-45EC-A831-EA132BB98DEB}"/>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30" name="addin_image" hidden="1">
            <a:extLst>
              <a:ext uri="{FF2B5EF4-FFF2-40B4-BE49-F238E27FC236}">
                <a16:creationId xmlns:a16="http://schemas.microsoft.com/office/drawing/2014/main" id="{FCBF301A-51A4-47F6-A13E-EA0C05B5707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1" name="addin_grouplist" hidden="1">
            <a:extLst>
              <a:ext uri="{FF2B5EF4-FFF2-40B4-BE49-F238E27FC236}">
                <a16:creationId xmlns:a16="http://schemas.microsoft.com/office/drawing/2014/main" id="{31339D77-A008-41C5-8746-5E52634CF5F3}"/>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32" name="addin_logo" hidden="1">
            <a:extLst>
              <a:ext uri="{FF2B5EF4-FFF2-40B4-BE49-F238E27FC236}">
                <a16:creationId xmlns:a16="http://schemas.microsoft.com/office/drawing/2014/main" id="{826D203C-01F5-46E6-8CA5-6E8C2BD4380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33" name="logo_hvit" descr="UiO Segl" hidden="1">
            <a:extLst>
              <a:ext uri="{FF2B5EF4-FFF2-40B4-BE49-F238E27FC236}">
                <a16:creationId xmlns:a16="http://schemas.microsoft.com/office/drawing/2014/main" id="{D427F631-71AD-40A0-9DBF-5B89C6D6AF8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34" name="logo_sort" descr="UiO Segl" hidden="1">
            <a:extLst>
              <a:ext uri="{FF2B5EF4-FFF2-40B4-BE49-F238E27FC236}">
                <a16:creationId xmlns:a16="http://schemas.microsoft.com/office/drawing/2014/main" id="{79A0A5BE-15A5-45D3-AAD4-DA46706180E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
        <p:nvSpPr>
          <p:cNvPr id="25" name="Title 1">
            <a:extLst>
              <a:ext uri="{FF2B5EF4-FFF2-40B4-BE49-F238E27FC236}">
                <a16:creationId xmlns:a16="http://schemas.microsoft.com/office/drawing/2014/main" id="{EFBE860A-1A40-435A-88FE-0EADB0DB8F79}"/>
              </a:ext>
            </a:extLst>
          </p:cNvPr>
          <p:cNvSpPr>
            <a:spLocks noGrp="1"/>
          </p:cNvSpPr>
          <p:nvPr>
            <p:ph type="title"/>
          </p:nvPr>
        </p:nvSpPr>
        <p:spPr>
          <a:xfrm>
            <a:off x="379038" y="2235878"/>
            <a:ext cx="5716962" cy="1796624"/>
          </a:xfrm>
        </p:spPr>
        <p:txBody>
          <a:bodyPr/>
          <a:lstStyle>
            <a:lvl1pPr>
              <a:lnSpc>
                <a:spcPct val="100000"/>
              </a:lnSpc>
              <a:defRPr sz="4500"/>
            </a:lvl1pPr>
          </a:lstStyle>
          <a:p>
            <a:r>
              <a:rPr lang="en-US"/>
              <a:t>Click to edit Master title style</a:t>
            </a:r>
            <a:endParaRPr lang="en-US" dirty="0"/>
          </a:p>
        </p:txBody>
      </p:sp>
      <p:sp>
        <p:nvSpPr>
          <p:cNvPr id="37" name="Text Placeholder 3">
            <a:extLst>
              <a:ext uri="{FF2B5EF4-FFF2-40B4-BE49-F238E27FC236}">
                <a16:creationId xmlns:a16="http://schemas.microsoft.com/office/drawing/2014/main" id="{05F523C6-A45B-4665-9FA1-E4FAB65FE5EE}"/>
              </a:ext>
            </a:extLst>
          </p:cNvPr>
          <p:cNvSpPr>
            <a:spLocks noGrp="1"/>
          </p:cNvSpPr>
          <p:nvPr>
            <p:ph type="body" sz="quarter" idx="20" hasCustomPrompt="1"/>
          </p:nvPr>
        </p:nvSpPr>
        <p:spPr>
          <a:xfrm>
            <a:off x="379038" y="4237730"/>
            <a:ext cx="5716962" cy="757238"/>
          </a:xfrm>
        </p:spPr>
        <p:txBody>
          <a:bodyPr/>
          <a:lstStyle>
            <a:lvl1pPr marL="0" indent="0">
              <a:spcBef>
                <a:spcPts val="0"/>
              </a:spcBef>
              <a:buNone/>
              <a:defRPr/>
            </a:lvl1pPr>
          </a:lstStyle>
          <a:p>
            <a:pPr lvl="0"/>
            <a:r>
              <a:rPr lang="en-US" dirty="0" err="1"/>
              <a:t>Underoverskrift</a:t>
            </a:r>
            <a:endParaRPr lang="en-US" dirty="0"/>
          </a:p>
        </p:txBody>
      </p:sp>
      <p:sp>
        <p:nvSpPr>
          <p:cNvPr id="24" name="Subtitle 2">
            <a:extLst>
              <a:ext uri="{FF2B5EF4-FFF2-40B4-BE49-F238E27FC236}">
                <a16:creationId xmlns:a16="http://schemas.microsoft.com/office/drawing/2014/main" id="{502EFC6A-E5AE-4CDD-893A-8151185CCF90}"/>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2" name="Text Placeholder 8">
            <a:extLst>
              <a:ext uri="{FF2B5EF4-FFF2-40B4-BE49-F238E27FC236}">
                <a16:creationId xmlns:a16="http://schemas.microsoft.com/office/drawing/2014/main" id="{38E5FEA3-8D79-4D56-9664-2703F65E1EC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dirty="0"/>
              <a:t>Tittel</a:t>
            </a:r>
            <a:endParaRPr lang="en-US" dirty="0"/>
          </a:p>
        </p:txBody>
      </p:sp>
      <p:sp>
        <p:nvSpPr>
          <p:cNvPr id="23" name="Text Placeholder 8">
            <a:extLst>
              <a:ext uri="{FF2B5EF4-FFF2-40B4-BE49-F238E27FC236}">
                <a16:creationId xmlns:a16="http://schemas.microsoft.com/office/drawing/2014/main" id="{74BFEE26-19F8-420D-B230-46123EBE4C12}"/>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dirty="0"/>
              <a:t>Universitet</a:t>
            </a:r>
            <a:endParaRPr lang="en-US" dirty="0"/>
          </a:p>
        </p:txBody>
      </p:sp>
      <p:sp>
        <p:nvSpPr>
          <p:cNvPr id="21" name="Date Placeholder 3">
            <a:extLst>
              <a:ext uri="{FF2B5EF4-FFF2-40B4-BE49-F238E27FC236}">
                <a16:creationId xmlns:a16="http://schemas.microsoft.com/office/drawing/2014/main" id="{F7CD78E4-773D-43A0-AF45-F06FF64BD1C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510009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tekstbokser med ingress">
    <p:spTree>
      <p:nvGrpSpPr>
        <p:cNvPr id="1" name=""/>
        <p:cNvGrpSpPr/>
        <p:nvPr/>
      </p:nvGrpSpPr>
      <p:grpSpPr>
        <a:xfrm>
          <a:off x="0" y="0"/>
          <a:ext cx="0" cy="0"/>
          <a:chOff x="0" y="0"/>
          <a:chExt cx="0" cy="0"/>
        </a:xfrm>
      </p:grpSpPr>
      <p:sp>
        <p:nvSpPr>
          <p:cNvPr id="17" name="Footer Placeholder 4">
            <a:extLst>
              <a:ext uri="{FF2B5EF4-FFF2-40B4-BE49-F238E27FC236}">
                <a16:creationId xmlns:a16="http://schemas.microsoft.com/office/drawing/2014/main" id="{3EB74F5A-3F59-4167-9DC8-330443F3557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21" name="addin_colorbox" hidden="1">
            <a:extLst>
              <a:ext uri="{FF2B5EF4-FFF2-40B4-BE49-F238E27FC236}">
                <a16:creationId xmlns:a16="http://schemas.microsoft.com/office/drawing/2014/main" id="{85B29458-A561-422C-8B22-C9C8019F05AF}"/>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2" name="addin_title" hidden="1">
            <a:extLst>
              <a:ext uri="{FF2B5EF4-FFF2-40B4-BE49-F238E27FC236}">
                <a16:creationId xmlns:a16="http://schemas.microsoft.com/office/drawing/2014/main" id="{6DA48910-8F44-454E-B43A-1B5C4C20B24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3" name="addin_text" hidden="1">
            <a:extLst>
              <a:ext uri="{FF2B5EF4-FFF2-40B4-BE49-F238E27FC236}">
                <a16:creationId xmlns:a16="http://schemas.microsoft.com/office/drawing/2014/main" id="{36112E3C-28E7-406C-A89C-679F16136B2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4" name="addin_image" hidden="1">
            <a:extLst>
              <a:ext uri="{FF2B5EF4-FFF2-40B4-BE49-F238E27FC236}">
                <a16:creationId xmlns:a16="http://schemas.microsoft.com/office/drawing/2014/main" id="{6A60E72D-08B9-476D-AFC3-4789C7CAB3EA}"/>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5" name="addin_grouplist" hidden="1">
            <a:extLst>
              <a:ext uri="{FF2B5EF4-FFF2-40B4-BE49-F238E27FC236}">
                <a16:creationId xmlns:a16="http://schemas.microsoft.com/office/drawing/2014/main" id="{21C3A9AD-504F-4B89-8A17-FC25321E0370}"/>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6" name="addin_logo" hidden="1">
            <a:extLst>
              <a:ext uri="{FF2B5EF4-FFF2-40B4-BE49-F238E27FC236}">
                <a16:creationId xmlns:a16="http://schemas.microsoft.com/office/drawing/2014/main" id="{E4836D3F-D357-451D-AE6E-7EB69FA7FED5}"/>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7" name="addin_fillplaceholders" hidden="1">
            <a:extLst>
              <a:ext uri="{FF2B5EF4-FFF2-40B4-BE49-F238E27FC236}">
                <a16:creationId xmlns:a16="http://schemas.microsoft.com/office/drawing/2014/main" id="{0F33A6D9-8DA0-41B8-8049-5CD7B9C6A30E}"/>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8" name="addin_colorlist" hidden="1">
            <a:extLst>
              <a:ext uri="{FF2B5EF4-FFF2-40B4-BE49-F238E27FC236}">
                <a16:creationId xmlns:a16="http://schemas.microsoft.com/office/drawing/2014/main" id="{98539226-B5F3-4B78-ACC7-33FC0BA3232C}"/>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9" name="addin_background" hidden="1">
            <a:extLst>
              <a:ext uri="{FF2B5EF4-FFF2-40B4-BE49-F238E27FC236}">
                <a16:creationId xmlns:a16="http://schemas.microsoft.com/office/drawing/2014/main" id="{733187ED-462E-47AF-B84E-AD47047EA58C}"/>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20" name="Title 1">
            <a:extLst>
              <a:ext uri="{FF2B5EF4-FFF2-40B4-BE49-F238E27FC236}">
                <a16:creationId xmlns:a16="http://schemas.microsoft.com/office/drawing/2014/main" id="{69DB1BE3-558A-48DC-BDC0-99721DB83C28}"/>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14" name="Text Placeholder 21">
            <a:extLst>
              <a:ext uri="{FF2B5EF4-FFF2-40B4-BE49-F238E27FC236}">
                <a16:creationId xmlns:a16="http://schemas.microsoft.com/office/drawing/2014/main" id="{A53454CC-87E9-4EB8-A148-E8917C513AF2}"/>
              </a:ext>
            </a:extLst>
          </p:cNvPr>
          <p:cNvSpPr>
            <a:spLocks noGrp="1"/>
          </p:cNvSpPr>
          <p:nvPr>
            <p:ph type="body" sz="quarter" idx="28"/>
          </p:nvPr>
        </p:nvSpPr>
        <p:spPr>
          <a:xfrm>
            <a:off x="360043"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8" name="Text Placeholder 7">
            <a:extLst>
              <a:ext uri="{FF2B5EF4-FFF2-40B4-BE49-F238E27FC236}">
                <a16:creationId xmlns:a16="http://schemas.microsoft.com/office/drawing/2014/main" id="{D9B68EB7-26DD-44B0-B503-B133010AD6D9}"/>
              </a:ext>
            </a:extLst>
          </p:cNvPr>
          <p:cNvSpPr>
            <a:spLocks noGrp="1"/>
          </p:cNvSpPr>
          <p:nvPr>
            <p:ph type="body" sz="quarter" idx="29"/>
          </p:nvPr>
        </p:nvSpPr>
        <p:spPr>
          <a:xfrm>
            <a:off x="360043"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1">
            <a:extLst>
              <a:ext uri="{FF2B5EF4-FFF2-40B4-BE49-F238E27FC236}">
                <a16:creationId xmlns:a16="http://schemas.microsoft.com/office/drawing/2014/main" id="{57060C8D-FB51-4745-B5BA-28C1605AFCAA}"/>
              </a:ext>
            </a:extLst>
          </p:cNvPr>
          <p:cNvSpPr>
            <a:spLocks noGrp="1"/>
          </p:cNvSpPr>
          <p:nvPr>
            <p:ph sz="quarter" idx="38"/>
          </p:nvPr>
        </p:nvSpPr>
        <p:spPr>
          <a:xfrm>
            <a:off x="360043"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21">
            <a:extLst>
              <a:ext uri="{FF2B5EF4-FFF2-40B4-BE49-F238E27FC236}">
                <a16:creationId xmlns:a16="http://schemas.microsoft.com/office/drawing/2014/main" id="{04FE8AE5-898D-4838-B222-D9178BD54890}"/>
              </a:ext>
            </a:extLst>
          </p:cNvPr>
          <p:cNvSpPr>
            <a:spLocks noGrp="1"/>
          </p:cNvSpPr>
          <p:nvPr>
            <p:ph type="body" sz="quarter" idx="20"/>
          </p:nvPr>
        </p:nvSpPr>
        <p:spPr>
          <a:xfrm>
            <a:off x="4333839"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1" name="Text Placeholder 10">
            <a:extLst>
              <a:ext uri="{FF2B5EF4-FFF2-40B4-BE49-F238E27FC236}">
                <a16:creationId xmlns:a16="http://schemas.microsoft.com/office/drawing/2014/main" id="{23871769-9C00-4F59-9847-667CD9B433BA}"/>
              </a:ext>
            </a:extLst>
          </p:cNvPr>
          <p:cNvSpPr>
            <a:spLocks noGrp="1"/>
          </p:cNvSpPr>
          <p:nvPr>
            <p:ph type="body" sz="quarter" idx="32"/>
          </p:nvPr>
        </p:nvSpPr>
        <p:spPr>
          <a:xfrm>
            <a:off x="4333840"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89CBB1FA-9857-4CD5-A348-3131F0AEB2D9}"/>
              </a:ext>
            </a:extLst>
          </p:cNvPr>
          <p:cNvSpPr>
            <a:spLocks noGrp="1"/>
          </p:cNvSpPr>
          <p:nvPr>
            <p:ph sz="quarter" idx="39"/>
          </p:nvPr>
        </p:nvSpPr>
        <p:spPr>
          <a:xfrm>
            <a:off x="4333839"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21">
            <a:extLst>
              <a:ext uri="{FF2B5EF4-FFF2-40B4-BE49-F238E27FC236}">
                <a16:creationId xmlns:a16="http://schemas.microsoft.com/office/drawing/2014/main" id="{734C1ED4-971E-4006-9901-E3C5A2D1ADFA}"/>
              </a:ext>
            </a:extLst>
          </p:cNvPr>
          <p:cNvSpPr>
            <a:spLocks noGrp="1"/>
          </p:cNvSpPr>
          <p:nvPr>
            <p:ph type="body" sz="quarter" idx="18"/>
          </p:nvPr>
        </p:nvSpPr>
        <p:spPr>
          <a:xfrm>
            <a:off x="8287512"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2" name="Text Placeholder 11">
            <a:extLst>
              <a:ext uri="{FF2B5EF4-FFF2-40B4-BE49-F238E27FC236}">
                <a16:creationId xmlns:a16="http://schemas.microsoft.com/office/drawing/2014/main" id="{17F28ED8-40A8-43F5-9C35-FA0A7A4B7B0A}"/>
              </a:ext>
            </a:extLst>
          </p:cNvPr>
          <p:cNvSpPr>
            <a:spLocks noGrp="1"/>
          </p:cNvSpPr>
          <p:nvPr>
            <p:ph type="body" sz="quarter" idx="33"/>
          </p:nvPr>
        </p:nvSpPr>
        <p:spPr>
          <a:xfrm>
            <a:off x="8287512"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F835DB0-47DB-4C8D-91B7-06E75EAC9A45}"/>
              </a:ext>
            </a:extLst>
          </p:cNvPr>
          <p:cNvSpPr>
            <a:spLocks noGrp="1"/>
          </p:cNvSpPr>
          <p:nvPr>
            <p:ph sz="quarter" idx="40"/>
          </p:nvPr>
        </p:nvSpPr>
        <p:spPr>
          <a:xfrm>
            <a:off x="8284384"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0715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 bilder topp">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19" name="addin_colorbox" hidden="1">
            <a:extLst>
              <a:ext uri="{FF2B5EF4-FFF2-40B4-BE49-F238E27FC236}">
                <a16:creationId xmlns:a16="http://schemas.microsoft.com/office/drawing/2014/main" id="{8CF651E2-DD60-4E17-88DC-C480178AFF58}"/>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0" name="addin_title" hidden="1">
            <a:extLst>
              <a:ext uri="{FF2B5EF4-FFF2-40B4-BE49-F238E27FC236}">
                <a16:creationId xmlns:a16="http://schemas.microsoft.com/office/drawing/2014/main" id="{011245F7-98B6-4B20-8174-39F84E37606A}"/>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1" name="addin_text" hidden="1">
            <a:extLst>
              <a:ext uri="{FF2B5EF4-FFF2-40B4-BE49-F238E27FC236}">
                <a16:creationId xmlns:a16="http://schemas.microsoft.com/office/drawing/2014/main" id="{EF2396E3-07AF-47C0-BEC4-D981BDC140A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2" name="addin_image" hidden="1">
            <a:extLst>
              <a:ext uri="{FF2B5EF4-FFF2-40B4-BE49-F238E27FC236}">
                <a16:creationId xmlns:a16="http://schemas.microsoft.com/office/drawing/2014/main" id="{70F848C3-1BE5-4A26-AC5E-2192AC85CDF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5" name="addin_grouplist" hidden="1">
            <a:extLst>
              <a:ext uri="{FF2B5EF4-FFF2-40B4-BE49-F238E27FC236}">
                <a16:creationId xmlns:a16="http://schemas.microsoft.com/office/drawing/2014/main" id="{CCBBBF12-7B28-49C5-B8F6-E0FB7DE6EC0C}"/>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6" name="addin_logo" hidden="1">
            <a:extLst>
              <a:ext uri="{FF2B5EF4-FFF2-40B4-BE49-F238E27FC236}">
                <a16:creationId xmlns:a16="http://schemas.microsoft.com/office/drawing/2014/main" id="{353CF5D9-1BFC-418E-90A2-3300A6EAE3EE}"/>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7" name="addin_fillplaceholders" hidden="1">
            <a:extLst>
              <a:ext uri="{FF2B5EF4-FFF2-40B4-BE49-F238E27FC236}">
                <a16:creationId xmlns:a16="http://schemas.microsoft.com/office/drawing/2014/main" id="{30BAAD75-8F68-4A50-98F1-FAB2F09878E0}"/>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8" name="addin_colorlist" hidden="1">
            <a:extLst>
              <a:ext uri="{FF2B5EF4-FFF2-40B4-BE49-F238E27FC236}">
                <a16:creationId xmlns:a16="http://schemas.microsoft.com/office/drawing/2014/main" id="{9818083F-C741-41DF-96D3-CC32C9FA32A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9" name="addin_background" hidden="1">
            <a:extLst>
              <a:ext uri="{FF2B5EF4-FFF2-40B4-BE49-F238E27FC236}">
                <a16:creationId xmlns:a16="http://schemas.microsoft.com/office/drawing/2014/main" id="{55AE3439-8B84-48C9-BD26-13BD97C0EA24}"/>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18" name="Title 1">
            <a:extLst>
              <a:ext uri="{FF2B5EF4-FFF2-40B4-BE49-F238E27FC236}">
                <a16:creationId xmlns:a16="http://schemas.microsoft.com/office/drawing/2014/main" id="{15333E61-2FC3-40D9-82CA-9B321075AF5F}"/>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37" name="Picture Placeholder 4">
            <a:extLst>
              <a:ext uri="{FF2B5EF4-FFF2-40B4-BE49-F238E27FC236}">
                <a16:creationId xmlns:a16="http://schemas.microsoft.com/office/drawing/2014/main" id="{8DB62B9B-DA6F-4B28-8109-CB17B37FC575}"/>
              </a:ext>
            </a:extLst>
          </p:cNvPr>
          <p:cNvSpPr>
            <a:spLocks noGrp="1"/>
          </p:cNvSpPr>
          <p:nvPr>
            <p:ph type="pic" sz="quarter" idx="30"/>
          </p:nvPr>
        </p:nvSpPr>
        <p:spPr>
          <a:xfrm>
            <a:off x="360044" y="1085197"/>
            <a:ext cx="3576295" cy="1523583"/>
          </a:xfrm>
          <a:noFill/>
        </p:spPr>
        <p:txBody>
          <a:bodyPr/>
          <a:lstStyle>
            <a:lvl1pPr>
              <a:buNone/>
              <a:defRPr/>
            </a:lvl1pPr>
          </a:lstStyle>
          <a:p>
            <a:r>
              <a:rPr lang="en-US"/>
              <a:t>Click icon to add picture</a:t>
            </a:r>
            <a:endParaRPr lang="en-US" dirty="0"/>
          </a:p>
        </p:txBody>
      </p:sp>
      <p:sp>
        <p:nvSpPr>
          <p:cNvPr id="35" name="Text Placeholder 21">
            <a:extLst>
              <a:ext uri="{FF2B5EF4-FFF2-40B4-BE49-F238E27FC236}">
                <a16:creationId xmlns:a16="http://schemas.microsoft.com/office/drawing/2014/main" id="{D77A5E11-842C-4FB6-815C-DFB3ABB62700}"/>
              </a:ext>
            </a:extLst>
          </p:cNvPr>
          <p:cNvSpPr>
            <a:spLocks noGrp="1"/>
          </p:cNvSpPr>
          <p:nvPr>
            <p:ph type="body" sz="quarter" idx="28"/>
          </p:nvPr>
        </p:nvSpPr>
        <p:spPr>
          <a:xfrm>
            <a:off x="360044"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36" name="Content Placeholder 3">
            <a:extLst>
              <a:ext uri="{FF2B5EF4-FFF2-40B4-BE49-F238E27FC236}">
                <a16:creationId xmlns:a16="http://schemas.microsoft.com/office/drawing/2014/main" id="{608D3BA1-A495-4A81-AEDF-108083B425F7}"/>
              </a:ext>
            </a:extLst>
          </p:cNvPr>
          <p:cNvSpPr>
            <a:spLocks noGrp="1"/>
          </p:cNvSpPr>
          <p:nvPr>
            <p:ph sz="half" idx="29"/>
          </p:nvPr>
        </p:nvSpPr>
        <p:spPr>
          <a:xfrm>
            <a:off x="360044" y="3466045"/>
            <a:ext cx="3576295" cy="2202913"/>
          </a:xfrm>
          <a:effectLst>
            <a:outerShdw blurRad="50800" dist="50800" dir="5400000" algn="ctr" rotWithShape="0">
              <a:srgbClr val="010000">
                <a:alpha val="0"/>
              </a:srgbClr>
            </a:outerShdw>
          </a:effectLst>
        </p:spPr>
        <p:txBody>
          <a:bodyPr/>
          <a:lstStyle>
            <a:lvl1pPr>
              <a:defRPr sz="2400"/>
            </a:lvl1pPr>
            <a:lvl2pPr>
              <a:defRPr sz="2400"/>
            </a:lvl2pPr>
            <a:lvl3pPr>
              <a:defRPr sz="2400"/>
            </a:lvl3pPr>
            <a:lvl4pPr>
              <a:defRPr sz="2400"/>
            </a:lvl4pPr>
            <a:lvl5pPr>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34" name="Picture Placeholder 4">
            <a:extLst>
              <a:ext uri="{FF2B5EF4-FFF2-40B4-BE49-F238E27FC236}">
                <a16:creationId xmlns:a16="http://schemas.microsoft.com/office/drawing/2014/main" id="{8DBA5C73-7C13-4B90-AB3C-33800055D04C}"/>
              </a:ext>
            </a:extLst>
          </p:cNvPr>
          <p:cNvSpPr>
            <a:spLocks noGrp="1"/>
          </p:cNvSpPr>
          <p:nvPr>
            <p:ph type="pic" sz="quarter" idx="27"/>
          </p:nvPr>
        </p:nvSpPr>
        <p:spPr>
          <a:xfrm>
            <a:off x="4319317" y="1085197"/>
            <a:ext cx="3576295" cy="1523583"/>
          </a:xfrm>
          <a:noFill/>
        </p:spPr>
        <p:txBody>
          <a:bodyPr/>
          <a:lstStyle>
            <a:lvl1pPr>
              <a:buNone/>
              <a:defRPr/>
            </a:lvl1pPr>
          </a:lstStyle>
          <a:p>
            <a:r>
              <a:rPr lang="en-US"/>
              <a:t>Click icon to add picture</a:t>
            </a:r>
            <a:endParaRPr lang="en-US" dirty="0"/>
          </a:p>
        </p:txBody>
      </p:sp>
      <p:sp>
        <p:nvSpPr>
          <p:cNvPr id="32" name="Text Placeholder 21">
            <a:extLst>
              <a:ext uri="{FF2B5EF4-FFF2-40B4-BE49-F238E27FC236}">
                <a16:creationId xmlns:a16="http://schemas.microsoft.com/office/drawing/2014/main" id="{A5F10688-3BD3-4100-93E4-DF84C9CFDBE2}"/>
              </a:ext>
            </a:extLst>
          </p:cNvPr>
          <p:cNvSpPr>
            <a:spLocks noGrp="1"/>
          </p:cNvSpPr>
          <p:nvPr>
            <p:ph type="body" sz="quarter" idx="25"/>
          </p:nvPr>
        </p:nvSpPr>
        <p:spPr>
          <a:xfrm>
            <a:off x="4319317"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33" name="Content Placeholder 3">
            <a:extLst>
              <a:ext uri="{FF2B5EF4-FFF2-40B4-BE49-F238E27FC236}">
                <a16:creationId xmlns:a16="http://schemas.microsoft.com/office/drawing/2014/main" id="{3F640CBC-9652-48BE-BF08-FD238D950C8A}"/>
              </a:ext>
            </a:extLst>
          </p:cNvPr>
          <p:cNvSpPr>
            <a:spLocks noGrp="1"/>
          </p:cNvSpPr>
          <p:nvPr>
            <p:ph sz="half" idx="26"/>
          </p:nvPr>
        </p:nvSpPr>
        <p:spPr>
          <a:xfrm>
            <a:off x="4319318" y="3466046"/>
            <a:ext cx="3576295" cy="2202913"/>
          </a:xfrm>
          <a:effectLst>
            <a:outerShdw blurRad="50800" dist="50800" dir="5400000" algn="ctr" rotWithShape="0">
              <a:srgbClr val="010000">
                <a:alpha val="0"/>
              </a:srgbClr>
            </a:outerShdw>
          </a:effectLst>
        </p:spPr>
        <p:txBody>
          <a:bodyPr/>
          <a:lstStyle>
            <a:lvl1pPr>
              <a:defRPr sz="2400"/>
            </a:lvl1pPr>
            <a:lvl2pPr>
              <a:defRPr sz="2400"/>
            </a:lvl2pPr>
            <a:lvl3pPr>
              <a:defRPr sz="2400"/>
            </a:lvl3pPr>
            <a:lvl4pPr>
              <a:defRPr sz="2400"/>
            </a:lvl4pPr>
            <a:lvl5pPr>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4" name="Picture Placeholder 4">
            <a:extLst>
              <a:ext uri="{FF2B5EF4-FFF2-40B4-BE49-F238E27FC236}">
                <a16:creationId xmlns:a16="http://schemas.microsoft.com/office/drawing/2014/main" id="{A93925D5-5699-4BE0-AEE8-00634046ACBA}"/>
              </a:ext>
            </a:extLst>
          </p:cNvPr>
          <p:cNvSpPr>
            <a:spLocks noGrp="1"/>
          </p:cNvSpPr>
          <p:nvPr>
            <p:ph type="pic" sz="quarter" idx="24"/>
          </p:nvPr>
        </p:nvSpPr>
        <p:spPr>
          <a:xfrm>
            <a:off x="8255658" y="1085197"/>
            <a:ext cx="3576295" cy="1523583"/>
          </a:xfrm>
          <a:noFill/>
        </p:spPr>
        <p:txBody>
          <a:bodyPr/>
          <a:lstStyle>
            <a:lvl1pPr>
              <a:buNone/>
              <a:defRPr/>
            </a:lvl1pPr>
          </a:lstStyle>
          <a:p>
            <a:r>
              <a:rPr lang="en-US"/>
              <a:t>Click icon to add picture</a:t>
            </a:r>
            <a:endParaRPr lang="en-US" dirty="0"/>
          </a:p>
        </p:txBody>
      </p:sp>
      <p:sp>
        <p:nvSpPr>
          <p:cNvPr id="23" name="Text Placeholder 21">
            <a:extLst>
              <a:ext uri="{FF2B5EF4-FFF2-40B4-BE49-F238E27FC236}">
                <a16:creationId xmlns:a16="http://schemas.microsoft.com/office/drawing/2014/main" id="{7F0F2B16-0190-4211-A226-C7673C0595F2}"/>
              </a:ext>
            </a:extLst>
          </p:cNvPr>
          <p:cNvSpPr>
            <a:spLocks noGrp="1"/>
          </p:cNvSpPr>
          <p:nvPr>
            <p:ph type="body" sz="quarter" idx="18"/>
          </p:nvPr>
        </p:nvSpPr>
        <p:spPr>
          <a:xfrm>
            <a:off x="8255658"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8255659" y="3466046"/>
            <a:ext cx="3576295" cy="2202913"/>
          </a:xfrm>
          <a:effectLst>
            <a:outerShdw blurRad="50800" dist="50800" dir="5400000" algn="ctr" rotWithShape="0">
              <a:srgbClr val="010000">
                <a:alpha val="0"/>
              </a:srgbClr>
            </a:outerShdw>
          </a:effectLst>
        </p:spPr>
        <p:txBody>
          <a:bodyPr/>
          <a:lstStyle>
            <a:lvl1pPr>
              <a:defRPr sz="2400"/>
            </a:lvl1pPr>
            <a:lvl2pPr>
              <a:defRPr sz="2400"/>
            </a:lvl2pPr>
            <a:lvl3pPr>
              <a:defRPr sz="2400"/>
            </a:lvl3pPr>
            <a:lvl4pPr>
              <a:defRPr sz="2400"/>
            </a:lvl4pPr>
            <a:lvl5pPr>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16" name="Footer Placeholder 4">
            <a:extLst>
              <a:ext uri="{FF2B5EF4-FFF2-40B4-BE49-F238E27FC236}">
                <a16:creationId xmlns:a16="http://schemas.microsoft.com/office/drawing/2014/main" id="{536D8A58-B677-4BBF-8564-3532CB713FA1}"/>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Tree>
    <p:extLst>
      <p:ext uri="{BB962C8B-B14F-4D97-AF65-F5344CB8AC3E}">
        <p14:creationId xmlns:p14="http://schemas.microsoft.com/office/powerpoint/2010/main" val="2818459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e tekstbokser">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AE5EE307-16A7-4BB4-826C-FE03F2BC5A6B}"/>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18" name="addin_colorbox" hidden="1">
            <a:extLst>
              <a:ext uri="{FF2B5EF4-FFF2-40B4-BE49-F238E27FC236}">
                <a16:creationId xmlns:a16="http://schemas.microsoft.com/office/drawing/2014/main" id="{68D8861A-56FC-49BC-BC70-59F04372E49F}"/>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9" name="addin_title" hidden="1">
            <a:extLst>
              <a:ext uri="{FF2B5EF4-FFF2-40B4-BE49-F238E27FC236}">
                <a16:creationId xmlns:a16="http://schemas.microsoft.com/office/drawing/2014/main" id="{3435CB16-27EC-4FA8-AFCE-C153EAACC1A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0" name="addin_text" hidden="1">
            <a:extLst>
              <a:ext uri="{FF2B5EF4-FFF2-40B4-BE49-F238E27FC236}">
                <a16:creationId xmlns:a16="http://schemas.microsoft.com/office/drawing/2014/main" id="{EAA5BB91-F0F7-40F1-B570-8C015BFB6B14}"/>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1" name="addin_image" hidden="1">
            <a:extLst>
              <a:ext uri="{FF2B5EF4-FFF2-40B4-BE49-F238E27FC236}">
                <a16:creationId xmlns:a16="http://schemas.microsoft.com/office/drawing/2014/main" id="{314857CC-CD3A-4093-9A62-A81D04F21733}"/>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2" name="addin_grouplist" hidden="1">
            <a:extLst>
              <a:ext uri="{FF2B5EF4-FFF2-40B4-BE49-F238E27FC236}">
                <a16:creationId xmlns:a16="http://schemas.microsoft.com/office/drawing/2014/main" id="{CD991C7D-082B-4C2A-9D04-5C93FD4BFAF9}"/>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6" name="addin_logo" hidden="1">
            <a:extLst>
              <a:ext uri="{FF2B5EF4-FFF2-40B4-BE49-F238E27FC236}">
                <a16:creationId xmlns:a16="http://schemas.microsoft.com/office/drawing/2014/main" id="{CDE1D328-C358-480F-B3D9-0D7F90E1FCD9}"/>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7" name="addin_fillplaceholders" hidden="1">
            <a:extLst>
              <a:ext uri="{FF2B5EF4-FFF2-40B4-BE49-F238E27FC236}">
                <a16:creationId xmlns:a16="http://schemas.microsoft.com/office/drawing/2014/main" id="{F6A83423-DC11-43BA-B76B-FDF05773D562}"/>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8" name="addin_colorlist" hidden="1">
            <a:extLst>
              <a:ext uri="{FF2B5EF4-FFF2-40B4-BE49-F238E27FC236}">
                <a16:creationId xmlns:a16="http://schemas.microsoft.com/office/drawing/2014/main" id="{6A73BA5A-B3F5-4DE9-BB13-AF73702D706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9" name="addin_background" hidden="1">
            <a:extLst>
              <a:ext uri="{FF2B5EF4-FFF2-40B4-BE49-F238E27FC236}">
                <a16:creationId xmlns:a16="http://schemas.microsoft.com/office/drawing/2014/main" id="{9FE72A3E-01F8-412E-8E98-2BDAA4A674B4}"/>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23" name="Title 1">
            <a:extLst>
              <a:ext uri="{FF2B5EF4-FFF2-40B4-BE49-F238E27FC236}">
                <a16:creationId xmlns:a16="http://schemas.microsoft.com/office/drawing/2014/main" id="{58AF55B9-1670-44D0-B63B-7F29554D4D19}"/>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24" name="Subtitle 2">
            <a:extLst>
              <a:ext uri="{FF2B5EF4-FFF2-40B4-BE49-F238E27FC236}">
                <a16:creationId xmlns:a16="http://schemas.microsoft.com/office/drawing/2014/main" id="{91211FBE-673D-4273-A607-B348AAB51CAD}"/>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46" name="Text Placeholder 21">
            <a:extLst>
              <a:ext uri="{FF2B5EF4-FFF2-40B4-BE49-F238E27FC236}">
                <a16:creationId xmlns:a16="http://schemas.microsoft.com/office/drawing/2014/main" id="{B72D2E40-18A8-4D11-A79B-F130A143E05C}"/>
              </a:ext>
            </a:extLst>
          </p:cNvPr>
          <p:cNvSpPr>
            <a:spLocks noGrp="1"/>
          </p:cNvSpPr>
          <p:nvPr>
            <p:ph type="body" sz="quarter" idx="30"/>
          </p:nvPr>
        </p:nvSpPr>
        <p:spPr>
          <a:xfrm>
            <a:off x="360043"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45" name="Content Placeholder 3">
            <a:extLst>
              <a:ext uri="{FF2B5EF4-FFF2-40B4-BE49-F238E27FC236}">
                <a16:creationId xmlns:a16="http://schemas.microsoft.com/office/drawing/2014/main" id="{FBF46E5C-C7CD-4024-B778-D17BB07C10CB}"/>
              </a:ext>
            </a:extLst>
          </p:cNvPr>
          <p:cNvSpPr>
            <a:spLocks noGrp="1"/>
          </p:cNvSpPr>
          <p:nvPr>
            <p:ph sz="half" idx="29"/>
          </p:nvPr>
        </p:nvSpPr>
        <p:spPr>
          <a:xfrm>
            <a:off x="360043"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44" name="Text Placeholder 21">
            <a:extLst>
              <a:ext uri="{FF2B5EF4-FFF2-40B4-BE49-F238E27FC236}">
                <a16:creationId xmlns:a16="http://schemas.microsoft.com/office/drawing/2014/main" id="{3E2AF5D0-334B-4117-BADC-AC9D08C21C55}"/>
              </a:ext>
            </a:extLst>
          </p:cNvPr>
          <p:cNvSpPr>
            <a:spLocks noGrp="1"/>
          </p:cNvSpPr>
          <p:nvPr>
            <p:ph type="body" sz="quarter" idx="28"/>
          </p:nvPr>
        </p:nvSpPr>
        <p:spPr>
          <a:xfrm>
            <a:off x="3303805"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43" name="Content Placeholder 3">
            <a:extLst>
              <a:ext uri="{FF2B5EF4-FFF2-40B4-BE49-F238E27FC236}">
                <a16:creationId xmlns:a16="http://schemas.microsoft.com/office/drawing/2014/main" id="{542EDCC5-87FC-4341-AA76-9AE955848C54}"/>
              </a:ext>
            </a:extLst>
          </p:cNvPr>
          <p:cNvSpPr>
            <a:spLocks noGrp="1"/>
          </p:cNvSpPr>
          <p:nvPr>
            <p:ph sz="half" idx="27"/>
          </p:nvPr>
        </p:nvSpPr>
        <p:spPr>
          <a:xfrm>
            <a:off x="3303805"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42" name="Text Placeholder 21">
            <a:extLst>
              <a:ext uri="{FF2B5EF4-FFF2-40B4-BE49-F238E27FC236}">
                <a16:creationId xmlns:a16="http://schemas.microsoft.com/office/drawing/2014/main" id="{B6D298D6-0193-4F36-B987-5B03BFD64A79}"/>
              </a:ext>
            </a:extLst>
          </p:cNvPr>
          <p:cNvSpPr>
            <a:spLocks noGrp="1"/>
          </p:cNvSpPr>
          <p:nvPr>
            <p:ph type="body" sz="quarter" idx="26"/>
          </p:nvPr>
        </p:nvSpPr>
        <p:spPr>
          <a:xfrm>
            <a:off x="6205961"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41" name="Content Placeholder 3">
            <a:extLst>
              <a:ext uri="{FF2B5EF4-FFF2-40B4-BE49-F238E27FC236}">
                <a16:creationId xmlns:a16="http://schemas.microsoft.com/office/drawing/2014/main" id="{E25FBBCD-FAB3-496C-9023-BEA9649A7EA4}"/>
              </a:ext>
            </a:extLst>
          </p:cNvPr>
          <p:cNvSpPr>
            <a:spLocks noGrp="1"/>
          </p:cNvSpPr>
          <p:nvPr>
            <p:ph sz="half" idx="25"/>
          </p:nvPr>
        </p:nvSpPr>
        <p:spPr>
          <a:xfrm>
            <a:off x="6205961"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5" name="Text Placeholder 21">
            <a:extLst>
              <a:ext uri="{FF2B5EF4-FFF2-40B4-BE49-F238E27FC236}">
                <a16:creationId xmlns:a16="http://schemas.microsoft.com/office/drawing/2014/main" id="{84EBD52D-9372-4482-9683-865699B9658F}"/>
              </a:ext>
            </a:extLst>
          </p:cNvPr>
          <p:cNvSpPr>
            <a:spLocks noGrp="1"/>
          </p:cNvSpPr>
          <p:nvPr>
            <p:ph type="body" sz="quarter" idx="24"/>
          </p:nvPr>
        </p:nvSpPr>
        <p:spPr>
          <a:xfrm>
            <a:off x="9108118"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108117"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Tree>
    <p:extLst>
      <p:ext uri="{BB962C8B-B14F-4D97-AF65-F5344CB8AC3E}">
        <p14:creationId xmlns:p14="http://schemas.microsoft.com/office/powerpoint/2010/main" val="1589110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re bilder topp">
    <p:spTree>
      <p:nvGrpSpPr>
        <p:cNvPr id="1" name=""/>
        <p:cNvGrpSpPr/>
        <p:nvPr/>
      </p:nvGrpSpPr>
      <p:grpSpPr>
        <a:xfrm>
          <a:off x="0" y="0"/>
          <a:ext cx="0" cy="0"/>
          <a:chOff x="0" y="0"/>
          <a:chExt cx="0" cy="0"/>
        </a:xfrm>
      </p:grpSpPr>
      <p:sp>
        <p:nvSpPr>
          <p:cNvPr id="19" name="Footer Placeholder 4">
            <a:extLst>
              <a:ext uri="{FF2B5EF4-FFF2-40B4-BE49-F238E27FC236}">
                <a16:creationId xmlns:a16="http://schemas.microsoft.com/office/drawing/2014/main" id="{9C3F215E-98D7-4E75-AF2C-6DC421F9F514}"/>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24" name="addin_colorbox" hidden="1">
            <a:extLst>
              <a:ext uri="{FF2B5EF4-FFF2-40B4-BE49-F238E27FC236}">
                <a16:creationId xmlns:a16="http://schemas.microsoft.com/office/drawing/2014/main" id="{CCB23F58-B073-414A-9542-826ED845D63A}"/>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31" name="addin_title" hidden="1">
            <a:extLst>
              <a:ext uri="{FF2B5EF4-FFF2-40B4-BE49-F238E27FC236}">
                <a16:creationId xmlns:a16="http://schemas.microsoft.com/office/drawing/2014/main" id="{E0B8CF1B-2796-41B4-98A5-9AA3E93611FE}"/>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32" name="addin_text" hidden="1">
            <a:extLst>
              <a:ext uri="{FF2B5EF4-FFF2-40B4-BE49-F238E27FC236}">
                <a16:creationId xmlns:a16="http://schemas.microsoft.com/office/drawing/2014/main" id="{F306296F-A7F1-41BF-B943-C7D7FA147811}"/>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33" name="addin_image" hidden="1">
            <a:extLst>
              <a:ext uri="{FF2B5EF4-FFF2-40B4-BE49-F238E27FC236}">
                <a16:creationId xmlns:a16="http://schemas.microsoft.com/office/drawing/2014/main" id="{C5CBAE70-7714-47C3-82CB-B11634DACAEB}"/>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4" name="addin_grouplist" hidden="1">
            <a:extLst>
              <a:ext uri="{FF2B5EF4-FFF2-40B4-BE49-F238E27FC236}">
                <a16:creationId xmlns:a16="http://schemas.microsoft.com/office/drawing/2014/main" id="{99881E91-E858-4E37-8704-3C1818D3175A}"/>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35" name="addin_logo" hidden="1">
            <a:extLst>
              <a:ext uri="{FF2B5EF4-FFF2-40B4-BE49-F238E27FC236}">
                <a16:creationId xmlns:a16="http://schemas.microsoft.com/office/drawing/2014/main" id="{D574164F-9CA4-4A10-8C31-D4E2B17D20C6}"/>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6" name="addin_fillplaceholders" hidden="1">
            <a:extLst>
              <a:ext uri="{FF2B5EF4-FFF2-40B4-BE49-F238E27FC236}">
                <a16:creationId xmlns:a16="http://schemas.microsoft.com/office/drawing/2014/main" id="{36B7DCBD-44E1-493E-85B0-E828E93D937C}"/>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37" name="addin_colorlist" hidden="1">
            <a:extLst>
              <a:ext uri="{FF2B5EF4-FFF2-40B4-BE49-F238E27FC236}">
                <a16:creationId xmlns:a16="http://schemas.microsoft.com/office/drawing/2014/main" id="{E563F0D4-11F4-42DD-9931-F4F51432C39A}"/>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38" name="addin_background" hidden="1">
            <a:extLst>
              <a:ext uri="{FF2B5EF4-FFF2-40B4-BE49-F238E27FC236}">
                <a16:creationId xmlns:a16="http://schemas.microsoft.com/office/drawing/2014/main" id="{6A47E99E-21A0-4BFE-92CC-423622BC33AB}"/>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23" name="Title 1">
            <a:extLst>
              <a:ext uri="{FF2B5EF4-FFF2-40B4-BE49-F238E27FC236}">
                <a16:creationId xmlns:a16="http://schemas.microsoft.com/office/drawing/2014/main" id="{EF847B60-F309-4884-9832-357BAAD65810}"/>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21" name="Picture Placeholder 4">
            <a:extLst>
              <a:ext uri="{FF2B5EF4-FFF2-40B4-BE49-F238E27FC236}">
                <a16:creationId xmlns:a16="http://schemas.microsoft.com/office/drawing/2014/main" id="{DC80BDF2-BFAE-4432-9B71-EC93BBDB2643}"/>
              </a:ext>
            </a:extLst>
          </p:cNvPr>
          <p:cNvSpPr>
            <a:spLocks noGrp="1"/>
          </p:cNvSpPr>
          <p:nvPr>
            <p:ph type="pic" sz="quarter" idx="23"/>
          </p:nvPr>
        </p:nvSpPr>
        <p:spPr>
          <a:xfrm>
            <a:off x="360043" y="1081366"/>
            <a:ext cx="2736980" cy="1523583"/>
          </a:xfrm>
          <a:noFill/>
        </p:spPr>
        <p:txBody>
          <a:bodyPr/>
          <a:lstStyle>
            <a:lvl1pPr>
              <a:buNone/>
              <a:defRPr/>
            </a:lvl1pPr>
          </a:lstStyle>
          <a:p>
            <a:r>
              <a:rPr lang="en-US"/>
              <a:t>Click icon to add picture</a:t>
            </a:r>
            <a:endParaRPr lang="en-US" dirty="0"/>
          </a:p>
        </p:txBody>
      </p:sp>
      <p:sp>
        <p:nvSpPr>
          <p:cNvPr id="16" name="Subtitle 2">
            <a:extLst>
              <a:ext uri="{FF2B5EF4-FFF2-40B4-BE49-F238E27FC236}">
                <a16:creationId xmlns:a16="http://schemas.microsoft.com/office/drawing/2014/main" id="{11FE7522-682F-43A2-922B-D0B51A4624B9}"/>
              </a:ext>
            </a:extLst>
          </p:cNvPr>
          <p:cNvSpPr>
            <a:spLocks noGrp="1"/>
          </p:cNvSpPr>
          <p:nvPr>
            <p:ph type="subTitle" idx="13"/>
          </p:nvPr>
        </p:nvSpPr>
        <p:spPr>
          <a:xfrm>
            <a:off x="360043" y="2790811"/>
            <a:ext cx="2736980" cy="318644"/>
          </a:xfrm>
        </p:spPr>
        <p:txBody>
          <a:bodyPr anchor="t"/>
          <a:lstStyle>
            <a:lvl1pPr marL="0" indent="0" algn="l">
              <a:buNone/>
              <a:defRPr sz="15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30" name="Content Placeholder 3">
            <a:extLst>
              <a:ext uri="{FF2B5EF4-FFF2-40B4-BE49-F238E27FC236}">
                <a16:creationId xmlns:a16="http://schemas.microsoft.com/office/drawing/2014/main" id="{480D74DD-4A50-49DD-9306-A23A22079643}"/>
              </a:ext>
            </a:extLst>
          </p:cNvPr>
          <p:cNvSpPr>
            <a:spLocks noGrp="1"/>
          </p:cNvSpPr>
          <p:nvPr>
            <p:ph sz="half" idx="30"/>
          </p:nvPr>
        </p:nvSpPr>
        <p:spPr>
          <a:xfrm>
            <a:off x="360043" y="3292760"/>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5" name="Picture Placeholder 4">
            <a:extLst>
              <a:ext uri="{FF2B5EF4-FFF2-40B4-BE49-F238E27FC236}">
                <a16:creationId xmlns:a16="http://schemas.microsoft.com/office/drawing/2014/main" id="{E388075E-3AFC-4298-92EB-455858EE4D00}"/>
              </a:ext>
            </a:extLst>
          </p:cNvPr>
          <p:cNvSpPr>
            <a:spLocks noGrp="1"/>
          </p:cNvSpPr>
          <p:nvPr>
            <p:ph type="pic" sz="quarter" idx="22"/>
          </p:nvPr>
        </p:nvSpPr>
        <p:spPr>
          <a:xfrm>
            <a:off x="3286576" y="1081366"/>
            <a:ext cx="2736980" cy="1523583"/>
          </a:xfrm>
          <a:noFill/>
        </p:spPr>
        <p:txBody>
          <a:bodyPr/>
          <a:lstStyle>
            <a:lvl1pPr>
              <a:buNone/>
              <a:defRPr/>
            </a:lvl1pPr>
          </a:lstStyle>
          <a:p>
            <a:r>
              <a:rPr lang="en-US"/>
              <a:t>Click icon to add picture</a:t>
            </a:r>
            <a:endParaRPr lang="en-US" dirty="0"/>
          </a:p>
        </p:txBody>
      </p:sp>
      <p:sp>
        <p:nvSpPr>
          <p:cNvPr id="22" name="Text Placeholder 21">
            <a:extLst>
              <a:ext uri="{FF2B5EF4-FFF2-40B4-BE49-F238E27FC236}">
                <a16:creationId xmlns:a16="http://schemas.microsoft.com/office/drawing/2014/main" id="{C5EE1A38-0897-4573-99F1-2AAFFB9267F8}"/>
              </a:ext>
            </a:extLst>
          </p:cNvPr>
          <p:cNvSpPr>
            <a:spLocks noGrp="1"/>
          </p:cNvSpPr>
          <p:nvPr>
            <p:ph type="body" sz="quarter" idx="17"/>
          </p:nvPr>
        </p:nvSpPr>
        <p:spPr>
          <a:xfrm>
            <a:off x="3286576" y="2790811"/>
            <a:ext cx="2736980" cy="318644"/>
          </a:xfrm>
        </p:spPr>
        <p:txBody>
          <a:bodyPr anchor="t"/>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29" name="Content Placeholder 3">
            <a:extLst>
              <a:ext uri="{FF2B5EF4-FFF2-40B4-BE49-F238E27FC236}">
                <a16:creationId xmlns:a16="http://schemas.microsoft.com/office/drawing/2014/main" id="{71E44F0B-F496-4E85-AC77-361685F3DAE7}"/>
              </a:ext>
            </a:extLst>
          </p:cNvPr>
          <p:cNvSpPr>
            <a:spLocks noGrp="1"/>
          </p:cNvSpPr>
          <p:nvPr>
            <p:ph sz="half" idx="29"/>
          </p:nvPr>
        </p:nvSpPr>
        <p:spPr>
          <a:xfrm>
            <a:off x="3286576" y="3292761"/>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5" name="Picture Placeholder 4">
            <a:extLst>
              <a:ext uri="{FF2B5EF4-FFF2-40B4-BE49-F238E27FC236}">
                <a16:creationId xmlns:a16="http://schemas.microsoft.com/office/drawing/2014/main" id="{3D1BDEE6-8393-45A2-903D-6459074B303C}"/>
              </a:ext>
            </a:extLst>
          </p:cNvPr>
          <p:cNvSpPr>
            <a:spLocks noGrp="1"/>
          </p:cNvSpPr>
          <p:nvPr>
            <p:ph type="pic" sz="quarter" idx="25"/>
          </p:nvPr>
        </p:nvSpPr>
        <p:spPr>
          <a:xfrm>
            <a:off x="6192987" y="1081366"/>
            <a:ext cx="2736980" cy="1523583"/>
          </a:xfrm>
          <a:noFill/>
        </p:spPr>
        <p:txBody>
          <a:bodyPr/>
          <a:lstStyle>
            <a:lvl1pPr>
              <a:buNone/>
              <a:defRPr/>
            </a:lvl1pPr>
          </a:lstStyle>
          <a:p>
            <a:r>
              <a:rPr lang="en-US"/>
              <a:t>Click icon to add picture</a:t>
            </a:r>
            <a:endParaRPr lang="en-US" dirty="0"/>
          </a:p>
        </p:txBody>
      </p:sp>
      <p:sp>
        <p:nvSpPr>
          <p:cNvPr id="20" name="Text Placeholder 21">
            <a:extLst>
              <a:ext uri="{FF2B5EF4-FFF2-40B4-BE49-F238E27FC236}">
                <a16:creationId xmlns:a16="http://schemas.microsoft.com/office/drawing/2014/main" id="{2D7B525A-A39D-4409-889F-3E50319F94F3}"/>
              </a:ext>
            </a:extLst>
          </p:cNvPr>
          <p:cNvSpPr>
            <a:spLocks noGrp="1"/>
          </p:cNvSpPr>
          <p:nvPr>
            <p:ph type="body" sz="quarter" idx="24"/>
          </p:nvPr>
        </p:nvSpPr>
        <p:spPr>
          <a:xfrm>
            <a:off x="6192987" y="2790811"/>
            <a:ext cx="2736980" cy="318644"/>
          </a:xfrm>
        </p:spPr>
        <p:txBody>
          <a:bodyPr anchor="t"/>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28" name="Content Placeholder 3">
            <a:extLst>
              <a:ext uri="{FF2B5EF4-FFF2-40B4-BE49-F238E27FC236}">
                <a16:creationId xmlns:a16="http://schemas.microsoft.com/office/drawing/2014/main" id="{A3C6FFF7-1BD6-4C2E-949A-7AEAD2340CC4}"/>
              </a:ext>
            </a:extLst>
          </p:cNvPr>
          <p:cNvSpPr>
            <a:spLocks noGrp="1"/>
          </p:cNvSpPr>
          <p:nvPr>
            <p:ph sz="half" idx="28"/>
          </p:nvPr>
        </p:nvSpPr>
        <p:spPr>
          <a:xfrm>
            <a:off x="6192987" y="3292761"/>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9094974" y="1081366"/>
            <a:ext cx="2736980" cy="1523583"/>
          </a:xfrm>
          <a:noFill/>
        </p:spPr>
        <p:txBody>
          <a:bodyPr/>
          <a:lstStyle>
            <a:lvl1pPr>
              <a:buNone/>
              <a:defRPr/>
            </a:lvl1pPr>
          </a:lstStyle>
          <a:p>
            <a:r>
              <a:rPr lang="en-US"/>
              <a:t>Click icon to add picture</a:t>
            </a:r>
            <a:endParaRPr lang="en-US" dirty="0"/>
          </a:p>
        </p:txBody>
      </p:sp>
      <p:sp>
        <p:nvSpPr>
          <p:cNvPr id="26" name="Text Placeholder 21">
            <a:extLst>
              <a:ext uri="{FF2B5EF4-FFF2-40B4-BE49-F238E27FC236}">
                <a16:creationId xmlns:a16="http://schemas.microsoft.com/office/drawing/2014/main" id="{22AA6F0B-4FE7-4E1E-A833-9372AA448897}"/>
              </a:ext>
            </a:extLst>
          </p:cNvPr>
          <p:cNvSpPr>
            <a:spLocks noGrp="1"/>
          </p:cNvSpPr>
          <p:nvPr>
            <p:ph type="body" sz="quarter" idx="26"/>
          </p:nvPr>
        </p:nvSpPr>
        <p:spPr>
          <a:xfrm>
            <a:off x="9094974" y="2790811"/>
            <a:ext cx="2716858" cy="318644"/>
          </a:xfrm>
        </p:spPr>
        <p:txBody>
          <a:bodyPr anchor="t"/>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094974" y="3292761"/>
            <a:ext cx="2736980" cy="2376197"/>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Tree>
    <p:extLst>
      <p:ext uri="{BB962C8B-B14F-4D97-AF65-F5344CB8AC3E}">
        <p14:creationId xmlns:p14="http://schemas.microsoft.com/office/powerpoint/2010/main" val="1028994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 bilder ">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E78C22F4-77A5-4B84-BD5E-2A59A32FB50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8" name="Slide Number Placeholder 17">
            <a:extLst>
              <a:ext uri="{FF2B5EF4-FFF2-40B4-BE49-F238E27FC236}">
                <a16:creationId xmlns:a16="http://schemas.microsoft.com/office/drawing/2014/main" id="{FAE41322-259C-45E1-8EBA-CD9AEBC31A7F}"/>
              </a:ext>
            </a:extLst>
          </p:cNvPr>
          <p:cNvSpPr>
            <a:spLocks noGrp="1"/>
          </p:cNvSpPr>
          <p:nvPr>
            <p:ph type="sldNum" sz="quarter" idx="19"/>
          </p:nvPr>
        </p:nvSpPr>
        <p:spPr/>
        <p:txBody>
          <a:bodyPr/>
          <a:lstStyle/>
          <a:p>
            <a:r>
              <a:rPr lang="en-US"/>
              <a:t>Side </a:t>
            </a:r>
            <a:fld id="{5251F420-7306-4E7C-A79E-F31A38F7D392}" type="slidenum">
              <a:rPr lang="en-US" smtClean="0"/>
              <a:pPr/>
              <a:t>‹#›</a:t>
            </a:fld>
            <a:endParaRPr lang="en-US" dirty="0"/>
          </a:p>
        </p:txBody>
      </p:sp>
      <p:sp>
        <p:nvSpPr>
          <p:cNvPr id="11" name="Title 1">
            <a:extLst>
              <a:ext uri="{FF2B5EF4-FFF2-40B4-BE49-F238E27FC236}">
                <a16:creationId xmlns:a16="http://schemas.microsoft.com/office/drawing/2014/main" id="{84C2A117-22FA-459F-976D-25DB69F1580C}"/>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12" name="Subtitle 2">
            <a:extLst>
              <a:ext uri="{FF2B5EF4-FFF2-40B4-BE49-F238E27FC236}">
                <a16:creationId xmlns:a16="http://schemas.microsoft.com/office/drawing/2014/main" id="{547B788B-9E9A-45A9-B357-364F5972A249}"/>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2" name="Picture Placeholder 1">
            <a:extLst>
              <a:ext uri="{FF2B5EF4-FFF2-40B4-BE49-F238E27FC236}">
                <a16:creationId xmlns:a16="http://schemas.microsoft.com/office/drawing/2014/main" id="{D0001077-9CBF-4E3B-BC21-E948C160E969}"/>
              </a:ext>
            </a:extLst>
          </p:cNvPr>
          <p:cNvSpPr>
            <a:spLocks noGrp="1"/>
          </p:cNvSpPr>
          <p:nvPr>
            <p:ph type="pic" sz="quarter" idx="20"/>
          </p:nvPr>
        </p:nvSpPr>
        <p:spPr>
          <a:xfrm>
            <a:off x="360044" y="1757497"/>
            <a:ext cx="5611759" cy="3920059"/>
          </a:xfrm>
          <a:prstGeom prst="rect">
            <a:avLst/>
          </a:prstGeom>
          <a:noFill/>
        </p:spPr>
        <p:txBody>
          <a:bodyPr lIns="0" tIns="0" rIns="0" bIns="0"/>
          <a:lstStyle>
            <a:lvl1pPr>
              <a:buNone/>
              <a:defRPr/>
            </a:lvl1pPr>
          </a:lstStyle>
          <a:p>
            <a:r>
              <a:rPr lang="en-US"/>
              <a:t>Click icon to add picture</a:t>
            </a:r>
            <a:endParaRPr lang="en-US" dirty="0"/>
          </a:p>
        </p:txBody>
      </p:sp>
      <p:sp>
        <p:nvSpPr>
          <p:cNvPr id="13" name="Text Placeholder 12">
            <a:extLst>
              <a:ext uri="{FF2B5EF4-FFF2-40B4-BE49-F238E27FC236}">
                <a16:creationId xmlns:a16="http://schemas.microsoft.com/office/drawing/2014/main" id="{D41D3FFA-A749-48E7-93B6-E3608A598DAF}"/>
              </a:ext>
            </a:extLst>
          </p:cNvPr>
          <p:cNvSpPr>
            <a:spLocks noGrp="1"/>
          </p:cNvSpPr>
          <p:nvPr>
            <p:ph type="body" sz="quarter" idx="15" hasCustomPrompt="1"/>
          </p:nvPr>
        </p:nvSpPr>
        <p:spPr>
          <a:xfrm>
            <a:off x="360045" y="5875993"/>
            <a:ext cx="5611759"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3" name="Picture Placeholder 2">
            <a:extLst>
              <a:ext uri="{FF2B5EF4-FFF2-40B4-BE49-F238E27FC236}">
                <a16:creationId xmlns:a16="http://schemas.microsoft.com/office/drawing/2014/main" id="{BB89F89F-F92D-4257-8097-9A576478EB56}"/>
              </a:ext>
            </a:extLst>
          </p:cNvPr>
          <p:cNvSpPr>
            <a:spLocks noGrp="1"/>
          </p:cNvSpPr>
          <p:nvPr>
            <p:ph type="pic" sz="quarter" idx="21"/>
          </p:nvPr>
        </p:nvSpPr>
        <p:spPr>
          <a:xfrm>
            <a:off x="6220199" y="1757497"/>
            <a:ext cx="5611759" cy="3920059"/>
          </a:xfrm>
          <a:prstGeom prst="rect">
            <a:avLst/>
          </a:prstGeom>
          <a:noFill/>
        </p:spPr>
        <p:txBody>
          <a:bodyPr lIns="0" tIns="0" rIns="0" bIns="0"/>
          <a:lstStyle>
            <a:lvl1pPr>
              <a:buNone/>
              <a:defRPr/>
            </a:lvl1pPr>
          </a:lstStyle>
          <a:p>
            <a:r>
              <a:rPr lang="en-US"/>
              <a:t>Click icon to add picture</a:t>
            </a:r>
            <a:endParaRPr lang="en-US" dirty="0"/>
          </a:p>
        </p:txBody>
      </p:sp>
      <p:sp>
        <p:nvSpPr>
          <p:cNvPr id="14" name="Text Placeholder 12">
            <a:extLst>
              <a:ext uri="{FF2B5EF4-FFF2-40B4-BE49-F238E27FC236}">
                <a16:creationId xmlns:a16="http://schemas.microsoft.com/office/drawing/2014/main" id="{BD368394-9DFE-49F7-8B3A-C5D11ABAF3C1}"/>
              </a:ext>
            </a:extLst>
          </p:cNvPr>
          <p:cNvSpPr>
            <a:spLocks noGrp="1"/>
          </p:cNvSpPr>
          <p:nvPr>
            <p:ph type="body" sz="quarter" idx="16" hasCustomPrompt="1"/>
          </p:nvPr>
        </p:nvSpPr>
        <p:spPr>
          <a:xfrm>
            <a:off x="6220199" y="5875993"/>
            <a:ext cx="5611759"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15" name="addin_colorlist" hidden="1">
            <a:extLst>
              <a:ext uri="{FF2B5EF4-FFF2-40B4-BE49-F238E27FC236}">
                <a16:creationId xmlns:a16="http://schemas.microsoft.com/office/drawing/2014/main" id="{12E1D021-9BB6-483B-B0CA-ABB02941583E}"/>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16" name="addin_background" hidden="1">
            <a:extLst>
              <a:ext uri="{FF2B5EF4-FFF2-40B4-BE49-F238E27FC236}">
                <a16:creationId xmlns:a16="http://schemas.microsoft.com/office/drawing/2014/main" id="{AE6A6AFF-72F2-4BDB-94A3-D92B38AC6AE6}"/>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1913903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BBD9063C-F778-46E7-8697-C72B9C1AA8F0}"/>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dirty="0"/>
              <a:t>Side </a:t>
            </a:r>
            <a:fld id="{5251F420-7306-4E7C-A79E-F31A38F7D392}" type="slidenum">
              <a:rPr lang="en-US" smtClean="0"/>
              <a:pPr/>
              <a:t>‹#›</a:t>
            </a:fld>
            <a:endParaRPr lang="en-US" dirty="0"/>
          </a:p>
        </p:txBody>
      </p:sp>
      <p:sp>
        <p:nvSpPr>
          <p:cNvPr id="18" name="addin_colorlist" hidden="1">
            <a:extLst>
              <a:ext uri="{FF2B5EF4-FFF2-40B4-BE49-F238E27FC236}">
                <a16:creationId xmlns:a16="http://schemas.microsoft.com/office/drawing/2014/main" id="{192BE3FC-33A9-40BC-A479-57A961956F20}"/>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19" name="addin_background" hidden="1">
            <a:extLst>
              <a:ext uri="{FF2B5EF4-FFF2-40B4-BE49-F238E27FC236}">
                <a16:creationId xmlns:a16="http://schemas.microsoft.com/office/drawing/2014/main" id="{0622262C-05D6-4FA9-AC81-A220F5343306}"/>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16" name="Title 1">
            <a:extLst>
              <a:ext uri="{FF2B5EF4-FFF2-40B4-BE49-F238E27FC236}">
                <a16:creationId xmlns:a16="http://schemas.microsoft.com/office/drawing/2014/main" id="{1457E567-3EF4-4752-87D8-A632A0518AA3}"/>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12" name="Text Placeholder 21">
            <a:extLst>
              <a:ext uri="{FF2B5EF4-FFF2-40B4-BE49-F238E27FC236}">
                <a16:creationId xmlns:a16="http://schemas.microsoft.com/office/drawing/2014/main" id="{BCBAFB08-AF77-436F-9BD6-4080968E01EC}"/>
              </a:ext>
            </a:extLst>
          </p:cNvPr>
          <p:cNvSpPr>
            <a:spLocks noGrp="1"/>
          </p:cNvSpPr>
          <p:nvPr>
            <p:ph type="body" sz="quarter" idx="29"/>
          </p:nvPr>
        </p:nvSpPr>
        <p:spPr>
          <a:xfrm>
            <a:off x="360043"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8" name="Picture Placeholder 7">
            <a:extLst>
              <a:ext uri="{FF2B5EF4-FFF2-40B4-BE49-F238E27FC236}">
                <a16:creationId xmlns:a16="http://schemas.microsoft.com/office/drawing/2014/main" id="{E37AE244-E30D-4FB2-98A6-B9EC37B05A95}"/>
              </a:ext>
            </a:extLst>
          </p:cNvPr>
          <p:cNvSpPr>
            <a:spLocks noGrp="1"/>
          </p:cNvSpPr>
          <p:nvPr>
            <p:ph type="pic" sz="quarter" idx="26"/>
          </p:nvPr>
        </p:nvSpPr>
        <p:spPr>
          <a:xfrm>
            <a:off x="360043" y="1754970"/>
            <a:ext cx="3541314" cy="3913988"/>
          </a:xfrm>
          <a:prstGeom prst="rect">
            <a:avLst/>
          </a:prstGeom>
          <a:noFill/>
        </p:spPr>
        <p:txBody>
          <a:bodyPr lIns="0" tIns="0" rIns="0" bIns="0"/>
          <a:lstStyle/>
          <a:p>
            <a:r>
              <a:rPr lang="en-US"/>
              <a:t>Click icon to add picture</a:t>
            </a:r>
            <a:endParaRPr lang="en-US" dirty="0"/>
          </a:p>
        </p:txBody>
      </p:sp>
      <p:sp>
        <p:nvSpPr>
          <p:cNvPr id="13" name="Text Placeholder 21">
            <a:extLst>
              <a:ext uri="{FF2B5EF4-FFF2-40B4-BE49-F238E27FC236}">
                <a16:creationId xmlns:a16="http://schemas.microsoft.com/office/drawing/2014/main" id="{C92CEF28-9974-4654-BC4B-16683224EB29}"/>
              </a:ext>
            </a:extLst>
          </p:cNvPr>
          <p:cNvSpPr>
            <a:spLocks noGrp="1"/>
          </p:cNvSpPr>
          <p:nvPr>
            <p:ph type="body" sz="quarter" idx="20"/>
          </p:nvPr>
        </p:nvSpPr>
        <p:spPr>
          <a:xfrm>
            <a:off x="4333839"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4CA0C917-5130-4608-85A6-627EB2AFD5D9}"/>
              </a:ext>
            </a:extLst>
          </p:cNvPr>
          <p:cNvSpPr>
            <a:spLocks noGrp="1"/>
          </p:cNvSpPr>
          <p:nvPr>
            <p:ph type="pic" sz="quarter" idx="27"/>
          </p:nvPr>
        </p:nvSpPr>
        <p:spPr>
          <a:xfrm>
            <a:off x="4333839" y="1754970"/>
            <a:ext cx="3541314" cy="3913988"/>
          </a:xfrm>
          <a:prstGeom prst="rect">
            <a:avLst/>
          </a:prstGeom>
          <a:noFill/>
        </p:spPr>
        <p:txBody>
          <a:bodyPr lIns="0" tIns="0" rIns="0" bIns="0"/>
          <a:lstStyle/>
          <a:p>
            <a:r>
              <a:rPr lang="en-US"/>
              <a:t>Click icon to add picture</a:t>
            </a:r>
            <a:endParaRPr lang="en-US" dirty="0"/>
          </a:p>
        </p:txBody>
      </p:sp>
      <p:sp>
        <p:nvSpPr>
          <p:cNvPr id="14" name="Text Placeholder 21">
            <a:extLst>
              <a:ext uri="{FF2B5EF4-FFF2-40B4-BE49-F238E27FC236}">
                <a16:creationId xmlns:a16="http://schemas.microsoft.com/office/drawing/2014/main" id="{74EB04B7-23CB-400A-AA85-FD8B359FC6B7}"/>
              </a:ext>
            </a:extLst>
          </p:cNvPr>
          <p:cNvSpPr>
            <a:spLocks noGrp="1"/>
          </p:cNvSpPr>
          <p:nvPr>
            <p:ph type="body" sz="quarter" idx="18"/>
          </p:nvPr>
        </p:nvSpPr>
        <p:spPr>
          <a:xfrm>
            <a:off x="8287512"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B0C61C4C-3830-4483-B223-21FD6F02122E}"/>
              </a:ext>
            </a:extLst>
          </p:cNvPr>
          <p:cNvSpPr>
            <a:spLocks noGrp="1"/>
          </p:cNvSpPr>
          <p:nvPr>
            <p:ph type="pic" sz="quarter" idx="28"/>
          </p:nvPr>
        </p:nvSpPr>
        <p:spPr>
          <a:xfrm>
            <a:off x="8287512" y="1754970"/>
            <a:ext cx="3541314" cy="3913988"/>
          </a:xfrm>
          <a:prstGeom prst="rect">
            <a:avLst/>
          </a:prstGeom>
          <a:noFill/>
        </p:spPr>
        <p:txBody>
          <a:bodyPr lIns="0" tIns="0" rIns="0" bIns="0"/>
          <a:lstStyle/>
          <a:p>
            <a:r>
              <a:rPr lang="en-US"/>
              <a:t>Click icon to add picture</a:t>
            </a:r>
            <a:endParaRPr lang="en-US" dirty="0"/>
          </a:p>
        </p:txBody>
      </p:sp>
    </p:spTree>
    <p:extLst>
      <p:ext uri="{BB962C8B-B14F-4D97-AF65-F5344CB8AC3E}">
        <p14:creationId xmlns:p14="http://schemas.microsoft.com/office/powerpoint/2010/main" val="2109212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tort bilde utfyllende">
    <p:spTree>
      <p:nvGrpSpPr>
        <p:cNvPr id="1" name=""/>
        <p:cNvGrpSpPr/>
        <p:nvPr/>
      </p:nvGrpSpPr>
      <p:grpSpPr>
        <a:xfrm>
          <a:off x="0" y="0"/>
          <a:ext cx="0" cy="0"/>
          <a:chOff x="0" y="0"/>
          <a:chExt cx="0" cy="0"/>
        </a:xfrm>
      </p:grpSpPr>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0" y="1262748"/>
            <a:ext cx="12192000" cy="5595252"/>
          </a:xfrm>
          <a:noFill/>
        </p:spPr>
        <p:txBody>
          <a:bodyPr/>
          <a:lstStyle>
            <a:lvl1pPr>
              <a:buNone/>
              <a:defRPr/>
            </a:lvl1pPr>
          </a:lstStyle>
          <a:p>
            <a:r>
              <a:rPr lang="en-US"/>
              <a:t>Click icon to add picture</a:t>
            </a:r>
            <a:endParaRPr lang="en-US" dirty="0"/>
          </a:p>
        </p:txBody>
      </p:sp>
      <p:sp>
        <p:nvSpPr>
          <p:cNvPr id="5" name="Text Placeholder 4" descr="Logo Universitetet i oslo">
            <a:extLst>
              <a:ext uri="{FF2B5EF4-FFF2-40B4-BE49-F238E27FC236}">
                <a16:creationId xmlns:a16="http://schemas.microsoft.com/office/drawing/2014/main" id="{47006D2C-998F-4DB7-B481-B9B3DCDC0DAF}"/>
              </a:ext>
            </a:extLst>
          </p:cNvPr>
          <p:cNvSpPr>
            <a:spLocks noGrp="1"/>
          </p:cNvSpPr>
          <p:nvPr>
            <p:ph type="body" sz="quarter" idx="28"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6" name="addin_colorlist" hidden="1">
            <a:extLst>
              <a:ext uri="{FF2B5EF4-FFF2-40B4-BE49-F238E27FC236}">
                <a16:creationId xmlns:a16="http://schemas.microsoft.com/office/drawing/2014/main" id="{9A57ABF8-B03C-45E1-8D60-C254AB41F39B}"/>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8" name="addin_background" hidden="1">
            <a:extLst>
              <a:ext uri="{FF2B5EF4-FFF2-40B4-BE49-F238E27FC236}">
                <a16:creationId xmlns:a16="http://schemas.microsoft.com/office/drawing/2014/main" id="{055166DC-2EAE-49E7-B441-171CC1D8ADC6}"/>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7" name="Title 1">
            <a:extLst>
              <a:ext uri="{FF2B5EF4-FFF2-40B4-BE49-F238E27FC236}">
                <a16:creationId xmlns:a16="http://schemas.microsoft.com/office/drawing/2014/main" id="{E61FD05B-C54B-4336-9FA5-A6AE69EA8389}"/>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Tree>
    <p:extLst>
      <p:ext uri="{BB962C8B-B14F-4D97-AF65-F5344CB8AC3E}">
        <p14:creationId xmlns:p14="http://schemas.microsoft.com/office/powerpoint/2010/main" val="370555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8BD289F-AA6B-4FB2-A81B-530238144847}"/>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5AD1492D-B242-4BDE-940A-6ED6C625F811}"/>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4" name="addin_colorlist" hidden="1">
            <a:extLst>
              <a:ext uri="{FF2B5EF4-FFF2-40B4-BE49-F238E27FC236}">
                <a16:creationId xmlns:a16="http://schemas.microsoft.com/office/drawing/2014/main" id="{D3E5644C-DB70-4CBC-AC2B-038E4820ABBB}"/>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5" name="addin_background" hidden="1">
            <a:extLst>
              <a:ext uri="{FF2B5EF4-FFF2-40B4-BE49-F238E27FC236}">
                <a16:creationId xmlns:a16="http://schemas.microsoft.com/office/drawing/2014/main" id="{3749FA81-9AD1-411B-9F14-0795464A48CC}"/>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474989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fullbredde UiO Bilde">
    <p:bg>
      <p:bgPr>
        <a:solidFill>
          <a:schemeClr val="lt1"/>
        </a:solidFill>
        <a:effectLst/>
      </p:bgPr>
    </p:bg>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659A8DBD-BD7A-4EDC-B67F-D66D4E02E6CF}"/>
              </a:ext>
            </a:extLst>
          </p:cNvPr>
          <p:cNvSpPr>
            <a:spLocks noGrp="1"/>
          </p:cNvSpPr>
          <p:nvPr>
            <p:ph type="body" sz="quarter" idx="18" hasCustomPrompt="1"/>
          </p:nvPr>
        </p:nvSpPr>
        <p:spPr>
          <a:xfrm>
            <a:off x="1845483" y="12355"/>
            <a:ext cx="10343114" cy="6833287"/>
          </a:xfrm>
          <a:solidFill>
            <a:schemeClr val="accent4"/>
          </a:solidFill>
        </p:spPr>
        <p:txBody>
          <a:bodyPr/>
          <a:lstStyle>
            <a:lvl1pPr marL="0" indent="0">
              <a:buNone/>
              <a:defRPr sz="200">
                <a:solidFill>
                  <a:srgbClr val="010000"/>
                </a:solidFill>
              </a:defRPr>
            </a:lvl1pPr>
          </a:lstStyle>
          <a:p>
            <a:pPr lvl="0"/>
            <a:r>
              <a:rPr lang="en-US" dirty="0"/>
              <a:t> </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184891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44" name="Picture Placeholder 2">
            <a:extLst>
              <a:ext uri="{FF2B5EF4-FFF2-40B4-BE49-F238E27FC236}">
                <a16:creationId xmlns:a16="http://schemas.microsoft.com/office/drawing/2014/main" id="{3C950E19-2396-52AE-F5D7-281EEFFE2034}"/>
              </a:ext>
              <a:ext uri="{C183D7F6-B498-43B3-948B-1728B52AA6E4}">
                <adec:decorative xmlns:adec="http://schemas.microsoft.com/office/drawing/2017/decorative" val="1"/>
              </a:ext>
            </a:extLst>
          </p:cNvPr>
          <p:cNvSpPr>
            <a:spLocks noGrp="1"/>
          </p:cNvSpPr>
          <p:nvPr>
            <p:ph type="pic" sz="quarter" idx="22"/>
          </p:nvPr>
        </p:nvSpPr>
        <p:spPr>
          <a:xfrm>
            <a:off x="1846263" y="12356"/>
            <a:ext cx="10345737" cy="6832943"/>
          </a:xfr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en-US"/>
              <a:t>Click icon to add picture</a:t>
            </a:r>
            <a:endParaRPr lang="en-US" dirty="0"/>
          </a:p>
        </p:txBody>
      </p:sp>
      <p:sp>
        <p:nvSpPr>
          <p:cNvPr id="37" name="Text Placeholder 6" descr="Logo Universitetet i oslo">
            <a:extLst>
              <a:ext uri="{FF2B5EF4-FFF2-40B4-BE49-F238E27FC236}">
                <a16:creationId xmlns:a16="http://schemas.microsoft.com/office/drawing/2014/main" id="{F29784C4-AE21-4452-BCC9-BC75C914498F}"/>
              </a:ext>
            </a:extLst>
          </p:cNvPr>
          <p:cNvSpPr>
            <a:spLocks noGrp="1"/>
          </p:cNvSpPr>
          <p:nvPr>
            <p:ph type="body" sz="quarter" idx="23" hasCustomPrompt="1"/>
          </p:nvPr>
        </p:nvSpPr>
        <p:spPr>
          <a:xfrm>
            <a:off x="386112" y="381854"/>
            <a:ext cx="5619582" cy="1116919"/>
          </a:xfrm>
          <a:blipFill>
            <a:blip r:embed="rId3">
              <a:extLst>
                <a:ext uri="{96DAC541-7B7A-43D3-8B79-37D633B846F1}">
                  <asvg:svgBlip xmlns:asvg="http://schemas.microsoft.com/office/drawing/2016/SVG/main" r:embed="rId4"/>
                </a:ext>
              </a:extLst>
            </a:blip>
            <a:stretch>
              <a:fillRect/>
            </a:stretch>
          </a:blipFill>
        </p:spPr>
        <p:txBody>
          <a:bodyPr/>
          <a:lstStyle>
            <a:lvl1pPr>
              <a:buNone/>
              <a:defRPr/>
            </a:lvl1pPr>
          </a:lstStyle>
          <a:p>
            <a:pPr lvl="0"/>
            <a:r>
              <a:rPr lang="nb-NO" dirty="0"/>
              <a:t> </a:t>
            </a:r>
            <a:endParaRPr lang="en-US" dirty="0"/>
          </a:p>
        </p:txBody>
      </p:sp>
      <p:sp>
        <p:nvSpPr>
          <p:cNvPr id="38" name="Text Placeholder 4">
            <a:extLst>
              <a:ext uri="{FF2B5EF4-FFF2-40B4-BE49-F238E27FC236}">
                <a16:creationId xmlns:a16="http://schemas.microsoft.com/office/drawing/2014/main" id="{17DA3A3C-41C9-4BB1-8AF6-64A31B42E67A}"/>
              </a:ext>
            </a:extLst>
          </p:cNvPr>
          <p:cNvSpPr>
            <a:spLocks noGrp="1"/>
          </p:cNvSpPr>
          <p:nvPr>
            <p:ph type="body" sz="quarter" idx="14" hasCustomPrompt="1"/>
          </p:nvPr>
        </p:nvSpPr>
        <p:spPr>
          <a:xfrm>
            <a:off x="10785613" y="5457092"/>
            <a:ext cx="1025436" cy="1025421"/>
          </a:xfrm>
          <a:blipFill>
            <a:blip r:embed="rId5">
              <a:extLst>
                <a:ext uri="{96DAC541-7B7A-43D3-8B79-37D633B846F1}">
                  <asvg:svgBlip xmlns:asvg="http://schemas.microsoft.com/office/drawing/2016/SVG/main" r:embed="rId6"/>
                </a:ext>
              </a:extLst>
            </a:blip>
            <a:stretch>
              <a:fillRect/>
            </a:stretch>
          </a:blipFill>
        </p:spPr>
        <p:txBody>
          <a:bodyPr/>
          <a:lstStyle>
            <a:lvl1pPr>
              <a:buNone/>
              <a:defRPr sz="100"/>
            </a:lvl1pPr>
          </a:lstStyle>
          <a:p>
            <a:pPr lvl="0"/>
            <a:r>
              <a:rPr lang="nb-NO" dirty="0"/>
              <a:t> </a:t>
            </a:r>
            <a:endParaRPr lang="en-US" dirty="0"/>
          </a:p>
        </p:txBody>
      </p:sp>
      <p:sp>
        <p:nvSpPr>
          <p:cNvPr id="15" name="addin_colorbox" hidden="1">
            <a:extLst>
              <a:ext uri="{FF2B5EF4-FFF2-40B4-BE49-F238E27FC236}">
                <a16:creationId xmlns:a16="http://schemas.microsoft.com/office/drawing/2014/main" id="{49401EE1-2446-4FF1-9952-199B1AD33AA8}"/>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6" name="addin_title" hidden="1">
            <a:extLst>
              <a:ext uri="{FF2B5EF4-FFF2-40B4-BE49-F238E27FC236}">
                <a16:creationId xmlns:a16="http://schemas.microsoft.com/office/drawing/2014/main" id="{7838A1EF-4F8F-4E02-84A8-CBDE742A0167}"/>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7" name="addin_text" hidden="1">
            <a:extLst>
              <a:ext uri="{FF2B5EF4-FFF2-40B4-BE49-F238E27FC236}">
                <a16:creationId xmlns:a16="http://schemas.microsoft.com/office/drawing/2014/main" id="{1520438F-077B-4383-9B2E-BA087AF71C6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8" name="addin_image" hidden="1">
            <a:extLst>
              <a:ext uri="{FF2B5EF4-FFF2-40B4-BE49-F238E27FC236}">
                <a16:creationId xmlns:a16="http://schemas.microsoft.com/office/drawing/2014/main" id="{9AA4849A-5DB1-449C-B5F9-8D23CAAC0678}"/>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6FF82BAB-E28F-4E02-86D8-FEDC0BED1A1D}"/>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1" name="addin_logo" hidden="1">
            <a:extLst>
              <a:ext uri="{FF2B5EF4-FFF2-40B4-BE49-F238E27FC236}">
                <a16:creationId xmlns:a16="http://schemas.microsoft.com/office/drawing/2014/main" id="{EA3D402A-5E41-4E74-BCFE-6ECD172AE4E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6" name="addin_colorbox" hidden="1">
            <a:extLst>
              <a:ext uri="{FF2B5EF4-FFF2-40B4-BE49-F238E27FC236}">
                <a16:creationId xmlns:a16="http://schemas.microsoft.com/office/drawing/2014/main" id="{B21C5878-1C16-4124-B18E-3FD702004B13}"/>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7" name="addin_title" hidden="1">
            <a:extLst>
              <a:ext uri="{FF2B5EF4-FFF2-40B4-BE49-F238E27FC236}">
                <a16:creationId xmlns:a16="http://schemas.microsoft.com/office/drawing/2014/main" id="{25090456-9625-456B-9BF8-33469B9C80F5}"/>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8" name="addin_text" hidden="1">
            <a:extLst>
              <a:ext uri="{FF2B5EF4-FFF2-40B4-BE49-F238E27FC236}">
                <a16:creationId xmlns:a16="http://schemas.microsoft.com/office/drawing/2014/main" id="{335F99C5-F1AA-4F79-BB95-80F64E93637D}"/>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9" name="addin_image" hidden="1">
            <a:extLst>
              <a:ext uri="{FF2B5EF4-FFF2-40B4-BE49-F238E27FC236}">
                <a16:creationId xmlns:a16="http://schemas.microsoft.com/office/drawing/2014/main" id="{8F68B54B-8B5A-4C05-93DB-7F2DC877EF5E}"/>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0" name="addin_grouplist" hidden="1">
            <a:extLst>
              <a:ext uri="{FF2B5EF4-FFF2-40B4-BE49-F238E27FC236}">
                <a16:creationId xmlns:a16="http://schemas.microsoft.com/office/drawing/2014/main" id="{F2089761-1A50-4072-9872-C62B5CA9E1F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pic>
        <p:nvPicPr>
          <p:cNvPr id="31" name="logo_hvit" descr="UiO Segl" hidden="1">
            <a:extLst>
              <a:ext uri="{FF2B5EF4-FFF2-40B4-BE49-F238E27FC236}">
                <a16:creationId xmlns:a16="http://schemas.microsoft.com/office/drawing/2014/main" id="{27B17C39-2B30-4789-8BEA-4AE4B2320B7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785613" y="5458074"/>
            <a:ext cx="1025436" cy="1025436"/>
          </a:xfrm>
          <a:prstGeom prst="rect">
            <a:avLst/>
          </a:prstGeom>
        </p:spPr>
      </p:pic>
      <p:pic>
        <p:nvPicPr>
          <p:cNvPr id="32" name="logo_sort" descr="UiO segl" hidden="1">
            <a:extLst>
              <a:ext uri="{FF2B5EF4-FFF2-40B4-BE49-F238E27FC236}">
                <a16:creationId xmlns:a16="http://schemas.microsoft.com/office/drawing/2014/main" id="{46600C4D-987E-4F2B-917A-380F2324CB5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785613" y="5456640"/>
            <a:ext cx="1025421" cy="1025421"/>
          </a:xfrm>
          <a:prstGeom prst="rect">
            <a:avLst/>
          </a:prstGeom>
        </p:spPr>
      </p:pic>
      <p:sp>
        <p:nvSpPr>
          <p:cNvPr id="34" name="addin_logo" hidden="1">
            <a:extLst>
              <a:ext uri="{FF2B5EF4-FFF2-40B4-BE49-F238E27FC236}">
                <a16:creationId xmlns:a16="http://schemas.microsoft.com/office/drawing/2014/main" id="{E5963F14-DFC9-40C0-BCD0-4A837E431DF5}"/>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5" name="addin_colorlist" hidden="1">
            <a:extLst>
              <a:ext uri="{FF2B5EF4-FFF2-40B4-BE49-F238E27FC236}">
                <a16:creationId xmlns:a16="http://schemas.microsoft.com/office/drawing/2014/main" id="{B73620FB-5D82-4728-A1F9-C75D53925FBA}"/>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kapfor1, kapfor4, kapfor5, kapfor6, kapfor7</a:t>
            </a:r>
          </a:p>
        </p:txBody>
      </p:sp>
      <p:sp>
        <p:nvSpPr>
          <p:cNvPr id="39" name="Title 6">
            <a:extLst>
              <a:ext uri="{FF2B5EF4-FFF2-40B4-BE49-F238E27FC236}">
                <a16:creationId xmlns:a16="http://schemas.microsoft.com/office/drawing/2014/main" id="{5D15D34C-2B62-4A4C-AEE9-82137A8B1D88}"/>
              </a:ext>
            </a:extLst>
          </p:cNvPr>
          <p:cNvSpPr>
            <a:spLocks noGrp="1"/>
          </p:cNvSpPr>
          <p:nvPr>
            <p:ph type="title"/>
          </p:nvPr>
        </p:nvSpPr>
        <p:spPr>
          <a:xfrm>
            <a:off x="2463594" y="2235549"/>
            <a:ext cx="5611203" cy="1797779"/>
          </a:xfrm>
        </p:spPr>
        <p:txBody>
          <a:bodyPr/>
          <a:lstStyle>
            <a:lvl1pPr>
              <a:lnSpc>
                <a:spcPct val="100000"/>
              </a:lnSpc>
              <a:defRPr sz="4500">
                <a:highlight>
                  <a:srgbClr val="FFFFFF"/>
                </a:highlight>
              </a:defRPr>
            </a:lvl1pPr>
          </a:lstStyle>
          <a:p>
            <a:r>
              <a:rPr lang="en-US"/>
              <a:t>Click to edit Master title style</a:t>
            </a:r>
            <a:endParaRPr lang="en-US" dirty="0"/>
          </a:p>
        </p:txBody>
      </p:sp>
      <p:sp>
        <p:nvSpPr>
          <p:cNvPr id="33" name="Text Placeholder 3">
            <a:extLst>
              <a:ext uri="{FF2B5EF4-FFF2-40B4-BE49-F238E27FC236}">
                <a16:creationId xmlns:a16="http://schemas.microsoft.com/office/drawing/2014/main" id="{09EEDD50-63E6-41B4-83C0-DB199267B4E5}"/>
              </a:ext>
            </a:extLst>
          </p:cNvPr>
          <p:cNvSpPr>
            <a:spLocks noGrp="1"/>
          </p:cNvSpPr>
          <p:nvPr>
            <p:ph type="body" sz="quarter" idx="20" hasCustomPrompt="1"/>
          </p:nvPr>
        </p:nvSpPr>
        <p:spPr>
          <a:xfrm>
            <a:off x="2463594" y="4237773"/>
            <a:ext cx="5716962" cy="757238"/>
          </a:xfrm>
        </p:spPr>
        <p:txBody>
          <a:bodyPr/>
          <a:lstStyle>
            <a:lvl1pPr marL="0" indent="0">
              <a:spcBef>
                <a:spcPts val="0"/>
              </a:spcBef>
              <a:buNone/>
              <a:defRPr>
                <a:highlight>
                  <a:srgbClr val="FFFFFF"/>
                </a:highlight>
              </a:defRPr>
            </a:lvl1pPr>
          </a:lstStyle>
          <a:p>
            <a:pPr lvl="0"/>
            <a:r>
              <a:rPr lang="en-US" dirty="0" err="1"/>
              <a:t>Underoverskrift</a:t>
            </a:r>
            <a:endParaRPr lang="en-US" dirty="0"/>
          </a:p>
        </p:txBody>
      </p:sp>
      <p:sp>
        <p:nvSpPr>
          <p:cNvPr id="40" name="Subtitle 2">
            <a:extLst>
              <a:ext uri="{FF2B5EF4-FFF2-40B4-BE49-F238E27FC236}">
                <a16:creationId xmlns:a16="http://schemas.microsoft.com/office/drawing/2014/main" id="{291ADE13-A8F2-46E2-995A-5B5A00B970CE}"/>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42" name="Text Placeholder 8">
            <a:extLst>
              <a:ext uri="{FF2B5EF4-FFF2-40B4-BE49-F238E27FC236}">
                <a16:creationId xmlns:a16="http://schemas.microsoft.com/office/drawing/2014/main" id="{7E6BC4FE-C55B-40DF-BE2C-B4A366CA9E99}"/>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43" name="Text Placeholder 8">
            <a:extLst>
              <a:ext uri="{FF2B5EF4-FFF2-40B4-BE49-F238E27FC236}">
                <a16:creationId xmlns:a16="http://schemas.microsoft.com/office/drawing/2014/main" id="{2A5C5038-A44D-4A5A-B6E6-4A3A6640788E}"/>
              </a:ext>
            </a:extLst>
          </p:cNvPr>
          <p:cNvSpPr>
            <a:spLocks noGrp="1"/>
          </p:cNvSpPr>
          <p:nvPr>
            <p:ph type="body" sz="quarter" idx="17" hasCustomPrompt="1"/>
          </p:nvPr>
        </p:nvSpPr>
        <p:spPr>
          <a:xfrm>
            <a:off x="2463594" y="5735491"/>
            <a:ext cx="1097540"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Universitet</a:t>
            </a:r>
            <a:endParaRPr lang="en-US" dirty="0"/>
          </a:p>
        </p:txBody>
      </p:sp>
      <p:sp>
        <p:nvSpPr>
          <p:cNvPr id="41" name="Date Placeholder 3">
            <a:extLst>
              <a:ext uri="{FF2B5EF4-FFF2-40B4-BE49-F238E27FC236}">
                <a16:creationId xmlns:a16="http://schemas.microsoft.com/office/drawing/2014/main" id="{6D771372-9AD5-430D-A81A-2E8203086FDD}"/>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Tree>
    <p:extLst>
      <p:ext uri="{BB962C8B-B14F-4D97-AF65-F5344CB8AC3E}">
        <p14:creationId xmlns:p14="http://schemas.microsoft.com/office/powerpoint/2010/main" val="226124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Forside fullbredde UiO 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1845483" y="0"/>
            <a:ext cx="10343114"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1848885" y="0"/>
            <a:ext cx="10343115" cy="6858000"/>
          </a:xfrm>
          <a:prstGeom prst="rect">
            <a:avLst/>
          </a:prstGeom>
          <a:noFill/>
        </p:spPr>
        <p:txBody>
          <a:bodyPr lIns="0" tIns="0" rIns="0" bIns="0"/>
          <a:lstStyle>
            <a:lvl1pPr>
              <a:buNone/>
              <a:defRPr/>
            </a:lvl1pPr>
          </a:lstStyle>
          <a:p>
            <a:pPr lvl="0"/>
            <a:r>
              <a:rPr lang="nb-NO" dirty="0"/>
              <a:t> </a:t>
            </a:r>
            <a:endParaRPr lang="en-US" dirty="0"/>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10785613" y="5457092"/>
            <a:ext cx="1025436" cy="1025421"/>
          </a:xfrm>
          <a:blipFill>
            <a:blip r:embed="rId2">
              <a:extLst>
                <a:ext uri="{96DAC541-7B7A-43D3-8B79-37D633B846F1}">
                  <asvg:svgBlip xmlns:asvg="http://schemas.microsoft.com/office/drawing/2016/SVG/main" r:embed="rId3"/>
                </a:ext>
              </a:extLst>
            </a:blip>
            <a:stretch>
              <a:fillRect/>
            </a:stretch>
          </a:blipFill>
        </p:spPr>
        <p:txBody>
          <a:bodyPr/>
          <a:lstStyle>
            <a:lvl1pPr>
              <a:buNone/>
              <a:defRPr sz="100"/>
            </a:lvl1pPr>
          </a:lstStyle>
          <a:p>
            <a:pPr lvl="0"/>
            <a:r>
              <a:rPr lang="nb-NO" dirty="0"/>
              <a:t> </a:t>
            </a:r>
            <a:endParaRPr lang="en-US" dirty="0"/>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85613" y="5457092"/>
            <a:ext cx="1025436"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4" y="5457093"/>
            <a:ext cx="1025421" cy="1025421"/>
          </a:xfrm>
          <a:prstGeom prst="rect">
            <a:avLst/>
          </a:prstGeom>
        </p:spPr>
      </p:pic>
      <p:sp>
        <p:nvSpPr>
          <p:cNvPr id="25" name="Text Placeholder 6" descr="Logo Universitetet i oslo">
            <a:extLst>
              <a:ext uri="{FF2B5EF4-FFF2-40B4-BE49-F238E27FC236}">
                <a16:creationId xmlns:a16="http://schemas.microsoft.com/office/drawing/2014/main" id="{50027A71-34C3-4277-9DC8-33989675B439}"/>
              </a:ext>
            </a:extLst>
          </p:cNvPr>
          <p:cNvSpPr>
            <a:spLocks noGrp="1"/>
          </p:cNvSpPr>
          <p:nvPr>
            <p:ph type="body" sz="quarter" idx="19" hasCustomPrompt="1"/>
          </p:nvPr>
        </p:nvSpPr>
        <p:spPr>
          <a:xfrm>
            <a:off x="386112" y="381854"/>
            <a:ext cx="5619582" cy="1116919"/>
          </a:xfrm>
          <a:blipFill>
            <a:blip r:embed="rId8">
              <a:extLst>
                <a:ext uri="{96DAC541-7B7A-43D3-8B79-37D633B846F1}">
                  <asvg:svgBlip xmlns:asvg="http://schemas.microsoft.com/office/drawing/2016/SVG/main" r:embed="rId9"/>
                </a:ext>
              </a:extLst>
            </a:blip>
            <a:stretch>
              <a:fillRect/>
            </a:stretch>
          </a:blipFill>
        </p:spPr>
        <p:txBody>
          <a:bodyPr/>
          <a:lstStyle>
            <a:lvl1pPr>
              <a:buNone/>
              <a:defRPr/>
            </a:lvl1pPr>
          </a:lstStyle>
          <a:p>
            <a:pPr lvl="0"/>
            <a:r>
              <a:rPr lang="nb-NO" dirty="0"/>
              <a:t> </a:t>
            </a:r>
            <a:endParaRPr lang="en-US" dirty="0"/>
          </a:p>
        </p:txBody>
      </p:sp>
      <p:sp>
        <p:nvSpPr>
          <p:cNvPr id="22" name="Title 6">
            <a:extLst>
              <a:ext uri="{FF2B5EF4-FFF2-40B4-BE49-F238E27FC236}">
                <a16:creationId xmlns:a16="http://schemas.microsoft.com/office/drawing/2014/main" id="{C84774D4-5C7C-4730-82A6-82F5EF820D5C}"/>
              </a:ext>
            </a:extLst>
          </p:cNvPr>
          <p:cNvSpPr>
            <a:spLocks noGrp="1"/>
          </p:cNvSpPr>
          <p:nvPr>
            <p:ph type="title"/>
          </p:nvPr>
        </p:nvSpPr>
        <p:spPr>
          <a:xfrm>
            <a:off x="2463594" y="2235549"/>
            <a:ext cx="5611203" cy="1797779"/>
          </a:xfrm>
        </p:spPr>
        <p:txBody>
          <a:bodyPr/>
          <a:lstStyle>
            <a:lvl1pPr>
              <a:lnSpc>
                <a:spcPct val="100000"/>
              </a:lnSpc>
              <a:defRPr sz="4500">
                <a:highlight>
                  <a:srgbClr val="FFFFFF"/>
                </a:highlight>
              </a:defRPr>
            </a:lvl1pPr>
          </a:lstStyle>
          <a:p>
            <a:r>
              <a:rPr lang="en-US"/>
              <a:t>Click to edit Master title style</a:t>
            </a:r>
            <a:endParaRPr lang="en-US" dirty="0"/>
          </a:p>
        </p:txBody>
      </p:sp>
      <p:sp>
        <p:nvSpPr>
          <p:cNvPr id="30" name="Text Placeholder 3">
            <a:extLst>
              <a:ext uri="{FF2B5EF4-FFF2-40B4-BE49-F238E27FC236}">
                <a16:creationId xmlns:a16="http://schemas.microsoft.com/office/drawing/2014/main" id="{2E575EDC-3ABC-432B-9C97-25626161EF0B}"/>
              </a:ext>
            </a:extLst>
          </p:cNvPr>
          <p:cNvSpPr>
            <a:spLocks noGrp="1"/>
          </p:cNvSpPr>
          <p:nvPr>
            <p:ph type="body" sz="quarter" idx="20" hasCustomPrompt="1"/>
          </p:nvPr>
        </p:nvSpPr>
        <p:spPr>
          <a:xfrm>
            <a:off x="2463594" y="4237773"/>
            <a:ext cx="5716962" cy="757238"/>
          </a:xfrm>
        </p:spPr>
        <p:txBody>
          <a:bodyPr/>
          <a:lstStyle>
            <a:lvl1pPr marL="0" indent="0">
              <a:spcBef>
                <a:spcPts val="0"/>
              </a:spcBef>
              <a:buNone/>
              <a:defRPr>
                <a:highlight>
                  <a:srgbClr val="FFFFFF"/>
                </a:highlight>
              </a:defRPr>
            </a:lvl1pPr>
          </a:lstStyle>
          <a:p>
            <a:pPr lvl="0"/>
            <a:r>
              <a:rPr lang="en-US" dirty="0" err="1"/>
              <a:t>Underoverskrift</a:t>
            </a:r>
            <a:endParaRPr lang="en-US" dirty="0"/>
          </a:p>
        </p:txBody>
      </p:sp>
      <p:sp>
        <p:nvSpPr>
          <p:cNvPr id="26" name="Subtitle 2">
            <a:extLst>
              <a:ext uri="{FF2B5EF4-FFF2-40B4-BE49-F238E27FC236}">
                <a16:creationId xmlns:a16="http://schemas.microsoft.com/office/drawing/2014/main" id="{A1A5E3CB-F490-44A3-9769-374F0F9201A1}"/>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8" name="Text Placeholder 8">
            <a:extLst>
              <a:ext uri="{FF2B5EF4-FFF2-40B4-BE49-F238E27FC236}">
                <a16:creationId xmlns:a16="http://schemas.microsoft.com/office/drawing/2014/main" id="{3F93262B-E88D-4BFD-9D4B-7AD8BFDC480A}"/>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29" name="Text Placeholder 8">
            <a:extLst>
              <a:ext uri="{FF2B5EF4-FFF2-40B4-BE49-F238E27FC236}">
                <a16:creationId xmlns:a16="http://schemas.microsoft.com/office/drawing/2014/main" id="{830548DB-AABB-4BB8-A24A-769595E8EB4C}"/>
              </a:ext>
            </a:extLst>
          </p:cNvPr>
          <p:cNvSpPr>
            <a:spLocks noGrp="1"/>
          </p:cNvSpPr>
          <p:nvPr>
            <p:ph type="body" sz="quarter" idx="17" hasCustomPrompt="1"/>
          </p:nvPr>
        </p:nvSpPr>
        <p:spPr>
          <a:xfrm>
            <a:off x="2463594" y="5735491"/>
            <a:ext cx="1097540"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Universitet</a:t>
            </a:r>
            <a:endParaRPr lang="en-US" dirty="0"/>
          </a:p>
        </p:txBody>
      </p:sp>
      <p:sp>
        <p:nvSpPr>
          <p:cNvPr id="27" name="Date Placeholder 3">
            <a:extLst>
              <a:ext uri="{FF2B5EF4-FFF2-40B4-BE49-F238E27FC236}">
                <a16:creationId xmlns:a16="http://schemas.microsoft.com/office/drawing/2014/main" id="{7600F748-6DC4-4BF6-91DC-8B5B90204822}"/>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Tree>
    <p:extLst>
      <p:ext uri="{BB962C8B-B14F-4D97-AF65-F5344CB8AC3E}">
        <p14:creationId xmlns:p14="http://schemas.microsoft.com/office/powerpoint/2010/main" val="63502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fullbredde UiO Innhold (Ful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0" y="0"/>
            <a:ext cx="12188597" cy="6946900"/>
          </a:xfrm>
          <a:solidFill>
            <a:schemeClr val="bg1"/>
          </a:solidFill>
        </p:spPr>
        <p:txBody>
          <a:bodyPr/>
          <a:lstStyle>
            <a:lvl1pPr marL="0" indent="0">
              <a:buNone/>
              <a:defRPr sz="200">
                <a:solidFill>
                  <a:srgbClr val="010000"/>
                </a:solidFill>
              </a:defRPr>
            </a:lvl1pPr>
          </a:lstStyle>
          <a:p>
            <a:pPr lvl="0"/>
            <a:r>
              <a:rPr lang="en-US" dirty="0"/>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0" y="0"/>
            <a:ext cx="12192000" cy="6946900"/>
          </a:xfrm>
          <a:prstGeom prst="rect">
            <a:avLst/>
          </a:prstGeom>
          <a:noFill/>
        </p:spPr>
        <p:txBody>
          <a:bodyPr lIns="0" tIns="0" rIns="0" bIns="0"/>
          <a:lstStyle>
            <a:lvl1pPr>
              <a:buNone/>
              <a:defRPr/>
            </a:lvl1pPr>
          </a:lstStyle>
          <a:p>
            <a:pPr lvl="0"/>
            <a:r>
              <a:rPr lang="nb-NO" dirty="0"/>
              <a:t> </a:t>
            </a:r>
            <a:endParaRPr lang="en-US" dirty="0"/>
          </a:p>
        </p:txBody>
      </p:sp>
      <p:sp>
        <p:nvSpPr>
          <p:cNvPr id="25" name="Text Placeholder 6" descr="Logo Universitetet i oslo">
            <a:extLst>
              <a:ext uri="{FF2B5EF4-FFF2-40B4-BE49-F238E27FC236}">
                <a16:creationId xmlns:a16="http://schemas.microsoft.com/office/drawing/2014/main" id="{50027A71-34C3-4277-9DC8-33989675B439}"/>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dirty="0"/>
              <a:t> </a:t>
            </a:r>
            <a:endParaRPr lang="en-US" dirty="0"/>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
        <p:nvSpPr>
          <p:cNvPr id="22" name="Title 6">
            <a:extLst>
              <a:ext uri="{FF2B5EF4-FFF2-40B4-BE49-F238E27FC236}">
                <a16:creationId xmlns:a16="http://schemas.microsoft.com/office/drawing/2014/main" id="{C84774D4-5C7C-4730-82A6-82F5EF820D5C}"/>
              </a:ext>
            </a:extLst>
          </p:cNvPr>
          <p:cNvSpPr>
            <a:spLocks noGrp="1"/>
          </p:cNvSpPr>
          <p:nvPr>
            <p:ph type="title"/>
          </p:nvPr>
        </p:nvSpPr>
        <p:spPr>
          <a:xfrm>
            <a:off x="2463594" y="2235549"/>
            <a:ext cx="5611203" cy="1797779"/>
          </a:xfrm>
        </p:spPr>
        <p:txBody>
          <a:bodyPr/>
          <a:lstStyle>
            <a:lvl1pPr>
              <a:lnSpc>
                <a:spcPct val="100000"/>
              </a:lnSpc>
              <a:defRPr sz="4500">
                <a:highlight>
                  <a:srgbClr val="FFFFFF"/>
                </a:highlight>
              </a:defRPr>
            </a:lvl1pPr>
          </a:lstStyle>
          <a:p>
            <a:r>
              <a:rPr lang="en-US"/>
              <a:t>Click to edit Master title style</a:t>
            </a:r>
            <a:endParaRPr lang="en-US" dirty="0"/>
          </a:p>
        </p:txBody>
      </p:sp>
      <p:sp>
        <p:nvSpPr>
          <p:cNvPr id="30" name="Text Placeholder 3">
            <a:extLst>
              <a:ext uri="{FF2B5EF4-FFF2-40B4-BE49-F238E27FC236}">
                <a16:creationId xmlns:a16="http://schemas.microsoft.com/office/drawing/2014/main" id="{2E575EDC-3ABC-432B-9C97-25626161EF0B}"/>
              </a:ext>
            </a:extLst>
          </p:cNvPr>
          <p:cNvSpPr>
            <a:spLocks noGrp="1"/>
          </p:cNvSpPr>
          <p:nvPr>
            <p:ph type="body" sz="quarter" idx="20" hasCustomPrompt="1"/>
          </p:nvPr>
        </p:nvSpPr>
        <p:spPr>
          <a:xfrm>
            <a:off x="2463594" y="4237773"/>
            <a:ext cx="5716962" cy="757238"/>
          </a:xfrm>
        </p:spPr>
        <p:txBody>
          <a:bodyPr/>
          <a:lstStyle>
            <a:lvl1pPr marL="0" indent="0">
              <a:spcBef>
                <a:spcPts val="0"/>
              </a:spcBef>
              <a:buNone/>
              <a:defRPr>
                <a:highlight>
                  <a:srgbClr val="FFFFFF"/>
                </a:highlight>
              </a:defRPr>
            </a:lvl1pPr>
          </a:lstStyle>
          <a:p>
            <a:pPr lvl="0"/>
            <a:r>
              <a:rPr lang="en-US" dirty="0" err="1"/>
              <a:t>Underoverskrift</a:t>
            </a:r>
            <a:endParaRPr lang="en-US" dirty="0"/>
          </a:p>
        </p:txBody>
      </p:sp>
      <p:sp>
        <p:nvSpPr>
          <p:cNvPr id="26" name="Subtitle 2">
            <a:extLst>
              <a:ext uri="{FF2B5EF4-FFF2-40B4-BE49-F238E27FC236}">
                <a16:creationId xmlns:a16="http://schemas.microsoft.com/office/drawing/2014/main" id="{A1A5E3CB-F490-44A3-9769-374F0F9201A1}"/>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8" name="Text Placeholder 8">
            <a:extLst>
              <a:ext uri="{FF2B5EF4-FFF2-40B4-BE49-F238E27FC236}">
                <a16:creationId xmlns:a16="http://schemas.microsoft.com/office/drawing/2014/main" id="{3F93262B-E88D-4BFD-9D4B-7AD8BFDC480A}"/>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29" name="Text Placeholder 8">
            <a:extLst>
              <a:ext uri="{FF2B5EF4-FFF2-40B4-BE49-F238E27FC236}">
                <a16:creationId xmlns:a16="http://schemas.microsoft.com/office/drawing/2014/main" id="{830548DB-AABB-4BB8-A24A-769595E8EB4C}"/>
              </a:ext>
            </a:extLst>
          </p:cNvPr>
          <p:cNvSpPr>
            <a:spLocks noGrp="1"/>
          </p:cNvSpPr>
          <p:nvPr>
            <p:ph type="body" sz="quarter" idx="17" hasCustomPrompt="1"/>
          </p:nvPr>
        </p:nvSpPr>
        <p:spPr>
          <a:xfrm>
            <a:off x="2463594" y="5735491"/>
            <a:ext cx="1097540"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Universitet</a:t>
            </a:r>
            <a:endParaRPr lang="en-US" dirty="0"/>
          </a:p>
        </p:txBody>
      </p:sp>
      <p:sp>
        <p:nvSpPr>
          <p:cNvPr id="27" name="Date Placeholder 3">
            <a:extLst>
              <a:ext uri="{FF2B5EF4-FFF2-40B4-BE49-F238E27FC236}">
                <a16:creationId xmlns:a16="http://schemas.microsoft.com/office/drawing/2014/main" id="{7600F748-6DC4-4BF6-91DC-8B5B90204822}"/>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Tree>
    <p:extLst>
      <p:ext uri="{BB962C8B-B14F-4D97-AF65-F5344CB8AC3E}">
        <p14:creationId xmlns:p14="http://schemas.microsoft.com/office/powerpoint/2010/main" val="3024930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orside fakultet Bilde">
    <p:bg>
      <p:bgPr>
        <a:solidFill>
          <a:schemeClr val="lt1"/>
        </a:solidFill>
        <a:effectLst/>
      </p:bgPr>
    </p:bg>
    <p:spTree>
      <p:nvGrpSpPr>
        <p:cNvPr id="1" name=""/>
        <p:cNvGrpSpPr/>
        <p:nvPr/>
      </p:nvGrpSpPr>
      <p:grpSpPr>
        <a:xfrm>
          <a:off x="0" y="0"/>
          <a:ext cx="0" cy="0"/>
          <a:chOff x="0" y="0"/>
          <a:chExt cx="0" cy="0"/>
        </a:xfrm>
      </p:grpSpPr>
      <p:sp>
        <p:nvSpPr>
          <p:cNvPr id="22" name="Picture Placeholder 1">
            <a:extLst>
              <a:ext uri="{FF2B5EF4-FFF2-40B4-BE49-F238E27FC236}">
                <a16:creationId xmlns:a16="http://schemas.microsoft.com/office/drawing/2014/main" id="{8F36C119-AFC3-655F-C788-84AAE9762870}"/>
              </a:ext>
              <a:ext uri="{C183D7F6-B498-43B3-948B-1728B52AA6E4}">
                <adec:decorative xmlns:adec="http://schemas.microsoft.com/office/drawing/2017/decorative" val="1"/>
              </a:ext>
            </a:extLst>
          </p:cNvPr>
          <p:cNvSpPr>
            <a:spLocks noGrp="1"/>
          </p:cNvSpPr>
          <p:nvPr>
            <p:ph type="pic" sz="quarter" idx="13"/>
          </p:nvPr>
        </p:nvSpPr>
        <p:spPr>
          <a:xfrm>
            <a:off x="6209880" y="0"/>
            <a:ext cx="5982120" cy="6858000"/>
          </a:xfrm>
          <a:prstGeom prst="rect">
            <a:avLst/>
          </a:prstGeom>
          <a:blipFill dpi="0" rotWithShape="1">
            <a:blip r:embed="rId3">
              <a:extLst>
                <a:ext uri="{28A0092B-C50C-407E-A947-70E740481C1C}">
                  <a14:useLocalDpi xmlns:a14="http://schemas.microsoft.com/office/drawing/2010/main" val="0"/>
                </a:ext>
              </a:extLst>
            </a:blip>
            <a:srcRect/>
            <a:stretch>
              <a:fillRect l="-21892" r="-49642"/>
            </a:stretch>
          </a:blipFill>
        </p:spPr>
        <p:txBody>
          <a:bodyPr lIns="0" tIns="0" rIns="0" bIns="0"/>
          <a:lstStyle/>
          <a:p>
            <a:r>
              <a:rPr lang="en-US"/>
              <a:t>Click icon to add picture</a:t>
            </a:r>
          </a:p>
        </p:txBody>
      </p:sp>
      <p:graphicFrame>
        <p:nvGraphicFramePr>
          <p:cNvPr id="4" name="Object 3" hidden="1">
            <a:extLst>
              <a:ext uri="{FF2B5EF4-FFF2-40B4-BE49-F238E27FC236}">
                <a16:creationId xmlns:a16="http://schemas.microsoft.com/office/drawing/2014/main" id="{1FDE277A-D1D4-46F7-9ED8-7C20DEB74C53}"/>
              </a:ext>
            </a:extLst>
          </p:cNvPr>
          <p:cNvGraphicFramePr>
            <a:graphicFrameLocks noChangeAspect="1"/>
          </p:cNvGraphicFramePr>
          <p:nvPr userDrawn="1">
            <p:custDataLst>
              <p:tags r:id="rId1"/>
            </p:custDataLst>
            <p:extLst>
              <p:ext uri="{D42A27DB-BD31-4B8C-83A1-F6EECF244321}">
                <p14:modId xmlns:p14="http://schemas.microsoft.com/office/powerpoint/2010/main" val="4040624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9" imgH="343" progId="TCLayout.ActiveDocument.1">
                  <p:embed/>
                </p:oleObj>
              </mc:Choice>
              <mc:Fallback>
                <p:oleObj name="think-cell Slide" r:id="rId4" imgW="339" imgH="34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pic>
        <p:nvPicPr>
          <p:cNvPr id="24" name="Graphic 23" descr="UiO segl">
            <a:extLst>
              <a:ext uri="{FF2B5EF4-FFF2-40B4-BE49-F238E27FC236}">
                <a16:creationId xmlns:a16="http://schemas.microsoft.com/office/drawing/2014/main" id="{EC3480BC-2C3D-4A7E-9C52-40E1CC216EE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9C5D506-67A5-4F89-8560-22F43BCF74A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6" name="addin_colorbox" hidden="1">
            <a:extLst>
              <a:ext uri="{FF2B5EF4-FFF2-40B4-BE49-F238E27FC236}">
                <a16:creationId xmlns:a16="http://schemas.microsoft.com/office/drawing/2014/main" id="{FCA3E1BC-B669-4110-87EA-FAF1FA6121DD}"/>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7" name="addin_title" hidden="1">
            <a:extLst>
              <a:ext uri="{FF2B5EF4-FFF2-40B4-BE49-F238E27FC236}">
                <a16:creationId xmlns:a16="http://schemas.microsoft.com/office/drawing/2014/main" id="{3ED724C7-6D8D-4B02-A942-476103665D4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8" name="addin_text" hidden="1">
            <a:extLst>
              <a:ext uri="{FF2B5EF4-FFF2-40B4-BE49-F238E27FC236}">
                <a16:creationId xmlns:a16="http://schemas.microsoft.com/office/drawing/2014/main" id="{3875A1F9-BE97-453C-A6D3-C2B80FB26DA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9" name="addin_image" hidden="1">
            <a:extLst>
              <a:ext uri="{FF2B5EF4-FFF2-40B4-BE49-F238E27FC236}">
                <a16:creationId xmlns:a16="http://schemas.microsoft.com/office/drawing/2014/main" id="{B74C45E3-A0CF-4E11-99D4-B0A97B5ECA6D}"/>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0" name="addin_grouplist" hidden="1">
            <a:extLst>
              <a:ext uri="{FF2B5EF4-FFF2-40B4-BE49-F238E27FC236}">
                <a16:creationId xmlns:a16="http://schemas.microsoft.com/office/drawing/2014/main" id="{E863661C-B13F-46BB-BA71-469E9D5AB327}"/>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1" name="addin_logo" hidden="1">
            <a:extLst>
              <a:ext uri="{FF2B5EF4-FFF2-40B4-BE49-F238E27FC236}">
                <a16:creationId xmlns:a16="http://schemas.microsoft.com/office/drawing/2014/main" id="{6B15E5D0-41F1-4B95-AEBC-8FEF29F24DE4}"/>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a:effectLst>
            <a:outerShdw blurRad="50800" dist="50800" dir="5400000" algn="ctr" rotWithShape="0">
              <a:srgbClr val="0A0000">
                <a:alpha val="0"/>
              </a:srgbClr>
            </a:outerShdw>
          </a:effectLst>
        </p:spPr>
        <p:txBody>
          <a:bodyPr vert="horz" anchor="t"/>
          <a:lstStyle>
            <a:lvl1pPr algn="l">
              <a:lnSpc>
                <a:spcPct val="100000"/>
              </a:lnSpc>
              <a:defRPr sz="4501"/>
            </a:lvl1pPr>
          </a:lstStyle>
          <a:p>
            <a:r>
              <a:rPr lang="nb-NO" noProof="0" dirty="0"/>
              <a:t>Velg fakultet fra </a:t>
            </a:r>
            <a:r>
              <a:rPr lang="nb-NO" noProof="0" dirty="0" err="1"/>
              <a:t>nedtrekksmenyen</a:t>
            </a:r>
            <a:endParaRPr lang="en-US" noProof="0" dirty="0"/>
          </a:p>
        </p:txBody>
      </p:sp>
      <p:sp>
        <p:nvSpPr>
          <p:cNvPr id="28" name="Text Placeholder 8">
            <a:extLst>
              <a:ext uri="{FF2B5EF4-FFF2-40B4-BE49-F238E27FC236}">
                <a16:creationId xmlns:a16="http://schemas.microsoft.com/office/drawing/2014/main" id="{E17BAB58-FE9E-48CD-90C1-5A92CD4AF345}"/>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6" name="Text Placeholder 8">
            <a:extLst>
              <a:ext uri="{FF2B5EF4-FFF2-40B4-BE49-F238E27FC236}">
                <a16:creationId xmlns:a16="http://schemas.microsoft.com/office/drawing/2014/main" id="{D1011A16-94DD-4043-A614-BEC724B6F1F6}"/>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7" name="Text Placeholder 8">
            <a:extLst>
              <a:ext uri="{FF2B5EF4-FFF2-40B4-BE49-F238E27FC236}">
                <a16:creationId xmlns:a16="http://schemas.microsoft.com/office/drawing/2014/main" id="{BC09F072-DFF2-42B8-9221-578EE194D06A}"/>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5" name="Date Placeholder 3">
            <a:extLst>
              <a:ext uri="{FF2B5EF4-FFF2-40B4-BE49-F238E27FC236}">
                <a16:creationId xmlns:a16="http://schemas.microsoft.com/office/drawing/2014/main" id="{3BBDCC2B-F1B3-4493-BC07-8FE83C70C0E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149182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Forside fakultet Innho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a:effectLst>
            <a:outerShdw blurRad="50800" dist="50800" dir="5400000" algn="ctr" rotWithShape="0">
              <a:srgbClr val="0A0000">
                <a:alpha val="0"/>
              </a:srgbClr>
            </a:outerShdw>
          </a:effectLst>
        </p:spPr>
        <p:txBody>
          <a:bodyPr vert="horz" anchor="t"/>
          <a:lstStyle>
            <a:lvl1pPr algn="l">
              <a:lnSpc>
                <a:spcPct val="100000"/>
              </a:lnSpc>
              <a:defRPr sz="4501"/>
            </a:lvl1pPr>
          </a:lstStyle>
          <a:p>
            <a:r>
              <a:rPr lang="nb-NO" noProof="0" dirty="0"/>
              <a:t>Velg fakultet fra </a:t>
            </a:r>
            <a:r>
              <a:rPr lang="nb-NO" noProof="0" dirty="0" err="1"/>
              <a:t>nedtrekksmenyen</a:t>
            </a:r>
            <a:endParaRPr lang="en-US" noProof="0" dirty="0"/>
          </a:p>
        </p:txBody>
      </p:sp>
      <p:sp>
        <p:nvSpPr>
          <p:cNvPr id="27" name="Text Placeholder 8">
            <a:extLst>
              <a:ext uri="{FF2B5EF4-FFF2-40B4-BE49-F238E27FC236}">
                <a16:creationId xmlns:a16="http://schemas.microsoft.com/office/drawing/2014/main" id="{D0FDCF8F-A008-4CFD-BFC2-4B8B6F9B51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5" name="Text Placeholder 8">
            <a:extLst>
              <a:ext uri="{FF2B5EF4-FFF2-40B4-BE49-F238E27FC236}">
                <a16:creationId xmlns:a16="http://schemas.microsoft.com/office/drawing/2014/main" id="{2127E9DC-8728-47D2-950F-5610AB44AE59}"/>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6" name="Text Placeholder 8">
            <a:extLst>
              <a:ext uri="{FF2B5EF4-FFF2-40B4-BE49-F238E27FC236}">
                <a16:creationId xmlns:a16="http://schemas.microsoft.com/office/drawing/2014/main" id="{212AB716-EA8C-40F3-9E5E-FADFDE5B68A9}"/>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4" name="Date Placeholder 3">
            <a:extLst>
              <a:ext uri="{FF2B5EF4-FFF2-40B4-BE49-F238E27FC236}">
                <a16:creationId xmlns:a16="http://schemas.microsoft.com/office/drawing/2014/main" id="{C0D51CD3-9F1B-45C4-9816-FCEC12A47AF7}"/>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graphicFrame>
        <p:nvGraphicFramePr>
          <p:cNvPr id="3" name="Object 2" hidden="1">
            <a:extLst>
              <a:ext uri="{FF2B5EF4-FFF2-40B4-BE49-F238E27FC236}">
                <a16:creationId xmlns:a16="http://schemas.microsoft.com/office/drawing/2014/main" id="{4C57EEA8-87A3-4F4A-8A88-C8CF94340B45}"/>
              </a:ext>
            </a:extLst>
          </p:cNvPr>
          <p:cNvGraphicFramePr>
            <a:graphicFrameLocks noChangeAspect="1"/>
          </p:cNvGraphicFramePr>
          <p:nvPr userDrawn="1">
            <p:custDataLst>
              <p:tags r:id="rId1"/>
            </p:custDataLst>
            <p:extLst>
              <p:ext uri="{D42A27DB-BD31-4B8C-83A1-F6EECF244321}">
                <p14:modId xmlns:p14="http://schemas.microsoft.com/office/powerpoint/2010/main" val="1899552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9" imgH="343" progId="TCLayout.ActiveDocument.1">
                  <p:embed/>
                </p:oleObj>
              </mc:Choice>
              <mc:Fallback>
                <p:oleObj name="think-cell Slide" r:id="rId3" imgW="339" imgH="34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pic>
        <p:nvPicPr>
          <p:cNvPr id="28" name="Graphic 27" descr="UiO segl">
            <a:extLst>
              <a:ext uri="{FF2B5EF4-FFF2-40B4-BE49-F238E27FC236}">
                <a16:creationId xmlns:a16="http://schemas.microsoft.com/office/drawing/2014/main" id="{AECCD3CC-AC27-4207-85D4-8056C1F5FDD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1936681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fakultet bilde og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16BE45C5-2FD6-4365-884E-E7211BA9F811}"/>
              </a:ext>
            </a:extLst>
          </p:cNvPr>
          <p:cNvSpPr>
            <a:spLocks noGrp="1"/>
          </p:cNvSpPr>
          <p:nvPr>
            <p:ph type="body" sz="quarter" idx="19"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6" name="Picture Placeholder 5">
            <a:extLst>
              <a:ext uri="{FF2B5EF4-FFF2-40B4-BE49-F238E27FC236}">
                <a16:creationId xmlns:a16="http://schemas.microsoft.com/office/drawing/2014/main" id="{8FC80015-4906-4750-9E68-18BCB837A813}"/>
              </a:ext>
            </a:extLst>
          </p:cNvPr>
          <p:cNvSpPr>
            <a:spLocks noGrp="1"/>
          </p:cNvSpPr>
          <p:nvPr>
            <p:ph type="pic" sz="quarter" idx="20"/>
          </p:nvPr>
        </p:nvSpPr>
        <p:spPr>
          <a:xfrm>
            <a:off x="6215063" y="0"/>
            <a:ext cx="5976937" cy="6858000"/>
          </a:xfrm>
        </p:spPr>
        <p:txBody>
          <a:bodyPr/>
          <a:lstStyle>
            <a:lvl1pPr marL="0" indent="0">
              <a:buNone/>
              <a:defRPr/>
            </a:lvl1pPr>
          </a:lstStyle>
          <a:p>
            <a:r>
              <a:rPr lang="en-US"/>
              <a:t>Click icon to add picture</a:t>
            </a:r>
            <a:endParaRPr lang="en-US" dirty="0"/>
          </a:p>
        </p:txBody>
      </p:sp>
      <p:sp>
        <p:nvSpPr>
          <p:cNvPr id="29" name="Text Placeholder 8">
            <a:extLst>
              <a:ext uri="{FF2B5EF4-FFF2-40B4-BE49-F238E27FC236}">
                <a16:creationId xmlns:a16="http://schemas.microsoft.com/office/drawing/2014/main" id="{B116A28A-122D-47FC-B20F-2DE6D034FBA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pic>
        <p:nvPicPr>
          <p:cNvPr id="30" name="Graphic 29" descr="UiO segl">
            <a:extLst>
              <a:ext uri="{FF2B5EF4-FFF2-40B4-BE49-F238E27FC236}">
                <a16:creationId xmlns:a16="http://schemas.microsoft.com/office/drawing/2014/main" id="{E981D0C6-9965-4EA6-835B-007DA74548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1" name="addin_colorlist" hidden="1">
            <a:extLst>
              <a:ext uri="{FF2B5EF4-FFF2-40B4-BE49-F238E27FC236}">
                <a16:creationId xmlns:a16="http://schemas.microsoft.com/office/drawing/2014/main" id="{FB8D8BF6-D27B-473E-8C7F-5564EC4E8842}"/>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2" name="addin_colorbox" hidden="1">
            <a:extLst>
              <a:ext uri="{FF2B5EF4-FFF2-40B4-BE49-F238E27FC236}">
                <a16:creationId xmlns:a16="http://schemas.microsoft.com/office/drawing/2014/main" id="{AEA2A8D1-CC8A-49D7-B5F3-4D3D31E797B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FA762AA7-0630-463D-983A-714A0FDC6D6B}"/>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BADFE346-6D41-462E-B93E-8A458125843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2F05EFBC-3D55-4A55-AC99-18A584A64FD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22529F69-78C3-4EA5-A8EF-DAED9CFEB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26D5A990-E30B-4E3A-A5A7-8F106A934EC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p:nvPr>
        </p:nvSpPr>
        <p:spPr>
          <a:xfrm>
            <a:off x="375634" y="2283763"/>
            <a:ext cx="5075367" cy="1650530"/>
          </a:xfrm>
        </p:spPr>
        <p:txBody>
          <a:bodyPr anchor="t"/>
          <a:lstStyle>
            <a:lvl1pPr algn="l">
              <a:lnSpc>
                <a:spcPct val="100000"/>
              </a:lnSpc>
              <a:defRPr sz="4501"/>
            </a:lvl1pPr>
          </a:lstStyle>
          <a:p>
            <a:r>
              <a:rPr lang="en-US" noProof="0"/>
              <a:t>Click to edit Master title style</a:t>
            </a:r>
            <a:endParaRPr lang="nb-NO" noProof="0" dirty="0"/>
          </a:p>
        </p:txBody>
      </p:sp>
      <p:sp>
        <p:nvSpPr>
          <p:cNvPr id="28" name="Text Placeholder 8">
            <a:extLst>
              <a:ext uri="{FF2B5EF4-FFF2-40B4-BE49-F238E27FC236}">
                <a16:creationId xmlns:a16="http://schemas.microsoft.com/office/drawing/2014/main" id="{16F080F3-F66D-44E1-A274-51E675B7D76D}"/>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6" name="Text Placeholder 8">
            <a:extLst>
              <a:ext uri="{FF2B5EF4-FFF2-40B4-BE49-F238E27FC236}">
                <a16:creationId xmlns:a16="http://schemas.microsoft.com/office/drawing/2014/main" id="{2B993451-3DED-457B-B2BA-C0AD678BC4F0}"/>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7" name="Text Placeholder 8">
            <a:extLst>
              <a:ext uri="{FF2B5EF4-FFF2-40B4-BE49-F238E27FC236}">
                <a16:creationId xmlns:a16="http://schemas.microsoft.com/office/drawing/2014/main" id="{E4C943B6-9D87-4707-9BC0-AB5D348B81A6}"/>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5" name="Date Placeholder 3">
            <a:extLst>
              <a:ext uri="{FF2B5EF4-FFF2-40B4-BE49-F238E27FC236}">
                <a16:creationId xmlns:a16="http://schemas.microsoft.com/office/drawing/2014/main" id="{9138817D-ECF3-4F24-AB4D-EE86A7D38EC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3276058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institutt bilde">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3" name="Picture Placeholder 2">
            <a:extLst>
              <a:ext uri="{FF2B5EF4-FFF2-40B4-BE49-F238E27FC236}">
                <a16:creationId xmlns:a16="http://schemas.microsoft.com/office/drawing/2014/main" id="{663D537D-BDA7-442F-85CC-77B15D3E9EBA}"/>
              </a:ext>
              <a:ext uri="{C183D7F6-B498-43B3-948B-1728B52AA6E4}">
                <adec:decorative xmlns:adec="http://schemas.microsoft.com/office/drawing/2017/decorative" val="1"/>
              </a:ext>
            </a:extLst>
          </p:cNvPr>
          <p:cNvSpPr>
            <a:spLocks noGrp="1"/>
          </p:cNvSpPr>
          <p:nvPr>
            <p:ph type="pic" sz="quarter" idx="19"/>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US"/>
              <a:t>Click icon to add picture</a:t>
            </a:r>
          </a:p>
        </p:txBody>
      </p:sp>
      <p:pic>
        <p:nvPicPr>
          <p:cNvPr id="31" name="Graphic 30" descr="UiO segl">
            <a:extLst>
              <a:ext uri="{FF2B5EF4-FFF2-40B4-BE49-F238E27FC236}">
                <a16:creationId xmlns:a16="http://schemas.microsoft.com/office/drawing/2014/main" id="{9BE98BF2-9E12-4468-BCAE-2A3B441A6E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6" name="Text Placeholder 8">
            <a:extLst>
              <a:ext uri="{FF2B5EF4-FFF2-40B4-BE49-F238E27FC236}">
                <a16:creationId xmlns:a16="http://schemas.microsoft.com/office/drawing/2014/main" id="{EA343E91-A7F8-411F-8D9E-AD0CD04545F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25" name="Text Placeholder 4">
            <a:extLst>
              <a:ext uri="{FF2B5EF4-FFF2-40B4-BE49-F238E27FC236}">
                <a16:creationId xmlns:a16="http://schemas.microsoft.com/office/drawing/2014/main" id="{9353483E-A81E-4295-A996-3D67CCCC2E09}"/>
              </a:ext>
            </a:extLst>
          </p:cNvPr>
          <p:cNvSpPr>
            <a:spLocks noGrp="1"/>
          </p:cNvSpPr>
          <p:nvPr>
            <p:ph type="body" sz="quarter" idx="20"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dirty="0">
                <a:solidFill>
                  <a:schemeClr val="tx1"/>
                </a:solidFill>
                <a:latin typeface="+mj-lt"/>
                <a:ea typeface="+mj-ea"/>
                <a:cs typeface="+mj-cs"/>
              </a:rPr>
              <a:t>Navn på institutt</a:t>
            </a:r>
            <a:endParaRPr lang="en-US" dirty="0"/>
          </a:p>
        </p:txBody>
      </p:sp>
      <p:sp>
        <p:nvSpPr>
          <p:cNvPr id="30" name="Text Placeholder 8">
            <a:extLst>
              <a:ext uri="{FF2B5EF4-FFF2-40B4-BE49-F238E27FC236}">
                <a16:creationId xmlns:a16="http://schemas.microsoft.com/office/drawing/2014/main" id="{A0F37DB2-E675-4E63-AD01-1D4996198F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8" name="Text Placeholder 8">
            <a:extLst>
              <a:ext uri="{FF2B5EF4-FFF2-40B4-BE49-F238E27FC236}">
                <a16:creationId xmlns:a16="http://schemas.microsoft.com/office/drawing/2014/main" id="{AF5E8745-EB5B-4C17-A308-AC6088BCA617}"/>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9" name="Text Placeholder 8">
            <a:extLst>
              <a:ext uri="{FF2B5EF4-FFF2-40B4-BE49-F238E27FC236}">
                <a16:creationId xmlns:a16="http://schemas.microsoft.com/office/drawing/2014/main" id="{7CB7E83F-937E-4B9E-830A-492432F3A4E8}"/>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7" name="Date Placeholder 3">
            <a:extLst>
              <a:ext uri="{FF2B5EF4-FFF2-40B4-BE49-F238E27FC236}">
                <a16:creationId xmlns:a16="http://schemas.microsoft.com/office/drawing/2014/main" id="{B8980526-4F9F-495D-A07D-8D82934AE66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256917215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oleObject" Target="../embeddings/oleObject1.bin"/><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22D069C-C025-484F-B809-F6C0328593D2}"/>
              </a:ext>
            </a:extLst>
          </p:cNvPr>
          <p:cNvGraphicFramePr>
            <a:graphicFrameLocks noChangeAspect="1"/>
          </p:cNvGraphicFramePr>
          <p:nvPr userDrawn="1">
            <p:custDataLst>
              <p:tags r:id="rId29"/>
            </p:custDataLst>
            <p:extLst>
              <p:ext uri="{D42A27DB-BD31-4B8C-83A1-F6EECF244321}">
                <p14:modId xmlns:p14="http://schemas.microsoft.com/office/powerpoint/2010/main" val="2801709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339" imgH="343" progId="TCLayout.ActiveDocument.1">
                  <p:embed/>
                </p:oleObj>
              </mc:Choice>
              <mc:Fallback>
                <p:oleObj name="think-cell Slide" r:id="rId30" imgW="339" imgH="343" progId="TCLayout.ActiveDocument.1">
                  <p:embed/>
                  <p:pic>
                    <p:nvPicPr>
                      <p:cNvPr id="0" name=""/>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294432" y="-180924"/>
            <a:ext cx="10515600" cy="1325563"/>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82529" y="1711312"/>
            <a:ext cx="5563433"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0" y="62635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266367" y="6263528"/>
            <a:ext cx="599469" cy="365125"/>
          </a:xfrm>
          <a:prstGeom prst="rect">
            <a:avLst/>
          </a:prstGeom>
        </p:spPr>
        <p:txBody>
          <a:bodyPr vert="horz" lIns="91440" tIns="45720" rIns="91440" bIns="45720" rtlCol="0" anchor="ctr"/>
          <a:lstStyle>
            <a:lvl1pPr algn="r">
              <a:defRPr sz="750">
                <a:solidFill>
                  <a:srgbClr val="524B48"/>
                </a:solidFill>
              </a:defRPr>
            </a:lvl1pPr>
          </a:lstStyle>
          <a:p>
            <a:r>
              <a:rPr lang="en-US" dirty="0"/>
              <a:t>Side </a:t>
            </a:r>
            <a:fld id="{5251F420-7306-4E7C-A79E-F31A38F7D392}" type="slidenum">
              <a:rPr lang="en-US" smtClean="0"/>
              <a:pPr/>
              <a:t>‹#›</a:t>
            </a:fld>
            <a:endParaRPr lang="en-US" dirty="0"/>
          </a:p>
        </p:txBody>
      </p:sp>
      <p:pic>
        <p:nvPicPr>
          <p:cNvPr id="11" name="Graphic 10" descr="Logo Universitet i oslo">
            <a:extLst>
              <a:ext uri="{FF2B5EF4-FFF2-40B4-BE49-F238E27FC236}">
                <a16:creationId xmlns:a16="http://schemas.microsoft.com/office/drawing/2014/main" id="{C0E4FBEC-28F7-4C61-8732-186A1AAD3429}"/>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381001" y="6280142"/>
            <a:ext cx="1021262" cy="202980"/>
          </a:xfrm>
          <a:prstGeom prst="rect">
            <a:avLst/>
          </a:prstGeom>
        </p:spPr>
      </p:pic>
      <p:sp>
        <p:nvSpPr>
          <p:cNvPr id="9" name="Footer Placeholder 4">
            <a:extLst>
              <a:ext uri="{FF2B5EF4-FFF2-40B4-BE49-F238E27FC236}">
                <a16:creationId xmlns:a16="http://schemas.microsoft.com/office/drawing/2014/main" id="{45F9D6C5-6F73-4568-92A3-43149586B00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8" name="addin_colorpicker" hidden="1">
            <a:extLst>
              <a:ext uri="{FF2B5EF4-FFF2-40B4-BE49-F238E27FC236}">
                <a16:creationId xmlns:a16="http://schemas.microsoft.com/office/drawing/2014/main" id="{EC6BC642-49C3-4139-8F38-A96E75EE0920}"/>
              </a:ext>
            </a:extLst>
          </p:cNvPr>
          <p:cNvSpPr/>
          <p:nvPr userDrawn="1"/>
        </p:nvSpPr>
        <p:spPr>
          <a:xfrm>
            <a:off x="2486668" y="-1436292"/>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addin_colorpicker</a:t>
            </a:r>
          </a:p>
        </p:txBody>
      </p:sp>
    </p:spTree>
    <p:extLst>
      <p:ext uri="{BB962C8B-B14F-4D97-AF65-F5344CB8AC3E}">
        <p14:creationId xmlns:p14="http://schemas.microsoft.com/office/powerpoint/2010/main" val="339228684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9" r:id="rId5"/>
    <p:sldLayoutId id="2147483726" r:id="rId6"/>
    <p:sldLayoutId id="2147483727" r:id="rId7"/>
    <p:sldLayoutId id="2147483728" r:id="rId8"/>
    <p:sldLayoutId id="2147483721" r:id="rId9"/>
    <p:sldLayoutId id="2147483720" r:id="rId10"/>
    <p:sldLayoutId id="2147483719" r:id="rId11"/>
    <p:sldLayoutId id="2147483701" r:id="rId12"/>
    <p:sldLayoutId id="2147483702" r:id="rId13"/>
    <p:sldLayoutId id="2147483704" r:id="rId14"/>
    <p:sldLayoutId id="2147483706" r:id="rId15"/>
    <p:sldLayoutId id="2147483716" r:id="rId16"/>
    <p:sldLayoutId id="2147483717" r:id="rId17"/>
    <p:sldLayoutId id="2147483713" r:id="rId18"/>
    <p:sldLayoutId id="2147483714" r:id="rId19"/>
    <p:sldLayoutId id="2147483709" r:id="rId20"/>
    <p:sldLayoutId id="2147483710" r:id="rId21"/>
    <p:sldLayoutId id="2147483711" r:id="rId22"/>
    <p:sldLayoutId id="2147483712" r:id="rId23"/>
    <p:sldLayoutId id="2147483707" r:id="rId24"/>
    <p:sldLayoutId id="2147483708" r:id="rId25"/>
    <p:sldLayoutId id="2147483715" r:id="rId26"/>
    <p:sldLayoutId id="2147483718" r:id="rId27"/>
  </p:sldLayoutIdLst>
  <p:hf hdr="0"/>
  <p:txStyles>
    <p:titleStyle>
      <a:lvl1pPr algn="l" defTabSz="914446" rtl="0" eaLnBrk="1" latinLnBrk="0" hangingPunct="1">
        <a:lnSpc>
          <a:spcPct val="90000"/>
        </a:lnSpc>
        <a:spcBef>
          <a:spcPct val="0"/>
        </a:spcBef>
        <a:buNone/>
        <a:defRPr sz="3500" kern="1200">
          <a:solidFill>
            <a:schemeClr val="tx1"/>
          </a:solidFill>
          <a:latin typeface="+mj-lt"/>
          <a:ea typeface="+mj-ea"/>
          <a:cs typeface="+mj-cs"/>
        </a:defRPr>
      </a:lvl1pPr>
    </p:titleStyle>
    <p:bodyStyle>
      <a:lvl1pPr marL="288000" indent="-288000" algn="l" defTabSz="914446" rtl="0" eaLnBrk="1" latinLnBrk="0" hangingPunct="1">
        <a:lnSpc>
          <a:spcPct val="100000"/>
        </a:lnSpc>
        <a:spcBef>
          <a:spcPts val="1150"/>
        </a:spcBef>
        <a:buFont typeface="Wingdings" panose="05000000000000000000" pitchFamily="2" charset="2"/>
        <a:buChar char="§"/>
        <a:defRPr sz="2400" kern="1200">
          <a:solidFill>
            <a:schemeClr val="tx1"/>
          </a:solidFill>
          <a:latin typeface="+mn-lt"/>
          <a:ea typeface="+mn-ea"/>
          <a:cs typeface="+mn-cs"/>
        </a:defRPr>
      </a:lvl1pPr>
      <a:lvl2pPr marL="685834"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2802A3-960F-8E10-E425-572BF7BFBBEF}"/>
              </a:ext>
            </a:extLst>
          </p:cNvPr>
          <p:cNvSpPr>
            <a:spLocks noGrp="1"/>
          </p:cNvSpPr>
          <p:nvPr>
            <p:ph type="body" sz="quarter" idx="18"/>
          </p:nvPr>
        </p:nvSpPr>
        <p:spPr/>
        <p:txBody>
          <a:bodyPr/>
          <a:lstStyle/>
          <a:p>
            <a:endParaRPr lang="nb-NO"/>
          </a:p>
        </p:txBody>
      </p:sp>
      <p:sp>
        <p:nvSpPr>
          <p:cNvPr id="3" name="Content Placeholder 2">
            <a:extLst>
              <a:ext uri="{FF2B5EF4-FFF2-40B4-BE49-F238E27FC236}">
                <a16:creationId xmlns:a16="http://schemas.microsoft.com/office/drawing/2014/main" id="{7F76B0C4-F938-A906-5BA4-EF8DBCCF2748}"/>
              </a:ext>
            </a:extLst>
          </p:cNvPr>
          <p:cNvSpPr>
            <a:spLocks noGrp="1"/>
          </p:cNvSpPr>
          <p:nvPr>
            <p:ph sz="quarter" idx="12"/>
          </p:nvPr>
        </p:nvSpPr>
        <p:spPr/>
        <p:txBody>
          <a:bodyPr/>
          <a:lstStyle/>
          <a:p>
            <a:endParaRPr lang="nb-NO" dirty="0"/>
          </a:p>
        </p:txBody>
      </p:sp>
      <p:sp>
        <p:nvSpPr>
          <p:cNvPr id="4" name="Text Placeholder 3">
            <a:extLst>
              <a:ext uri="{FF2B5EF4-FFF2-40B4-BE49-F238E27FC236}">
                <a16:creationId xmlns:a16="http://schemas.microsoft.com/office/drawing/2014/main" id="{94006C67-1891-C95E-C215-9D656C203B23}"/>
              </a:ext>
            </a:extLst>
          </p:cNvPr>
          <p:cNvSpPr>
            <a:spLocks noGrp="1"/>
          </p:cNvSpPr>
          <p:nvPr>
            <p:ph type="body" sz="quarter" idx="19"/>
          </p:nvPr>
        </p:nvSpPr>
        <p:spPr/>
        <p:txBody>
          <a:bodyPr/>
          <a:lstStyle/>
          <a:p>
            <a:endParaRPr lang="nb-NO"/>
          </a:p>
        </p:txBody>
      </p:sp>
      <p:sp>
        <p:nvSpPr>
          <p:cNvPr id="5" name="Text Placeholder 4">
            <a:extLst>
              <a:ext uri="{FF2B5EF4-FFF2-40B4-BE49-F238E27FC236}">
                <a16:creationId xmlns:a16="http://schemas.microsoft.com/office/drawing/2014/main" id="{5CDF2016-850C-B1CC-13D8-DA68F106BE9E}"/>
              </a:ext>
            </a:extLst>
          </p:cNvPr>
          <p:cNvSpPr>
            <a:spLocks noGrp="1"/>
          </p:cNvSpPr>
          <p:nvPr>
            <p:ph type="body" sz="quarter" idx="14"/>
          </p:nvPr>
        </p:nvSpPr>
        <p:spPr/>
        <p:txBody>
          <a:bodyPr/>
          <a:lstStyle/>
          <a:p>
            <a:endParaRPr lang="nb-NO"/>
          </a:p>
        </p:txBody>
      </p:sp>
      <p:sp>
        <p:nvSpPr>
          <p:cNvPr id="6" name="Title 5">
            <a:extLst>
              <a:ext uri="{FF2B5EF4-FFF2-40B4-BE49-F238E27FC236}">
                <a16:creationId xmlns:a16="http://schemas.microsoft.com/office/drawing/2014/main" id="{3039D384-2768-120E-20C5-A043920B90E3}"/>
              </a:ext>
            </a:extLst>
          </p:cNvPr>
          <p:cNvSpPr>
            <a:spLocks noGrp="1"/>
          </p:cNvSpPr>
          <p:nvPr>
            <p:ph type="title"/>
          </p:nvPr>
        </p:nvSpPr>
        <p:spPr/>
        <p:txBody>
          <a:bodyPr/>
          <a:lstStyle/>
          <a:p>
            <a:r>
              <a:rPr lang="en-US" dirty="0" err="1"/>
              <a:t>Planlegge</a:t>
            </a:r>
            <a:r>
              <a:rPr lang="en-US" dirty="0"/>
              <a:t> e-post </a:t>
            </a:r>
            <a:br>
              <a:rPr lang="en-US" dirty="0"/>
            </a:br>
            <a:r>
              <a:rPr lang="en-US" dirty="0"/>
              <a:t>om </a:t>
            </a:r>
            <a:r>
              <a:rPr lang="en-US" dirty="0" err="1"/>
              <a:t>prøveforelesnings-dato</a:t>
            </a:r>
            <a:r>
              <a:rPr lang="en-US" dirty="0"/>
              <a:t> ++</a:t>
            </a:r>
            <a:endParaRPr lang="nb-NO" dirty="0"/>
          </a:p>
        </p:txBody>
      </p:sp>
      <p:sp>
        <p:nvSpPr>
          <p:cNvPr id="7" name="Text Placeholder 6">
            <a:extLst>
              <a:ext uri="{FF2B5EF4-FFF2-40B4-BE49-F238E27FC236}">
                <a16:creationId xmlns:a16="http://schemas.microsoft.com/office/drawing/2014/main" id="{28EC69DE-4D55-1C07-DF3D-786E45538B0F}"/>
              </a:ext>
            </a:extLst>
          </p:cNvPr>
          <p:cNvSpPr>
            <a:spLocks noGrp="1"/>
          </p:cNvSpPr>
          <p:nvPr>
            <p:ph type="body" sz="quarter" idx="20"/>
          </p:nvPr>
        </p:nvSpPr>
        <p:spPr/>
        <p:txBody>
          <a:bodyPr/>
          <a:lstStyle/>
          <a:p>
            <a:endParaRPr lang="en-US" dirty="0"/>
          </a:p>
          <a:p>
            <a:r>
              <a:rPr lang="en-US" dirty="0" err="1"/>
              <a:t>Kartlegge</a:t>
            </a:r>
            <a:r>
              <a:rPr lang="en-US" dirty="0"/>
              <a:t> </a:t>
            </a:r>
            <a:r>
              <a:rPr lang="en-US" dirty="0" err="1"/>
              <a:t>behovet</a:t>
            </a:r>
            <a:endParaRPr lang="nb-NO" dirty="0"/>
          </a:p>
        </p:txBody>
      </p:sp>
      <p:sp>
        <p:nvSpPr>
          <p:cNvPr id="8" name="Subtitle 7">
            <a:extLst>
              <a:ext uri="{FF2B5EF4-FFF2-40B4-BE49-F238E27FC236}">
                <a16:creationId xmlns:a16="http://schemas.microsoft.com/office/drawing/2014/main" id="{0D85F150-7E7E-8927-0E4C-037B8743D102}"/>
              </a:ext>
            </a:extLst>
          </p:cNvPr>
          <p:cNvSpPr>
            <a:spLocks noGrp="1"/>
          </p:cNvSpPr>
          <p:nvPr>
            <p:ph type="subTitle" idx="1"/>
          </p:nvPr>
        </p:nvSpPr>
        <p:spPr/>
        <p:txBody>
          <a:bodyPr/>
          <a:lstStyle/>
          <a:p>
            <a:endParaRPr lang="nb-NO" dirty="0"/>
          </a:p>
        </p:txBody>
      </p:sp>
      <p:sp>
        <p:nvSpPr>
          <p:cNvPr id="9" name="Text Placeholder 8">
            <a:extLst>
              <a:ext uri="{FF2B5EF4-FFF2-40B4-BE49-F238E27FC236}">
                <a16:creationId xmlns:a16="http://schemas.microsoft.com/office/drawing/2014/main" id="{A69C1DDA-3461-5ED9-1B56-D2A82BFEF290}"/>
              </a:ext>
            </a:extLst>
          </p:cNvPr>
          <p:cNvSpPr>
            <a:spLocks noGrp="1"/>
          </p:cNvSpPr>
          <p:nvPr>
            <p:ph type="body" sz="quarter" idx="15"/>
          </p:nvPr>
        </p:nvSpPr>
        <p:spPr/>
        <p:txBody>
          <a:bodyPr/>
          <a:lstStyle/>
          <a:p>
            <a:endParaRPr lang="nb-NO"/>
          </a:p>
        </p:txBody>
      </p:sp>
      <p:sp>
        <p:nvSpPr>
          <p:cNvPr id="10" name="Text Placeholder 9">
            <a:extLst>
              <a:ext uri="{FF2B5EF4-FFF2-40B4-BE49-F238E27FC236}">
                <a16:creationId xmlns:a16="http://schemas.microsoft.com/office/drawing/2014/main" id="{7618AD21-7379-D9A0-13F8-F8A19F69D9EB}"/>
              </a:ext>
            </a:extLst>
          </p:cNvPr>
          <p:cNvSpPr>
            <a:spLocks noGrp="1"/>
          </p:cNvSpPr>
          <p:nvPr>
            <p:ph type="body" sz="quarter" idx="16"/>
          </p:nvPr>
        </p:nvSpPr>
        <p:spPr/>
        <p:txBody>
          <a:bodyPr/>
          <a:lstStyle/>
          <a:p>
            <a:r>
              <a:rPr lang="en-US" dirty="0"/>
              <a:t>SADM, DIG</a:t>
            </a:r>
            <a:endParaRPr lang="nb-NO" dirty="0"/>
          </a:p>
        </p:txBody>
      </p:sp>
      <p:sp>
        <p:nvSpPr>
          <p:cNvPr id="11" name="Date Placeholder 10">
            <a:extLst>
              <a:ext uri="{FF2B5EF4-FFF2-40B4-BE49-F238E27FC236}">
                <a16:creationId xmlns:a16="http://schemas.microsoft.com/office/drawing/2014/main" id="{77FA992E-E8B5-82DF-BF1D-616EACF853B0}"/>
              </a:ext>
            </a:extLst>
          </p:cNvPr>
          <p:cNvSpPr>
            <a:spLocks noGrp="1"/>
          </p:cNvSpPr>
          <p:nvPr>
            <p:ph type="dt" sz="half" idx="10"/>
          </p:nvPr>
        </p:nvSpPr>
        <p:spPr/>
        <p:txBody>
          <a:bodyPr/>
          <a:lstStyle/>
          <a:p>
            <a:r>
              <a:rPr lang="en-US" dirty="0"/>
              <a:t>11.9.2023</a:t>
            </a:r>
          </a:p>
        </p:txBody>
      </p:sp>
    </p:spTree>
    <p:extLst>
      <p:ext uri="{BB962C8B-B14F-4D97-AF65-F5344CB8AC3E}">
        <p14:creationId xmlns:p14="http://schemas.microsoft.com/office/powerpoint/2010/main" val="3329001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7022AA-DE25-C1FC-CE51-F4A0BAA2645F}"/>
              </a:ext>
            </a:extLst>
          </p:cNvPr>
          <p:cNvSpPr>
            <a:spLocks noGrp="1"/>
          </p:cNvSpPr>
          <p:nvPr>
            <p:ph type="ftr" sz="quarter" idx="3"/>
          </p:nvPr>
        </p:nvSpPr>
        <p:spPr/>
        <p:txBody>
          <a:bodyPr/>
          <a:lstStyle/>
          <a:p>
            <a:endParaRPr lang="nb-NO" dirty="0"/>
          </a:p>
        </p:txBody>
      </p:sp>
      <p:sp>
        <p:nvSpPr>
          <p:cNvPr id="3" name="Slide Number Placeholder 2">
            <a:extLst>
              <a:ext uri="{FF2B5EF4-FFF2-40B4-BE49-F238E27FC236}">
                <a16:creationId xmlns:a16="http://schemas.microsoft.com/office/drawing/2014/main" id="{5CB500EA-03EB-205F-98B3-5B37DDBC587D}"/>
              </a:ext>
            </a:extLst>
          </p:cNvPr>
          <p:cNvSpPr>
            <a:spLocks noGrp="1"/>
          </p:cNvSpPr>
          <p:nvPr>
            <p:ph type="sldNum" sz="quarter" idx="12"/>
          </p:nvPr>
        </p:nvSpPr>
        <p:spPr/>
        <p:txBody>
          <a:bodyPr/>
          <a:lstStyle/>
          <a:p>
            <a:r>
              <a:rPr lang="en-US"/>
              <a:t>Side </a:t>
            </a:r>
            <a:fld id="{5251F420-7306-4E7C-A79E-F31A38F7D392}" type="slidenum">
              <a:rPr lang="en-US" smtClean="0"/>
              <a:pPr/>
              <a:t>2</a:t>
            </a:fld>
            <a:endParaRPr lang="en-US" dirty="0"/>
          </a:p>
        </p:txBody>
      </p:sp>
      <p:sp>
        <p:nvSpPr>
          <p:cNvPr id="4" name="Title 3">
            <a:extLst>
              <a:ext uri="{FF2B5EF4-FFF2-40B4-BE49-F238E27FC236}">
                <a16:creationId xmlns:a16="http://schemas.microsoft.com/office/drawing/2014/main" id="{ABF1CB26-D77B-449C-1680-E0B690492C09}"/>
              </a:ext>
            </a:extLst>
          </p:cNvPr>
          <p:cNvSpPr>
            <a:spLocks noGrp="1"/>
          </p:cNvSpPr>
          <p:nvPr>
            <p:ph type="title"/>
          </p:nvPr>
        </p:nvSpPr>
        <p:spPr/>
        <p:txBody>
          <a:bodyPr/>
          <a:lstStyle/>
          <a:p>
            <a:r>
              <a:rPr lang="en-US" dirty="0" err="1"/>
              <a:t>Oppsummering</a:t>
            </a:r>
            <a:r>
              <a:rPr lang="en-US" dirty="0"/>
              <a:t>, problem</a:t>
            </a:r>
            <a:endParaRPr lang="nb-NO" dirty="0"/>
          </a:p>
        </p:txBody>
      </p:sp>
      <p:sp>
        <p:nvSpPr>
          <p:cNvPr id="5" name="Content Placeholder 4">
            <a:extLst>
              <a:ext uri="{FF2B5EF4-FFF2-40B4-BE49-F238E27FC236}">
                <a16:creationId xmlns:a16="http://schemas.microsoft.com/office/drawing/2014/main" id="{BCD88E26-D77E-E12B-2BCD-C9F4DC82E923}"/>
              </a:ext>
            </a:extLst>
          </p:cNvPr>
          <p:cNvSpPr>
            <a:spLocks noGrp="1"/>
          </p:cNvSpPr>
          <p:nvPr>
            <p:ph sz="quarter" idx="28"/>
          </p:nvPr>
        </p:nvSpPr>
        <p:spPr>
          <a:xfrm>
            <a:off x="360044" y="1020344"/>
            <a:ext cx="11471910" cy="4817312"/>
          </a:xfrm>
        </p:spPr>
        <p:txBody>
          <a:bodyPr/>
          <a:lstStyle/>
          <a:p>
            <a:pPr marL="0" indent="0" algn="l"/>
            <a:r>
              <a:rPr lang="nb-NO" sz="1400" b="0" i="0" dirty="0">
                <a:solidFill>
                  <a:srgbClr val="222222"/>
                </a:solidFill>
                <a:effectLst/>
                <a:latin typeface="Roboto" panose="02000000000000000000" pitchFamily="2" charset="0"/>
              </a:rPr>
              <a:t>«Ph.d.-forskriften krever at prøveforelesningstittel skal meddeles til kandidaten nøyaktig 10 arbeidsdager før forelesningen skal holdes. Utsending av tema for prøveforelesningen må altså skje på en helt bestemt dag. Hvis tema ikke blir sendt ut da, bryter UiO forskriften, og </a:t>
            </a:r>
            <a:r>
              <a:rPr lang="nb-NO" sz="1400" b="0" i="0" dirty="0" err="1">
                <a:solidFill>
                  <a:srgbClr val="222222"/>
                </a:solidFill>
                <a:effectLst/>
                <a:latin typeface="Roboto" panose="02000000000000000000" pitchFamily="2" charset="0"/>
              </a:rPr>
              <a:t>worst</a:t>
            </a:r>
            <a:r>
              <a:rPr lang="nb-NO" sz="1400" b="0" i="0" dirty="0">
                <a:solidFill>
                  <a:srgbClr val="222222"/>
                </a:solidFill>
                <a:effectLst/>
                <a:latin typeface="Roboto" panose="02000000000000000000" pitchFamily="2" charset="0"/>
              </a:rPr>
              <a:t> case-scenariet er at disputasen må utsettes.</a:t>
            </a:r>
          </a:p>
          <a:p>
            <a:pPr marL="0" indent="0" algn="l"/>
            <a:r>
              <a:rPr lang="nb-NO" sz="1400" b="0" i="0" dirty="0">
                <a:solidFill>
                  <a:srgbClr val="222222"/>
                </a:solidFill>
                <a:effectLst/>
                <a:latin typeface="Roboto" panose="02000000000000000000" pitchFamily="2" charset="0"/>
              </a:rPr>
              <a:t>Ved bruk av vanlig e-post opplever fakultetene at denne arbeidsoppgaven blir for sårbar og personavhengig: Ph.d.-koordinator må logge inn i Outlook e.l. og sende e-posten på en bestemt dag - uansett sykdom, ferie, helligdag og liknende. Ved fravær har ingen andre tilgang til personens innboks for å sjekke hva som er sendt ut og ikke.»</a:t>
            </a:r>
            <a:endParaRPr lang="nb-NO" sz="1400" dirty="0">
              <a:solidFill>
                <a:srgbClr val="222222"/>
              </a:solidFill>
              <a:latin typeface="Roboto" panose="02000000000000000000" pitchFamily="2" charset="0"/>
            </a:endParaRPr>
          </a:p>
          <a:p>
            <a:pPr algn="l"/>
            <a:r>
              <a:rPr lang="nb-NO" sz="1400" b="1" i="0" dirty="0">
                <a:solidFill>
                  <a:srgbClr val="222222"/>
                </a:solidFill>
                <a:effectLst/>
                <a:latin typeface="Roboto" panose="02000000000000000000" pitchFamily="2" charset="0"/>
              </a:rPr>
              <a:t>Er dette et problem for ditt fakultet?</a:t>
            </a:r>
          </a:p>
          <a:p>
            <a:pPr algn="l"/>
            <a:r>
              <a:rPr lang="nb-NO" sz="1400" dirty="0">
                <a:solidFill>
                  <a:srgbClr val="222222"/>
                </a:solidFill>
                <a:latin typeface="Roboto" panose="02000000000000000000" pitchFamily="2" charset="0"/>
              </a:rPr>
              <a:t>Ja: 6 / Tja: 1 / </a:t>
            </a:r>
            <a:r>
              <a:rPr lang="nb-NO" sz="1400" b="0" i="0" dirty="0">
                <a:solidFill>
                  <a:srgbClr val="222222"/>
                </a:solidFill>
                <a:effectLst/>
                <a:latin typeface="Roboto" panose="02000000000000000000" pitchFamily="2" charset="0"/>
              </a:rPr>
              <a:t>Nei: 1</a:t>
            </a:r>
          </a:p>
          <a:p>
            <a:pPr algn="l"/>
            <a:r>
              <a:rPr lang="nb-NO" sz="1400" b="1" dirty="0">
                <a:solidFill>
                  <a:srgbClr val="222222"/>
                </a:solidFill>
                <a:latin typeface="Roboto" panose="02000000000000000000" pitchFamily="2" charset="0"/>
              </a:rPr>
              <a:t>Vil du legge til noe?</a:t>
            </a:r>
          </a:p>
          <a:p>
            <a:pPr marL="285750" indent="-285750" algn="l">
              <a:buFont typeface="Arial" panose="020B0604020202020204" pitchFamily="34" charset="0"/>
              <a:buChar char="•"/>
            </a:pPr>
            <a:r>
              <a:rPr lang="nb-NO" sz="1400" dirty="0">
                <a:solidFill>
                  <a:srgbClr val="222222"/>
                </a:solidFill>
                <a:latin typeface="Roboto" panose="02000000000000000000" pitchFamily="2" charset="0"/>
              </a:rPr>
              <a:t>«[d]et</a:t>
            </a:r>
            <a:r>
              <a:rPr lang="nb-NO" sz="1400" b="0" i="0" dirty="0">
                <a:solidFill>
                  <a:srgbClr val="222222"/>
                </a:solidFill>
                <a:effectLst/>
                <a:latin typeface="Roboto" panose="02000000000000000000" pitchFamily="2" charset="0"/>
              </a:rPr>
              <a:t> sendes ikke ut tittel på helligdager»</a:t>
            </a:r>
          </a:p>
          <a:p>
            <a:pPr marL="285750" indent="-285750" algn="l">
              <a:buFont typeface="Arial" panose="020B0604020202020204" pitchFamily="34" charset="0"/>
              <a:buChar char="•"/>
            </a:pPr>
            <a:r>
              <a:rPr lang="nb-NO" sz="1400" b="0" i="0" dirty="0">
                <a:solidFill>
                  <a:srgbClr val="222222"/>
                </a:solidFill>
                <a:effectLst/>
                <a:latin typeface="Roboto" panose="02000000000000000000" pitchFamily="2" charset="0"/>
              </a:rPr>
              <a:t>«å sende ut tittel på oppgitt emne til prøveforelesning kan sammenliknes med å gi studenter beskjed om hva som er eksamensoppgaven på for eksempel en hjemmeeksamen»</a:t>
            </a:r>
          </a:p>
          <a:p>
            <a:pPr marL="285750" indent="-285750" algn="l">
              <a:buFont typeface="Arial" panose="020B0604020202020204" pitchFamily="34" charset="0"/>
              <a:buChar char="•"/>
            </a:pPr>
            <a:r>
              <a:rPr lang="nb-NO" sz="1400" b="0" i="0" dirty="0">
                <a:solidFill>
                  <a:srgbClr val="222222"/>
                </a:solidFill>
                <a:effectLst/>
                <a:latin typeface="Roboto" panose="02000000000000000000" pitchFamily="2" charset="0"/>
              </a:rPr>
              <a:t>«vi har koblet oss på HFs løsning og (...) stressmomentet rundt utsending, og eventuelt avtaler med kollegaer (som IKKE kan ha datatrøbbel eller bli syke akkurat den dagen) har forsvunnet»</a:t>
            </a:r>
          </a:p>
          <a:p>
            <a:endParaRPr lang="nb-NO" dirty="0"/>
          </a:p>
        </p:txBody>
      </p:sp>
    </p:spTree>
    <p:extLst>
      <p:ext uri="{BB962C8B-B14F-4D97-AF65-F5344CB8AC3E}">
        <p14:creationId xmlns:p14="http://schemas.microsoft.com/office/powerpoint/2010/main" val="2172952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7022AA-DE25-C1FC-CE51-F4A0BAA2645F}"/>
              </a:ext>
            </a:extLst>
          </p:cNvPr>
          <p:cNvSpPr>
            <a:spLocks noGrp="1"/>
          </p:cNvSpPr>
          <p:nvPr>
            <p:ph type="ftr" sz="quarter" idx="3"/>
          </p:nvPr>
        </p:nvSpPr>
        <p:spPr/>
        <p:txBody>
          <a:bodyPr/>
          <a:lstStyle/>
          <a:p>
            <a:endParaRPr lang="nb-NO" dirty="0"/>
          </a:p>
        </p:txBody>
      </p:sp>
      <p:sp>
        <p:nvSpPr>
          <p:cNvPr id="3" name="Slide Number Placeholder 2">
            <a:extLst>
              <a:ext uri="{FF2B5EF4-FFF2-40B4-BE49-F238E27FC236}">
                <a16:creationId xmlns:a16="http://schemas.microsoft.com/office/drawing/2014/main" id="{5CB500EA-03EB-205F-98B3-5B37DDBC587D}"/>
              </a:ext>
            </a:extLst>
          </p:cNvPr>
          <p:cNvSpPr>
            <a:spLocks noGrp="1"/>
          </p:cNvSpPr>
          <p:nvPr>
            <p:ph type="sldNum" sz="quarter" idx="12"/>
          </p:nvPr>
        </p:nvSpPr>
        <p:spPr/>
        <p:txBody>
          <a:bodyPr/>
          <a:lstStyle/>
          <a:p>
            <a:r>
              <a:rPr lang="en-US"/>
              <a:t>Side </a:t>
            </a:r>
            <a:fld id="{5251F420-7306-4E7C-A79E-F31A38F7D392}" type="slidenum">
              <a:rPr lang="en-US" smtClean="0"/>
              <a:pPr/>
              <a:t>3</a:t>
            </a:fld>
            <a:endParaRPr lang="en-US" dirty="0"/>
          </a:p>
        </p:txBody>
      </p:sp>
      <p:sp>
        <p:nvSpPr>
          <p:cNvPr id="4" name="Title 3">
            <a:extLst>
              <a:ext uri="{FF2B5EF4-FFF2-40B4-BE49-F238E27FC236}">
                <a16:creationId xmlns:a16="http://schemas.microsoft.com/office/drawing/2014/main" id="{ABF1CB26-D77B-449C-1680-E0B690492C09}"/>
              </a:ext>
            </a:extLst>
          </p:cNvPr>
          <p:cNvSpPr>
            <a:spLocks noGrp="1"/>
          </p:cNvSpPr>
          <p:nvPr>
            <p:ph type="title"/>
          </p:nvPr>
        </p:nvSpPr>
        <p:spPr/>
        <p:txBody>
          <a:bodyPr/>
          <a:lstStyle/>
          <a:p>
            <a:r>
              <a:rPr lang="en-US" dirty="0" err="1"/>
              <a:t>Oppsummering</a:t>
            </a:r>
            <a:r>
              <a:rPr lang="en-US" dirty="0"/>
              <a:t>, </a:t>
            </a:r>
            <a:r>
              <a:rPr lang="en-US" dirty="0" err="1"/>
              <a:t>behov</a:t>
            </a:r>
            <a:endParaRPr lang="nb-NO" dirty="0"/>
          </a:p>
        </p:txBody>
      </p:sp>
      <p:sp>
        <p:nvSpPr>
          <p:cNvPr id="5" name="Content Placeholder 4">
            <a:extLst>
              <a:ext uri="{FF2B5EF4-FFF2-40B4-BE49-F238E27FC236}">
                <a16:creationId xmlns:a16="http://schemas.microsoft.com/office/drawing/2014/main" id="{BCD88E26-D77E-E12B-2BCD-C9F4DC82E923}"/>
              </a:ext>
            </a:extLst>
          </p:cNvPr>
          <p:cNvSpPr>
            <a:spLocks noGrp="1"/>
          </p:cNvSpPr>
          <p:nvPr>
            <p:ph sz="quarter" idx="28"/>
          </p:nvPr>
        </p:nvSpPr>
        <p:spPr>
          <a:xfrm>
            <a:off x="360044" y="1020344"/>
            <a:ext cx="11471910" cy="4817312"/>
          </a:xfrm>
        </p:spPr>
        <p:txBody>
          <a:bodyPr/>
          <a:lstStyle/>
          <a:p>
            <a:pPr marL="0" indent="0" algn="l"/>
            <a:endParaRPr lang="nb-NO" sz="1400" b="0" i="0" dirty="0">
              <a:solidFill>
                <a:srgbClr val="222222"/>
              </a:solidFill>
              <a:effectLst/>
              <a:latin typeface="Roboto" panose="02000000000000000000" pitchFamily="2" charset="0"/>
            </a:endParaRPr>
          </a:p>
          <a:p>
            <a:pPr marL="0" indent="0" algn="l"/>
            <a:r>
              <a:rPr lang="nb-NO" sz="1400" b="0" i="0" dirty="0">
                <a:solidFill>
                  <a:srgbClr val="222222"/>
                </a:solidFill>
                <a:effectLst/>
                <a:latin typeface="Roboto" panose="02000000000000000000" pitchFamily="2" charset="0"/>
              </a:rPr>
              <a:t>«Flere fakulteter ønsker seg en løsning som dekker følgene behov (i prioritert rekkefølge):</a:t>
            </a:r>
          </a:p>
          <a:p>
            <a:pPr marL="342900" indent="-342900" algn="l">
              <a:buFont typeface="+mj-lt"/>
              <a:buAutoNum type="arabicPeriod"/>
            </a:pPr>
            <a:r>
              <a:rPr lang="nb-NO" sz="1400" b="0" i="0" dirty="0">
                <a:solidFill>
                  <a:srgbClr val="222222"/>
                </a:solidFill>
                <a:effectLst/>
                <a:latin typeface="Roboto" panose="02000000000000000000" pitchFamily="2" charset="0"/>
              </a:rPr>
              <a:t>Ph.d.-koordinator kan planlegge utsending av e-post med tema for prøveforelesning i forkant av utsendingen, og e-posten blir automatisk utsendt på tidspunktet ph.d.-koordinatoren har planlagt</a:t>
            </a:r>
          </a:p>
          <a:p>
            <a:pPr marL="342900" indent="-342900" algn="l">
              <a:buFont typeface="+mj-lt"/>
              <a:buAutoNum type="arabicPeriod"/>
            </a:pPr>
            <a:r>
              <a:rPr lang="nb-NO" sz="1400" b="0" i="0" dirty="0">
                <a:solidFill>
                  <a:srgbClr val="222222"/>
                </a:solidFill>
                <a:effectLst/>
                <a:latin typeface="Roboto" panose="02000000000000000000" pitchFamily="2" charset="0"/>
              </a:rPr>
              <a:t>Flere personer kan administrere samme planlagte e-post og kan se hva som er planlagt/utsendt</a:t>
            </a:r>
          </a:p>
          <a:p>
            <a:pPr marL="342900" indent="-342900" algn="l">
              <a:buFont typeface="+mj-lt"/>
              <a:buAutoNum type="arabicPeriod"/>
            </a:pPr>
            <a:r>
              <a:rPr lang="nb-NO" sz="1400" b="0" i="0" dirty="0">
                <a:solidFill>
                  <a:srgbClr val="222222"/>
                </a:solidFill>
                <a:effectLst/>
                <a:latin typeface="Roboto" panose="02000000000000000000" pitchFamily="2" charset="0"/>
              </a:rPr>
              <a:t>Mulighet til å bruke </a:t>
            </a:r>
            <a:r>
              <a:rPr lang="nb-NO" sz="1400" b="0" i="0" dirty="0" err="1">
                <a:solidFill>
                  <a:srgbClr val="222222"/>
                </a:solidFill>
                <a:effectLst/>
                <a:latin typeface="Roboto" panose="02000000000000000000" pitchFamily="2" charset="0"/>
              </a:rPr>
              <a:t>maltekster</a:t>
            </a:r>
            <a:endParaRPr lang="nb-NO" sz="1400" dirty="0">
              <a:solidFill>
                <a:srgbClr val="222222"/>
              </a:solidFill>
              <a:latin typeface="Roboto" panose="02000000000000000000" pitchFamily="2" charset="0"/>
            </a:endParaRPr>
          </a:p>
          <a:p>
            <a:pPr marL="342900" indent="-342900" algn="l">
              <a:buFont typeface="+mj-lt"/>
              <a:buAutoNum type="arabicPeriod"/>
            </a:pPr>
            <a:r>
              <a:rPr lang="nb-NO" sz="1400" b="0" i="0" dirty="0">
                <a:solidFill>
                  <a:srgbClr val="222222"/>
                </a:solidFill>
                <a:effectLst/>
                <a:latin typeface="Roboto" panose="02000000000000000000" pitchFamily="2" charset="0"/>
              </a:rPr>
              <a:t>Automatisk henting av ekstern e-post-adresse til kandidaten</a:t>
            </a:r>
          </a:p>
          <a:p>
            <a:pPr marL="342900" indent="-342900" algn="l">
              <a:buFont typeface="+mj-lt"/>
              <a:buAutoNum type="arabicPeriod"/>
            </a:pPr>
            <a:r>
              <a:rPr lang="nb-NO" sz="1400" b="0" i="0" dirty="0">
                <a:solidFill>
                  <a:srgbClr val="222222"/>
                </a:solidFill>
                <a:effectLst/>
                <a:latin typeface="Roboto" panose="02000000000000000000" pitchFamily="2" charset="0"/>
              </a:rPr>
              <a:t>Automatisk henting av intern e-post-adresse til kandidaten</a:t>
            </a:r>
          </a:p>
          <a:p>
            <a:pPr marL="0" indent="0" algn="l"/>
            <a:endParaRPr lang="nb-NO" sz="1400" dirty="0">
              <a:solidFill>
                <a:srgbClr val="222222"/>
              </a:solidFill>
              <a:latin typeface="Roboto" panose="02000000000000000000" pitchFamily="2" charset="0"/>
            </a:endParaRPr>
          </a:p>
          <a:p>
            <a:pPr marL="0" indent="0" algn="l"/>
            <a:r>
              <a:rPr lang="nb-NO" sz="1400" b="1" dirty="0">
                <a:solidFill>
                  <a:srgbClr val="222222"/>
                </a:solidFill>
                <a:latin typeface="Roboto" panose="02000000000000000000" pitchFamily="2" charset="0"/>
              </a:rPr>
              <a:t>Har ditt fakultet behov for en slik løsning?</a:t>
            </a:r>
          </a:p>
          <a:p>
            <a:pPr marL="0" indent="0" algn="l"/>
            <a:r>
              <a:rPr lang="nb-NO" sz="1400" i="0" dirty="0">
                <a:solidFill>
                  <a:srgbClr val="222222"/>
                </a:solidFill>
                <a:effectLst/>
                <a:latin typeface="Roboto" panose="02000000000000000000" pitchFamily="2" charset="0"/>
              </a:rPr>
              <a:t>Ja: 7 / Kan jo være nyttig: 1</a:t>
            </a:r>
          </a:p>
        </p:txBody>
      </p:sp>
    </p:spTree>
    <p:extLst>
      <p:ext uri="{BB962C8B-B14F-4D97-AF65-F5344CB8AC3E}">
        <p14:creationId xmlns:p14="http://schemas.microsoft.com/office/powerpoint/2010/main" val="2891712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7022AA-DE25-C1FC-CE51-F4A0BAA2645F}"/>
              </a:ext>
            </a:extLst>
          </p:cNvPr>
          <p:cNvSpPr>
            <a:spLocks noGrp="1"/>
          </p:cNvSpPr>
          <p:nvPr>
            <p:ph type="ftr" sz="quarter" idx="3"/>
          </p:nvPr>
        </p:nvSpPr>
        <p:spPr/>
        <p:txBody>
          <a:bodyPr/>
          <a:lstStyle/>
          <a:p>
            <a:endParaRPr lang="nb-NO" dirty="0"/>
          </a:p>
        </p:txBody>
      </p:sp>
      <p:sp>
        <p:nvSpPr>
          <p:cNvPr id="3" name="Slide Number Placeholder 2">
            <a:extLst>
              <a:ext uri="{FF2B5EF4-FFF2-40B4-BE49-F238E27FC236}">
                <a16:creationId xmlns:a16="http://schemas.microsoft.com/office/drawing/2014/main" id="{5CB500EA-03EB-205F-98B3-5B37DDBC587D}"/>
              </a:ext>
            </a:extLst>
          </p:cNvPr>
          <p:cNvSpPr>
            <a:spLocks noGrp="1"/>
          </p:cNvSpPr>
          <p:nvPr>
            <p:ph type="sldNum" sz="quarter" idx="12"/>
          </p:nvPr>
        </p:nvSpPr>
        <p:spPr/>
        <p:txBody>
          <a:bodyPr/>
          <a:lstStyle/>
          <a:p>
            <a:r>
              <a:rPr lang="en-US"/>
              <a:t>Side </a:t>
            </a:r>
            <a:fld id="{5251F420-7306-4E7C-A79E-F31A38F7D392}" type="slidenum">
              <a:rPr lang="en-US" smtClean="0"/>
              <a:pPr/>
              <a:t>4</a:t>
            </a:fld>
            <a:endParaRPr lang="en-US" dirty="0"/>
          </a:p>
        </p:txBody>
      </p:sp>
      <p:sp>
        <p:nvSpPr>
          <p:cNvPr id="4" name="Title 3">
            <a:extLst>
              <a:ext uri="{FF2B5EF4-FFF2-40B4-BE49-F238E27FC236}">
                <a16:creationId xmlns:a16="http://schemas.microsoft.com/office/drawing/2014/main" id="{ABF1CB26-D77B-449C-1680-E0B690492C09}"/>
              </a:ext>
            </a:extLst>
          </p:cNvPr>
          <p:cNvSpPr>
            <a:spLocks noGrp="1"/>
          </p:cNvSpPr>
          <p:nvPr>
            <p:ph type="title"/>
          </p:nvPr>
        </p:nvSpPr>
        <p:spPr/>
        <p:txBody>
          <a:bodyPr/>
          <a:lstStyle/>
          <a:p>
            <a:r>
              <a:rPr lang="en-US" dirty="0" err="1"/>
              <a:t>Oppsummering</a:t>
            </a:r>
            <a:r>
              <a:rPr lang="en-US" dirty="0"/>
              <a:t>, </a:t>
            </a:r>
            <a:r>
              <a:rPr lang="en-US" dirty="0" err="1"/>
              <a:t>behov</a:t>
            </a:r>
            <a:endParaRPr lang="nb-NO" dirty="0"/>
          </a:p>
        </p:txBody>
      </p:sp>
      <p:sp>
        <p:nvSpPr>
          <p:cNvPr id="5" name="Content Placeholder 4">
            <a:extLst>
              <a:ext uri="{FF2B5EF4-FFF2-40B4-BE49-F238E27FC236}">
                <a16:creationId xmlns:a16="http://schemas.microsoft.com/office/drawing/2014/main" id="{BCD88E26-D77E-E12B-2BCD-C9F4DC82E923}"/>
              </a:ext>
            </a:extLst>
          </p:cNvPr>
          <p:cNvSpPr>
            <a:spLocks noGrp="1"/>
          </p:cNvSpPr>
          <p:nvPr>
            <p:ph sz="quarter" idx="28"/>
          </p:nvPr>
        </p:nvSpPr>
        <p:spPr>
          <a:xfrm>
            <a:off x="360044" y="1020344"/>
            <a:ext cx="11471910" cy="4817312"/>
          </a:xfrm>
        </p:spPr>
        <p:txBody>
          <a:bodyPr/>
          <a:lstStyle/>
          <a:p>
            <a:pPr marL="0" indent="0" algn="l"/>
            <a:endParaRPr lang="en-US" sz="1400" b="1" dirty="0">
              <a:solidFill>
                <a:srgbClr val="222222"/>
              </a:solidFill>
              <a:latin typeface="Roboto" panose="02000000000000000000" pitchFamily="2" charset="0"/>
            </a:endParaRPr>
          </a:p>
          <a:p>
            <a:pPr marL="0" indent="0" algn="l"/>
            <a:r>
              <a:rPr lang="en-US" sz="1400" b="1" dirty="0">
                <a:solidFill>
                  <a:srgbClr val="222222"/>
                </a:solidFill>
                <a:latin typeface="Roboto" panose="02000000000000000000" pitchFamily="2" charset="0"/>
              </a:rPr>
              <a:t>A</a:t>
            </a:r>
            <a:r>
              <a:rPr lang="nb-NO" sz="1400" b="1" dirty="0" err="1">
                <a:solidFill>
                  <a:srgbClr val="222222"/>
                </a:solidFill>
                <a:latin typeface="Roboto" panose="02000000000000000000" pitchFamily="2" charset="0"/>
              </a:rPr>
              <a:t>ndre</a:t>
            </a:r>
            <a:r>
              <a:rPr lang="nb-NO" sz="1400" b="1" dirty="0">
                <a:solidFill>
                  <a:srgbClr val="222222"/>
                </a:solidFill>
                <a:latin typeface="Roboto" panose="02000000000000000000" pitchFamily="2" charset="0"/>
              </a:rPr>
              <a:t> ønsker i tillegg?</a:t>
            </a:r>
          </a:p>
          <a:p>
            <a:pPr marL="285750" indent="-285750" algn="l">
              <a:buFont typeface="Arial" panose="020B0604020202020204" pitchFamily="34" charset="0"/>
              <a:buChar char="•"/>
            </a:pPr>
            <a:r>
              <a:rPr lang="nb-NO" sz="1400" i="0" dirty="0">
                <a:solidFill>
                  <a:srgbClr val="222222"/>
                </a:solidFill>
                <a:effectLst/>
                <a:latin typeface="Roboto" panose="02000000000000000000" pitchFamily="2" charset="0"/>
              </a:rPr>
              <a:t>Automatisk henting av e-post-adresse til veiledere og ansatte</a:t>
            </a:r>
          </a:p>
          <a:p>
            <a:pPr marL="285750" indent="-285750" algn="l">
              <a:buFont typeface="Arial" panose="020B0604020202020204" pitchFamily="34" charset="0"/>
              <a:buChar char="•"/>
            </a:pPr>
            <a:r>
              <a:rPr lang="nb-NO" sz="1400" dirty="0">
                <a:solidFill>
                  <a:srgbClr val="222222"/>
                </a:solidFill>
                <a:latin typeface="Roboto" panose="02000000000000000000" pitchFamily="2" charset="0"/>
              </a:rPr>
              <a:t>Kandidatene kan bekrefte at de har fått e-posten</a:t>
            </a:r>
          </a:p>
          <a:p>
            <a:pPr marL="285750" indent="-285750" algn="l">
              <a:buFont typeface="Arial" panose="020B0604020202020204" pitchFamily="34" charset="0"/>
              <a:buChar char="•"/>
            </a:pPr>
            <a:r>
              <a:rPr lang="nb-NO" sz="1400" i="0" dirty="0">
                <a:solidFill>
                  <a:srgbClr val="222222"/>
                </a:solidFill>
                <a:effectLst/>
                <a:latin typeface="Roboto" panose="02000000000000000000" pitchFamily="2" charset="0"/>
              </a:rPr>
              <a:t>Mulighet for enkelt å redigere </a:t>
            </a:r>
            <a:r>
              <a:rPr lang="nb-NO" sz="1400" i="0" dirty="0" err="1">
                <a:solidFill>
                  <a:srgbClr val="222222"/>
                </a:solidFill>
                <a:effectLst/>
                <a:latin typeface="Roboto" panose="02000000000000000000" pitchFamily="2" charset="0"/>
              </a:rPr>
              <a:t>maltekst</a:t>
            </a:r>
            <a:r>
              <a:rPr lang="nb-NO" sz="1400" i="0" dirty="0">
                <a:solidFill>
                  <a:srgbClr val="222222"/>
                </a:solidFill>
                <a:effectLst/>
                <a:latin typeface="Roboto" panose="02000000000000000000" pitchFamily="2" charset="0"/>
              </a:rPr>
              <a:t> før utsending</a:t>
            </a:r>
          </a:p>
          <a:p>
            <a:pPr marL="285750" indent="-285750" algn="l">
              <a:buFont typeface="Arial" panose="020B0604020202020204" pitchFamily="34" charset="0"/>
              <a:buChar char="•"/>
            </a:pPr>
            <a:r>
              <a:rPr lang="nb-NO" sz="1400" dirty="0">
                <a:solidFill>
                  <a:srgbClr val="222222"/>
                </a:solidFill>
                <a:latin typeface="Roboto" panose="02000000000000000000" pitchFamily="2" charset="0"/>
              </a:rPr>
              <a:t>Løsningen kan brukes til flere ting enn bare utsending av tema for prøveforelesning, f.eks. velkomstbrev og påminnelser til kandidat og komite</a:t>
            </a:r>
          </a:p>
          <a:p>
            <a:pPr marL="285750" indent="-285750" algn="l">
              <a:buFont typeface="Arial" panose="020B0604020202020204" pitchFamily="34" charset="0"/>
              <a:buChar char="•"/>
            </a:pPr>
            <a:r>
              <a:rPr lang="nb-NO" sz="1400" dirty="0">
                <a:solidFill>
                  <a:srgbClr val="222222"/>
                </a:solidFill>
                <a:latin typeface="Roboto" panose="02000000000000000000" pitchFamily="2" charset="0"/>
              </a:rPr>
              <a:t>Mulighet for å sette personer på kopi og blindkopi</a:t>
            </a:r>
          </a:p>
          <a:p>
            <a:pPr marL="285750" indent="-285750" algn="l">
              <a:buFont typeface="Arial" panose="020B0604020202020204" pitchFamily="34" charset="0"/>
              <a:buChar char="•"/>
            </a:pPr>
            <a:r>
              <a:rPr lang="nb-NO" sz="1400" dirty="0">
                <a:solidFill>
                  <a:srgbClr val="222222"/>
                </a:solidFill>
                <a:latin typeface="Roboto" panose="02000000000000000000" pitchFamily="2" charset="0"/>
              </a:rPr>
              <a:t>Velge en løsning som allerede er i bruk på studiesiden</a:t>
            </a:r>
          </a:p>
          <a:p>
            <a:pPr marL="285750" indent="-285750" algn="l">
              <a:buFont typeface="Arial" panose="020B0604020202020204" pitchFamily="34" charset="0"/>
              <a:buChar char="•"/>
            </a:pPr>
            <a:endParaRPr lang="nb-NO" sz="1400" dirty="0">
              <a:solidFill>
                <a:srgbClr val="222222"/>
              </a:solidFill>
              <a:latin typeface="Roboto" panose="02000000000000000000" pitchFamily="2" charset="0"/>
            </a:endParaRPr>
          </a:p>
          <a:p>
            <a:pPr marL="285750" indent="-285750" algn="l">
              <a:buFont typeface="Arial" panose="020B0604020202020204" pitchFamily="34" charset="0"/>
              <a:buChar char="•"/>
            </a:pPr>
            <a:endParaRPr lang="nb-NO" sz="1400" i="0" dirty="0">
              <a:solidFill>
                <a:srgbClr val="222222"/>
              </a:solidFill>
              <a:effectLst/>
              <a:latin typeface="Roboto" panose="02000000000000000000" pitchFamily="2" charset="0"/>
            </a:endParaRPr>
          </a:p>
        </p:txBody>
      </p:sp>
    </p:spTree>
    <p:extLst>
      <p:ext uri="{BB962C8B-B14F-4D97-AF65-F5344CB8AC3E}">
        <p14:creationId xmlns:p14="http://schemas.microsoft.com/office/powerpoint/2010/main" val="2371466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7022AA-DE25-C1FC-CE51-F4A0BAA2645F}"/>
              </a:ext>
            </a:extLst>
          </p:cNvPr>
          <p:cNvSpPr>
            <a:spLocks noGrp="1"/>
          </p:cNvSpPr>
          <p:nvPr>
            <p:ph type="ftr" sz="quarter" idx="3"/>
          </p:nvPr>
        </p:nvSpPr>
        <p:spPr/>
        <p:txBody>
          <a:bodyPr/>
          <a:lstStyle/>
          <a:p>
            <a:endParaRPr lang="nb-NO" dirty="0"/>
          </a:p>
        </p:txBody>
      </p:sp>
      <p:sp>
        <p:nvSpPr>
          <p:cNvPr id="3" name="Slide Number Placeholder 2">
            <a:extLst>
              <a:ext uri="{FF2B5EF4-FFF2-40B4-BE49-F238E27FC236}">
                <a16:creationId xmlns:a16="http://schemas.microsoft.com/office/drawing/2014/main" id="{5CB500EA-03EB-205F-98B3-5B37DDBC587D}"/>
              </a:ext>
            </a:extLst>
          </p:cNvPr>
          <p:cNvSpPr>
            <a:spLocks noGrp="1"/>
          </p:cNvSpPr>
          <p:nvPr>
            <p:ph type="sldNum" sz="quarter" idx="12"/>
          </p:nvPr>
        </p:nvSpPr>
        <p:spPr/>
        <p:txBody>
          <a:bodyPr/>
          <a:lstStyle/>
          <a:p>
            <a:r>
              <a:rPr lang="en-US"/>
              <a:t>Side </a:t>
            </a:r>
            <a:fld id="{5251F420-7306-4E7C-A79E-F31A38F7D392}" type="slidenum">
              <a:rPr lang="en-US" smtClean="0"/>
              <a:pPr/>
              <a:t>5</a:t>
            </a:fld>
            <a:endParaRPr lang="en-US" dirty="0"/>
          </a:p>
        </p:txBody>
      </p:sp>
      <p:sp>
        <p:nvSpPr>
          <p:cNvPr id="4" name="Title 3">
            <a:extLst>
              <a:ext uri="{FF2B5EF4-FFF2-40B4-BE49-F238E27FC236}">
                <a16:creationId xmlns:a16="http://schemas.microsoft.com/office/drawing/2014/main" id="{ABF1CB26-D77B-449C-1680-E0B690492C09}"/>
              </a:ext>
            </a:extLst>
          </p:cNvPr>
          <p:cNvSpPr>
            <a:spLocks noGrp="1"/>
          </p:cNvSpPr>
          <p:nvPr>
            <p:ph type="title"/>
          </p:nvPr>
        </p:nvSpPr>
        <p:spPr/>
        <p:txBody>
          <a:bodyPr/>
          <a:lstStyle/>
          <a:p>
            <a:r>
              <a:rPr lang="en-US" dirty="0" err="1"/>
              <a:t>Erfaringer</a:t>
            </a:r>
            <a:r>
              <a:rPr lang="en-US" dirty="0"/>
              <a:t> med </a:t>
            </a:r>
            <a:r>
              <a:rPr lang="en-US" dirty="0" err="1"/>
              <a:t>andre</a:t>
            </a:r>
            <a:r>
              <a:rPr lang="en-US" dirty="0"/>
              <a:t> </a:t>
            </a:r>
            <a:r>
              <a:rPr lang="en-US" dirty="0" err="1"/>
              <a:t>løsninger</a:t>
            </a:r>
            <a:endParaRPr lang="nb-NO" dirty="0"/>
          </a:p>
        </p:txBody>
      </p:sp>
      <p:sp>
        <p:nvSpPr>
          <p:cNvPr id="5" name="Content Placeholder 4">
            <a:extLst>
              <a:ext uri="{FF2B5EF4-FFF2-40B4-BE49-F238E27FC236}">
                <a16:creationId xmlns:a16="http://schemas.microsoft.com/office/drawing/2014/main" id="{BCD88E26-D77E-E12B-2BCD-C9F4DC82E923}"/>
              </a:ext>
            </a:extLst>
          </p:cNvPr>
          <p:cNvSpPr>
            <a:spLocks noGrp="1"/>
          </p:cNvSpPr>
          <p:nvPr>
            <p:ph sz="quarter" idx="28"/>
          </p:nvPr>
        </p:nvSpPr>
        <p:spPr>
          <a:xfrm>
            <a:off x="360044" y="1020344"/>
            <a:ext cx="11471910" cy="4817312"/>
          </a:xfrm>
        </p:spPr>
        <p:txBody>
          <a:bodyPr/>
          <a:lstStyle/>
          <a:p>
            <a:pPr marL="0" indent="0" algn="l"/>
            <a:endParaRPr lang="en-US" sz="1400" b="1" dirty="0">
              <a:solidFill>
                <a:schemeClr val="tx1"/>
              </a:solidFill>
              <a:latin typeface="Roboto" panose="02000000000000000000" pitchFamily="2" charset="0"/>
            </a:endParaRPr>
          </a:p>
          <a:p>
            <a:pPr marL="0" indent="0" algn="l"/>
            <a:r>
              <a:rPr lang="en-US" sz="1400" b="1" dirty="0">
                <a:solidFill>
                  <a:schemeClr val="tx1"/>
                </a:solidFill>
                <a:latin typeface="Roboto" panose="02000000000000000000" pitchFamily="2" charset="0"/>
              </a:rPr>
              <a:t>Outlook, </a:t>
            </a:r>
            <a:r>
              <a:rPr lang="en-US" sz="1400" b="1" dirty="0" err="1">
                <a:solidFill>
                  <a:schemeClr val="tx1"/>
                </a:solidFill>
                <a:latin typeface="Roboto" panose="02000000000000000000" pitchFamily="2" charset="0"/>
              </a:rPr>
              <a:t>andre</a:t>
            </a:r>
            <a:r>
              <a:rPr lang="en-US" sz="1400" b="1" dirty="0">
                <a:solidFill>
                  <a:schemeClr val="tx1"/>
                </a:solidFill>
                <a:latin typeface="Roboto" panose="02000000000000000000" pitchFamily="2" charset="0"/>
              </a:rPr>
              <a:t> </a:t>
            </a:r>
            <a:r>
              <a:rPr lang="en-US" sz="1400" b="1" dirty="0" err="1">
                <a:solidFill>
                  <a:schemeClr val="tx1"/>
                </a:solidFill>
                <a:latin typeface="Roboto" panose="02000000000000000000" pitchFamily="2" charset="0"/>
              </a:rPr>
              <a:t>ulemper</a:t>
            </a:r>
            <a:r>
              <a:rPr lang="en-US" sz="1400" b="1" dirty="0">
                <a:solidFill>
                  <a:schemeClr val="tx1"/>
                </a:solidFill>
                <a:latin typeface="Roboto" panose="02000000000000000000" pitchFamily="2" charset="0"/>
              </a:rPr>
              <a:t>:</a:t>
            </a:r>
          </a:p>
          <a:p>
            <a:pPr marL="285750" indent="-285750" algn="l">
              <a:buFont typeface="Arial" panose="020B0604020202020204" pitchFamily="34" charset="0"/>
              <a:buChar char="•"/>
            </a:pPr>
            <a:r>
              <a:rPr lang="en-US" sz="1400" dirty="0" err="1">
                <a:solidFill>
                  <a:schemeClr val="tx1"/>
                </a:solidFill>
                <a:latin typeface="Roboto" panose="02000000000000000000" pitchFamily="2" charset="0"/>
              </a:rPr>
              <a:t>Planlegg-funksjonen</a:t>
            </a:r>
            <a:r>
              <a:rPr lang="en-US" sz="1400" dirty="0">
                <a:solidFill>
                  <a:schemeClr val="tx1"/>
                </a:solidFill>
                <a:latin typeface="Roboto" panose="02000000000000000000" pitchFamily="2" charset="0"/>
              </a:rPr>
              <a:t> er </a:t>
            </a:r>
            <a:r>
              <a:rPr lang="en-US" sz="1400" dirty="0" err="1">
                <a:solidFill>
                  <a:schemeClr val="tx1"/>
                </a:solidFill>
                <a:latin typeface="Roboto" panose="02000000000000000000" pitchFamily="2" charset="0"/>
              </a:rPr>
              <a:t>upålitelig</a:t>
            </a:r>
            <a:r>
              <a:rPr lang="en-US" sz="1400" dirty="0">
                <a:solidFill>
                  <a:schemeClr val="tx1"/>
                </a:solidFill>
                <a:latin typeface="Roboto" panose="02000000000000000000" pitchFamily="2" charset="0"/>
              </a:rPr>
              <a:t>, e-post </a:t>
            </a:r>
            <a:r>
              <a:rPr lang="en-US" sz="1400" dirty="0" err="1">
                <a:solidFill>
                  <a:schemeClr val="tx1"/>
                </a:solidFill>
                <a:latin typeface="Roboto" panose="02000000000000000000" pitchFamily="2" charset="0"/>
              </a:rPr>
              <a:t>blir</a:t>
            </a:r>
            <a:r>
              <a:rPr lang="en-US" sz="1400" dirty="0">
                <a:solidFill>
                  <a:schemeClr val="tx1"/>
                </a:solidFill>
                <a:latin typeface="Roboto" panose="02000000000000000000" pitchFamily="2" charset="0"/>
              </a:rPr>
              <a:t> </a:t>
            </a:r>
            <a:r>
              <a:rPr lang="en-US" sz="1400" dirty="0" err="1">
                <a:solidFill>
                  <a:schemeClr val="tx1"/>
                </a:solidFill>
                <a:latin typeface="Roboto" panose="02000000000000000000" pitchFamily="2" charset="0"/>
              </a:rPr>
              <a:t>ikke</a:t>
            </a:r>
            <a:r>
              <a:rPr lang="en-US" sz="1400" dirty="0">
                <a:solidFill>
                  <a:schemeClr val="tx1"/>
                </a:solidFill>
                <a:latin typeface="Roboto" panose="02000000000000000000" pitchFamily="2" charset="0"/>
              </a:rPr>
              <a:t> </a:t>
            </a:r>
            <a:r>
              <a:rPr lang="en-US" sz="1400" dirty="0" err="1">
                <a:solidFill>
                  <a:schemeClr val="tx1"/>
                </a:solidFill>
                <a:latin typeface="Roboto" panose="02000000000000000000" pitchFamily="2" charset="0"/>
              </a:rPr>
              <a:t>sendt</a:t>
            </a:r>
            <a:r>
              <a:rPr lang="en-US" sz="1400" dirty="0">
                <a:solidFill>
                  <a:schemeClr val="tx1"/>
                </a:solidFill>
                <a:latin typeface="Roboto" panose="02000000000000000000" pitchFamily="2" charset="0"/>
              </a:rPr>
              <a:t> med </a:t>
            </a:r>
            <a:r>
              <a:rPr lang="en-US" sz="1400" dirty="0" err="1">
                <a:solidFill>
                  <a:schemeClr val="tx1"/>
                </a:solidFill>
                <a:latin typeface="Roboto" panose="02000000000000000000" pitchFamily="2" charset="0"/>
              </a:rPr>
              <a:t>mindre</a:t>
            </a:r>
            <a:r>
              <a:rPr lang="en-US" sz="1400" dirty="0">
                <a:solidFill>
                  <a:schemeClr val="tx1"/>
                </a:solidFill>
                <a:latin typeface="Roboto" panose="02000000000000000000" pitchFamily="2" charset="0"/>
              </a:rPr>
              <a:t> man er </a:t>
            </a:r>
            <a:r>
              <a:rPr lang="en-US" sz="1400" dirty="0" err="1">
                <a:solidFill>
                  <a:schemeClr val="tx1"/>
                </a:solidFill>
                <a:latin typeface="Roboto" panose="02000000000000000000" pitchFamily="2" charset="0"/>
              </a:rPr>
              <a:t>logget</a:t>
            </a:r>
            <a:r>
              <a:rPr lang="en-US" sz="1400" dirty="0">
                <a:solidFill>
                  <a:schemeClr val="tx1"/>
                </a:solidFill>
                <a:latin typeface="Roboto" panose="02000000000000000000" pitchFamily="2" charset="0"/>
              </a:rPr>
              <a:t> inn</a:t>
            </a:r>
          </a:p>
          <a:p>
            <a:pPr marL="0" indent="0" algn="l"/>
            <a:endParaRPr lang="en-US" sz="1400" dirty="0">
              <a:solidFill>
                <a:schemeClr val="tx1"/>
              </a:solidFill>
              <a:latin typeface="Roboto" panose="02000000000000000000" pitchFamily="2" charset="0"/>
            </a:endParaRPr>
          </a:p>
          <a:p>
            <a:pPr marL="0" indent="0" algn="l"/>
            <a:r>
              <a:rPr lang="en-US" sz="1400" b="1" dirty="0">
                <a:solidFill>
                  <a:schemeClr val="tx1"/>
                </a:solidFill>
                <a:latin typeface="Roboto" panose="02000000000000000000" pitchFamily="2" charset="0"/>
              </a:rPr>
              <a:t>FS, </a:t>
            </a:r>
            <a:r>
              <a:rPr lang="en-US" sz="1400" b="1" dirty="0" err="1">
                <a:solidFill>
                  <a:schemeClr val="tx1"/>
                </a:solidFill>
                <a:latin typeface="Roboto" panose="02000000000000000000" pitchFamily="2" charset="0"/>
              </a:rPr>
              <a:t>andre</a:t>
            </a:r>
            <a:r>
              <a:rPr lang="en-US" sz="1400" b="1" dirty="0">
                <a:solidFill>
                  <a:schemeClr val="tx1"/>
                </a:solidFill>
                <a:latin typeface="Roboto" panose="02000000000000000000" pitchFamily="2" charset="0"/>
              </a:rPr>
              <a:t> </a:t>
            </a:r>
            <a:r>
              <a:rPr lang="en-US" sz="1400" b="1" dirty="0" err="1">
                <a:solidFill>
                  <a:schemeClr val="tx1"/>
                </a:solidFill>
                <a:latin typeface="Roboto" panose="02000000000000000000" pitchFamily="2" charset="0"/>
              </a:rPr>
              <a:t>ulemper</a:t>
            </a:r>
            <a:r>
              <a:rPr lang="en-US" sz="1400" b="1" dirty="0">
                <a:solidFill>
                  <a:schemeClr val="tx1"/>
                </a:solidFill>
                <a:latin typeface="Roboto" panose="02000000000000000000" pitchFamily="2" charset="0"/>
              </a:rPr>
              <a:t>:</a:t>
            </a:r>
          </a:p>
          <a:p>
            <a:pPr marL="285750" indent="-285750" algn="l">
              <a:buFont typeface="Arial" panose="020B0604020202020204" pitchFamily="34" charset="0"/>
              <a:buChar char="•"/>
            </a:pPr>
            <a:r>
              <a:rPr lang="en-US" sz="1400" dirty="0">
                <a:solidFill>
                  <a:schemeClr val="tx1"/>
                </a:solidFill>
                <a:latin typeface="Roboto" panose="02000000000000000000" pitchFamily="2" charset="0"/>
              </a:rPr>
              <a:t>Tar </a:t>
            </a:r>
            <a:r>
              <a:rPr lang="en-US" sz="1400" dirty="0" err="1">
                <a:solidFill>
                  <a:schemeClr val="tx1"/>
                </a:solidFill>
                <a:latin typeface="Roboto" panose="02000000000000000000" pitchFamily="2" charset="0"/>
              </a:rPr>
              <a:t>langt</a:t>
            </a:r>
            <a:r>
              <a:rPr lang="en-US" sz="1400" dirty="0">
                <a:solidFill>
                  <a:schemeClr val="tx1"/>
                </a:solidFill>
                <a:latin typeface="Roboto" panose="02000000000000000000" pitchFamily="2" charset="0"/>
              </a:rPr>
              <a:t> </a:t>
            </a:r>
            <a:r>
              <a:rPr lang="en-US" sz="1400" dirty="0" err="1">
                <a:solidFill>
                  <a:schemeClr val="tx1"/>
                </a:solidFill>
                <a:latin typeface="Roboto" panose="02000000000000000000" pitchFamily="2" charset="0"/>
              </a:rPr>
              <a:t>tid</a:t>
            </a:r>
            <a:r>
              <a:rPr lang="en-US" sz="1400" dirty="0">
                <a:solidFill>
                  <a:schemeClr val="tx1"/>
                </a:solidFill>
                <a:latin typeface="Roboto" panose="02000000000000000000" pitchFamily="2" charset="0"/>
              </a:rPr>
              <a:t> å </a:t>
            </a:r>
            <a:r>
              <a:rPr lang="en-US" sz="1400" dirty="0" err="1">
                <a:solidFill>
                  <a:schemeClr val="tx1"/>
                </a:solidFill>
                <a:latin typeface="Roboto" panose="02000000000000000000" pitchFamily="2" charset="0"/>
              </a:rPr>
              <a:t>logge</a:t>
            </a:r>
            <a:r>
              <a:rPr lang="en-US" sz="1400" dirty="0">
                <a:solidFill>
                  <a:schemeClr val="tx1"/>
                </a:solidFill>
                <a:latin typeface="Roboto" panose="02000000000000000000" pitchFamily="2" charset="0"/>
              </a:rPr>
              <a:t> inn</a:t>
            </a:r>
          </a:p>
          <a:p>
            <a:pPr marL="285750" indent="-285750" algn="l">
              <a:buFont typeface="Arial" panose="020B0604020202020204" pitchFamily="34" charset="0"/>
              <a:buChar char="•"/>
            </a:pP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Mange </a:t>
            </a:r>
            <a:r>
              <a:rPr lang="en-US" sz="1400" dirty="0" err="1">
                <a:solidFill>
                  <a:schemeClr val="tx1"/>
                </a:solidFill>
                <a:latin typeface="Roboto" panose="02000000000000000000" pitchFamily="2" charset="0"/>
                <a:ea typeface="Roboto" panose="02000000000000000000" pitchFamily="2" charset="0"/>
                <a:cs typeface="Roboto" panose="02000000000000000000" pitchFamily="2" charset="0"/>
              </a:rPr>
              <a:t>kan</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400" dirty="0" err="1">
                <a:solidFill>
                  <a:schemeClr val="tx1"/>
                </a:solidFill>
                <a:latin typeface="Roboto" panose="02000000000000000000" pitchFamily="2" charset="0"/>
                <a:ea typeface="Roboto" panose="02000000000000000000" pitchFamily="2" charset="0"/>
                <a:cs typeface="Roboto" panose="02000000000000000000" pitchFamily="2" charset="0"/>
              </a:rPr>
              <a:t>stå</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400" dirty="0" err="1">
                <a:solidFill>
                  <a:schemeClr val="tx1"/>
                </a:solidFill>
                <a:latin typeface="Roboto" panose="02000000000000000000" pitchFamily="2" charset="0"/>
                <a:ea typeface="Roboto" panose="02000000000000000000" pitchFamily="2" charset="0"/>
                <a:cs typeface="Roboto" panose="02000000000000000000" pitchFamily="2" charset="0"/>
              </a:rPr>
              <a:t>i</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 kopi, men </a:t>
            </a:r>
            <a:r>
              <a:rPr lang="en-US" sz="1400" dirty="0" err="1">
                <a:solidFill>
                  <a:schemeClr val="tx1"/>
                </a:solidFill>
                <a:latin typeface="Roboto" panose="02000000000000000000" pitchFamily="2" charset="0"/>
                <a:ea typeface="Roboto" panose="02000000000000000000" pitchFamily="2" charset="0"/>
                <a:cs typeface="Roboto" panose="02000000000000000000" pitchFamily="2" charset="0"/>
              </a:rPr>
              <a:t>ikke</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400" dirty="0" err="1">
                <a:solidFill>
                  <a:schemeClr val="tx1"/>
                </a:solidFill>
                <a:latin typeface="Roboto" panose="02000000000000000000" pitchFamily="2" charset="0"/>
                <a:ea typeface="Roboto" panose="02000000000000000000" pitchFamily="2" charset="0"/>
                <a:cs typeface="Roboto" panose="02000000000000000000" pitchFamily="2" charset="0"/>
              </a:rPr>
              <a:t>mulighet</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 for </a:t>
            </a:r>
            <a:r>
              <a:rPr lang="en-US" sz="1400" dirty="0" err="1">
                <a:solidFill>
                  <a:schemeClr val="tx1"/>
                </a:solidFill>
                <a:latin typeface="Roboto" panose="02000000000000000000" pitchFamily="2" charset="0"/>
                <a:ea typeface="Roboto" panose="02000000000000000000" pitchFamily="2" charset="0"/>
                <a:cs typeface="Roboto" panose="02000000000000000000" pitchFamily="2" charset="0"/>
              </a:rPr>
              <a:t>blindkopi</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400" dirty="0" err="1">
                <a:solidFill>
                  <a:schemeClr val="accent1"/>
                </a:solidFill>
                <a:latin typeface="Roboto" panose="02000000000000000000" pitchFamily="2" charset="0"/>
                <a:ea typeface="Roboto" panose="02000000000000000000" pitchFamily="2" charset="0"/>
                <a:cs typeface="Roboto" panose="02000000000000000000" pitchFamily="2" charset="0"/>
              </a:rPr>
              <a:t>Hvor</a:t>
            </a:r>
            <a:r>
              <a:rPr lang="en-US" sz="1400" dirty="0">
                <a:solidFill>
                  <a:schemeClr val="accent1"/>
                </a:solidFill>
                <a:latin typeface="Roboto" panose="02000000000000000000" pitchFamily="2" charset="0"/>
                <a:ea typeface="Roboto" panose="02000000000000000000" pitchFamily="2" charset="0"/>
                <a:cs typeface="Roboto" panose="02000000000000000000" pitchFamily="2" charset="0"/>
              </a:rPr>
              <a:t> </a:t>
            </a:r>
            <a:r>
              <a:rPr lang="en-US" sz="1400" dirty="0" err="1">
                <a:solidFill>
                  <a:schemeClr val="accent1"/>
                </a:solidFill>
                <a:latin typeface="Roboto" panose="02000000000000000000" pitchFamily="2" charset="0"/>
                <a:ea typeface="Roboto" panose="02000000000000000000" pitchFamily="2" charset="0"/>
                <a:cs typeface="Roboto" panose="02000000000000000000" pitchFamily="2" charset="0"/>
              </a:rPr>
              <a:t>viktig</a:t>
            </a:r>
            <a:r>
              <a:rPr lang="en-US" sz="1400" dirty="0">
                <a:solidFill>
                  <a:schemeClr val="accent1"/>
                </a:solidFill>
                <a:latin typeface="Roboto" panose="02000000000000000000" pitchFamily="2" charset="0"/>
                <a:ea typeface="Roboto" panose="02000000000000000000" pitchFamily="2" charset="0"/>
                <a:cs typeface="Roboto" panose="02000000000000000000" pitchFamily="2" charset="0"/>
              </a:rPr>
              <a:t> er bcc?</a:t>
            </a:r>
          </a:p>
          <a:p>
            <a:pPr marL="285750" indent="-285750" algn="l">
              <a:buFont typeface="Arial" panose="020B0604020202020204" pitchFamily="34" charset="0"/>
              <a:buChar char="•"/>
            </a:pPr>
            <a:r>
              <a:rPr lang="en-US" sz="1400" dirty="0" err="1">
                <a:solidFill>
                  <a:schemeClr val="tx1"/>
                </a:solidFill>
                <a:latin typeface="Roboto" panose="02000000000000000000" pitchFamily="2" charset="0"/>
                <a:ea typeface="Roboto" panose="02000000000000000000" pitchFamily="2" charset="0"/>
                <a:cs typeface="Roboto" panose="02000000000000000000" pitchFamily="2" charset="0"/>
              </a:rPr>
              <a:t>Kolleger</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400" dirty="0" err="1">
                <a:solidFill>
                  <a:schemeClr val="tx1"/>
                </a:solidFill>
                <a:latin typeface="Roboto" panose="02000000000000000000" pitchFamily="2" charset="0"/>
                <a:ea typeface="Roboto" panose="02000000000000000000" pitchFamily="2" charset="0"/>
                <a:cs typeface="Roboto" panose="02000000000000000000" pitchFamily="2" charset="0"/>
              </a:rPr>
              <a:t>i</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400" dirty="0" err="1">
                <a:solidFill>
                  <a:schemeClr val="tx1"/>
                </a:solidFill>
                <a:latin typeface="Roboto" panose="02000000000000000000" pitchFamily="2" charset="0"/>
                <a:ea typeface="Roboto" panose="02000000000000000000" pitchFamily="2" charset="0"/>
                <a:cs typeface="Roboto" panose="02000000000000000000" pitchFamily="2" charset="0"/>
              </a:rPr>
              <a:t>forskningsseksjonen</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400" dirty="0" err="1">
                <a:solidFill>
                  <a:schemeClr val="tx1"/>
                </a:solidFill>
                <a:latin typeface="Roboto" panose="02000000000000000000" pitchFamily="2" charset="0"/>
                <a:ea typeface="Roboto" panose="02000000000000000000" pitchFamily="2" charset="0"/>
                <a:cs typeface="Roboto" panose="02000000000000000000" pitchFamily="2" charset="0"/>
              </a:rPr>
              <a:t>har</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400" dirty="0" err="1">
                <a:solidFill>
                  <a:schemeClr val="tx1"/>
                </a:solidFill>
                <a:latin typeface="Roboto" panose="02000000000000000000" pitchFamily="2" charset="0"/>
                <a:ea typeface="Roboto" panose="02000000000000000000" pitchFamily="2" charset="0"/>
                <a:cs typeface="Roboto" panose="02000000000000000000" pitchFamily="2" charset="0"/>
              </a:rPr>
              <a:t>ikke</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 FS-</a:t>
            </a:r>
            <a:r>
              <a:rPr lang="en-US" sz="1400" dirty="0" err="1">
                <a:solidFill>
                  <a:schemeClr val="tx1"/>
                </a:solidFill>
                <a:latin typeface="Roboto" panose="02000000000000000000" pitchFamily="2" charset="0"/>
                <a:ea typeface="Roboto" panose="02000000000000000000" pitchFamily="2" charset="0"/>
                <a:cs typeface="Roboto" panose="02000000000000000000" pitchFamily="2" charset="0"/>
              </a:rPr>
              <a:t>tilgang</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400" dirty="0" err="1">
                <a:solidFill>
                  <a:schemeClr val="tx1"/>
                </a:solidFill>
                <a:latin typeface="Roboto" panose="02000000000000000000" pitchFamily="2" charset="0"/>
                <a:ea typeface="Roboto" panose="02000000000000000000" pitchFamily="2" charset="0"/>
                <a:cs typeface="Roboto" panose="02000000000000000000" pitchFamily="2" charset="0"/>
              </a:rPr>
              <a:t>og</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400" dirty="0" err="1">
                <a:solidFill>
                  <a:schemeClr val="tx1"/>
                </a:solidFill>
                <a:latin typeface="Roboto" panose="02000000000000000000" pitchFamily="2" charset="0"/>
                <a:ea typeface="Roboto" panose="02000000000000000000" pitchFamily="2" charset="0"/>
                <a:cs typeface="Roboto" panose="02000000000000000000" pitchFamily="2" charset="0"/>
              </a:rPr>
              <a:t>kan</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400" dirty="0" err="1">
                <a:solidFill>
                  <a:schemeClr val="tx1"/>
                </a:solidFill>
                <a:latin typeface="Roboto" panose="02000000000000000000" pitchFamily="2" charset="0"/>
                <a:ea typeface="Roboto" panose="02000000000000000000" pitchFamily="2" charset="0"/>
                <a:cs typeface="Roboto" panose="02000000000000000000" pitchFamily="2" charset="0"/>
              </a:rPr>
              <a:t>ikke</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400" dirty="0" err="1">
                <a:solidFill>
                  <a:schemeClr val="tx1"/>
                </a:solidFill>
                <a:latin typeface="Roboto" panose="02000000000000000000" pitchFamily="2" charset="0"/>
                <a:ea typeface="Roboto" panose="02000000000000000000" pitchFamily="2" charset="0"/>
                <a:cs typeface="Roboto" panose="02000000000000000000" pitchFamily="2" charset="0"/>
              </a:rPr>
              <a:t>overta</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400" dirty="0" err="1">
                <a:solidFill>
                  <a:schemeClr val="tx1"/>
                </a:solidFill>
                <a:latin typeface="Roboto" panose="02000000000000000000" pitchFamily="2" charset="0"/>
                <a:ea typeface="Roboto" panose="02000000000000000000" pitchFamily="2" charset="0"/>
                <a:cs typeface="Roboto" panose="02000000000000000000" pitchFamily="2" charset="0"/>
              </a:rPr>
              <a:t>ved</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400" dirty="0" err="1">
                <a:solidFill>
                  <a:schemeClr val="tx1"/>
                </a:solidFill>
                <a:latin typeface="Roboto" panose="02000000000000000000" pitchFamily="2" charset="0"/>
                <a:ea typeface="Roboto" panose="02000000000000000000" pitchFamily="2" charset="0"/>
                <a:cs typeface="Roboto" panose="02000000000000000000" pitchFamily="2" charset="0"/>
              </a:rPr>
              <a:t>sykdom</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400" dirty="0" err="1">
                <a:solidFill>
                  <a:schemeClr val="tx1"/>
                </a:solidFill>
                <a:latin typeface="Roboto" panose="02000000000000000000" pitchFamily="2" charset="0"/>
                <a:ea typeface="Roboto" panose="02000000000000000000" pitchFamily="2" charset="0"/>
                <a:cs typeface="Roboto" panose="02000000000000000000" pitchFamily="2" charset="0"/>
              </a:rPr>
              <a:t>o.l.</a:t>
            </a:r>
            <a:endParaRPr lang="en-US"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lgn="l">
              <a:buFont typeface="Arial" panose="020B0604020202020204" pitchFamily="34" charset="0"/>
              <a:buChar char="•"/>
            </a:pP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Mangler </a:t>
            </a:r>
            <a:r>
              <a:rPr lang="en-US" sz="1400" dirty="0" err="1">
                <a:solidFill>
                  <a:schemeClr val="tx1"/>
                </a:solidFill>
                <a:latin typeface="Roboto" panose="02000000000000000000" pitchFamily="2" charset="0"/>
                <a:ea typeface="Roboto" panose="02000000000000000000" pitchFamily="2" charset="0"/>
                <a:cs typeface="Roboto" panose="02000000000000000000" pitchFamily="2" charset="0"/>
              </a:rPr>
              <a:t>brukerveiledning</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 for å </a:t>
            </a:r>
            <a:r>
              <a:rPr lang="en-US" sz="1400" dirty="0" err="1">
                <a:solidFill>
                  <a:schemeClr val="tx1"/>
                </a:solidFill>
                <a:latin typeface="Roboto" panose="02000000000000000000" pitchFamily="2" charset="0"/>
                <a:ea typeface="Roboto" panose="02000000000000000000" pitchFamily="2" charset="0"/>
                <a:cs typeface="Roboto" panose="02000000000000000000" pitchFamily="2" charset="0"/>
              </a:rPr>
              <a:t>sende</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 e-post </a:t>
            </a:r>
            <a:r>
              <a:rPr lang="en-US" sz="1400" dirty="0" err="1">
                <a:solidFill>
                  <a:schemeClr val="tx1"/>
                </a:solidFill>
                <a:latin typeface="Roboto" panose="02000000000000000000" pitchFamily="2" charset="0"/>
                <a:ea typeface="Roboto" panose="02000000000000000000" pitchFamily="2" charset="0"/>
                <a:cs typeface="Roboto" panose="02000000000000000000" pitchFamily="2" charset="0"/>
              </a:rPr>
              <a:t>fra</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 FS </a:t>
            </a:r>
            <a:r>
              <a:rPr lang="en-US" sz="1400" dirty="0">
                <a:solidFill>
                  <a:schemeClr val="accent1"/>
                </a:solidFill>
                <a:latin typeface="Roboto" panose="02000000000000000000" pitchFamily="2" charset="0"/>
                <a:ea typeface="Roboto" panose="02000000000000000000" pitchFamily="2" charset="0"/>
                <a:cs typeface="Roboto" panose="02000000000000000000" pitchFamily="2" charset="0"/>
              </a:rPr>
              <a:t>Det </a:t>
            </a:r>
            <a:r>
              <a:rPr lang="en-US" sz="1400" dirty="0" err="1">
                <a:solidFill>
                  <a:schemeClr val="accent1"/>
                </a:solidFill>
                <a:latin typeface="Roboto" panose="02000000000000000000" pitchFamily="2" charset="0"/>
                <a:ea typeface="Roboto" panose="02000000000000000000" pitchFamily="2" charset="0"/>
                <a:cs typeface="Roboto" panose="02000000000000000000" pitchFamily="2" charset="0"/>
              </a:rPr>
              <a:t>finnes</a:t>
            </a:r>
            <a:r>
              <a:rPr lang="en-US" sz="1400" dirty="0">
                <a:solidFill>
                  <a:schemeClr val="accent1"/>
                </a:solidFill>
                <a:latin typeface="Roboto" panose="02000000000000000000" pitchFamily="2" charset="0"/>
                <a:ea typeface="Roboto" panose="02000000000000000000" pitchFamily="2" charset="0"/>
                <a:cs typeface="Roboto" panose="02000000000000000000" pitchFamily="2" charset="0"/>
              </a:rPr>
              <a:t>, men den mangler info om å </a:t>
            </a:r>
            <a:r>
              <a:rPr lang="en-US" sz="1400" dirty="0" err="1">
                <a:solidFill>
                  <a:schemeClr val="accent1"/>
                </a:solidFill>
                <a:latin typeface="Roboto" panose="02000000000000000000" pitchFamily="2" charset="0"/>
                <a:ea typeface="Roboto" panose="02000000000000000000" pitchFamily="2" charset="0"/>
                <a:cs typeface="Roboto" panose="02000000000000000000" pitchFamily="2" charset="0"/>
              </a:rPr>
              <a:t>sette</a:t>
            </a:r>
            <a:r>
              <a:rPr lang="en-US" sz="1400" dirty="0">
                <a:solidFill>
                  <a:schemeClr val="accent1"/>
                </a:solidFill>
                <a:latin typeface="Roboto" panose="02000000000000000000" pitchFamily="2" charset="0"/>
                <a:ea typeface="Roboto" panose="02000000000000000000" pitchFamily="2" charset="0"/>
                <a:cs typeface="Roboto" panose="02000000000000000000" pitchFamily="2" charset="0"/>
              </a:rPr>
              <a:t> </a:t>
            </a:r>
            <a:r>
              <a:rPr lang="en-US" sz="1400" dirty="0" err="1">
                <a:solidFill>
                  <a:schemeClr val="accent1"/>
                </a:solidFill>
                <a:latin typeface="Roboto" panose="02000000000000000000" pitchFamily="2" charset="0"/>
                <a:ea typeface="Roboto" panose="02000000000000000000" pitchFamily="2" charset="0"/>
                <a:cs typeface="Roboto" panose="02000000000000000000" pitchFamily="2" charset="0"/>
              </a:rPr>
              <a:t>flere</a:t>
            </a:r>
            <a:r>
              <a:rPr lang="en-US" sz="1400" dirty="0">
                <a:solidFill>
                  <a:schemeClr val="accent1"/>
                </a:solidFill>
                <a:latin typeface="Roboto" panose="02000000000000000000" pitchFamily="2" charset="0"/>
                <a:ea typeface="Roboto" panose="02000000000000000000" pitchFamily="2" charset="0"/>
                <a:cs typeface="Roboto" panose="02000000000000000000" pitchFamily="2" charset="0"/>
              </a:rPr>
              <a:t> </a:t>
            </a:r>
            <a:r>
              <a:rPr lang="en-US" sz="1400" dirty="0" err="1">
                <a:solidFill>
                  <a:schemeClr val="accent1"/>
                </a:solidFill>
                <a:latin typeface="Roboto" panose="02000000000000000000" pitchFamily="2" charset="0"/>
                <a:ea typeface="Roboto" panose="02000000000000000000" pitchFamily="2" charset="0"/>
                <a:cs typeface="Roboto" panose="02000000000000000000" pitchFamily="2" charset="0"/>
              </a:rPr>
              <a:t>personer</a:t>
            </a:r>
            <a:r>
              <a:rPr lang="en-US" sz="1400" dirty="0">
                <a:solidFill>
                  <a:schemeClr val="accent1"/>
                </a:solidFill>
                <a:latin typeface="Roboto" panose="02000000000000000000" pitchFamily="2" charset="0"/>
                <a:ea typeface="Roboto" panose="02000000000000000000" pitchFamily="2" charset="0"/>
                <a:cs typeface="Roboto" panose="02000000000000000000" pitchFamily="2" charset="0"/>
              </a:rPr>
              <a:t> </a:t>
            </a:r>
            <a:r>
              <a:rPr lang="en-US" sz="1400" dirty="0" err="1">
                <a:solidFill>
                  <a:schemeClr val="accent1"/>
                </a:solidFill>
                <a:latin typeface="Roboto" panose="02000000000000000000" pitchFamily="2" charset="0"/>
                <a:ea typeface="Roboto" panose="02000000000000000000" pitchFamily="2" charset="0"/>
                <a:cs typeface="Roboto" panose="02000000000000000000" pitchFamily="2" charset="0"/>
              </a:rPr>
              <a:t>på</a:t>
            </a:r>
            <a:r>
              <a:rPr lang="en-US" sz="1400" dirty="0">
                <a:solidFill>
                  <a:schemeClr val="accent1"/>
                </a:solidFill>
                <a:latin typeface="Roboto" panose="02000000000000000000" pitchFamily="2" charset="0"/>
                <a:ea typeface="Roboto" panose="02000000000000000000" pitchFamily="2" charset="0"/>
                <a:cs typeface="Roboto" panose="02000000000000000000" pitchFamily="2" charset="0"/>
              </a:rPr>
              <a:t> cc</a:t>
            </a:r>
            <a:endParaRPr lang="nb-NO" sz="1400" dirty="0">
              <a:solidFill>
                <a:schemeClr val="tx1"/>
              </a:solidFill>
              <a:latin typeface="Roboto" panose="02000000000000000000" pitchFamily="2" charset="0"/>
            </a:endParaRPr>
          </a:p>
          <a:p>
            <a:pPr marL="285750" indent="-285750" algn="l">
              <a:buFont typeface="Arial" panose="020B0604020202020204" pitchFamily="34" charset="0"/>
              <a:buChar char="•"/>
            </a:pPr>
            <a:endParaRPr lang="nb-NO" sz="1400" i="0" dirty="0">
              <a:solidFill>
                <a:schemeClr val="tx1"/>
              </a:solidFill>
              <a:effectLst/>
              <a:latin typeface="Roboto" panose="02000000000000000000" pitchFamily="2" charset="0"/>
            </a:endParaRPr>
          </a:p>
        </p:txBody>
      </p:sp>
    </p:spTree>
    <p:extLst>
      <p:ext uri="{BB962C8B-B14F-4D97-AF65-F5344CB8AC3E}">
        <p14:creationId xmlns:p14="http://schemas.microsoft.com/office/powerpoint/2010/main" val="39021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7022AA-DE25-C1FC-CE51-F4A0BAA2645F}"/>
              </a:ext>
            </a:extLst>
          </p:cNvPr>
          <p:cNvSpPr>
            <a:spLocks noGrp="1"/>
          </p:cNvSpPr>
          <p:nvPr>
            <p:ph type="ftr" sz="quarter" idx="3"/>
          </p:nvPr>
        </p:nvSpPr>
        <p:spPr/>
        <p:txBody>
          <a:bodyPr/>
          <a:lstStyle/>
          <a:p>
            <a:endParaRPr lang="nb-NO" dirty="0"/>
          </a:p>
        </p:txBody>
      </p:sp>
      <p:sp>
        <p:nvSpPr>
          <p:cNvPr id="3" name="Slide Number Placeholder 2">
            <a:extLst>
              <a:ext uri="{FF2B5EF4-FFF2-40B4-BE49-F238E27FC236}">
                <a16:creationId xmlns:a16="http://schemas.microsoft.com/office/drawing/2014/main" id="{5CB500EA-03EB-205F-98B3-5B37DDBC587D}"/>
              </a:ext>
            </a:extLst>
          </p:cNvPr>
          <p:cNvSpPr>
            <a:spLocks noGrp="1"/>
          </p:cNvSpPr>
          <p:nvPr>
            <p:ph type="sldNum" sz="quarter" idx="12"/>
          </p:nvPr>
        </p:nvSpPr>
        <p:spPr/>
        <p:txBody>
          <a:bodyPr/>
          <a:lstStyle/>
          <a:p>
            <a:r>
              <a:rPr lang="en-US"/>
              <a:t>Side </a:t>
            </a:r>
            <a:fld id="{5251F420-7306-4E7C-A79E-F31A38F7D392}" type="slidenum">
              <a:rPr lang="en-US" smtClean="0"/>
              <a:pPr/>
              <a:t>6</a:t>
            </a:fld>
            <a:endParaRPr lang="en-US" dirty="0"/>
          </a:p>
        </p:txBody>
      </p:sp>
      <p:sp>
        <p:nvSpPr>
          <p:cNvPr id="4" name="Title 3">
            <a:extLst>
              <a:ext uri="{FF2B5EF4-FFF2-40B4-BE49-F238E27FC236}">
                <a16:creationId xmlns:a16="http://schemas.microsoft.com/office/drawing/2014/main" id="{ABF1CB26-D77B-449C-1680-E0B690492C09}"/>
              </a:ext>
            </a:extLst>
          </p:cNvPr>
          <p:cNvSpPr>
            <a:spLocks noGrp="1"/>
          </p:cNvSpPr>
          <p:nvPr>
            <p:ph type="title"/>
          </p:nvPr>
        </p:nvSpPr>
        <p:spPr/>
        <p:txBody>
          <a:bodyPr/>
          <a:lstStyle/>
          <a:p>
            <a:r>
              <a:rPr lang="en-US" dirty="0" err="1"/>
              <a:t>Spørsmål</a:t>
            </a:r>
            <a:endParaRPr lang="nb-NO" dirty="0"/>
          </a:p>
        </p:txBody>
      </p:sp>
      <p:sp>
        <p:nvSpPr>
          <p:cNvPr id="5" name="Content Placeholder 4">
            <a:extLst>
              <a:ext uri="{FF2B5EF4-FFF2-40B4-BE49-F238E27FC236}">
                <a16:creationId xmlns:a16="http://schemas.microsoft.com/office/drawing/2014/main" id="{BCD88E26-D77E-E12B-2BCD-C9F4DC82E923}"/>
              </a:ext>
            </a:extLst>
          </p:cNvPr>
          <p:cNvSpPr>
            <a:spLocks noGrp="1"/>
          </p:cNvSpPr>
          <p:nvPr>
            <p:ph sz="quarter" idx="28"/>
          </p:nvPr>
        </p:nvSpPr>
        <p:spPr>
          <a:xfrm>
            <a:off x="360044" y="1020344"/>
            <a:ext cx="11471910" cy="4817312"/>
          </a:xfrm>
        </p:spPr>
        <p:txBody>
          <a:bodyPr/>
          <a:lstStyle/>
          <a:p>
            <a:pPr marL="0" indent="0" algn="l"/>
            <a:endParaRPr lang="nb-NO" sz="1400" dirty="0">
              <a:solidFill>
                <a:schemeClr val="tx1"/>
              </a:solidFill>
              <a:latin typeface="Roboto" panose="02000000000000000000" pitchFamily="2" charset="0"/>
            </a:endParaRPr>
          </a:p>
          <a:p>
            <a:pPr marL="285750" indent="-285750">
              <a:buFont typeface="Arial" panose="020B0604020202020204" pitchFamily="34" charset="0"/>
              <a:buChar char="•"/>
            </a:pP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Outlook</a:t>
            </a:r>
          </a:p>
          <a:p>
            <a:pPr marL="846146" lvl="1" indent="-285750">
              <a:buFont typeface="Arial" panose="020B0604020202020204" pitchFamily="34" charset="0"/>
              <a:buChar char="•"/>
            </a:pPr>
            <a:r>
              <a:rPr lang="en-US" sz="1000" dirty="0">
                <a:solidFill>
                  <a:schemeClr val="tx1"/>
                </a:solidFill>
                <a:latin typeface="Roboto" panose="02000000000000000000" pitchFamily="2" charset="0"/>
                <a:ea typeface="Roboto" panose="02000000000000000000" pitchFamily="2" charset="0"/>
                <a:cs typeface="Roboto" panose="02000000000000000000" pitchFamily="2" charset="0"/>
              </a:rPr>
              <a:t>Outlook </a:t>
            </a:r>
            <a:r>
              <a:rPr lang="en-US" sz="1000" dirty="0" err="1">
                <a:solidFill>
                  <a:schemeClr val="tx1"/>
                </a:solidFill>
                <a:latin typeface="Roboto" panose="02000000000000000000" pitchFamily="2" charset="0"/>
                <a:ea typeface="Roboto" panose="02000000000000000000" pitchFamily="2" charset="0"/>
                <a:cs typeface="Roboto" panose="02000000000000000000" pitchFamily="2" charset="0"/>
              </a:rPr>
              <a:t>virker</a:t>
            </a:r>
            <a:r>
              <a:rPr lang="en-US" sz="10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000" dirty="0" err="1">
                <a:solidFill>
                  <a:schemeClr val="tx1"/>
                </a:solidFill>
                <a:latin typeface="Roboto" panose="02000000000000000000" pitchFamily="2" charset="0"/>
                <a:ea typeface="Roboto" panose="02000000000000000000" pitchFamily="2" charset="0"/>
                <a:cs typeface="Roboto" panose="02000000000000000000" pitchFamily="2" charset="0"/>
              </a:rPr>
              <a:t>helt</a:t>
            </a:r>
            <a:r>
              <a:rPr lang="en-US" sz="10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000" dirty="0" err="1">
                <a:solidFill>
                  <a:schemeClr val="tx1"/>
                </a:solidFill>
                <a:latin typeface="Roboto" panose="02000000000000000000" pitchFamily="2" charset="0"/>
                <a:ea typeface="Roboto" panose="02000000000000000000" pitchFamily="2" charset="0"/>
                <a:cs typeface="Roboto" panose="02000000000000000000" pitchFamily="2" charset="0"/>
              </a:rPr>
              <a:t>uaktuelt</a:t>
            </a:r>
            <a:r>
              <a:rPr lang="en-US" sz="10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000" dirty="0" err="1">
                <a:solidFill>
                  <a:schemeClr val="tx1"/>
                </a:solidFill>
                <a:latin typeface="Roboto" panose="02000000000000000000" pitchFamily="2" charset="0"/>
                <a:ea typeface="Roboto" panose="02000000000000000000" pitchFamily="2" charset="0"/>
                <a:cs typeface="Roboto" panose="02000000000000000000" pitchFamily="2" charset="0"/>
              </a:rPr>
              <a:t>mtp</a:t>
            </a:r>
            <a:r>
              <a:rPr lang="en-US" sz="10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000" dirty="0" err="1">
                <a:solidFill>
                  <a:schemeClr val="tx1"/>
                </a:solidFill>
                <a:latin typeface="Roboto" panose="02000000000000000000" pitchFamily="2" charset="0"/>
                <a:ea typeface="Roboto" panose="02000000000000000000" pitchFamily="2" charset="0"/>
                <a:cs typeface="Roboto" panose="02000000000000000000" pitchFamily="2" charset="0"/>
              </a:rPr>
              <a:t>funksjonalitet</a:t>
            </a:r>
            <a:r>
              <a:rPr lang="en-US" sz="10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000" dirty="0" err="1">
                <a:solidFill>
                  <a:schemeClr val="tx1"/>
                </a:solidFill>
                <a:latin typeface="Roboto" panose="02000000000000000000" pitchFamily="2" charset="0"/>
                <a:ea typeface="Roboto" panose="02000000000000000000" pitchFamily="2" charset="0"/>
                <a:cs typeface="Roboto" panose="02000000000000000000" pitchFamily="2" charset="0"/>
              </a:rPr>
              <a:t>Upålitelig</a:t>
            </a:r>
            <a:r>
              <a:rPr lang="en-US" sz="10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000" dirty="0" err="1">
                <a:solidFill>
                  <a:schemeClr val="tx1"/>
                </a:solidFill>
                <a:latin typeface="Roboto" panose="02000000000000000000" pitchFamily="2" charset="0"/>
                <a:ea typeface="Roboto" panose="02000000000000000000" pitchFamily="2" charset="0"/>
                <a:cs typeface="Roboto" panose="02000000000000000000" pitchFamily="2" charset="0"/>
              </a:rPr>
              <a:t>og</a:t>
            </a:r>
            <a:r>
              <a:rPr lang="en-US" sz="1000"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n-US" sz="1000" dirty="0" err="1">
                <a:solidFill>
                  <a:schemeClr val="tx1"/>
                </a:solidFill>
                <a:latin typeface="Roboto" panose="02000000000000000000" pitchFamily="2" charset="0"/>
                <a:ea typeface="Roboto" panose="02000000000000000000" pitchFamily="2" charset="0"/>
                <a:cs typeface="Roboto" panose="02000000000000000000" pitchFamily="2" charset="0"/>
              </a:rPr>
              <a:t>eller</a:t>
            </a:r>
            <a:r>
              <a:rPr lang="en-US" sz="10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000" dirty="0" err="1">
                <a:solidFill>
                  <a:schemeClr val="tx1"/>
                </a:solidFill>
                <a:latin typeface="Roboto" panose="02000000000000000000" pitchFamily="2" charset="0"/>
                <a:ea typeface="Roboto" panose="02000000000000000000" pitchFamily="2" charset="0"/>
                <a:cs typeface="Roboto" panose="02000000000000000000" pitchFamily="2" charset="0"/>
              </a:rPr>
              <a:t>krever</a:t>
            </a:r>
            <a:r>
              <a:rPr lang="en-US" sz="10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000" dirty="0" err="1">
                <a:solidFill>
                  <a:schemeClr val="tx1"/>
                </a:solidFill>
                <a:latin typeface="Roboto" panose="02000000000000000000" pitchFamily="2" charset="0"/>
                <a:ea typeface="Roboto" panose="02000000000000000000" pitchFamily="2" charset="0"/>
                <a:cs typeface="Roboto" panose="02000000000000000000" pitchFamily="2" charset="0"/>
              </a:rPr>
              <a:t>innlogging</a:t>
            </a:r>
            <a:r>
              <a:rPr lang="en-US" sz="1000" dirty="0">
                <a:solidFill>
                  <a:schemeClr val="tx1"/>
                </a:solidFill>
                <a:latin typeface="Roboto" panose="02000000000000000000" pitchFamily="2" charset="0"/>
                <a:ea typeface="Roboto" panose="02000000000000000000" pitchFamily="2" charset="0"/>
                <a:cs typeface="Roboto" panose="02000000000000000000" pitchFamily="2" charset="0"/>
              </a:rPr>
              <a:t>?</a:t>
            </a:r>
          </a:p>
          <a:p>
            <a:pPr marL="285750" indent="-285750">
              <a:buFont typeface="Arial" panose="020B0604020202020204" pitchFamily="34" charset="0"/>
              <a:buChar char="•"/>
            </a:pP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FS</a:t>
            </a:r>
          </a:p>
          <a:p>
            <a:pPr marL="846146" lvl="1" indent="-285750">
              <a:buFont typeface="Arial" panose="020B0604020202020204" pitchFamily="34" charset="0"/>
              <a:buChar char="•"/>
            </a:pPr>
            <a:r>
              <a:rPr lang="en-US" sz="1000" dirty="0">
                <a:solidFill>
                  <a:schemeClr val="tx1"/>
                </a:solidFill>
                <a:latin typeface="Roboto" panose="02000000000000000000" pitchFamily="2" charset="0"/>
                <a:ea typeface="Roboto" panose="02000000000000000000" pitchFamily="2" charset="0"/>
                <a:cs typeface="Roboto" panose="02000000000000000000" pitchFamily="2" charset="0"/>
              </a:rPr>
              <a:t>Har alle </a:t>
            </a:r>
            <a:r>
              <a:rPr lang="en-US" sz="1000" dirty="0" err="1">
                <a:solidFill>
                  <a:schemeClr val="tx1"/>
                </a:solidFill>
                <a:latin typeface="Roboto" panose="02000000000000000000" pitchFamily="2" charset="0"/>
                <a:ea typeface="Roboto" panose="02000000000000000000" pitchFamily="2" charset="0"/>
                <a:cs typeface="Roboto" panose="02000000000000000000" pitchFamily="2" charset="0"/>
              </a:rPr>
              <a:t>prøvd</a:t>
            </a:r>
            <a:r>
              <a:rPr lang="en-US" sz="1000" dirty="0">
                <a:solidFill>
                  <a:schemeClr val="tx1"/>
                </a:solidFill>
                <a:latin typeface="Roboto" panose="02000000000000000000" pitchFamily="2" charset="0"/>
                <a:ea typeface="Roboto" panose="02000000000000000000" pitchFamily="2" charset="0"/>
                <a:cs typeface="Roboto" panose="02000000000000000000" pitchFamily="2" charset="0"/>
              </a:rPr>
              <a:t> å </a:t>
            </a:r>
            <a:r>
              <a:rPr lang="en-US" sz="1000" dirty="0" err="1">
                <a:solidFill>
                  <a:schemeClr val="tx1"/>
                </a:solidFill>
                <a:latin typeface="Roboto" panose="02000000000000000000" pitchFamily="2" charset="0"/>
                <a:ea typeface="Roboto" panose="02000000000000000000" pitchFamily="2" charset="0"/>
                <a:cs typeface="Roboto" panose="02000000000000000000" pitchFamily="2" charset="0"/>
              </a:rPr>
              <a:t>bruke</a:t>
            </a:r>
            <a:r>
              <a:rPr lang="en-US" sz="1000" dirty="0">
                <a:solidFill>
                  <a:schemeClr val="tx1"/>
                </a:solidFill>
                <a:latin typeface="Roboto" panose="02000000000000000000" pitchFamily="2" charset="0"/>
                <a:ea typeface="Roboto" panose="02000000000000000000" pitchFamily="2" charset="0"/>
                <a:cs typeface="Roboto" panose="02000000000000000000" pitchFamily="2" charset="0"/>
              </a:rPr>
              <a:t> FS </a:t>
            </a:r>
            <a:r>
              <a:rPr lang="en-US" sz="1000" dirty="0" err="1">
                <a:solidFill>
                  <a:schemeClr val="tx1"/>
                </a:solidFill>
                <a:latin typeface="Roboto" panose="02000000000000000000" pitchFamily="2" charset="0"/>
                <a:ea typeface="Roboto" panose="02000000000000000000" pitchFamily="2" charset="0"/>
                <a:cs typeface="Roboto" panose="02000000000000000000" pitchFamily="2" charset="0"/>
              </a:rPr>
              <a:t>til</a:t>
            </a:r>
            <a:r>
              <a:rPr lang="en-US" sz="10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000" dirty="0" err="1">
                <a:solidFill>
                  <a:schemeClr val="tx1"/>
                </a:solidFill>
                <a:latin typeface="Roboto" panose="02000000000000000000" pitchFamily="2" charset="0"/>
                <a:ea typeface="Roboto" panose="02000000000000000000" pitchFamily="2" charset="0"/>
                <a:cs typeface="Roboto" panose="02000000000000000000" pitchFamily="2" charset="0"/>
              </a:rPr>
              <a:t>utsending</a:t>
            </a:r>
            <a:r>
              <a:rPr lang="en-US" sz="1000" dirty="0">
                <a:solidFill>
                  <a:schemeClr val="tx1"/>
                </a:solidFill>
                <a:latin typeface="Roboto" panose="02000000000000000000" pitchFamily="2" charset="0"/>
                <a:ea typeface="Roboto" panose="02000000000000000000" pitchFamily="2" charset="0"/>
                <a:cs typeface="Roboto" panose="02000000000000000000" pitchFamily="2" charset="0"/>
              </a:rPr>
              <a:t>?</a:t>
            </a:r>
          </a:p>
          <a:p>
            <a:pPr marL="846146" lvl="1" indent="-285750">
              <a:buFont typeface="Arial" panose="020B0604020202020204" pitchFamily="34" charset="0"/>
              <a:buChar char="•"/>
            </a:pPr>
            <a:r>
              <a:rPr lang="en-US" sz="1000" dirty="0" err="1">
                <a:latin typeface="Roboto" panose="02000000000000000000" pitchFamily="2" charset="0"/>
                <a:ea typeface="Roboto" panose="02000000000000000000" pitchFamily="2" charset="0"/>
                <a:cs typeface="Roboto" panose="02000000000000000000" pitchFamily="2" charset="0"/>
              </a:rPr>
              <a:t>Hvor</a:t>
            </a:r>
            <a:r>
              <a:rPr lang="en-US" sz="1000" dirty="0">
                <a:latin typeface="Roboto" panose="02000000000000000000" pitchFamily="2" charset="0"/>
                <a:ea typeface="Roboto" panose="02000000000000000000" pitchFamily="2" charset="0"/>
                <a:cs typeface="Roboto" panose="02000000000000000000" pitchFamily="2" charset="0"/>
              </a:rPr>
              <a:t> </a:t>
            </a:r>
            <a:r>
              <a:rPr lang="en-US" sz="1000" dirty="0" err="1">
                <a:latin typeface="Roboto" panose="02000000000000000000" pitchFamily="2" charset="0"/>
                <a:ea typeface="Roboto" panose="02000000000000000000" pitchFamily="2" charset="0"/>
                <a:cs typeface="Roboto" panose="02000000000000000000" pitchFamily="2" charset="0"/>
              </a:rPr>
              <a:t>viktig</a:t>
            </a:r>
            <a:r>
              <a:rPr lang="en-US" sz="1000" dirty="0">
                <a:latin typeface="Roboto" panose="02000000000000000000" pitchFamily="2" charset="0"/>
                <a:ea typeface="Roboto" panose="02000000000000000000" pitchFamily="2" charset="0"/>
                <a:cs typeface="Roboto" panose="02000000000000000000" pitchFamily="2" charset="0"/>
              </a:rPr>
              <a:t> er </a:t>
            </a:r>
            <a:r>
              <a:rPr lang="en-US" sz="1000" dirty="0" err="1">
                <a:latin typeface="Roboto" panose="02000000000000000000" pitchFamily="2" charset="0"/>
                <a:ea typeface="Roboto" panose="02000000000000000000" pitchFamily="2" charset="0"/>
                <a:cs typeface="Roboto" panose="02000000000000000000" pitchFamily="2" charset="0"/>
              </a:rPr>
              <a:t>blindkopi</a:t>
            </a:r>
            <a:r>
              <a:rPr lang="en-US" sz="1000" dirty="0">
                <a:latin typeface="Roboto" panose="02000000000000000000" pitchFamily="2" charset="0"/>
                <a:ea typeface="Roboto" panose="02000000000000000000" pitchFamily="2" charset="0"/>
                <a:cs typeface="Roboto" panose="02000000000000000000" pitchFamily="2" charset="0"/>
              </a:rPr>
              <a:t> (</a:t>
            </a:r>
            <a:r>
              <a:rPr lang="en-US" sz="1000" dirty="0" err="1">
                <a:latin typeface="Roboto" panose="02000000000000000000" pitchFamily="2" charset="0"/>
                <a:ea typeface="Roboto" panose="02000000000000000000" pitchFamily="2" charset="0"/>
                <a:cs typeface="Roboto" panose="02000000000000000000" pitchFamily="2" charset="0"/>
              </a:rPr>
              <a:t>ikke</a:t>
            </a:r>
            <a:r>
              <a:rPr lang="en-US" sz="1000" dirty="0">
                <a:latin typeface="Roboto" panose="02000000000000000000" pitchFamily="2" charset="0"/>
                <a:ea typeface="Roboto" panose="02000000000000000000" pitchFamily="2" charset="0"/>
                <a:cs typeface="Roboto" panose="02000000000000000000" pitchFamily="2" charset="0"/>
              </a:rPr>
              <a:t> </a:t>
            </a:r>
            <a:r>
              <a:rPr lang="en-US" sz="1000" dirty="0" err="1">
                <a:latin typeface="Roboto" panose="02000000000000000000" pitchFamily="2" charset="0"/>
                <a:ea typeface="Roboto" panose="02000000000000000000" pitchFamily="2" charset="0"/>
                <a:cs typeface="Roboto" panose="02000000000000000000" pitchFamily="2" charset="0"/>
              </a:rPr>
              <a:t>mulig</a:t>
            </a:r>
            <a:r>
              <a:rPr lang="en-US" sz="1000" dirty="0">
                <a:latin typeface="Roboto" panose="02000000000000000000" pitchFamily="2" charset="0"/>
                <a:ea typeface="Roboto" panose="02000000000000000000" pitchFamily="2" charset="0"/>
                <a:cs typeface="Roboto" panose="02000000000000000000" pitchFamily="2" charset="0"/>
              </a:rPr>
              <a:t> </a:t>
            </a:r>
            <a:r>
              <a:rPr lang="en-US" sz="1000" dirty="0" err="1">
                <a:latin typeface="Roboto" panose="02000000000000000000" pitchFamily="2" charset="0"/>
                <a:ea typeface="Roboto" panose="02000000000000000000" pitchFamily="2" charset="0"/>
                <a:cs typeface="Roboto" panose="02000000000000000000" pitchFamily="2" charset="0"/>
              </a:rPr>
              <a:t>i</a:t>
            </a:r>
            <a:r>
              <a:rPr lang="en-US" sz="1000" dirty="0">
                <a:latin typeface="Roboto" panose="02000000000000000000" pitchFamily="2" charset="0"/>
                <a:ea typeface="Roboto" panose="02000000000000000000" pitchFamily="2" charset="0"/>
                <a:cs typeface="Roboto" panose="02000000000000000000" pitchFamily="2" charset="0"/>
              </a:rPr>
              <a:t> FS)?</a:t>
            </a:r>
          </a:p>
          <a:p>
            <a:pPr marL="846146" lvl="1" indent="-285750">
              <a:buFont typeface="Arial" panose="020B0604020202020204" pitchFamily="34" charset="0"/>
              <a:buChar char="•"/>
            </a:pPr>
            <a:r>
              <a:rPr lang="en-US" sz="1000" dirty="0">
                <a:latin typeface="Roboto" panose="02000000000000000000" pitchFamily="2" charset="0"/>
                <a:ea typeface="Roboto" panose="02000000000000000000" pitchFamily="2" charset="0"/>
                <a:cs typeface="Roboto" panose="02000000000000000000" pitchFamily="2" charset="0"/>
              </a:rPr>
              <a:t>Ville </a:t>
            </a:r>
            <a:r>
              <a:rPr lang="en-US" sz="1000" dirty="0" err="1">
                <a:latin typeface="Roboto" panose="02000000000000000000" pitchFamily="2" charset="0"/>
                <a:ea typeface="Roboto" panose="02000000000000000000" pitchFamily="2" charset="0"/>
                <a:cs typeface="Roboto" panose="02000000000000000000" pitchFamily="2" charset="0"/>
              </a:rPr>
              <a:t>omregningskalkulator</a:t>
            </a:r>
            <a:r>
              <a:rPr lang="en-US" sz="1000" dirty="0">
                <a:latin typeface="Roboto" panose="02000000000000000000" pitchFamily="2" charset="0"/>
                <a:ea typeface="Roboto" panose="02000000000000000000" pitchFamily="2" charset="0"/>
                <a:cs typeface="Roboto" panose="02000000000000000000" pitchFamily="2" charset="0"/>
              </a:rPr>
              <a:t> (</a:t>
            </a:r>
            <a:r>
              <a:rPr lang="en-US" sz="1000" dirty="0" err="1">
                <a:latin typeface="Roboto" panose="02000000000000000000" pitchFamily="2" charset="0"/>
                <a:ea typeface="Roboto" panose="02000000000000000000" pitchFamily="2" charset="0"/>
                <a:cs typeface="Roboto" panose="02000000000000000000" pitchFamily="2" charset="0"/>
              </a:rPr>
              <a:t>minutter</a:t>
            </a:r>
            <a:r>
              <a:rPr lang="en-US" sz="1000" dirty="0">
                <a:latin typeface="Roboto" panose="02000000000000000000" pitchFamily="2" charset="0"/>
                <a:ea typeface="Roboto" panose="02000000000000000000" pitchFamily="2" charset="0"/>
                <a:cs typeface="Roboto" panose="02000000000000000000" pitchFamily="2" charset="0"/>
              </a:rPr>
              <a:t> </a:t>
            </a:r>
            <a:r>
              <a:rPr lang="en-US" sz="1000" dirty="0" err="1">
                <a:latin typeface="Roboto" panose="02000000000000000000" pitchFamily="2" charset="0"/>
                <a:ea typeface="Roboto" panose="02000000000000000000" pitchFamily="2" charset="0"/>
                <a:cs typeface="Roboto" panose="02000000000000000000" pitchFamily="2" charset="0"/>
              </a:rPr>
              <a:t>til</a:t>
            </a:r>
            <a:r>
              <a:rPr lang="en-US" sz="1000" dirty="0">
                <a:latin typeface="Roboto" panose="02000000000000000000" pitchFamily="2" charset="0"/>
                <a:ea typeface="Roboto" panose="02000000000000000000" pitchFamily="2" charset="0"/>
                <a:cs typeface="Roboto" panose="02000000000000000000" pitchFamily="2" charset="0"/>
              </a:rPr>
              <a:t> </a:t>
            </a:r>
            <a:r>
              <a:rPr lang="en-US" sz="1000" dirty="0" err="1">
                <a:latin typeface="Roboto" panose="02000000000000000000" pitchFamily="2" charset="0"/>
                <a:ea typeface="Roboto" panose="02000000000000000000" pitchFamily="2" charset="0"/>
                <a:cs typeface="Roboto" panose="02000000000000000000" pitchFamily="2" charset="0"/>
              </a:rPr>
              <a:t>utsendingstidspunkt</a:t>
            </a:r>
            <a:r>
              <a:rPr lang="en-US" sz="1000" dirty="0">
                <a:latin typeface="Roboto" panose="02000000000000000000" pitchFamily="2" charset="0"/>
                <a:ea typeface="Roboto" panose="02000000000000000000" pitchFamily="2" charset="0"/>
                <a:cs typeface="Roboto" panose="02000000000000000000" pitchFamily="2" charset="0"/>
              </a:rPr>
              <a:t>) </a:t>
            </a:r>
            <a:r>
              <a:rPr lang="en-US" sz="1000" dirty="0" err="1">
                <a:latin typeface="Roboto" panose="02000000000000000000" pitchFamily="2" charset="0"/>
                <a:ea typeface="Roboto" panose="02000000000000000000" pitchFamily="2" charset="0"/>
                <a:cs typeface="Roboto" panose="02000000000000000000" pitchFamily="2" charset="0"/>
              </a:rPr>
              <a:t>hjulpet</a:t>
            </a:r>
            <a:r>
              <a:rPr lang="en-US" sz="1000" dirty="0">
                <a:latin typeface="Roboto" panose="02000000000000000000" pitchFamily="2" charset="0"/>
                <a:ea typeface="Roboto" panose="02000000000000000000" pitchFamily="2" charset="0"/>
                <a:cs typeface="Roboto" panose="02000000000000000000" pitchFamily="2" charset="0"/>
              </a:rPr>
              <a:t>?</a:t>
            </a:r>
          </a:p>
          <a:p>
            <a:pPr marL="846146" lvl="1" indent="-285750">
              <a:buFont typeface="Arial" panose="020B0604020202020204" pitchFamily="34" charset="0"/>
              <a:buChar char="•"/>
            </a:pPr>
            <a:r>
              <a:rPr lang="en-US" sz="1000"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nb-NO" sz="1000" dirty="0">
                <a:solidFill>
                  <a:schemeClr val="tx1"/>
                </a:solidFill>
                <a:latin typeface="Roboto" panose="02000000000000000000" pitchFamily="2" charset="0"/>
                <a:ea typeface="Roboto" panose="02000000000000000000" pitchFamily="2" charset="0"/>
                <a:cs typeface="Roboto" panose="02000000000000000000" pitchFamily="2" charset="0"/>
              </a:rPr>
              <a:t>FS bør videreutvikles slik at dette blir en komplett løsning slik at dette blir koblet sammen med innlevering samlebilde</a:t>
            </a:r>
            <a:r>
              <a:rPr lang="en-US" sz="10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000" dirty="0" err="1">
                <a:solidFill>
                  <a:schemeClr val="accent1"/>
                </a:solidFill>
                <a:latin typeface="Roboto" panose="02000000000000000000" pitchFamily="2" charset="0"/>
                <a:ea typeface="Roboto" panose="02000000000000000000" pitchFamily="2" charset="0"/>
                <a:cs typeface="Roboto" panose="02000000000000000000" pitchFamily="2" charset="0"/>
              </a:rPr>
              <a:t>og</a:t>
            </a:r>
            <a:r>
              <a:rPr lang="en-US" sz="10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nb-NO" sz="1000" dirty="0">
                <a:solidFill>
                  <a:schemeClr val="tx1"/>
                </a:solidFill>
                <a:latin typeface="Roboto" panose="02000000000000000000" pitchFamily="2" charset="0"/>
                <a:ea typeface="Roboto" panose="02000000000000000000" pitchFamily="2" charset="0"/>
                <a:cs typeface="Roboto" panose="02000000000000000000" pitchFamily="2" charset="0"/>
              </a:rPr>
              <a:t>mulighet å vurdere en løsning som involverer de systemene som allerede er i bruk på studiesiden? Må man binde seg til en e-postløsning eller kan man se på muligheter i FS og </a:t>
            </a:r>
            <a:r>
              <a:rPr lang="nb-NO" sz="1000" dirty="0" err="1">
                <a:solidFill>
                  <a:schemeClr val="tx1"/>
                </a:solidFill>
                <a:latin typeface="Roboto" panose="02000000000000000000" pitchFamily="2" charset="0"/>
                <a:ea typeface="Roboto" panose="02000000000000000000" pitchFamily="2" charset="0"/>
                <a:cs typeface="Roboto" panose="02000000000000000000" pitchFamily="2" charset="0"/>
              </a:rPr>
              <a:t>Inspera</a:t>
            </a:r>
            <a:r>
              <a:rPr lang="nb-NO" sz="1000"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n-US" sz="1000" dirty="0">
                <a:solidFill>
                  <a:schemeClr val="tx1"/>
                </a:solidFill>
                <a:latin typeface="Roboto" panose="02000000000000000000" pitchFamily="2" charset="0"/>
                <a:ea typeface="Roboto" panose="02000000000000000000" pitchFamily="2" charset="0"/>
                <a:cs typeface="Roboto" panose="02000000000000000000" pitchFamily="2" charset="0"/>
              </a:rPr>
              <a:t>” </a:t>
            </a:r>
          </a:p>
          <a:p>
            <a:pPr marL="0" indent="0">
              <a:spcBef>
                <a:spcPts val="0"/>
              </a:spcBef>
            </a:pPr>
            <a:r>
              <a:rPr lang="en-US" sz="1400" dirty="0">
                <a:solidFill>
                  <a:schemeClr val="accent1"/>
                </a:solidFill>
                <a:latin typeface="Roboto" panose="02000000000000000000" pitchFamily="2" charset="0"/>
                <a:ea typeface="Roboto" panose="02000000000000000000" pitchFamily="2" charset="0"/>
                <a:cs typeface="Roboto" panose="02000000000000000000" pitchFamily="2" charset="0"/>
              </a:rPr>
              <a:t>      	 vs. </a:t>
            </a:r>
          </a:p>
          <a:p>
            <a:pPr marL="846146" lvl="1" indent="-285750">
              <a:buFont typeface="Arial" panose="020B0604020202020204" pitchFamily="34" charset="0"/>
              <a:buChar char="•"/>
            </a:pPr>
            <a:r>
              <a:rPr lang="en-US" sz="1000" dirty="0">
                <a:solidFill>
                  <a:schemeClr val="tx1"/>
                </a:solidFill>
                <a:latin typeface="Roboto" panose="02000000000000000000" pitchFamily="2" charset="0"/>
                <a:ea typeface="Roboto" panose="02000000000000000000" pitchFamily="2" charset="0"/>
                <a:cs typeface="Roboto" panose="02000000000000000000" pitchFamily="2" charset="0"/>
              </a:rPr>
              <a:t>“det er</a:t>
            </a:r>
            <a:r>
              <a:rPr lang="nb-NO" sz="1000" dirty="0">
                <a:solidFill>
                  <a:schemeClr val="tx1"/>
                </a:solidFill>
                <a:latin typeface="Roboto" panose="02000000000000000000" pitchFamily="2" charset="0"/>
                <a:ea typeface="Roboto" panose="02000000000000000000" pitchFamily="2" charset="0"/>
                <a:cs typeface="Roboto" panose="02000000000000000000" pitchFamily="2" charset="0"/>
              </a:rPr>
              <a:t> ikke sikkert at de som skal avlaste har FS-tilgang</a:t>
            </a:r>
            <a:r>
              <a:rPr lang="en-US" sz="10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000" dirty="0" err="1">
                <a:solidFill>
                  <a:schemeClr val="accent1"/>
                </a:solidFill>
                <a:latin typeface="Roboto" panose="02000000000000000000" pitchFamily="2" charset="0"/>
                <a:ea typeface="Roboto" panose="02000000000000000000" pitchFamily="2" charset="0"/>
                <a:cs typeface="Roboto" panose="02000000000000000000" pitchFamily="2" charset="0"/>
              </a:rPr>
              <a:t>og</a:t>
            </a:r>
            <a:r>
              <a:rPr lang="en-US" sz="10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nb-NO" sz="1000" dirty="0">
                <a:solidFill>
                  <a:schemeClr val="tx1"/>
                </a:solidFill>
                <a:latin typeface="Roboto" panose="02000000000000000000" pitchFamily="2" charset="0"/>
                <a:ea typeface="Roboto" panose="02000000000000000000" pitchFamily="2" charset="0"/>
                <a:cs typeface="Roboto" panose="02000000000000000000" pitchFamily="2" charset="0"/>
              </a:rPr>
              <a:t>ikke alle andre i f.eks. Forskningsseksjonen på fakultetet har FS-tilganger</a:t>
            </a:r>
            <a:r>
              <a:rPr lang="en-US" sz="1000" dirty="0">
                <a:solidFill>
                  <a:schemeClr val="tx1"/>
                </a:solidFill>
                <a:latin typeface="Roboto" panose="02000000000000000000" pitchFamily="2" charset="0"/>
                <a:ea typeface="Roboto" panose="02000000000000000000" pitchFamily="2" charset="0"/>
                <a:cs typeface="Roboto" panose="02000000000000000000" pitchFamily="2" charset="0"/>
              </a:rPr>
              <a:t>”</a:t>
            </a:r>
          </a:p>
          <a:p>
            <a:pPr marL="285750" indent="-285750">
              <a:buFont typeface="Arial" panose="020B0604020202020204" pitchFamily="34" charset="0"/>
              <a:buChar char="•"/>
            </a:pPr>
            <a:r>
              <a:rPr lang="en-US" sz="1400" dirty="0" err="1">
                <a:latin typeface="Roboto" panose="02000000000000000000" pitchFamily="2" charset="0"/>
                <a:ea typeface="Roboto" panose="02000000000000000000" pitchFamily="2" charset="0"/>
                <a:cs typeface="Roboto" panose="02000000000000000000" pitchFamily="2" charset="0"/>
              </a:rPr>
              <a:t>Generelt</a:t>
            </a:r>
            <a:endParaRPr lang="nb-NO"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846146" lvl="1" indent="-285750">
              <a:buFont typeface="Arial" panose="020B0604020202020204" pitchFamily="34" charset="0"/>
              <a:buChar char="•"/>
            </a:pPr>
            <a:r>
              <a:rPr lang="nb-NO" sz="1000" dirty="0">
                <a:latin typeface="Roboto" panose="02000000000000000000" pitchFamily="2" charset="0"/>
                <a:ea typeface="Roboto" panose="02000000000000000000" pitchFamily="2" charset="0"/>
                <a:cs typeface="Roboto" panose="02000000000000000000" pitchFamily="2" charset="0"/>
              </a:rPr>
              <a:t>Må </a:t>
            </a:r>
            <a:r>
              <a:rPr lang="nb-NO" sz="1000" dirty="0" err="1">
                <a:latin typeface="Roboto" panose="02000000000000000000" pitchFamily="2" charset="0"/>
                <a:ea typeface="Roboto" panose="02000000000000000000" pitchFamily="2" charset="0"/>
                <a:cs typeface="Roboto" panose="02000000000000000000" pitchFamily="2" charset="0"/>
              </a:rPr>
              <a:t>malteksten</a:t>
            </a:r>
            <a:r>
              <a:rPr lang="nb-NO" sz="1000" dirty="0">
                <a:latin typeface="Roboto" panose="02000000000000000000" pitchFamily="2" charset="0"/>
                <a:ea typeface="Roboto" panose="02000000000000000000" pitchFamily="2" charset="0"/>
                <a:cs typeface="Roboto" panose="02000000000000000000" pitchFamily="2" charset="0"/>
              </a:rPr>
              <a:t> ligge </a:t>
            </a:r>
            <a:r>
              <a:rPr lang="nb-NO" sz="1000" i="1" dirty="0">
                <a:latin typeface="Roboto" panose="02000000000000000000" pitchFamily="2" charset="0"/>
                <a:ea typeface="Roboto" panose="02000000000000000000" pitchFamily="2" charset="0"/>
                <a:cs typeface="Roboto" panose="02000000000000000000" pitchFamily="2" charset="0"/>
              </a:rPr>
              <a:t>i</a:t>
            </a:r>
            <a:r>
              <a:rPr lang="nb-NO" sz="1000" dirty="0">
                <a:latin typeface="Roboto" panose="02000000000000000000" pitchFamily="2" charset="0"/>
                <a:ea typeface="Roboto" panose="02000000000000000000" pitchFamily="2" charset="0"/>
                <a:cs typeface="Roboto" panose="02000000000000000000" pitchFamily="2" charset="0"/>
              </a:rPr>
              <a:t> løsningen, eller kan det også fungere med klipp og lim?</a:t>
            </a:r>
            <a:endParaRPr lang="nb-NO" sz="10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3601716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FB6666"/>
      </a:accent1>
      <a:accent2>
        <a:srgbClr val="FFFEA7"/>
      </a:accent2>
      <a:accent3>
        <a:srgbClr val="86A4F7"/>
      </a:accent3>
      <a:accent4>
        <a:srgbClr val="E6ECFF"/>
      </a:accent4>
      <a:accent5>
        <a:srgbClr val="FEA11B"/>
      </a:accent5>
      <a:accent6>
        <a:srgbClr val="3E31D6"/>
      </a:accent6>
      <a:hlink>
        <a:srgbClr val="0563C1"/>
      </a:hlink>
      <a:folHlink>
        <a:srgbClr val="954F72"/>
      </a:folHlink>
    </a:clrScheme>
    <a:fontScheme name="Custom 17">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O_PPT_NO.potx" id="{1743C27B-9688-4D04-AF9C-788DD1657B6E}" vid="{2CEB4690-DFC0-4F66-8E22-21C9E6A1EB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A0108F0405CBB4CAF0A4935735FBDAF" ma:contentTypeVersion="2" ma:contentTypeDescription="Opprett et nytt dokument." ma:contentTypeScope="" ma:versionID="40820e0ad83be9a9961789050f7f0561">
  <xsd:schema xmlns:xsd="http://www.w3.org/2001/XMLSchema" xmlns:xs="http://www.w3.org/2001/XMLSchema" xmlns:p="http://schemas.microsoft.com/office/2006/metadata/properties" xmlns:ns2="e5e35b8c-bb2a-40e7-acd7-beed1d1f14b8" xmlns:ns3="45a9c032-1c21-4297-bc4a-1b0e359a6c15" targetNamespace="http://schemas.microsoft.com/office/2006/metadata/properties" ma:root="true" ma:fieldsID="0d622c3afd3d445bea522ad461dd9299" ns2:_="" ns3:_="">
    <xsd:import namespace="e5e35b8c-bb2a-40e7-acd7-beed1d1f14b8"/>
    <xsd:import namespace="45a9c032-1c21-4297-bc4a-1b0e359a6c1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35b8c-bb2a-40e7-acd7-beed1d1f14b8"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5a9c032-1c21-4297-bc4a-1b0e359a6c1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e5e35b8c-bb2a-40e7-acd7-beed1d1f14b8">JAJEJYK5CVUX-448798232-25</_dlc_DocId>
    <_dlc_DocIdUrl xmlns="e5e35b8c-bb2a-40e7-acd7-beed1d1f14b8">
      <Url>https://uio.sharepoint.com/sites/GrafiskUttrykk/_layouts/15/DocIdRedir.aspx?ID=JAJEJYK5CVUX-448798232-25</Url>
      <Description>JAJEJYK5CVUX-448798232-25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D514616-B19B-45FB-8999-E0E2ED54B5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e35b8c-bb2a-40e7-acd7-beed1d1f14b8"/>
    <ds:schemaRef ds:uri="45a9c032-1c21-4297-bc4a-1b0e359a6c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B9CF10-6C6A-444C-B05E-E78C1785A52C}">
  <ds:schemaRefs>
    <ds:schemaRef ds:uri="http://schemas.microsoft.com/office/2006/metadata/properties"/>
    <ds:schemaRef ds:uri="http://schemas.microsoft.com/office/infopath/2007/PartnerControls"/>
    <ds:schemaRef ds:uri="3b00a67f-9791-437e-b702-303a706ea042"/>
    <ds:schemaRef ds:uri="7dc3d6ed-56f1-49b6-b310-0ff680cfe62a"/>
    <ds:schemaRef ds:uri="e5e35b8c-bb2a-40e7-acd7-beed1d1f14b8"/>
  </ds:schemaRefs>
</ds:datastoreItem>
</file>

<file path=customXml/itemProps3.xml><?xml version="1.0" encoding="utf-8"?>
<ds:datastoreItem xmlns:ds="http://schemas.openxmlformats.org/officeDocument/2006/customXml" ds:itemID="{684213E5-2D10-47A0-9EC6-16DB2B77A2C3}">
  <ds:schemaRefs>
    <ds:schemaRef ds:uri="http://schemas.microsoft.com/sharepoint/v3/contenttype/forms"/>
  </ds:schemaRefs>
</ds:datastoreItem>
</file>

<file path=customXml/itemProps4.xml><?xml version="1.0" encoding="utf-8"?>
<ds:datastoreItem xmlns:ds="http://schemas.openxmlformats.org/officeDocument/2006/customXml" ds:itemID="{81821DCD-2816-4F67-91A6-4B2280A8440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UiO Norsk</Template>
  <TotalTime>83</TotalTime>
  <Words>674</Words>
  <Application>Microsoft Office PowerPoint</Application>
  <PresentationFormat>Widescreen</PresentationFormat>
  <Paragraphs>62</Paragraphs>
  <Slides>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3" baseType="lpstr">
      <vt:lpstr>Arial</vt:lpstr>
      <vt:lpstr>Arial, sans-serif</vt:lpstr>
      <vt:lpstr>Calibri</vt:lpstr>
      <vt:lpstr>Roboto</vt:lpstr>
      <vt:lpstr>Wingdings</vt:lpstr>
      <vt:lpstr>Office Theme</vt:lpstr>
      <vt:lpstr>think-cell Slide</vt:lpstr>
      <vt:lpstr>Planlegge e-post  om prøveforelesnings-dato ++</vt:lpstr>
      <vt:lpstr>Oppsummering, problem</vt:lpstr>
      <vt:lpstr>Oppsummering, behov</vt:lpstr>
      <vt:lpstr>Oppsummering, behov</vt:lpstr>
      <vt:lpstr>Erfaringer med andre løsninger</vt:lpstr>
      <vt:lpstr>Spørsmål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Kristine Høyem</dc:creator>
  <cp:lastModifiedBy>Anna Kristine Høyem</cp:lastModifiedBy>
  <cp:revision>3</cp:revision>
  <dcterms:created xsi:type="dcterms:W3CDTF">2023-09-08T12:40:15Z</dcterms:created>
  <dcterms:modified xsi:type="dcterms:W3CDTF">2023-09-11T11:19:00Z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0x0101003A0108F0405CBB4CAF0A4935735FBDAF</vt:lpwstr>
  </property>
  <property fmtid="{D5CDD505-2E9C-101B-9397-08002B2CF9AE}" pid="3" name="MediaServiceImageTags">
    <vt:lpwstr/>
  </property>
  <property fmtid="{D5CDD505-2E9C-101B-9397-08002B2CF9AE}" pid="4" name="_dlc_DocIdItemGuid">
    <vt:lpwstr>e1ba8df5-1c55-4d83-8486-5b6b738896d5</vt:lpwstr>
  </property>
</Properties>
</file>