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ettskjema.uio.no/answer/utvekslingsavtale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 sz="quarter"/>
          </p:nvPr>
        </p:nvSpPr>
        <p:spPr>
          <a:xfrm>
            <a:off x="1259632" y="1700808"/>
            <a:ext cx="6934200" cy="1143000"/>
          </a:xfrm>
        </p:spPr>
        <p:txBody>
          <a:bodyPr/>
          <a:lstStyle/>
          <a:p>
            <a:pPr eaLnBrk="1" hangingPunct="1"/>
            <a:r>
              <a:rPr lang="nb-NO" sz="2400" dirty="0" smtClean="0"/>
              <a:t>Arbeidsgruppen for Utveksling - IHR</a:t>
            </a:r>
          </a:p>
        </p:txBody>
      </p:sp>
      <p:sp>
        <p:nvSpPr>
          <p:cNvPr id="13315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Papirløst opptak av utreisende </a:t>
            </a:r>
            <a:r>
              <a:rPr lang="nb-NO" dirty="0" smtClean="0">
                <a:latin typeface="Arial" charset="0"/>
                <a:cs typeface="Arial" charset="0"/>
              </a:rPr>
              <a:t>utvekslingsstudenter høst 2013</a:t>
            </a:r>
            <a:endParaRPr lang="nb-NO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696200" cy="1143000"/>
          </a:xfrm>
        </p:spPr>
        <p:txBody>
          <a:bodyPr/>
          <a:lstStyle/>
          <a:p>
            <a:r>
              <a:rPr lang="nb-NO" dirty="0" smtClean="0"/>
              <a:t>Saksbehandling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696200" cy="4114800"/>
          </a:xfrm>
        </p:spPr>
        <p:txBody>
          <a:bodyPr/>
          <a:lstStyle/>
          <a:p>
            <a:r>
              <a:rPr lang="nb-NO" dirty="0" smtClean="0"/>
              <a:t>Studentene leverer ikke fysisk </a:t>
            </a:r>
            <a:r>
              <a:rPr lang="nb-NO" dirty="0" smtClean="0"/>
              <a:t>dokumentasjon</a:t>
            </a:r>
            <a:endParaRPr lang="nb-NO" dirty="0" smtClean="0"/>
          </a:p>
          <a:p>
            <a:pPr lvl="1"/>
            <a:r>
              <a:rPr lang="nb-NO" dirty="0" smtClean="0"/>
              <a:t>Søker bare i </a:t>
            </a:r>
            <a:r>
              <a:rPr lang="nb-NO" dirty="0" err="1" smtClean="0"/>
              <a:t>SøknadWeb</a:t>
            </a:r>
            <a:endParaRPr lang="nb-NO" dirty="0" smtClean="0"/>
          </a:p>
          <a:p>
            <a:pPr lvl="1"/>
            <a:r>
              <a:rPr lang="nb-NO" dirty="0" smtClean="0"/>
              <a:t>Opplasting </a:t>
            </a:r>
            <a:r>
              <a:rPr lang="nb-NO" dirty="0" smtClean="0"/>
              <a:t>av </a:t>
            </a:r>
            <a:r>
              <a:rPr lang="nb-NO" dirty="0" smtClean="0"/>
              <a:t>dokumenter: vitnemål</a:t>
            </a:r>
            <a:r>
              <a:rPr lang="nb-NO" dirty="0" smtClean="0"/>
              <a:t>, motivasjonsbrev, ev. anbefalingsbrev</a:t>
            </a:r>
          </a:p>
          <a:p>
            <a:pPr lvl="1"/>
            <a:r>
              <a:rPr lang="nb-NO" dirty="0" smtClean="0"/>
              <a:t>Dokumenter synlig i Dokumentarkiv i Søknad samlebilde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75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err="1" smtClean="0"/>
              <a:t>SøknadsWeb</a:t>
            </a:r>
            <a:endParaRPr lang="nb-NO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dirty="0" err="1" smtClean="0"/>
              <a:t>SøknadsWeb</a:t>
            </a:r>
            <a:r>
              <a:rPr lang="nb-NO" dirty="0" smtClean="0"/>
              <a:t> med opplastingsmulighet</a:t>
            </a:r>
          </a:p>
          <a:p>
            <a:pPr lvl="1"/>
            <a:r>
              <a:rPr lang="nb-NO" dirty="0" smtClean="0"/>
              <a:t>Vitnemål, </a:t>
            </a:r>
            <a:r>
              <a:rPr lang="nb-NO" dirty="0" smtClean="0"/>
              <a:t>karakterutskrifter fra andre steder enn UiO</a:t>
            </a:r>
            <a:endParaRPr lang="nb-NO" dirty="0" smtClean="0"/>
          </a:p>
          <a:p>
            <a:pPr marL="457200" lvl="1" indent="0">
              <a:buNone/>
            </a:pPr>
            <a:endParaRPr lang="nb-NO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429000"/>
            <a:ext cx="6835386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696200" cy="1143000"/>
          </a:xfrm>
        </p:spPr>
        <p:txBody>
          <a:bodyPr/>
          <a:lstStyle/>
          <a:p>
            <a:r>
              <a:rPr lang="nb-NO" dirty="0" err="1"/>
              <a:t>SøknadsWeb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Opplasting av andre dokumenter</a:t>
            </a:r>
          </a:p>
          <a:p>
            <a:pPr marL="457200" lvl="1" indent="0">
              <a:buNone/>
            </a:pP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22080"/>
            <a:ext cx="8316416" cy="157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392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424936" cy="5475312"/>
          </a:xfrm>
        </p:spPr>
        <p:txBody>
          <a:bodyPr/>
          <a:lstStyle/>
          <a:p>
            <a:endParaRPr lang="nb-NO" dirty="0" smtClean="0"/>
          </a:p>
          <a:p>
            <a:r>
              <a:rPr lang="nb-NO" sz="2400" dirty="0" smtClean="0"/>
              <a:t>Trenger ikke levere kvitteringsark: Navn, studieprogram, mail osv. står i FS.</a:t>
            </a:r>
          </a:p>
          <a:p>
            <a:r>
              <a:rPr lang="nb-NO" sz="2400" dirty="0" smtClean="0"/>
              <a:t>De som har søkt flere opptak vil få tilsendt et nettskjema der de skal prioritere mellom de ulike UT-opptakene:</a:t>
            </a:r>
          </a:p>
          <a:p>
            <a:pPr marL="0" indent="0">
              <a:buNone/>
            </a:pPr>
            <a:r>
              <a:rPr lang="nb-NO" sz="2400" dirty="0">
                <a:hlinkClick r:id="rId2"/>
              </a:rPr>
              <a:t>https://</a:t>
            </a:r>
            <a:r>
              <a:rPr lang="nb-NO" sz="2400" dirty="0" smtClean="0">
                <a:hlinkClick r:id="rId2"/>
              </a:rPr>
              <a:t>nettskjema.uio.no/answer/utvekslingsavtaler.html</a:t>
            </a: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>Resultat av dette sendes til fakultetene og registreres i feltet Merknad, f.eks. </a:t>
            </a:r>
            <a:r>
              <a:rPr lang="nb-NO" sz="2400" smtClean="0"/>
              <a:t>«Prioriterer UT-SV».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dirty="0" smtClean="0"/>
          </a:p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0320987"/>
      </p:ext>
    </p:extLst>
  </p:cSld>
  <p:clrMapOvr>
    <a:masterClrMapping/>
  </p:clrMapOvr>
</p:sld>
</file>

<file path=ppt/theme/theme1.xml><?xml version="1.0" encoding="utf-8"?>
<a:theme xmlns:a="http://schemas.openxmlformats.org/drawingml/2006/main" name="UiO norsk 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UiO norsk 2</Template>
  <TotalTime>176</TotalTime>
  <Words>96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UiO norsk 2</vt:lpstr>
      <vt:lpstr>Arbeidsgruppen for Utveksling - IHR</vt:lpstr>
      <vt:lpstr>Saksbehandling</vt:lpstr>
      <vt:lpstr>SøknadsWeb</vt:lpstr>
      <vt:lpstr>SøknadsWeb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Thorn</dc:creator>
  <cp:lastModifiedBy>Christian Thorn</cp:lastModifiedBy>
  <cp:revision>12</cp:revision>
  <dcterms:created xsi:type="dcterms:W3CDTF">2012-11-26T08:34:47Z</dcterms:created>
  <dcterms:modified xsi:type="dcterms:W3CDTF">2012-11-29T14:37:03Z</dcterms:modified>
</cp:coreProperties>
</file>