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675" r:id="rId5"/>
    <p:sldMasterId id="2147483660" r:id="rId6"/>
    <p:sldMasterId id="2147483648" r:id="rId7"/>
  </p:sldMasterIdLst>
  <p:notesMasterIdLst>
    <p:notesMasterId r:id="rId31"/>
  </p:notesMasterIdLst>
  <p:sldIdLst>
    <p:sldId id="392" r:id="rId8"/>
    <p:sldId id="257" r:id="rId9"/>
    <p:sldId id="407" r:id="rId10"/>
    <p:sldId id="406" r:id="rId11"/>
    <p:sldId id="411" r:id="rId12"/>
    <p:sldId id="277" r:id="rId13"/>
    <p:sldId id="412" r:id="rId14"/>
    <p:sldId id="398" r:id="rId15"/>
    <p:sldId id="419" r:id="rId16"/>
    <p:sldId id="416" r:id="rId17"/>
    <p:sldId id="401" r:id="rId18"/>
    <p:sldId id="402" r:id="rId19"/>
    <p:sldId id="400" r:id="rId20"/>
    <p:sldId id="413" r:id="rId21"/>
    <p:sldId id="418" r:id="rId22"/>
    <p:sldId id="403" r:id="rId23"/>
    <p:sldId id="415" r:id="rId24"/>
    <p:sldId id="414" r:id="rId25"/>
    <p:sldId id="410" r:id="rId26"/>
    <p:sldId id="417" r:id="rId27"/>
    <p:sldId id="258" r:id="rId28"/>
    <p:sldId id="397" r:id="rId29"/>
    <p:sldId id="279" r:id="rId3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36E00E-0FF7-FCEE-5C98-AAABBBB25B98}" v="51" dt="2021-11-01T13:43:32.525"/>
    <p1510:client id="{372642E7-0219-46D6-B4DD-F5F1AB88B71C}" v="2754" vWet="2756" dt="2021-11-01T13:39:57.095"/>
    <p1510:client id="{BD2138AC-12AE-0EDB-B4F0-15244F8F3E8D}" v="5" dt="2021-11-01T13:32:43.1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emastil 2 – uthevin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ys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a Ghosh" userId="S::ella.ghosh@uhr.no::19875c50-98e1-4daf-bf7c-07ab7174c18f" providerId="AD" clId="Web-{2F9B060C-5874-8976-30F8-B6D6C4348942}"/>
    <pc:docChg chg="addSld delSld modSld sldOrd">
      <pc:chgData name="Ella Ghosh" userId="S::ella.ghosh@uhr.no::19875c50-98e1-4daf-bf7c-07ab7174c18f" providerId="AD" clId="Web-{2F9B060C-5874-8976-30F8-B6D6C4348942}" dt="2021-09-29T08:15:20.690" v="499" actId="20577"/>
      <pc:docMkLst>
        <pc:docMk/>
      </pc:docMkLst>
      <pc:sldChg chg="ord">
        <pc:chgData name="Ella Ghosh" userId="S::ella.ghosh@uhr.no::19875c50-98e1-4daf-bf7c-07ab7174c18f" providerId="AD" clId="Web-{2F9B060C-5874-8976-30F8-B6D6C4348942}" dt="2021-09-28T09:04:19.298" v="10"/>
        <pc:sldMkLst>
          <pc:docMk/>
          <pc:sldMk cId="2395285004" sldId="400"/>
        </pc:sldMkLst>
      </pc:sldChg>
      <pc:sldChg chg="modSp">
        <pc:chgData name="Ella Ghosh" userId="S::ella.ghosh@uhr.no::19875c50-98e1-4daf-bf7c-07ab7174c18f" providerId="AD" clId="Web-{2F9B060C-5874-8976-30F8-B6D6C4348942}" dt="2021-09-28T09:06:52.566" v="93" actId="20577"/>
        <pc:sldMkLst>
          <pc:docMk/>
          <pc:sldMk cId="2203614290" sldId="405"/>
        </pc:sldMkLst>
        <pc:spChg chg="mod">
          <ac:chgData name="Ella Ghosh" userId="S::ella.ghosh@uhr.no::19875c50-98e1-4daf-bf7c-07ab7174c18f" providerId="AD" clId="Web-{2F9B060C-5874-8976-30F8-B6D6C4348942}" dt="2021-09-28T09:06:52.566" v="93" actId="20577"/>
          <ac:spMkLst>
            <pc:docMk/>
            <pc:sldMk cId="2203614290" sldId="405"/>
            <ac:spMk id="4" creationId="{16EBA36F-EDD1-445E-A42C-227ECFC99A4C}"/>
          </ac:spMkLst>
        </pc:spChg>
      </pc:sldChg>
      <pc:sldChg chg="ord">
        <pc:chgData name="Ella Ghosh" userId="S::ella.ghosh@uhr.no::19875c50-98e1-4daf-bf7c-07ab7174c18f" providerId="AD" clId="Web-{2F9B060C-5874-8976-30F8-B6D6C4348942}" dt="2021-09-28T09:03:53.329" v="8"/>
        <pc:sldMkLst>
          <pc:docMk/>
          <pc:sldMk cId="933098386" sldId="406"/>
        </pc:sldMkLst>
      </pc:sldChg>
      <pc:sldChg chg="modSp ord">
        <pc:chgData name="Ella Ghosh" userId="S::ella.ghosh@uhr.no::19875c50-98e1-4daf-bf7c-07ab7174c18f" providerId="AD" clId="Web-{2F9B060C-5874-8976-30F8-B6D6C4348942}" dt="2021-09-28T09:03:59.610" v="9"/>
        <pc:sldMkLst>
          <pc:docMk/>
          <pc:sldMk cId="3019823446" sldId="407"/>
        </pc:sldMkLst>
        <pc:graphicFrameChg chg="modGraphic">
          <ac:chgData name="Ella Ghosh" userId="S::ella.ghosh@uhr.no::19875c50-98e1-4daf-bf7c-07ab7174c18f" providerId="AD" clId="Web-{2F9B060C-5874-8976-30F8-B6D6C4348942}" dt="2021-09-28T09:03:43.469" v="7" actId="20577"/>
          <ac:graphicFrameMkLst>
            <pc:docMk/>
            <pc:sldMk cId="3019823446" sldId="407"/>
            <ac:graphicFrameMk id="6" creationId="{B93F44F9-37B7-4D01-AC14-D0B7CF0DBEB3}"/>
          </ac:graphicFrameMkLst>
        </pc:graphicFrameChg>
      </pc:sldChg>
      <pc:sldChg chg="del">
        <pc:chgData name="Ella Ghosh" userId="S::ella.ghosh@uhr.no::19875c50-98e1-4daf-bf7c-07ab7174c18f" providerId="AD" clId="Web-{2F9B060C-5874-8976-30F8-B6D6C4348942}" dt="2021-09-29T08:12:43.297" v="408"/>
        <pc:sldMkLst>
          <pc:docMk/>
          <pc:sldMk cId="334315992" sldId="408"/>
        </pc:sldMkLst>
      </pc:sldChg>
      <pc:sldChg chg="addSp delSp modSp new">
        <pc:chgData name="Ella Ghosh" userId="S::ella.ghosh@uhr.no::19875c50-98e1-4daf-bf7c-07ab7174c18f" providerId="AD" clId="Web-{2F9B060C-5874-8976-30F8-B6D6C4348942}" dt="2021-09-29T08:15:20.690" v="499" actId="20577"/>
        <pc:sldMkLst>
          <pc:docMk/>
          <pc:sldMk cId="2060797256" sldId="410"/>
        </pc:sldMkLst>
        <pc:spChg chg="mod">
          <ac:chgData name="Ella Ghosh" userId="S::ella.ghosh@uhr.no::19875c50-98e1-4daf-bf7c-07ab7174c18f" providerId="AD" clId="Web-{2F9B060C-5874-8976-30F8-B6D6C4348942}" dt="2021-09-29T08:12:33.797" v="407" actId="20577"/>
          <ac:spMkLst>
            <pc:docMk/>
            <pc:sldMk cId="2060797256" sldId="410"/>
            <ac:spMk id="2" creationId="{1BB2039A-BD99-4579-9663-7CAE79FB5CE3}"/>
          </ac:spMkLst>
        </pc:spChg>
        <pc:spChg chg="del">
          <ac:chgData name="Ella Ghosh" userId="S::ella.ghosh@uhr.no::19875c50-98e1-4daf-bf7c-07ab7174c18f" providerId="AD" clId="Web-{2F9B060C-5874-8976-30F8-B6D6C4348942}" dt="2021-09-28T09:07:01.379" v="95"/>
          <ac:spMkLst>
            <pc:docMk/>
            <pc:sldMk cId="2060797256" sldId="410"/>
            <ac:spMk id="3" creationId="{39B5A2D6-B4FE-4D3E-8FF6-94FCF04BA496}"/>
          </ac:spMkLst>
        </pc:spChg>
        <pc:graphicFrameChg chg="add mod ord modGraphic">
          <ac:chgData name="Ella Ghosh" userId="S::ella.ghosh@uhr.no::19875c50-98e1-4daf-bf7c-07ab7174c18f" providerId="AD" clId="Web-{2F9B060C-5874-8976-30F8-B6D6C4348942}" dt="2021-09-29T08:15:20.690" v="499" actId="20577"/>
          <ac:graphicFrameMkLst>
            <pc:docMk/>
            <pc:sldMk cId="2060797256" sldId="410"/>
            <ac:graphicFrameMk id="4" creationId="{91B5D648-B41F-421D-BCCE-23AAC4973D27}"/>
          </ac:graphicFrameMkLst>
        </pc:graphicFrameChg>
      </pc:sldChg>
      <pc:sldChg chg="addSp delSp modSp new">
        <pc:chgData name="Ella Ghosh" userId="S::ella.ghosh@uhr.no::19875c50-98e1-4daf-bf7c-07ab7174c18f" providerId="AD" clId="Web-{2F9B060C-5874-8976-30F8-B6D6C4348942}" dt="2021-09-29T08:11:45.062" v="363" actId="20577"/>
        <pc:sldMkLst>
          <pc:docMk/>
          <pc:sldMk cId="2951607095" sldId="411"/>
        </pc:sldMkLst>
        <pc:spChg chg="del">
          <ac:chgData name="Ella Ghosh" userId="S::ella.ghosh@uhr.no::19875c50-98e1-4daf-bf7c-07ab7174c18f" providerId="AD" clId="Web-{2F9B060C-5874-8976-30F8-B6D6C4348942}" dt="2021-09-29T08:00:41.332" v="174"/>
          <ac:spMkLst>
            <pc:docMk/>
            <pc:sldMk cId="2951607095" sldId="411"/>
            <ac:spMk id="3" creationId="{5E29D896-DD8E-4077-9B49-F50C502FF48B}"/>
          </ac:spMkLst>
        </pc:spChg>
        <pc:spChg chg="add mod">
          <ac:chgData name="Ella Ghosh" userId="S::ella.ghosh@uhr.no::19875c50-98e1-4daf-bf7c-07ab7174c18f" providerId="AD" clId="Web-{2F9B060C-5874-8976-30F8-B6D6C4348942}" dt="2021-09-29T08:08:40.731" v="317" actId="20577"/>
          <ac:spMkLst>
            <pc:docMk/>
            <pc:sldMk cId="2951607095" sldId="411"/>
            <ac:spMk id="1265" creationId="{D360D3B3-D10C-43D6-B47C-BB34CFB19A68}"/>
          </ac:spMkLst>
        </pc:spChg>
        <pc:spChg chg="add mod">
          <ac:chgData name="Ella Ghosh" userId="S::ella.ghosh@uhr.no::19875c50-98e1-4daf-bf7c-07ab7174c18f" providerId="AD" clId="Web-{2F9B060C-5874-8976-30F8-B6D6C4348942}" dt="2021-09-29T08:09:09.684" v="332" actId="20577"/>
          <ac:spMkLst>
            <pc:docMk/>
            <pc:sldMk cId="2951607095" sldId="411"/>
            <ac:spMk id="1266" creationId="{F6AF2686-33B5-4C94-AFA2-A1040E673D98}"/>
          </ac:spMkLst>
        </pc:spChg>
        <pc:spChg chg="add mod">
          <ac:chgData name="Ella Ghosh" userId="S::ella.ghosh@uhr.no::19875c50-98e1-4daf-bf7c-07ab7174c18f" providerId="AD" clId="Web-{2F9B060C-5874-8976-30F8-B6D6C4348942}" dt="2021-09-29T08:11:45.062" v="363" actId="20577"/>
          <ac:spMkLst>
            <pc:docMk/>
            <pc:sldMk cId="2951607095" sldId="411"/>
            <ac:spMk id="1267" creationId="{5498FAA7-E99C-4A83-9CEC-E213B2D2DE3C}"/>
          </ac:spMkLst>
        </pc:spChg>
        <pc:spChg chg="add mod">
          <ac:chgData name="Ella Ghosh" userId="S::ella.ghosh@uhr.no::19875c50-98e1-4daf-bf7c-07ab7174c18f" providerId="AD" clId="Web-{2F9B060C-5874-8976-30F8-B6D6C4348942}" dt="2021-09-29T08:11:02.827" v="362" actId="20577"/>
          <ac:spMkLst>
            <pc:docMk/>
            <pc:sldMk cId="2951607095" sldId="411"/>
            <ac:spMk id="1285" creationId="{081D77ED-43BD-4442-B88E-3B56368CA43D}"/>
          </ac:spMkLst>
        </pc:spChg>
        <pc:graphicFrameChg chg="add mod ord modGraphic">
          <ac:chgData name="Ella Ghosh" userId="S::ella.ghosh@uhr.no::19875c50-98e1-4daf-bf7c-07ab7174c18f" providerId="AD" clId="Web-{2F9B060C-5874-8976-30F8-B6D6C4348942}" dt="2021-09-29T08:10:28.607" v="341" actId="1076"/>
          <ac:graphicFrameMkLst>
            <pc:docMk/>
            <pc:sldMk cId="2951607095" sldId="411"/>
            <ac:graphicFrameMk id="4" creationId="{AA4D402D-3E17-432C-88FA-F6E1C9994EA8}"/>
          </ac:graphicFrameMkLst>
        </pc:graphicFrameChg>
      </pc:sldChg>
    </pc:docChg>
  </pc:docChgLst>
  <pc:docChgLst>
    <pc:chgData name="Ella Ghosh" userId="S::ella.ghosh@uhr.no::19875c50-98e1-4daf-bf7c-07ab7174c18f" providerId="AD" clId="Web-{0736E00E-0FF7-FCEE-5C98-AAABBBB25B98}"/>
    <pc:docChg chg="addSld modSld sldOrd">
      <pc:chgData name="Ella Ghosh" userId="S::ella.ghosh@uhr.no::19875c50-98e1-4daf-bf7c-07ab7174c18f" providerId="AD" clId="Web-{0736E00E-0FF7-FCEE-5C98-AAABBBB25B98}" dt="2021-11-01T13:43:32.525" v="49"/>
      <pc:docMkLst>
        <pc:docMk/>
      </pc:docMkLst>
      <pc:sldChg chg="addSp delSp modSp mod ord setBg">
        <pc:chgData name="Ella Ghosh" userId="S::ella.ghosh@uhr.no::19875c50-98e1-4daf-bf7c-07ab7174c18f" providerId="AD" clId="Web-{0736E00E-0FF7-FCEE-5C98-AAABBBB25B98}" dt="2021-11-01T13:43:32.525" v="49"/>
        <pc:sldMkLst>
          <pc:docMk/>
          <pc:sldMk cId="1890116044" sldId="418"/>
        </pc:sldMkLst>
        <pc:spChg chg="del">
          <ac:chgData name="Ella Ghosh" userId="S::ella.ghosh@uhr.no::19875c50-98e1-4daf-bf7c-07ab7174c18f" providerId="AD" clId="Web-{0736E00E-0FF7-FCEE-5C98-AAABBBB25B98}" dt="2021-11-01T13:42:29.680" v="45"/>
          <ac:spMkLst>
            <pc:docMk/>
            <pc:sldMk cId="1890116044" sldId="418"/>
            <ac:spMk id="2" creationId="{08356387-8D4C-4F60-986B-BA4F4AC7AE91}"/>
          </ac:spMkLst>
        </pc:spChg>
        <pc:spChg chg="add">
          <ac:chgData name="Ella Ghosh" userId="S::ella.ghosh@uhr.no::19875c50-98e1-4daf-bf7c-07ab7174c18f" providerId="AD" clId="Web-{0736E00E-0FF7-FCEE-5C98-AAABBBB25B98}" dt="2021-11-01T13:42:29.680" v="45"/>
          <ac:spMkLst>
            <pc:docMk/>
            <pc:sldMk cId="1890116044" sldId="418"/>
            <ac:spMk id="10" creationId="{F3060C83-F051-4F0E-ABAD-AA0DFC48B218}"/>
          </ac:spMkLst>
        </pc:spChg>
        <pc:spChg chg="add">
          <ac:chgData name="Ella Ghosh" userId="S::ella.ghosh@uhr.no::19875c50-98e1-4daf-bf7c-07ab7174c18f" providerId="AD" clId="Web-{0736E00E-0FF7-FCEE-5C98-AAABBBB25B98}" dt="2021-11-01T13:42:29.680" v="45"/>
          <ac:spMkLst>
            <pc:docMk/>
            <pc:sldMk cId="1890116044" sldId="418"/>
            <ac:spMk id="12" creationId="{83C98ABE-055B-441F-B07E-44F97F083C39}"/>
          </ac:spMkLst>
        </pc:spChg>
        <pc:spChg chg="add">
          <ac:chgData name="Ella Ghosh" userId="S::ella.ghosh@uhr.no::19875c50-98e1-4daf-bf7c-07ab7174c18f" providerId="AD" clId="Web-{0736E00E-0FF7-FCEE-5C98-AAABBBB25B98}" dt="2021-11-01T13:42:29.680" v="45"/>
          <ac:spMkLst>
            <pc:docMk/>
            <pc:sldMk cId="1890116044" sldId="418"/>
            <ac:spMk id="14" creationId="{29FDB030-9B49-4CED-8CCD-4D99382388AC}"/>
          </ac:spMkLst>
        </pc:spChg>
        <pc:spChg chg="add">
          <ac:chgData name="Ella Ghosh" userId="S::ella.ghosh@uhr.no::19875c50-98e1-4daf-bf7c-07ab7174c18f" providerId="AD" clId="Web-{0736E00E-0FF7-FCEE-5C98-AAABBBB25B98}" dt="2021-11-01T13:42:29.680" v="45"/>
          <ac:spMkLst>
            <pc:docMk/>
            <pc:sldMk cId="1890116044" sldId="418"/>
            <ac:spMk id="16" creationId="{3783CA14-24A1-485C-8B30-D6A5D87987AD}"/>
          </ac:spMkLst>
        </pc:spChg>
        <pc:spChg chg="add">
          <ac:chgData name="Ella Ghosh" userId="S::ella.ghosh@uhr.no::19875c50-98e1-4daf-bf7c-07ab7174c18f" providerId="AD" clId="Web-{0736E00E-0FF7-FCEE-5C98-AAABBBB25B98}" dt="2021-11-01T13:42:29.680" v="45"/>
          <ac:spMkLst>
            <pc:docMk/>
            <pc:sldMk cId="1890116044" sldId="418"/>
            <ac:spMk id="18" creationId="{9A97C86A-04D6-40F7-AE84-31AB43E6A846}"/>
          </ac:spMkLst>
        </pc:spChg>
        <pc:spChg chg="add">
          <ac:chgData name="Ella Ghosh" userId="S::ella.ghosh@uhr.no::19875c50-98e1-4daf-bf7c-07ab7174c18f" providerId="AD" clId="Web-{0736E00E-0FF7-FCEE-5C98-AAABBBB25B98}" dt="2021-11-01T13:42:29.680" v="45"/>
          <ac:spMkLst>
            <pc:docMk/>
            <pc:sldMk cId="1890116044" sldId="418"/>
            <ac:spMk id="20" creationId="{FF9F2414-84E8-453E-B1F3-389FDE8192D9}"/>
          </ac:spMkLst>
        </pc:spChg>
        <pc:spChg chg="add">
          <ac:chgData name="Ella Ghosh" userId="S::ella.ghosh@uhr.no::19875c50-98e1-4daf-bf7c-07ab7174c18f" providerId="AD" clId="Web-{0736E00E-0FF7-FCEE-5C98-AAABBBB25B98}" dt="2021-11-01T13:42:29.680" v="45"/>
          <ac:spMkLst>
            <pc:docMk/>
            <pc:sldMk cId="1890116044" sldId="418"/>
            <ac:spMk id="22" creationId="{3ECA69A1-7536-43AC-85EF-C7106179F5ED}"/>
          </ac:spMkLst>
        </pc:spChg>
        <pc:graphicFrameChg chg="mod">
          <ac:chgData name="Ella Ghosh" userId="S::ella.ghosh@uhr.no::19875c50-98e1-4daf-bf7c-07ab7174c18f" providerId="AD" clId="Web-{0736E00E-0FF7-FCEE-5C98-AAABBBB25B98}" dt="2021-11-01T13:42:29.680" v="45"/>
          <ac:graphicFrameMkLst>
            <pc:docMk/>
            <pc:sldMk cId="1890116044" sldId="418"/>
            <ac:graphicFrameMk id="5" creationId="{DA7F72FE-9CAE-4D52-904C-1B6EEA5718D3}"/>
          </ac:graphicFrameMkLst>
        </pc:graphicFrameChg>
      </pc:sldChg>
      <pc:sldChg chg="addSp delSp modSp new ord">
        <pc:chgData name="Ella Ghosh" userId="S::ella.ghosh@uhr.no::19875c50-98e1-4daf-bf7c-07ab7174c18f" providerId="AD" clId="Web-{0736E00E-0FF7-FCEE-5C98-AAABBBB25B98}" dt="2021-11-01T13:42:19.399" v="44"/>
        <pc:sldMkLst>
          <pc:docMk/>
          <pc:sldMk cId="1350021555" sldId="419"/>
        </pc:sldMkLst>
        <pc:spChg chg="mod">
          <ac:chgData name="Ella Ghosh" userId="S::ella.ghosh@uhr.no::19875c50-98e1-4daf-bf7c-07ab7174c18f" providerId="AD" clId="Web-{0736E00E-0FF7-FCEE-5C98-AAABBBB25B98}" dt="2021-11-01T13:42:13.946" v="43" actId="20577"/>
          <ac:spMkLst>
            <pc:docMk/>
            <pc:sldMk cId="1350021555" sldId="419"/>
            <ac:spMk id="2" creationId="{E19C86DF-D1B6-46F1-8F17-E5075ECC380B}"/>
          </ac:spMkLst>
        </pc:spChg>
        <pc:spChg chg="del">
          <ac:chgData name="Ella Ghosh" userId="S::ella.ghosh@uhr.no::19875c50-98e1-4daf-bf7c-07ab7174c18f" providerId="AD" clId="Web-{0736E00E-0FF7-FCEE-5C98-AAABBBB25B98}" dt="2021-11-01T13:41:47.461" v="1"/>
          <ac:spMkLst>
            <pc:docMk/>
            <pc:sldMk cId="1350021555" sldId="419"/>
            <ac:spMk id="3" creationId="{A4A1AABA-4345-4A9B-8D72-723B919B9C00}"/>
          </ac:spMkLst>
        </pc:spChg>
        <pc:graphicFrameChg chg="add mod ord modGraphic">
          <ac:chgData name="Ella Ghosh" userId="S::ella.ghosh@uhr.no::19875c50-98e1-4daf-bf7c-07ab7174c18f" providerId="AD" clId="Web-{0736E00E-0FF7-FCEE-5C98-AAABBBB25B98}" dt="2021-11-01T13:41:47.461" v="1"/>
          <ac:graphicFrameMkLst>
            <pc:docMk/>
            <pc:sldMk cId="1350021555" sldId="419"/>
            <ac:graphicFrameMk id="5" creationId="{88BCBD28-90A6-4D57-A175-A0A00641A36D}"/>
          </ac:graphicFrameMkLst>
        </pc:graphicFrameChg>
      </pc:sldChg>
    </pc:docChg>
  </pc:docChgLst>
  <pc:docChgLst>
    <pc:chgData name="Ella Ghosh" userId="19875c50-98e1-4daf-bf7c-07ab7174c18f" providerId="ADAL" clId="{372642E7-0219-46D6-B4DD-F5F1AB88B71C}"/>
    <pc:docChg chg="undo custSel addSld delSld modSld sldOrd addMainMaster modMainMaster">
      <pc:chgData name="Ella Ghosh" userId="19875c50-98e1-4daf-bf7c-07ab7174c18f" providerId="ADAL" clId="{372642E7-0219-46D6-B4DD-F5F1AB88B71C}" dt="2021-11-01T13:36:02.797" v="4390" actId="47"/>
      <pc:docMkLst>
        <pc:docMk/>
      </pc:docMkLst>
      <pc:sldChg chg="addSp delSp modSp mod setBg">
        <pc:chgData name="Ella Ghosh" userId="19875c50-98e1-4daf-bf7c-07ab7174c18f" providerId="ADAL" clId="{372642E7-0219-46D6-B4DD-F5F1AB88B71C}" dt="2021-09-29T08:18:02.325" v="10" actId="1076"/>
        <pc:sldMkLst>
          <pc:docMk/>
          <pc:sldMk cId="3196348417" sldId="257"/>
        </pc:sldMkLst>
        <pc:spChg chg="mod">
          <ac:chgData name="Ella Ghosh" userId="19875c50-98e1-4daf-bf7c-07ab7174c18f" providerId="ADAL" clId="{372642E7-0219-46D6-B4DD-F5F1AB88B71C}" dt="2021-09-29T08:17:41.535" v="5" actId="1076"/>
          <ac:spMkLst>
            <pc:docMk/>
            <pc:sldMk cId="3196348417" sldId="257"/>
            <ac:spMk id="2" creationId="{B10B64FA-AA2F-4B8D-8B23-2D4BAB79EFFE}"/>
          </ac:spMkLst>
        </pc:spChg>
        <pc:spChg chg="add del">
          <ac:chgData name="Ella Ghosh" userId="19875c50-98e1-4daf-bf7c-07ab7174c18f" providerId="ADAL" clId="{372642E7-0219-46D6-B4DD-F5F1AB88B71C}" dt="2021-09-29T08:17:36.758" v="4" actId="26606"/>
          <ac:spMkLst>
            <pc:docMk/>
            <pc:sldMk cId="3196348417" sldId="257"/>
            <ac:spMk id="12" creationId="{8B3A2D1A-45FC-4F95-B150-1C13EF2F6D09}"/>
          </ac:spMkLst>
        </pc:spChg>
        <pc:spChg chg="add del">
          <ac:chgData name="Ella Ghosh" userId="19875c50-98e1-4daf-bf7c-07ab7174c18f" providerId="ADAL" clId="{372642E7-0219-46D6-B4DD-F5F1AB88B71C}" dt="2021-09-29T08:17:36.758" v="4" actId="26606"/>
          <ac:spMkLst>
            <pc:docMk/>
            <pc:sldMk cId="3196348417" sldId="257"/>
            <ac:spMk id="14" creationId="{39C3C864-C625-4883-B868-9A4C470F4DD5}"/>
          </ac:spMkLst>
        </pc:spChg>
        <pc:spChg chg="add del">
          <ac:chgData name="Ella Ghosh" userId="19875c50-98e1-4daf-bf7c-07ab7174c18f" providerId="ADAL" clId="{372642E7-0219-46D6-B4DD-F5F1AB88B71C}" dt="2021-09-29T08:17:36.598" v="3" actId="26606"/>
          <ac:spMkLst>
            <pc:docMk/>
            <pc:sldMk cId="3196348417" sldId="257"/>
            <ac:spMk id="19" creationId="{8B3A2D1A-45FC-4F95-B150-1C13EF2F6D09}"/>
          </ac:spMkLst>
        </pc:spChg>
        <pc:spChg chg="add del">
          <ac:chgData name="Ella Ghosh" userId="19875c50-98e1-4daf-bf7c-07ab7174c18f" providerId="ADAL" clId="{372642E7-0219-46D6-B4DD-F5F1AB88B71C}" dt="2021-09-29T08:17:36.598" v="3" actId="26606"/>
          <ac:spMkLst>
            <pc:docMk/>
            <pc:sldMk cId="3196348417" sldId="257"/>
            <ac:spMk id="21" creationId="{39C3C864-C625-4883-B868-9A4C470F4DD5}"/>
          </ac:spMkLst>
        </pc:spChg>
        <pc:spChg chg="add">
          <ac:chgData name="Ella Ghosh" userId="19875c50-98e1-4daf-bf7c-07ab7174c18f" providerId="ADAL" clId="{372642E7-0219-46D6-B4DD-F5F1AB88B71C}" dt="2021-09-29T08:17:36.758" v="4" actId="26606"/>
          <ac:spMkLst>
            <pc:docMk/>
            <pc:sldMk cId="3196348417" sldId="257"/>
            <ac:spMk id="23" creationId="{85016AEC-0320-4ED0-8ECB-FE11DDDFE17A}"/>
          </ac:spMkLst>
        </pc:spChg>
        <pc:spChg chg="add">
          <ac:chgData name="Ella Ghosh" userId="19875c50-98e1-4daf-bf7c-07ab7174c18f" providerId="ADAL" clId="{372642E7-0219-46D6-B4DD-F5F1AB88B71C}" dt="2021-09-29T08:17:36.758" v="4" actId="26606"/>
          <ac:spMkLst>
            <pc:docMk/>
            <pc:sldMk cId="3196348417" sldId="257"/>
            <ac:spMk id="24" creationId="{C70C3B59-DE2C-4611-8148-812575C5CA48}"/>
          </ac:spMkLst>
        </pc:spChg>
        <pc:graphicFrameChg chg="mod ord modGraphic">
          <ac:chgData name="Ella Ghosh" userId="19875c50-98e1-4daf-bf7c-07ab7174c18f" providerId="ADAL" clId="{372642E7-0219-46D6-B4DD-F5F1AB88B71C}" dt="2021-09-29T08:17:46.659" v="6" actId="14100"/>
          <ac:graphicFrameMkLst>
            <pc:docMk/>
            <pc:sldMk cId="3196348417" sldId="257"/>
            <ac:graphicFrameMk id="7" creationId="{4A452E1C-51BC-4C20-B795-2BA740CD1B3E}"/>
          </ac:graphicFrameMkLst>
        </pc:graphicFrameChg>
        <pc:picChg chg="ord">
          <ac:chgData name="Ella Ghosh" userId="19875c50-98e1-4daf-bf7c-07ab7174c18f" providerId="ADAL" clId="{372642E7-0219-46D6-B4DD-F5F1AB88B71C}" dt="2021-09-29T08:17:13.716" v="0" actId="26606"/>
          <ac:picMkLst>
            <pc:docMk/>
            <pc:sldMk cId="3196348417" sldId="257"/>
            <ac:picMk id="5" creationId="{64EDBB0C-C438-43C8-A477-42D9BEED72F8}"/>
          </ac:picMkLst>
        </pc:picChg>
        <pc:picChg chg="mod">
          <ac:chgData name="Ella Ghosh" userId="19875c50-98e1-4daf-bf7c-07ab7174c18f" providerId="ADAL" clId="{372642E7-0219-46D6-B4DD-F5F1AB88B71C}" dt="2021-09-29T08:18:02.325" v="10" actId="1076"/>
          <ac:picMkLst>
            <pc:docMk/>
            <pc:sldMk cId="3196348417" sldId="257"/>
            <ac:picMk id="6" creationId="{0D301A32-3953-4DA1-B50C-54DFFF232EF2}"/>
          </ac:picMkLst>
        </pc:picChg>
      </pc:sldChg>
      <pc:sldChg chg="ord">
        <pc:chgData name="Ella Ghosh" userId="19875c50-98e1-4daf-bf7c-07ab7174c18f" providerId="ADAL" clId="{372642E7-0219-46D6-B4DD-F5F1AB88B71C}" dt="2021-09-30T10:07:20.996" v="4344"/>
        <pc:sldMkLst>
          <pc:docMk/>
          <pc:sldMk cId="3527462327" sldId="277"/>
        </pc:sldMkLst>
      </pc:sldChg>
      <pc:sldChg chg="add ord">
        <pc:chgData name="Ella Ghosh" userId="19875c50-98e1-4daf-bf7c-07ab7174c18f" providerId="ADAL" clId="{372642E7-0219-46D6-B4DD-F5F1AB88B71C}" dt="2021-10-26T11:30:16.936" v="4353"/>
        <pc:sldMkLst>
          <pc:docMk/>
          <pc:sldMk cId="1123362821" sldId="279"/>
        </pc:sldMkLst>
      </pc:sldChg>
      <pc:sldChg chg="del">
        <pc:chgData name="Ella Ghosh" userId="19875c50-98e1-4daf-bf7c-07ab7174c18f" providerId="ADAL" clId="{372642E7-0219-46D6-B4DD-F5F1AB88B71C}" dt="2021-09-29T12:26:10.533" v="1241" actId="47"/>
        <pc:sldMkLst>
          <pc:docMk/>
          <pc:sldMk cId="3981065906" sldId="364"/>
        </pc:sldMkLst>
      </pc:sldChg>
      <pc:sldChg chg="del">
        <pc:chgData name="Ella Ghosh" userId="19875c50-98e1-4daf-bf7c-07ab7174c18f" providerId="ADAL" clId="{372642E7-0219-46D6-B4DD-F5F1AB88B71C}" dt="2021-09-29T12:26:12.924" v="1242" actId="47"/>
        <pc:sldMkLst>
          <pc:docMk/>
          <pc:sldMk cId="2436110802" sldId="389"/>
        </pc:sldMkLst>
      </pc:sldChg>
      <pc:sldChg chg="del">
        <pc:chgData name="Ella Ghosh" userId="19875c50-98e1-4daf-bf7c-07ab7174c18f" providerId="ADAL" clId="{372642E7-0219-46D6-B4DD-F5F1AB88B71C}" dt="2021-09-29T12:26:15.593" v="1243" actId="47"/>
        <pc:sldMkLst>
          <pc:docMk/>
          <pc:sldMk cId="1918091064" sldId="393"/>
        </pc:sldMkLst>
      </pc:sldChg>
      <pc:sldChg chg="del ord">
        <pc:chgData name="Ella Ghosh" userId="19875c50-98e1-4daf-bf7c-07ab7174c18f" providerId="ADAL" clId="{372642E7-0219-46D6-B4DD-F5F1AB88B71C}" dt="2021-10-26T11:30:30.038" v="4354" actId="47"/>
        <pc:sldMkLst>
          <pc:docMk/>
          <pc:sldMk cId="57020069" sldId="394"/>
        </pc:sldMkLst>
      </pc:sldChg>
      <pc:sldChg chg="modSp mod">
        <pc:chgData name="Ella Ghosh" userId="19875c50-98e1-4daf-bf7c-07ab7174c18f" providerId="ADAL" clId="{372642E7-0219-46D6-B4DD-F5F1AB88B71C}" dt="2021-10-26T10:27:17.547" v="4346" actId="1076"/>
        <pc:sldMkLst>
          <pc:docMk/>
          <pc:sldMk cId="2966809357" sldId="398"/>
        </pc:sldMkLst>
        <pc:picChg chg="mod">
          <ac:chgData name="Ella Ghosh" userId="19875c50-98e1-4daf-bf7c-07ab7174c18f" providerId="ADAL" clId="{372642E7-0219-46D6-B4DD-F5F1AB88B71C}" dt="2021-10-26T10:27:17.547" v="4346" actId="1076"/>
          <ac:picMkLst>
            <pc:docMk/>
            <pc:sldMk cId="2966809357" sldId="398"/>
            <ac:picMk id="13" creationId="{A2F75785-669C-46B3-8736-2C3090C8DE23}"/>
          </ac:picMkLst>
        </pc:picChg>
      </pc:sldChg>
      <pc:sldChg chg="ord modNotes">
        <pc:chgData name="Ella Ghosh" userId="19875c50-98e1-4daf-bf7c-07ab7174c18f" providerId="ADAL" clId="{372642E7-0219-46D6-B4DD-F5F1AB88B71C}" dt="2021-11-01T13:33:36.562" v="4356" actId="1076"/>
        <pc:sldMkLst>
          <pc:docMk/>
          <pc:sldMk cId="2395285004" sldId="400"/>
        </pc:sldMkLst>
      </pc:sldChg>
      <pc:sldChg chg="addSp delSp modSp mod">
        <pc:chgData name="Ella Ghosh" userId="19875c50-98e1-4daf-bf7c-07ab7174c18f" providerId="ADAL" clId="{372642E7-0219-46D6-B4DD-F5F1AB88B71C}" dt="2021-09-29T08:24:57.674" v="26" actId="14100"/>
        <pc:sldMkLst>
          <pc:docMk/>
          <pc:sldMk cId="1138971701" sldId="401"/>
        </pc:sldMkLst>
        <pc:spChg chg="mod">
          <ac:chgData name="Ella Ghosh" userId="19875c50-98e1-4daf-bf7c-07ab7174c18f" providerId="ADAL" clId="{372642E7-0219-46D6-B4DD-F5F1AB88B71C}" dt="2021-09-29T08:24:22.931" v="23" actId="20577"/>
          <ac:spMkLst>
            <pc:docMk/>
            <pc:sldMk cId="1138971701" sldId="401"/>
            <ac:spMk id="2" creationId="{B538FFE3-D62D-4B8A-8215-46568F2F409D}"/>
          </ac:spMkLst>
        </pc:spChg>
        <pc:spChg chg="add del mod">
          <ac:chgData name="Ella Ghosh" userId="19875c50-98e1-4daf-bf7c-07ab7174c18f" providerId="ADAL" clId="{372642E7-0219-46D6-B4DD-F5F1AB88B71C}" dt="2021-09-29T08:24:09.986" v="15"/>
          <ac:spMkLst>
            <pc:docMk/>
            <pc:sldMk cId="1138971701" sldId="401"/>
            <ac:spMk id="7" creationId="{E0CE07FD-CA24-4A76-BAE2-6DFE0CCBCBFC}"/>
          </ac:spMkLst>
        </pc:spChg>
        <pc:graphicFrameChg chg="add mod">
          <ac:chgData name="Ella Ghosh" userId="19875c50-98e1-4daf-bf7c-07ab7174c18f" providerId="ADAL" clId="{372642E7-0219-46D6-B4DD-F5F1AB88B71C}" dt="2021-09-29T08:24:57.674" v="26" actId="14100"/>
          <ac:graphicFrameMkLst>
            <pc:docMk/>
            <pc:sldMk cId="1138971701" sldId="401"/>
            <ac:graphicFrameMk id="9" creationId="{179FFABA-2A6C-474A-AEC3-9E91B770B274}"/>
          </ac:graphicFrameMkLst>
        </pc:graphicFrameChg>
        <pc:picChg chg="del">
          <ac:chgData name="Ella Ghosh" userId="19875c50-98e1-4daf-bf7c-07ab7174c18f" providerId="ADAL" clId="{372642E7-0219-46D6-B4DD-F5F1AB88B71C}" dt="2021-09-29T08:24:02.205" v="13" actId="478"/>
          <ac:picMkLst>
            <pc:docMk/>
            <pc:sldMk cId="1138971701" sldId="401"/>
            <ac:picMk id="4" creationId="{9C937C47-AD4C-45D7-99B4-6F91FA0FF266}"/>
          </ac:picMkLst>
        </pc:picChg>
      </pc:sldChg>
      <pc:sldChg chg="addSp delSp modSp mod modClrScheme chgLayout modNotesTx">
        <pc:chgData name="Ella Ghosh" userId="19875c50-98e1-4daf-bf7c-07ab7174c18f" providerId="ADAL" clId="{372642E7-0219-46D6-B4DD-F5F1AB88B71C}" dt="2021-11-01T13:35:31.044" v="4368" actId="20577"/>
        <pc:sldMkLst>
          <pc:docMk/>
          <pc:sldMk cId="1745409679" sldId="402"/>
        </pc:sldMkLst>
        <pc:spChg chg="mod ord">
          <ac:chgData name="Ella Ghosh" userId="19875c50-98e1-4daf-bf7c-07ab7174c18f" providerId="ADAL" clId="{372642E7-0219-46D6-B4DD-F5F1AB88B71C}" dt="2021-09-29T08:26:10.569" v="88" actId="700"/>
          <ac:spMkLst>
            <pc:docMk/>
            <pc:sldMk cId="1745409679" sldId="402"/>
            <ac:spMk id="2" creationId="{B538FFE3-D62D-4B8A-8215-46568F2F409D}"/>
          </ac:spMkLst>
        </pc:spChg>
        <pc:spChg chg="add del mod">
          <ac:chgData name="Ella Ghosh" userId="19875c50-98e1-4daf-bf7c-07ab7174c18f" providerId="ADAL" clId="{372642E7-0219-46D6-B4DD-F5F1AB88B71C}" dt="2021-09-29T08:26:10.569" v="88" actId="700"/>
          <ac:spMkLst>
            <pc:docMk/>
            <pc:sldMk cId="1745409679" sldId="402"/>
            <ac:spMk id="4" creationId="{9FFF7590-880E-436D-B598-0C5F986E0F43}"/>
          </ac:spMkLst>
        </pc:spChg>
        <pc:picChg chg="mod ord">
          <ac:chgData name="Ella Ghosh" userId="19875c50-98e1-4daf-bf7c-07ab7174c18f" providerId="ADAL" clId="{372642E7-0219-46D6-B4DD-F5F1AB88B71C}" dt="2021-09-29T08:26:16.730" v="90" actId="14100"/>
          <ac:picMkLst>
            <pc:docMk/>
            <pc:sldMk cId="1745409679" sldId="402"/>
            <ac:picMk id="16" creationId="{B23D6F5D-B398-4E9C-8806-8A890DDB7021}"/>
          </ac:picMkLst>
        </pc:picChg>
        <pc:picChg chg="del">
          <ac:chgData name="Ella Ghosh" userId="19875c50-98e1-4daf-bf7c-07ab7174c18f" providerId="ADAL" clId="{372642E7-0219-46D6-B4DD-F5F1AB88B71C}" dt="2021-09-29T08:26:07.129" v="87" actId="21"/>
          <ac:picMkLst>
            <pc:docMk/>
            <pc:sldMk cId="1745409679" sldId="402"/>
            <ac:picMk id="24" creationId="{17A2ED52-3CDC-4D69-9BDB-E07D3E6A6062}"/>
          </ac:picMkLst>
        </pc:picChg>
      </pc:sldChg>
      <pc:sldChg chg="addSp delSp modSp mod ord">
        <pc:chgData name="Ella Ghosh" userId="19875c50-98e1-4daf-bf7c-07ab7174c18f" providerId="ADAL" clId="{372642E7-0219-46D6-B4DD-F5F1AB88B71C}" dt="2021-09-29T14:48:04.306" v="3113"/>
        <pc:sldMkLst>
          <pc:docMk/>
          <pc:sldMk cId="3156474604" sldId="403"/>
        </pc:sldMkLst>
        <pc:spChg chg="mod">
          <ac:chgData name="Ella Ghosh" userId="19875c50-98e1-4daf-bf7c-07ab7174c18f" providerId="ADAL" clId="{372642E7-0219-46D6-B4DD-F5F1AB88B71C}" dt="2021-09-29T14:47:50.193" v="3111" actId="20577"/>
          <ac:spMkLst>
            <pc:docMk/>
            <pc:sldMk cId="3156474604" sldId="403"/>
            <ac:spMk id="2" creationId="{97241E31-4EDF-4ACC-8B7C-4E3AD3BCB519}"/>
          </ac:spMkLst>
        </pc:spChg>
        <pc:spChg chg="del mod">
          <ac:chgData name="Ella Ghosh" userId="19875c50-98e1-4daf-bf7c-07ab7174c18f" providerId="ADAL" clId="{372642E7-0219-46D6-B4DD-F5F1AB88B71C}" dt="2021-09-29T14:36:44.150" v="2270" actId="12084"/>
          <ac:spMkLst>
            <pc:docMk/>
            <pc:sldMk cId="3156474604" sldId="403"/>
            <ac:spMk id="3" creationId="{7F3B901E-8AC4-4DBB-A513-084EB1B4ADD9}"/>
          </ac:spMkLst>
        </pc:spChg>
        <pc:graphicFrameChg chg="add mod">
          <ac:chgData name="Ella Ghosh" userId="19875c50-98e1-4daf-bf7c-07ab7174c18f" providerId="ADAL" clId="{372642E7-0219-46D6-B4DD-F5F1AB88B71C}" dt="2021-09-29T14:45:59.236" v="2989" actId="20577"/>
          <ac:graphicFrameMkLst>
            <pc:docMk/>
            <pc:sldMk cId="3156474604" sldId="403"/>
            <ac:graphicFrameMk id="4" creationId="{80E8F5DA-4498-4D75-A581-3A5AFBF0E177}"/>
          </ac:graphicFrameMkLst>
        </pc:graphicFrameChg>
      </pc:sldChg>
      <pc:sldChg chg="modSp del mod">
        <pc:chgData name="Ella Ghosh" userId="19875c50-98e1-4daf-bf7c-07ab7174c18f" providerId="ADAL" clId="{372642E7-0219-46D6-B4DD-F5F1AB88B71C}" dt="2021-09-29T12:26:04.766" v="1240" actId="47"/>
        <pc:sldMkLst>
          <pc:docMk/>
          <pc:sldMk cId="2203614290" sldId="405"/>
        </pc:sldMkLst>
        <pc:spChg chg="mod">
          <ac:chgData name="Ella Ghosh" userId="19875c50-98e1-4daf-bf7c-07ab7174c18f" providerId="ADAL" clId="{372642E7-0219-46D6-B4DD-F5F1AB88B71C}" dt="2021-09-29T12:21:06.506" v="346" actId="20577"/>
          <ac:spMkLst>
            <pc:docMk/>
            <pc:sldMk cId="2203614290" sldId="405"/>
            <ac:spMk id="4" creationId="{16EBA36F-EDD1-445E-A42C-227ECFC99A4C}"/>
          </ac:spMkLst>
        </pc:spChg>
      </pc:sldChg>
      <pc:sldChg chg="addSp modSp mod">
        <pc:chgData name="Ella Ghosh" userId="19875c50-98e1-4daf-bf7c-07ab7174c18f" providerId="ADAL" clId="{372642E7-0219-46D6-B4DD-F5F1AB88B71C}" dt="2021-09-29T08:18:16.438" v="11" actId="26606"/>
        <pc:sldMkLst>
          <pc:docMk/>
          <pc:sldMk cId="3019823446" sldId="407"/>
        </pc:sldMkLst>
        <pc:spChg chg="mod">
          <ac:chgData name="Ella Ghosh" userId="19875c50-98e1-4daf-bf7c-07ab7174c18f" providerId="ADAL" clId="{372642E7-0219-46D6-B4DD-F5F1AB88B71C}" dt="2021-09-29T08:18:16.438" v="11" actId="26606"/>
          <ac:spMkLst>
            <pc:docMk/>
            <pc:sldMk cId="3019823446" sldId="407"/>
            <ac:spMk id="7" creationId="{8D90ACCC-087F-4755-9462-2AA670956796}"/>
          </ac:spMkLst>
        </pc:spChg>
        <pc:spChg chg="add">
          <ac:chgData name="Ella Ghosh" userId="19875c50-98e1-4daf-bf7c-07ab7174c18f" providerId="ADAL" clId="{372642E7-0219-46D6-B4DD-F5F1AB88B71C}" dt="2021-09-29T08:18:16.438" v="11" actId="26606"/>
          <ac:spMkLst>
            <pc:docMk/>
            <pc:sldMk cId="3019823446" sldId="407"/>
            <ac:spMk id="12" creationId="{6C4028FD-8BAA-4A19-BFDE-594D991B7552}"/>
          </ac:spMkLst>
        </pc:spChg>
        <pc:graphicFrameChg chg="mod modGraphic">
          <ac:chgData name="Ella Ghosh" userId="19875c50-98e1-4daf-bf7c-07ab7174c18f" providerId="ADAL" clId="{372642E7-0219-46D6-B4DD-F5F1AB88B71C}" dt="2021-09-29T08:18:16.438" v="11" actId="26606"/>
          <ac:graphicFrameMkLst>
            <pc:docMk/>
            <pc:sldMk cId="3019823446" sldId="407"/>
            <ac:graphicFrameMk id="6" creationId="{B93F44F9-37B7-4D01-AC14-D0B7CF0DBEB3}"/>
          </ac:graphicFrameMkLst>
        </pc:graphicFrameChg>
      </pc:sldChg>
      <pc:sldChg chg="del">
        <pc:chgData name="Ella Ghosh" userId="19875c50-98e1-4daf-bf7c-07ab7174c18f" providerId="ADAL" clId="{372642E7-0219-46D6-B4DD-F5F1AB88B71C}" dt="2021-09-29T08:19:33.569" v="12" actId="47"/>
        <pc:sldMkLst>
          <pc:docMk/>
          <pc:sldMk cId="3868374432" sldId="409"/>
        </pc:sldMkLst>
      </pc:sldChg>
      <pc:sldChg chg="modSp mod">
        <pc:chgData name="Ella Ghosh" userId="19875c50-98e1-4daf-bf7c-07ab7174c18f" providerId="ADAL" clId="{372642E7-0219-46D6-B4DD-F5F1AB88B71C}" dt="2021-09-29T14:33:15.429" v="2265" actId="20577"/>
        <pc:sldMkLst>
          <pc:docMk/>
          <pc:sldMk cId="2060797256" sldId="410"/>
        </pc:sldMkLst>
        <pc:graphicFrameChg chg="mod">
          <ac:chgData name="Ella Ghosh" userId="19875c50-98e1-4daf-bf7c-07ab7174c18f" providerId="ADAL" clId="{372642E7-0219-46D6-B4DD-F5F1AB88B71C}" dt="2021-09-29T14:33:15.429" v="2265" actId="20577"/>
          <ac:graphicFrameMkLst>
            <pc:docMk/>
            <pc:sldMk cId="2060797256" sldId="410"/>
            <ac:graphicFrameMk id="4" creationId="{91B5D648-B41F-421D-BCCE-23AAC4973D27}"/>
          </ac:graphicFrameMkLst>
        </pc:graphicFrameChg>
      </pc:sldChg>
      <pc:sldChg chg="modSp mod ord">
        <pc:chgData name="Ella Ghosh" userId="19875c50-98e1-4daf-bf7c-07ab7174c18f" providerId="ADAL" clId="{372642E7-0219-46D6-B4DD-F5F1AB88B71C}" dt="2021-09-30T10:07:05.335" v="4342"/>
        <pc:sldMkLst>
          <pc:docMk/>
          <pc:sldMk cId="2951607095" sldId="411"/>
        </pc:sldMkLst>
        <pc:spChg chg="mod">
          <ac:chgData name="Ella Ghosh" userId="19875c50-98e1-4daf-bf7c-07ab7174c18f" providerId="ADAL" clId="{372642E7-0219-46D6-B4DD-F5F1AB88B71C}" dt="2021-09-29T14:24:56.269" v="1290" actId="20577"/>
          <ac:spMkLst>
            <pc:docMk/>
            <pc:sldMk cId="2951607095" sldId="411"/>
            <ac:spMk id="2" creationId="{3E5639CD-8744-42BE-8EBB-30DA19C46AF6}"/>
          </ac:spMkLst>
        </pc:spChg>
      </pc:sldChg>
      <pc:sldChg chg="addSp delSp modSp add mod ord">
        <pc:chgData name="Ella Ghosh" userId="19875c50-98e1-4daf-bf7c-07ab7174c18f" providerId="ADAL" clId="{372642E7-0219-46D6-B4DD-F5F1AB88B71C}" dt="2021-09-29T08:51:13.780" v="171"/>
        <pc:sldMkLst>
          <pc:docMk/>
          <pc:sldMk cId="1535597344" sldId="412"/>
        </pc:sldMkLst>
        <pc:spChg chg="add del mod">
          <ac:chgData name="Ella Ghosh" userId="19875c50-98e1-4daf-bf7c-07ab7174c18f" providerId="ADAL" clId="{372642E7-0219-46D6-B4DD-F5F1AB88B71C}" dt="2021-09-29T08:27:11.938" v="93"/>
          <ac:spMkLst>
            <pc:docMk/>
            <pc:sldMk cId="1535597344" sldId="412"/>
            <ac:spMk id="4" creationId="{87C76E42-E240-4C08-AE5F-AAC1394DF1A1}"/>
          </ac:spMkLst>
        </pc:spChg>
        <pc:spChg chg="add del mod">
          <ac:chgData name="Ella Ghosh" userId="19875c50-98e1-4daf-bf7c-07ab7174c18f" providerId="ADAL" clId="{372642E7-0219-46D6-B4DD-F5F1AB88B71C}" dt="2021-09-29T08:28:27.043" v="95"/>
          <ac:spMkLst>
            <pc:docMk/>
            <pc:sldMk cId="1535597344" sldId="412"/>
            <ac:spMk id="9" creationId="{6D84A6F5-60B0-46D6-BC2D-BAB3CA740A27}"/>
          </ac:spMkLst>
        </pc:spChg>
        <pc:picChg chg="add del mod">
          <ac:chgData name="Ella Ghosh" userId="19875c50-98e1-4daf-bf7c-07ab7174c18f" providerId="ADAL" clId="{372642E7-0219-46D6-B4DD-F5F1AB88B71C}" dt="2021-09-29T08:27:15.314" v="94" actId="478"/>
          <ac:picMkLst>
            <pc:docMk/>
            <pc:sldMk cId="1535597344" sldId="412"/>
            <ac:picMk id="7" creationId="{FC6E9BE4-4278-4542-8F95-13523216119B}"/>
          </ac:picMkLst>
        </pc:picChg>
        <pc:picChg chg="add mod">
          <ac:chgData name="Ella Ghosh" userId="19875c50-98e1-4daf-bf7c-07ab7174c18f" providerId="ADAL" clId="{372642E7-0219-46D6-B4DD-F5F1AB88B71C}" dt="2021-09-29T08:28:30.164" v="96" actId="14100"/>
          <ac:picMkLst>
            <pc:docMk/>
            <pc:sldMk cId="1535597344" sldId="412"/>
            <ac:picMk id="10" creationId="{E914BA1D-D06D-41F6-B5B9-0B56B499A670}"/>
          </ac:picMkLst>
        </pc:picChg>
        <pc:picChg chg="del">
          <ac:chgData name="Ella Ghosh" userId="19875c50-98e1-4daf-bf7c-07ab7174c18f" providerId="ADAL" clId="{372642E7-0219-46D6-B4DD-F5F1AB88B71C}" dt="2021-09-29T08:27:09.570" v="92" actId="478"/>
          <ac:picMkLst>
            <pc:docMk/>
            <pc:sldMk cId="1535597344" sldId="412"/>
            <ac:picMk id="16" creationId="{B23D6F5D-B398-4E9C-8806-8A890DDB7021}"/>
          </ac:picMkLst>
        </pc:picChg>
      </pc:sldChg>
      <pc:sldChg chg="addSp delSp modSp add mod">
        <pc:chgData name="Ella Ghosh" userId="19875c50-98e1-4daf-bf7c-07ab7174c18f" providerId="ADAL" clId="{372642E7-0219-46D6-B4DD-F5F1AB88B71C}" dt="2021-09-29T08:53:27.854" v="181"/>
        <pc:sldMkLst>
          <pc:docMk/>
          <pc:sldMk cId="755421060" sldId="413"/>
        </pc:sldMkLst>
        <pc:spChg chg="mod">
          <ac:chgData name="Ella Ghosh" userId="19875c50-98e1-4daf-bf7c-07ab7174c18f" providerId="ADAL" clId="{372642E7-0219-46D6-B4DD-F5F1AB88B71C}" dt="2021-09-29T08:48:22.346" v="154" actId="27636"/>
          <ac:spMkLst>
            <pc:docMk/>
            <pc:sldMk cId="755421060" sldId="413"/>
            <ac:spMk id="2" creationId="{B538FFE3-D62D-4B8A-8215-46568F2F409D}"/>
          </ac:spMkLst>
        </pc:spChg>
        <pc:spChg chg="add del mod">
          <ac:chgData name="Ella Ghosh" userId="19875c50-98e1-4daf-bf7c-07ab7174c18f" providerId="ADAL" clId="{372642E7-0219-46D6-B4DD-F5F1AB88B71C}" dt="2021-09-29T08:47:23.536" v="101"/>
          <ac:spMkLst>
            <pc:docMk/>
            <pc:sldMk cId="755421060" sldId="413"/>
            <ac:spMk id="4" creationId="{4FF87EBD-D5DB-438C-ABBE-6BD10412F0E6}"/>
          </ac:spMkLst>
        </pc:spChg>
        <pc:graphicFrameChg chg="add mod modGraphic">
          <ac:chgData name="Ella Ghosh" userId="19875c50-98e1-4daf-bf7c-07ab7174c18f" providerId="ADAL" clId="{372642E7-0219-46D6-B4DD-F5F1AB88B71C}" dt="2021-09-29T08:53:27.854" v="181"/>
          <ac:graphicFrameMkLst>
            <pc:docMk/>
            <pc:sldMk cId="755421060" sldId="413"/>
            <ac:graphicFrameMk id="9" creationId="{1551873A-8227-4AF5-89AF-6120F3B82105}"/>
          </ac:graphicFrameMkLst>
        </pc:graphicFrameChg>
        <pc:picChg chg="del">
          <ac:chgData name="Ella Ghosh" userId="19875c50-98e1-4daf-bf7c-07ab7174c18f" providerId="ADAL" clId="{372642E7-0219-46D6-B4DD-F5F1AB88B71C}" dt="2021-09-29T08:46:50.276" v="100" actId="478"/>
          <ac:picMkLst>
            <pc:docMk/>
            <pc:sldMk cId="755421060" sldId="413"/>
            <ac:picMk id="10" creationId="{E914BA1D-D06D-41F6-B5B9-0B56B499A670}"/>
          </ac:picMkLst>
        </pc:picChg>
      </pc:sldChg>
      <pc:sldChg chg="new del">
        <pc:chgData name="Ella Ghosh" userId="19875c50-98e1-4daf-bf7c-07ab7174c18f" providerId="ADAL" clId="{372642E7-0219-46D6-B4DD-F5F1AB88B71C}" dt="2021-09-29T08:46:40.683" v="98" actId="680"/>
        <pc:sldMkLst>
          <pc:docMk/>
          <pc:sldMk cId="3951070451" sldId="413"/>
        </pc:sldMkLst>
      </pc:sldChg>
      <pc:sldChg chg="modSp add mod">
        <pc:chgData name="Ella Ghosh" userId="19875c50-98e1-4daf-bf7c-07ab7174c18f" providerId="ADAL" clId="{372642E7-0219-46D6-B4DD-F5F1AB88B71C}" dt="2021-09-29T14:49:43.034" v="3251" actId="20577"/>
        <pc:sldMkLst>
          <pc:docMk/>
          <pc:sldMk cId="1422381473" sldId="414"/>
        </pc:sldMkLst>
        <pc:spChg chg="mod">
          <ac:chgData name="Ella Ghosh" userId="19875c50-98e1-4daf-bf7c-07ab7174c18f" providerId="ADAL" clId="{372642E7-0219-46D6-B4DD-F5F1AB88B71C}" dt="2021-09-29T14:49:43.034" v="3251" actId="20577"/>
          <ac:spMkLst>
            <pc:docMk/>
            <pc:sldMk cId="1422381473" sldId="414"/>
            <ac:spMk id="2" creationId="{00000000-0000-0000-0000-000000000000}"/>
          </ac:spMkLst>
        </pc:spChg>
        <pc:spChg chg="mod">
          <ac:chgData name="Ella Ghosh" userId="19875c50-98e1-4daf-bf7c-07ab7174c18f" providerId="ADAL" clId="{372642E7-0219-46D6-B4DD-F5F1AB88B71C}" dt="2021-09-29T14:49:09.776" v="3228" actId="20577"/>
          <ac:spMkLst>
            <pc:docMk/>
            <pc:sldMk cId="1422381473" sldId="414"/>
            <ac:spMk id="3" creationId="{00000000-0000-0000-0000-000000000000}"/>
          </ac:spMkLst>
        </pc:spChg>
      </pc:sldChg>
      <pc:sldChg chg="add ord">
        <pc:chgData name="Ella Ghosh" userId="19875c50-98e1-4daf-bf7c-07ab7174c18f" providerId="ADAL" clId="{372642E7-0219-46D6-B4DD-F5F1AB88B71C}" dt="2021-09-29T08:49:58.217" v="166"/>
        <pc:sldMkLst>
          <pc:docMk/>
          <pc:sldMk cId="2065437220" sldId="415"/>
        </pc:sldMkLst>
      </pc:sldChg>
      <pc:sldChg chg="add del">
        <pc:chgData name="Ella Ghosh" userId="19875c50-98e1-4daf-bf7c-07ab7174c18f" providerId="ADAL" clId="{372642E7-0219-46D6-B4DD-F5F1AB88B71C}" dt="2021-09-29T08:49:23.917" v="164" actId="47"/>
        <pc:sldMkLst>
          <pc:docMk/>
          <pc:sldMk cId="2066962367" sldId="416"/>
        </pc:sldMkLst>
      </pc:sldChg>
      <pc:sldChg chg="addSp delSp modSp add mod ord">
        <pc:chgData name="Ella Ghosh" userId="19875c50-98e1-4daf-bf7c-07ab7174c18f" providerId="ADAL" clId="{372642E7-0219-46D6-B4DD-F5F1AB88B71C}" dt="2021-09-29T12:18:39.480" v="292" actId="14100"/>
        <pc:sldMkLst>
          <pc:docMk/>
          <pc:sldMk cId="3751022565" sldId="416"/>
        </pc:sldMkLst>
        <pc:spChg chg="mod">
          <ac:chgData name="Ella Ghosh" userId="19875c50-98e1-4daf-bf7c-07ab7174c18f" providerId="ADAL" clId="{372642E7-0219-46D6-B4DD-F5F1AB88B71C}" dt="2021-09-29T12:14:54.925" v="210" actId="6549"/>
          <ac:spMkLst>
            <pc:docMk/>
            <pc:sldMk cId="3751022565" sldId="416"/>
            <ac:spMk id="2" creationId="{B538FFE3-D62D-4B8A-8215-46568F2F409D}"/>
          </ac:spMkLst>
        </pc:spChg>
        <pc:spChg chg="add del mod">
          <ac:chgData name="Ella Ghosh" userId="19875c50-98e1-4daf-bf7c-07ab7174c18f" providerId="ADAL" clId="{372642E7-0219-46D6-B4DD-F5F1AB88B71C}" dt="2021-09-29T12:14:06.830" v="200"/>
          <ac:spMkLst>
            <pc:docMk/>
            <pc:sldMk cId="3751022565" sldId="416"/>
            <ac:spMk id="4" creationId="{358B936C-73A1-471C-A351-940FB03CF54F}"/>
          </ac:spMkLst>
        </pc:spChg>
        <pc:spChg chg="add mod">
          <ac:chgData name="Ella Ghosh" userId="19875c50-98e1-4daf-bf7c-07ab7174c18f" providerId="ADAL" clId="{372642E7-0219-46D6-B4DD-F5F1AB88B71C}" dt="2021-09-29T12:17:03.363" v="287" actId="207"/>
          <ac:spMkLst>
            <pc:docMk/>
            <pc:sldMk cId="3751022565" sldId="416"/>
            <ac:spMk id="8" creationId="{19129343-D9B5-48A2-ABBB-46C931EACC16}"/>
          </ac:spMkLst>
        </pc:spChg>
        <pc:spChg chg="mod">
          <ac:chgData name="Ella Ghosh" userId="19875c50-98e1-4daf-bf7c-07ab7174c18f" providerId="ADAL" clId="{372642E7-0219-46D6-B4DD-F5F1AB88B71C}" dt="2021-09-29T12:17:40.832" v="288" actId="1076"/>
          <ac:spMkLst>
            <pc:docMk/>
            <pc:sldMk cId="3751022565" sldId="416"/>
            <ac:spMk id="17" creationId="{2B9B6FC3-0247-4C62-83C4-180C86164297}"/>
          </ac:spMkLst>
        </pc:spChg>
        <pc:picChg chg="add mod">
          <ac:chgData name="Ella Ghosh" userId="19875c50-98e1-4daf-bf7c-07ab7174c18f" providerId="ADAL" clId="{372642E7-0219-46D6-B4DD-F5F1AB88B71C}" dt="2021-09-29T12:18:39.480" v="292" actId="14100"/>
          <ac:picMkLst>
            <pc:docMk/>
            <pc:sldMk cId="3751022565" sldId="416"/>
            <ac:picMk id="7" creationId="{0BBA3411-3FE8-4AD1-A81C-898FB58BBB18}"/>
          </ac:picMkLst>
        </pc:picChg>
        <pc:picChg chg="del">
          <ac:chgData name="Ella Ghosh" userId="19875c50-98e1-4daf-bf7c-07ab7174c18f" providerId="ADAL" clId="{372642E7-0219-46D6-B4DD-F5F1AB88B71C}" dt="2021-09-29T12:13:49.471" v="183" actId="478"/>
          <ac:picMkLst>
            <pc:docMk/>
            <pc:sldMk cId="3751022565" sldId="416"/>
            <ac:picMk id="16" creationId="{B23D6F5D-B398-4E9C-8806-8A890DDB7021}"/>
          </ac:picMkLst>
        </pc:picChg>
      </pc:sldChg>
      <pc:sldChg chg="add del">
        <pc:chgData name="Ella Ghosh" userId="19875c50-98e1-4daf-bf7c-07ab7174c18f" providerId="ADAL" clId="{372642E7-0219-46D6-B4DD-F5F1AB88B71C}" dt="2021-09-29T08:50:18.548" v="167" actId="47"/>
        <pc:sldMkLst>
          <pc:docMk/>
          <pc:sldMk cId="129774456" sldId="417"/>
        </pc:sldMkLst>
      </pc:sldChg>
      <pc:sldChg chg="addSp delSp modSp new mod ord">
        <pc:chgData name="Ella Ghosh" userId="19875c50-98e1-4daf-bf7c-07ab7174c18f" providerId="ADAL" clId="{372642E7-0219-46D6-B4DD-F5F1AB88B71C}" dt="2021-09-30T07:53:48.178" v="4340" actId="20577"/>
        <pc:sldMkLst>
          <pc:docMk/>
          <pc:sldMk cId="997269397" sldId="417"/>
        </pc:sldMkLst>
        <pc:spChg chg="mod">
          <ac:chgData name="Ella Ghosh" userId="19875c50-98e1-4daf-bf7c-07ab7174c18f" providerId="ADAL" clId="{372642E7-0219-46D6-B4DD-F5F1AB88B71C}" dt="2021-09-30T07:53:48.178" v="4340" actId="20577"/>
          <ac:spMkLst>
            <pc:docMk/>
            <pc:sldMk cId="997269397" sldId="417"/>
            <ac:spMk id="2" creationId="{4CBA332F-8B11-4FF8-A1B3-332E2115021D}"/>
          </ac:spMkLst>
        </pc:spChg>
        <pc:spChg chg="del">
          <ac:chgData name="Ella Ghosh" userId="19875c50-98e1-4daf-bf7c-07ab7174c18f" providerId="ADAL" clId="{372642E7-0219-46D6-B4DD-F5F1AB88B71C}" dt="2021-09-30T06:55:14.592" v="3253" actId="1032"/>
          <ac:spMkLst>
            <pc:docMk/>
            <pc:sldMk cId="997269397" sldId="417"/>
            <ac:spMk id="3" creationId="{7A26CDDF-EEFF-4B76-9D23-7AFCA21F3DF7}"/>
          </ac:spMkLst>
        </pc:spChg>
        <pc:spChg chg="add mod">
          <ac:chgData name="Ella Ghosh" userId="19875c50-98e1-4daf-bf7c-07ab7174c18f" providerId="ADAL" clId="{372642E7-0219-46D6-B4DD-F5F1AB88B71C}" dt="2021-09-30T07:49:03.558" v="4283" actId="1076"/>
          <ac:spMkLst>
            <pc:docMk/>
            <pc:sldMk cId="997269397" sldId="417"/>
            <ac:spMk id="19" creationId="{4B46FD5A-A1A6-4EB6-97EB-BF0644663E04}"/>
          </ac:spMkLst>
        </pc:spChg>
        <pc:spChg chg="add mod">
          <ac:chgData name="Ella Ghosh" userId="19875c50-98e1-4daf-bf7c-07ab7174c18f" providerId="ADAL" clId="{372642E7-0219-46D6-B4DD-F5F1AB88B71C}" dt="2021-09-30T07:51:53.348" v="4333" actId="1076"/>
          <ac:spMkLst>
            <pc:docMk/>
            <pc:sldMk cId="997269397" sldId="417"/>
            <ac:spMk id="20" creationId="{BD773E66-6154-407D-977A-2F7D71CABA53}"/>
          </ac:spMkLst>
        </pc:spChg>
        <pc:graphicFrameChg chg="add mod modGraphic">
          <ac:chgData name="Ella Ghosh" userId="19875c50-98e1-4daf-bf7c-07ab7174c18f" providerId="ADAL" clId="{372642E7-0219-46D6-B4DD-F5F1AB88B71C}" dt="2021-09-30T07:50:14.384" v="4323" actId="20577"/>
          <ac:graphicFrameMkLst>
            <pc:docMk/>
            <pc:sldMk cId="997269397" sldId="417"/>
            <ac:graphicFrameMk id="4" creationId="{708AB519-9BFF-485E-9E43-D74920DDEF51}"/>
          </ac:graphicFrameMkLst>
        </pc:graphicFrameChg>
        <pc:cxnChg chg="add mod">
          <ac:chgData name="Ella Ghosh" userId="19875c50-98e1-4daf-bf7c-07ab7174c18f" providerId="ADAL" clId="{372642E7-0219-46D6-B4DD-F5F1AB88B71C}" dt="2021-09-30T07:47:40.515" v="4258" actId="14100"/>
          <ac:cxnSpMkLst>
            <pc:docMk/>
            <pc:sldMk cId="997269397" sldId="417"/>
            <ac:cxnSpMk id="6" creationId="{C245449E-4123-4488-9C25-D6080E9F0235}"/>
          </ac:cxnSpMkLst>
        </pc:cxnChg>
        <pc:cxnChg chg="add mod">
          <ac:chgData name="Ella Ghosh" userId="19875c50-98e1-4daf-bf7c-07ab7174c18f" providerId="ADAL" clId="{372642E7-0219-46D6-B4DD-F5F1AB88B71C}" dt="2021-09-30T07:47:35.548" v="4256" actId="14100"/>
          <ac:cxnSpMkLst>
            <pc:docMk/>
            <pc:sldMk cId="997269397" sldId="417"/>
            <ac:cxnSpMk id="11" creationId="{78B13FD4-CF5E-410B-9D80-5966A90F5F9F}"/>
          </ac:cxnSpMkLst>
        </pc:cxnChg>
        <pc:cxnChg chg="add mod">
          <ac:chgData name="Ella Ghosh" userId="19875c50-98e1-4daf-bf7c-07ab7174c18f" providerId="ADAL" clId="{372642E7-0219-46D6-B4DD-F5F1AB88B71C}" dt="2021-09-30T07:47:45.100" v="4260" actId="14100"/>
          <ac:cxnSpMkLst>
            <pc:docMk/>
            <pc:sldMk cId="997269397" sldId="417"/>
            <ac:cxnSpMk id="13" creationId="{F41C9439-8A4A-4C68-B47D-4B2E501BA92D}"/>
          </ac:cxnSpMkLst>
        </pc:cxnChg>
        <pc:cxnChg chg="add mod">
          <ac:chgData name="Ella Ghosh" userId="19875c50-98e1-4daf-bf7c-07ab7174c18f" providerId="ADAL" clId="{372642E7-0219-46D6-B4DD-F5F1AB88B71C}" dt="2021-09-30T07:52:01.242" v="4335" actId="1076"/>
          <ac:cxnSpMkLst>
            <pc:docMk/>
            <pc:sldMk cId="997269397" sldId="417"/>
            <ac:cxnSpMk id="22" creationId="{E12F513F-AC61-4D0F-9162-53148C313055}"/>
          </ac:cxnSpMkLst>
        </pc:cxnChg>
        <pc:cxnChg chg="add mod">
          <ac:chgData name="Ella Ghosh" userId="19875c50-98e1-4daf-bf7c-07ab7174c18f" providerId="ADAL" clId="{372642E7-0219-46D6-B4DD-F5F1AB88B71C}" dt="2021-09-30T07:51:57.786" v="4334" actId="1076"/>
          <ac:cxnSpMkLst>
            <pc:docMk/>
            <pc:sldMk cId="997269397" sldId="417"/>
            <ac:cxnSpMk id="24" creationId="{23398D68-3133-4B5D-BB6C-E60807C4A915}"/>
          </ac:cxnSpMkLst>
        </pc:cxnChg>
        <pc:cxnChg chg="add mod">
          <ac:chgData name="Ella Ghosh" userId="19875c50-98e1-4daf-bf7c-07ab7174c18f" providerId="ADAL" clId="{372642E7-0219-46D6-B4DD-F5F1AB88B71C}" dt="2021-09-30T07:51:25.234" v="4330" actId="14100"/>
          <ac:cxnSpMkLst>
            <pc:docMk/>
            <pc:sldMk cId="997269397" sldId="417"/>
            <ac:cxnSpMk id="27" creationId="{F26B4EA0-DA60-4FD9-BEDE-05D73B1F188F}"/>
          </ac:cxnSpMkLst>
        </pc:cxnChg>
      </pc:sldChg>
      <pc:sldChg chg="addSp modSp new del mod">
        <pc:chgData name="Ella Ghosh" userId="19875c50-98e1-4daf-bf7c-07ab7174c18f" providerId="ADAL" clId="{372642E7-0219-46D6-B4DD-F5F1AB88B71C}" dt="2021-10-26T10:51:53.197" v="4351" actId="47"/>
        <pc:sldMkLst>
          <pc:docMk/>
          <pc:sldMk cId="3954273293" sldId="418"/>
        </pc:sldMkLst>
        <pc:spChg chg="add">
          <ac:chgData name="Ella Ghosh" userId="19875c50-98e1-4daf-bf7c-07ab7174c18f" providerId="ADAL" clId="{372642E7-0219-46D6-B4DD-F5F1AB88B71C}" dt="2021-10-26T10:51:43.501" v="4349"/>
          <ac:spMkLst>
            <pc:docMk/>
            <pc:sldMk cId="3954273293" sldId="418"/>
            <ac:spMk id="5" creationId="{F4D8EBAF-9214-4034-8F69-F06C02DF7C2E}"/>
          </ac:spMkLst>
        </pc:spChg>
      </pc:sldChg>
      <pc:sldChg chg="modSp del mod">
        <pc:chgData name="Ella Ghosh" userId="19875c50-98e1-4daf-bf7c-07ab7174c18f" providerId="ADAL" clId="{372642E7-0219-46D6-B4DD-F5F1AB88B71C}" dt="2021-11-01T13:36:02.797" v="4390" actId="47"/>
        <pc:sldMkLst>
          <pc:docMk/>
          <pc:sldMk cId="1012017517" sldId="419"/>
        </pc:sldMkLst>
        <pc:spChg chg="mod">
          <ac:chgData name="Ella Ghosh" userId="19875c50-98e1-4daf-bf7c-07ab7174c18f" providerId="ADAL" clId="{372642E7-0219-46D6-B4DD-F5F1AB88B71C}" dt="2021-11-01T13:35:46.904" v="4389" actId="20577"/>
          <ac:spMkLst>
            <pc:docMk/>
            <pc:sldMk cId="1012017517" sldId="419"/>
            <ac:spMk id="2" creationId="{F100E5C6-F8FF-41DE-A672-C587474A3FD1}"/>
          </ac:spMkLst>
        </pc:spChg>
      </pc:sldChg>
      <pc:sldMasterChg chg="add addSldLayout">
        <pc:chgData name="Ella Ghosh" userId="19875c50-98e1-4daf-bf7c-07ab7174c18f" providerId="ADAL" clId="{372642E7-0219-46D6-B4DD-F5F1AB88B71C}" dt="2021-09-29T08:49:00.144" v="156" actId="27028"/>
        <pc:sldMasterMkLst>
          <pc:docMk/>
          <pc:sldMasterMk cId="2292400349" sldId="2147483648"/>
        </pc:sldMasterMkLst>
        <pc:sldLayoutChg chg="add">
          <pc:chgData name="Ella Ghosh" userId="19875c50-98e1-4daf-bf7c-07ab7174c18f" providerId="ADAL" clId="{372642E7-0219-46D6-B4DD-F5F1AB88B71C}" dt="2021-09-29T08:49:00.144" v="156" actId="27028"/>
          <pc:sldLayoutMkLst>
            <pc:docMk/>
            <pc:sldMasterMk cId="2292400349" sldId="2147483648"/>
            <pc:sldLayoutMk cId="3435933511" sldId="2147483650"/>
          </pc:sldLayoutMkLst>
        </pc:sldLayoutChg>
      </pc:sldMasterChg>
      <pc:sldMasterChg chg="modSldLayout">
        <pc:chgData name="Ella Ghosh" userId="19875c50-98e1-4daf-bf7c-07ab7174c18f" providerId="ADAL" clId="{372642E7-0219-46D6-B4DD-F5F1AB88B71C}" dt="2021-09-29T08:49:00.144" v="156" actId="27028"/>
        <pc:sldMasterMkLst>
          <pc:docMk/>
          <pc:sldMasterMk cId="1619434025" sldId="2147483665"/>
        </pc:sldMasterMkLst>
        <pc:sldLayoutChg chg="replId">
          <pc:chgData name="Ella Ghosh" userId="19875c50-98e1-4daf-bf7c-07ab7174c18f" providerId="ADAL" clId="{372642E7-0219-46D6-B4DD-F5F1AB88B71C}" dt="2021-09-29T08:49:00.144" v="156" actId="27028"/>
          <pc:sldLayoutMkLst>
            <pc:docMk/>
            <pc:sldMasterMk cId="1619434025" sldId="2147483665"/>
            <pc:sldLayoutMk cId="3350218376" sldId="2147483676"/>
          </pc:sldLayoutMkLst>
        </pc:sldLayoutChg>
      </pc:sldMasterChg>
      <pc:sldMasterChg chg="replId">
        <pc:chgData name="Ella Ghosh" userId="19875c50-98e1-4daf-bf7c-07ab7174c18f" providerId="ADAL" clId="{372642E7-0219-46D6-B4DD-F5F1AB88B71C}" dt="2021-09-29T08:49:00.144" v="156" actId="27028"/>
        <pc:sldMasterMkLst>
          <pc:docMk/>
          <pc:sldMasterMk cId="961949326" sldId="2147483675"/>
        </pc:sldMasterMkLst>
      </pc:sldMasterChg>
    </pc:docChg>
  </pc:docChgLst>
  <pc:docChgLst>
    <pc:chgData name="Ella Ghosh" userId="S::ella.ghosh@uhr.no::19875c50-98e1-4daf-bf7c-07ab7174c18f" providerId="AD" clId="Web-{1F6C4286-A726-D322-15BA-4DC01FC62F80}"/>
    <pc:docChg chg="addSld delSld modSld">
      <pc:chgData name="Ella Ghosh" userId="S::ella.ghosh@uhr.no::19875c50-98e1-4daf-bf7c-07ab7174c18f" providerId="AD" clId="Web-{1F6C4286-A726-D322-15BA-4DC01FC62F80}" dt="2021-09-27T15:24:36.079" v="656"/>
      <pc:docMkLst>
        <pc:docMk/>
      </pc:docMkLst>
      <pc:sldChg chg="addSp delSp modSp add del mod modClrScheme chgLayout">
        <pc:chgData name="Ella Ghosh" userId="S::ella.ghosh@uhr.no::19875c50-98e1-4daf-bf7c-07ab7174c18f" providerId="AD" clId="Web-{1F6C4286-A726-D322-15BA-4DC01FC62F80}" dt="2021-09-27T15:16:16.079" v="174" actId="1076"/>
        <pc:sldMkLst>
          <pc:docMk/>
          <pc:sldMk cId="2966809357" sldId="398"/>
        </pc:sldMkLst>
        <pc:spChg chg="add mod">
          <ac:chgData name="Ella Ghosh" userId="S::ella.ghosh@uhr.no::19875c50-98e1-4daf-bf7c-07ab7174c18f" providerId="AD" clId="Web-{1F6C4286-A726-D322-15BA-4DC01FC62F80}" dt="2021-09-27T15:16:11.547" v="173" actId="1076"/>
          <ac:spMkLst>
            <pc:docMk/>
            <pc:sldMk cId="2966809357" sldId="398"/>
            <ac:spMk id="2" creationId="{3FF7DB3E-7588-45FF-90A3-2840E41BB024}"/>
          </ac:spMkLst>
        </pc:spChg>
        <pc:spChg chg="del">
          <ac:chgData name="Ella Ghosh" userId="S::ella.ghosh@uhr.no::19875c50-98e1-4daf-bf7c-07ab7174c18f" providerId="AD" clId="Web-{1F6C4286-A726-D322-15BA-4DC01FC62F80}" dt="2021-09-27T14:12:18.089" v="4"/>
          <ac:spMkLst>
            <pc:docMk/>
            <pc:sldMk cId="2966809357" sldId="398"/>
            <ac:spMk id="2" creationId="{B10B64FA-AA2F-4B8D-8B23-2D4BAB79EFFE}"/>
          </ac:spMkLst>
        </pc:spChg>
        <pc:spChg chg="add mod">
          <ac:chgData name="Ella Ghosh" userId="S::ella.ghosh@uhr.no::19875c50-98e1-4daf-bf7c-07ab7174c18f" providerId="AD" clId="Web-{1F6C4286-A726-D322-15BA-4DC01FC62F80}" dt="2021-09-27T15:16:16.079" v="174" actId="1076"/>
          <ac:spMkLst>
            <pc:docMk/>
            <pc:sldMk cId="2966809357" sldId="398"/>
            <ac:spMk id="3" creationId="{25A0A493-A9DD-411F-8C04-726F6C80E5C4}"/>
          </ac:spMkLst>
        </pc:spChg>
        <pc:spChg chg="add del mod">
          <ac:chgData name="Ella Ghosh" userId="S::ella.ghosh@uhr.no::19875c50-98e1-4daf-bf7c-07ab7174c18f" providerId="AD" clId="Web-{1F6C4286-A726-D322-15BA-4DC01FC62F80}" dt="2021-09-27T14:11:56.667" v="3"/>
          <ac:spMkLst>
            <pc:docMk/>
            <pc:sldMk cId="2966809357" sldId="398"/>
            <ac:spMk id="12" creationId="{D6322052-A97E-4EDD-B3C4-412BE5633686}"/>
          </ac:spMkLst>
        </pc:spChg>
        <pc:spChg chg="add del mod">
          <ac:chgData name="Ella Ghosh" userId="S::ella.ghosh@uhr.no::19875c50-98e1-4daf-bf7c-07ab7174c18f" providerId="AD" clId="Web-{1F6C4286-A726-D322-15BA-4DC01FC62F80}" dt="2021-09-27T14:13:26.231" v="7"/>
          <ac:spMkLst>
            <pc:docMk/>
            <pc:sldMk cId="2966809357" sldId="398"/>
            <ac:spMk id="16" creationId="{D385B8BB-C6DF-426E-A565-F8F6C81E2B13}"/>
          </ac:spMkLst>
        </pc:spChg>
        <pc:spChg chg="add mod">
          <ac:chgData name="Ella Ghosh" userId="S::ella.ghosh@uhr.no::19875c50-98e1-4daf-bf7c-07ab7174c18f" providerId="AD" clId="Web-{1F6C4286-A726-D322-15BA-4DC01FC62F80}" dt="2021-09-27T15:16:02.313" v="172" actId="1076"/>
          <ac:spMkLst>
            <pc:docMk/>
            <pc:sldMk cId="2966809357" sldId="398"/>
            <ac:spMk id="17" creationId="{2B9B6FC3-0247-4C62-83C4-180C86164297}"/>
          </ac:spMkLst>
        </pc:spChg>
        <pc:graphicFrameChg chg="del">
          <ac:chgData name="Ella Ghosh" userId="S::ella.ghosh@uhr.no::19875c50-98e1-4daf-bf7c-07ab7174c18f" providerId="AD" clId="Web-{1F6C4286-A726-D322-15BA-4DC01FC62F80}" dt="2021-09-27T14:09:32.602" v="1"/>
          <ac:graphicFrameMkLst>
            <pc:docMk/>
            <pc:sldMk cId="2966809357" sldId="398"/>
            <ac:graphicFrameMk id="14" creationId="{8F20C6B4-B516-4755-B53C-0B0D9A6ABC30}"/>
          </ac:graphicFrameMkLst>
        </pc:graphicFrameChg>
        <pc:picChg chg="mod">
          <ac:chgData name="Ella Ghosh" userId="S::ella.ghosh@uhr.no::19875c50-98e1-4daf-bf7c-07ab7174c18f" providerId="AD" clId="Web-{1F6C4286-A726-D322-15BA-4DC01FC62F80}" dt="2021-09-27T14:13:37.543" v="8" actId="1076"/>
          <ac:picMkLst>
            <pc:docMk/>
            <pc:sldMk cId="2966809357" sldId="398"/>
            <ac:picMk id="6" creationId="{0D301A32-3953-4DA1-B50C-54DFFF232EF2}"/>
          </ac:picMkLst>
        </pc:picChg>
        <pc:picChg chg="add mod ord">
          <ac:chgData name="Ella Ghosh" userId="S::ella.ghosh@uhr.no::19875c50-98e1-4daf-bf7c-07ab7174c18f" providerId="AD" clId="Web-{1F6C4286-A726-D322-15BA-4DC01FC62F80}" dt="2021-09-27T15:13:16.995" v="114" actId="1076"/>
          <ac:picMkLst>
            <pc:docMk/>
            <pc:sldMk cId="2966809357" sldId="398"/>
            <ac:picMk id="13" creationId="{A2F75785-669C-46B3-8736-2C3090C8DE23}"/>
          </ac:picMkLst>
        </pc:picChg>
      </pc:sldChg>
      <pc:sldChg chg="add replId">
        <pc:chgData name="Ella Ghosh" userId="S::ella.ghosh@uhr.no::19875c50-98e1-4daf-bf7c-07ab7174c18f" providerId="AD" clId="Web-{1F6C4286-A726-D322-15BA-4DC01FC62F80}" dt="2021-09-27T14:09:18.101" v="0"/>
        <pc:sldMkLst>
          <pc:docMk/>
          <pc:sldMk cId="2552430566" sldId="399"/>
        </pc:sldMkLst>
      </pc:sldChg>
      <pc:sldChg chg="addSp delSp modSp new mod setBg">
        <pc:chgData name="Ella Ghosh" userId="S::ella.ghosh@uhr.no::19875c50-98e1-4daf-bf7c-07ab7174c18f" providerId="AD" clId="Web-{1F6C4286-A726-D322-15BA-4DC01FC62F80}" dt="2021-09-27T14:57:16.450" v="73"/>
        <pc:sldMkLst>
          <pc:docMk/>
          <pc:sldMk cId="2395285004" sldId="400"/>
        </pc:sldMkLst>
        <pc:spChg chg="mod">
          <ac:chgData name="Ella Ghosh" userId="S::ella.ghosh@uhr.no::19875c50-98e1-4daf-bf7c-07ab7174c18f" providerId="AD" clId="Web-{1F6C4286-A726-D322-15BA-4DC01FC62F80}" dt="2021-09-27T14:57:16.450" v="73"/>
          <ac:spMkLst>
            <pc:docMk/>
            <pc:sldMk cId="2395285004" sldId="400"/>
            <ac:spMk id="2" creationId="{E36385DF-EE0F-46EF-A471-FE1D01911FE9}"/>
          </ac:spMkLst>
        </pc:spChg>
        <pc:spChg chg="del">
          <ac:chgData name="Ella Ghosh" userId="S::ella.ghosh@uhr.no::19875c50-98e1-4daf-bf7c-07ab7174c18f" providerId="AD" clId="Web-{1F6C4286-A726-D322-15BA-4DC01FC62F80}" dt="2021-09-27T14:56:58.121" v="69"/>
          <ac:spMkLst>
            <pc:docMk/>
            <pc:sldMk cId="2395285004" sldId="400"/>
            <ac:spMk id="3" creationId="{1DB0D034-BE3D-4A7C-BD15-A6E06198010E}"/>
          </ac:spMkLst>
        </pc:spChg>
        <pc:spChg chg="add del">
          <ac:chgData name="Ella Ghosh" userId="S::ella.ghosh@uhr.no::19875c50-98e1-4daf-bf7c-07ab7174c18f" providerId="AD" clId="Web-{1F6C4286-A726-D322-15BA-4DC01FC62F80}" dt="2021-09-27T14:57:16.450" v="73"/>
          <ac:spMkLst>
            <pc:docMk/>
            <pc:sldMk cId="2395285004" sldId="400"/>
            <ac:spMk id="9" creationId="{D4771268-CB57-404A-9271-370EB28F6090}"/>
          </ac:spMkLst>
        </pc:spChg>
        <pc:spChg chg="add">
          <ac:chgData name="Ella Ghosh" userId="S::ella.ghosh@uhr.no::19875c50-98e1-4daf-bf7c-07ab7174c18f" providerId="AD" clId="Web-{1F6C4286-A726-D322-15BA-4DC01FC62F80}" dt="2021-09-27T14:57:16.450" v="73"/>
          <ac:spMkLst>
            <pc:docMk/>
            <pc:sldMk cId="2395285004" sldId="400"/>
            <ac:spMk id="14" creationId="{A4AC5506-6312-4701-8D3C-40187889A947}"/>
          </ac:spMkLst>
        </pc:spChg>
        <pc:picChg chg="add mod ord">
          <ac:chgData name="Ella Ghosh" userId="S::ella.ghosh@uhr.no::19875c50-98e1-4daf-bf7c-07ab7174c18f" providerId="AD" clId="Web-{1F6C4286-A726-D322-15BA-4DC01FC62F80}" dt="2021-09-27T14:57:16.450" v="73"/>
          <ac:picMkLst>
            <pc:docMk/>
            <pc:sldMk cId="2395285004" sldId="400"/>
            <ac:picMk id="4" creationId="{68BDF157-99E4-416C-95B4-39465A3306F7}"/>
          </ac:picMkLst>
        </pc:picChg>
      </pc:sldChg>
      <pc:sldChg chg="addSp delSp modSp add mod replId modClrScheme chgLayout">
        <pc:chgData name="Ella Ghosh" userId="S::ella.ghosh@uhr.no::19875c50-98e1-4daf-bf7c-07ab7174c18f" providerId="AD" clId="Web-{1F6C4286-A726-D322-15BA-4DC01FC62F80}" dt="2021-09-27T14:56:21.245" v="68" actId="14100"/>
        <pc:sldMkLst>
          <pc:docMk/>
          <pc:sldMk cId="1138971701" sldId="401"/>
        </pc:sldMkLst>
        <pc:spChg chg="add mod ord">
          <ac:chgData name="Ella Ghosh" userId="S::ella.ghosh@uhr.no::19875c50-98e1-4daf-bf7c-07ab7174c18f" providerId="AD" clId="Web-{1F6C4286-A726-D322-15BA-4DC01FC62F80}" dt="2021-09-27T14:55:25.290" v="57" actId="20577"/>
          <ac:spMkLst>
            <pc:docMk/>
            <pc:sldMk cId="1138971701" sldId="401"/>
            <ac:spMk id="2" creationId="{B538FFE3-D62D-4B8A-8215-46568F2F409D}"/>
          </ac:spMkLst>
        </pc:spChg>
        <pc:spChg chg="add del mod ord">
          <ac:chgData name="Ella Ghosh" userId="S::ella.ghosh@uhr.no::19875c50-98e1-4daf-bf7c-07ab7174c18f" providerId="AD" clId="Web-{1F6C4286-A726-D322-15BA-4DC01FC62F80}" dt="2021-09-27T14:55:48.650" v="58"/>
          <ac:spMkLst>
            <pc:docMk/>
            <pc:sldMk cId="1138971701" sldId="401"/>
            <ac:spMk id="3" creationId="{6ED16063-3FE5-4F05-8949-06F80E9EF0F0}"/>
          </ac:spMkLst>
        </pc:spChg>
        <pc:spChg chg="mod">
          <ac:chgData name="Ella Ghosh" userId="S::ella.ghosh@uhr.no::19875c50-98e1-4daf-bf7c-07ab7174c18f" providerId="AD" clId="Web-{1F6C4286-A726-D322-15BA-4DC01FC62F80}" dt="2021-09-27T14:56:15.823" v="67" actId="20577"/>
          <ac:spMkLst>
            <pc:docMk/>
            <pc:sldMk cId="1138971701" sldId="401"/>
            <ac:spMk id="17" creationId="{2B9B6FC3-0247-4C62-83C4-180C86164297}"/>
          </ac:spMkLst>
        </pc:spChg>
        <pc:picChg chg="add mod ord">
          <ac:chgData name="Ella Ghosh" userId="S::ella.ghosh@uhr.no::19875c50-98e1-4daf-bf7c-07ab7174c18f" providerId="AD" clId="Web-{1F6C4286-A726-D322-15BA-4DC01FC62F80}" dt="2021-09-27T14:56:21.245" v="68" actId="14100"/>
          <ac:picMkLst>
            <pc:docMk/>
            <pc:sldMk cId="1138971701" sldId="401"/>
            <ac:picMk id="4" creationId="{9C937C47-AD4C-45D7-99B4-6F91FA0FF266}"/>
          </ac:picMkLst>
        </pc:picChg>
        <pc:picChg chg="del">
          <ac:chgData name="Ella Ghosh" userId="S::ella.ghosh@uhr.no::19875c50-98e1-4daf-bf7c-07ab7174c18f" providerId="AD" clId="Web-{1F6C4286-A726-D322-15BA-4DC01FC62F80}" dt="2021-09-27T14:54:57.867" v="47"/>
          <ac:picMkLst>
            <pc:docMk/>
            <pc:sldMk cId="1138971701" sldId="401"/>
            <ac:picMk id="13" creationId="{A2F75785-669C-46B3-8736-2C3090C8DE23}"/>
          </ac:picMkLst>
        </pc:picChg>
      </pc:sldChg>
      <pc:sldChg chg="addSp delSp modSp add mod replId setBg modClrScheme chgLayout">
        <pc:chgData name="Ella Ghosh" userId="S::ella.ghosh@uhr.no::19875c50-98e1-4daf-bf7c-07ab7174c18f" providerId="AD" clId="Web-{1F6C4286-A726-D322-15BA-4DC01FC62F80}" dt="2021-09-27T15:12:35.947" v="112"/>
        <pc:sldMkLst>
          <pc:docMk/>
          <pc:sldMk cId="1745409679" sldId="402"/>
        </pc:sldMkLst>
        <pc:spChg chg="mod ord">
          <ac:chgData name="Ella Ghosh" userId="S::ella.ghosh@uhr.no::19875c50-98e1-4daf-bf7c-07ab7174c18f" providerId="AD" clId="Web-{1F6C4286-A726-D322-15BA-4DC01FC62F80}" dt="2021-09-27T15:12:35.947" v="112"/>
          <ac:spMkLst>
            <pc:docMk/>
            <pc:sldMk cId="1745409679" sldId="402"/>
            <ac:spMk id="2" creationId="{B538FFE3-D62D-4B8A-8215-46568F2F409D}"/>
          </ac:spMkLst>
        </pc:spChg>
        <pc:spChg chg="add del mod ord">
          <ac:chgData name="Ella Ghosh" userId="S::ella.ghosh@uhr.no::19875c50-98e1-4daf-bf7c-07ab7174c18f" providerId="AD" clId="Web-{1F6C4286-A726-D322-15BA-4DC01FC62F80}" dt="2021-09-27T15:05:48.997" v="79"/>
          <ac:spMkLst>
            <pc:docMk/>
            <pc:sldMk cId="1745409679" sldId="402"/>
            <ac:spMk id="7" creationId="{697F5AB3-82D9-408C-B6BD-D5073E70EB22}"/>
          </ac:spMkLst>
        </pc:spChg>
        <pc:spChg chg="add del mod ord">
          <ac:chgData name="Ella Ghosh" userId="S::ella.ghosh@uhr.no::19875c50-98e1-4daf-bf7c-07ab7174c18f" providerId="AD" clId="Web-{1F6C4286-A726-D322-15BA-4DC01FC62F80}" dt="2021-09-27T15:11:10.991" v="100"/>
          <ac:spMkLst>
            <pc:docMk/>
            <pc:sldMk cId="1745409679" sldId="402"/>
            <ac:spMk id="8" creationId="{34325CB5-D5D7-40FF-93A6-36CFCBEC4942}"/>
          </ac:spMkLst>
        </pc:spChg>
        <pc:spChg chg="add del mod">
          <ac:chgData name="Ella Ghosh" userId="S::ella.ghosh@uhr.no::19875c50-98e1-4daf-bf7c-07ab7174c18f" providerId="AD" clId="Web-{1F6C4286-A726-D322-15BA-4DC01FC62F80}" dt="2021-09-27T15:08:25.017" v="96"/>
          <ac:spMkLst>
            <pc:docMk/>
            <pc:sldMk cId="1745409679" sldId="402"/>
            <ac:spMk id="12" creationId="{4995A3E1-E5E9-4C1F-B6EE-3850960A3152}"/>
          </ac:spMkLst>
        </pc:spChg>
        <pc:spChg chg="add del mod">
          <ac:chgData name="Ella Ghosh" userId="S::ella.ghosh@uhr.no::19875c50-98e1-4daf-bf7c-07ab7174c18f" providerId="AD" clId="Web-{1F6C4286-A726-D322-15BA-4DC01FC62F80}" dt="2021-09-27T15:09:16.753" v="99"/>
          <ac:spMkLst>
            <pc:docMk/>
            <pc:sldMk cId="1745409679" sldId="402"/>
            <ac:spMk id="15" creationId="{B8379541-107E-4E8B-AE85-009B1D77A5EE}"/>
          </ac:spMkLst>
        </pc:spChg>
        <pc:spChg chg="mod ord">
          <ac:chgData name="Ella Ghosh" userId="S::ella.ghosh@uhr.no::19875c50-98e1-4daf-bf7c-07ab7174c18f" providerId="AD" clId="Web-{1F6C4286-A726-D322-15BA-4DC01FC62F80}" dt="2021-09-27T15:12:35.947" v="112"/>
          <ac:spMkLst>
            <pc:docMk/>
            <pc:sldMk cId="1745409679" sldId="402"/>
            <ac:spMk id="17" creationId="{2B9B6FC3-0247-4C62-83C4-180C86164297}"/>
          </ac:spMkLst>
        </pc:spChg>
        <pc:spChg chg="add del mod">
          <ac:chgData name="Ella Ghosh" userId="S::ella.ghosh@uhr.no::19875c50-98e1-4daf-bf7c-07ab7174c18f" providerId="AD" clId="Web-{1F6C4286-A726-D322-15BA-4DC01FC62F80}" dt="2021-09-27T15:11:41.008" v="104"/>
          <ac:spMkLst>
            <pc:docMk/>
            <pc:sldMk cId="1745409679" sldId="402"/>
            <ac:spMk id="20" creationId="{AC608465-5199-4372-8A32-4BCCD28AE2D3}"/>
          </ac:spMkLst>
        </pc:spChg>
        <pc:spChg chg="add del mod">
          <ac:chgData name="Ella Ghosh" userId="S::ella.ghosh@uhr.no::19875c50-98e1-4daf-bf7c-07ab7174c18f" providerId="AD" clId="Web-{1F6C4286-A726-D322-15BA-4DC01FC62F80}" dt="2021-09-27T15:12:11.134" v="107"/>
          <ac:spMkLst>
            <pc:docMk/>
            <pc:sldMk cId="1745409679" sldId="402"/>
            <ac:spMk id="23" creationId="{A38A50A2-A851-42C2-9C2B-3A6FEA0D2F72}"/>
          </ac:spMkLst>
        </pc:spChg>
        <pc:spChg chg="add del">
          <ac:chgData name="Ella Ghosh" userId="S::ella.ghosh@uhr.no::19875c50-98e1-4daf-bf7c-07ab7174c18f" providerId="AD" clId="Web-{1F6C4286-A726-D322-15BA-4DC01FC62F80}" dt="2021-09-27T15:12:35.947" v="112"/>
          <ac:spMkLst>
            <pc:docMk/>
            <pc:sldMk cId="1745409679" sldId="402"/>
            <ac:spMk id="29" creationId="{50D1C5B3-B60D-4696-AE60-100D5EC8AB5D}"/>
          </ac:spMkLst>
        </pc:spChg>
        <pc:grpChg chg="add del">
          <ac:chgData name="Ella Ghosh" userId="S::ella.ghosh@uhr.no::19875c50-98e1-4daf-bf7c-07ab7174c18f" providerId="AD" clId="Web-{1F6C4286-A726-D322-15BA-4DC01FC62F80}" dt="2021-09-27T15:12:35.947" v="112"/>
          <ac:grpSpMkLst>
            <pc:docMk/>
            <pc:sldMk cId="1745409679" sldId="402"/>
            <ac:grpSpMk id="31" creationId="{73EDDF53-0851-48D4-A466-6FE0DCE91E73}"/>
          </ac:grpSpMkLst>
        </pc:grpChg>
        <pc:graphicFrameChg chg="add del mod ord modGraphic">
          <ac:chgData name="Ella Ghosh" userId="S::ella.ghosh@uhr.no::19875c50-98e1-4daf-bf7c-07ab7174c18f" providerId="AD" clId="Web-{1F6C4286-A726-D322-15BA-4DC01FC62F80}" dt="2021-09-27T15:06:16.326" v="95"/>
          <ac:graphicFrameMkLst>
            <pc:docMk/>
            <pc:sldMk cId="1745409679" sldId="402"/>
            <ac:graphicFrameMk id="10" creationId="{8B088CB2-B9F5-4DB7-88E1-3BD0311D81BE}"/>
          </ac:graphicFrameMkLst>
        </pc:graphicFrameChg>
        <pc:picChg chg="del">
          <ac:chgData name="Ella Ghosh" userId="S::ella.ghosh@uhr.no::19875c50-98e1-4daf-bf7c-07ab7174c18f" providerId="AD" clId="Web-{1F6C4286-A726-D322-15BA-4DC01FC62F80}" dt="2021-09-27T14:57:57.076" v="75"/>
          <ac:picMkLst>
            <pc:docMk/>
            <pc:sldMk cId="1745409679" sldId="402"/>
            <ac:picMk id="4" creationId="{9C937C47-AD4C-45D7-99B4-6F91FA0FF266}"/>
          </ac:picMkLst>
        </pc:picChg>
        <pc:picChg chg="ord">
          <ac:chgData name="Ella Ghosh" userId="S::ella.ghosh@uhr.no::19875c50-98e1-4daf-bf7c-07ab7174c18f" providerId="AD" clId="Web-{1F6C4286-A726-D322-15BA-4DC01FC62F80}" dt="2021-09-27T15:12:35.947" v="112"/>
          <ac:picMkLst>
            <pc:docMk/>
            <pc:sldMk cId="1745409679" sldId="402"/>
            <ac:picMk id="5" creationId="{64EDBB0C-C438-43C8-A477-42D9BEED72F8}"/>
          </ac:picMkLst>
        </pc:picChg>
        <pc:picChg chg="mod ord">
          <ac:chgData name="Ella Ghosh" userId="S::ella.ghosh@uhr.no::19875c50-98e1-4daf-bf7c-07ab7174c18f" providerId="AD" clId="Web-{1F6C4286-A726-D322-15BA-4DC01FC62F80}" dt="2021-09-27T15:12:35.947" v="112"/>
          <ac:picMkLst>
            <pc:docMk/>
            <pc:sldMk cId="1745409679" sldId="402"/>
            <ac:picMk id="6" creationId="{0D301A32-3953-4DA1-B50C-54DFFF232EF2}"/>
          </ac:picMkLst>
        </pc:picChg>
        <pc:picChg chg="add del mod ord">
          <ac:chgData name="Ella Ghosh" userId="S::ella.ghosh@uhr.no::19875c50-98e1-4daf-bf7c-07ab7174c18f" providerId="AD" clId="Web-{1F6C4286-A726-D322-15BA-4DC01FC62F80}" dt="2021-09-27T15:09:09.972" v="98"/>
          <ac:picMkLst>
            <pc:docMk/>
            <pc:sldMk cId="1745409679" sldId="402"/>
            <ac:picMk id="13" creationId="{EBC7A4A9-4402-4AD6-8857-EDA7411FBA97}"/>
          </ac:picMkLst>
        </pc:picChg>
        <pc:picChg chg="add mod ord">
          <ac:chgData name="Ella Ghosh" userId="S::ella.ghosh@uhr.no::19875c50-98e1-4daf-bf7c-07ab7174c18f" providerId="AD" clId="Web-{1F6C4286-A726-D322-15BA-4DC01FC62F80}" dt="2021-09-27T15:12:35.947" v="112"/>
          <ac:picMkLst>
            <pc:docMk/>
            <pc:sldMk cId="1745409679" sldId="402"/>
            <ac:picMk id="16" creationId="{B23D6F5D-B398-4E9C-8806-8A890DDB7021}"/>
          </ac:picMkLst>
        </pc:picChg>
        <pc:picChg chg="add del mod ord">
          <ac:chgData name="Ella Ghosh" userId="S::ella.ghosh@uhr.no::19875c50-98e1-4daf-bf7c-07ab7174c18f" providerId="AD" clId="Web-{1F6C4286-A726-D322-15BA-4DC01FC62F80}" dt="2021-09-27T15:11:56.461" v="106"/>
          <ac:picMkLst>
            <pc:docMk/>
            <pc:sldMk cId="1745409679" sldId="402"/>
            <ac:picMk id="18" creationId="{83117126-AD8F-41FC-98DD-B701A51E3000}"/>
          </ac:picMkLst>
        </pc:picChg>
        <pc:picChg chg="add del mod ord">
          <ac:chgData name="Ella Ghosh" userId="S::ella.ghosh@uhr.no::19875c50-98e1-4daf-bf7c-07ab7174c18f" providerId="AD" clId="Web-{1F6C4286-A726-D322-15BA-4DC01FC62F80}" dt="2021-09-27T15:11:40.180" v="103"/>
          <ac:picMkLst>
            <pc:docMk/>
            <pc:sldMk cId="1745409679" sldId="402"/>
            <ac:picMk id="21" creationId="{B6E13F41-771F-46B3-AE04-C6A9A3DDF127}"/>
          </ac:picMkLst>
        </pc:picChg>
        <pc:picChg chg="add mod ord">
          <ac:chgData name="Ella Ghosh" userId="S::ella.ghosh@uhr.no::19875c50-98e1-4daf-bf7c-07ab7174c18f" providerId="AD" clId="Web-{1F6C4286-A726-D322-15BA-4DC01FC62F80}" dt="2021-09-27T15:12:35.947" v="112"/>
          <ac:picMkLst>
            <pc:docMk/>
            <pc:sldMk cId="1745409679" sldId="402"/>
            <ac:picMk id="24" creationId="{17A2ED52-3CDC-4D69-9BDB-E07D3E6A6062}"/>
          </ac:picMkLst>
        </pc:picChg>
      </pc:sldChg>
      <pc:sldChg chg="addSp modSp new mod setBg">
        <pc:chgData name="Ella Ghosh" userId="S::ella.ghosh@uhr.no::19875c50-98e1-4daf-bf7c-07ab7174c18f" providerId="AD" clId="Web-{1F6C4286-A726-D322-15BA-4DC01FC62F80}" dt="2021-09-27T15:20:43.790" v="460" actId="20577"/>
        <pc:sldMkLst>
          <pc:docMk/>
          <pc:sldMk cId="3156474604" sldId="403"/>
        </pc:sldMkLst>
        <pc:spChg chg="mod">
          <ac:chgData name="Ella Ghosh" userId="S::ella.ghosh@uhr.no::19875c50-98e1-4daf-bf7c-07ab7174c18f" providerId="AD" clId="Web-{1F6C4286-A726-D322-15BA-4DC01FC62F80}" dt="2021-09-27T15:17:42.503" v="232"/>
          <ac:spMkLst>
            <pc:docMk/>
            <pc:sldMk cId="3156474604" sldId="403"/>
            <ac:spMk id="2" creationId="{97241E31-4EDF-4ACC-8B7C-4E3AD3BCB519}"/>
          </ac:spMkLst>
        </pc:spChg>
        <pc:spChg chg="mod">
          <ac:chgData name="Ella Ghosh" userId="S::ella.ghosh@uhr.no::19875c50-98e1-4daf-bf7c-07ab7174c18f" providerId="AD" clId="Web-{1F6C4286-A726-D322-15BA-4DC01FC62F80}" dt="2021-09-27T15:20:43.790" v="460" actId="20577"/>
          <ac:spMkLst>
            <pc:docMk/>
            <pc:sldMk cId="3156474604" sldId="403"/>
            <ac:spMk id="3" creationId="{7F3B901E-8AC4-4DBB-A513-084EB1B4ADD9}"/>
          </ac:spMkLst>
        </pc:spChg>
        <pc:spChg chg="add">
          <ac:chgData name="Ella Ghosh" userId="S::ella.ghosh@uhr.no::19875c50-98e1-4daf-bf7c-07ab7174c18f" providerId="AD" clId="Web-{1F6C4286-A726-D322-15BA-4DC01FC62F80}" dt="2021-09-27T15:17:42.503" v="232"/>
          <ac:spMkLst>
            <pc:docMk/>
            <pc:sldMk cId="3156474604" sldId="403"/>
            <ac:spMk id="8" creationId="{907EF6B7-1338-4443-8C46-6A318D952DFD}"/>
          </ac:spMkLst>
        </pc:spChg>
        <pc:spChg chg="add">
          <ac:chgData name="Ella Ghosh" userId="S::ella.ghosh@uhr.no::19875c50-98e1-4daf-bf7c-07ab7174c18f" providerId="AD" clId="Web-{1F6C4286-A726-D322-15BA-4DC01FC62F80}" dt="2021-09-27T15:17:42.503" v="232"/>
          <ac:spMkLst>
            <pc:docMk/>
            <pc:sldMk cId="3156474604" sldId="403"/>
            <ac:spMk id="10" creationId="{DAAE4CDD-124C-4DCF-9584-B6033B545DD5}"/>
          </ac:spMkLst>
        </pc:spChg>
        <pc:spChg chg="add">
          <ac:chgData name="Ella Ghosh" userId="S::ella.ghosh@uhr.no::19875c50-98e1-4daf-bf7c-07ab7174c18f" providerId="AD" clId="Web-{1F6C4286-A726-D322-15BA-4DC01FC62F80}" dt="2021-09-27T15:17:42.503" v="232"/>
          <ac:spMkLst>
            <pc:docMk/>
            <pc:sldMk cId="3156474604" sldId="403"/>
            <ac:spMk id="12" creationId="{081E4A58-353D-44AE-B2FC-2A74E2E400F7}"/>
          </ac:spMkLst>
        </pc:spChg>
      </pc:sldChg>
      <pc:sldChg chg="new del">
        <pc:chgData name="Ella Ghosh" userId="S::ella.ghosh@uhr.no::19875c50-98e1-4daf-bf7c-07ab7174c18f" providerId="AD" clId="Web-{1F6C4286-A726-D322-15BA-4DC01FC62F80}" dt="2021-09-27T15:16:25.173" v="175"/>
        <pc:sldMkLst>
          <pc:docMk/>
          <pc:sldMk cId="1307144796" sldId="404"/>
        </pc:sldMkLst>
      </pc:sldChg>
      <pc:sldChg chg="new">
        <pc:chgData name="Ella Ghosh" userId="S::ella.ghosh@uhr.no::19875c50-98e1-4daf-bf7c-07ab7174c18f" providerId="AD" clId="Web-{1F6C4286-A726-D322-15BA-4DC01FC62F80}" dt="2021-09-27T15:20:51.384" v="461"/>
        <pc:sldMkLst>
          <pc:docMk/>
          <pc:sldMk cId="3648475439" sldId="404"/>
        </pc:sldMkLst>
      </pc:sldChg>
      <pc:sldChg chg="addSp delSp modSp add mod replId modClrScheme chgLayout">
        <pc:chgData name="Ella Ghosh" userId="S::ella.ghosh@uhr.no::19875c50-98e1-4daf-bf7c-07ab7174c18f" providerId="AD" clId="Web-{1F6C4286-A726-D322-15BA-4DC01FC62F80}" dt="2021-09-27T15:24:36.079" v="656"/>
        <pc:sldMkLst>
          <pc:docMk/>
          <pc:sldMk cId="2203614290" sldId="405"/>
        </pc:sldMkLst>
        <pc:spChg chg="mod ord">
          <ac:chgData name="Ella Ghosh" userId="S::ella.ghosh@uhr.no::19875c50-98e1-4daf-bf7c-07ab7174c18f" providerId="AD" clId="Web-{1F6C4286-A726-D322-15BA-4DC01FC62F80}" dt="2021-09-27T15:24:36.079" v="656"/>
          <ac:spMkLst>
            <pc:docMk/>
            <pc:sldMk cId="2203614290" sldId="405"/>
            <ac:spMk id="2" creationId="{B538FFE3-D62D-4B8A-8215-46568F2F409D}"/>
          </ac:spMkLst>
        </pc:spChg>
        <pc:spChg chg="add mod ord">
          <ac:chgData name="Ella Ghosh" userId="S::ella.ghosh@uhr.no::19875c50-98e1-4daf-bf7c-07ab7174c18f" providerId="AD" clId="Web-{1F6C4286-A726-D322-15BA-4DC01FC62F80}" dt="2021-09-27T15:24:36.079" v="656"/>
          <ac:spMkLst>
            <pc:docMk/>
            <pc:sldMk cId="2203614290" sldId="405"/>
            <ac:spMk id="4" creationId="{16EBA36F-EDD1-445E-A42C-227ECFC99A4C}"/>
          </ac:spMkLst>
        </pc:spChg>
        <pc:spChg chg="add del mod">
          <ac:chgData name="Ella Ghosh" userId="S::ella.ghosh@uhr.no::19875c50-98e1-4daf-bf7c-07ab7174c18f" providerId="AD" clId="Web-{1F6C4286-A726-D322-15BA-4DC01FC62F80}" dt="2021-09-27T15:24:26.563" v="655"/>
          <ac:spMkLst>
            <pc:docMk/>
            <pc:sldMk cId="2203614290" sldId="405"/>
            <ac:spMk id="8" creationId="{2254C53E-6C6A-4DD1-8EAB-C9019BD45DFE}"/>
          </ac:spMkLst>
        </pc:spChg>
        <pc:picChg chg="del">
          <ac:chgData name="Ella Ghosh" userId="S::ella.ghosh@uhr.no::19875c50-98e1-4daf-bf7c-07ab7174c18f" providerId="AD" clId="Web-{1F6C4286-A726-D322-15BA-4DC01FC62F80}" dt="2021-09-27T15:21:26.526" v="463"/>
          <ac:picMkLst>
            <pc:docMk/>
            <pc:sldMk cId="2203614290" sldId="405"/>
            <ac:picMk id="16" creationId="{B23D6F5D-B398-4E9C-8806-8A890DDB7021}"/>
          </ac:picMkLst>
        </pc:picChg>
        <pc:picChg chg="del">
          <ac:chgData name="Ella Ghosh" userId="S::ella.ghosh@uhr.no::19875c50-98e1-4daf-bf7c-07ab7174c18f" providerId="AD" clId="Web-{1F6C4286-A726-D322-15BA-4DC01FC62F80}" dt="2021-09-27T15:21:28.620" v="464"/>
          <ac:picMkLst>
            <pc:docMk/>
            <pc:sldMk cId="2203614290" sldId="405"/>
            <ac:picMk id="24" creationId="{17A2ED52-3CDC-4D69-9BDB-E07D3E6A6062}"/>
          </ac:picMkLst>
        </pc:picChg>
      </pc:sldChg>
    </pc:docChg>
  </pc:docChgLst>
  <pc:docChgLst>
    <pc:chgData name="Ella Ghosh" userId="19875c50-98e1-4daf-bf7c-07ab7174c18f" providerId="ADAL" clId="{4AF5189B-CF3C-43DB-98C3-8D30FDA7C2E2}"/>
    <pc:docChg chg="undo custSel addSld delSld modSld sldOrd addMainMaster modMainMaster">
      <pc:chgData name="Ella Ghosh" userId="19875c50-98e1-4daf-bf7c-07ab7174c18f" providerId="ADAL" clId="{4AF5189B-CF3C-43DB-98C3-8D30FDA7C2E2}" dt="2021-05-10T13:57:15.930" v="4402" actId="20577"/>
      <pc:docMkLst>
        <pc:docMk/>
      </pc:docMkLst>
      <pc:sldChg chg="del">
        <pc:chgData name="Ella Ghosh" userId="19875c50-98e1-4daf-bf7c-07ab7174c18f" providerId="ADAL" clId="{4AF5189B-CF3C-43DB-98C3-8D30FDA7C2E2}" dt="2021-05-10T11:06:05.982" v="1870" actId="47"/>
        <pc:sldMkLst>
          <pc:docMk/>
          <pc:sldMk cId="0" sldId="256"/>
        </pc:sldMkLst>
      </pc:sldChg>
      <pc:sldChg chg="modSp mod ord">
        <pc:chgData name="Ella Ghosh" userId="19875c50-98e1-4daf-bf7c-07ab7174c18f" providerId="ADAL" clId="{4AF5189B-CF3C-43DB-98C3-8D30FDA7C2E2}" dt="2021-05-10T13:22:14.064" v="3883" actId="20577"/>
        <pc:sldMkLst>
          <pc:docMk/>
          <pc:sldMk cId="3196348417" sldId="257"/>
        </pc:sldMkLst>
        <pc:spChg chg="mod">
          <ac:chgData name="Ella Ghosh" userId="19875c50-98e1-4daf-bf7c-07ab7174c18f" providerId="ADAL" clId="{4AF5189B-CF3C-43DB-98C3-8D30FDA7C2E2}" dt="2021-05-10T13:22:14.064" v="3883" actId="20577"/>
          <ac:spMkLst>
            <pc:docMk/>
            <pc:sldMk cId="3196348417" sldId="257"/>
            <ac:spMk id="2" creationId="{B10B64FA-AA2F-4B8D-8B23-2D4BAB79EFFE}"/>
          </ac:spMkLst>
        </pc:spChg>
      </pc:sldChg>
      <pc:sldChg chg="delSp add setBg delDesignElem">
        <pc:chgData name="Ella Ghosh" userId="19875c50-98e1-4daf-bf7c-07ab7174c18f" providerId="ADAL" clId="{4AF5189B-CF3C-43DB-98C3-8D30FDA7C2E2}" dt="2021-05-10T13:56:32.287" v="4367"/>
        <pc:sldMkLst>
          <pc:docMk/>
          <pc:sldMk cId="3483234819" sldId="258"/>
        </pc:sldMkLst>
        <pc:spChg chg="del">
          <ac:chgData name="Ella Ghosh" userId="19875c50-98e1-4daf-bf7c-07ab7174c18f" providerId="ADAL" clId="{4AF5189B-CF3C-43DB-98C3-8D30FDA7C2E2}" dt="2021-05-10T13:56:32.287" v="4367"/>
          <ac:spMkLst>
            <pc:docMk/>
            <pc:sldMk cId="3483234819" sldId="258"/>
            <ac:spMk id="16" creationId="{32BC26D8-82FB-445E-AA49-62A77D7C1EE0}"/>
          </ac:spMkLst>
        </pc:spChg>
        <pc:spChg chg="del">
          <ac:chgData name="Ella Ghosh" userId="19875c50-98e1-4daf-bf7c-07ab7174c18f" providerId="ADAL" clId="{4AF5189B-CF3C-43DB-98C3-8D30FDA7C2E2}" dt="2021-05-10T13:56:32.287" v="4367"/>
          <ac:spMkLst>
            <pc:docMk/>
            <pc:sldMk cId="3483234819" sldId="258"/>
            <ac:spMk id="17" creationId="{CB44330D-EA18-4254-AA95-EB49948539B8}"/>
          </ac:spMkLst>
        </pc:spChg>
      </pc:sldChg>
      <pc:sldChg chg="modSp del mod">
        <pc:chgData name="Ella Ghosh" userId="19875c50-98e1-4daf-bf7c-07ab7174c18f" providerId="ADAL" clId="{4AF5189B-CF3C-43DB-98C3-8D30FDA7C2E2}" dt="2021-05-10T12:38:33.088" v="3454" actId="47"/>
        <pc:sldMkLst>
          <pc:docMk/>
          <pc:sldMk cId="4101382558" sldId="259"/>
        </pc:sldMkLst>
        <pc:spChg chg="mod">
          <ac:chgData name="Ella Ghosh" userId="19875c50-98e1-4daf-bf7c-07ab7174c18f" providerId="ADAL" clId="{4AF5189B-CF3C-43DB-98C3-8D30FDA7C2E2}" dt="2021-05-09T12:42:47.758" v="45" actId="20577"/>
          <ac:spMkLst>
            <pc:docMk/>
            <pc:sldMk cId="4101382558" sldId="259"/>
            <ac:spMk id="2" creationId="{EDF62872-ACA0-4E66-9B15-A79ECF8E0CED}"/>
          </ac:spMkLst>
        </pc:spChg>
      </pc:sldChg>
      <pc:sldChg chg="addSp modSp mod ord">
        <pc:chgData name="Ella Ghosh" userId="19875c50-98e1-4daf-bf7c-07ab7174c18f" providerId="ADAL" clId="{4AF5189B-CF3C-43DB-98C3-8D30FDA7C2E2}" dt="2021-05-10T13:52:39.445" v="4195" actId="1076"/>
        <pc:sldMkLst>
          <pc:docMk/>
          <pc:sldMk cId="213589505" sldId="260"/>
        </pc:sldMkLst>
        <pc:spChg chg="mod">
          <ac:chgData name="Ella Ghosh" userId="19875c50-98e1-4daf-bf7c-07ab7174c18f" providerId="ADAL" clId="{4AF5189B-CF3C-43DB-98C3-8D30FDA7C2E2}" dt="2021-05-10T12:40:35.002" v="3494" actId="20577"/>
          <ac:spMkLst>
            <pc:docMk/>
            <pc:sldMk cId="213589505" sldId="260"/>
            <ac:spMk id="2" creationId="{00000000-0000-0000-0000-000000000000}"/>
          </ac:spMkLst>
        </pc:spChg>
        <pc:picChg chg="add mod">
          <ac:chgData name="Ella Ghosh" userId="19875c50-98e1-4daf-bf7c-07ab7174c18f" providerId="ADAL" clId="{4AF5189B-CF3C-43DB-98C3-8D30FDA7C2E2}" dt="2021-05-10T13:52:39.445" v="4195" actId="1076"/>
          <ac:picMkLst>
            <pc:docMk/>
            <pc:sldMk cId="213589505" sldId="260"/>
            <ac:picMk id="3" creationId="{EF8B1131-DC0C-4E79-99E4-5E63B0F1EEBC}"/>
          </ac:picMkLst>
        </pc:picChg>
      </pc:sldChg>
      <pc:sldChg chg="del">
        <pc:chgData name="Ella Ghosh" userId="19875c50-98e1-4daf-bf7c-07ab7174c18f" providerId="ADAL" clId="{4AF5189B-CF3C-43DB-98C3-8D30FDA7C2E2}" dt="2021-05-10T11:12:11.696" v="2564" actId="47"/>
        <pc:sldMkLst>
          <pc:docMk/>
          <pc:sldMk cId="429945862" sldId="277"/>
        </pc:sldMkLst>
      </pc:sldChg>
      <pc:sldChg chg="del">
        <pc:chgData name="Ella Ghosh" userId="19875c50-98e1-4daf-bf7c-07ab7174c18f" providerId="ADAL" clId="{4AF5189B-CF3C-43DB-98C3-8D30FDA7C2E2}" dt="2021-05-10T11:12:14.157" v="2565" actId="47"/>
        <pc:sldMkLst>
          <pc:docMk/>
          <pc:sldMk cId="3150659332" sldId="281"/>
        </pc:sldMkLst>
      </pc:sldChg>
      <pc:sldChg chg="del">
        <pc:chgData name="Ella Ghosh" userId="19875c50-98e1-4daf-bf7c-07ab7174c18f" providerId="ADAL" clId="{4AF5189B-CF3C-43DB-98C3-8D30FDA7C2E2}" dt="2021-05-10T11:38:32.118" v="3049" actId="47"/>
        <pc:sldMkLst>
          <pc:docMk/>
          <pc:sldMk cId="4094023456" sldId="283"/>
        </pc:sldMkLst>
      </pc:sldChg>
      <pc:sldChg chg="del">
        <pc:chgData name="Ella Ghosh" userId="19875c50-98e1-4daf-bf7c-07ab7174c18f" providerId="ADAL" clId="{4AF5189B-CF3C-43DB-98C3-8D30FDA7C2E2}" dt="2021-05-10T11:38:34.002" v="3050" actId="47"/>
        <pc:sldMkLst>
          <pc:docMk/>
          <pc:sldMk cId="3300125187" sldId="285"/>
        </pc:sldMkLst>
      </pc:sldChg>
      <pc:sldChg chg="del">
        <pc:chgData name="Ella Ghosh" userId="19875c50-98e1-4daf-bf7c-07ab7174c18f" providerId="ADAL" clId="{4AF5189B-CF3C-43DB-98C3-8D30FDA7C2E2}" dt="2021-05-10T11:37:43.351" v="3047" actId="47"/>
        <pc:sldMkLst>
          <pc:docMk/>
          <pc:sldMk cId="1785968569" sldId="286"/>
        </pc:sldMkLst>
      </pc:sldChg>
      <pc:sldChg chg="del">
        <pc:chgData name="Ella Ghosh" userId="19875c50-98e1-4daf-bf7c-07ab7174c18f" providerId="ADAL" clId="{4AF5189B-CF3C-43DB-98C3-8D30FDA7C2E2}" dt="2021-05-10T11:27:19.095" v="2616" actId="47"/>
        <pc:sldMkLst>
          <pc:docMk/>
          <pc:sldMk cId="1045807788" sldId="294"/>
        </pc:sldMkLst>
      </pc:sldChg>
      <pc:sldChg chg="del">
        <pc:chgData name="Ella Ghosh" userId="19875c50-98e1-4daf-bf7c-07ab7174c18f" providerId="ADAL" clId="{4AF5189B-CF3C-43DB-98C3-8D30FDA7C2E2}" dt="2021-05-10T11:37:47.515" v="3048" actId="47"/>
        <pc:sldMkLst>
          <pc:docMk/>
          <pc:sldMk cId="2332600881" sldId="325"/>
        </pc:sldMkLst>
      </pc:sldChg>
      <pc:sldChg chg="del">
        <pc:chgData name="Ella Ghosh" userId="19875c50-98e1-4daf-bf7c-07ab7174c18f" providerId="ADAL" clId="{4AF5189B-CF3C-43DB-98C3-8D30FDA7C2E2}" dt="2021-05-10T11:27:26.095" v="2617" actId="47"/>
        <pc:sldMkLst>
          <pc:docMk/>
          <pc:sldMk cId="2307526812" sldId="326"/>
        </pc:sldMkLst>
      </pc:sldChg>
      <pc:sldChg chg="del">
        <pc:chgData name="Ella Ghosh" userId="19875c50-98e1-4daf-bf7c-07ab7174c18f" providerId="ADAL" clId="{4AF5189B-CF3C-43DB-98C3-8D30FDA7C2E2}" dt="2021-05-10T12:38:22.316" v="3453" actId="47"/>
        <pc:sldMkLst>
          <pc:docMk/>
          <pc:sldMk cId="2952780709" sldId="363"/>
        </pc:sldMkLst>
      </pc:sldChg>
      <pc:sldChg chg="addSp modSp add del mod">
        <pc:chgData name="Ella Ghosh" userId="19875c50-98e1-4daf-bf7c-07ab7174c18f" providerId="ADAL" clId="{4AF5189B-CF3C-43DB-98C3-8D30FDA7C2E2}" dt="2021-05-10T13:48:34.555" v="4186"/>
        <pc:sldMkLst>
          <pc:docMk/>
          <pc:sldMk cId="3981065906" sldId="364"/>
        </pc:sldMkLst>
        <pc:spChg chg="mod">
          <ac:chgData name="Ella Ghosh" userId="19875c50-98e1-4daf-bf7c-07ab7174c18f" providerId="ADAL" clId="{4AF5189B-CF3C-43DB-98C3-8D30FDA7C2E2}" dt="2021-05-10T13:47:00.664" v="4169" actId="20577"/>
          <ac:spMkLst>
            <pc:docMk/>
            <pc:sldMk cId="3981065906" sldId="364"/>
            <ac:spMk id="2" creationId="{B25A7B2D-2DEB-457F-92FC-205BD0DDBDB3}"/>
          </ac:spMkLst>
        </pc:spChg>
        <pc:spChg chg="add mod">
          <ac:chgData name="Ella Ghosh" userId="19875c50-98e1-4daf-bf7c-07ab7174c18f" providerId="ADAL" clId="{4AF5189B-CF3C-43DB-98C3-8D30FDA7C2E2}" dt="2021-05-10T13:48:02.820" v="4175" actId="207"/>
          <ac:spMkLst>
            <pc:docMk/>
            <pc:sldMk cId="3981065906" sldId="364"/>
            <ac:spMk id="3" creationId="{9065D414-FB89-4284-B09B-E57AA1B52500}"/>
          </ac:spMkLst>
        </pc:spChg>
        <pc:graphicFrameChg chg="mod">
          <ac:chgData name="Ella Ghosh" userId="19875c50-98e1-4daf-bf7c-07ab7174c18f" providerId="ADAL" clId="{4AF5189B-CF3C-43DB-98C3-8D30FDA7C2E2}" dt="2021-05-10T13:48:34.555" v="4186"/>
          <ac:graphicFrameMkLst>
            <pc:docMk/>
            <pc:sldMk cId="3981065906" sldId="364"/>
            <ac:graphicFrameMk id="4" creationId="{9D72245D-49B1-4E50-9A56-D840AEB86131}"/>
          </ac:graphicFrameMkLst>
        </pc:graphicFrameChg>
      </pc:sldChg>
      <pc:sldChg chg="del ord">
        <pc:chgData name="Ella Ghosh" userId="19875c50-98e1-4daf-bf7c-07ab7174c18f" providerId="ADAL" clId="{4AF5189B-CF3C-43DB-98C3-8D30FDA7C2E2}" dt="2021-05-10T11:06:24.762" v="1873" actId="47"/>
        <pc:sldMkLst>
          <pc:docMk/>
          <pc:sldMk cId="2228176011" sldId="366"/>
        </pc:sldMkLst>
      </pc:sldChg>
      <pc:sldChg chg="del">
        <pc:chgData name="Ella Ghosh" userId="19875c50-98e1-4daf-bf7c-07ab7174c18f" providerId="ADAL" clId="{4AF5189B-CF3C-43DB-98C3-8D30FDA7C2E2}" dt="2021-05-10T11:10:42.768" v="2562" actId="47"/>
        <pc:sldMkLst>
          <pc:docMk/>
          <pc:sldMk cId="2737122476" sldId="379"/>
        </pc:sldMkLst>
      </pc:sldChg>
      <pc:sldChg chg="del">
        <pc:chgData name="Ella Ghosh" userId="19875c50-98e1-4daf-bf7c-07ab7174c18f" providerId="ADAL" clId="{4AF5189B-CF3C-43DB-98C3-8D30FDA7C2E2}" dt="2021-05-10T12:38:43.602" v="3455" actId="47"/>
        <pc:sldMkLst>
          <pc:docMk/>
          <pc:sldMk cId="2701140541" sldId="380"/>
        </pc:sldMkLst>
      </pc:sldChg>
      <pc:sldChg chg="addSp delSp modSp del mod ord">
        <pc:chgData name="Ella Ghosh" userId="19875c50-98e1-4daf-bf7c-07ab7174c18f" providerId="ADAL" clId="{4AF5189B-CF3C-43DB-98C3-8D30FDA7C2E2}" dt="2021-05-10T13:41:46.695" v="4002" actId="47"/>
        <pc:sldMkLst>
          <pc:docMk/>
          <pc:sldMk cId="1909983380" sldId="382"/>
        </pc:sldMkLst>
        <pc:spChg chg="mod">
          <ac:chgData name="Ella Ghosh" userId="19875c50-98e1-4daf-bf7c-07ab7174c18f" providerId="ADAL" clId="{4AF5189B-CF3C-43DB-98C3-8D30FDA7C2E2}" dt="2021-05-10T12:34:44.710" v="3398" actId="20577"/>
          <ac:spMkLst>
            <pc:docMk/>
            <pc:sldMk cId="1909983380" sldId="382"/>
            <ac:spMk id="6" creationId="{0A6B2943-39E7-44EE-B3B4-D977BD11A404}"/>
          </ac:spMkLst>
        </pc:spChg>
        <pc:spChg chg="mod">
          <ac:chgData name="Ella Ghosh" userId="19875c50-98e1-4daf-bf7c-07ab7174c18f" providerId="ADAL" clId="{4AF5189B-CF3C-43DB-98C3-8D30FDA7C2E2}" dt="2021-05-10T11:31:38.167" v="3002" actId="20577"/>
          <ac:spMkLst>
            <pc:docMk/>
            <pc:sldMk cId="1909983380" sldId="382"/>
            <ac:spMk id="7" creationId="{1FD75BDB-4496-4AF8-ABE8-C833037D8B98}"/>
          </ac:spMkLst>
        </pc:spChg>
        <pc:picChg chg="add mod">
          <ac:chgData name="Ella Ghosh" userId="19875c50-98e1-4daf-bf7c-07ab7174c18f" providerId="ADAL" clId="{4AF5189B-CF3C-43DB-98C3-8D30FDA7C2E2}" dt="2021-05-10T11:34:14.871" v="3016" actId="14100"/>
          <ac:picMkLst>
            <pc:docMk/>
            <pc:sldMk cId="1909983380" sldId="382"/>
            <ac:picMk id="2" creationId="{E66AAD80-3F06-49A0-B0DE-B22E8358864C}"/>
          </ac:picMkLst>
        </pc:picChg>
        <pc:picChg chg="del">
          <ac:chgData name="Ella Ghosh" userId="19875c50-98e1-4daf-bf7c-07ab7174c18f" providerId="ADAL" clId="{4AF5189B-CF3C-43DB-98C3-8D30FDA7C2E2}" dt="2021-05-10T13:37:32.678" v="3983" actId="478"/>
          <ac:picMkLst>
            <pc:docMk/>
            <pc:sldMk cId="1909983380" sldId="382"/>
            <ac:picMk id="3" creationId="{A7AF0268-7D60-44E1-A2EB-40B823B3981E}"/>
          </ac:picMkLst>
        </pc:picChg>
      </pc:sldChg>
      <pc:sldChg chg="del">
        <pc:chgData name="Ella Ghosh" userId="19875c50-98e1-4daf-bf7c-07ab7174c18f" providerId="ADAL" clId="{4AF5189B-CF3C-43DB-98C3-8D30FDA7C2E2}" dt="2021-05-10T11:06:02.893" v="1869" actId="47"/>
        <pc:sldMkLst>
          <pc:docMk/>
          <pc:sldMk cId="3671169242" sldId="385"/>
        </pc:sldMkLst>
      </pc:sldChg>
      <pc:sldChg chg="del">
        <pc:chgData name="Ella Ghosh" userId="19875c50-98e1-4daf-bf7c-07ab7174c18f" providerId="ADAL" clId="{4AF5189B-CF3C-43DB-98C3-8D30FDA7C2E2}" dt="2021-05-10T12:39:44.151" v="3483" actId="47"/>
        <pc:sldMkLst>
          <pc:docMk/>
          <pc:sldMk cId="4049876888" sldId="386"/>
        </pc:sldMkLst>
      </pc:sldChg>
      <pc:sldChg chg="addSp delSp modSp new del mod ord modClrScheme chgLayout">
        <pc:chgData name="Ella Ghosh" userId="19875c50-98e1-4daf-bf7c-07ab7174c18f" providerId="ADAL" clId="{4AF5189B-CF3C-43DB-98C3-8D30FDA7C2E2}" dt="2021-05-10T11:37:00.627" v="3046" actId="47"/>
        <pc:sldMkLst>
          <pc:docMk/>
          <pc:sldMk cId="1105361272" sldId="387"/>
        </pc:sldMkLst>
        <pc:spChg chg="del mod ord">
          <ac:chgData name="Ella Ghosh" userId="19875c50-98e1-4daf-bf7c-07ab7174c18f" providerId="ADAL" clId="{4AF5189B-CF3C-43DB-98C3-8D30FDA7C2E2}" dt="2021-05-06T11:00:09.454" v="1" actId="700"/>
          <ac:spMkLst>
            <pc:docMk/>
            <pc:sldMk cId="1105361272" sldId="387"/>
            <ac:spMk id="2" creationId="{ED295735-FC74-4B10-80D9-402177AB67BA}"/>
          </ac:spMkLst>
        </pc:spChg>
        <pc:spChg chg="del mod ord">
          <ac:chgData name="Ella Ghosh" userId="19875c50-98e1-4daf-bf7c-07ab7174c18f" providerId="ADAL" clId="{4AF5189B-CF3C-43DB-98C3-8D30FDA7C2E2}" dt="2021-05-06T11:00:09.454" v="1" actId="700"/>
          <ac:spMkLst>
            <pc:docMk/>
            <pc:sldMk cId="1105361272" sldId="387"/>
            <ac:spMk id="3" creationId="{AA2FFEE9-E382-4D4B-BA86-158758865D84}"/>
          </ac:spMkLst>
        </pc:spChg>
        <pc:spChg chg="add mod ord">
          <ac:chgData name="Ella Ghosh" userId="19875c50-98e1-4daf-bf7c-07ab7174c18f" providerId="ADAL" clId="{4AF5189B-CF3C-43DB-98C3-8D30FDA7C2E2}" dt="2021-05-10T11:01:46.936" v="1693" actId="20577"/>
          <ac:spMkLst>
            <pc:docMk/>
            <pc:sldMk cId="1105361272" sldId="387"/>
            <ac:spMk id="4" creationId="{E67E949C-CC34-46E3-B6E9-F8C08D8F0441}"/>
          </ac:spMkLst>
        </pc:spChg>
        <pc:spChg chg="add mod ord">
          <ac:chgData name="Ella Ghosh" userId="19875c50-98e1-4daf-bf7c-07ab7174c18f" providerId="ADAL" clId="{4AF5189B-CF3C-43DB-98C3-8D30FDA7C2E2}" dt="2021-05-10T11:04:28.237" v="1863" actId="20577"/>
          <ac:spMkLst>
            <pc:docMk/>
            <pc:sldMk cId="1105361272" sldId="387"/>
            <ac:spMk id="5" creationId="{1A0F64D1-991F-4B63-A24A-144426A0ED94}"/>
          </ac:spMkLst>
        </pc:spChg>
      </pc:sldChg>
      <pc:sldChg chg="addSp delSp modSp new mod ord modClrScheme chgLayout">
        <pc:chgData name="Ella Ghosh" userId="19875c50-98e1-4daf-bf7c-07ab7174c18f" providerId="ADAL" clId="{4AF5189B-CF3C-43DB-98C3-8D30FDA7C2E2}" dt="2021-05-10T13:41:43.160" v="4001"/>
        <pc:sldMkLst>
          <pc:docMk/>
          <pc:sldMk cId="6225610" sldId="388"/>
        </pc:sldMkLst>
        <pc:spChg chg="del mod ord">
          <ac:chgData name="Ella Ghosh" userId="19875c50-98e1-4daf-bf7c-07ab7174c18f" providerId="ADAL" clId="{4AF5189B-CF3C-43DB-98C3-8D30FDA7C2E2}" dt="2021-05-10T10:46:45.163" v="47" actId="700"/>
          <ac:spMkLst>
            <pc:docMk/>
            <pc:sldMk cId="6225610" sldId="388"/>
            <ac:spMk id="2" creationId="{74E8854B-5E0E-4AC5-9151-8148AC724E56}"/>
          </ac:spMkLst>
        </pc:spChg>
        <pc:spChg chg="del mod ord">
          <ac:chgData name="Ella Ghosh" userId="19875c50-98e1-4daf-bf7c-07ab7174c18f" providerId="ADAL" clId="{4AF5189B-CF3C-43DB-98C3-8D30FDA7C2E2}" dt="2021-05-10T10:46:45.163" v="47" actId="700"/>
          <ac:spMkLst>
            <pc:docMk/>
            <pc:sldMk cId="6225610" sldId="388"/>
            <ac:spMk id="3" creationId="{6B56D379-647D-417A-A65F-68556D8AE7EB}"/>
          </ac:spMkLst>
        </pc:spChg>
        <pc:spChg chg="add del mod ord">
          <ac:chgData name="Ella Ghosh" userId="19875c50-98e1-4daf-bf7c-07ab7174c18f" providerId="ADAL" clId="{4AF5189B-CF3C-43DB-98C3-8D30FDA7C2E2}" dt="2021-05-10T13:40:29.629" v="3997" actId="700"/>
          <ac:spMkLst>
            <pc:docMk/>
            <pc:sldMk cId="6225610" sldId="388"/>
            <ac:spMk id="4" creationId="{9879393D-CB74-4632-B1F9-C7CD95758E97}"/>
          </ac:spMkLst>
        </pc:spChg>
        <pc:spChg chg="add mod ord">
          <ac:chgData name="Ella Ghosh" userId="19875c50-98e1-4daf-bf7c-07ab7174c18f" providerId="ADAL" clId="{4AF5189B-CF3C-43DB-98C3-8D30FDA7C2E2}" dt="2021-05-10T13:41:40.184" v="4000" actId="700"/>
          <ac:spMkLst>
            <pc:docMk/>
            <pc:sldMk cId="6225610" sldId="388"/>
            <ac:spMk id="5" creationId="{6088ED5B-2AFA-4CD2-A942-C6A80B244A47}"/>
          </ac:spMkLst>
        </pc:spChg>
        <pc:spChg chg="add mod ord">
          <ac:chgData name="Ella Ghosh" userId="19875c50-98e1-4daf-bf7c-07ab7174c18f" providerId="ADAL" clId="{4AF5189B-CF3C-43DB-98C3-8D30FDA7C2E2}" dt="2021-05-10T13:41:43.160" v="4001"/>
          <ac:spMkLst>
            <pc:docMk/>
            <pc:sldMk cId="6225610" sldId="388"/>
            <ac:spMk id="6" creationId="{9995CBB9-55C4-4B62-85D2-28155EE4213F}"/>
          </ac:spMkLst>
        </pc:spChg>
      </pc:sldChg>
      <pc:sldChg chg="addSp delSp modSp new del mod">
        <pc:chgData name="Ella Ghosh" userId="19875c50-98e1-4daf-bf7c-07ab7174c18f" providerId="ADAL" clId="{4AF5189B-CF3C-43DB-98C3-8D30FDA7C2E2}" dt="2021-05-10T10:59:24.019" v="1473" actId="47"/>
        <pc:sldMkLst>
          <pc:docMk/>
          <pc:sldMk cId="57020069" sldId="389"/>
        </pc:sldMkLst>
        <pc:spChg chg="mod">
          <ac:chgData name="Ella Ghosh" userId="19875c50-98e1-4daf-bf7c-07ab7174c18f" providerId="ADAL" clId="{4AF5189B-CF3C-43DB-98C3-8D30FDA7C2E2}" dt="2021-05-10T10:57:05.812" v="1364" actId="20577"/>
          <ac:spMkLst>
            <pc:docMk/>
            <pc:sldMk cId="57020069" sldId="389"/>
            <ac:spMk id="2" creationId="{FE26B632-0B73-4FB2-BE11-06C69C4791ED}"/>
          </ac:spMkLst>
        </pc:spChg>
        <pc:spChg chg="mod">
          <ac:chgData name="Ella Ghosh" userId="19875c50-98e1-4daf-bf7c-07ab7174c18f" providerId="ADAL" clId="{4AF5189B-CF3C-43DB-98C3-8D30FDA7C2E2}" dt="2021-05-10T10:59:08.374" v="1472" actId="20577"/>
          <ac:spMkLst>
            <pc:docMk/>
            <pc:sldMk cId="57020069" sldId="389"/>
            <ac:spMk id="3" creationId="{31E0010E-7189-4B26-862C-0B4B1F955A68}"/>
          </ac:spMkLst>
        </pc:spChg>
        <pc:spChg chg="add del mod">
          <ac:chgData name="Ella Ghosh" userId="19875c50-98e1-4daf-bf7c-07ab7174c18f" providerId="ADAL" clId="{4AF5189B-CF3C-43DB-98C3-8D30FDA7C2E2}" dt="2021-05-10T10:56:49.362" v="1291" actId="22"/>
          <ac:spMkLst>
            <pc:docMk/>
            <pc:sldMk cId="57020069" sldId="389"/>
            <ac:spMk id="5" creationId="{12E47861-AC37-4A5A-83EF-CDD3F0BD34AB}"/>
          </ac:spMkLst>
        </pc:spChg>
      </pc:sldChg>
      <pc:sldChg chg="addSp delSp modSp new mod ord">
        <pc:chgData name="Ella Ghosh" userId="19875c50-98e1-4daf-bf7c-07ab7174c18f" providerId="ADAL" clId="{4AF5189B-CF3C-43DB-98C3-8D30FDA7C2E2}" dt="2021-05-10T13:55:18.138" v="4364" actId="20577"/>
        <pc:sldMkLst>
          <pc:docMk/>
          <pc:sldMk cId="2436110802" sldId="389"/>
        </pc:sldMkLst>
        <pc:spChg chg="mod">
          <ac:chgData name="Ella Ghosh" userId="19875c50-98e1-4daf-bf7c-07ab7174c18f" providerId="ADAL" clId="{4AF5189B-CF3C-43DB-98C3-8D30FDA7C2E2}" dt="2021-05-10T12:39:20.331" v="3480" actId="20577"/>
          <ac:spMkLst>
            <pc:docMk/>
            <pc:sldMk cId="2436110802" sldId="389"/>
            <ac:spMk id="2" creationId="{42286D3D-96F2-4452-9159-ED31C49C06B6}"/>
          </ac:spMkLst>
        </pc:spChg>
        <pc:spChg chg="add del mod">
          <ac:chgData name="Ella Ghosh" userId="19875c50-98e1-4daf-bf7c-07ab7174c18f" providerId="ADAL" clId="{4AF5189B-CF3C-43DB-98C3-8D30FDA7C2E2}" dt="2021-05-10T13:55:18.138" v="4364" actId="20577"/>
          <ac:spMkLst>
            <pc:docMk/>
            <pc:sldMk cId="2436110802" sldId="389"/>
            <ac:spMk id="3" creationId="{304E8BA8-1A01-463B-99CA-3D5B8DD86A72}"/>
          </ac:spMkLst>
        </pc:spChg>
        <pc:graphicFrameChg chg="add del mod">
          <ac:chgData name="Ella Ghosh" userId="19875c50-98e1-4daf-bf7c-07ab7174c18f" providerId="ADAL" clId="{4AF5189B-CF3C-43DB-98C3-8D30FDA7C2E2}" dt="2021-05-10T13:52:04.496" v="4190" actId="12084"/>
          <ac:graphicFrameMkLst>
            <pc:docMk/>
            <pc:sldMk cId="2436110802" sldId="389"/>
            <ac:graphicFrameMk id="4" creationId="{4D802283-9A8E-4577-846D-6110865E5198}"/>
          </ac:graphicFrameMkLst>
        </pc:graphicFrameChg>
        <pc:picChg chg="add mod">
          <ac:chgData name="Ella Ghosh" userId="19875c50-98e1-4daf-bf7c-07ab7174c18f" providerId="ADAL" clId="{4AF5189B-CF3C-43DB-98C3-8D30FDA7C2E2}" dt="2021-05-10T13:52:57.421" v="4199" actId="1076"/>
          <ac:picMkLst>
            <pc:docMk/>
            <pc:sldMk cId="2436110802" sldId="389"/>
            <ac:picMk id="5" creationId="{EAB4BB98-5341-4B28-9088-F0FA6D048A44}"/>
          </ac:picMkLst>
        </pc:picChg>
      </pc:sldChg>
      <pc:sldChg chg="addSp delSp modSp new mod ord">
        <pc:chgData name="Ella Ghosh" userId="19875c50-98e1-4daf-bf7c-07ab7174c18f" providerId="ADAL" clId="{4AF5189B-CF3C-43DB-98C3-8D30FDA7C2E2}" dt="2021-05-10T13:52:28.215" v="4193" actId="1076"/>
        <pc:sldMkLst>
          <pc:docMk/>
          <pc:sldMk cId="4055664912" sldId="390"/>
        </pc:sldMkLst>
        <pc:spChg chg="mod">
          <ac:chgData name="Ella Ghosh" userId="19875c50-98e1-4daf-bf7c-07ab7174c18f" providerId="ADAL" clId="{4AF5189B-CF3C-43DB-98C3-8D30FDA7C2E2}" dt="2021-05-10T11:10:36.098" v="2561" actId="20577"/>
          <ac:spMkLst>
            <pc:docMk/>
            <pc:sldMk cId="4055664912" sldId="390"/>
            <ac:spMk id="2" creationId="{539FEC34-5317-473A-9759-B9D2252B9094}"/>
          </ac:spMkLst>
        </pc:spChg>
        <pc:spChg chg="del mod">
          <ac:chgData name="Ella Ghosh" userId="19875c50-98e1-4daf-bf7c-07ab7174c18f" providerId="ADAL" clId="{4AF5189B-CF3C-43DB-98C3-8D30FDA7C2E2}" dt="2021-05-10T11:35:22.603" v="3017" actId="12084"/>
          <ac:spMkLst>
            <pc:docMk/>
            <pc:sldMk cId="4055664912" sldId="390"/>
            <ac:spMk id="3" creationId="{D3752346-E134-4776-A7D7-EBD7DB84D05F}"/>
          </ac:spMkLst>
        </pc:spChg>
        <pc:graphicFrameChg chg="add mod">
          <ac:chgData name="Ella Ghosh" userId="19875c50-98e1-4daf-bf7c-07ab7174c18f" providerId="ADAL" clId="{4AF5189B-CF3C-43DB-98C3-8D30FDA7C2E2}" dt="2021-05-10T12:40:09.462" v="3484" actId="12100"/>
          <ac:graphicFrameMkLst>
            <pc:docMk/>
            <pc:sldMk cId="4055664912" sldId="390"/>
            <ac:graphicFrameMk id="4" creationId="{B7C649A4-5E6E-4950-B119-5691A2F178FE}"/>
          </ac:graphicFrameMkLst>
        </pc:graphicFrameChg>
        <pc:picChg chg="add mod">
          <ac:chgData name="Ella Ghosh" userId="19875c50-98e1-4daf-bf7c-07ab7174c18f" providerId="ADAL" clId="{4AF5189B-CF3C-43DB-98C3-8D30FDA7C2E2}" dt="2021-05-10T13:52:28.215" v="4193" actId="1076"/>
          <ac:picMkLst>
            <pc:docMk/>
            <pc:sldMk cId="4055664912" sldId="390"/>
            <ac:picMk id="6" creationId="{68CD7F2E-1C25-4867-BD55-B2F805001B48}"/>
          </ac:picMkLst>
        </pc:picChg>
      </pc:sldChg>
      <pc:sldChg chg="add del">
        <pc:chgData name="Ella Ghosh" userId="19875c50-98e1-4daf-bf7c-07ab7174c18f" providerId="ADAL" clId="{4AF5189B-CF3C-43DB-98C3-8D30FDA7C2E2}" dt="2021-05-10T11:38:42.037" v="3051" actId="47"/>
        <pc:sldMkLst>
          <pc:docMk/>
          <pc:sldMk cId="2710208901" sldId="391"/>
        </pc:sldMkLst>
      </pc:sldChg>
      <pc:sldChg chg="delSp add mod ord">
        <pc:chgData name="Ella Ghosh" userId="19875c50-98e1-4daf-bf7c-07ab7174c18f" providerId="ADAL" clId="{4AF5189B-CF3C-43DB-98C3-8D30FDA7C2E2}" dt="2021-05-10T11:33:49.239" v="3013" actId="478"/>
        <pc:sldMkLst>
          <pc:docMk/>
          <pc:sldMk cId="222326578" sldId="392"/>
        </pc:sldMkLst>
        <pc:picChg chg="del">
          <ac:chgData name="Ella Ghosh" userId="19875c50-98e1-4daf-bf7c-07ab7174c18f" providerId="ADAL" clId="{4AF5189B-CF3C-43DB-98C3-8D30FDA7C2E2}" dt="2021-05-10T11:33:49.239" v="3013" actId="478"/>
          <ac:picMkLst>
            <pc:docMk/>
            <pc:sldMk cId="222326578" sldId="392"/>
            <ac:picMk id="9" creationId="{681FA18F-74B0-44C6-9B60-612CC061400E}"/>
          </ac:picMkLst>
        </pc:picChg>
      </pc:sldChg>
      <pc:sldChg chg="addSp delSp modSp new mod ord modClrScheme chgLayout">
        <pc:chgData name="Ella Ghosh" userId="19875c50-98e1-4daf-bf7c-07ab7174c18f" providerId="ADAL" clId="{4AF5189B-CF3C-43DB-98C3-8D30FDA7C2E2}" dt="2021-05-10T13:06:32.346" v="3871" actId="1076"/>
        <pc:sldMkLst>
          <pc:docMk/>
          <pc:sldMk cId="1918091064" sldId="393"/>
        </pc:sldMkLst>
        <pc:spChg chg="del mod ord">
          <ac:chgData name="Ella Ghosh" userId="19875c50-98e1-4daf-bf7c-07ab7174c18f" providerId="ADAL" clId="{4AF5189B-CF3C-43DB-98C3-8D30FDA7C2E2}" dt="2021-05-10T12:23:45.272" v="3243" actId="700"/>
          <ac:spMkLst>
            <pc:docMk/>
            <pc:sldMk cId="1918091064" sldId="393"/>
            <ac:spMk id="2" creationId="{56A4587E-860F-40B5-BB70-161B7B74B4E7}"/>
          </ac:spMkLst>
        </pc:spChg>
        <pc:spChg chg="del mod ord">
          <ac:chgData name="Ella Ghosh" userId="19875c50-98e1-4daf-bf7c-07ab7174c18f" providerId="ADAL" clId="{4AF5189B-CF3C-43DB-98C3-8D30FDA7C2E2}" dt="2021-05-10T12:23:45.272" v="3243" actId="700"/>
          <ac:spMkLst>
            <pc:docMk/>
            <pc:sldMk cId="1918091064" sldId="393"/>
            <ac:spMk id="3" creationId="{0D4DD464-61BE-4D8C-9AB5-F46C8959E7FC}"/>
          </ac:spMkLst>
        </pc:spChg>
        <pc:spChg chg="add mod ord">
          <ac:chgData name="Ella Ghosh" userId="19875c50-98e1-4daf-bf7c-07ab7174c18f" providerId="ADAL" clId="{4AF5189B-CF3C-43DB-98C3-8D30FDA7C2E2}" dt="2021-05-10T12:29:03.022" v="3363" actId="1076"/>
          <ac:spMkLst>
            <pc:docMk/>
            <pc:sldMk cId="1918091064" sldId="393"/>
            <ac:spMk id="4" creationId="{0244A5AA-9AE2-48E7-A764-53FF84A4A99D}"/>
          </ac:spMkLst>
        </pc:spChg>
        <pc:spChg chg="add del mod ord">
          <ac:chgData name="Ella Ghosh" userId="19875c50-98e1-4daf-bf7c-07ab7174c18f" providerId="ADAL" clId="{4AF5189B-CF3C-43DB-98C3-8D30FDA7C2E2}" dt="2021-05-10T12:27:54.798" v="3353" actId="700"/>
          <ac:spMkLst>
            <pc:docMk/>
            <pc:sldMk cId="1918091064" sldId="393"/>
            <ac:spMk id="5" creationId="{5655F8A7-3857-4E6F-96EA-128D61065883}"/>
          </ac:spMkLst>
        </pc:spChg>
        <pc:spChg chg="add del mod ord">
          <ac:chgData name="Ella Ghosh" userId="19875c50-98e1-4daf-bf7c-07ab7174c18f" providerId="ADAL" clId="{4AF5189B-CF3C-43DB-98C3-8D30FDA7C2E2}" dt="2021-05-10T12:25:00.556" v="3350" actId="700"/>
          <ac:spMkLst>
            <pc:docMk/>
            <pc:sldMk cId="1918091064" sldId="393"/>
            <ac:spMk id="8" creationId="{28B34623-4EA6-453A-BF03-25B0EFF4402C}"/>
          </ac:spMkLst>
        </pc:spChg>
        <pc:spChg chg="add del mod ord">
          <ac:chgData name="Ella Ghosh" userId="19875c50-98e1-4daf-bf7c-07ab7174c18f" providerId="ADAL" clId="{4AF5189B-CF3C-43DB-98C3-8D30FDA7C2E2}" dt="2021-05-10T12:25:00.556" v="3350" actId="700"/>
          <ac:spMkLst>
            <pc:docMk/>
            <pc:sldMk cId="1918091064" sldId="393"/>
            <ac:spMk id="9" creationId="{68A21571-C55F-406D-801A-E4222E9F9675}"/>
          </ac:spMkLst>
        </pc:spChg>
        <pc:spChg chg="add del mod ord">
          <ac:chgData name="Ella Ghosh" userId="19875c50-98e1-4daf-bf7c-07ab7174c18f" providerId="ADAL" clId="{4AF5189B-CF3C-43DB-98C3-8D30FDA7C2E2}" dt="2021-05-10T12:28:12.831" v="3354" actId="700"/>
          <ac:spMkLst>
            <pc:docMk/>
            <pc:sldMk cId="1918091064" sldId="393"/>
            <ac:spMk id="12" creationId="{B9DCA819-C4E1-4BE7-9EA1-350D60B4D538}"/>
          </ac:spMkLst>
        </pc:spChg>
        <pc:spChg chg="add mod ord">
          <ac:chgData name="Ella Ghosh" userId="19875c50-98e1-4daf-bf7c-07ab7174c18f" providerId="ADAL" clId="{4AF5189B-CF3C-43DB-98C3-8D30FDA7C2E2}" dt="2021-05-10T12:28:12.831" v="3354" actId="700"/>
          <ac:spMkLst>
            <pc:docMk/>
            <pc:sldMk cId="1918091064" sldId="393"/>
            <ac:spMk id="13" creationId="{582674D8-DB4F-479A-8E26-ABB7A5E02528}"/>
          </ac:spMkLst>
        </pc:spChg>
        <pc:picChg chg="add mod">
          <ac:chgData name="Ella Ghosh" userId="19875c50-98e1-4daf-bf7c-07ab7174c18f" providerId="ADAL" clId="{4AF5189B-CF3C-43DB-98C3-8D30FDA7C2E2}" dt="2021-05-10T12:23:59.389" v="3244"/>
          <ac:picMkLst>
            <pc:docMk/>
            <pc:sldMk cId="1918091064" sldId="393"/>
            <ac:picMk id="6" creationId="{7804B3ED-F33D-4F07-B105-CCB7D23FA02C}"/>
          </ac:picMkLst>
        </pc:picChg>
        <pc:picChg chg="add mod">
          <ac:chgData name="Ella Ghosh" userId="19875c50-98e1-4daf-bf7c-07ab7174c18f" providerId="ADAL" clId="{4AF5189B-CF3C-43DB-98C3-8D30FDA7C2E2}" dt="2021-05-10T12:24:11.057" v="3245"/>
          <ac:picMkLst>
            <pc:docMk/>
            <pc:sldMk cId="1918091064" sldId="393"/>
            <ac:picMk id="7" creationId="{838E3F80-0111-4619-8553-2B077EA57229}"/>
          </ac:picMkLst>
        </pc:picChg>
        <pc:picChg chg="add mod">
          <ac:chgData name="Ella Ghosh" userId="19875c50-98e1-4daf-bf7c-07ab7174c18f" providerId="ADAL" clId="{4AF5189B-CF3C-43DB-98C3-8D30FDA7C2E2}" dt="2021-05-10T13:06:32.346" v="3871" actId="1076"/>
          <ac:picMkLst>
            <pc:docMk/>
            <pc:sldMk cId="1918091064" sldId="393"/>
            <ac:picMk id="11" creationId="{CBFE76A4-B278-400F-94A4-1BE0D93F78E6}"/>
          </ac:picMkLst>
        </pc:picChg>
      </pc:sldChg>
      <pc:sldChg chg="addSp delSp modSp add mod ord">
        <pc:chgData name="Ella Ghosh" userId="19875c50-98e1-4daf-bf7c-07ab7174c18f" providerId="ADAL" clId="{4AF5189B-CF3C-43DB-98C3-8D30FDA7C2E2}" dt="2021-05-10T13:41:57.497" v="4003" actId="20577"/>
        <pc:sldMkLst>
          <pc:docMk/>
          <pc:sldMk cId="57020069" sldId="394"/>
        </pc:sldMkLst>
        <pc:spChg chg="add del mod">
          <ac:chgData name="Ella Ghosh" userId="19875c50-98e1-4daf-bf7c-07ab7174c18f" providerId="ADAL" clId="{4AF5189B-CF3C-43DB-98C3-8D30FDA7C2E2}" dt="2021-05-10T12:31:21.401" v="3374" actId="12084"/>
          <ac:spMkLst>
            <pc:docMk/>
            <pc:sldMk cId="57020069" sldId="394"/>
            <ac:spMk id="2" creationId="{FE26B632-0B73-4FB2-BE11-06C69C4791ED}"/>
          </ac:spMkLst>
        </pc:spChg>
        <pc:spChg chg="add del mod">
          <ac:chgData name="Ella Ghosh" userId="19875c50-98e1-4daf-bf7c-07ab7174c18f" providerId="ADAL" clId="{4AF5189B-CF3C-43DB-98C3-8D30FDA7C2E2}" dt="2021-05-10T12:32:48.798" v="3384" actId="12084"/>
          <ac:spMkLst>
            <pc:docMk/>
            <pc:sldMk cId="57020069" sldId="394"/>
            <ac:spMk id="3" creationId="{31E0010E-7189-4B26-862C-0B4B1F955A68}"/>
          </ac:spMkLst>
        </pc:spChg>
        <pc:spChg chg="add del mod">
          <ac:chgData name="Ella Ghosh" userId="19875c50-98e1-4daf-bf7c-07ab7174c18f" providerId="ADAL" clId="{4AF5189B-CF3C-43DB-98C3-8D30FDA7C2E2}" dt="2021-05-10T12:32:05.049" v="3379" actId="478"/>
          <ac:spMkLst>
            <pc:docMk/>
            <pc:sldMk cId="57020069" sldId="394"/>
            <ac:spMk id="8" creationId="{41E3229F-C7F1-4E6B-88C4-D3AE366BB4DE}"/>
          </ac:spMkLst>
        </pc:spChg>
        <pc:spChg chg="add del mod">
          <ac:chgData name="Ella Ghosh" userId="19875c50-98e1-4daf-bf7c-07ab7174c18f" providerId="ADAL" clId="{4AF5189B-CF3C-43DB-98C3-8D30FDA7C2E2}" dt="2021-05-10T13:38:10.287" v="3987" actId="478"/>
          <ac:spMkLst>
            <pc:docMk/>
            <pc:sldMk cId="57020069" sldId="394"/>
            <ac:spMk id="13" creationId="{35DB3E94-67E1-46D4-95F8-3DF5F67FEBF8}"/>
          </ac:spMkLst>
        </pc:spChg>
        <pc:graphicFrameChg chg="add del mod">
          <ac:chgData name="Ella Ghosh" userId="19875c50-98e1-4daf-bf7c-07ab7174c18f" providerId="ADAL" clId="{4AF5189B-CF3C-43DB-98C3-8D30FDA7C2E2}" dt="2021-05-10T12:31:23.151" v="3375" actId="12084"/>
          <ac:graphicFrameMkLst>
            <pc:docMk/>
            <pc:sldMk cId="57020069" sldId="394"/>
            <ac:graphicFrameMk id="4" creationId="{5AD4CF0E-D27F-434A-BAE8-765EFE8116BD}"/>
          </ac:graphicFrameMkLst>
        </pc:graphicFrameChg>
        <pc:graphicFrameChg chg="add del mod">
          <ac:chgData name="Ella Ghosh" userId="19875c50-98e1-4daf-bf7c-07ab7174c18f" providerId="ADAL" clId="{4AF5189B-CF3C-43DB-98C3-8D30FDA7C2E2}" dt="2021-05-10T12:31:21.401" v="3374" actId="12084"/>
          <ac:graphicFrameMkLst>
            <pc:docMk/>
            <pc:sldMk cId="57020069" sldId="394"/>
            <ac:graphicFrameMk id="5" creationId="{5E82E604-31DE-425F-A601-203B078A634A}"/>
          </ac:graphicFrameMkLst>
        </pc:graphicFrameChg>
        <pc:graphicFrameChg chg="add del mod">
          <ac:chgData name="Ella Ghosh" userId="19875c50-98e1-4daf-bf7c-07ab7174c18f" providerId="ADAL" clId="{4AF5189B-CF3C-43DB-98C3-8D30FDA7C2E2}" dt="2021-05-10T12:32:07.690" v="3381" actId="12084"/>
          <ac:graphicFrameMkLst>
            <pc:docMk/>
            <pc:sldMk cId="57020069" sldId="394"/>
            <ac:graphicFrameMk id="6" creationId="{351EC049-9B7E-4104-8603-F3F148637837}"/>
          </ac:graphicFrameMkLst>
        </pc:graphicFrameChg>
        <pc:graphicFrameChg chg="add del mod">
          <ac:chgData name="Ella Ghosh" userId="19875c50-98e1-4daf-bf7c-07ab7174c18f" providerId="ADAL" clId="{4AF5189B-CF3C-43DB-98C3-8D30FDA7C2E2}" dt="2021-05-10T12:32:30.698" v="3383" actId="12084"/>
          <ac:graphicFrameMkLst>
            <pc:docMk/>
            <pc:sldMk cId="57020069" sldId="394"/>
            <ac:graphicFrameMk id="9" creationId="{01CB8D73-234D-4207-95DF-DC65C12B6ABC}"/>
          </ac:graphicFrameMkLst>
        </pc:graphicFrameChg>
        <pc:graphicFrameChg chg="add del mod">
          <ac:chgData name="Ella Ghosh" userId="19875c50-98e1-4daf-bf7c-07ab7174c18f" providerId="ADAL" clId="{4AF5189B-CF3C-43DB-98C3-8D30FDA7C2E2}" dt="2021-05-10T13:41:57.497" v="4003" actId="20577"/>
          <ac:graphicFrameMkLst>
            <pc:docMk/>
            <pc:sldMk cId="57020069" sldId="394"/>
            <ac:graphicFrameMk id="10" creationId="{237C74AB-C446-4AF6-B89F-FB22BD9AAD6D}"/>
          </ac:graphicFrameMkLst>
        </pc:graphicFrameChg>
        <pc:picChg chg="add mod">
          <ac:chgData name="Ella Ghosh" userId="19875c50-98e1-4daf-bf7c-07ab7174c18f" providerId="ADAL" clId="{4AF5189B-CF3C-43DB-98C3-8D30FDA7C2E2}" dt="2021-05-10T12:34:23.843" v="3389" actId="14100"/>
          <ac:picMkLst>
            <pc:docMk/>
            <pc:sldMk cId="57020069" sldId="394"/>
            <ac:picMk id="11" creationId="{E6357BB9-62DD-4F32-B5E6-41E12639504E}"/>
          </ac:picMkLst>
        </pc:picChg>
      </pc:sldChg>
      <pc:sldChg chg="addSp delSp modSp new mod ord setBg">
        <pc:chgData name="Ella Ghosh" userId="19875c50-98e1-4daf-bf7c-07ab7174c18f" providerId="ADAL" clId="{4AF5189B-CF3C-43DB-98C3-8D30FDA7C2E2}" dt="2021-05-10T13:34:02.557" v="3906" actId="20577"/>
        <pc:sldMkLst>
          <pc:docMk/>
          <pc:sldMk cId="3047852509" sldId="395"/>
        </pc:sldMkLst>
        <pc:spChg chg="add del">
          <ac:chgData name="Ella Ghosh" userId="19875c50-98e1-4daf-bf7c-07ab7174c18f" providerId="ADAL" clId="{4AF5189B-CF3C-43DB-98C3-8D30FDA7C2E2}" dt="2021-05-10T13:23:45.381" v="3895" actId="26606"/>
          <ac:spMkLst>
            <pc:docMk/>
            <pc:sldMk cId="3047852509" sldId="395"/>
            <ac:spMk id="2" creationId="{59367008-9F69-4785-86D6-4F5C58A03303}"/>
          </ac:spMkLst>
        </pc:spChg>
        <pc:spChg chg="del">
          <ac:chgData name="Ella Ghosh" userId="19875c50-98e1-4daf-bf7c-07ab7174c18f" providerId="ADAL" clId="{4AF5189B-CF3C-43DB-98C3-8D30FDA7C2E2}" dt="2021-05-10T12:50:04.819" v="3496" actId="22"/>
          <ac:spMkLst>
            <pc:docMk/>
            <pc:sldMk cId="3047852509" sldId="395"/>
            <ac:spMk id="3" creationId="{9D3373E8-F65A-433F-AEFD-089EA93B01CA}"/>
          </ac:spMkLst>
        </pc:spChg>
        <pc:spChg chg="add del mod">
          <ac:chgData name="Ella Ghosh" userId="19875c50-98e1-4daf-bf7c-07ab7174c18f" providerId="ADAL" clId="{4AF5189B-CF3C-43DB-98C3-8D30FDA7C2E2}" dt="2021-05-10T13:23:45.381" v="3895" actId="26606"/>
          <ac:spMkLst>
            <pc:docMk/>
            <pc:sldMk cId="3047852509" sldId="395"/>
            <ac:spMk id="10" creationId="{4B4786E9-F758-4CBC-B8E7-9F2D1FD8A8EA}"/>
          </ac:spMkLst>
        </pc:spChg>
        <pc:spChg chg="add del">
          <ac:chgData name="Ella Ghosh" userId="19875c50-98e1-4daf-bf7c-07ab7174c18f" providerId="ADAL" clId="{4AF5189B-CF3C-43DB-98C3-8D30FDA7C2E2}" dt="2021-05-10T13:23:40.407" v="3892" actId="26606"/>
          <ac:spMkLst>
            <pc:docMk/>
            <pc:sldMk cId="3047852509" sldId="395"/>
            <ac:spMk id="12" creationId="{59367008-9F69-4785-86D6-4F5C58A03303}"/>
          </ac:spMkLst>
        </pc:spChg>
        <pc:spChg chg="add del">
          <ac:chgData name="Ella Ghosh" userId="19875c50-98e1-4daf-bf7c-07ab7174c18f" providerId="ADAL" clId="{4AF5189B-CF3C-43DB-98C3-8D30FDA7C2E2}" dt="2021-05-10T13:23:40.407" v="3892" actId="26606"/>
          <ac:spMkLst>
            <pc:docMk/>
            <pc:sldMk cId="3047852509" sldId="395"/>
            <ac:spMk id="16" creationId="{BACC6370-2D7E-4714-9D71-7542949D7D5D}"/>
          </ac:spMkLst>
        </pc:spChg>
        <pc:spChg chg="add del">
          <ac:chgData name="Ella Ghosh" userId="19875c50-98e1-4daf-bf7c-07ab7174c18f" providerId="ADAL" clId="{4AF5189B-CF3C-43DB-98C3-8D30FDA7C2E2}" dt="2021-05-10T13:23:40.407" v="3892" actId="26606"/>
          <ac:spMkLst>
            <pc:docMk/>
            <pc:sldMk cId="3047852509" sldId="395"/>
            <ac:spMk id="18" creationId="{F68B3F68-107C-434F-AA38-110D5EA91B85}"/>
          </ac:spMkLst>
        </pc:spChg>
        <pc:spChg chg="add del">
          <ac:chgData name="Ella Ghosh" userId="19875c50-98e1-4daf-bf7c-07ab7174c18f" providerId="ADAL" clId="{4AF5189B-CF3C-43DB-98C3-8D30FDA7C2E2}" dt="2021-05-10T13:23:40.407" v="3892" actId="26606"/>
          <ac:spMkLst>
            <pc:docMk/>
            <pc:sldMk cId="3047852509" sldId="395"/>
            <ac:spMk id="20" creationId="{AAD0DBB9-1A4B-4391-81D4-CB19F9AB918A}"/>
          </ac:spMkLst>
        </pc:spChg>
        <pc:spChg chg="add del">
          <ac:chgData name="Ella Ghosh" userId="19875c50-98e1-4daf-bf7c-07ab7174c18f" providerId="ADAL" clId="{4AF5189B-CF3C-43DB-98C3-8D30FDA7C2E2}" dt="2021-05-10T13:23:40.407" v="3892" actId="26606"/>
          <ac:spMkLst>
            <pc:docMk/>
            <pc:sldMk cId="3047852509" sldId="395"/>
            <ac:spMk id="22" creationId="{063BBA22-50EA-4C4D-BE05-F1CE4E63AA56}"/>
          </ac:spMkLst>
        </pc:spChg>
        <pc:spChg chg="add del">
          <ac:chgData name="Ella Ghosh" userId="19875c50-98e1-4daf-bf7c-07ab7174c18f" providerId="ADAL" clId="{4AF5189B-CF3C-43DB-98C3-8D30FDA7C2E2}" dt="2021-05-10T13:23:45.379" v="3894" actId="26606"/>
          <ac:spMkLst>
            <pc:docMk/>
            <pc:sldMk cId="3047852509" sldId="395"/>
            <ac:spMk id="24" creationId="{ADF2AA3E-C714-4E8D-9F46-9E6FFF7FBA36}"/>
          </ac:spMkLst>
        </pc:spChg>
        <pc:spChg chg="add del">
          <ac:chgData name="Ella Ghosh" userId="19875c50-98e1-4daf-bf7c-07ab7174c18f" providerId="ADAL" clId="{4AF5189B-CF3C-43DB-98C3-8D30FDA7C2E2}" dt="2021-05-10T13:23:45.379" v="3894" actId="26606"/>
          <ac:spMkLst>
            <pc:docMk/>
            <pc:sldMk cId="3047852509" sldId="395"/>
            <ac:spMk id="25" creationId="{59367008-9F69-4785-86D6-4F5C58A03303}"/>
          </ac:spMkLst>
        </pc:spChg>
        <pc:graphicFrameChg chg="add del mod modGraphic">
          <ac:chgData name="Ella Ghosh" userId="19875c50-98e1-4daf-bf7c-07ab7174c18f" providerId="ADAL" clId="{4AF5189B-CF3C-43DB-98C3-8D30FDA7C2E2}" dt="2021-05-10T13:23:45.381" v="3895" actId="26606"/>
          <ac:graphicFrameMkLst>
            <pc:docMk/>
            <pc:sldMk cId="3047852509" sldId="395"/>
            <ac:graphicFrameMk id="8" creationId="{33E621D7-AF88-4549-A436-9CBF9052F480}"/>
          </ac:graphicFrameMkLst>
        </pc:graphicFrameChg>
        <pc:graphicFrameChg chg="add del">
          <ac:chgData name="Ella Ghosh" userId="19875c50-98e1-4daf-bf7c-07ab7174c18f" providerId="ADAL" clId="{4AF5189B-CF3C-43DB-98C3-8D30FDA7C2E2}" dt="2021-05-10T13:23:40.407" v="3892" actId="26606"/>
          <ac:graphicFrameMkLst>
            <pc:docMk/>
            <pc:sldMk cId="3047852509" sldId="395"/>
            <ac:graphicFrameMk id="13" creationId="{33E621D7-AF88-4549-A436-9CBF9052F480}"/>
          </ac:graphicFrameMkLst>
        </pc:graphicFrameChg>
        <pc:graphicFrameChg chg="add del">
          <ac:chgData name="Ella Ghosh" userId="19875c50-98e1-4daf-bf7c-07ab7174c18f" providerId="ADAL" clId="{4AF5189B-CF3C-43DB-98C3-8D30FDA7C2E2}" dt="2021-05-10T13:23:45.379" v="3894" actId="26606"/>
          <ac:graphicFrameMkLst>
            <pc:docMk/>
            <pc:sldMk cId="3047852509" sldId="395"/>
            <ac:graphicFrameMk id="26" creationId="{33E621D7-AF88-4549-A436-9CBF9052F480}"/>
          </ac:graphicFrameMkLst>
        </pc:graphicFrameChg>
        <pc:graphicFrameChg chg="add modGraphic">
          <ac:chgData name="Ella Ghosh" userId="19875c50-98e1-4daf-bf7c-07ab7174c18f" providerId="ADAL" clId="{4AF5189B-CF3C-43DB-98C3-8D30FDA7C2E2}" dt="2021-05-10T13:34:02.557" v="3906" actId="20577"/>
          <ac:graphicFrameMkLst>
            <pc:docMk/>
            <pc:sldMk cId="3047852509" sldId="395"/>
            <ac:graphicFrameMk id="28" creationId="{33E621D7-AF88-4549-A436-9CBF9052F480}"/>
          </ac:graphicFrameMkLst>
        </pc:graphicFrameChg>
        <pc:picChg chg="add del mod ord">
          <ac:chgData name="Ella Ghosh" userId="19875c50-98e1-4daf-bf7c-07ab7174c18f" providerId="ADAL" clId="{4AF5189B-CF3C-43DB-98C3-8D30FDA7C2E2}" dt="2021-05-10T12:54:48.559" v="3764" actId="478"/>
          <ac:picMkLst>
            <pc:docMk/>
            <pc:sldMk cId="3047852509" sldId="395"/>
            <ac:picMk id="5" creationId="{FBB5C3A5-5405-494F-9338-55E4AB25D169}"/>
          </ac:picMkLst>
        </pc:picChg>
      </pc:sldChg>
      <pc:sldChg chg="addSp delSp modSp new mod">
        <pc:chgData name="Ella Ghosh" userId="19875c50-98e1-4daf-bf7c-07ab7174c18f" providerId="ADAL" clId="{4AF5189B-CF3C-43DB-98C3-8D30FDA7C2E2}" dt="2021-05-10T13:52:47.956" v="4197" actId="1076"/>
        <pc:sldMkLst>
          <pc:docMk/>
          <pc:sldMk cId="3879334259" sldId="396"/>
        </pc:sldMkLst>
        <pc:spChg chg="mod">
          <ac:chgData name="Ella Ghosh" userId="19875c50-98e1-4daf-bf7c-07ab7174c18f" providerId="ADAL" clId="{4AF5189B-CF3C-43DB-98C3-8D30FDA7C2E2}" dt="2021-05-10T13:01:38.722" v="3870" actId="20577"/>
          <ac:spMkLst>
            <pc:docMk/>
            <pc:sldMk cId="3879334259" sldId="396"/>
            <ac:spMk id="2" creationId="{6E2BCBB5-CA9F-4BD0-893B-CA8E27005495}"/>
          </ac:spMkLst>
        </pc:spChg>
        <pc:spChg chg="del">
          <ac:chgData name="Ella Ghosh" userId="19875c50-98e1-4daf-bf7c-07ab7174c18f" providerId="ADAL" clId="{4AF5189B-CF3C-43DB-98C3-8D30FDA7C2E2}" dt="2021-05-10T12:55:34.774" v="3768" actId="1957"/>
          <ac:spMkLst>
            <pc:docMk/>
            <pc:sldMk cId="3879334259" sldId="396"/>
            <ac:spMk id="3" creationId="{A6B49E13-8AAE-4D81-8E8C-BE0158214B93}"/>
          </ac:spMkLst>
        </pc:spChg>
        <pc:graphicFrameChg chg="add mod">
          <ac:chgData name="Ella Ghosh" userId="19875c50-98e1-4daf-bf7c-07ab7174c18f" providerId="ADAL" clId="{4AF5189B-CF3C-43DB-98C3-8D30FDA7C2E2}" dt="2021-05-10T13:00:54.284" v="3858" actId="1957"/>
          <ac:graphicFrameMkLst>
            <pc:docMk/>
            <pc:sldMk cId="3879334259" sldId="396"/>
            <ac:graphicFrameMk id="6" creationId="{EEDFBF1C-209C-42CB-B421-EF3BAF721483}"/>
          </ac:graphicFrameMkLst>
        </pc:graphicFrameChg>
        <pc:picChg chg="add mod">
          <ac:chgData name="Ella Ghosh" userId="19875c50-98e1-4daf-bf7c-07ab7174c18f" providerId="ADAL" clId="{4AF5189B-CF3C-43DB-98C3-8D30FDA7C2E2}" dt="2021-05-10T13:52:47.956" v="4197" actId="1076"/>
          <ac:picMkLst>
            <pc:docMk/>
            <pc:sldMk cId="3879334259" sldId="396"/>
            <ac:picMk id="7" creationId="{C56D5C0D-92AB-4417-A3B7-CA5360D6B4C8}"/>
          </ac:picMkLst>
        </pc:picChg>
      </pc:sldChg>
      <pc:sldChg chg="delSp modSp add mod setBg delDesignElem">
        <pc:chgData name="Ella Ghosh" userId="19875c50-98e1-4daf-bf7c-07ab7174c18f" providerId="ADAL" clId="{4AF5189B-CF3C-43DB-98C3-8D30FDA7C2E2}" dt="2021-05-10T13:57:15.930" v="4402" actId="20577"/>
        <pc:sldMkLst>
          <pc:docMk/>
          <pc:sldMk cId="525780226" sldId="397"/>
        </pc:sldMkLst>
        <pc:spChg chg="mod">
          <ac:chgData name="Ella Ghosh" userId="19875c50-98e1-4daf-bf7c-07ab7174c18f" providerId="ADAL" clId="{4AF5189B-CF3C-43DB-98C3-8D30FDA7C2E2}" dt="2021-05-10T13:57:15.930" v="4402" actId="20577"/>
          <ac:spMkLst>
            <pc:docMk/>
            <pc:sldMk cId="525780226" sldId="397"/>
            <ac:spMk id="6" creationId="{38F72E43-3DE9-4535-AEB0-3B4C5F2876D9}"/>
          </ac:spMkLst>
        </pc:spChg>
        <pc:spChg chg="del">
          <ac:chgData name="Ella Ghosh" userId="19875c50-98e1-4daf-bf7c-07ab7174c18f" providerId="ADAL" clId="{4AF5189B-CF3C-43DB-98C3-8D30FDA7C2E2}" dt="2021-05-10T13:56:32.287" v="4367"/>
          <ac:spMkLst>
            <pc:docMk/>
            <pc:sldMk cId="525780226" sldId="397"/>
            <ac:spMk id="10" creationId="{46C2E80F-49A6-4372-B103-219D417A55ED}"/>
          </ac:spMkLst>
        </pc:spChg>
      </pc:sldChg>
      <pc:sldChg chg="new del">
        <pc:chgData name="Ella Ghosh" userId="19875c50-98e1-4daf-bf7c-07ab7174c18f" providerId="ADAL" clId="{4AF5189B-CF3C-43DB-98C3-8D30FDA7C2E2}" dt="2021-05-10T13:38:27.203" v="3990" actId="47"/>
        <pc:sldMkLst>
          <pc:docMk/>
          <pc:sldMk cId="2773598790" sldId="397"/>
        </pc:sldMkLst>
      </pc:sldChg>
      <pc:sldMasterChg chg="replId delSldLayout modSldLayout">
        <pc:chgData name="Ella Ghosh" userId="19875c50-98e1-4daf-bf7c-07ab7174c18f" providerId="ADAL" clId="{4AF5189B-CF3C-43DB-98C3-8D30FDA7C2E2}" dt="2021-05-10T11:37:43.351" v="3047" actId="47"/>
        <pc:sldMasterMkLst>
          <pc:docMk/>
          <pc:sldMasterMk cId="1619434025" sldId="2147483665"/>
        </pc:sldMasterMkLst>
        <pc:sldLayoutChg chg="del">
          <pc:chgData name="Ella Ghosh" userId="19875c50-98e1-4daf-bf7c-07ab7174c18f" providerId="ADAL" clId="{4AF5189B-CF3C-43DB-98C3-8D30FDA7C2E2}" dt="2021-05-10T11:37:43.351" v="3047" actId="47"/>
          <pc:sldLayoutMkLst>
            <pc:docMk/>
            <pc:sldMasterMk cId="1619434025" sldId="2147483665"/>
            <pc:sldLayoutMk cId="1741850741" sldId="2147483660"/>
          </pc:sldLayoutMkLst>
        </pc:sldLayoutChg>
        <pc:sldLayoutChg chg="replId">
          <pc:chgData name="Ella Ghosh" userId="19875c50-98e1-4daf-bf7c-07ab7174c18f" providerId="ADAL" clId="{4AF5189B-CF3C-43DB-98C3-8D30FDA7C2E2}" dt="2021-05-10T11:13:36.936" v="2606" actId="27028"/>
          <pc:sldLayoutMkLst>
            <pc:docMk/>
            <pc:sldMasterMk cId="1619434025" sldId="2147483665"/>
            <pc:sldLayoutMk cId="4242484519" sldId="2147483662"/>
          </pc:sldLayoutMkLst>
        </pc:sldLayoutChg>
      </pc:sldMasterChg>
      <pc:sldMasterChg chg="add addSldLayout modSldLayout">
        <pc:chgData name="Ella Ghosh" userId="19875c50-98e1-4daf-bf7c-07ab7174c18f" providerId="ADAL" clId="{4AF5189B-CF3C-43DB-98C3-8D30FDA7C2E2}" dt="2021-05-10T11:33:13.964" v="3010" actId="11236"/>
        <pc:sldMasterMkLst>
          <pc:docMk/>
          <pc:sldMasterMk cId="961949326" sldId="2147483675"/>
        </pc:sldMasterMkLst>
        <pc:sldLayoutChg chg="new mod replId">
          <pc:chgData name="Ella Ghosh" userId="19875c50-98e1-4daf-bf7c-07ab7174c18f" providerId="ADAL" clId="{4AF5189B-CF3C-43DB-98C3-8D30FDA7C2E2}" dt="2021-05-10T11:33:13.964" v="3010" actId="11236"/>
          <pc:sldLayoutMkLst>
            <pc:docMk/>
            <pc:sldMasterMk cId="961949326" sldId="2147483675"/>
            <pc:sldLayoutMk cId="3374274050" sldId="2147483663"/>
          </pc:sldLayoutMkLst>
        </pc:sldLayoutChg>
        <pc:sldLayoutChg chg="addSp modSp add mod">
          <pc:chgData name="Ella Ghosh" userId="19875c50-98e1-4daf-bf7c-07ab7174c18f" providerId="ADAL" clId="{4AF5189B-CF3C-43DB-98C3-8D30FDA7C2E2}" dt="2021-05-10T11:33:04.805" v="3009" actId="1076"/>
          <pc:sldLayoutMkLst>
            <pc:docMk/>
            <pc:sldMasterMk cId="961949326" sldId="2147483675"/>
            <pc:sldLayoutMk cId="3973452214" sldId="2147483666"/>
          </pc:sldLayoutMkLst>
          <pc:picChg chg="add mod">
            <ac:chgData name="Ella Ghosh" userId="19875c50-98e1-4daf-bf7c-07ab7174c18f" providerId="ADAL" clId="{4AF5189B-CF3C-43DB-98C3-8D30FDA7C2E2}" dt="2021-05-10T11:32:26.512" v="3007" actId="1076"/>
            <ac:picMkLst>
              <pc:docMk/>
              <pc:sldMasterMk cId="961949326" sldId="2147483675"/>
              <pc:sldLayoutMk cId="3973452214" sldId="2147483666"/>
              <ac:picMk id="7" creationId="{0CD69FCE-1354-45CD-B010-809CE052D8C2}"/>
            </ac:picMkLst>
          </pc:picChg>
          <pc:picChg chg="add mod">
            <ac:chgData name="Ella Ghosh" userId="19875c50-98e1-4daf-bf7c-07ab7174c18f" providerId="ADAL" clId="{4AF5189B-CF3C-43DB-98C3-8D30FDA7C2E2}" dt="2021-05-10T11:33:04.805" v="3009" actId="1076"/>
            <ac:picMkLst>
              <pc:docMk/>
              <pc:sldMasterMk cId="961949326" sldId="2147483675"/>
              <pc:sldLayoutMk cId="3973452214" sldId="2147483666"/>
              <ac:picMk id="8" creationId="{D3FDA1CF-4D7F-447E-ADE6-085BA11A485E}"/>
            </ac:picMkLst>
          </pc:picChg>
        </pc:sldLayoutChg>
      </pc:sldMasterChg>
    </pc:docChg>
  </pc:docChgLst>
  <pc:docChgLst>
    <pc:chgData name="Ella Ghosh" userId="S::ella.ghosh@uhr.no::19875c50-98e1-4daf-bf7c-07ab7174c18f" providerId="AD" clId="Web-{6B7B6770-36F3-6838-DB63-78789994CD51}"/>
    <pc:docChg chg="addSld delSld modSld sldOrd addMainMaster modMainMaster">
      <pc:chgData name="Ella Ghosh" userId="S::ella.ghosh@uhr.no::19875c50-98e1-4daf-bf7c-07ab7174c18f" providerId="AD" clId="Web-{6B7B6770-36F3-6838-DB63-78789994CD51}" dt="2021-09-27T15:33:00.410" v="38"/>
      <pc:docMkLst>
        <pc:docMk/>
      </pc:docMkLst>
      <pc:sldChg chg="ord">
        <pc:chgData name="Ella Ghosh" userId="S::ella.ghosh@uhr.no::19875c50-98e1-4daf-bf7c-07ab7174c18f" providerId="AD" clId="Web-{6B7B6770-36F3-6838-DB63-78789994CD51}" dt="2021-09-27T15:28:40.731" v="21"/>
        <pc:sldMkLst>
          <pc:docMk/>
          <pc:sldMk cId="3196348417" sldId="257"/>
        </pc:sldMkLst>
      </pc:sldChg>
      <pc:sldChg chg="ord">
        <pc:chgData name="Ella Ghosh" userId="S::ella.ghosh@uhr.no::19875c50-98e1-4daf-bf7c-07ab7174c18f" providerId="AD" clId="Web-{6B7B6770-36F3-6838-DB63-78789994CD51}" dt="2021-09-27T15:28:13.965" v="19"/>
        <pc:sldMkLst>
          <pc:docMk/>
          <pc:sldMk cId="1918091064" sldId="393"/>
        </pc:sldMkLst>
      </pc:sldChg>
      <pc:sldChg chg="del">
        <pc:chgData name="Ella Ghosh" userId="S::ella.ghosh@uhr.no::19875c50-98e1-4daf-bf7c-07ab7174c18f" providerId="AD" clId="Web-{6B7B6770-36F3-6838-DB63-78789994CD51}" dt="2021-09-27T15:28:07.637" v="18"/>
        <pc:sldMkLst>
          <pc:docMk/>
          <pc:sldMk cId="2552430566" sldId="399"/>
        </pc:sldMkLst>
      </pc:sldChg>
      <pc:sldChg chg="del">
        <pc:chgData name="Ella Ghosh" userId="S::ella.ghosh@uhr.no::19875c50-98e1-4daf-bf7c-07ab7174c18f" providerId="AD" clId="Web-{6B7B6770-36F3-6838-DB63-78789994CD51}" dt="2021-09-27T15:33:00.410" v="38"/>
        <pc:sldMkLst>
          <pc:docMk/>
          <pc:sldMk cId="3648475439" sldId="404"/>
        </pc:sldMkLst>
      </pc:sldChg>
      <pc:sldChg chg="add ord">
        <pc:chgData name="Ella Ghosh" userId="S::ella.ghosh@uhr.no::19875c50-98e1-4daf-bf7c-07ab7174c18f" providerId="AD" clId="Web-{6B7B6770-36F3-6838-DB63-78789994CD51}" dt="2021-09-27T15:28:51.247" v="23"/>
        <pc:sldMkLst>
          <pc:docMk/>
          <pc:sldMk cId="933098386" sldId="406"/>
        </pc:sldMkLst>
      </pc:sldChg>
      <pc:sldChg chg="add del">
        <pc:chgData name="Ella Ghosh" userId="S::ella.ghosh@uhr.no::19875c50-98e1-4daf-bf7c-07ab7174c18f" providerId="AD" clId="Web-{6B7B6770-36F3-6838-DB63-78789994CD51}" dt="2021-09-27T15:26:36.822" v="1"/>
        <pc:sldMkLst>
          <pc:docMk/>
          <pc:sldMk cId="3488995835" sldId="406"/>
        </pc:sldMkLst>
      </pc:sldChg>
      <pc:sldChg chg="modSp add ord">
        <pc:chgData name="Ella Ghosh" userId="S::ella.ghosh@uhr.no::19875c50-98e1-4daf-bf7c-07ab7174c18f" providerId="AD" clId="Web-{6B7B6770-36F3-6838-DB63-78789994CD51}" dt="2021-09-27T15:32:00.846" v="28"/>
        <pc:sldMkLst>
          <pc:docMk/>
          <pc:sldMk cId="3019823446" sldId="407"/>
        </pc:sldMkLst>
        <pc:graphicFrameChg chg="modGraphic">
          <ac:chgData name="Ella Ghosh" userId="S::ella.ghosh@uhr.no::19875c50-98e1-4daf-bf7c-07ab7174c18f" providerId="AD" clId="Web-{6B7B6770-36F3-6838-DB63-78789994CD51}" dt="2021-09-27T15:27:57.777" v="15" actId="20577"/>
          <ac:graphicFrameMkLst>
            <pc:docMk/>
            <pc:sldMk cId="3019823446" sldId="407"/>
            <ac:graphicFrameMk id="6" creationId="{B93F44F9-37B7-4D01-AC14-D0B7CF0DBEB3}"/>
          </ac:graphicFrameMkLst>
        </pc:graphicFrameChg>
      </pc:sldChg>
      <pc:sldChg chg="add">
        <pc:chgData name="Ella Ghosh" userId="S::ella.ghosh@uhr.no::19875c50-98e1-4daf-bf7c-07ab7174c18f" providerId="AD" clId="Web-{6B7B6770-36F3-6838-DB63-78789994CD51}" dt="2021-09-27T15:30:01.358" v="24"/>
        <pc:sldMkLst>
          <pc:docMk/>
          <pc:sldMk cId="334315992" sldId="408"/>
        </pc:sldMkLst>
      </pc:sldChg>
      <pc:sldChg chg="modSp add">
        <pc:chgData name="Ella Ghosh" userId="S::ella.ghosh@uhr.no::19875c50-98e1-4daf-bf7c-07ab7174c18f" providerId="AD" clId="Web-{6B7B6770-36F3-6838-DB63-78789994CD51}" dt="2021-09-27T15:32:39.425" v="37" actId="20577"/>
        <pc:sldMkLst>
          <pc:docMk/>
          <pc:sldMk cId="3868374432" sldId="409"/>
        </pc:sldMkLst>
        <pc:spChg chg="mod">
          <ac:chgData name="Ella Ghosh" userId="S::ella.ghosh@uhr.no::19875c50-98e1-4daf-bf7c-07ab7174c18f" providerId="AD" clId="Web-{6B7B6770-36F3-6838-DB63-78789994CD51}" dt="2021-09-27T15:31:49.299" v="27" actId="20577"/>
          <ac:spMkLst>
            <pc:docMk/>
            <pc:sldMk cId="3868374432" sldId="409"/>
            <ac:spMk id="2" creationId="{C06F5E28-B396-41E4-A61D-C605E86213B9}"/>
          </ac:spMkLst>
        </pc:spChg>
        <pc:graphicFrameChg chg="modGraphic">
          <ac:chgData name="Ella Ghosh" userId="S::ella.ghosh@uhr.no::19875c50-98e1-4daf-bf7c-07ab7174c18f" providerId="AD" clId="Web-{6B7B6770-36F3-6838-DB63-78789994CD51}" dt="2021-09-27T15:32:39.425" v="37" actId="20577"/>
          <ac:graphicFrameMkLst>
            <pc:docMk/>
            <pc:sldMk cId="3868374432" sldId="409"/>
            <ac:graphicFrameMk id="4" creationId="{8C55EF01-B92D-4862-9D64-32DDEA5D0768}"/>
          </ac:graphicFrameMkLst>
        </pc:graphicFrameChg>
      </pc:sldChg>
      <pc:sldMasterChg chg="add addSldLayout">
        <pc:chgData name="Ella Ghosh" userId="S::ella.ghosh@uhr.no::19875c50-98e1-4daf-bf7c-07ab7174c18f" providerId="AD" clId="Web-{6B7B6770-36F3-6838-DB63-78789994CD51}" dt="2021-09-27T15:26:29.103" v="0"/>
        <pc:sldMasterMkLst>
          <pc:docMk/>
          <pc:sldMasterMk cId="815318385" sldId="2147483660"/>
        </pc:sldMasterMkLst>
        <pc:sldLayoutChg chg="add">
          <pc:chgData name="Ella Ghosh" userId="S::ella.ghosh@uhr.no::19875c50-98e1-4daf-bf7c-07ab7174c18f" providerId="AD" clId="Web-{6B7B6770-36F3-6838-DB63-78789994CD51}" dt="2021-09-27T15:26:29.103" v="0"/>
          <pc:sldLayoutMkLst>
            <pc:docMk/>
            <pc:sldMasterMk cId="815318385" sldId="2147483660"/>
            <pc:sldLayoutMk cId="4150180142" sldId="2147483649"/>
          </pc:sldLayoutMkLst>
        </pc:sldLayoutChg>
        <pc:sldLayoutChg chg="add">
          <pc:chgData name="Ella Ghosh" userId="S::ella.ghosh@uhr.no::19875c50-98e1-4daf-bf7c-07ab7174c18f" providerId="AD" clId="Web-{6B7B6770-36F3-6838-DB63-78789994CD51}" dt="2021-09-27T15:26:29.103" v="0"/>
          <pc:sldLayoutMkLst>
            <pc:docMk/>
            <pc:sldMasterMk cId="815318385" sldId="2147483660"/>
            <pc:sldLayoutMk cId="2187355573" sldId="2147483651"/>
          </pc:sldLayoutMkLst>
        </pc:sldLayoutChg>
        <pc:sldLayoutChg chg="add">
          <pc:chgData name="Ella Ghosh" userId="S::ella.ghosh@uhr.no::19875c50-98e1-4daf-bf7c-07ab7174c18f" providerId="AD" clId="Web-{6B7B6770-36F3-6838-DB63-78789994CD51}" dt="2021-09-27T15:26:29.103" v="0"/>
          <pc:sldLayoutMkLst>
            <pc:docMk/>
            <pc:sldMasterMk cId="815318385" sldId="2147483660"/>
            <pc:sldLayoutMk cId="410225679" sldId="2147483652"/>
          </pc:sldLayoutMkLst>
        </pc:sldLayoutChg>
        <pc:sldLayoutChg chg="add">
          <pc:chgData name="Ella Ghosh" userId="S::ella.ghosh@uhr.no::19875c50-98e1-4daf-bf7c-07ab7174c18f" providerId="AD" clId="Web-{6B7B6770-36F3-6838-DB63-78789994CD51}" dt="2021-09-27T15:26:29.103" v="0"/>
          <pc:sldLayoutMkLst>
            <pc:docMk/>
            <pc:sldMasterMk cId="815318385" sldId="2147483660"/>
            <pc:sldLayoutMk cId="3990314713" sldId="2147483653"/>
          </pc:sldLayoutMkLst>
        </pc:sldLayoutChg>
        <pc:sldLayoutChg chg="add">
          <pc:chgData name="Ella Ghosh" userId="S::ella.ghosh@uhr.no::19875c50-98e1-4daf-bf7c-07ab7174c18f" providerId="AD" clId="Web-{6B7B6770-36F3-6838-DB63-78789994CD51}" dt="2021-09-27T15:26:29.103" v="0"/>
          <pc:sldLayoutMkLst>
            <pc:docMk/>
            <pc:sldMasterMk cId="815318385" sldId="2147483660"/>
            <pc:sldLayoutMk cId="88076358" sldId="2147483654"/>
          </pc:sldLayoutMkLst>
        </pc:sldLayoutChg>
        <pc:sldLayoutChg chg="add">
          <pc:chgData name="Ella Ghosh" userId="S::ella.ghosh@uhr.no::19875c50-98e1-4daf-bf7c-07ab7174c18f" providerId="AD" clId="Web-{6B7B6770-36F3-6838-DB63-78789994CD51}" dt="2021-09-27T15:26:29.103" v="0"/>
          <pc:sldLayoutMkLst>
            <pc:docMk/>
            <pc:sldMasterMk cId="815318385" sldId="2147483660"/>
            <pc:sldLayoutMk cId="2935497081" sldId="2147483655"/>
          </pc:sldLayoutMkLst>
        </pc:sldLayoutChg>
        <pc:sldLayoutChg chg="add">
          <pc:chgData name="Ella Ghosh" userId="S::ella.ghosh@uhr.no::19875c50-98e1-4daf-bf7c-07ab7174c18f" providerId="AD" clId="Web-{6B7B6770-36F3-6838-DB63-78789994CD51}" dt="2021-09-27T15:26:29.103" v="0"/>
          <pc:sldLayoutMkLst>
            <pc:docMk/>
            <pc:sldMasterMk cId="815318385" sldId="2147483660"/>
            <pc:sldLayoutMk cId="3590945798" sldId="2147483656"/>
          </pc:sldLayoutMkLst>
        </pc:sldLayoutChg>
        <pc:sldLayoutChg chg="add">
          <pc:chgData name="Ella Ghosh" userId="S::ella.ghosh@uhr.no::19875c50-98e1-4daf-bf7c-07ab7174c18f" providerId="AD" clId="Web-{6B7B6770-36F3-6838-DB63-78789994CD51}" dt="2021-09-27T15:26:29.103" v="0"/>
          <pc:sldLayoutMkLst>
            <pc:docMk/>
            <pc:sldMasterMk cId="815318385" sldId="2147483660"/>
            <pc:sldLayoutMk cId="2634199339" sldId="2147483657"/>
          </pc:sldLayoutMkLst>
        </pc:sldLayoutChg>
        <pc:sldLayoutChg chg="add">
          <pc:chgData name="Ella Ghosh" userId="S::ella.ghosh@uhr.no::19875c50-98e1-4daf-bf7c-07ab7174c18f" providerId="AD" clId="Web-{6B7B6770-36F3-6838-DB63-78789994CD51}" dt="2021-09-27T15:26:29.103" v="0"/>
          <pc:sldLayoutMkLst>
            <pc:docMk/>
            <pc:sldMasterMk cId="815318385" sldId="2147483660"/>
            <pc:sldLayoutMk cId="2226750496" sldId="2147483658"/>
          </pc:sldLayoutMkLst>
        </pc:sldLayoutChg>
        <pc:sldLayoutChg chg="add">
          <pc:chgData name="Ella Ghosh" userId="S::ella.ghosh@uhr.no::19875c50-98e1-4daf-bf7c-07ab7174c18f" providerId="AD" clId="Web-{6B7B6770-36F3-6838-DB63-78789994CD51}" dt="2021-09-27T15:26:29.103" v="0"/>
          <pc:sldLayoutMkLst>
            <pc:docMk/>
            <pc:sldMasterMk cId="815318385" sldId="2147483660"/>
            <pc:sldLayoutMk cId="4189873484" sldId="2147483659"/>
          </pc:sldLayoutMkLst>
        </pc:sldLayoutChg>
        <pc:sldLayoutChg chg="add">
          <pc:chgData name="Ella Ghosh" userId="S::ella.ghosh@uhr.no::19875c50-98e1-4daf-bf7c-07ab7174c18f" providerId="AD" clId="Web-{6B7B6770-36F3-6838-DB63-78789994CD51}" dt="2021-09-27T15:26:29.103" v="0"/>
          <pc:sldLayoutMkLst>
            <pc:docMk/>
            <pc:sldMasterMk cId="815318385" sldId="2147483660"/>
            <pc:sldLayoutMk cId="645201370" sldId="2147483661"/>
          </pc:sldLayoutMkLst>
        </pc:sldLayoutChg>
      </pc:sldMasterChg>
      <pc:sldMasterChg chg="replId modSldLayout">
        <pc:chgData name="Ella Ghosh" userId="S::ella.ghosh@uhr.no::19875c50-98e1-4daf-bf7c-07ab7174c18f" providerId="AD" clId="Web-{6B7B6770-36F3-6838-DB63-78789994CD51}" dt="2021-09-27T15:26:29.103" v="0"/>
        <pc:sldMasterMkLst>
          <pc:docMk/>
          <pc:sldMasterMk cId="1619434025" sldId="2147483665"/>
        </pc:sldMasterMkLst>
        <pc:sldLayoutChg chg="replId">
          <pc:chgData name="Ella Ghosh" userId="S::ella.ghosh@uhr.no::19875c50-98e1-4daf-bf7c-07ab7174c18f" providerId="AD" clId="Web-{6B7B6770-36F3-6838-DB63-78789994CD51}" dt="2021-09-27T15:26:29.103" v="0"/>
          <pc:sldLayoutMkLst>
            <pc:docMk/>
            <pc:sldMasterMk cId="1619434025" sldId="2147483665"/>
            <pc:sldLayoutMk cId="4133448925" sldId="2147483664"/>
          </pc:sldLayoutMkLst>
        </pc:sldLayoutChg>
        <pc:sldLayoutChg chg="replId">
          <pc:chgData name="Ella Ghosh" userId="S::ella.ghosh@uhr.no::19875c50-98e1-4daf-bf7c-07ab7174c18f" providerId="AD" clId="Web-{6B7B6770-36F3-6838-DB63-78789994CD51}" dt="2021-09-27T15:26:29.103" v="0"/>
          <pc:sldLayoutMkLst>
            <pc:docMk/>
            <pc:sldMasterMk cId="1619434025" sldId="2147483665"/>
            <pc:sldLayoutMk cId="1324695796" sldId="2147483667"/>
          </pc:sldLayoutMkLst>
        </pc:sldLayoutChg>
        <pc:sldLayoutChg chg="replId">
          <pc:chgData name="Ella Ghosh" userId="S::ella.ghosh@uhr.no::19875c50-98e1-4daf-bf7c-07ab7174c18f" providerId="AD" clId="Web-{6B7B6770-36F3-6838-DB63-78789994CD51}" dt="2021-09-27T15:26:29.103" v="0"/>
          <pc:sldLayoutMkLst>
            <pc:docMk/>
            <pc:sldMasterMk cId="1619434025" sldId="2147483665"/>
            <pc:sldLayoutMk cId="841764904" sldId="2147483668"/>
          </pc:sldLayoutMkLst>
        </pc:sldLayoutChg>
        <pc:sldLayoutChg chg="replId">
          <pc:chgData name="Ella Ghosh" userId="S::ella.ghosh@uhr.no::19875c50-98e1-4daf-bf7c-07ab7174c18f" providerId="AD" clId="Web-{6B7B6770-36F3-6838-DB63-78789994CD51}" dt="2021-09-27T15:26:29.103" v="0"/>
          <pc:sldLayoutMkLst>
            <pc:docMk/>
            <pc:sldMasterMk cId="1619434025" sldId="2147483665"/>
            <pc:sldLayoutMk cId="2259900838" sldId="2147483669"/>
          </pc:sldLayoutMkLst>
        </pc:sldLayoutChg>
        <pc:sldLayoutChg chg="replId">
          <pc:chgData name="Ella Ghosh" userId="S::ella.ghosh@uhr.no::19875c50-98e1-4daf-bf7c-07ab7174c18f" providerId="AD" clId="Web-{6B7B6770-36F3-6838-DB63-78789994CD51}" dt="2021-09-27T15:26:29.103" v="0"/>
          <pc:sldLayoutMkLst>
            <pc:docMk/>
            <pc:sldMasterMk cId="1619434025" sldId="2147483665"/>
            <pc:sldLayoutMk cId="4027359856" sldId="2147483670"/>
          </pc:sldLayoutMkLst>
        </pc:sldLayoutChg>
        <pc:sldLayoutChg chg="replId">
          <pc:chgData name="Ella Ghosh" userId="S::ella.ghosh@uhr.no::19875c50-98e1-4daf-bf7c-07ab7174c18f" providerId="AD" clId="Web-{6B7B6770-36F3-6838-DB63-78789994CD51}" dt="2021-09-27T15:26:29.103" v="0"/>
          <pc:sldLayoutMkLst>
            <pc:docMk/>
            <pc:sldMasterMk cId="1619434025" sldId="2147483665"/>
            <pc:sldLayoutMk cId="1608577254" sldId="2147483671"/>
          </pc:sldLayoutMkLst>
        </pc:sldLayoutChg>
        <pc:sldLayoutChg chg="replId">
          <pc:chgData name="Ella Ghosh" userId="S::ella.ghosh@uhr.no::19875c50-98e1-4daf-bf7c-07ab7174c18f" providerId="AD" clId="Web-{6B7B6770-36F3-6838-DB63-78789994CD51}" dt="2021-09-27T15:26:29.103" v="0"/>
          <pc:sldLayoutMkLst>
            <pc:docMk/>
            <pc:sldMasterMk cId="1619434025" sldId="2147483665"/>
            <pc:sldLayoutMk cId="2746660117" sldId="2147483672"/>
          </pc:sldLayoutMkLst>
        </pc:sldLayoutChg>
        <pc:sldLayoutChg chg="replId">
          <pc:chgData name="Ella Ghosh" userId="S::ella.ghosh@uhr.no::19875c50-98e1-4daf-bf7c-07ab7174c18f" providerId="AD" clId="Web-{6B7B6770-36F3-6838-DB63-78789994CD51}" dt="2021-09-27T15:26:29.103" v="0"/>
          <pc:sldLayoutMkLst>
            <pc:docMk/>
            <pc:sldMasterMk cId="1619434025" sldId="2147483665"/>
            <pc:sldLayoutMk cId="3593452709" sldId="2147483673"/>
          </pc:sldLayoutMkLst>
        </pc:sldLayoutChg>
        <pc:sldLayoutChg chg="replId">
          <pc:chgData name="Ella Ghosh" userId="S::ella.ghosh@uhr.no::19875c50-98e1-4daf-bf7c-07ab7174c18f" providerId="AD" clId="Web-{6B7B6770-36F3-6838-DB63-78789994CD51}" dt="2021-09-27T15:26:29.103" v="0"/>
          <pc:sldLayoutMkLst>
            <pc:docMk/>
            <pc:sldMasterMk cId="1619434025" sldId="2147483665"/>
            <pc:sldLayoutMk cId="2901426584" sldId="2147483674"/>
          </pc:sldLayoutMkLst>
        </pc:sldLayoutChg>
      </pc:sldMasterChg>
      <pc:sldMasterChg chg="modSldLayout">
        <pc:chgData name="Ella Ghosh" userId="S::ella.ghosh@uhr.no::19875c50-98e1-4daf-bf7c-07ab7174c18f" providerId="AD" clId="Web-{6B7B6770-36F3-6838-DB63-78789994CD51}" dt="2021-09-27T15:26:29.103" v="0"/>
        <pc:sldMasterMkLst>
          <pc:docMk/>
          <pc:sldMasterMk cId="961949326" sldId="2147483675"/>
        </pc:sldMasterMkLst>
        <pc:sldLayoutChg chg="replId">
          <pc:chgData name="Ella Ghosh" userId="S::ella.ghosh@uhr.no::19875c50-98e1-4daf-bf7c-07ab7174c18f" providerId="AD" clId="Web-{6B7B6770-36F3-6838-DB63-78789994CD51}" dt="2021-09-27T15:26:29.103" v="0"/>
          <pc:sldLayoutMkLst>
            <pc:docMk/>
            <pc:sldMasterMk cId="961949326" sldId="2147483675"/>
            <pc:sldLayoutMk cId="3973452214" sldId="2147483666"/>
          </pc:sldLayoutMkLst>
        </pc:sldLayoutChg>
      </pc:sldMasterChg>
    </pc:docChg>
  </pc:docChgLst>
  <pc:docChgLst>
    <pc:chgData name="Ella Ghosh" userId="S::ella.ghosh@uhr.no::19875c50-98e1-4daf-bf7c-07ab7174c18f" providerId="AD" clId="Web-{BD2138AC-12AE-0EDB-B4F0-15244F8F3E8D}"/>
    <pc:docChg chg="addSld modSld">
      <pc:chgData name="Ella Ghosh" userId="S::ella.ghosh@uhr.no::19875c50-98e1-4daf-bf7c-07ab7174c18f" providerId="AD" clId="Web-{BD2138AC-12AE-0EDB-B4F0-15244F8F3E8D}" dt="2021-11-01T13:32:43.189" v="7"/>
      <pc:docMkLst>
        <pc:docMk/>
      </pc:docMkLst>
      <pc:sldChg chg="modSp modNotes">
        <pc:chgData name="Ella Ghosh" userId="S::ella.ghosh@uhr.no::19875c50-98e1-4daf-bf7c-07ab7174c18f" providerId="AD" clId="Web-{BD2138AC-12AE-0EDB-B4F0-15244F8F3E8D}" dt="2021-11-01T13:32:17.157" v="5" actId="1076"/>
        <pc:sldMkLst>
          <pc:docMk/>
          <pc:sldMk cId="2395285004" sldId="400"/>
        </pc:sldMkLst>
        <pc:picChg chg="mod">
          <ac:chgData name="Ella Ghosh" userId="S::ella.ghosh@uhr.no::19875c50-98e1-4daf-bf7c-07ab7174c18f" providerId="AD" clId="Web-{BD2138AC-12AE-0EDB-B4F0-15244F8F3E8D}" dt="2021-11-01T13:32:17.157" v="5" actId="1076"/>
          <ac:picMkLst>
            <pc:docMk/>
            <pc:sldMk cId="2395285004" sldId="400"/>
            <ac:picMk id="4" creationId="{68BDF157-99E4-416C-95B4-39465A3306F7}"/>
          </ac:picMkLst>
        </pc:picChg>
      </pc:sldChg>
      <pc:sldChg chg="modSp">
        <pc:chgData name="Ella Ghosh" userId="S::ella.ghosh@uhr.no::19875c50-98e1-4daf-bf7c-07ab7174c18f" providerId="AD" clId="Web-{BD2138AC-12AE-0EDB-B4F0-15244F8F3E8D}" dt="2021-11-01T13:22:10.620" v="0" actId="1076"/>
        <pc:sldMkLst>
          <pc:docMk/>
          <pc:sldMk cId="755421060" sldId="413"/>
        </pc:sldMkLst>
        <pc:graphicFrameChg chg="mod">
          <ac:chgData name="Ella Ghosh" userId="S::ella.ghosh@uhr.no::19875c50-98e1-4daf-bf7c-07ab7174c18f" providerId="AD" clId="Web-{BD2138AC-12AE-0EDB-B4F0-15244F8F3E8D}" dt="2021-11-01T13:22:10.620" v="0" actId="1076"/>
          <ac:graphicFrameMkLst>
            <pc:docMk/>
            <pc:sldMk cId="755421060" sldId="413"/>
            <ac:graphicFrameMk id="9" creationId="{1551873A-8227-4AF5-89AF-6120F3B82105}"/>
          </ac:graphicFrameMkLst>
        </pc:graphicFrameChg>
      </pc:sldChg>
      <pc:sldChg chg="addSp delSp modSp new">
        <pc:chgData name="Ella Ghosh" userId="S::ella.ghosh@uhr.no::19875c50-98e1-4daf-bf7c-07ab7174c18f" providerId="AD" clId="Web-{BD2138AC-12AE-0EDB-B4F0-15244F8F3E8D}" dt="2021-11-01T13:29:43.257" v="2"/>
        <pc:sldMkLst>
          <pc:docMk/>
          <pc:sldMk cId="1890116044" sldId="418"/>
        </pc:sldMkLst>
        <pc:spChg chg="del">
          <ac:chgData name="Ella Ghosh" userId="S::ella.ghosh@uhr.no::19875c50-98e1-4daf-bf7c-07ab7174c18f" providerId="AD" clId="Web-{BD2138AC-12AE-0EDB-B4F0-15244F8F3E8D}" dt="2021-11-01T13:29:43.257" v="2"/>
          <ac:spMkLst>
            <pc:docMk/>
            <pc:sldMk cId="1890116044" sldId="418"/>
            <ac:spMk id="3" creationId="{59D4E017-F294-4E11-8950-7121BB8C6F2D}"/>
          </ac:spMkLst>
        </pc:spChg>
        <pc:graphicFrameChg chg="add mod ord modGraphic">
          <ac:chgData name="Ella Ghosh" userId="S::ella.ghosh@uhr.no::19875c50-98e1-4daf-bf7c-07ab7174c18f" providerId="AD" clId="Web-{BD2138AC-12AE-0EDB-B4F0-15244F8F3E8D}" dt="2021-11-01T13:29:43.257" v="2"/>
          <ac:graphicFrameMkLst>
            <pc:docMk/>
            <pc:sldMk cId="1890116044" sldId="418"/>
            <ac:graphicFrameMk id="5" creationId="{DA7F72FE-9CAE-4D52-904C-1B6EEA5718D3}"/>
          </ac:graphicFrameMkLst>
        </pc:graphicFrameChg>
      </pc:sldChg>
      <pc:sldChg chg="addSp delSp modSp new">
        <pc:chgData name="Ella Ghosh" userId="S::ella.ghosh@uhr.no::19875c50-98e1-4daf-bf7c-07ab7174c18f" providerId="AD" clId="Web-{BD2138AC-12AE-0EDB-B4F0-15244F8F3E8D}" dt="2021-11-01T13:32:43.189" v="7"/>
        <pc:sldMkLst>
          <pc:docMk/>
          <pc:sldMk cId="1012017517" sldId="419"/>
        </pc:sldMkLst>
        <pc:spChg chg="del">
          <ac:chgData name="Ella Ghosh" userId="S::ella.ghosh@uhr.no::19875c50-98e1-4daf-bf7c-07ab7174c18f" providerId="AD" clId="Web-{BD2138AC-12AE-0EDB-B4F0-15244F8F3E8D}" dt="2021-11-01T13:32:43.189" v="7"/>
          <ac:spMkLst>
            <pc:docMk/>
            <pc:sldMk cId="1012017517" sldId="419"/>
            <ac:spMk id="3" creationId="{5D6D9170-2859-49EA-9AB7-9A6F1BC786D5}"/>
          </ac:spMkLst>
        </pc:spChg>
        <pc:graphicFrameChg chg="add mod ord modGraphic">
          <ac:chgData name="Ella Ghosh" userId="S::ella.ghosh@uhr.no::19875c50-98e1-4daf-bf7c-07ab7174c18f" providerId="AD" clId="Web-{BD2138AC-12AE-0EDB-B4F0-15244F8F3E8D}" dt="2021-11-01T13:32:43.189" v="7"/>
          <ac:graphicFrameMkLst>
            <pc:docMk/>
            <pc:sldMk cId="1012017517" sldId="419"/>
            <ac:graphicFrameMk id="5" creationId="{6A46F0D2-ADE4-45C2-AB79-C9034D828C44}"/>
          </ac:graphicFrameMkLst>
        </pc:graphicFrameChg>
      </pc:sldChg>
    </pc:docChg>
  </pc:docChgLst>
  <pc:docChgLst>
    <pc:chgData name="Ella Ghosh" userId="S::ella.ghosh@uhr.no::19875c50-98e1-4daf-bf7c-07ab7174c18f" providerId="AD" clId="Web-{233011B3-BD97-2966-FCF6-71467FC42EE7}"/>
    <pc:docChg chg="addSld delSld modSld">
      <pc:chgData name="Ella Ghosh" userId="S::ella.ghosh@uhr.no::19875c50-98e1-4daf-bf7c-07ab7174c18f" providerId="AD" clId="Web-{233011B3-BD97-2966-FCF6-71467FC42EE7}" dt="2021-09-27T14:09:00.217" v="12"/>
      <pc:docMkLst>
        <pc:docMk/>
      </pc:docMkLst>
      <pc:sldChg chg="del">
        <pc:chgData name="Ella Ghosh" userId="S::ella.ghosh@uhr.no::19875c50-98e1-4daf-bf7c-07ab7174c18f" providerId="AD" clId="Web-{233011B3-BD97-2966-FCF6-71467FC42EE7}" dt="2021-09-27T14:06:26.088" v="4"/>
        <pc:sldMkLst>
          <pc:docMk/>
          <pc:sldMk cId="213589505" sldId="260"/>
        </pc:sldMkLst>
      </pc:sldChg>
      <pc:sldChg chg="del">
        <pc:chgData name="Ella Ghosh" userId="S::ella.ghosh@uhr.no::19875c50-98e1-4daf-bf7c-07ab7174c18f" providerId="AD" clId="Web-{233011B3-BD97-2966-FCF6-71467FC42EE7}" dt="2021-09-27T14:06:06.650" v="0"/>
        <pc:sldMkLst>
          <pc:docMk/>
          <pc:sldMk cId="6225610" sldId="388"/>
        </pc:sldMkLst>
      </pc:sldChg>
      <pc:sldChg chg="modSp">
        <pc:chgData name="Ella Ghosh" userId="S::ella.ghosh@uhr.no::19875c50-98e1-4daf-bf7c-07ab7174c18f" providerId="AD" clId="Web-{233011B3-BD97-2966-FCF6-71467FC42EE7}" dt="2021-09-27T14:06:52.823" v="9" actId="20577"/>
        <pc:sldMkLst>
          <pc:docMk/>
          <pc:sldMk cId="2436110802" sldId="389"/>
        </pc:sldMkLst>
        <pc:spChg chg="mod">
          <ac:chgData name="Ella Ghosh" userId="S::ella.ghosh@uhr.no::19875c50-98e1-4daf-bf7c-07ab7174c18f" providerId="AD" clId="Web-{233011B3-BD97-2966-FCF6-71467FC42EE7}" dt="2021-09-27T14:06:52.823" v="9" actId="20577"/>
          <ac:spMkLst>
            <pc:docMk/>
            <pc:sldMk cId="2436110802" sldId="389"/>
            <ac:spMk id="2" creationId="{42286D3D-96F2-4452-9159-ED31C49C06B6}"/>
          </ac:spMkLst>
        </pc:spChg>
        <pc:spChg chg="mod">
          <ac:chgData name="Ella Ghosh" userId="S::ella.ghosh@uhr.no::19875c50-98e1-4daf-bf7c-07ab7174c18f" providerId="AD" clId="Web-{233011B3-BD97-2966-FCF6-71467FC42EE7}" dt="2021-09-27T14:06:47.369" v="8" actId="20577"/>
          <ac:spMkLst>
            <pc:docMk/>
            <pc:sldMk cId="2436110802" sldId="389"/>
            <ac:spMk id="3" creationId="{304E8BA8-1A01-463B-99CA-3D5B8DD86A72}"/>
          </ac:spMkLst>
        </pc:spChg>
      </pc:sldChg>
      <pc:sldChg chg="del">
        <pc:chgData name="Ella Ghosh" userId="S::ella.ghosh@uhr.no::19875c50-98e1-4daf-bf7c-07ab7174c18f" providerId="AD" clId="Web-{233011B3-BD97-2966-FCF6-71467FC42EE7}" dt="2021-09-27T14:06:14.243" v="1"/>
        <pc:sldMkLst>
          <pc:docMk/>
          <pc:sldMk cId="4055664912" sldId="390"/>
        </pc:sldMkLst>
      </pc:sldChg>
      <pc:sldChg chg="del">
        <pc:chgData name="Ella Ghosh" userId="S::ella.ghosh@uhr.no::19875c50-98e1-4daf-bf7c-07ab7174c18f" providerId="AD" clId="Web-{233011B3-BD97-2966-FCF6-71467FC42EE7}" dt="2021-09-27T14:06:22.994" v="3"/>
        <pc:sldMkLst>
          <pc:docMk/>
          <pc:sldMk cId="3047852509" sldId="395"/>
        </pc:sldMkLst>
      </pc:sldChg>
      <pc:sldChg chg="del">
        <pc:chgData name="Ella Ghosh" userId="S::ella.ghosh@uhr.no::19875c50-98e1-4daf-bf7c-07ab7174c18f" providerId="AD" clId="Web-{233011B3-BD97-2966-FCF6-71467FC42EE7}" dt="2021-09-27T14:06:18.853" v="2"/>
        <pc:sldMkLst>
          <pc:docMk/>
          <pc:sldMk cId="3879334259" sldId="396"/>
        </pc:sldMkLst>
      </pc:sldChg>
      <pc:sldChg chg="addSp delSp modSp add replId">
        <pc:chgData name="Ella Ghosh" userId="S::ella.ghosh@uhr.no::19875c50-98e1-4daf-bf7c-07ab7174c18f" providerId="AD" clId="Web-{233011B3-BD97-2966-FCF6-71467FC42EE7}" dt="2021-09-27T14:09:00.217" v="12"/>
        <pc:sldMkLst>
          <pc:docMk/>
          <pc:sldMk cId="2966809357" sldId="398"/>
        </pc:sldMkLst>
        <pc:spChg chg="add del mod">
          <ac:chgData name="Ella Ghosh" userId="S::ella.ghosh@uhr.no::19875c50-98e1-4daf-bf7c-07ab7174c18f" providerId="AD" clId="Web-{233011B3-BD97-2966-FCF6-71467FC42EE7}" dt="2021-09-27T14:09:00.217" v="12"/>
          <ac:spMkLst>
            <pc:docMk/>
            <pc:sldMk cId="2966809357" sldId="398"/>
            <ac:spMk id="13" creationId="{7DEE1DE4-5B8D-41F6-919D-A40870A0335A}"/>
          </ac:spMkLst>
        </pc:spChg>
        <pc:graphicFrameChg chg="del">
          <ac:chgData name="Ella Ghosh" userId="S::ella.ghosh@uhr.no::19875c50-98e1-4daf-bf7c-07ab7174c18f" providerId="AD" clId="Web-{233011B3-BD97-2966-FCF6-71467FC42EE7}" dt="2021-09-27T14:08:56.624" v="11"/>
          <ac:graphicFrameMkLst>
            <pc:docMk/>
            <pc:sldMk cId="2966809357" sldId="398"/>
            <ac:graphicFrameMk id="7" creationId="{4A452E1C-51BC-4C20-B795-2BA740CD1B3E}"/>
          </ac:graphicFrameMkLst>
        </pc:graphicFrameChg>
        <pc:graphicFrameChg chg="add mod ord modGraphic">
          <ac:chgData name="Ella Ghosh" userId="S::ella.ghosh@uhr.no::19875c50-98e1-4daf-bf7c-07ab7174c18f" providerId="AD" clId="Web-{233011B3-BD97-2966-FCF6-71467FC42EE7}" dt="2021-09-27T14:09:00.217" v="12"/>
          <ac:graphicFrameMkLst>
            <pc:docMk/>
            <pc:sldMk cId="2966809357" sldId="398"/>
            <ac:graphicFrameMk id="14" creationId="{8F20C6B4-B516-4755-B53C-0B0D9A6ABC3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_191_43E35435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https://uhrno-my.sharepoint.com/personal/ella_ghosh_uhr_no/Documents/UiO%20statistik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'Ark1'!$E$42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'Ark1'!$D$43:$D$46</c:f>
              <c:strCache>
                <c:ptCount val="4"/>
                <c:pt idx="0">
                  <c:v>Totalt</c:v>
                </c:pt>
                <c:pt idx="1">
                  <c:v>Uten innvandringsbakgrunn</c:v>
                </c:pt>
                <c:pt idx="2">
                  <c:v>Gruppe 1: EU/EFTA, Nord-Amerika, Australia og New Zealand</c:v>
                </c:pt>
                <c:pt idx="3">
                  <c:v>Gruppe 2: Asia, Tyrkia, Afrika, Latin-Amerika, Europa utenom EU/EFTA, Oseania utenom Australia og New Zealand</c:v>
                </c:pt>
              </c:strCache>
              <c:extLst/>
            </c:strRef>
          </c:cat>
          <c:val>
            <c:numRef>
              <c:f>'Ark1'!$E$43:$E$46</c:f>
              <c:numCache>
                <c:formatCode>General</c:formatCode>
                <c:ptCount val="4"/>
                <c:pt idx="0">
                  <c:v>1348</c:v>
                </c:pt>
                <c:pt idx="1">
                  <c:v>997</c:v>
                </c:pt>
                <c:pt idx="2">
                  <c:v>302</c:v>
                </c:pt>
                <c:pt idx="3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D0-4549-B196-0FEC4C3E4D0E}"/>
            </c:ext>
          </c:extLst>
        </c:ser>
        <c:ser>
          <c:idx val="1"/>
          <c:order val="1"/>
          <c:tx>
            <c:strRef>
              <c:f>'Ark1'!$F$42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D0-4549-B196-0FEC4C3E4D0E}"/>
                </c:ext>
              </c:extLst>
            </c:dLbl>
            <c:dLbl>
              <c:idx val="1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D0-4549-B196-0FEC4C3E4D0E}"/>
                </c:ext>
              </c:extLst>
            </c:dLbl>
            <c:dLbl>
              <c:idx val="2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D0-4549-B196-0FEC4C3E4D0E}"/>
                </c:ext>
              </c:extLst>
            </c:dLbl>
            <c:dLbl>
              <c:idx val="3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D0-4549-B196-0FEC4C3E4D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'Ark1'!$D$43:$D$46</c:f>
              <c:strCache>
                <c:ptCount val="4"/>
                <c:pt idx="0">
                  <c:v>Totalt</c:v>
                </c:pt>
                <c:pt idx="1">
                  <c:v>Uten innvandringsbakgrunn</c:v>
                </c:pt>
                <c:pt idx="2">
                  <c:v>Gruppe 1: EU/EFTA, Nord-Amerika, Australia og New Zealand</c:v>
                </c:pt>
                <c:pt idx="3">
                  <c:v>Gruppe 2: Asia, Tyrkia, Afrika, Latin-Amerika, Europa utenom EU/EFTA, Oseania utenom Australia og New Zealand</c:v>
                </c:pt>
              </c:strCache>
              <c:extLst/>
            </c:strRef>
          </c:cat>
          <c:val>
            <c:numRef>
              <c:f>'Ark1'!$F$43:$F$46</c:f>
              <c:numCache>
                <c:formatCode>General</c:formatCode>
                <c:ptCount val="4"/>
                <c:pt idx="0">
                  <c:v>2955</c:v>
                </c:pt>
                <c:pt idx="1">
                  <c:v>2149</c:v>
                </c:pt>
                <c:pt idx="2">
                  <c:v>627</c:v>
                </c:pt>
                <c:pt idx="3">
                  <c:v>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D0-4549-B196-0FEC4C3E4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6583647"/>
        <c:axId val="2096582815"/>
      </c:barChart>
      <c:catAx>
        <c:axId val="20965836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582815"/>
        <c:crosses val="autoZero"/>
        <c:auto val="1"/>
        <c:lblAlgn val="ctr"/>
        <c:lblOffset val="100"/>
        <c:noMultiLvlLbl val="0"/>
      </c:catAx>
      <c:valAx>
        <c:axId val="20965828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583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'Ark1'!$G$103:$L$105</cx:f>
        <cx:lvl ptCount="6"/>
        <cx:lvl ptCount="6">
          <cx:pt idx="0">Kvinner</cx:pt>
          <cx:pt idx="1">Menn</cx:pt>
          <cx:pt idx="2">Kvinner</cx:pt>
          <cx:pt idx="3">Menn</cx:pt>
          <cx:pt idx="4">Kvinner</cx:pt>
          <cx:pt idx="5">Menn</cx:pt>
        </cx:lvl>
        <cx:lvl ptCount="6">
          <cx:pt idx="0">Øvrig populasjon</cx:pt>
          <cx:pt idx="2">Innvandrere med utdanning fra utlandet</cx:pt>
          <cx:pt idx="4">Innvandrere og etterkommere av innvandrere med utdanning fra Norge</cx:pt>
        </cx:lvl>
      </cx:strDim>
      <cx:numDim type="size">
        <cx:f dir="row">'Ark1'!$G$106:$L$106</cx:f>
        <cx:lvl ptCount="6" formatCode="Standard">
          <cx:pt idx="0">997</cx:pt>
          <cx:pt idx="1">2149</cx:pt>
          <cx:pt idx="2">304</cx:pt>
          <cx:pt idx="3">723</cx:pt>
          <cx:pt idx="4">47</cx:pt>
          <cx:pt idx="5">83</cx:pt>
        </cx:lvl>
      </cx:numDim>
    </cx:data>
    <cx:data id="1">
      <cx:strDim type="cat">
        <cx:f dir="row">'Ark1'!$G$103:$L$105</cx:f>
        <cx:lvl ptCount="6"/>
        <cx:lvl ptCount="6">
          <cx:pt idx="0">Kvinner</cx:pt>
          <cx:pt idx="1">Menn</cx:pt>
          <cx:pt idx="2">Kvinner</cx:pt>
          <cx:pt idx="3">Menn</cx:pt>
          <cx:pt idx="4">Kvinner</cx:pt>
          <cx:pt idx="5">Menn</cx:pt>
        </cx:lvl>
        <cx:lvl ptCount="6">
          <cx:pt idx="0">Øvrig populasjon</cx:pt>
          <cx:pt idx="2">Innvandrere med utdanning fra utlandet</cx:pt>
          <cx:pt idx="4">Innvandrere og etterkommere av innvandrere med utdanning fra Norge</cx:pt>
        </cx:lvl>
      </cx:strDim>
      <cx:numDim type="size">
        <cx:f dir="row">'Ark1'!$G$107:$L$107</cx:f>
        <cx:lvl ptCount="6" formatCode="Standard">
          <cx:pt idx="0">2168</cx:pt>
          <cx:pt idx="1">1927</cx:pt>
          <cx:pt idx="2">468</cx:pt>
          <cx:pt idx="3">620</cx:pt>
          <cx:pt idx="4">138</cx:pt>
          <cx:pt idx="5">141</cx:pt>
        </cx:lvl>
      </cx:numDim>
    </cx:data>
    <cx:data id="2">
      <cx:strDim type="cat">
        <cx:f dir="row">'Ark1'!$G$103:$L$105</cx:f>
        <cx:lvl ptCount="6"/>
        <cx:lvl ptCount="6">
          <cx:pt idx="0">Kvinner</cx:pt>
          <cx:pt idx="1">Menn</cx:pt>
          <cx:pt idx="2">Kvinner</cx:pt>
          <cx:pt idx="3">Menn</cx:pt>
          <cx:pt idx="4">Kvinner</cx:pt>
          <cx:pt idx="5">Menn</cx:pt>
        </cx:lvl>
        <cx:lvl ptCount="6">
          <cx:pt idx="0">Øvrig populasjon</cx:pt>
          <cx:pt idx="2">Innvandrere med utdanning fra utlandet</cx:pt>
          <cx:pt idx="4">Innvandrere og etterkommere av innvandrere med utdanning fra Norge</cx:pt>
        </cx:lvl>
      </cx:strDim>
      <cx:numDim type="size">
        <cx:f dir="row">'Ark1'!$G$108:$L$108</cx:f>
        <cx:lvl ptCount="6" formatCode="Standard">
          <cx:pt idx="0">2554</cx:pt>
          <cx:pt idx="1">1708</cx:pt>
          <cx:pt idx="2">144</cx:pt>
          <cx:pt idx="3">139</cx:pt>
          <cx:pt idx="4">169</cx:pt>
          <cx:pt idx="5">88</cx:pt>
        </cx:lvl>
      </cx:numDim>
    </cx:data>
    <cx:data id="3">
      <cx:strDim type="cat">
        <cx:f dir="row">'Ark1'!$G$103:$L$105</cx:f>
        <cx:lvl ptCount="6"/>
        <cx:lvl ptCount="6">
          <cx:pt idx="0">Kvinner</cx:pt>
          <cx:pt idx="1">Menn</cx:pt>
          <cx:pt idx="2">Kvinner</cx:pt>
          <cx:pt idx="3">Menn</cx:pt>
          <cx:pt idx="4">Kvinner</cx:pt>
          <cx:pt idx="5">Menn</cx:pt>
        </cx:lvl>
        <cx:lvl ptCount="6">
          <cx:pt idx="0">Øvrig populasjon</cx:pt>
          <cx:pt idx="2">Innvandrere med utdanning fra utlandet</cx:pt>
          <cx:pt idx="4">Innvandrere og etterkommere av innvandrere med utdanning fra Norge</cx:pt>
        </cx:lvl>
      </cx:strDim>
      <cx:numDim type="size">
        <cx:f dir="row">'Ark1'!$G$109:$L$109</cx:f>
        <cx:lvl ptCount="6" formatCode="Standard">
          <cx:pt idx="0">725</cx:pt>
          <cx:pt idx="1">617</cx:pt>
          <cx:pt idx="2">673</cx:pt>
          <cx:pt idx="3">1014</cx:pt>
          <cx:pt idx="4">101</cx:pt>
          <cx:pt idx="5">118</cx:pt>
        </cx:lvl>
      </cx:numDim>
    </cx:data>
    <cx:data id="4">
      <cx:strDim type="cat">
        <cx:f dir="row">'Ark1'!$G$103:$L$105</cx:f>
        <cx:lvl ptCount="6"/>
        <cx:lvl ptCount="6">
          <cx:pt idx="0">Kvinner</cx:pt>
          <cx:pt idx="1">Menn</cx:pt>
          <cx:pt idx="2">Kvinner</cx:pt>
          <cx:pt idx="3">Menn</cx:pt>
          <cx:pt idx="4">Kvinner</cx:pt>
          <cx:pt idx="5">Menn</cx:pt>
        </cx:lvl>
        <cx:lvl ptCount="6">
          <cx:pt idx="0">Øvrig populasjon</cx:pt>
          <cx:pt idx="2">Innvandrere med utdanning fra utlandet</cx:pt>
          <cx:pt idx="4">Innvandrere og etterkommere av innvandrere med utdanning fra Norge</cx:pt>
        </cx:lvl>
      </cx:strDim>
      <cx:numDim type="size">
        <cx:f dir="row">'Ark1'!$G$110:$L$110</cx:f>
        <cx:lvl ptCount="6" formatCode="Standard">
          <cx:pt idx="0">2011</cx:pt>
          <cx:pt idx="1">1500</cx:pt>
          <cx:pt idx="2">806</cx:pt>
          <cx:pt idx="3">876</cx:pt>
          <cx:pt idx="4">484</cx:pt>
          <cx:pt idx="5">423</cx:pt>
        </cx:lvl>
      </cx:numDim>
    </cx:data>
  </cx:chartData>
  <cx:chart>
    <cx:title pos="t" align="ctr" overlay="0">
      <cx:tx>
        <cx:txData>
          <cx:v>Professorer 2018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nb-NO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Professorer 2018</a:t>
          </a:r>
        </a:p>
      </cx:txPr>
    </cx:title>
    <cx:plotArea>
      <cx:plotAreaRegion>
        <cx:series layoutId="sunburst" uniqueId="{099D789A-C01E-4E04-9C63-189F2342B732}" formatIdx="0">
          <cx:tx>
            <cx:txData>
              <cx:f>'Ark1'!$F$106</cx:f>
              <cx:v>Professornivå</cx:v>
            </cx:txData>
          </cx:tx>
          <cx:dataLabels pos="ctr">
            <cx:numFmt formatCode="Standard" sourceLinked="0"/>
            <cx:visibility seriesName="1" categoryName="1" value="1"/>
            <cx:separator>, </cx:separator>
            <cx:dataLabel idx="8">
              <cx:numFmt formatCode="Standard" sourceLinked="0"/>
              <cx:visibility seriesName="1" categoryName="1" value="1"/>
              <cx:separator>, </cx:separator>
            </cx:dataLabel>
          </cx:dataLabels>
          <cx:dataId val="0"/>
        </cx:series>
        <cx:series layoutId="sunburst" hidden="1" uniqueId="{DD2486F9-16EE-4868-B083-9228709B4793}" formatIdx="1">
          <cx:tx>
            <cx:txData>
              <cx:f>'Ark1'!$F$107</cx:f>
              <cx:v>Førstestilling</cx:v>
            </cx:txData>
          </cx:tx>
          <cx:dataLabels pos="ctr">
            <cx:visibility seriesName="0" categoryName="1" value="0"/>
          </cx:dataLabels>
          <cx:dataId val="1"/>
        </cx:series>
        <cx:series layoutId="sunburst" hidden="1" uniqueId="{6E4E65B8-C7F9-43D8-9820-52778E696A2F}" formatIdx="2">
          <cx:tx>
            <cx:txData>
              <cx:f>'Ark1'!$F$108</cx:f>
              <cx:v>Øvrig fast, faglig stilling</cx:v>
            </cx:txData>
          </cx:tx>
          <cx:dataLabels pos="ctr">
            <cx:visibility seriesName="0" categoryName="1" value="0"/>
          </cx:dataLabels>
          <cx:dataId val="2"/>
        </cx:series>
        <cx:series layoutId="sunburst" hidden="1" uniqueId="{17369CC5-C624-4D3A-84E8-61F2464603C8}" formatIdx="3">
          <cx:tx>
            <cx:txData>
              <cx:f>'Ark1'!$F$109</cx:f>
              <cx:v>Postdoktor/forsker</cx:v>
            </cx:txData>
          </cx:tx>
          <cx:dataLabels pos="ctr">
            <cx:visibility seriesName="0" categoryName="1" value="0"/>
          </cx:dataLabels>
          <cx:dataId val="3"/>
        </cx:series>
        <cx:series layoutId="sunburst" hidden="1" uniqueId="{6A4FB895-1883-49C0-94B9-07C5309E9EC0}" formatIdx="4">
          <cx:tx>
            <cx:txData>
              <cx:f>'Ark1'!$F$110</cx:f>
              <cx:v>Stipendiat/vit.ass</cx:v>
            </cx:txData>
          </cx:tx>
          <cx:dataLabels pos="ctr">
            <cx:visibility seriesName="0" categoryName="1" value="0"/>
          </cx:dataLabels>
          <cx:dataId val="4"/>
        </cx:series>
      </cx:plotAreaRegion>
    </cx:plotArea>
    <cx:legend pos="b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85">
  <cs:axisTitle>
    <cs:lnRef idx="0"/>
    <cs:fillRef idx="0"/>
    <cs:effectRef idx="0"/>
    <cs:fontRef idx="minor">
      <a:schemeClr val="tx2"/>
    </cs:fontRef>
    <cs:defRPr sz="1197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2"/>
    </cs:fontRef>
    <cs:spPr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  <a:ln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2"/>
    </cs:fontRef>
    <cs:defRPr sz="1197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2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2"/>
    </cs:fontRef>
    <cs:defRPr sz="2128" b="1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/>
  </cs:valueAxis>
  <cs:wall>
    <cs:lnRef idx="0"/>
    <cs:fillRef idx="0"/>
    <cs:effectRef idx="0"/>
    <cs:fontRef idx="minor">
      <a:schemeClr val="tx2"/>
    </cs:fontRef>
  </cs:wall>
</cs:chartStyle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hyperlink" Target="http://www.kifinfo.no/" TargetMode="External"/><Relationship Id="rId1" Type="http://schemas.openxmlformats.org/officeDocument/2006/relationships/hyperlink" Target="https://www.facebook.com/kifinfo.no/" TargetMode="Externa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ifinfo.no/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7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6.png"/><Relationship Id="rId5" Type="http://schemas.openxmlformats.org/officeDocument/2006/relationships/hyperlink" Target="https://www.facebook.com/kifinfo.no/" TargetMode="External"/><Relationship Id="rId10" Type="http://schemas.openxmlformats.org/officeDocument/2006/relationships/image" Target="../media/image19.svg"/><Relationship Id="rId4" Type="http://schemas.openxmlformats.org/officeDocument/2006/relationships/image" Target="../media/image15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6EE658-F709-40E4-A50D-E2DDB73C2DE1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nb-NO"/>
        </a:p>
      </dgm:t>
    </dgm:pt>
    <dgm:pt modelId="{6D20B347-7ED2-4DF9-AC7D-C28FE54BF166}">
      <dgm:prSet/>
      <dgm:spPr/>
      <dgm:t>
        <a:bodyPr/>
        <a:lstStyle/>
        <a:p>
          <a:r>
            <a:rPr lang="nb-NO"/>
            <a:t>Kvinner i toppstillinger</a:t>
          </a:r>
        </a:p>
      </dgm:t>
    </dgm:pt>
    <dgm:pt modelId="{B20CFAED-8ADD-431E-8423-E06141E6CA03}" type="parTrans" cxnId="{2731D440-EC14-4633-8801-EFABE2992DB3}">
      <dgm:prSet/>
      <dgm:spPr/>
      <dgm:t>
        <a:bodyPr/>
        <a:lstStyle/>
        <a:p>
          <a:endParaRPr lang="nb-NO"/>
        </a:p>
      </dgm:t>
    </dgm:pt>
    <dgm:pt modelId="{4C32C59E-A7E8-466C-AB29-31D21405A957}" type="sibTrans" cxnId="{2731D440-EC14-4633-8801-EFABE2992DB3}">
      <dgm:prSet/>
      <dgm:spPr/>
      <dgm:t>
        <a:bodyPr/>
        <a:lstStyle/>
        <a:p>
          <a:endParaRPr lang="nb-NO"/>
        </a:p>
      </dgm:t>
    </dgm:pt>
    <dgm:pt modelId="{3555097B-BF0F-4DB6-99BE-89715702C4E1}">
      <dgm:prSet/>
      <dgm:spPr/>
      <dgm:t>
        <a:bodyPr/>
        <a:lstStyle/>
        <a:p>
          <a:r>
            <a:rPr lang="nb-NO"/>
            <a:t>Kjønnsperspektiver i forskning</a:t>
          </a:r>
        </a:p>
      </dgm:t>
    </dgm:pt>
    <dgm:pt modelId="{A04B38B9-FFB4-46EB-8A76-430E8F5F980D}" type="parTrans" cxnId="{740C456D-A989-44CE-A270-DB671C8B71A5}">
      <dgm:prSet/>
      <dgm:spPr/>
      <dgm:t>
        <a:bodyPr/>
        <a:lstStyle/>
        <a:p>
          <a:endParaRPr lang="nb-NO"/>
        </a:p>
      </dgm:t>
    </dgm:pt>
    <dgm:pt modelId="{0E7DA00A-8BEB-4067-95F1-24D44780D292}" type="sibTrans" cxnId="{740C456D-A989-44CE-A270-DB671C8B71A5}">
      <dgm:prSet/>
      <dgm:spPr/>
      <dgm:t>
        <a:bodyPr/>
        <a:lstStyle/>
        <a:p>
          <a:endParaRPr lang="nb-NO"/>
        </a:p>
      </dgm:t>
    </dgm:pt>
    <dgm:pt modelId="{09C53D34-458C-4882-877D-EC0F329A2471}">
      <dgm:prSet/>
      <dgm:spPr/>
      <dgm:t>
        <a:bodyPr/>
        <a:lstStyle/>
        <a:p>
          <a:r>
            <a:rPr lang="nb-NO"/>
            <a:t>Seksuell trakassering</a:t>
          </a:r>
        </a:p>
      </dgm:t>
    </dgm:pt>
    <dgm:pt modelId="{2125E439-94E4-4CA5-A64C-4F21E1B5526D}" type="parTrans" cxnId="{8A690540-009A-4CE1-93B8-77BA004AB84D}">
      <dgm:prSet/>
      <dgm:spPr/>
      <dgm:t>
        <a:bodyPr/>
        <a:lstStyle/>
        <a:p>
          <a:endParaRPr lang="nb-NO"/>
        </a:p>
      </dgm:t>
    </dgm:pt>
    <dgm:pt modelId="{6AB5995E-E306-4B5E-81A6-D815A88F9D0D}" type="sibTrans" cxnId="{8A690540-009A-4CE1-93B8-77BA004AB84D}">
      <dgm:prSet/>
      <dgm:spPr/>
      <dgm:t>
        <a:bodyPr/>
        <a:lstStyle/>
        <a:p>
          <a:endParaRPr lang="nb-NO"/>
        </a:p>
      </dgm:t>
    </dgm:pt>
    <dgm:pt modelId="{C542EFCC-EA22-424B-8229-5CE34B2C89F9}">
      <dgm:prSet/>
      <dgm:spPr/>
      <dgm:t>
        <a:bodyPr/>
        <a:lstStyle/>
        <a:p>
          <a:r>
            <a:rPr lang="nb-NO"/>
            <a:t>Etnisk mangfold blant forskere</a:t>
          </a:r>
        </a:p>
      </dgm:t>
    </dgm:pt>
    <dgm:pt modelId="{3927740F-7FFC-4FED-870B-ED9C75766250}" type="parTrans" cxnId="{61854552-D9E9-4B30-8E3E-AD997CAB1A1C}">
      <dgm:prSet/>
      <dgm:spPr/>
      <dgm:t>
        <a:bodyPr/>
        <a:lstStyle/>
        <a:p>
          <a:endParaRPr lang="nb-NO"/>
        </a:p>
      </dgm:t>
    </dgm:pt>
    <dgm:pt modelId="{92183406-6C25-483B-BDCF-F60D4B9AFDBA}" type="sibTrans" cxnId="{61854552-D9E9-4B30-8E3E-AD997CAB1A1C}">
      <dgm:prSet/>
      <dgm:spPr/>
      <dgm:t>
        <a:bodyPr/>
        <a:lstStyle/>
        <a:p>
          <a:endParaRPr lang="nb-NO"/>
        </a:p>
      </dgm:t>
    </dgm:pt>
    <dgm:pt modelId="{E0B77D32-544F-4306-85FE-EB2E31782A28}">
      <dgm:prSet/>
      <dgm:spPr/>
      <dgm:t>
        <a:bodyPr/>
        <a:lstStyle/>
        <a:p>
          <a:r>
            <a:rPr lang="nb-NO"/>
            <a:t>Mangfoldsperspektiver i forskning</a:t>
          </a:r>
        </a:p>
      </dgm:t>
    </dgm:pt>
    <dgm:pt modelId="{5E8038FA-A0FD-4D94-B959-FBDAF53E2498}" type="parTrans" cxnId="{287E9FA6-85D5-4FC2-A9AD-DEA4EB0C38C9}">
      <dgm:prSet/>
      <dgm:spPr/>
      <dgm:t>
        <a:bodyPr/>
        <a:lstStyle/>
        <a:p>
          <a:endParaRPr lang="nb-NO"/>
        </a:p>
      </dgm:t>
    </dgm:pt>
    <dgm:pt modelId="{D64E1E84-1893-4C86-85C5-56E9B93E5BFE}" type="sibTrans" cxnId="{287E9FA6-85D5-4FC2-A9AD-DEA4EB0C38C9}">
      <dgm:prSet/>
      <dgm:spPr/>
      <dgm:t>
        <a:bodyPr/>
        <a:lstStyle/>
        <a:p>
          <a:endParaRPr lang="nb-NO"/>
        </a:p>
      </dgm:t>
    </dgm:pt>
    <dgm:pt modelId="{26F3AAA1-E410-4BA3-903F-6402AB7F4EC0}" type="pres">
      <dgm:prSet presAssocID="{236EE658-F709-40E4-A50D-E2DDB73C2DE1}" presName="vert0" presStyleCnt="0">
        <dgm:presLayoutVars>
          <dgm:dir/>
          <dgm:animOne val="branch"/>
          <dgm:animLvl val="lvl"/>
        </dgm:presLayoutVars>
      </dgm:prSet>
      <dgm:spPr/>
    </dgm:pt>
    <dgm:pt modelId="{D7A9E738-E842-4208-8E9C-66104C0A2FDD}" type="pres">
      <dgm:prSet presAssocID="{6D20B347-7ED2-4DF9-AC7D-C28FE54BF166}" presName="thickLine" presStyleLbl="alignNode1" presStyleIdx="0" presStyleCnt="5"/>
      <dgm:spPr/>
    </dgm:pt>
    <dgm:pt modelId="{2D981C62-07EA-46DB-86EE-38D0A1836D7E}" type="pres">
      <dgm:prSet presAssocID="{6D20B347-7ED2-4DF9-AC7D-C28FE54BF166}" presName="horz1" presStyleCnt="0"/>
      <dgm:spPr/>
    </dgm:pt>
    <dgm:pt modelId="{099CB8DD-13F5-4A1D-AF8E-EC7771389D41}" type="pres">
      <dgm:prSet presAssocID="{6D20B347-7ED2-4DF9-AC7D-C28FE54BF166}" presName="tx1" presStyleLbl="revTx" presStyleIdx="0" presStyleCnt="5"/>
      <dgm:spPr/>
    </dgm:pt>
    <dgm:pt modelId="{3164A0A4-3625-4C21-A16D-84A7099C1B5C}" type="pres">
      <dgm:prSet presAssocID="{6D20B347-7ED2-4DF9-AC7D-C28FE54BF166}" presName="vert1" presStyleCnt="0"/>
      <dgm:spPr/>
    </dgm:pt>
    <dgm:pt modelId="{F32EF6FB-FA18-43B9-AD0D-7C7EF0A70493}" type="pres">
      <dgm:prSet presAssocID="{3555097B-BF0F-4DB6-99BE-89715702C4E1}" presName="thickLine" presStyleLbl="alignNode1" presStyleIdx="1" presStyleCnt="5"/>
      <dgm:spPr/>
    </dgm:pt>
    <dgm:pt modelId="{6CC2A1DB-64BA-4EEB-99A7-B4BE9F96FD60}" type="pres">
      <dgm:prSet presAssocID="{3555097B-BF0F-4DB6-99BE-89715702C4E1}" presName="horz1" presStyleCnt="0"/>
      <dgm:spPr/>
    </dgm:pt>
    <dgm:pt modelId="{7114CB72-8317-4ABF-A3EB-548B9C8B3E81}" type="pres">
      <dgm:prSet presAssocID="{3555097B-BF0F-4DB6-99BE-89715702C4E1}" presName="tx1" presStyleLbl="revTx" presStyleIdx="1" presStyleCnt="5"/>
      <dgm:spPr/>
    </dgm:pt>
    <dgm:pt modelId="{6F81AB36-24C1-4F28-9F62-62774FD89914}" type="pres">
      <dgm:prSet presAssocID="{3555097B-BF0F-4DB6-99BE-89715702C4E1}" presName="vert1" presStyleCnt="0"/>
      <dgm:spPr/>
    </dgm:pt>
    <dgm:pt modelId="{1FE77915-32A2-499A-8E4E-C62E044F73B1}" type="pres">
      <dgm:prSet presAssocID="{09C53D34-458C-4882-877D-EC0F329A2471}" presName="thickLine" presStyleLbl="alignNode1" presStyleIdx="2" presStyleCnt="5"/>
      <dgm:spPr/>
    </dgm:pt>
    <dgm:pt modelId="{98C3C613-C7E6-4491-9FFB-02F31F7083CC}" type="pres">
      <dgm:prSet presAssocID="{09C53D34-458C-4882-877D-EC0F329A2471}" presName="horz1" presStyleCnt="0"/>
      <dgm:spPr/>
    </dgm:pt>
    <dgm:pt modelId="{AD554BA4-46F4-4CC1-AE09-FEBA7F431DF0}" type="pres">
      <dgm:prSet presAssocID="{09C53D34-458C-4882-877D-EC0F329A2471}" presName="tx1" presStyleLbl="revTx" presStyleIdx="2" presStyleCnt="5"/>
      <dgm:spPr/>
    </dgm:pt>
    <dgm:pt modelId="{5B52A97A-0B25-4456-A2E7-360E9DD0CF0F}" type="pres">
      <dgm:prSet presAssocID="{09C53D34-458C-4882-877D-EC0F329A2471}" presName="vert1" presStyleCnt="0"/>
      <dgm:spPr/>
    </dgm:pt>
    <dgm:pt modelId="{D8EF38AD-3784-4514-8D93-5F5319129E81}" type="pres">
      <dgm:prSet presAssocID="{C542EFCC-EA22-424B-8229-5CE34B2C89F9}" presName="thickLine" presStyleLbl="alignNode1" presStyleIdx="3" presStyleCnt="5"/>
      <dgm:spPr/>
    </dgm:pt>
    <dgm:pt modelId="{DE4BFF66-E8E3-4224-8FDB-B8A22FABD4F3}" type="pres">
      <dgm:prSet presAssocID="{C542EFCC-EA22-424B-8229-5CE34B2C89F9}" presName="horz1" presStyleCnt="0"/>
      <dgm:spPr/>
    </dgm:pt>
    <dgm:pt modelId="{651A0B6F-0832-423D-A230-7478B764EEE3}" type="pres">
      <dgm:prSet presAssocID="{C542EFCC-EA22-424B-8229-5CE34B2C89F9}" presName="tx1" presStyleLbl="revTx" presStyleIdx="3" presStyleCnt="5"/>
      <dgm:spPr/>
    </dgm:pt>
    <dgm:pt modelId="{15AB3AF6-703B-4564-BDF2-DB10DE0355AF}" type="pres">
      <dgm:prSet presAssocID="{C542EFCC-EA22-424B-8229-5CE34B2C89F9}" presName="vert1" presStyleCnt="0"/>
      <dgm:spPr/>
    </dgm:pt>
    <dgm:pt modelId="{BC5E03B8-1EA6-420F-A85F-FAD9C29B3755}" type="pres">
      <dgm:prSet presAssocID="{E0B77D32-544F-4306-85FE-EB2E31782A28}" presName="thickLine" presStyleLbl="alignNode1" presStyleIdx="4" presStyleCnt="5"/>
      <dgm:spPr/>
    </dgm:pt>
    <dgm:pt modelId="{3A74A3FC-8EA3-40FA-81FE-F672B1177D3D}" type="pres">
      <dgm:prSet presAssocID="{E0B77D32-544F-4306-85FE-EB2E31782A28}" presName="horz1" presStyleCnt="0"/>
      <dgm:spPr/>
    </dgm:pt>
    <dgm:pt modelId="{5FDED698-45E3-4859-8F2D-4D9E17DD57A3}" type="pres">
      <dgm:prSet presAssocID="{E0B77D32-544F-4306-85FE-EB2E31782A28}" presName="tx1" presStyleLbl="revTx" presStyleIdx="4" presStyleCnt="5"/>
      <dgm:spPr/>
    </dgm:pt>
    <dgm:pt modelId="{6E8CC559-4EF3-4406-9098-7DB379FFCCED}" type="pres">
      <dgm:prSet presAssocID="{E0B77D32-544F-4306-85FE-EB2E31782A28}" presName="vert1" presStyleCnt="0"/>
      <dgm:spPr/>
    </dgm:pt>
  </dgm:ptLst>
  <dgm:cxnLst>
    <dgm:cxn modelId="{1C07A12D-B9D4-4B10-8462-E2C3E530D3AA}" type="presOf" srcId="{E0B77D32-544F-4306-85FE-EB2E31782A28}" destId="{5FDED698-45E3-4859-8F2D-4D9E17DD57A3}" srcOrd="0" destOrd="0" presId="urn:microsoft.com/office/officeart/2008/layout/LinedList"/>
    <dgm:cxn modelId="{D166F536-E55F-4217-B6C5-26E597DCC4EC}" type="presOf" srcId="{09C53D34-458C-4882-877D-EC0F329A2471}" destId="{AD554BA4-46F4-4CC1-AE09-FEBA7F431DF0}" srcOrd="0" destOrd="0" presId="urn:microsoft.com/office/officeart/2008/layout/LinedList"/>
    <dgm:cxn modelId="{8A690540-009A-4CE1-93B8-77BA004AB84D}" srcId="{236EE658-F709-40E4-A50D-E2DDB73C2DE1}" destId="{09C53D34-458C-4882-877D-EC0F329A2471}" srcOrd="2" destOrd="0" parTransId="{2125E439-94E4-4CA5-A64C-4F21E1B5526D}" sibTransId="{6AB5995E-E306-4B5E-81A6-D815A88F9D0D}"/>
    <dgm:cxn modelId="{2731D440-EC14-4633-8801-EFABE2992DB3}" srcId="{236EE658-F709-40E4-A50D-E2DDB73C2DE1}" destId="{6D20B347-7ED2-4DF9-AC7D-C28FE54BF166}" srcOrd="0" destOrd="0" parTransId="{B20CFAED-8ADD-431E-8423-E06141E6CA03}" sibTransId="{4C32C59E-A7E8-466C-AB29-31D21405A957}"/>
    <dgm:cxn modelId="{5BDAF25F-3BEC-46F3-8CD8-DBD9C87C415B}" type="presOf" srcId="{236EE658-F709-40E4-A50D-E2DDB73C2DE1}" destId="{26F3AAA1-E410-4BA3-903F-6402AB7F4EC0}" srcOrd="0" destOrd="0" presId="urn:microsoft.com/office/officeart/2008/layout/LinedList"/>
    <dgm:cxn modelId="{740C456D-A989-44CE-A270-DB671C8B71A5}" srcId="{236EE658-F709-40E4-A50D-E2DDB73C2DE1}" destId="{3555097B-BF0F-4DB6-99BE-89715702C4E1}" srcOrd="1" destOrd="0" parTransId="{A04B38B9-FFB4-46EB-8A76-430E8F5F980D}" sibTransId="{0E7DA00A-8BEB-4067-95F1-24D44780D292}"/>
    <dgm:cxn modelId="{61854552-D9E9-4B30-8E3E-AD997CAB1A1C}" srcId="{236EE658-F709-40E4-A50D-E2DDB73C2DE1}" destId="{C542EFCC-EA22-424B-8229-5CE34B2C89F9}" srcOrd="3" destOrd="0" parTransId="{3927740F-7FFC-4FED-870B-ED9C75766250}" sibTransId="{92183406-6C25-483B-BDCF-F60D4B9AFDBA}"/>
    <dgm:cxn modelId="{88B6AC87-3B9E-4355-AE83-AD2FE2789C03}" type="presOf" srcId="{6D20B347-7ED2-4DF9-AC7D-C28FE54BF166}" destId="{099CB8DD-13F5-4A1D-AF8E-EC7771389D41}" srcOrd="0" destOrd="0" presId="urn:microsoft.com/office/officeart/2008/layout/LinedList"/>
    <dgm:cxn modelId="{287E9FA6-85D5-4FC2-A9AD-DEA4EB0C38C9}" srcId="{236EE658-F709-40E4-A50D-E2DDB73C2DE1}" destId="{E0B77D32-544F-4306-85FE-EB2E31782A28}" srcOrd="4" destOrd="0" parTransId="{5E8038FA-A0FD-4D94-B959-FBDAF53E2498}" sibTransId="{D64E1E84-1893-4C86-85C5-56E9B93E5BFE}"/>
    <dgm:cxn modelId="{53C8B7C2-9ACA-4FE9-B3EC-32BFFFD2389A}" type="presOf" srcId="{3555097B-BF0F-4DB6-99BE-89715702C4E1}" destId="{7114CB72-8317-4ABF-A3EB-548B9C8B3E81}" srcOrd="0" destOrd="0" presId="urn:microsoft.com/office/officeart/2008/layout/LinedList"/>
    <dgm:cxn modelId="{F5B4F0DF-F790-417C-B99F-4E7B2AB2028A}" type="presOf" srcId="{C542EFCC-EA22-424B-8229-5CE34B2C89F9}" destId="{651A0B6F-0832-423D-A230-7478B764EEE3}" srcOrd="0" destOrd="0" presId="urn:microsoft.com/office/officeart/2008/layout/LinedList"/>
    <dgm:cxn modelId="{C24EC842-6C17-4A65-B7F7-07FD472A64DD}" type="presParOf" srcId="{26F3AAA1-E410-4BA3-903F-6402AB7F4EC0}" destId="{D7A9E738-E842-4208-8E9C-66104C0A2FDD}" srcOrd="0" destOrd="0" presId="urn:microsoft.com/office/officeart/2008/layout/LinedList"/>
    <dgm:cxn modelId="{8150E4AE-734F-4992-AF6F-47A71E9D34A4}" type="presParOf" srcId="{26F3AAA1-E410-4BA3-903F-6402AB7F4EC0}" destId="{2D981C62-07EA-46DB-86EE-38D0A1836D7E}" srcOrd="1" destOrd="0" presId="urn:microsoft.com/office/officeart/2008/layout/LinedList"/>
    <dgm:cxn modelId="{0DD1E998-4C81-4000-96FF-3CB366D79D80}" type="presParOf" srcId="{2D981C62-07EA-46DB-86EE-38D0A1836D7E}" destId="{099CB8DD-13F5-4A1D-AF8E-EC7771389D41}" srcOrd="0" destOrd="0" presId="urn:microsoft.com/office/officeart/2008/layout/LinedList"/>
    <dgm:cxn modelId="{3F929687-616E-479F-9D4D-FE2031B20534}" type="presParOf" srcId="{2D981C62-07EA-46DB-86EE-38D0A1836D7E}" destId="{3164A0A4-3625-4C21-A16D-84A7099C1B5C}" srcOrd="1" destOrd="0" presId="urn:microsoft.com/office/officeart/2008/layout/LinedList"/>
    <dgm:cxn modelId="{FAB407F3-E683-484C-9BBA-3D1C22512C60}" type="presParOf" srcId="{26F3AAA1-E410-4BA3-903F-6402AB7F4EC0}" destId="{F32EF6FB-FA18-43B9-AD0D-7C7EF0A70493}" srcOrd="2" destOrd="0" presId="urn:microsoft.com/office/officeart/2008/layout/LinedList"/>
    <dgm:cxn modelId="{BE2ACA91-7C7C-4BE9-ABD3-F73602C1DA96}" type="presParOf" srcId="{26F3AAA1-E410-4BA3-903F-6402AB7F4EC0}" destId="{6CC2A1DB-64BA-4EEB-99A7-B4BE9F96FD60}" srcOrd="3" destOrd="0" presId="urn:microsoft.com/office/officeart/2008/layout/LinedList"/>
    <dgm:cxn modelId="{5CDC8E24-E683-4910-8F02-12E46C95BA0F}" type="presParOf" srcId="{6CC2A1DB-64BA-4EEB-99A7-B4BE9F96FD60}" destId="{7114CB72-8317-4ABF-A3EB-548B9C8B3E81}" srcOrd="0" destOrd="0" presId="urn:microsoft.com/office/officeart/2008/layout/LinedList"/>
    <dgm:cxn modelId="{982DEF3B-D42C-4DB9-BD5A-0721712472C3}" type="presParOf" srcId="{6CC2A1DB-64BA-4EEB-99A7-B4BE9F96FD60}" destId="{6F81AB36-24C1-4F28-9F62-62774FD89914}" srcOrd="1" destOrd="0" presId="urn:microsoft.com/office/officeart/2008/layout/LinedList"/>
    <dgm:cxn modelId="{19CBD534-6664-4379-9088-D116DBCD2D2E}" type="presParOf" srcId="{26F3AAA1-E410-4BA3-903F-6402AB7F4EC0}" destId="{1FE77915-32A2-499A-8E4E-C62E044F73B1}" srcOrd="4" destOrd="0" presId="urn:microsoft.com/office/officeart/2008/layout/LinedList"/>
    <dgm:cxn modelId="{2653A0DA-9B91-4950-9CBA-AFF3896FA483}" type="presParOf" srcId="{26F3AAA1-E410-4BA3-903F-6402AB7F4EC0}" destId="{98C3C613-C7E6-4491-9FFB-02F31F7083CC}" srcOrd="5" destOrd="0" presId="urn:microsoft.com/office/officeart/2008/layout/LinedList"/>
    <dgm:cxn modelId="{3A39B01E-A66D-4FBF-B1C9-9A68C36110FE}" type="presParOf" srcId="{98C3C613-C7E6-4491-9FFB-02F31F7083CC}" destId="{AD554BA4-46F4-4CC1-AE09-FEBA7F431DF0}" srcOrd="0" destOrd="0" presId="urn:microsoft.com/office/officeart/2008/layout/LinedList"/>
    <dgm:cxn modelId="{ABCCF6B0-8106-4234-8D34-296BB801C5AD}" type="presParOf" srcId="{98C3C613-C7E6-4491-9FFB-02F31F7083CC}" destId="{5B52A97A-0B25-4456-A2E7-360E9DD0CF0F}" srcOrd="1" destOrd="0" presId="urn:microsoft.com/office/officeart/2008/layout/LinedList"/>
    <dgm:cxn modelId="{9BD5C161-54B1-428E-9B66-1AB25447DE0A}" type="presParOf" srcId="{26F3AAA1-E410-4BA3-903F-6402AB7F4EC0}" destId="{D8EF38AD-3784-4514-8D93-5F5319129E81}" srcOrd="6" destOrd="0" presId="urn:microsoft.com/office/officeart/2008/layout/LinedList"/>
    <dgm:cxn modelId="{9ADACD46-04FB-44BA-B8EF-EA766F4D2F11}" type="presParOf" srcId="{26F3AAA1-E410-4BA3-903F-6402AB7F4EC0}" destId="{DE4BFF66-E8E3-4224-8FDB-B8A22FABD4F3}" srcOrd="7" destOrd="0" presId="urn:microsoft.com/office/officeart/2008/layout/LinedList"/>
    <dgm:cxn modelId="{D22553DA-9123-49C4-85F9-9D1E849767A9}" type="presParOf" srcId="{DE4BFF66-E8E3-4224-8FDB-B8A22FABD4F3}" destId="{651A0B6F-0832-423D-A230-7478B764EEE3}" srcOrd="0" destOrd="0" presId="urn:microsoft.com/office/officeart/2008/layout/LinedList"/>
    <dgm:cxn modelId="{FE781DCA-E732-4F45-9FD0-BE4B259C39F4}" type="presParOf" srcId="{DE4BFF66-E8E3-4224-8FDB-B8A22FABD4F3}" destId="{15AB3AF6-703B-4564-BDF2-DB10DE0355AF}" srcOrd="1" destOrd="0" presId="urn:microsoft.com/office/officeart/2008/layout/LinedList"/>
    <dgm:cxn modelId="{AB50819B-1287-4FAC-91FD-4A42996DE6E9}" type="presParOf" srcId="{26F3AAA1-E410-4BA3-903F-6402AB7F4EC0}" destId="{BC5E03B8-1EA6-420F-A85F-FAD9C29B3755}" srcOrd="8" destOrd="0" presId="urn:microsoft.com/office/officeart/2008/layout/LinedList"/>
    <dgm:cxn modelId="{D31BB4EA-3D6C-4E6A-BF0B-6FA53229FCF8}" type="presParOf" srcId="{26F3AAA1-E410-4BA3-903F-6402AB7F4EC0}" destId="{3A74A3FC-8EA3-40FA-81FE-F672B1177D3D}" srcOrd="9" destOrd="0" presId="urn:microsoft.com/office/officeart/2008/layout/LinedList"/>
    <dgm:cxn modelId="{1335FA9C-9FBD-467A-A39E-5E10DE43C1A8}" type="presParOf" srcId="{3A74A3FC-8EA3-40FA-81FE-F672B1177D3D}" destId="{5FDED698-45E3-4859-8F2D-4D9E17DD57A3}" srcOrd="0" destOrd="0" presId="urn:microsoft.com/office/officeart/2008/layout/LinedList"/>
    <dgm:cxn modelId="{E69F0FCE-7CAB-4A08-87C5-16C87705FDEC}" type="presParOf" srcId="{3A74A3FC-8EA3-40FA-81FE-F672B1177D3D}" destId="{6E8CC559-4EF3-4406-9098-7DB379FFCC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FE97FC8-4033-41DF-9CDD-5A8793F1A0E9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b-NO"/>
        </a:p>
      </dgm:t>
    </dgm:pt>
    <dgm:pt modelId="{D4AD9567-F48A-4D41-AAD3-8402DCA47765}">
      <dgm:prSet phldrT="[Tekst]"/>
      <dgm:spPr/>
      <dgm:t>
        <a:bodyPr/>
        <a:lstStyle/>
        <a:p>
          <a:r>
            <a:rPr lang="nb-NO"/>
            <a:t>Etniske minoriteter i forskningen</a:t>
          </a:r>
        </a:p>
      </dgm:t>
    </dgm:pt>
    <dgm:pt modelId="{AF62A19F-B60D-4242-8422-30CF861B12F3}" type="parTrans" cxnId="{42AD34A3-B7E7-452C-A48E-F5ABA88936D8}">
      <dgm:prSet/>
      <dgm:spPr/>
      <dgm:t>
        <a:bodyPr/>
        <a:lstStyle/>
        <a:p>
          <a:endParaRPr lang="nb-NO"/>
        </a:p>
      </dgm:t>
    </dgm:pt>
    <dgm:pt modelId="{D7B7E6F3-1A65-433E-BC48-E1EA9A3E36CA}" type="sibTrans" cxnId="{42AD34A3-B7E7-452C-A48E-F5ABA88936D8}">
      <dgm:prSet/>
      <dgm:spPr/>
      <dgm:t>
        <a:bodyPr/>
        <a:lstStyle/>
        <a:p>
          <a:endParaRPr lang="nb-NO"/>
        </a:p>
      </dgm:t>
    </dgm:pt>
    <dgm:pt modelId="{0C4A348F-F858-4F45-8F5F-E2963622B107}">
      <dgm:prSet phldrT="[Tekst]" custT="1"/>
      <dgm:spPr/>
      <dgm:t>
        <a:bodyPr/>
        <a:lstStyle/>
        <a:p>
          <a:r>
            <a:rPr lang="nb-NO" sz="2700"/>
            <a:t>Akademiske migranter</a:t>
          </a:r>
        </a:p>
        <a:p>
          <a:r>
            <a:rPr lang="nb-NO" sz="1800"/>
            <a:t>(utenlandske faste vitenskapelige)</a:t>
          </a:r>
        </a:p>
      </dgm:t>
    </dgm:pt>
    <dgm:pt modelId="{BE393D76-4B9C-4C0E-9DAC-DAF9A53CF77D}" type="parTrans" cxnId="{F08A88EE-D0C4-4AF4-B39F-7E7655DB96D5}">
      <dgm:prSet/>
      <dgm:spPr/>
      <dgm:t>
        <a:bodyPr/>
        <a:lstStyle/>
        <a:p>
          <a:endParaRPr lang="nb-NO"/>
        </a:p>
      </dgm:t>
    </dgm:pt>
    <dgm:pt modelId="{D7D7D221-1F51-48B1-ADAE-CB330B73B9FC}" type="sibTrans" cxnId="{F08A88EE-D0C4-4AF4-B39F-7E7655DB96D5}">
      <dgm:prSet/>
      <dgm:spPr/>
      <dgm:t>
        <a:bodyPr/>
        <a:lstStyle/>
        <a:p>
          <a:endParaRPr lang="nb-NO"/>
        </a:p>
      </dgm:t>
    </dgm:pt>
    <dgm:pt modelId="{DAE1E4AC-DA21-46AB-B860-6D94F95E69C9}">
      <dgm:prSet phldrT="[Tekst]"/>
      <dgm:spPr/>
      <dgm:t>
        <a:bodyPr/>
        <a:lstStyle/>
        <a:p>
          <a:pPr algn="ctr"/>
          <a:r>
            <a:rPr lang="nb-NO"/>
            <a:t>Innvandrere og etterkommere</a:t>
          </a:r>
        </a:p>
      </dgm:t>
    </dgm:pt>
    <dgm:pt modelId="{1F8952F6-D007-46B8-AF98-791EBEC5ABE0}" type="parTrans" cxnId="{CCF746AC-7451-442F-A715-315F38258EBB}">
      <dgm:prSet/>
      <dgm:spPr/>
      <dgm:t>
        <a:bodyPr/>
        <a:lstStyle/>
        <a:p>
          <a:endParaRPr lang="nb-NO"/>
        </a:p>
      </dgm:t>
    </dgm:pt>
    <dgm:pt modelId="{2C0433B1-313C-4B59-9281-4D724165D78C}" type="sibTrans" cxnId="{CCF746AC-7451-442F-A715-315F38258EBB}">
      <dgm:prSet/>
      <dgm:spPr/>
      <dgm:t>
        <a:bodyPr/>
        <a:lstStyle/>
        <a:p>
          <a:endParaRPr lang="nb-NO"/>
        </a:p>
      </dgm:t>
    </dgm:pt>
    <dgm:pt modelId="{37C9EFB9-D238-4729-94BD-D9289D1002B1}">
      <dgm:prSet phldrT="[Tekst]"/>
      <dgm:spPr/>
      <dgm:t>
        <a:bodyPr/>
        <a:lstStyle/>
        <a:p>
          <a:r>
            <a:rPr lang="nb-NO"/>
            <a:t>Midlertidige med kort opphold</a:t>
          </a:r>
        </a:p>
        <a:p>
          <a:r>
            <a:rPr lang="nb-NO"/>
            <a:t>(</a:t>
          </a:r>
          <a:r>
            <a:rPr lang="nb-NO" err="1"/>
            <a:t>dr.grad</a:t>
          </a:r>
          <a:r>
            <a:rPr lang="nb-NO"/>
            <a:t>, </a:t>
          </a:r>
          <a:r>
            <a:rPr lang="nb-NO" err="1"/>
            <a:t>postdok</a:t>
          </a:r>
          <a:r>
            <a:rPr lang="nb-NO"/>
            <a:t>)</a:t>
          </a:r>
        </a:p>
      </dgm:t>
    </dgm:pt>
    <dgm:pt modelId="{385595BC-85DB-4B0F-95FD-A55C89A169D5}" type="parTrans" cxnId="{6935584F-63CD-4178-8A08-23715A42009E}">
      <dgm:prSet/>
      <dgm:spPr/>
      <dgm:t>
        <a:bodyPr/>
        <a:lstStyle/>
        <a:p>
          <a:endParaRPr lang="nb-NO"/>
        </a:p>
      </dgm:t>
    </dgm:pt>
    <dgm:pt modelId="{437C1B04-22DD-457F-989F-EF22AEF9C3F6}" type="sibTrans" cxnId="{6935584F-63CD-4178-8A08-23715A42009E}">
      <dgm:prSet/>
      <dgm:spPr/>
      <dgm:t>
        <a:bodyPr/>
        <a:lstStyle/>
        <a:p>
          <a:endParaRPr lang="nb-NO"/>
        </a:p>
      </dgm:t>
    </dgm:pt>
    <dgm:pt modelId="{DE69F5EB-64B3-4022-A419-3068979B1187}">
      <dgm:prSet phldrT="[Tekst]"/>
      <dgm:spPr/>
      <dgm:t>
        <a:bodyPr/>
        <a:lstStyle/>
        <a:p>
          <a:r>
            <a:rPr lang="nb-NO"/>
            <a:t>Urfolk og nasjonale minoriteter</a:t>
          </a:r>
        </a:p>
        <a:p>
          <a:endParaRPr lang="nb-NO"/>
        </a:p>
      </dgm:t>
    </dgm:pt>
    <dgm:pt modelId="{C80478B9-EFF8-4052-8584-676601CFE619}" type="parTrans" cxnId="{E9E460E7-C636-4112-88DC-3BEEB3D2DEF9}">
      <dgm:prSet/>
      <dgm:spPr/>
      <dgm:t>
        <a:bodyPr/>
        <a:lstStyle/>
        <a:p>
          <a:endParaRPr lang="nb-NO"/>
        </a:p>
      </dgm:t>
    </dgm:pt>
    <dgm:pt modelId="{C8A69A58-812E-4153-BCAE-9AF0F9B426D0}" type="sibTrans" cxnId="{E9E460E7-C636-4112-88DC-3BEEB3D2DEF9}">
      <dgm:prSet/>
      <dgm:spPr/>
      <dgm:t>
        <a:bodyPr/>
        <a:lstStyle/>
        <a:p>
          <a:endParaRPr lang="nb-NO"/>
        </a:p>
      </dgm:t>
    </dgm:pt>
    <dgm:pt modelId="{24B7DF2D-8F2E-4401-80F3-6D4C38196187}" type="pres">
      <dgm:prSet presAssocID="{BFE97FC8-4033-41DF-9CDD-5A8793F1A0E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A65A05E-4027-4E6E-8E3D-4B57CE7E3A26}" type="pres">
      <dgm:prSet presAssocID="{BFE97FC8-4033-41DF-9CDD-5A8793F1A0E9}" presName="matrix" presStyleCnt="0"/>
      <dgm:spPr/>
    </dgm:pt>
    <dgm:pt modelId="{6791A886-173D-4C08-941C-73132FF4EB35}" type="pres">
      <dgm:prSet presAssocID="{BFE97FC8-4033-41DF-9CDD-5A8793F1A0E9}" presName="tile1" presStyleLbl="node1" presStyleIdx="0" presStyleCnt="4" custLinFactNeighborX="-950" custLinFactNeighborY="-2206"/>
      <dgm:spPr/>
    </dgm:pt>
    <dgm:pt modelId="{46E67ECF-D0D9-4275-80A8-ACF593331194}" type="pres">
      <dgm:prSet presAssocID="{BFE97FC8-4033-41DF-9CDD-5A8793F1A0E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E5DEB89-722A-48FF-8787-6B7A57C61DDD}" type="pres">
      <dgm:prSet presAssocID="{BFE97FC8-4033-41DF-9CDD-5A8793F1A0E9}" presName="tile2" presStyleLbl="node1" presStyleIdx="1" presStyleCnt="4" custLinFactNeighborX="475" custLinFactNeighborY="441"/>
      <dgm:spPr/>
    </dgm:pt>
    <dgm:pt modelId="{6BBBA443-4DB5-4AE1-AB98-1C64B1A25A82}" type="pres">
      <dgm:prSet presAssocID="{BFE97FC8-4033-41DF-9CDD-5A8793F1A0E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F47BF33-77C1-4B60-BA3C-44ADB24EDF12}" type="pres">
      <dgm:prSet presAssocID="{BFE97FC8-4033-41DF-9CDD-5A8793F1A0E9}" presName="tile3" presStyleLbl="node1" presStyleIdx="2" presStyleCnt="4"/>
      <dgm:spPr/>
    </dgm:pt>
    <dgm:pt modelId="{9698656E-B44A-4F8C-8BE7-763981C3082F}" type="pres">
      <dgm:prSet presAssocID="{BFE97FC8-4033-41DF-9CDD-5A8793F1A0E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1E451A8-BF63-4751-8F67-908928C8A0E7}" type="pres">
      <dgm:prSet presAssocID="{BFE97FC8-4033-41DF-9CDD-5A8793F1A0E9}" presName="tile4" presStyleLbl="node1" presStyleIdx="3" presStyleCnt="4"/>
      <dgm:spPr/>
    </dgm:pt>
    <dgm:pt modelId="{88FC9463-10B1-4FCB-9BF2-64A0B77BCA41}" type="pres">
      <dgm:prSet presAssocID="{BFE97FC8-4033-41DF-9CDD-5A8793F1A0E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4856971-7430-4DFE-91CB-F6A7D2E66C79}" type="pres">
      <dgm:prSet presAssocID="{BFE97FC8-4033-41DF-9CDD-5A8793F1A0E9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0BD6FF1C-C185-4256-8AE8-99AFA73A45EE}" type="presOf" srcId="{DAE1E4AC-DA21-46AB-B860-6D94F95E69C9}" destId="{6BBBA443-4DB5-4AE1-AB98-1C64B1A25A82}" srcOrd="1" destOrd="0" presId="urn:microsoft.com/office/officeart/2005/8/layout/matrix1"/>
    <dgm:cxn modelId="{47055027-BCF1-43A4-9D42-93395B8B4C2A}" type="presOf" srcId="{0C4A348F-F858-4F45-8F5F-E2963622B107}" destId="{6791A886-173D-4C08-941C-73132FF4EB35}" srcOrd="0" destOrd="0" presId="urn:microsoft.com/office/officeart/2005/8/layout/matrix1"/>
    <dgm:cxn modelId="{33FD4537-BF45-47E9-B935-04A1A90525F5}" type="presOf" srcId="{37C9EFB9-D238-4729-94BD-D9289D1002B1}" destId="{AF47BF33-77C1-4B60-BA3C-44ADB24EDF12}" srcOrd="0" destOrd="0" presId="urn:microsoft.com/office/officeart/2005/8/layout/matrix1"/>
    <dgm:cxn modelId="{9F4F765C-09A8-4667-9A9F-9B3C8FCB1508}" type="presOf" srcId="{DAE1E4AC-DA21-46AB-B860-6D94F95E69C9}" destId="{4E5DEB89-722A-48FF-8787-6B7A57C61DDD}" srcOrd="0" destOrd="0" presId="urn:microsoft.com/office/officeart/2005/8/layout/matrix1"/>
    <dgm:cxn modelId="{6935584F-63CD-4178-8A08-23715A42009E}" srcId="{D4AD9567-F48A-4D41-AAD3-8402DCA47765}" destId="{37C9EFB9-D238-4729-94BD-D9289D1002B1}" srcOrd="2" destOrd="0" parTransId="{385595BC-85DB-4B0F-95FD-A55C89A169D5}" sibTransId="{437C1B04-22DD-457F-989F-EF22AEF9C3F6}"/>
    <dgm:cxn modelId="{CA13B485-3CAA-4CEA-86B9-155836EF2A01}" type="presOf" srcId="{BFE97FC8-4033-41DF-9CDD-5A8793F1A0E9}" destId="{24B7DF2D-8F2E-4401-80F3-6D4C38196187}" srcOrd="0" destOrd="0" presId="urn:microsoft.com/office/officeart/2005/8/layout/matrix1"/>
    <dgm:cxn modelId="{42AD34A3-B7E7-452C-A48E-F5ABA88936D8}" srcId="{BFE97FC8-4033-41DF-9CDD-5A8793F1A0E9}" destId="{D4AD9567-F48A-4D41-AAD3-8402DCA47765}" srcOrd="0" destOrd="0" parTransId="{AF62A19F-B60D-4242-8422-30CF861B12F3}" sibTransId="{D7B7E6F3-1A65-433E-BC48-E1EA9A3E36CA}"/>
    <dgm:cxn modelId="{CCF746AC-7451-442F-A715-315F38258EBB}" srcId="{D4AD9567-F48A-4D41-AAD3-8402DCA47765}" destId="{DAE1E4AC-DA21-46AB-B860-6D94F95E69C9}" srcOrd="1" destOrd="0" parTransId="{1F8952F6-D007-46B8-AF98-791EBEC5ABE0}" sibTransId="{2C0433B1-313C-4B59-9281-4D724165D78C}"/>
    <dgm:cxn modelId="{CA82A0AD-6321-4DC8-AD9D-C78635BDC140}" type="presOf" srcId="{37C9EFB9-D238-4729-94BD-D9289D1002B1}" destId="{9698656E-B44A-4F8C-8BE7-763981C3082F}" srcOrd="1" destOrd="0" presId="urn:microsoft.com/office/officeart/2005/8/layout/matrix1"/>
    <dgm:cxn modelId="{2CF7AFC4-C334-4BCD-B2AC-5573F3F2E946}" type="presOf" srcId="{0C4A348F-F858-4F45-8F5F-E2963622B107}" destId="{46E67ECF-D0D9-4275-80A8-ACF593331194}" srcOrd="1" destOrd="0" presId="urn:microsoft.com/office/officeart/2005/8/layout/matrix1"/>
    <dgm:cxn modelId="{9B9D3BC8-BF16-423F-814D-78C7803E4736}" type="presOf" srcId="{D4AD9567-F48A-4D41-AAD3-8402DCA47765}" destId="{B4856971-7430-4DFE-91CB-F6A7D2E66C79}" srcOrd="0" destOrd="0" presId="urn:microsoft.com/office/officeart/2005/8/layout/matrix1"/>
    <dgm:cxn modelId="{8EDC4AD7-0728-4A1B-9708-17769E751586}" type="presOf" srcId="{DE69F5EB-64B3-4022-A419-3068979B1187}" destId="{88FC9463-10B1-4FCB-9BF2-64A0B77BCA41}" srcOrd="1" destOrd="0" presId="urn:microsoft.com/office/officeart/2005/8/layout/matrix1"/>
    <dgm:cxn modelId="{04DBFBE1-7270-4053-A1B8-4066756E4839}" type="presOf" srcId="{DE69F5EB-64B3-4022-A419-3068979B1187}" destId="{D1E451A8-BF63-4751-8F67-908928C8A0E7}" srcOrd="0" destOrd="0" presId="urn:microsoft.com/office/officeart/2005/8/layout/matrix1"/>
    <dgm:cxn modelId="{E9E460E7-C636-4112-88DC-3BEEB3D2DEF9}" srcId="{D4AD9567-F48A-4D41-AAD3-8402DCA47765}" destId="{DE69F5EB-64B3-4022-A419-3068979B1187}" srcOrd="3" destOrd="0" parTransId="{C80478B9-EFF8-4052-8584-676601CFE619}" sibTransId="{C8A69A58-812E-4153-BCAE-9AF0F9B426D0}"/>
    <dgm:cxn modelId="{F08A88EE-D0C4-4AF4-B39F-7E7655DB96D5}" srcId="{D4AD9567-F48A-4D41-AAD3-8402DCA47765}" destId="{0C4A348F-F858-4F45-8F5F-E2963622B107}" srcOrd="0" destOrd="0" parTransId="{BE393D76-4B9C-4C0E-9DAC-DAF9A53CF77D}" sibTransId="{D7D7D221-1F51-48B1-ADAE-CB330B73B9FC}"/>
    <dgm:cxn modelId="{2FB29506-284E-4B65-BEC6-A5350206DAF1}" type="presParOf" srcId="{24B7DF2D-8F2E-4401-80F3-6D4C38196187}" destId="{1A65A05E-4027-4E6E-8E3D-4B57CE7E3A26}" srcOrd="0" destOrd="0" presId="urn:microsoft.com/office/officeart/2005/8/layout/matrix1"/>
    <dgm:cxn modelId="{A8FB176E-1E46-4AD3-91CE-151CA150599F}" type="presParOf" srcId="{1A65A05E-4027-4E6E-8E3D-4B57CE7E3A26}" destId="{6791A886-173D-4C08-941C-73132FF4EB35}" srcOrd="0" destOrd="0" presId="urn:microsoft.com/office/officeart/2005/8/layout/matrix1"/>
    <dgm:cxn modelId="{9FE819F4-EF84-4183-88DD-753C12A7A5CB}" type="presParOf" srcId="{1A65A05E-4027-4E6E-8E3D-4B57CE7E3A26}" destId="{46E67ECF-D0D9-4275-80A8-ACF593331194}" srcOrd="1" destOrd="0" presId="urn:microsoft.com/office/officeart/2005/8/layout/matrix1"/>
    <dgm:cxn modelId="{045F7110-1AF0-4951-9175-5B6C8644D1B6}" type="presParOf" srcId="{1A65A05E-4027-4E6E-8E3D-4B57CE7E3A26}" destId="{4E5DEB89-722A-48FF-8787-6B7A57C61DDD}" srcOrd="2" destOrd="0" presId="urn:microsoft.com/office/officeart/2005/8/layout/matrix1"/>
    <dgm:cxn modelId="{38286AB7-A4E4-43AF-A890-F91A29B7B1A0}" type="presParOf" srcId="{1A65A05E-4027-4E6E-8E3D-4B57CE7E3A26}" destId="{6BBBA443-4DB5-4AE1-AB98-1C64B1A25A82}" srcOrd="3" destOrd="0" presId="urn:microsoft.com/office/officeart/2005/8/layout/matrix1"/>
    <dgm:cxn modelId="{624C652A-F966-4E43-8AC6-078471622B20}" type="presParOf" srcId="{1A65A05E-4027-4E6E-8E3D-4B57CE7E3A26}" destId="{AF47BF33-77C1-4B60-BA3C-44ADB24EDF12}" srcOrd="4" destOrd="0" presId="urn:microsoft.com/office/officeart/2005/8/layout/matrix1"/>
    <dgm:cxn modelId="{D64E8C46-35E2-4E2E-B447-E0E3522ECEE8}" type="presParOf" srcId="{1A65A05E-4027-4E6E-8E3D-4B57CE7E3A26}" destId="{9698656E-B44A-4F8C-8BE7-763981C3082F}" srcOrd="5" destOrd="0" presId="urn:microsoft.com/office/officeart/2005/8/layout/matrix1"/>
    <dgm:cxn modelId="{EEBF0E6A-EA23-4F51-BA10-1B760C14A7D7}" type="presParOf" srcId="{1A65A05E-4027-4E6E-8E3D-4B57CE7E3A26}" destId="{D1E451A8-BF63-4751-8F67-908928C8A0E7}" srcOrd="6" destOrd="0" presId="urn:microsoft.com/office/officeart/2005/8/layout/matrix1"/>
    <dgm:cxn modelId="{37DCACAB-473E-4179-9001-1DE9203BD723}" type="presParOf" srcId="{1A65A05E-4027-4E6E-8E3D-4B57CE7E3A26}" destId="{88FC9463-10B1-4FCB-9BF2-64A0B77BCA41}" srcOrd="7" destOrd="0" presId="urn:microsoft.com/office/officeart/2005/8/layout/matrix1"/>
    <dgm:cxn modelId="{3D5244FE-115C-4930-93E6-2E22B36B9D20}" type="presParOf" srcId="{24B7DF2D-8F2E-4401-80F3-6D4C38196187}" destId="{B4856971-7430-4DFE-91CB-F6A7D2E66C7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F111F1-7E17-4291-A159-A8842D6E32D7}" type="doc">
      <dgm:prSet loTypeId="urn:microsoft.com/office/officeart/2005/8/layout/process5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nb-NO"/>
        </a:p>
      </dgm:t>
    </dgm:pt>
    <dgm:pt modelId="{683CCBF3-C9C7-4E33-B682-A271530CF6CD}">
      <dgm:prSet phldrT="[Tekst]"/>
      <dgm:spPr/>
      <dgm:t>
        <a:bodyPr/>
        <a:lstStyle/>
        <a:p>
          <a:pPr rtl="0"/>
          <a:r>
            <a:rPr lang="nb-NO"/>
            <a:t>Hvorfor skal </a:t>
          </a:r>
          <a:r>
            <a:rPr lang="nb-NO">
              <a:latin typeface="Calibri Light" panose="020F0302020204030204"/>
            </a:rPr>
            <a:t>fakultetene på UiO </a:t>
          </a:r>
          <a:r>
            <a:rPr lang="nb-NO"/>
            <a:t>jobbe med</a:t>
          </a:r>
          <a:r>
            <a:rPr lang="nb-NO">
              <a:latin typeface="Calibri Light" panose="020F0302020204030204"/>
            </a:rPr>
            <a:t> likestilling og mangfold</a:t>
          </a:r>
          <a:r>
            <a:rPr lang="nb-NO"/>
            <a:t>?</a:t>
          </a:r>
        </a:p>
      </dgm:t>
    </dgm:pt>
    <dgm:pt modelId="{DE243B5A-909F-433A-999B-C9E8FDD3B7F6}" type="parTrans" cxnId="{0F06DF49-DF56-48FD-9FBD-E180D44F318A}">
      <dgm:prSet/>
      <dgm:spPr/>
      <dgm:t>
        <a:bodyPr/>
        <a:lstStyle/>
        <a:p>
          <a:endParaRPr lang="nb-NO"/>
        </a:p>
      </dgm:t>
    </dgm:pt>
    <dgm:pt modelId="{E4126306-59A0-42E5-95F3-0B3690EAC17D}" type="sibTrans" cxnId="{0F06DF49-DF56-48FD-9FBD-E180D44F318A}">
      <dgm:prSet/>
      <dgm:spPr/>
      <dgm:t>
        <a:bodyPr/>
        <a:lstStyle/>
        <a:p>
          <a:endParaRPr lang="nb-NO"/>
        </a:p>
      </dgm:t>
    </dgm:pt>
    <dgm:pt modelId="{9DB83795-367C-4DBD-B7EC-0A4DFD7DDF19}">
      <dgm:prSet phldrT="[Tekst]"/>
      <dgm:spPr/>
      <dgm:t>
        <a:bodyPr/>
        <a:lstStyle/>
        <a:p>
          <a:r>
            <a:rPr lang="nb-NO"/>
            <a:t>Hva er problemet som skal løses</a:t>
          </a:r>
        </a:p>
        <a:p>
          <a:r>
            <a:rPr lang="nb-NO"/>
            <a:t>Eller – hva er målet som skal oppnås</a:t>
          </a:r>
        </a:p>
      </dgm:t>
    </dgm:pt>
    <dgm:pt modelId="{56C3E578-2D01-4C0E-80E8-FB6742CE6436}" type="parTrans" cxnId="{083069D3-9408-4A00-B48A-38118060DD8B}">
      <dgm:prSet/>
      <dgm:spPr/>
      <dgm:t>
        <a:bodyPr/>
        <a:lstStyle/>
        <a:p>
          <a:endParaRPr lang="nb-NO"/>
        </a:p>
      </dgm:t>
    </dgm:pt>
    <dgm:pt modelId="{4807ACF3-25FD-4CF7-8D5B-624FE5207CBD}" type="sibTrans" cxnId="{083069D3-9408-4A00-B48A-38118060DD8B}">
      <dgm:prSet/>
      <dgm:spPr/>
      <dgm:t>
        <a:bodyPr/>
        <a:lstStyle/>
        <a:p>
          <a:endParaRPr lang="nb-NO"/>
        </a:p>
      </dgm:t>
    </dgm:pt>
    <dgm:pt modelId="{3EE13D16-993C-4FA5-897A-55D7AEDD823B}">
      <dgm:prSet phldrT="[Tekst]"/>
      <dgm:spPr/>
      <dgm:t>
        <a:bodyPr/>
        <a:lstStyle/>
        <a:p>
          <a:r>
            <a:rPr lang="nb-NO"/>
            <a:t>Hvordan vil dere få til resultater? Hvilke virkemidler kan brukes?</a:t>
          </a:r>
        </a:p>
        <a:p>
          <a:endParaRPr lang="nb-NO"/>
        </a:p>
      </dgm:t>
    </dgm:pt>
    <dgm:pt modelId="{3D32EDFF-9168-434E-9E16-95C92F873C94}" type="parTrans" cxnId="{2D66DE68-2BEA-417D-A620-8F8CADDB9D18}">
      <dgm:prSet/>
      <dgm:spPr/>
      <dgm:t>
        <a:bodyPr/>
        <a:lstStyle/>
        <a:p>
          <a:endParaRPr lang="nb-NO"/>
        </a:p>
      </dgm:t>
    </dgm:pt>
    <dgm:pt modelId="{4F84A880-8F37-4AAB-9FD9-18819B9D9C5D}" type="sibTrans" cxnId="{2D66DE68-2BEA-417D-A620-8F8CADDB9D18}">
      <dgm:prSet/>
      <dgm:spPr/>
      <dgm:t>
        <a:bodyPr/>
        <a:lstStyle/>
        <a:p>
          <a:endParaRPr lang="nb-NO"/>
        </a:p>
      </dgm:t>
    </dgm:pt>
    <dgm:pt modelId="{4662CDB4-0053-4921-A878-C81FFD9FD0A6}" type="pres">
      <dgm:prSet presAssocID="{00F111F1-7E17-4291-A159-A8842D6E32D7}" presName="diagram" presStyleCnt="0">
        <dgm:presLayoutVars>
          <dgm:dir/>
          <dgm:resizeHandles val="exact"/>
        </dgm:presLayoutVars>
      </dgm:prSet>
      <dgm:spPr/>
    </dgm:pt>
    <dgm:pt modelId="{DF5ED71B-AC19-4AAC-9597-015F1EEFF861}" type="pres">
      <dgm:prSet presAssocID="{683CCBF3-C9C7-4E33-B682-A271530CF6CD}" presName="node" presStyleLbl="node1" presStyleIdx="0" presStyleCnt="3">
        <dgm:presLayoutVars>
          <dgm:bulletEnabled val="1"/>
        </dgm:presLayoutVars>
      </dgm:prSet>
      <dgm:spPr/>
    </dgm:pt>
    <dgm:pt modelId="{4B18995F-C69A-4D2D-85CF-57895041B429}" type="pres">
      <dgm:prSet presAssocID="{E4126306-59A0-42E5-95F3-0B3690EAC17D}" presName="sibTrans" presStyleLbl="sibTrans2D1" presStyleIdx="0" presStyleCnt="2"/>
      <dgm:spPr/>
    </dgm:pt>
    <dgm:pt modelId="{A3503398-141A-4A8D-9EAB-0845DF7E8405}" type="pres">
      <dgm:prSet presAssocID="{E4126306-59A0-42E5-95F3-0B3690EAC17D}" presName="connectorText" presStyleLbl="sibTrans2D1" presStyleIdx="0" presStyleCnt="2"/>
      <dgm:spPr/>
    </dgm:pt>
    <dgm:pt modelId="{50327127-9679-48BC-B0D9-64AF974513F7}" type="pres">
      <dgm:prSet presAssocID="{9DB83795-367C-4DBD-B7EC-0A4DFD7DDF19}" presName="node" presStyleLbl="node1" presStyleIdx="1" presStyleCnt="3">
        <dgm:presLayoutVars>
          <dgm:bulletEnabled val="1"/>
        </dgm:presLayoutVars>
      </dgm:prSet>
      <dgm:spPr/>
    </dgm:pt>
    <dgm:pt modelId="{F78E42C3-DBBC-4A2F-B0C9-F85E186DE33F}" type="pres">
      <dgm:prSet presAssocID="{4807ACF3-25FD-4CF7-8D5B-624FE5207CBD}" presName="sibTrans" presStyleLbl="sibTrans2D1" presStyleIdx="1" presStyleCnt="2"/>
      <dgm:spPr/>
    </dgm:pt>
    <dgm:pt modelId="{0DEE2D67-F7E0-4680-93D6-F7CC6DF48C5A}" type="pres">
      <dgm:prSet presAssocID="{4807ACF3-25FD-4CF7-8D5B-624FE5207CBD}" presName="connectorText" presStyleLbl="sibTrans2D1" presStyleIdx="1" presStyleCnt="2"/>
      <dgm:spPr/>
    </dgm:pt>
    <dgm:pt modelId="{B2BCAAEF-38D1-4F07-9EB2-2E41788678AD}" type="pres">
      <dgm:prSet presAssocID="{3EE13D16-993C-4FA5-897A-55D7AEDD823B}" presName="node" presStyleLbl="node1" presStyleIdx="2" presStyleCnt="3">
        <dgm:presLayoutVars>
          <dgm:bulletEnabled val="1"/>
        </dgm:presLayoutVars>
      </dgm:prSet>
      <dgm:spPr/>
    </dgm:pt>
  </dgm:ptLst>
  <dgm:cxnLst>
    <dgm:cxn modelId="{35F0FF04-36FC-4D76-AF19-B446E09E634C}" type="presOf" srcId="{4807ACF3-25FD-4CF7-8D5B-624FE5207CBD}" destId="{F78E42C3-DBBC-4A2F-B0C9-F85E186DE33F}" srcOrd="0" destOrd="0" presId="urn:microsoft.com/office/officeart/2005/8/layout/process5"/>
    <dgm:cxn modelId="{32822F15-F696-4855-99B9-AAD9303DAF8B}" type="presOf" srcId="{683CCBF3-C9C7-4E33-B682-A271530CF6CD}" destId="{DF5ED71B-AC19-4AAC-9597-015F1EEFF861}" srcOrd="0" destOrd="0" presId="urn:microsoft.com/office/officeart/2005/8/layout/process5"/>
    <dgm:cxn modelId="{9DF44123-7625-40C3-9363-F6654A87ED89}" type="presOf" srcId="{00F111F1-7E17-4291-A159-A8842D6E32D7}" destId="{4662CDB4-0053-4921-A878-C81FFD9FD0A6}" srcOrd="0" destOrd="0" presId="urn:microsoft.com/office/officeart/2005/8/layout/process5"/>
    <dgm:cxn modelId="{554DF825-8C9F-4FEF-9EBF-468F5C40104E}" type="presOf" srcId="{E4126306-59A0-42E5-95F3-0B3690EAC17D}" destId="{4B18995F-C69A-4D2D-85CF-57895041B429}" srcOrd="0" destOrd="0" presId="urn:microsoft.com/office/officeart/2005/8/layout/process5"/>
    <dgm:cxn modelId="{B3F70839-860E-46C0-B528-156EB1695E4D}" type="presOf" srcId="{9DB83795-367C-4DBD-B7EC-0A4DFD7DDF19}" destId="{50327127-9679-48BC-B0D9-64AF974513F7}" srcOrd="0" destOrd="0" presId="urn:microsoft.com/office/officeart/2005/8/layout/process5"/>
    <dgm:cxn modelId="{2D66DE68-2BEA-417D-A620-8F8CADDB9D18}" srcId="{00F111F1-7E17-4291-A159-A8842D6E32D7}" destId="{3EE13D16-993C-4FA5-897A-55D7AEDD823B}" srcOrd="2" destOrd="0" parTransId="{3D32EDFF-9168-434E-9E16-95C92F873C94}" sibTransId="{4F84A880-8F37-4AAB-9FD9-18819B9D9C5D}"/>
    <dgm:cxn modelId="{0F06DF49-DF56-48FD-9FBD-E180D44F318A}" srcId="{00F111F1-7E17-4291-A159-A8842D6E32D7}" destId="{683CCBF3-C9C7-4E33-B682-A271530CF6CD}" srcOrd="0" destOrd="0" parTransId="{DE243B5A-909F-433A-999B-C9E8FDD3B7F6}" sibTransId="{E4126306-59A0-42E5-95F3-0B3690EAC17D}"/>
    <dgm:cxn modelId="{4F892E57-C75D-44BF-92A6-2F82A21C4D36}" type="presOf" srcId="{E4126306-59A0-42E5-95F3-0B3690EAC17D}" destId="{A3503398-141A-4A8D-9EAB-0845DF7E8405}" srcOrd="1" destOrd="0" presId="urn:microsoft.com/office/officeart/2005/8/layout/process5"/>
    <dgm:cxn modelId="{EDC70C80-5A2D-4520-A1F0-CB440FACEE0C}" type="presOf" srcId="{3EE13D16-993C-4FA5-897A-55D7AEDD823B}" destId="{B2BCAAEF-38D1-4F07-9EB2-2E41788678AD}" srcOrd="0" destOrd="0" presId="urn:microsoft.com/office/officeart/2005/8/layout/process5"/>
    <dgm:cxn modelId="{083069D3-9408-4A00-B48A-38118060DD8B}" srcId="{00F111F1-7E17-4291-A159-A8842D6E32D7}" destId="{9DB83795-367C-4DBD-B7EC-0A4DFD7DDF19}" srcOrd="1" destOrd="0" parTransId="{56C3E578-2D01-4C0E-80E8-FB6742CE6436}" sibTransId="{4807ACF3-25FD-4CF7-8D5B-624FE5207CBD}"/>
    <dgm:cxn modelId="{560311D4-8FE1-44FC-B954-8B6D4C96C09B}" type="presOf" srcId="{4807ACF3-25FD-4CF7-8D5B-624FE5207CBD}" destId="{0DEE2D67-F7E0-4680-93D6-F7CC6DF48C5A}" srcOrd="1" destOrd="0" presId="urn:microsoft.com/office/officeart/2005/8/layout/process5"/>
    <dgm:cxn modelId="{8949429F-583B-421A-82FB-6DD55A1D1222}" type="presParOf" srcId="{4662CDB4-0053-4921-A878-C81FFD9FD0A6}" destId="{DF5ED71B-AC19-4AAC-9597-015F1EEFF861}" srcOrd="0" destOrd="0" presId="urn:microsoft.com/office/officeart/2005/8/layout/process5"/>
    <dgm:cxn modelId="{0FC5A94C-4E85-479B-A311-A47347EA3232}" type="presParOf" srcId="{4662CDB4-0053-4921-A878-C81FFD9FD0A6}" destId="{4B18995F-C69A-4D2D-85CF-57895041B429}" srcOrd="1" destOrd="0" presId="urn:microsoft.com/office/officeart/2005/8/layout/process5"/>
    <dgm:cxn modelId="{A6E693B2-C1F3-4B3C-A6B2-F3CB94DF5A5D}" type="presParOf" srcId="{4B18995F-C69A-4D2D-85CF-57895041B429}" destId="{A3503398-141A-4A8D-9EAB-0845DF7E8405}" srcOrd="0" destOrd="0" presId="urn:microsoft.com/office/officeart/2005/8/layout/process5"/>
    <dgm:cxn modelId="{477AE4A4-AB0D-49F9-BFEE-138C4B4F6F95}" type="presParOf" srcId="{4662CDB4-0053-4921-A878-C81FFD9FD0A6}" destId="{50327127-9679-48BC-B0D9-64AF974513F7}" srcOrd="2" destOrd="0" presId="urn:microsoft.com/office/officeart/2005/8/layout/process5"/>
    <dgm:cxn modelId="{F8B3AAE9-0241-47E5-BE63-10836D800132}" type="presParOf" srcId="{4662CDB4-0053-4921-A878-C81FFD9FD0A6}" destId="{F78E42C3-DBBC-4A2F-B0C9-F85E186DE33F}" srcOrd="3" destOrd="0" presId="urn:microsoft.com/office/officeart/2005/8/layout/process5"/>
    <dgm:cxn modelId="{530CB6D6-41A7-4AF6-A7C8-61C6FC0A993A}" type="presParOf" srcId="{F78E42C3-DBBC-4A2F-B0C9-F85E186DE33F}" destId="{0DEE2D67-F7E0-4680-93D6-F7CC6DF48C5A}" srcOrd="0" destOrd="0" presId="urn:microsoft.com/office/officeart/2005/8/layout/process5"/>
    <dgm:cxn modelId="{8D46C3BE-96BA-4090-A8DB-F574551D1CEE}" type="presParOf" srcId="{4662CDB4-0053-4921-A878-C81FFD9FD0A6}" destId="{B2BCAAEF-38D1-4F07-9EB2-2E41788678AD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E17035-8DE0-4207-9880-CDB1E5011E9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b-NO"/>
        </a:p>
      </dgm:t>
    </dgm:pt>
    <dgm:pt modelId="{7714DE61-C608-483C-9DEE-300BE7D1FF08}">
      <dgm:prSet phldrT="[Tekst]" custT="1"/>
      <dgm:spPr/>
      <dgm:t>
        <a:bodyPr/>
        <a:lstStyle/>
        <a:p>
          <a:r>
            <a:rPr lang="nb-NO" sz="4000"/>
            <a:t>Kvalitet</a:t>
          </a:r>
        </a:p>
      </dgm:t>
    </dgm:pt>
    <dgm:pt modelId="{74811D05-7283-4B54-BE4F-A3ACD3DEB7FB}" type="sibTrans" cxnId="{B077DE73-63FA-4279-A513-BDB64A5BBCB8}">
      <dgm:prSet/>
      <dgm:spPr/>
      <dgm:t>
        <a:bodyPr/>
        <a:lstStyle/>
        <a:p>
          <a:endParaRPr lang="nb-NO"/>
        </a:p>
      </dgm:t>
    </dgm:pt>
    <dgm:pt modelId="{315F16E5-DF35-4727-A0AB-E7B7DC8B5FD2}" type="parTrans" cxnId="{B077DE73-63FA-4279-A513-BDB64A5BBCB8}">
      <dgm:prSet/>
      <dgm:spPr/>
      <dgm:t>
        <a:bodyPr/>
        <a:lstStyle/>
        <a:p>
          <a:endParaRPr lang="nb-NO"/>
        </a:p>
      </dgm:t>
    </dgm:pt>
    <dgm:pt modelId="{417505D6-7732-41A7-A292-F3102AC5F3DD}">
      <dgm:prSet phldrT="[Tekst]" custT="1"/>
      <dgm:spPr/>
      <dgm:t>
        <a:bodyPr/>
        <a:lstStyle/>
        <a:p>
          <a:r>
            <a:rPr lang="nb-NO" sz="2600"/>
            <a:t>Juridisk</a:t>
          </a:r>
        </a:p>
        <a:p>
          <a:r>
            <a:rPr lang="nb-NO" sz="1800"/>
            <a:t>Unngå klager</a:t>
          </a:r>
        </a:p>
        <a:p>
          <a:r>
            <a:rPr lang="nb-NO" sz="1800"/>
            <a:t>Eller håndtere klager godt</a:t>
          </a:r>
        </a:p>
      </dgm:t>
    </dgm:pt>
    <dgm:pt modelId="{7F23DC5C-A09A-4AA3-93BB-91787195855F}" type="sibTrans" cxnId="{2243858D-D295-45CD-8E4A-366A75947D0F}">
      <dgm:prSet/>
      <dgm:spPr/>
      <dgm:t>
        <a:bodyPr/>
        <a:lstStyle/>
        <a:p>
          <a:endParaRPr lang="nb-NO"/>
        </a:p>
      </dgm:t>
    </dgm:pt>
    <dgm:pt modelId="{FD436223-5EB0-4081-AED4-AFCD0E57A466}" type="parTrans" cxnId="{2243858D-D295-45CD-8E4A-366A75947D0F}">
      <dgm:prSet/>
      <dgm:spPr/>
      <dgm:t>
        <a:bodyPr/>
        <a:lstStyle/>
        <a:p>
          <a:endParaRPr lang="nb-NO"/>
        </a:p>
      </dgm:t>
    </dgm:pt>
    <dgm:pt modelId="{CCA52786-3D80-427F-9F45-03B8DC2A4831}">
      <dgm:prSet phldrT="[Tekst]" custT="1"/>
      <dgm:spPr/>
      <dgm:t>
        <a:bodyPr/>
        <a:lstStyle/>
        <a:p>
          <a:r>
            <a:rPr lang="nb-NO" sz="2600"/>
            <a:t>Talent</a:t>
          </a:r>
        </a:p>
        <a:p>
          <a:r>
            <a:rPr lang="nb-NO" sz="1800"/>
            <a:t>Rekruttere og beholde de med mest talent uansett bakgrunn</a:t>
          </a:r>
        </a:p>
      </dgm:t>
    </dgm:pt>
    <dgm:pt modelId="{64721DA3-229F-4B5B-94F9-AFD43C661F54}" type="sibTrans" cxnId="{9B58AF23-CA21-4AA8-B010-40CC5CDCB93F}">
      <dgm:prSet/>
      <dgm:spPr/>
      <dgm:t>
        <a:bodyPr/>
        <a:lstStyle/>
        <a:p>
          <a:endParaRPr lang="nb-NO"/>
        </a:p>
      </dgm:t>
    </dgm:pt>
    <dgm:pt modelId="{6D1F4259-FE80-45D3-8167-338F6DF9986E}" type="parTrans" cxnId="{9B58AF23-CA21-4AA8-B010-40CC5CDCB93F}">
      <dgm:prSet/>
      <dgm:spPr/>
      <dgm:t>
        <a:bodyPr/>
        <a:lstStyle/>
        <a:p>
          <a:endParaRPr lang="nb-NO"/>
        </a:p>
      </dgm:t>
    </dgm:pt>
    <dgm:pt modelId="{E676FF8D-CFE9-4FEA-BC2E-22AF28CCE488}">
      <dgm:prSet phldrT="[Tekst]" custT="1"/>
      <dgm:spPr/>
      <dgm:t>
        <a:bodyPr/>
        <a:lstStyle/>
        <a:p>
          <a:r>
            <a:rPr lang="nb-NO" sz="2800"/>
            <a:t>Mangfoldsledelse</a:t>
          </a:r>
        </a:p>
        <a:p>
          <a:r>
            <a:rPr lang="nb-NO" sz="2000"/>
            <a:t>Mangfold er et faktum – hvordan kan vi redusere konflikt, øke trivsel /produktivitet?</a:t>
          </a:r>
        </a:p>
      </dgm:t>
    </dgm:pt>
    <dgm:pt modelId="{B822E2E1-FB0D-4C1C-BF5A-74FC8278556E}" type="sibTrans" cxnId="{74C9FC6C-BF46-4327-B748-5F2ABB06EA1E}">
      <dgm:prSet/>
      <dgm:spPr/>
      <dgm:t>
        <a:bodyPr/>
        <a:lstStyle/>
        <a:p>
          <a:endParaRPr lang="nb-NO"/>
        </a:p>
      </dgm:t>
    </dgm:pt>
    <dgm:pt modelId="{7D7938CA-B20D-499A-BA9E-07AB2289ABF5}" type="parTrans" cxnId="{74C9FC6C-BF46-4327-B748-5F2ABB06EA1E}">
      <dgm:prSet/>
      <dgm:spPr/>
      <dgm:t>
        <a:bodyPr/>
        <a:lstStyle/>
        <a:p>
          <a:endParaRPr lang="nb-NO"/>
        </a:p>
      </dgm:t>
    </dgm:pt>
    <dgm:pt modelId="{002C45E7-3EDD-4AF0-9ADA-2ACE1BBE154E}">
      <dgm:prSet phldrT="[Tekst]" custT="1"/>
      <dgm:spPr/>
      <dgm:t>
        <a:bodyPr/>
        <a:lstStyle/>
        <a:p>
          <a:r>
            <a:rPr lang="nb-NO" sz="2800"/>
            <a:t>Relevans</a:t>
          </a:r>
        </a:p>
        <a:p>
          <a:r>
            <a:rPr lang="nb-NO" sz="2400"/>
            <a:t>Bedre dialog med flere grupper i samfunnet </a:t>
          </a:r>
        </a:p>
      </dgm:t>
    </dgm:pt>
    <dgm:pt modelId="{0F74819B-4EB5-4584-AF9A-245891514A68}" type="sibTrans" cxnId="{9915817D-B7EC-4FBE-96FA-44FB749162AB}">
      <dgm:prSet/>
      <dgm:spPr/>
      <dgm:t>
        <a:bodyPr/>
        <a:lstStyle/>
        <a:p>
          <a:endParaRPr lang="nb-NO"/>
        </a:p>
      </dgm:t>
    </dgm:pt>
    <dgm:pt modelId="{09F64599-2808-4373-BE4B-BADE1F5640EE}" type="parTrans" cxnId="{9915817D-B7EC-4FBE-96FA-44FB749162AB}">
      <dgm:prSet/>
      <dgm:spPr/>
      <dgm:t>
        <a:bodyPr/>
        <a:lstStyle/>
        <a:p>
          <a:endParaRPr lang="nb-NO"/>
        </a:p>
      </dgm:t>
    </dgm:pt>
    <dgm:pt modelId="{BBF08237-5610-4E29-A094-9044EA14C11B}" type="pres">
      <dgm:prSet presAssocID="{FCE17035-8DE0-4207-9880-CDB1E5011E9B}" presName="diagram" presStyleCnt="0">
        <dgm:presLayoutVars>
          <dgm:dir/>
          <dgm:resizeHandles val="exact"/>
        </dgm:presLayoutVars>
      </dgm:prSet>
      <dgm:spPr/>
    </dgm:pt>
    <dgm:pt modelId="{96C82897-D300-40AB-85A4-7733F8D81581}" type="pres">
      <dgm:prSet presAssocID="{7714DE61-C608-483C-9DEE-300BE7D1FF08}" presName="node" presStyleLbl="node1" presStyleIdx="0" presStyleCnt="5">
        <dgm:presLayoutVars>
          <dgm:bulletEnabled val="1"/>
        </dgm:presLayoutVars>
      </dgm:prSet>
      <dgm:spPr/>
    </dgm:pt>
    <dgm:pt modelId="{6EC49FBC-51DF-4E0A-9BE7-4FD4F5C2889F}" type="pres">
      <dgm:prSet presAssocID="{74811D05-7283-4B54-BE4F-A3ACD3DEB7FB}" presName="sibTrans" presStyleCnt="0"/>
      <dgm:spPr/>
    </dgm:pt>
    <dgm:pt modelId="{03E3D1EE-46E8-492A-8B08-5EF152B6169B}" type="pres">
      <dgm:prSet presAssocID="{417505D6-7732-41A7-A292-F3102AC5F3DD}" presName="node" presStyleLbl="node1" presStyleIdx="1" presStyleCnt="5">
        <dgm:presLayoutVars>
          <dgm:bulletEnabled val="1"/>
        </dgm:presLayoutVars>
      </dgm:prSet>
      <dgm:spPr/>
    </dgm:pt>
    <dgm:pt modelId="{BEA03AA6-5327-4877-B974-9EF807FC4CB4}" type="pres">
      <dgm:prSet presAssocID="{7F23DC5C-A09A-4AA3-93BB-91787195855F}" presName="sibTrans" presStyleCnt="0"/>
      <dgm:spPr/>
    </dgm:pt>
    <dgm:pt modelId="{52C6DA49-A0E2-4A3E-91A7-73DEBA0FCA0F}" type="pres">
      <dgm:prSet presAssocID="{CCA52786-3D80-427F-9F45-03B8DC2A4831}" presName="node" presStyleLbl="node1" presStyleIdx="2" presStyleCnt="5">
        <dgm:presLayoutVars>
          <dgm:bulletEnabled val="1"/>
        </dgm:presLayoutVars>
      </dgm:prSet>
      <dgm:spPr/>
    </dgm:pt>
    <dgm:pt modelId="{14283D3E-CACD-4476-B900-20AE7029BDFA}" type="pres">
      <dgm:prSet presAssocID="{64721DA3-229F-4B5B-94F9-AFD43C661F54}" presName="sibTrans" presStyleCnt="0"/>
      <dgm:spPr/>
    </dgm:pt>
    <dgm:pt modelId="{60C24365-9B90-401E-B6E4-56DA59700543}" type="pres">
      <dgm:prSet presAssocID="{E676FF8D-CFE9-4FEA-BC2E-22AF28CCE488}" presName="node" presStyleLbl="node1" presStyleIdx="3" presStyleCnt="5">
        <dgm:presLayoutVars>
          <dgm:bulletEnabled val="1"/>
        </dgm:presLayoutVars>
      </dgm:prSet>
      <dgm:spPr/>
    </dgm:pt>
    <dgm:pt modelId="{3B358F7D-5A1F-4735-B157-8F1B7B351D7A}" type="pres">
      <dgm:prSet presAssocID="{B822E2E1-FB0D-4C1C-BF5A-74FC8278556E}" presName="sibTrans" presStyleCnt="0"/>
      <dgm:spPr/>
    </dgm:pt>
    <dgm:pt modelId="{0B43287B-482F-473B-8C67-2E94CDD89227}" type="pres">
      <dgm:prSet presAssocID="{002C45E7-3EDD-4AF0-9ADA-2ACE1BBE154E}" presName="node" presStyleLbl="node1" presStyleIdx="4" presStyleCnt="5">
        <dgm:presLayoutVars>
          <dgm:bulletEnabled val="1"/>
        </dgm:presLayoutVars>
      </dgm:prSet>
      <dgm:spPr/>
    </dgm:pt>
  </dgm:ptLst>
  <dgm:cxnLst>
    <dgm:cxn modelId="{3FE50D22-5F3A-46B2-A28C-FB5D98A5662C}" type="presOf" srcId="{CCA52786-3D80-427F-9F45-03B8DC2A4831}" destId="{52C6DA49-A0E2-4A3E-91A7-73DEBA0FCA0F}" srcOrd="0" destOrd="0" presId="urn:microsoft.com/office/officeart/2005/8/layout/default"/>
    <dgm:cxn modelId="{9B58AF23-CA21-4AA8-B010-40CC5CDCB93F}" srcId="{FCE17035-8DE0-4207-9880-CDB1E5011E9B}" destId="{CCA52786-3D80-427F-9F45-03B8DC2A4831}" srcOrd="2" destOrd="0" parTransId="{6D1F4259-FE80-45D3-8167-338F6DF9986E}" sibTransId="{64721DA3-229F-4B5B-94F9-AFD43C661F54}"/>
    <dgm:cxn modelId="{E5E3BC3C-C40A-44CB-84C4-63F790A974C0}" type="presOf" srcId="{FCE17035-8DE0-4207-9880-CDB1E5011E9B}" destId="{BBF08237-5610-4E29-A094-9044EA14C11B}" srcOrd="0" destOrd="0" presId="urn:microsoft.com/office/officeart/2005/8/layout/default"/>
    <dgm:cxn modelId="{60C13F5F-BE16-464C-BF82-4F416401DCD0}" type="presOf" srcId="{E676FF8D-CFE9-4FEA-BC2E-22AF28CCE488}" destId="{60C24365-9B90-401E-B6E4-56DA59700543}" srcOrd="0" destOrd="0" presId="urn:microsoft.com/office/officeart/2005/8/layout/default"/>
    <dgm:cxn modelId="{74C9FC6C-BF46-4327-B748-5F2ABB06EA1E}" srcId="{FCE17035-8DE0-4207-9880-CDB1E5011E9B}" destId="{E676FF8D-CFE9-4FEA-BC2E-22AF28CCE488}" srcOrd="3" destOrd="0" parTransId="{7D7938CA-B20D-499A-BA9E-07AB2289ABF5}" sibTransId="{B822E2E1-FB0D-4C1C-BF5A-74FC8278556E}"/>
    <dgm:cxn modelId="{B077DE73-63FA-4279-A513-BDB64A5BBCB8}" srcId="{FCE17035-8DE0-4207-9880-CDB1E5011E9B}" destId="{7714DE61-C608-483C-9DEE-300BE7D1FF08}" srcOrd="0" destOrd="0" parTransId="{315F16E5-DF35-4727-A0AB-E7B7DC8B5FD2}" sibTransId="{74811D05-7283-4B54-BE4F-A3ACD3DEB7FB}"/>
    <dgm:cxn modelId="{9915817D-B7EC-4FBE-96FA-44FB749162AB}" srcId="{FCE17035-8DE0-4207-9880-CDB1E5011E9B}" destId="{002C45E7-3EDD-4AF0-9ADA-2ACE1BBE154E}" srcOrd="4" destOrd="0" parTransId="{09F64599-2808-4373-BE4B-BADE1F5640EE}" sibTransId="{0F74819B-4EB5-4584-AF9A-245891514A68}"/>
    <dgm:cxn modelId="{D6BB2C8A-CD47-4E42-889B-3B79D846144E}" type="presOf" srcId="{417505D6-7732-41A7-A292-F3102AC5F3DD}" destId="{03E3D1EE-46E8-492A-8B08-5EF152B6169B}" srcOrd="0" destOrd="0" presId="urn:microsoft.com/office/officeart/2005/8/layout/default"/>
    <dgm:cxn modelId="{2243858D-D295-45CD-8E4A-366A75947D0F}" srcId="{FCE17035-8DE0-4207-9880-CDB1E5011E9B}" destId="{417505D6-7732-41A7-A292-F3102AC5F3DD}" srcOrd="1" destOrd="0" parTransId="{FD436223-5EB0-4081-AED4-AFCD0E57A466}" sibTransId="{7F23DC5C-A09A-4AA3-93BB-91787195855F}"/>
    <dgm:cxn modelId="{9CF587CE-6C4C-4C6E-A525-87CEBFED0C0E}" type="presOf" srcId="{7714DE61-C608-483C-9DEE-300BE7D1FF08}" destId="{96C82897-D300-40AB-85A4-7733F8D81581}" srcOrd="0" destOrd="0" presId="urn:microsoft.com/office/officeart/2005/8/layout/default"/>
    <dgm:cxn modelId="{6EC391DE-5BEE-44CF-BA2F-81D475FA520F}" type="presOf" srcId="{002C45E7-3EDD-4AF0-9ADA-2ACE1BBE154E}" destId="{0B43287B-482F-473B-8C67-2E94CDD89227}" srcOrd="0" destOrd="0" presId="urn:microsoft.com/office/officeart/2005/8/layout/default"/>
    <dgm:cxn modelId="{AA368316-6E34-47BC-90D2-C364D915F193}" type="presParOf" srcId="{BBF08237-5610-4E29-A094-9044EA14C11B}" destId="{96C82897-D300-40AB-85A4-7733F8D81581}" srcOrd="0" destOrd="0" presId="urn:microsoft.com/office/officeart/2005/8/layout/default"/>
    <dgm:cxn modelId="{0C3E119C-A3E1-46C4-8505-2F9F692A55CA}" type="presParOf" srcId="{BBF08237-5610-4E29-A094-9044EA14C11B}" destId="{6EC49FBC-51DF-4E0A-9BE7-4FD4F5C2889F}" srcOrd="1" destOrd="0" presId="urn:microsoft.com/office/officeart/2005/8/layout/default"/>
    <dgm:cxn modelId="{1AF8C11C-85B9-4EA6-BAAA-A0EB54E5D651}" type="presParOf" srcId="{BBF08237-5610-4E29-A094-9044EA14C11B}" destId="{03E3D1EE-46E8-492A-8B08-5EF152B6169B}" srcOrd="2" destOrd="0" presId="urn:microsoft.com/office/officeart/2005/8/layout/default"/>
    <dgm:cxn modelId="{7F951124-C119-4412-AF4A-F90770F474CE}" type="presParOf" srcId="{BBF08237-5610-4E29-A094-9044EA14C11B}" destId="{BEA03AA6-5327-4877-B974-9EF807FC4CB4}" srcOrd="3" destOrd="0" presId="urn:microsoft.com/office/officeart/2005/8/layout/default"/>
    <dgm:cxn modelId="{4C5DB252-F754-454F-97B3-44D3596419BF}" type="presParOf" srcId="{BBF08237-5610-4E29-A094-9044EA14C11B}" destId="{52C6DA49-A0E2-4A3E-91A7-73DEBA0FCA0F}" srcOrd="4" destOrd="0" presId="urn:microsoft.com/office/officeart/2005/8/layout/default"/>
    <dgm:cxn modelId="{702617F4-44E4-448A-B8C4-3CDAD2318766}" type="presParOf" srcId="{BBF08237-5610-4E29-A094-9044EA14C11B}" destId="{14283D3E-CACD-4476-B900-20AE7029BDFA}" srcOrd="5" destOrd="0" presId="urn:microsoft.com/office/officeart/2005/8/layout/default"/>
    <dgm:cxn modelId="{2317AA9F-F964-41DA-8930-0819AFC3AA76}" type="presParOf" srcId="{BBF08237-5610-4E29-A094-9044EA14C11B}" destId="{60C24365-9B90-401E-B6E4-56DA59700543}" srcOrd="6" destOrd="0" presId="urn:microsoft.com/office/officeart/2005/8/layout/default"/>
    <dgm:cxn modelId="{82545999-CD38-4493-A39A-F1D13ACD3555}" type="presParOf" srcId="{BBF08237-5610-4E29-A094-9044EA14C11B}" destId="{3B358F7D-5A1F-4735-B157-8F1B7B351D7A}" srcOrd="7" destOrd="0" presId="urn:microsoft.com/office/officeart/2005/8/layout/default"/>
    <dgm:cxn modelId="{ED1307C2-C944-45F9-958C-D7BBF35360E2}" type="presParOf" srcId="{BBF08237-5610-4E29-A094-9044EA14C11B}" destId="{0B43287B-482F-473B-8C67-2E94CDD8922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515DA8-B091-4692-8BC1-AA51980EC8AC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b-NO"/>
        </a:p>
      </dgm:t>
    </dgm:pt>
    <dgm:pt modelId="{E1520CBF-590E-4790-89B1-5275B7455CC5}">
      <dgm:prSet phldrT="[Tekst]" phldr="0"/>
      <dgm:spPr/>
      <dgm:t>
        <a:bodyPr/>
        <a:lstStyle/>
        <a:p>
          <a:r>
            <a:rPr lang="nb-NO">
              <a:latin typeface="Calibri Light" panose="020F0302020204030204"/>
            </a:rPr>
            <a:t>HF</a:t>
          </a:r>
          <a:endParaRPr lang="nb-NO"/>
        </a:p>
      </dgm:t>
    </dgm:pt>
    <dgm:pt modelId="{ECFFFA5A-A938-4135-B06C-4A94FD0D7D16}" type="parTrans" cxnId="{290FCC77-D234-4D58-BF6B-3B59DFFE2A53}">
      <dgm:prSet/>
      <dgm:spPr/>
      <dgm:t>
        <a:bodyPr/>
        <a:lstStyle/>
        <a:p>
          <a:endParaRPr lang="nb-NO"/>
        </a:p>
      </dgm:t>
    </dgm:pt>
    <dgm:pt modelId="{FC55F5DD-E927-4893-B98B-6584725B6556}" type="sibTrans" cxnId="{290FCC77-D234-4D58-BF6B-3B59DFFE2A53}">
      <dgm:prSet/>
      <dgm:spPr/>
      <dgm:t>
        <a:bodyPr/>
        <a:lstStyle/>
        <a:p>
          <a:endParaRPr lang="nb-NO"/>
        </a:p>
      </dgm:t>
    </dgm:pt>
    <dgm:pt modelId="{79E7209C-6B4F-4D61-9B88-2358C008D6C6}">
      <dgm:prSet phldrT="[Tekst]" phldr="0"/>
      <dgm:spPr/>
      <dgm:t>
        <a:bodyPr/>
        <a:lstStyle/>
        <a:p>
          <a:pPr rtl="0"/>
          <a:endParaRPr lang="nb-NO"/>
        </a:p>
      </dgm:t>
    </dgm:pt>
    <dgm:pt modelId="{ED79805C-8245-41FB-AE1B-06C2F575688E}" type="parTrans" cxnId="{0D52B1E1-BEDB-4E74-848A-CB122BB1D3D3}">
      <dgm:prSet/>
      <dgm:spPr/>
      <dgm:t>
        <a:bodyPr/>
        <a:lstStyle/>
        <a:p>
          <a:endParaRPr lang="nb-NO"/>
        </a:p>
      </dgm:t>
    </dgm:pt>
    <dgm:pt modelId="{5911070C-4B59-4728-B912-E2A70B01F38A}" type="sibTrans" cxnId="{0D52B1E1-BEDB-4E74-848A-CB122BB1D3D3}">
      <dgm:prSet/>
      <dgm:spPr/>
      <dgm:t>
        <a:bodyPr/>
        <a:lstStyle/>
        <a:p>
          <a:endParaRPr lang="nb-NO"/>
        </a:p>
      </dgm:t>
    </dgm:pt>
    <dgm:pt modelId="{AED45A5C-549E-4131-B955-25D73DEC99B2}">
      <dgm:prSet phldrT="[Tekst]" phldr="0"/>
      <dgm:spPr/>
      <dgm:t>
        <a:bodyPr/>
        <a:lstStyle/>
        <a:p>
          <a:r>
            <a:rPr lang="nb-NO">
              <a:latin typeface="Calibri Light" panose="020F0302020204030204"/>
            </a:rPr>
            <a:t>SV</a:t>
          </a:r>
          <a:endParaRPr lang="nb-NO"/>
        </a:p>
      </dgm:t>
    </dgm:pt>
    <dgm:pt modelId="{9AC54931-38DE-431F-9B1D-1F43DA4294E3}" type="parTrans" cxnId="{41C2CF7F-E570-4F7A-85B9-B51079A2360F}">
      <dgm:prSet/>
      <dgm:spPr/>
      <dgm:t>
        <a:bodyPr/>
        <a:lstStyle/>
        <a:p>
          <a:endParaRPr lang="nb-NO"/>
        </a:p>
      </dgm:t>
    </dgm:pt>
    <dgm:pt modelId="{44EDD3ED-D47A-4D3E-AA0B-8E2CFE8DDC95}" type="sibTrans" cxnId="{41C2CF7F-E570-4F7A-85B9-B51079A2360F}">
      <dgm:prSet/>
      <dgm:spPr/>
      <dgm:t>
        <a:bodyPr/>
        <a:lstStyle/>
        <a:p>
          <a:endParaRPr lang="nb-NO"/>
        </a:p>
      </dgm:t>
    </dgm:pt>
    <dgm:pt modelId="{8A6FD96E-5F35-4CAE-B6BA-56DC051185F9}">
      <dgm:prSet phldrT="[Tekst]" phldr="0"/>
      <dgm:spPr/>
      <dgm:t>
        <a:bodyPr/>
        <a:lstStyle/>
        <a:p>
          <a:pPr rtl="0"/>
          <a:endParaRPr lang="nb-NO"/>
        </a:p>
      </dgm:t>
    </dgm:pt>
    <dgm:pt modelId="{C2F5644F-92E4-4E74-9959-D9EC35FF0D2E}" type="parTrans" cxnId="{FEC759BC-AD8E-46F3-B1DC-4156C2BD84D5}">
      <dgm:prSet/>
      <dgm:spPr/>
      <dgm:t>
        <a:bodyPr/>
        <a:lstStyle/>
        <a:p>
          <a:endParaRPr lang="nb-NO"/>
        </a:p>
      </dgm:t>
    </dgm:pt>
    <dgm:pt modelId="{FBA1709B-AA1D-4E32-A408-EE76F4233FFF}" type="sibTrans" cxnId="{FEC759BC-AD8E-46F3-B1DC-4156C2BD84D5}">
      <dgm:prSet/>
      <dgm:spPr/>
      <dgm:t>
        <a:bodyPr/>
        <a:lstStyle/>
        <a:p>
          <a:endParaRPr lang="nb-NO"/>
        </a:p>
      </dgm:t>
    </dgm:pt>
    <dgm:pt modelId="{5249267F-D39E-407F-A606-580F3EB6792B}">
      <dgm:prSet phldr="0"/>
      <dgm:spPr/>
      <dgm:t>
        <a:bodyPr/>
        <a:lstStyle/>
        <a:p>
          <a:r>
            <a:rPr lang="nb-NO">
              <a:latin typeface="Calibri Light" panose="020F0302020204030204"/>
            </a:rPr>
            <a:t>JUR</a:t>
          </a:r>
        </a:p>
      </dgm:t>
    </dgm:pt>
    <dgm:pt modelId="{E192EFC4-C3AC-4D76-9E55-3CB6DDFBCDC2}" type="parTrans" cxnId="{E3DE74D4-C6C3-4EB7-9083-AE58B8B1A15F}">
      <dgm:prSet/>
      <dgm:spPr/>
    </dgm:pt>
    <dgm:pt modelId="{55C2F1FF-1D91-4795-BDA8-21C5841F463E}" type="sibTrans" cxnId="{E3DE74D4-C6C3-4EB7-9083-AE58B8B1A15F}">
      <dgm:prSet/>
      <dgm:spPr/>
      <dgm:t>
        <a:bodyPr/>
        <a:lstStyle/>
        <a:p>
          <a:endParaRPr lang="nb-NO"/>
        </a:p>
      </dgm:t>
    </dgm:pt>
    <dgm:pt modelId="{E0951359-864F-447D-B56F-44B0477605B9}">
      <dgm:prSet phldr="0"/>
      <dgm:spPr/>
      <dgm:t>
        <a:bodyPr/>
        <a:lstStyle/>
        <a:p>
          <a:r>
            <a:rPr lang="nb-NO">
              <a:latin typeface="Calibri Light" panose="020F0302020204030204"/>
            </a:rPr>
            <a:t>MN</a:t>
          </a:r>
        </a:p>
      </dgm:t>
    </dgm:pt>
    <dgm:pt modelId="{DEF72F4A-CEA5-4582-BD80-2DCA73976BC7}" type="parTrans" cxnId="{C324C7AA-E773-4994-993F-ECB36E2A61F9}">
      <dgm:prSet/>
      <dgm:spPr/>
    </dgm:pt>
    <dgm:pt modelId="{961DF34A-9F5B-4B03-85A7-19632F022844}" type="sibTrans" cxnId="{C324C7AA-E773-4994-993F-ECB36E2A61F9}">
      <dgm:prSet/>
      <dgm:spPr/>
      <dgm:t>
        <a:bodyPr/>
        <a:lstStyle/>
        <a:p>
          <a:endParaRPr lang="nb-NO"/>
        </a:p>
      </dgm:t>
    </dgm:pt>
    <dgm:pt modelId="{6372C0CC-CC68-43C0-80CA-E730E12A714C}">
      <dgm:prSet phldr="0"/>
      <dgm:spPr/>
      <dgm:t>
        <a:bodyPr/>
        <a:lstStyle/>
        <a:p>
          <a:r>
            <a:rPr lang="nb-NO">
              <a:latin typeface="Calibri Light" panose="020F0302020204030204"/>
            </a:rPr>
            <a:t>UV</a:t>
          </a:r>
        </a:p>
      </dgm:t>
    </dgm:pt>
    <dgm:pt modelId="{7BA13056-C44E-4BB7-91F0-B06FF0F551B3}" type="parTrans" cxnId="{514E7584-39B1-4351-B1F8-027E8559A924}">
      <dgm:prSet/>
      <dgm:spPr/>
    </dgm:pt>
    <dgm:pt modelId="{FE4828C1-BD37-4016-A581-3140019CC8A9}" type="sibTrans" cxnId="{514E7584-39B1-4351-B1F8-027E8559A924}">
      <dgm:prSet/>
      <dgm:spPr/>
      <dgm:t>
        <a:bodyPr/>
        <a:lstStyle/>
        <a:p>
          <a:endParaRPr lang="nb-NO"/>
        </a:p>
      </dgm:t>
    </dgm:pt>
    <dgm:pt modelId="{23FB5164-4170-45B5-979C-0F5AD6188D8A}">
      <dgm:prSet phldr="0"/>
      <dgm:spPr/>
      <dgm:t>
        <a:bodyPr/>
        <a:lstStyle/>
        <a:p>
          <a:r>
            <a:rPr lang="nb-NO">
              <a:latin typeface="Calibri Light" panose="020F0302020204030204"/>
            </a:rPr>
            <a:t>OD</a:t>
          </a:r>
        </a:p>
      </dgm:t>
    </dgm:pt>
    <dgm:pt modelId="{61AAF0C4-5BA1-4625-B85D-92519C5B610F}" type="parTrans" cxnId="{65866EE6-C7AC-4D39-BCF1-600F55A3B5A0}">
      <dgm:prSet/>
      <dgm:spPr/>
    </dgm:pt>
    <dgm:pt modelId="{C582BC9A-3861-4926-AB50-26E2D1896067}" type="sibTrans" cxnId="{65866EE6-C7AC-4D39-BCF1-600F55A3B5A0}">
      <dgm:prSet/>
      <dgm:spPr/>
      <dgm:t>
        <a:bodyPr/>
        <a:lstStyle/>
        <a:p>
          <a:endParaRPr lang="nb-NO"/>
        </a:p>
      </dgm:t>
    </dgm:pt>
    <dgm:pt modelId="{55E5A324-3D3D-4A9A-B75F-588822F9661C}">
      <dgm:prSet phldr="0"/>
      <dgm:spPr/>
      <dgm:t>
        <a:bodyPr/>
        <a:lstStyle/>
        <a:p>
          <a:r>
            <a:rPr lang="nb-NO">
              <a:latin typeface="Calibri Light" panose="020F0302020204030204"/>
            </a:rPr>
            <a:t>TF</a:t>
          </a:r>
        </a:p>
      </dgm:t>
    </dgm:pt>
    <dgm:pt modelId="{DD143809-CBCB-42C3-915A-E8028DC7AE35}" type="parTrans" cxnId="{9C38712D-D699-435E-A920-183233716C9E}">
      <dgm:prSet/>
      <dgm:spPr/>
    </dgm:pt>
    <dgm:pt modelId="{43D016C3-7383-4CE8-90BA-96CC163703FA}" type="sibTrans" cxnId="{9C38712D-D699-435E-A920-183233716C9E}">
      <dgm:prSet/>
      <dgm:spPr/>
      <dgm:t>
        <a:bodyPr/>
        <a:lstStyle/>
        <a:p>
          <a:endParaRPr lang="nb-NO"/>
        </a:p>
      </dgm:t>
    </dgm:pt>
    <dgm:pt modelId="{F090542A-3545-43B0-8E0B-E8212B8CCF1C}">
      <dgm:prSet phldr="0"/>
      <dgm:spPr/>
      <dgm:t>
        <a:bodyPr/>
        <a:lstStyle/>
        <a:p>
          <a:r>
            <a:rPr lang="nb-NO">
              <a:latin typeface="Calibri Light" panose="020F0302020204030204"/>
            </a:rPr>
            <a:t>Museene</a:t>
          </a:r>
        </a:p>
      </dgm:t>
    </dgm:pt>
    <dgm:pt modelId="{2A87429A-592B-43DF-815B-A1C757ACA7C0}" type="parTrans" cxnId="{B39B3CFA-D696-45C2-8308-28B7A77B2691}">
      <dgm:prSet/>
      <dgm:spPr/>
    </dgm:pt>
    <dgm:pt modelId="{3C49DFD8-851E-40A4-B555-6D9D38435CC1}" type="sibTrans" cxnId="{B39B3CFA-D696-45C2-8308-28B7A77B2691}">
      <dgm:prSet/>
      <dgm:spPr/>
      <dgm:t>
        <a:bodyPr/>
        <a:lstStyle/>
        <a:p>
          <a:endParaRPr lang="nb-NO"/>
        </a:p>
      </dgm:t>
    </dgm:pt>
    <dgm:pt modelId="{6DA179D2-4EB6-4A5D-ADFF-EAB6AD7009A0}" type="pres">
      <dgm:prSet presAssocID="{2B515DA8-B091-4692-8BC1-AA51980EC8AC}" presName="cycle" presStyleCnt="0">
        <dgm:presLayoutVars>
          <dgm:dir/>
          <dgm:resizeHandles val="exact"/>
        </dgm:presLayoutVars>
      </dgm:prSet>
      <dgm:spPr/>
    </dgm:pt>
    <dgm:pt modelId="{EEA2673E-FDC4-4CC3-BA12-00CAF2FE6DD2}" type="pres">
      <dgm:prSet presAssocID="{E1520CBF-590E-4790-89B1-5275B7455CC5}" presName="node" presStyleLbl="node1" presStyleIdx="0" presStyleCnt="8">
        <dgm:presLayoutVars>
          <dgm:bulletEnabled val="1"/>
        </dgm:presLayoutVars>
      </dgm:prSet>
      <dgm:spPr/>
    </dgm:pt>
    <dgm:pt modelId="{27F53D51-5012-45D9-9D05-3295423AAD88}" type="pres">
      <dgm:prSet presAssocID="{FC55F5DD-E927-4893-B98B-6584725B6556}" presName="sibTrans" presStyleLbl="sibTrans2D1" presStyleIdx="0" presStyleCnt="8"/>
      <dgm:spPr/>
    </dgm:pt>
    <dgm:pt modelId="{F15E7A20-19B3-41AB-9312-8BF9C4677D74}" type="pres">
      <dgm:prSet presAssocID="{FC55F5DD-E927-4893-B98B-6584725B6556}" presName="connectorText" presStyleLbl="sibTrans2D1" presStyleIdx="0" presStyleCnt="8"/>
      <dgm:spPr/>
    </dgm:pt>
    <dgm:pt modelId="{3C7D42B8-88C3-41D3-B4E5-8419275444B1}" type="pres">
      <dgm:prSet presAssocID="{AED45A5C-549E-4131-B955-25D73DEC99B2}" presName="node" presStyleLbl="node1" presStyleIdx="1" presStyleCnt="8">
        <dgm:presLayoutVars>
          <dgm:bulletEnabled val="1"/>
        </dgm:presLayoutVars>
      </dgm:prSet>
      <dgm:spPr/>
    </dgm:pt>
    <dgm:pt modelId="{08CC117F-37A1-4092-9A64-41C5FF1A8495}" type="pres">
      <dgm:prSet presAssocID="{44EDD3ED-D47A-4D3E-AA0B-8E2CFE8DDC95}" presName="sibTrans" presStyleLbl="sibTrans2D1" presStyleIdx="1" presStyleCnt="8"/>
      <dgm:spPr/>
    </dgm:pt>
    <dgm:pt modelId="{3484B5E8-9980-471E-AA83-089A77931054}" type="pres">
      <dgm:prSet presAssocID="{44EDD3ED-D47A-4D3E-AA0B-8E2CFE8DDC95}" presName="connectorText" presStyleLbl="sibTrans2D1" presStyleIdx="1" presStyleCnt="8"/>
      <dgm:spPr/>
    </dgm:pt>
    <dgm:pt modelId="{8F9F7C6A-1734-45C6-9BD5-6F05D26D6997}" type="pres">
      <dgm:prSet presAssocID="{5249267F-D39E-407F-A606-580F3EB6792B}" presName="node" presStyleLbl="node1" presStyleIdx="2" presStyleCnt="8">
        <dgm:presLayoutVars>
          <dgm:bulletEnabled val="1"/>
        </dgm:presLayoutVars>
      </dgm:prSet>
      <dgm:spPr/>
    </dgm:pt>
    <dgm:pt modelId="{42A7436D-7D29-4A11-A022-15D0C295B5F0}" type="pres">
      <dgm:prSet presAssocID="{55C2F1FF-1D91-4795-BDA8-21C5841F463E}" presName="sibTrans" presStyleLbl="sibTrans2D1" presStyleIdx="2" presStyleCnt="8"/>
      <dgm:spPr/>
    </dgm:pt>
    <dgm:pt modelId="{62A46387-9455-453D-B313-8AF332050861}" type="pres">
      <dgm:prSet presAssocID="{55C2F1FF-1D91-4795-BDA8-21C5841F463E}" presName="connectorText" presStyleLbl="sibTrans2D1" presStyleIdx="2" presStyleCnt="8"/>
      <dgm:spPr/>
    </dgm:pt>
    <dgm:pt modelId="{F4F8E639-C0FC-4ABB-B8D7-94DDD2FAD8B9}" type="pres">
      <dgm:prSet presAssocID="{E0951359-864F-447D-B56F-44B0477605B9}" presName="node" presStyleLbl="node1" presStyleIdx="3" presStyleCnt="8">
        <dgm:presLayoutVars>
          <dgm:bulletEnabled val="1"/>
        </dgm:presLayoutVars>
      </dgm:prSet>
      <dgm:spPr/>
    </dgm:pt>
    <dgm:pt modelId="{42AE8906-B51C-40DE-8D75-8A049E9DC23C}" type="pres">
      <dgm:prSet presAssocID="{961DF34A-9F5B-4B03-85A7-19632F022844}" presName="sibTrans" presStyleLbl="sibTrans2D1" presStyleIdx="3" presStyleCnt="8"/>
      <dgm:spPr/>
    </dgm:pt>
    <dgm:pt modelId="{CE43261A-3EC3-40D2-A25E-975E5404FDDB}" type="pres">
      <dgm:prSet presAssocID="{961DF34A-9F5B-4B03-85A7-19632F022844}" presName="connectorText" presStyleLbl="sibTrans2D1" presStyleIdx="3" presStyleCnt="8"/>
      <dgm:spPr/>
    </dgm:pt>
    <dgm:pt modelId="{B2B3489B-5195-41D8-988A-1E1BCE7FE043}" type="pres">
      <dgm:prSet presAssocID="{6372C0CC-CC68-43C0-80CA-E730E12A714C}" presName="node" presStyleLbl="node1" presStyleIdx="4" presStyleCnt="8">
        <dgm:presLayoutVars>
          <dgm:bulletEnabled val="1"/>
        </dgm:presLayoutVars>
      </dgm:prSet>
      <dgm:spPr/>
    </dgm:pt>
    <dgm:pt modelId="{2E40A4FD-F12B-47B0-8B00-27726970422B}" type="pres">
      <dgm:prSet presAssocID="{FE4828C1-BD37-4016-A581-3140019CC8A9}" presName="sibTrans" presStyleLbl="sibTrans2D1" presStyleIdx="4" presStyleCnt="8"/>
      <dgm:spPr/>
    </dgm:pt>
    <dgm:pt modelId="{89458E8E-E044-4590-AF72-B3C77B050E37}" type="pres">
      <dgm:prSet presAssocID="{FE4828C1-BD37-4016-A581-3140019CC8A9}" presName="connectorText" presStyleLbl="sibTrans2D1" presStyleIdx="4" presStyleCnt="8"/>
      <dgm:spPr/>
    </dgm:pt>
    <dgm:pt modelId="{C99EFA38-1B10-49F2-AA13-C7E5CA9B27BC}" type="pres">
      <dgm:prSet presAssocID="{23FB5164-4170-45B5-979C-0F5AD6188D8A}" presName="node" presStyleLbl="node1" presStyleIdx="5" presStyleCnt="8">
        <dgm:presLayoutVars>
          <dgm:bulletEnabled val="1"/>
        </dgm:presLayoutVars>
      </dgm:prSet>
      <dgm:spPr/>
    </dgm:pt>
    <dgm:pt modelId="{3AB5793E-3759-451B-99A1-244DB2CE3DA4}" type="pres">
      <dgm:prSet presAssocID="{C582BC9A-3861-4926-AB50-26E2D1896067}" presName="sibTrans" presStyleLbl="sibTrans2D1" presStyleIdx="5" presStyleCnt="8"/>
      <dgm:spPr/>
    </dgm:pt>
    <dgm:pt modelId="{D854A6F7-7876-4BEA-BDB0-8A02FC9ECE3F}" type="pres">
      <dgm:prSet presAssocID="{C582BC9A-3861-4926-AB50-26E2D1896067}" presName="connectorText" presStyleLbl="sibTrans2D1" presStyleIdx="5" presStyleCnt="8"/>
      <dgm:spPr/>
    </dgm:pt>
    <dgm:pt modelId="{461B1389-62FF-4244-9F6D-9AC778C91D32}" type="pres">
      <dgm:prSet presAssocID="{55E5A324-3D3D-4A9A-B75F-588822F9661C}" presName="node" presStyleLbl="node1" presStyleIdx="6" presStyleCnt="8">
        <dgm:presLayoutVars>
          <dgm:bulletEnabled val="1"/>
        </dgm:presLayoutVars>
      </dgm:prSet>
      <dgm:spPr/>
    </dgm:pt>
    <dgm:pt modelId="{383DE83F-B9E3-4534-9455-8DB609CB3EC8}" type="pres">
      <dgm:prSet presAssocID="{43D016C3-7383-4CE8-90BA-96CC163703FA}" presName="sibTrans" presStyleLbl="sibTrans2D1" presStyleIdx="6" presStyleCnt="8"/>
      <dgm:spPr/>
    </dgm:pt>
    <dgm:pt modelId="{B9A20AC9-03C7-4F82-A4BD-E49A3DFD9580}" type="pres">
      <dgm:prSet presAssocID="{43D016C3-7383-4CE8-90BA-96CC163703FA}" presName="connectorText" presStyleLbl="sibTrans2D1" presStyleIdx="6" presStyleCnt="8"/>
      <dgm:spPr/>
    </dgm:pt>
    <dgm:pt modelId="{F53D957E-A4BF-4BFF-B34F-92A356B08E58}" type="pres">
      <dgm:prSet presAssocID="{F090542A-3545-43B0-8E0B-E8212B8CCF1C}" presName="node" presStyleLbl="node1" presStyleIdx="7" presStyleCnt="8">
        <dgm:presLayoutVars>
          <dgm:bulletEnabled val="1"/>
        </dgm:presLayoutVars>
      </dgm:prSet>
      <dgm:spPr/>
    </dgm:pt>
    <dgm:pt modelId="{3BC016E5-7C5A-4ECF-A58D-32E8041B5E9C}" type="pres">
      <dgm:prSet presAssocID="{3C49DFD8-851E-40A4-B555-6D9D38435CC1}" presName="sibTrans" presStyleLbl="sibTrans2D1" presStyleIdx="7" presStyleCnt="8"/>
      <dgm:spPr/>
    </dgm:pt>
    <dgm:pt modelId="{65AD684C-AB24-4584-8E3F-1469B04C23BA}" type="pres">
      <dgm:prSet presAssocID="{3C49DFD8-851E-40A4-B555-6D9D38435CC1}" presName="connectorText" presStyleLbl="sibTrans2D1" presStyleIdx="7" presStyleCnt="8"/>
      <dgm:spPr/>
    </dgm:pt>
  </dgm:ptLst>
  <dgm:cxnLst>
    <dgm:cxn modelId="{88A0011D-DB6E-421A-BF98-67EA711C1B48}" type="presOf" srcId="{C582BC9A-3861-4926-AB50-26E2D1896067}" destId="{3AB5793E-3759-451B-99A1-244DB2CE3DA4}" srcOrd="0" destOrd="0" presId="urn:microsoft.com/office/officeart/2005/8/layout/cycle2"/>
    <dgm:cxn modelId="{9C38712D-D699-435E-A920-183233716C9E}" srcId="{2B515DA8-B091-4692-8BC1-AA51980EC8AC}" destId="{55E5A324-3D3D-4A9A-B75F-588822F9661C}" srcOrd="6" destOrd="0" parTransId="{DD143809-CBCB-42C3-915A-E8028DC7AE35}" sibTransId="{43D016C3-7383-4CE8-90BA-96CC163703FA}"/>
    <dgm:cxn modelId="{F903853C-A42C-4F55-94C3-771D0FA2BA02}" type="presOf" srcId="{3C49DFD8-851E-40A4-B555-6D9D38435CC1}" destId="{3BC016E5-7C5A-4ECF-A58D-32E8041B5E9C}" srcOrd="0" destOrd="0" presId="urn:microsoft.com/office/officeart/2005/8/layout/cycle2"/>
    <dgm:cxn modelId="{E112A43C-F9B3-4296-B079-9FC17EE738CF}" type="presOf" srcId="{79E7209C-6B4F-4D61-9B88-2358C008D6C6}" destId="{EEA2673E-FDC4-4CC3-BA12-00CAF2FE6DD2}" srcOrd="0" destOrd="1" presId="urn:microsoft.com/office/officeart/2005/8/layout/cycle2"/>
    <dgm:cxn modelId="{0D1AE73C-3905-4B90-B126-9C18DE1865C0}" type="presOf" srcId="{E0951359-864F-447D-B56F-44B0477605B9}" destId="{F4F8E639-C0FC-4ABB-B8D7-94DDD2FAD8B9}" srcOrd="0" destOrd="0" presId="urn:microsoft.com/office/officeart/2005/8/layout/cycle2"/>
    <dgm:cxn modelId="{62E0E240-94BE-44B1-919E-AB32781B1CDA}" type="presOf" srcId="{8A6FD96E-5F35-4CAE-B6BA-56DC051185F9}" destId="{3C7D42B8-88C3-41D3-B4E5-8419275444B1}" srcOrd="0" destOrd="1" presId="urn:microsoft.com/office/officeart/2005/8/layout/cycle2"/>
    <dgm:cxn modelId="{6A13915B-2898-4598-917B-3596A7A0DBC4}" type="presOf" srcId="{3C49DFD8-851E-40A4-B555-6D9D38435CC1}" destId="{65AD684C-AB24-4584-8E3F-1469B04C23BA}" srcOrd="1" destOrd="0" presId="urn:microsoft.com/office/officeart/2005/8/layout/cycle2"/>
    <dgm:cxn modelId="{E1FF2345-30E5-49F5-9202-5850CC890C88}" type="presOf" srcId="{23FB5164-4170-45B5-979C-0F5AD6188D8A}" destId="{C99EFA38-1B10-49F2-AA13-C7E5CA9B27BC}" srcOrd="0" destOrd="0" presId="urn:microsoft.com/office/officeart/2005/8/layout/cycle2"/>
    <dgm:cxn modelId="{043E3A4C-6E8A-4CAE-B501-E81B90B46D12}" type="presOf" srcId="{55C2F1FF-1D91-4795-BDA8-21C5841F463E}" destId="{42A7436D-7D29-4A11-A022-15D0C295B5F0}" srcOrd="0" destOrd="0" presId="urn:microsoft.com/office/officeart/2005/8/layout/cycle2"/>
    <dgm:cxn modelId="{1CA1E351-C6B5-4321-A8AE-7D2F2D6D84EA}" type="presOf" srcId="{FC55F5DD-E927-4893-B98B-6584725B6556}" destId="{F15E7A20-19B3-41AB-9312-8BF9C4677D74}" srcOrd="1" destOrd="0" presId="urn:microsoft.com/office/officeart/2005/8/layout/cycle2"/>
    <dgm:cxn modelId="{EBC55254-D513-4B0A-9D4D-358F83A8CBBE}" type="presOf" srcId="{55E5A324-3D3D-4A9A-B75F-588822F9661C}" destId="{461B1389-62FF-4244-9F6D-9AC778C91D32}" srcOrd="0" destOrd="0" presId="urn:microsoft.com/office/officeart/2005/8/layout/cycle2"/>
    <dgm:cxn modelId="{2C6C5974-BBD7-49A8-AF37-0B4E9CABE529}" type="presOf" srcId="{43D016C3-7383-4CE8-90BA-96CC163703FA}" destId="{383DE83F-B9E3-4534-9455-8DB609CB3EC8}" srcOrd="0" destOrd="0" presId="urn:microsoft.com/office/officeart/2005/8/layout/cycle2"/>
    <dgm:cxn modelId="{290FCC77-D234-4D58-BF6B-3B59DFFE2A53}" srcId="{2B515DA8-B091-4692-8BC1-AA51980EC8AC}" destId="{E1520CBF-590E-4790-89B1-5275B7455CC5}" srcOrd="0" destOrd="0" parTransId="{ECFFFA5A-A938-4135-B06C-4A94FD0D7D16}" sibTransId="{FC55F5DD-E927-4893-B98B-6584725B6556}"/>
    <dgm:cxn modelId="{6FC72E58-55D5-4CE6-B869-9C0E7F9D2787}" type="presOf" srcId="{AED45A5C-549E-4131-B955-25D73DEC99B2}" destId="{3C7D42B8-88C3-41D3-B4E5-8419275444B1}" srcOrd="0" destOrd="0" presId="urn:microsoft.com/office/officeart/2005/8/layout/cycle2"/>
    <dgm:cxn modelId="{41C2CF7F-E570-4F7A-85B9-B51079A2360F}" srcId="{2B515DA8-B091-4692-8BC1-AA51980EC8AC}" destId="{AED45A5C-549E-4131-B955-25D73DEC99B2}" srcOrd="1" destOrd="0" parTransId="{9AC54931-38DE-431F-9B1D-1F43DA4294E3}" sibTransId="{44EDD3ED-D47A-4D3E-AA0B-8E2CFE8DDC95}"/>
    <dgm:cxn modelId="{8B3C6C82-D6F8-405F-8B01-8A0393DEB6A5}" type="presOf" srcId="{55C2F1FF-1D91-4795-BDA8-21C5841F463E}" destId="{62A46387-9455-453D-B313-8AF332050861}" srcOrd="1" destOrd="0" presId="urn:microsoft.com/office/officeart/2005/8/layout/cycle2"/>
    <dgm:cxn modelId="{D0C67983-F4CF-4CAC-ACA8-DC0D4805B9F0}" type="presOf" srcId="{44EDD3ED-D47A-4D3E-AA0B-8E2CFE8DDC95}" destId="{3484B5E8-9980-471E-AA83-089A77931054}" srcOrd="1" destOrd="0" presId="urn:microsoft.com/office/officeart/2005/8/layout/cycle2"/>
    <dgm:cxn modelId="{514E7584-39B1-4351-B1F8-027E8559A924}" srcId="{2B515DA8-B091-4692-8BC1-AA51980EC8AC}" destId="{6372C0CC-CC68-43C0-80CA-E730E12A714C}" srcOrd="4" destOrd="0" parTransId="{7BA13056-C44E-4BB7-91F0-B06FF0F551B3}" sibTransId="{FE4828C1-BD37-4016-A581-3140019CC8A9}"/>
    <dgm:cxn modelId="{71F66F86-1C35-4660-A0A0-73D6C898BC34}" type="presOf" srcId="{C582BC9A-3861-4926-AB50-26E2D1896067}" destId="{D854A6F7-7876-4BEA-BDB0-8A02FC9ECE3F}" srcOrd="1" destOrd="0" presId="urn:microsoft.com/office/officeart/2005/8/layout/cycle2"/>
    <dgm:cxn modelId="{85F25B88-D7EC-4FE9-A1BE-D4AC0EC16CD2}" type="presOf" srcId="{FE4828C1-BD37-4016-A581-3140019CC8A9}" destId="{89458E8E-E044-4590-AF72-B3C77B050E37}" srcOrd="1" destOrd="0" presId="urn:microsoft.com/office/officeart/2005/8/layout/cycle2"/>
    <dgm:cxn modelId="{7AC59C98-D99B-4AF5-B04C-5579FBFC0157}" type="presOf" srcId="{44EDD3ED-D47A-4D3E-AA0B-8E2CFE8DDC95}" destId="{08CC117F-37A1-4092-9A64-41C5FF1A8495}" srcOrd="0" destOrd="0" presId="urn:microsoft.com/office/officeart/2005/8/layout/cycle2"/>
    <dgm:cxn modelId="{C0D619A6-92D9-4183-B8D3-F9EFF0E6057D}" type="presOf" srcId="{5249267F-D39E-407F-A606-580F3EB6792B}" destId="{8F9F7C6A-1734-45C6-9BD5-6F05D26D6997}" srcOrd="0" destOrd="0" presId="urn:microsoft.com/office/officeart/2005/8/layout/cycle2"/>
    <dgm:cxn modelId="{C324C7AA-E773-4994-993F-ECB36E2A61F9}" srcId="{2B515DA8-B091-4692-8BC1-AA51980EC8AC}" destId="{E0951359-864F-447D-B56F-44B0477605B9}" srcOrd="3" destOrd="0" parTransId="{DEF72F4A-CEA5-4582-BD80-2DCA73976BC7}" sibTransId="{961DF34A-9F5B-4B03-85A7-19632F022844}"/>
    <dgm:cxn modelId="{D8867EB1-3E80-453C-9E45-49A4EFC592F6}" type="presOf" srcId="{FE4828C1-BD37-4016-A581-3140019CC8A9}" destId="{2E40A4FD-F12B-47B0-8B00-27726970422B}" srcOrd="0" destOrd="0" presId="urn:microsoft.com/office/officeart/2005/8/layout/cycle2"/>
    <dgm:cxn modelId="{CCFFA3B8-6810-4A1C-A77D-77FF7AF626AE}" type="presOf" srcId="{6372C0CC-CC68-43C0-80CA-E730E12A714C}" destId="{B2B3489B-5195-41D8-988A-1E1BCE7FE043}" srcOrd="0" destOrd="0" presId="urn:microsoft.com/office/officeart/2005/8/layout/cycle2"/>
    <dgm:cxn modelId="{FEC759BC-AD8E-46F3-B1DC-4156C2BD84D5}" srcId="{AED45A5C-549E-4131-B955-25D73DEC99B2}" destId="{8A6FD96E-5F35-4CAE-B6BA-56DC051185F9}" srcOrd="0" destOrd="0" parTransId="{C2F5644F-92E4-4E74-9959-D9EC35FF0D2E}" sibTransId="{FBA1709B-AA1D-4E32-A408-EE76F4233FFF}"/>
    <dgm:cxn modelId="{3A4337C7-DFD1-4DCA-A6F8-48EEE094A241}" type="presOf" srcId="{E1520CBF-590E-4790-89B1-5275B7455CC5}" destId="{EEA2673E-FDC4-4CC3-BA12-00CAF2FE6DD2}" srcOrd="0" destOrd="0" presId="urn:microsoft.com/office/officeart/2005/8/layout/cycle2"/>
    <dgm:cxn modelId="{C2D4AACA-DDF5-4C3C-BB94-47B57018D8FB}" type="presOf" srcId="{2B515DA8-B091-4692-8BC1-AA51980EC8AC}" destId="{6DA179D2-4EB6-4A5D-ADFF-EAB6AD7009A0}" srcOrd="0" destOrd="0" presId="urn:microsoft.com/office/officeart/2005/8/layout/cycle2"/>
    <dgm:cxn modelId="{E3DE74D4-C6C3-4EB7-9083-AE58B8B1A15F}" srcId="{2B515DA8-B091-4692-8BC1-AA51980EC8AC}" destId="{5249267F-D39E-407F-A606-580F3EB6792B}" srcOrd="2" destOrd="0" parTransId="{E192EFC4-C3AC-4D76-9E55-3CB6DDFBCDC2}" sibTransId="{55C2F1FF-1D91-4795-BDA8-21C5841F463E}"/>
    <dgm:cxn modelId="{D5CAAFDA-8E5C-465F-890C-DA82F1B1F21B}" type="presOf" srcId="{43D016C3-7383-4CE8-90BA-96CC163703FA}" destId="{B9A20AC9-03C7-4F82-A4BD-E49A3DFD9580}" srcOrd="1" destOrd="0" presId="urn:microsoft.com/office/officeart/2005/8/layout/cycle2"/>
    <dgm:cxn modelId="{6CD3B7DE-9582-4E28-9E03-F4712F580834}" type="presOf" srcId="{F090542A-3545-43B0-8E0B-E8212B8CCF1C}" destId="{F53D957E-A4BF-4BFF-B34F-92A356B08E58}" srcOrd="0" destOrd="0" presId="urn:microsoft.com/office/officeart/2005/8/layout/cycle2"/>
    <dgm:cxn modelId="{0D52B1E1-BEDB-4E74-848A-CB122BB1D3D3}" srcId="{E1520CBF-590E-4790-89B1-5275B7455CC5}" destId="{79E7209C-6B4F-4D61-9B88-2358C008D6C6}" srcOrd="0" destOrd="0" parTransId="{ED79805C-8245-41FB-AE1B-06C2F575688E}" sibTransId="{5911070C-4B59-4728-B912-E2A70B01F38A}"/>
    <dgm:cxn modelId="{65866EE6-C7AC-4D39-BCF1-600F55A3B5A0}" srcId="{2B515DA8-B091-4692-8BC1-AA51980EC8AC}" destId="{23FB5164-4170-45B5-979C-0F5AD6188D8A}" srcOrd="5" destOrd="0" parTransId="{61AAF0C4-5BA1-4625-B85D-92519C5B610F}" sibTransId="{C582BC9A-3861-4926-AB50-26E2D1896067}"/>
    <dgm:cxn modelId="{021D47F2-7C40-466A-A865-EA95F5D05E84}" type="presOf" srcId="{961DF34A-9F5B-4B03-85A7-19632F022844}" destId="{42AE8906-B51C-40DE-8D75-8A049E9DC23C}" srcOrd="0" destOrd="0" presId="urn:microsoft.com/office/officeart/2005/8/layout/cycle2"/>
    <dgm:cxn modelId="{B39B3CFA-D696-45C2-8308-28B7A77B2691}" srcId="{2B515DA8-B091-4692-8BC1-AA51980EC8AC}" destId="{F090542A-3545-43B0-8E0B-E8212B8CCF1C}" srcOrd="7" destOrd="0" parTransId="{2A87429A-592B-43DF-815B-A1C757ACA7C0}" sibTransId="{3C49DFD8-851E-40A4-B555-6D9D38435CC1}"/>
    <dgm:cxn modelId="{45EFABFA-E1B0-49D4-9BC1-50A9032DDF95}" type="presOf" srcId="{961DF34A-9F5B-4B03-85A7-19632F022844}" destId="{CE43261A-3EC3-40D2-A25E-975E5404FDDB}" srcOrd="1" destOrd="0" presId="urn:microsoft.com/office/officeart/2005/8/layout/cycle2"/>
    <dgm:cxn modelId="{3930C6FD-EB53-4027-893B-D5588E1049C7}" type="presOf" srcId="{FC55F5DD-E927-4893-B98B-6584725B6556}" destId="{27F53D51-5012-45D9-9D05-3295423AAD88}" srcOrd="0" destOrd="0" presId="urn:microsoft.com/office/officeart/2005/8/layout/cycle2"/>
    <dgm:cxn modelId="{24538A4B-AEBE-445E-97A8-A6C2049138B7}" type="presParOf" srcId="{6DA179D2-4EB6-4A5D-ADFF-EAB6AD7009A0}" destId="{EEA2673E-FDC4-4CC3-BA12-00CAF2FE6DD2}" srcOrd="0" destOrd="0" presId="urn:microsoft.com/office/officeart/2005/8/layout/cycle2"/>
    <dgm:cxn modelId="{9F50F442-0A4E-4F7D-A74E-599EB73E90B5}" type="presParOf" srcId="{6DA179D2-4EB6-4A5D-ADFF-EAB6AD7009A0}" destId="{27F53D51-5012-45D9-9D05-3295423AAD88}" srcOrd="1" destOrd="0" presId="urn:microsoft.com/office/officeart/2005/8/layout/cycle2"/>
    <dgm:cxn modelId="{5D408BCB-21FC-43E6-81AF-1C79E14EE489}" type="presParOf" srcId="{27F53D51-5012-45D9-9D05-3295423AAD88}" destId="{F15E7A20-19B3-41AB-9312-8BF9C4677D74}" srcOrd="0" destOrd="0" presId="urn:microsoft.com/office/officeart/2005/8/layout/cycle2"/>
    <dgm:cxn modelId="{9D4D4025-983F-4B1A-8C7A-687C4FEF02E7}" type="presParOf" srcId="{6DA179D2-4EB6-4A5D-ADFF-EAB6AD7009A0}" destId="{3C7D42B8-88C3-41D3-B4E5-8419275444B1}" srcOrd="2" destOrd="0" presId="urn:microsoft.com/office/officeart/2005/8/layout/cycle2"/>
    <dgm:cxn modelId="{F4778D6F-A39C-473D-84AE-D6AF0B7A0A14}" type="presParOf" srcId="{6DA179D2-4EB6-4A5D-ADFF-EAB6AD7009A0}" destId="{08CC117F-37A1-4092-9A64-41C5FF1A8495}" srcOrd="3" destOrd="0" presId="urn:microsoft.com/office/officeart/2005/8/layout/cycle2"/>
    <dgm:cxn modelId="{D1DC0E55-D960-4F65-93AD-7C009F170101}" type="presParOf" srcId="{08CC117F-37A1-4092-9A64-41C5FF1A8495}" destId="{3484B5E8-9980-471E-AA83-089A77931054}" srcOrd="0" destOrd="0" presId="urn:microsoft.com/office/officeart/2005/8/layout/cycle2"/>
    <dgm:cxn modelId="{010E0ACA-C4ED-421E-87FB-B54EB80EAAEB}" type="presParOf" srcId="{6DA179D2-4EB6-4A5D-ADFF-EAB6AD7009A0}" destId="{8F9F7C6A-1734-45C6-9BD5-6F05D26D6997}" srcOrd="4" destOrd="0" presId="urn:microsoft.com/office/officeart/2005/8/layout/cycle2"/>
    <dgm:cxn modelId="{0C6018C0-46C5-4A91-8DC8-046275EE580A}" type="presParOf" srcId="{6DA179D2-4EB6-4A5D-ADFF-EAB6AD7009A0}" destId="{42A7436D-7D29-4A11-A022-15D0C295B5F0}" srcOrd="5" destOrd="0" presId="urn:microsoft.com/office/officeart/2005/8/layout/cycle2"/>
    <dgm:cxn modelId="{8AEE1E17-9C45-401E-BCDA-DC0CFE5ED726}" type="presParOf" srcId="{42A7436D-7D29-4A11-A022-15D0C295B5F0}" destId="{62A46387-9455-453D-B313-8AF332050861}" srcOrd="0" destOrd="0" presId="urn:microsoft.com/office/officeart/2005/8/layout/cycle2"/>
    <dgm:cxn modelId="{675C97BE-879D-43DD-9C13-0E9ED6681F86}" type="presParOf" srcId="{6DA179D2-4EB6-4A5D-ADFF-EAB6AD7009A0}" destId="{F4F8E639-C0FC-4ABB-B8D7-94DDD2FAD8B9}" srcOrd="6" destOrd="0" presId="urn:microsoft.com/office/officeart/2005/8/layout/cycle2"/>
    <dgm:cxn modelId="{F34E7D9E-A8CC-4503-B587-D4F691C8CF54}" type="presParOf" srcId="{6DA179D2-4EB6-4A5D-ADFF-EAB6AD7009A0}" destId="{42AE8906-B51C-40DE-8D75-8A049E9DC23C}" srcOrd="7" destOrd="0" presId="urn:microsoft.com/office/officeart/2005/8/layout/cycle2"/>
    <dgm:cxn modelId="{0234F669-99EA-41E8-9889-95D453361C5C}" type="presParOf" srcId="{42AE8906-B51C-40DE-8D75-8A049E9DC23C}" destId="{CE43261A-3EC3-40D2-A25E-975E5404FDDB}" srcOrd="0" destOrd="0" presId="urn:microsoft.com/office/officeart/2005/8/layout/cycle2"/>
    <dgm:cxn modelId="{18D3D061-342E-462C-BF37-E7D2570C0EA7}" type="presParOf" srcId="{6DA179D2-4EB6-4A5D-ADFF-EAB6AD7009A0}" destId="{B2B3489B-5195-41D8-988A-1E1BCE7FE043}" srcOrd="8" destOrd="0" presId="urn:microsoft.com/office/officeart/2005/8/layout/cycle2"/>
    <dgm:cxn modelId="{4A162FDD-2E0B-42E3-8A6C-F2E1FCC20F8E}" type="presParOf" srcId="{6DA179D2-4EB6-4A5D-ADFF-EAB6AD7009A0}" destId="{2E40A4FD-F12B-47B0-8B00-27726970422B}" srcOrd="9" destOrd="0" presId="urn:microsoft.com/office/officeart/2005/8/layout/cycle2"/>
    <dgm:cxn modelId="{DB7CA3F1-ADEF-4150-BFF7-56583F68EA9D}" type="presParOf" srcId="{2E40A4FD-F12B-47B0-8B00-27726970422B}" destId="{89458E8E-E044-4590-AF72-B3C77B050E37}" srcOrd="0" destOrd="0" presId="urn:microsoft.com/office/officeart/2005/8/layout/cycle2"/>
    <dgm:cxn modelId="{591D2E2A-92D0-4973-8EA2-3521F763C4F0}" type="presParOf" srcId="{6DA179D2-4EB6-4A5D-ADFF-EAB6AD7009A0}" destId="{C99EFA38-1B10-49F2-AA13-C7E5CA9B27BC}" srcOrd="10" destOrd="0" presId="urn:microsoft.com/office/officeart/2005/8/layout/cycle2"/>
    <dgm:cxn modelId="{60C057B2-A03C-441D-A674-915002A69E90}" type="presParOf" srcId="{6DA179D2-4EB6-4A5D-ADFF-EAB6AD7009A0}" destId="{3AB5793E-3759-451B-99A1-244DB2CE3DA4}" srcOrd="11" destOrd="0" presId="urn:microsoft.com/office/officeart/2005/8/layout/cycle2"/>
    <dgm:cxn modelId="{250481FD-4954-4DC7-854E-7F504EAAC1EA}" type="presParOf" srcId="{3AB5793E-3759-451B-99A1-244DB2CE3DA4}" destId="{D854A6F7-7876-4BEA-BDB0-8A02FC9ECE3F}" srcOrd="0" destOrd="0" presId="urn:microsoft.com/office/officeart/2005/8/layout/cycle2"/>
    <dgm:cxn modelId="{CCCB4ADA-52A6-4626-8707-530186B615B1}" type="presParOf" srcId="{6DA179D2-4EB6-4A5D-ADFF-EAB6AD7009A0}" destId="{461B1389-62FF-4244-9F6D-9AC778C91D32}" srcOrd="12" destOrd="0" presId="urn:microsoft.com/office/officeart/2005/8/layout/cycle2"/>
    <dgm:cxn modelId="{1DC4C58D-0ED7-4F9C-80FD-634B85AAE307}" type="presParOf" srcId="{6DA179D2-4EB6-4A5D-ADFF-EAB6AD7009A0}" destId="{383DE83F-B9E3-4534-9455-8DB609CB3EC8}" srcOrd="13" destOrd="0" presId="urn:microsoft.com/office/officeart/2005/8/layout/cycle2"/>
    <dgm:cxn modelId="{3F9E2FA7-C701-4A28-AC3F-6CB0D829EA2B}" type="presParOf" srcId="{383DE83F-B9E3-4534-9455-8DB609CB3EC8}" destId="{B9A20AC9-03C7-4F82-A4BD-E49A3DFD9580}" srcOrd="0" destOrd="0" presId="urn:microsoft.com/office/officeart/2005/8/layout/cycle2"/>
    <dgm:cxn modelId="{FDE9F38F-3B27-4BAF-A42A-9AB13CCA299C}" type="presParOf" srcId="{6DA179D2-4EB6-4A5D-ADFF-EAB6AD7009A0}" destId="{F53D957E-A4BF-4BFF-B34F-92A356B08E58}" srcOrd="14" destOrd="0" presId="urn:microsoft.com/office/officeart/2005/8/layout/cycle2"/>
    <dgm:cxn modelId="{CFE12ED7-EACF-411D-B856-89A86201E8A8}" type="presParOf" srcId="{6DA179D2-4EB6-4A5D-ADFF-EAB6AD7009A0}" destId="{3BC016E5-7C5A-4ECF-A58D-32E8041B5E9C}" srcOrd="15" destOrd="0" presId="urn:microsoft.com/office/officeart/2005/8/layout/cycle2"/>
    <dgm:cxn modelId="{DD1097CB-22A6-4B72-9F27-7409896229B0}" type="presParOf" srcId="{3BC016E5-7C5A-4ECF-A58D-32E8041B5E9C}" destId="{65AD684C-AB24-4584-8E3F-1469B04C23B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5DA28F-740A-44A7-8405-0A8B9A1FBF0F}" type="doc">
      <dgm:prSet loTypeId="urn:microsoft.com/office/officeart/2005/8/layout/gear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b-NO"/>
        </a:p>
      </dgm:t>
    </dgm:pt>
    <dgm:pt modelId="{AA91E79F-5343-4D21-979C-DE9142886FAC}">
      <dgm:prSet phldrT="[Tekst]"/>
      <dgm:spPr/>
      <dgm:t>
        <a:bodyPr/>
        <a:lstStyle/>
        <a:p>
          <a:r>
            <a:rPr lang="nb-NO"/>
            <a:t>Lederforankring</a:t>
          </a:r>
        </a:p>
        <a:p>
          <a:r>
            <a:rPr lang="nb-NO"/>
            <a:t>Styringsdialog</a:t>
          </a:r>
        </a:p>
      </dgm:t>
    </dgm:pt>
    <dgm:pt modelId="{739E3751-6406-45C0-8F45-D0D848D9C0B8}" type="parTrans" cxnId="{BE848A4F-3D80-4E68-8639-0B39003ECFFD}">
      <dgm:prSet/>
      <dgm:spPr/>
      <dgm:t>
        <a:bodyPr/>
        <a:lstStyle/>
        <a:p>
          <a:endParaRPr lang="nb-NO"/>
        </a:p>
      </dgm:t>
    </dgm:pt>
    <dgm:pt modelId="{77D189F4-4E0B-4829-A94B-669ADB3F2676}" type="sibTrans" cxnId="{BE848A4F-3D80-4E68-8639-0B39003ECFFD}">
      <dgm:prSet/>
      <dgm:spPr/>
      <dgm:t>
        <a:bodyPr/>
        <a:lstStyle/>
        <a:p>
          <a:endParaRPr lang="nb-NO"/>
        </a:p>
      </dgm:t>
    </dgm:pt>
    <dgm:pt modelId="{36500992-2524-4913-99D8-A0706FD34268}">
      <dgm:prSet phldrT="[Tekst]"/>
      <dgm:spPr/>
      <dgm:t>
        <a:bodyPr/>
        <a:lstStyle/>
        <a:p>
          <a:r>
            <a:rPr lang="nb-NO"/>
            <a:t>Midler</a:t>
          </a:r>
        </a:p>
        <a:p>
          <a:r>
            <a:rPr lang="nb-NO" err="1"/>
            <a:t>Stillngsressurser</a:t>
          </a:r>
          <a:endParaRPr lang="nb-NO"/>
        </a:p>
      </dgm:t>
    </dgm:pt>
    <dgm:pt modelId="{AC0A9AF6-3188-4C3F-A4B0-ECBEC0E8A78D}" type="parTrans" cxnId="{D521B7A7-74D3-4A79-8989-4881F65CEF97}">
      <dgm:prSet/>
      <dgm:spPr/>
      <dgm:t>
        <a:bodyPr/>
        <a:lstStyle/>
        <a:p>
          <a:endParaRPr lang="nb-NO"/>
        </a:p>
      </dgm:t>
    </dgm:pt>
    <dgm:pt modelId="{72283D70-2284-4369-A7A5-78387C61933C}" type="sibTrans" cxnId="{D521B7A7-74D3-4A79-8989-4881F65CEF97}">
      <dgm:prSet/>
      <dgm:spPr/>
      <dgm:t>
        <a:bodyPr/>
        <a:lstStyle/>
        <a:p>
          <a:endParaRPr lang="nb-NO"/>
        </a:p>
      </dgm:t>
    </dgm:pt>
    <dgm:pt modelId="{4359C869-5240-41FB-9900-9158C7DB0A19}">
      <dgm:prSet phldrT="[Tekst]"/>
      <dgm:spPr/>
      <dgm:t>
        <a:bodyPr/>
        <a:lstStyle/>
        <a:p>
          <a:r>
            <a:rPr lang="nb-NO"/>
            <a:t>Oppfølgings-rutiner  og tidsfrister</a:t>
          </a:r>
        </a:p>
        <a:p>
          <a:endParaRPr lang="nb-NO"/>
        </a:p>
      </dgm:t>
    </dgm:pt>
    <dgm:pt modelId="{60BF8CB3-AB15-439D-8C82-422110FDE665}" type="parTrans" cxnId="{4CF2CCD3-49BF-4401-8237-061B36B9372D}">
      <dgm:prSet/>
      <dgm:spPr/>
      <dgm:t>
        <a:bodyPr/>
        <a:lstStyle/>
        <a:p>
          <a:endParaRPr lang="nb-NO"/>
        </a:p>
      </dgm:t>
    </dgm:pt>
    <dgm:pt modelId="{794EF252-43BD-4947-A188-7C1FBCF6BC94}" type="sibTrans" cxnId="{4CF2CCD3-49BF-4401-8237-061B36B9372D}">
      <dgm:prSet/>
      <dgm:spPr/>
      <dgm:t>
        <a:bodyPr/>
        <a:lstStyle/>
        <a:p>
          <a:endParaRPr lang="nb-NO"/>
        </a:p>
      </dgm:t>
    </dgm:pt>
    <dgm:pt modelId="{F56CD4BF-F4B2-429B-8507-8FC3B4F6325B}" type="pres">
      <dgm:prSet presAssocID="{095DA28F-740A-44A7-8405-0A8B9A1FBF0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531792A-B716-487D-9A96-429FE65A7D46}" type="pres">
      <dgm:prSet presAssocID="{AA91E79F-5343-4D21-979C-DE9142886FAC}" presName="gear1" presStyleLbl="node1" presStyleIdx="0" presStyleCnt="3">
        <dgm:presLayoutVars>
          <dgm:chMax val="1"/>
          <dgm:bulletEnabled val="1"/>
        </dgm:presLayoutVars>
      </dgm:prSet>
      <dgm:spPr/>
    </dgm:pt>
    <dgm:pt modelId="{E86A46AB-94E4-46D9-98BB-E8B00E39ADAC}" type="pres">
      <dgm:prSet presAssocID="{AA91E79F-5343-4D21-979C-DE9142886FAC}" presName="gear1srcNode" presStyleLbl="node1" presStyleIdx="0" presStyleCnt="3"/>
      <dgm:spPr/>
    </dgm:pt>
    <dgm:pt modelId="{A7787B28-C2F4-45DE-82FA-A4194056531C}" type="pres">
      <dgm:prSet presAssocID="{AA91E79F-5343-4D21-979C-DE9142886FAC}" presName="gear1dstNode" presStyleLbl="node1" presStyleIdx="0" presStyleCnt="3"/>
      <dgm:spPr/>
    </dgm:pt>
    <dgm:pt modelId="{67814322-E344-45E3-967B-DD41EFA1D503}" type="pres">
      <dgm:prSet presAssocID="{36500992-2524-4913-99D8-A0706FD34268}" presName="gear2" presStyleLbl="node1" presStyleIdx="1" presStyleCnt="3">
        <dgm:presLayoutVars>
          <dgm:chMax val="1"/>
          <dgm:bulletEnabled val="1"/>
        </dgm:presLayoutVars>
      </dgm:prSet>
      <dgm:spPr/>
    </dgm:pt>
    <dgm:pt modelId="{B8695D11-89B7-40A9-B5B0-B9B0A57CB6DD}" type="pres">
      <dgm:prSet presAssocID="{36500992-2524-4913-99D8-A0706FD34268}" presName="gear2srcNode" presStyleLbl="node1" presStyleIdx="1" presStyleCnt="3"/>
      <dgm:spPr/>
    </dgm:pt>
    <dgm:pt modelId="{57BBD4A2-AD13-49BE-8C06-B1D85F2FBE5F}" type="pres">
      <dgm:prSet presAssocID="{36500992-2524-4913-99D8-A0706FD34268}" presName="gear2dstNode" presStyleLbl="node1" presStyleIdx="1" presStyleCnt="3"/>
      <dgm:spPr/>
    </dgm:pt>
    <dgm:pt modelId="{F49BDCBF-7A04-4170-B138-2AAE0585B7F3}" type="pres">
      <dgm:prSet presAssocID="{4359C869-5240-41FB-9900-9158C7DB0A19}" presName="gear3" presStyleLbl="node1" presStyleIdx="2" presStyleCnt="3"/>
      <dgm:spPr/>
    </dgm:pt>
    <dgm:pt modelId="{B95CD5A5-3E12-4AB8-8FB1-1A9A0C507E3B}" type="pres">
      <dgm:prSet presAssocID="{4359C869-5240-41FB-9900-9158C7DB0A19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E26B58C6-7FD9-40E8-B8DE-DB49765D6EC5}" type="pres">
      <dgm:prSet presAssocID="{4359C869-5240-41FB-9900-9158C7DB0A19}" presName="gear3srcNode" presStyleLbl="node1" presStyleIdx="2" presStyleCnt="3"/>
      <dgm:spPr/>
    </dgm:pt>
    <dgm:pt modelId="{32A797BF-E961-4FBF-B618-10C6963FD8E2}" type="pres">
      <dgm:prSet presAssocID="{4359C869-5240-41FB-9900-9158C7DB0A19}" presName="gear3dstNode" presStyleLbl="node1" presStyleIdx="2" presStyleCnt="3"/>
      <dgm:spPr/>
    </dgm:pt>
    <dgm:pt modelId="{EBEEF842-7FA1-48A0-9E3A-8BF1A0362696}" type="pres">
      <dgm:prSet presAssocID="{77D189F4-4E0B-4829-A94B-669ADB3F2676}" presName="connector1" presStyleLbl="sibTrans2D1" presStyleIdx="0" presStyleCnt="3"/>
      <dgm:spPr/>
    </dgm:pt>
    <dgm:pt modelId="{92787ACE-F9E8-4B37-88EA-2E95D8CEC126}" type="pres">
      <dgm:prSet presAssocID="{72283D70-2284-4369-A7A5-78387C61933C}" presName="connector2" presStyleLbl="sibTrans2D1" presStyleIdx="1" presStyleCnt="3"/>
      <dgm:spPr/>
    </dgm:pt>
    <dgm:pt modelId="{59E80E58-5BCE-4764-A9C0-26BF1A6299CB}" type="pres">
      <dgm:prSet presAssocID="{794EF252-43BD-4947-A188-7C1FBCF6BC94}" presName="connector3" presStyleLbl="sibTrans2D1" presStyleIdx="2" presStyleCnt="3"/>
      <dgm:spPr/>
    </dgm:pt>
  </dgm:ptLst>
  <dgm:cxnLst>
    <dgm:cxn modelId="{6EDD3018-8A60-4A80-864E-2047F7FAAA0A}" type="presOf" srcId="{4359C869-5240-41FB-9900-9158C7DB0A19}" destId="{32A797BF-E961-4FBF-B618-10C6963FD8E2}" srcOrd="3" destOrd="0" presId="urn:microsoft.com/office/officeart/2005/8/layout/gear1"/>
    <dgm:cxn modelId="{06028E1D-40EC-4A08-91C4-E7D291F3A1C1}" type="presOf" srcId="{AA91E79F-5343-4D21-979C-DE9142886FAC}" destId="{E86A46AB-94E4-46D9-98BB-E8B00E39ADAC}" srcOrd="1" destOrd="0" presId="urn:microsoft.com/office/officeart/2005/8/layout/gear1"/>
    <dgm:cxn modelId="{E3047A23-807F-466D-A832-B476AD8B94E8}" type="presOf" srcId="{794EF252-43BD-4947-A188-7C1FBCF6BC94}" destId="{59E80E58-5BCE-4764-A9C0-26BF1A6299CB}" srcOrd="0" destOrd="0" presId="urn:microsoft.com/office/officeart/2005/8/layout/gear1"/>
    <dgm:cxn modelId="{DA148736-D228-4C99-9980-20EE62A4A541}" type="presOf" srcId="{4359C869-5240-41FB-9900-9158C7DB0A19}" destId="{E26B58C6-7FD9-40E8-B8DE-DB49765D6EC5}" srcOrd="2" destOrd="0" presId="urn:microsoft.com/office/officeart/2005/8/layout/gear1"/>
    <dgm:cxn modelId="{FB6DBF60-F158-47AF-A03D-E568AE368760}" type="presOf" srcId="{095DA28F-740A-44A7-8405-0A8B9A1FBF0F}" destId="{F56CD4BF-F4B2-429B-8507-8FC3B4F6325B}" srcOrd="0" destOrd="0" presId="urn:microsoft.com/office/officeart/2005/8/layout/gear1"/>
    <dgm:cxn modelId="{BF50334A-3F4F-490E-9244-22DA9D4AA707}" type="presOf" srcId="{72283D70-2284-4369-A7A5-78387C61933C}" destId="{92787ACE-F9E8-4B37-88EA-2E95D8CEC126}" srcOrd="0" destOrd="0" presId="urn:microsoft.com/office/officeart/2005/8/layout/gear1"/>
    <dgm:cxn modelId="{BE848A4F-3D80-4E68-8639-0B39003ECFFD}" srcId="{095DA28F-740A-44A7-8405-0A8B9A1FBF0F}" destId="{AA91E79F-5343-4D21-979C-DE9142886FAC}" srcOrd="0" destOrd="0" parTransId="{739E3751-6406-45C0-8F45-D0D848D9C0B8}" sibTransId="{77D189F4-4E0B-4829-A94B-669ADB3F2676}"/>
    <dgm:cxn modelId="{42259A90-54F2-4E85-B73B-ED4A974991A5}" type="presOf" srcId="{4359C869-5240-41FB-9900-9158C7DB0A19}" destId="{B95CD5A5-3E12-4AB8-8FB1-1A9A0C507E3B}" srcOrd="1" destOrd="0" presId="urn:microsoft.com/office/officeart/2005/8/layout/gear1"/>
    <dgm:cxn modelId="{D521B7A7-74D3-4A79-8989-4881F65CEF97}" srcId="{095DA28F-740A-44A7-8405-0A8B9A1FBF0F}" destId="{36500992-2524-4913-99D8-A0706FD34268}" srcOrd="1" destOrd="0" parTransId="{AC0A9AF6-3188-4C3F-A4B0-ECBEC0E8A78D}" sibTransId="{72283D70-2284-4369-A7A5-78387C61933C}"/>
    <dgm:cxn modelId="{74A819CC-09AC-4D41-AB1B-A48BA85F01B1}" type="presOf" srcId="{77D189F4-4E0B-4829-A94B-669ADB3F2676}" destId="{EBEEF842-7FA1-48A0-9E3A-8BF1A0362696}" srcOrd="0" destOrd="0" presId="urn:microsoft.com/office/officeart/2005/8/layout/gear1"/>
    <dgm:cxn modelId="{962DAFD3-6D5A-432A-9E4F-6ED49F2859FE}" type="presOf" srcId="{36500992-2524-4913-99D8-A0706FD34268}" destId="{B8695D11-89B7-40A9-B5B0-B9B0A57CB6DD}" srcOrd="1" destOrd="0" presId="urn:microsoft.com/office/officeart/2005/8/layout/gear1"/>
    <dgm:cxn modelId="{4CF2CCD3-49BF-4401-8237-061B36B9372D}" srcId="{095DA28F-740A-44A7-8405-0A8B9A1FBF0F}" destId="{4359C869-5240-41FB-9900-9158C7DB0A19}" srcOrd="2" destOrd="0" parTransId="{60BF8CB3-AB15-439D-8C82-422110FDE665}" sibTransId="{794EF252-43BD-4947-A188-7C1FBCF6BC94}"/>
    <dgm:cxn modelId="{24E6D6D9-6412-4F51-8752-8395112DAF47}" type="presOf" srcId="{AA91E79F-5343-4D21-979C-DE9142886FAC}" destId="{A7787B28-C2F4-45DE-82FA-A4194056531C}" srcOrd="2" destOrd="0" presId="urn:microsoft.com/office/officeart/2005/8/layout/gear1"/>
    <dgm:cxn modelId="{46DC9EDF-E07C-4341-98DC-CFD3E536D2BE}" type="presOf" srcId="{AA91E79F-5343-4D21-979C-DE9142886FAC}" destId="{5531792A-B716-487D-9A96-429FE65A7D46}" srcOrd="0" destOrd="0" presId="urn:microsoft.com/office/officeart/2005/8/layout/gear1"/>
    <dgm:cxn modelId="{E010B4EA-5661-441A-B9E7-A90246D221F5}" type="presOf" srcId="{36500992-2524-4913-99D8-A0706FD34268}" destId="{67814322-E344-45E3-967B-DD41EFA1D503}" srcOrd="0" destOrd="0" presId="urn:microsoft.com/office/officeart/2005/8/layout/gear1"/>
    <dgm:cxn modelId="{6DD20FF4-2AF0-4882-8A04-58CACD4C3483}" type="presOf" srcId="{36500992-2524-4913-99D8-A0706FD34268}" destId="{57BBD4A2-AD13-49BE-8C06-B1D85F2FBE5F}" srcOrd="2" destOrd="0" presId="urn:microsoft.com/office/officeart/2005/8/layout/gear1"/>
    <dgm:cxn modelId="{42F378FF-FB66-4D7D-8FCC-3B9977DF5242}" type="presOf" srcId="{4359C869-5240-41FB-9900-9158C7DB0A19}" destId="{F49BDCBF-7A04-4170-B138-2AAE0585B7F3}" srcOrd="0" destOrd="0" presId="urn:microsoft.com/office/officeart/2005/8/layout/gear1"/>
    <dgm:cxn modelId="{E6311FCC-3C30-4B42-A9EA-E9C25E35BD9F}" type="presParOf" srcId="{F56CD4BF-F4B2-429B-8507-8FC3B4F6325B}" destId="{5531792A-B716-487D-9A96-429FE65A7D46}" srcOrd="0" destOrd="0" presId="urn:microsoft.com/office/officeart/2005/8/layout/gear1"/>
    <dgm:cxn modelId="{713001BF-C7EF-4F32-B674-3010F7F5170A}" type="presParOf" srcId="{F56CD4BF-F4B2-429B-8507-8FC3B4F6325B}" destId="{E86A46AB-94E4-46D9-98BB-E8B00E39ADAC}" srcOrd="1" destOrd="0" presId="urn:microsoft.com/office/officeart/2005/8/layout/gear1"/>
    <dgm:cxn modelId="{D5BDB147-7657-4A0E-9205-3797EE55C788}" type="presParOf" srcId="{F56CD4BF-F4B2-429B-8507-8FC3B4F6325B}" destId="{A7787B28-C2F4-45DE-82FA-A4194056531C}" srcOrd="2" destOrd="0" presId="urn:microsoft.com/office/officeart/2005/8/layout/gear1"/>
    <dgm:cxn modelId="{75C1CBEE-D013-4311-94FC-EFA256DC4B0E}" type="presParOf" srcId="{F56CD4BF-F4B2-429B-8507-8FC3B4F6325B}" destId="{67814322-E344-45E3-967B-DD41EFA1D503}" srcOrd="3" destOrd="0" presId="urn:microsoft.com/office/officeart/2005/8/layout/gear1"/>
    <dgm:cxn modelId="{4280BCC0-89D9-4CA8-80C6-23706E46D507}" type="presParOf" srcId="{F56CD4BF-F4B2-429B-8507-8FC3B4F6325B}" destId="{B8695D11-89B7-40A9-B5B0-B9B0A57CB6DD}" srcOrd="4" destOrd="0" presId="urn:microsoft.com/office/officeart/2005/8/layout/gear1"/>
    <dgm:cxn modelId="{9110F4C3-181B-463A-AF43-E08E9602F11A}" type="presParOf" srcId="{F56CD4BF-F4B2-429B-8507-8FC3B4F6325B}" destId="{57BBD4A2-AD13-49BE-8C06-B1D85F2FBE5F}" srcOrd="5" destOrd="0" presId="urn:microsoft.com/office/officeart/2005/8/layout/gear1"/>
    <dgm:cxn modelId="{A73EA634-F659-44CF-BEF9-5F574FBBA20F}" type="presParOf" srcId="{F56CD4BF-F4B2-429B-8507-8FC3B4F6325B}" destId="{F49BDCBF-7A04-4170-B138-2AAE0585B7F3}" srcOrd="6" destOrd="0" presId="urn:microsoft.com/office/officeart/2005/8/layout/gear1"/>
    <dgm:cxn modelId="{274E4A3E-9B54-4B34-91FF-A13F69EB1226}" type="presParOf" srcId="{F56CD4BF-F4B2-429B-8507-8FC3B4F6325B}" destId="{B95CD5A5-3E12-4AB8-8FB1-1A9A0C507E3B}" srcOrd="7" destOrd="0" presId="urn:microsoft.com/office/officeart/2005/8/layout/gear1"/>
    <dgm:cxn modelId="{610E1C25-E408-44E3-8970-A6E00B9C5380}" type="presParOf" srcId="{F56CD4BF-F4B2-429B-8507-8FC3B4F6325B}" destId="{E26B58C6-7FD9-40E8-B8DE-DB49765D6EC5}" srcOrd="8" destOrd="0" presId="urn:microsoft.com/office/officeart/2005/8/layout/gear1"/>
    <dgm:cxn modelId="{0845620F-5BDF-4A31-A549-44EBB5A50995}" type="presParOf" srcId="{F56CD4BF-F4B2-429B-8507-8FC3B4F6325B}" destId="{32A797BF-E961-4FBF-B618-10C6963FD8E2}" srcOrd="9" destOrd="0" presId="urn:microsoft.com/office/officeart/2005/8/layout/gear1"/>
    <dgm:cxn modelId="{717E1908-0722-4220-87E0-283DE6A17AE3}" type="presParOf" srcId="{F56CD4BF-F4B2-429B-8507-8FC3B4F6325B}" destId="{EBEEF842-7FA1-48A0-9E3A-8BF1A0362696}" srcOrd="10" destOrd="0" presId="urn:microsoft.com/office/officeart/2005/8/layout/gear1"/>
    <dgm:cxn modelId="{C94EE46A-BD39-4E45-9A71-4BF67CF831EC}" type="presParOf" srcId="{F56CD4BF-F4B2-429B-8507-8FC3B4F6325B}" destId="{92787ACE-F9E8-4B37-88EA-2E95D8CEC126}" srcOrd="11" destOrd="0" presId="urn:microsoft.com/office/officeart/2005/8/layout/gear1"/>
    <dgm:cxn modelId="{EE6A7AE0-D62F-4BB8-B58F-D6EE0544DB92}" type="presParOf" srcId="{F56CD4BF-F4B2-429B-8507-8FC3B4F6325B}" destId="{59E80E58-5BCE-4764-A9C0-26BF1A6299C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B938E4-66CF-43F2-BA1F-CF055BFBA7DB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nb-NO"/>
        </a:p>
      </dgm:t>
    </dgm:pt>
    <dgm:pt modelId="{3DF5E212-C9B5-420E-B9CD-5FFA1A1A0A2B}">
      <dgm:prSet/>
      <dgm:spPr/>
      <dgm:t>
        <a:bodyPr/>
        <a:lstStyle/>
        <a:p>
          <a:r>
            <a:rPr lang="nb-NO"/>
            <a:t>Studenter</a:t>
          </a:r>
        </a:p>
        <a:p>
          <a:r>
            <a:rPr lang="nb-NO"/>
            <a:t> + Innvandrere og etterkommere</a:t>
          </a:r>
        </a:p>
        <a:p>
          <a:r>
            <a:rPr lang="nb-NO"/>
            <a:t>Forskere</a:t>
          </a:r>
        </a:p>
        <a:p>
          <a:r>
            <a:rPr lang="nb-NO"/>
            <a:t> + internasjonale </a:t>
          </a:r>
        </a:p>
        <a:p>
          <a:r>
            <a:rPr lang="nb-NO"/>
            <a:t>+ innvandrere </a:t>
          </a:r>
        </a:p>
        <a:p>
          <a:r>
            <a:rPr lang="nb-NO"/>
            <a:t>- etterkommere</a:t>
          </a:r>
        </a:p>
      </dgm:t>
    </dgm:pt>
    <dgm:pt modelId="{B55B64D2-AA01-460C-9E31-C4106744569A}" type="parTrans" cxnId="{17ED4487-644F-4FD1-8441-B12932B394A0}">
      <dgm:prSet/>
      <dgm:spPr/>
      <dgm:t>
        <a:bodyPr/>
        <a:lstStyle/>
        <a:p>
          <a:endParaRPr lang="nb-NO"/>
        </a:p>
      </dgm:t>
    </dgm:pt>
    <dgm:pt modelId="{D5D80C6D-C4BE-4643-9A76-9832550D0C07}" type="sibTrans" cxnId="{17ED4487-644F-4FD1-8441-B12932B394A0}">
      <dgm:prSet/>
      <dgm:spPr/>
      <dgm:t>
        <a:bodyPr/>
        <a:lstStyle/>
        <a:p>
          <a:endParaRPr lang="nb-NO"/>
        </a:p>
      </dgm:t>
    </dgm:pt>
    <dgm:pt modelId="{CCD4BEBE-FA4A-4321-B86C-59D7C5F8A022}">
      <dgm:prSet/>
      <dgm:spPr/>
      <dgm:t>
        <a:bodyPr/>
        <a:lstStyle/>
        <a:p>
          <a:pPr marL="0"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/>
            <a:t>Professorer</a:t>
          </a:r>
        </a:p>
        <a:p>
          <a:pPr marL="0"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/>
            <a:t>Menn&gt;kvinner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b-NO"/>
            <a:t>Rekruttering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b-NO"/>
            <a:t>Kvinner&gt;Menn</a:t>
          </a:r>
        </a:p>
      </dgm:t>
    </dgm:pt>
    <dgm:pt modelId="{F62B3B95-EDED-4555-810F-669A803842A6}" type="parTrans" cxnId="{646FDBBD-1CC0-4D69-B932-2C99495301D4}">
      <dgm:prSet/>
      <dgm:spPr/>
      <dgm:t>
        <a:bodyPr/>
        <a:lstStyle/>
        <a:p>
          <a:endParaRPr lang="nb-NO"/>
        </a:p>
      </dgm:t>
    </dgm:pt>
    <dgm:pt modelId="{625847F2-A9B3-4209-9295-40A46F0A8A8A}" type="sibTrans" cxnId="{646FDBBD-1CC0-4D69-B932-2C99495301D4}">
      <dgm:prSet/>
      <dgm:spPr/>
      <dgm:t>
        <a:bodyPr/>
        <a:lstStyle/>
        <a:p>
          <a:endParaRPr lang="nb-NO"/>
        </a:p>
      </dgm:t>
    </dgm:pt>
    <dgm:pt modelId="{6B8BE093-7A96-420D-B88D-52DE4F0E7127}">
      <dgm:prSet/>
      <dgm:spPr/>
      <dgm:t>
        <a:bodyPr/>
        <a:lstStyle/>
        <a:p>
          <a:r>
            <a:rPr lang="nb-NO"/>
            <a:t>Det globale nord&gt; det globale sør</a:t>
          </a:r>
        </a:p>
        <a:p>
          <a:r>
            <a:rPr lang="nb-NO"/>
            <a:t>Relativt få kvinner fra sør</a:t>
          </a:r>
        </a:p>
      </dgm:t>
    </dgm:pt>
    <dgm:pt modelId="{602FAB6D-3C75-44D2-8F94-FBC7744712D1}" type="parTrans" cxnId="{45086321-BB0D-4CC3-935D-8A185D5E8536}">
      <dgm:prSet/>
      <dgm:spPr/>
      <dgm:t>
        <a:bodyPr/>
        <a:lstStyle/>
        <a:p>
          <a:endParaRPr lang="nb-NO"/>
        </a:p>
      </dgm:t>
    </dgm:pt>
    <dgm:pt modelId="{5104B54F-8BB9-433C-82F3-90DF3DFE1075}" type="sibTrans" cxnId="{45086321-BB0D-4CC3-935D-8A185D5E8536}">
      <dgm:prSet/>
      <dgm:spPr/>
      <dgm:t>
        <a:bodyPr/>
        <a:lstStyle/>
        <a:p>
          <a:endParaRPr lang="nb-NO"/>
        </a:p>
      </dgm:t>
    </dgm:pt>
    <dgm:pt modelId="{1981252A-ECCF-414B-ABEB-3311986ACD6F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b-NO" err="1"/>
            <a:t>Postdok</a:t>
          </a:r>
          <a:r>
            <a:rPr lang="nb-NO"/>
            <a:t>: Internasjonale&gt;norskfødte</a:t>
          </a:r>
        </a:p>
      </dgm:t>
    </dgm:pt>
    <dgm:pt modelId="{E87CD512-2CF3-4590-8D4C-D9273AC22904}" type="parTrans" cxnId="{3EC35115-BE84-4457-A930-4A463BC40FEA}">
      <dgm:prSet/>
      <dgm:spPr/>
      <dgm:t>
        <a:bodyPr/>
        <a:lstStyle/>
        <a:p>
          <a:endParaRPr lang="nb-NO"/>
        </a:p>
      </dgm:t>
    </dgm:pt>
    <dgm:pt modelId="{3727EE78-852B-4539-99C8-55F4DE128B5A}" type="sibTrans" cxnId="{3EC35115-BE84-4457-A930-4A463BC40FEA}">
      <dgm:prSet/>
      <dgm:spPr/>
      <dgm:t>
        <a:bodyPr/>
        <a:lstStyle/>
        <a:p>
          <a:endParaRPr lang="nb-NO"/>
        </a:p>
      </dgm:t>
    </dgm:pt>
    <dgm:pt modelId="{D7CB71BA-0A11-4642-A0EB-41E74670AB93}" type="pres">
      <dgm:prSet presAssocID="{DEB938E4-66CF-43F2-BA1F-CF055BFBA7DB}" presName="diagram" presStyleCnt="0">
        <dgm:presLayoutVars>
          <dgm:dir/>
          <dgm:resizeHandles val="exact"/>
        </dgm:presLayoutVars>
      </dgm:prSet>
      <dgm:spPr/>
    </dgm:pt>
    <dgm:pt modelId="{14566720-CE65-42F7-93B3-0526CABAEC40}" type="pres">
      <dgm:prSet presAssocID="{3DF5E212-C9B5-420E-B9CD-5FFA1A1A0A2B}" presName="node" presStyleLbl="node1" presStyleIdx="0" presStyleCnt="4">
        <dgm:presLayoutVars>
          <dgm:bulletEnabled val="1"/>
        </dgm:presLayoutVars>
      </dgm:prSet>
      <dgm:spPr/>
    </dgm:pt>
    <dgm:pt modelId="{F0D99864-7EC8-47BA-858C-64DCBA0C7BA8}" type="pres">
      <dgm:prSet presAssocID="{D5D80C6D-C4BE-4643-9A76-9832550D0C07}" presName="sibTrans" presStyleCnt="0"/>
      <dgm:spPr/>
    </dgm:pt>
    <dgm:pt modelId="{73C73806-5E82-44EC-BA3B-B5D52BA2C386}" type="pres">
      <dgm:prSet presAssocID="{CCD4BEBE-FA4A-4321-B86C-59D7C5F8A022}" presName="node" presStyleLbl="node1" presStyleIdx="1" presStyleCnt="4">
        <dgm:presLayoutVars>
          <dgm:bulletEnabled val="1"/>
        </dgm:presLayoutVars>
      </dgm:prSet>
      <dgm:spPr/>
    </dgm:pt>
    <dgm:pt modelId="{C70E4836-5A68-4E16-B1BA-28005F97035D}" type="pres">
      <dgm:prSet presAssocID="{625847F2-A9B3-4209-9295-40A46F0A8A8A}" presName="sibTrans" presStyleCnt="0"/>
      <dgm:spPr/>
    </dgm:pt>
    <dgm:pt modelId="{B61C11EE-33CD-4404-8428-CDFEAC151B7F}" type="pres">
      <dgm:prSet presAssocID="{6B8BE093-7A96-420D-B88D-52DE4F0E7127}" presName="node" presStyleLbl="node1" presStyleIdx="2" presStyleCnt="4">
        <dgm:presLayoutVars>
          <dgm:bulletEnabled val="1"/>
        </dgm:presLayoutVars>
      </dgm:prSet>
      <dgm:spPr/>
    </dgm:pt>
    <dgm:pt modelId="{06D3FA6D-00AD-4096-92E4-B5E5B55DD21C}" type="pres">
      <dgm:prSet presAssocID="{5104B54F-8BB9-433C-82F3-90DF3DFE1075}" presName="sibTrans" presStyleCnt="0"/>
      <dgm:spPr/>
    </dgm:pt>
    <dgm:pt modelId="{247578E6-9111-4993-8C06-32AB9265CDA2}" type="pres">
      <dgm:prSet presAssocID="{1981252A-ECCF-414B-ABEB-3311986ACD6F}" presName="node" presStyleLbl="node1" presStyleIdx="3" presStyleCnt="4">
        <dgm:presLayoutVars>
          <dgm:bulletEnabled val="1"/>
        </dgm:presLayoutVars>
      </dgm:prSet>
      <dgm:spPr/>
    </dgm:pt>
  </dgm:ptLst>
  <dgm:cxnLst>
    <dgm:cxn modelId="{3EC35115-BE84-4457-A930-4A463BC40FEA}" srcId="{DEB938E4-66CF-43F2-BA1F-CF055BFBA7DB}" destId="{1981252A-ECCF-414B-ABEB-3311986ACD6F}" srcOrd="3" destOrd="0" parTransId="{E87CD512-2CF3-4590-8D4C-D9273AC22904}" sibTransId="{3727EE78-852B-4539-99C8-55F4DE128B5A}"/>
    <dgm:cxn modelId="{45086321-BB0D-4CC3-935D-8A185D5E8536}" srcId="{DEB938E4-66CF-43F2-BA1F-CF055BFBA7DB}" destId="{6B8BE093-7A96-420D-B88D-52DE4F0E7127}" srcOrd="2" destOrd="0" parTransId="{602FAB6D-3C75-44D2-8F94-FBC7744712D1}" sibTransId="{5104B54F-8BB9-433C-82F3-90DF3DFE1075}"/>
    <dgm:cxn modelId="{DCFCF722-FCFC-41B1-B46D-429DF8F63B26}" type="presOf" srcId="{6B8BE093-7A96-420D-B88D-52DE4F0E7127}" destId="{B61C11EE-33CD-4404-8428-CDFEAC151B7F}" srcOrd="0" destOrd="0" presId="urn:microsoft.com/office/officeart/2005/8/layout/default"/>
    <dgm:cxn modelId="{2D20DF62-871C-4901-B1A0-4124B846AB36}" type="presOf" srcId="{CCD4BEBE-FA4A-4321-B86C-59D7C5F8A022}" destId="{73C73806-5E82-44EC-BA3B-B5D52BA2C386}" srcOrd="0" destOrd="0" presId="urn:microsoft.com/office/officeart/2005/8/layout/default"/>
    <dgm:cxn modelId="{A2B37B58-9414-4132-822E-E536A5525917}" type="presOf" srcId="{1981252A-ECCF-414B-ABEB-3311986ACD6F}" destId="{247578E6-9111-4993-8C06-32AB9265CDA2}" srcOrd="0" destOrd="0" presId="urn:microsoft.com/office/officeart/2005/8/layout/default"/>
    <dgm:cxn modelId="{17ED4487-644F-4FD1-8441-B12932B394A0}" srcId="{DEB938E4-66CF-43F2-BA1F-CF055BFBA7DB}" destId="{3DF5E212-C9B5-420E-B9CD-5FFA1A1A0A2B}" srcOrd="0" destOrd="0" parTransId="{B55B64D2-AA01-460C-9E31-C4106744569A}" sibTransId="{D5D80C6D-C4BE-4643-9A76-9832550D0C07}"/>
    <dgm:cxn modelId="{5EB1C29C-B72D-4CE4-8262-FD119BA3D482}" type="presOf" srcId="{3DF5E212-C9B5-420E-B9CD-5FFA1A1A0A2B}" destId="{14566720-CE65-42F7-93B3-0526CABAEC40}" srcOrd="0" destOrd="0" presId="urn:microsoft.com/office/officeart/2005/8/layout/default"/>
    <dgm:cxn modelId="{646FDBBD-1CC0-4D69-B932-2C99495301D4}" srcId="{DEB938E4-66CF-43F2-BA1F-CF055BFBA7DB}" destId="{CCD4BEBE-FA4A-4321-B86C-59D7C5F8A022}" srcOrd="1" destOrd="0" parTransId="{F62B3B95-EDED-4555-810F-669A803842A6}" sibTransId="{625847F2-A9B3-4209-9295-40A46F0A8A8A}"/>
    <dgm:cxn modelId="{F5AFB7CC-4257-4BDC-8E82-937BD516C99F}" type="presOf" srcId="{DEB938E4-66CF-43F2-BA1F-CF055BFBA7DB}" destId="{D7CB71BA-0A11-4642-A0EB-41E74670AB93}" srcOrd="0" destOrd="0" presId="urn:microsoft.com/office/officeart/2005/8/layout/default"/>
    <dgm:cxn modelId="{78B0A657-2301-4180-AC6A-D41C5E4150B5}" type="presParOf" srcId="{D7CB71BA-0A11-4642-A0EB-41E74670AB93}" destId="{14566720-CE65-42F7-93B3-0526CABAEC40}" srcOrd="0" destOrd="0" presId="urn:microsoft.com/office/officeart/2005/8/layout/default"/>
    <dgm:cxn modelId="{AFFA65D8-AA5D-400D-BADF-584E2CA585DC}" type="presParOf" srcId="{D7CB71BA-0A11-4642-A0EB-41E74670AB93}" destId="{F0D99864-7EC8-47BA-858C-64DCBA0C7BA8}" srcOrd="1" destOrd="0" presId="urn:microsoft.com/office/officeart/2005/8/layout/default"/>
    <dgm:cxn modelId="{219BED43-E01D-4027-BD3A-A6E7CDAB2417}" type="presParOf" srcId="{D7CB71BA-0A11-4642-A0EB-41E74670AB93}" destId="{73C73806-5E82-44EC-BA3B-B5D52BA2C386}" srcOrd="2" destOrd="0" presId="urn:microsoft.com/office/officeart/2005/8/layout/default"/>
    <dgm:cxn modelId="{26D39EB7-04CD-4087-9BBD-CE14C6CE95F0}" type="presParOf" srcId="{D7CB71BA-0A11-4642-A0EB-41E74670AB93}" destId="{C70E4836-5A68-4E16-B1BA-28005F97035D}" srcOrd="3" destOrd="0" presId="urn:microsoft.com/office/officeart/2005/8/layout/default"/>
    <dgm:cxn modelId="{0CB36573-3A77-4364-AB96-368F7CE6275A}" type="presParOf" srcId="{D7CB71BA-0A11-4642-A0EB-41E74670AB93}" destId="{B61C11EE-33CD-4404-8428-CDFEAC151B7F}" srcOrd="4" destOrd="0" presId="urn:microsoft.com/office/officeart/2005/8/layout/default"/>
    <dgm:cxn modelId="{A81EDA8B-D097-47C9-A736-3E219AA597BA}" type="presParOf" srcId="{D7CB71BA-0A11-4642-A0EB-41E74670AB93}" destId="{06D3FA6D-00AD-4096-92E4-B5E5B55DD21C}" srcOrd="5" destOrd="0" presId="urn:microsoft.com/office/officeart/2005/8/layout/default"/>
    <dgm:cxn modelId="{71BD8CC7-5749-4BAD-BE79-0BD2F1E267B3}" type="presParOf" srcId="{D7CB71BA-0A11-4642-A0EB-41E74670AB93}" destId="{247578E6-9111-4993-8C06-32AB9265CDA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82EF1E-E2E5-4E78-A39A-8041D9C1CAE5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b-NO"/>
        </a:p>
      </dgm:t>
    </dgm:pt>
    <dgm:pt modelId="{9EB8BAE6-BCC7-4520-B0FF-20CFDF9A0F29}">
      <dgm:prSet phldrT="[Tekst]" phldr="0"/>
      <dgm:spPr/>
      <dgm:t>
        <a:bodyPr/>
        <a:lstStyle/>
        <a:p>
          <a:pPr rtl="0"/>
          <a:r>
            <a:rPr lang="nb-NO">
              <a:latin typeface="Calibri Light" panose="020F0302020204030204"/>
            </a:rPr>
            <a:t> Lederkompetanse om likestilling, kjønnsbalanse og mangfoldsledelse</a:t>
          </a:r>
          <a:endParaRPr lang="nb-NO"/>
        </a:p>
      </dgm:t>
    </dgm:pt>
    <dgm:pt modelId="{3444F1B8-FBF8-4788-A17B-1412AD992F29}" type="parTrans" cxnId="{81C7F01B-355C-46F8-8881-BDD9D99E1AD2}">
      <dgm:prSet/>
      <dgm:spPr/>
      <dgm:t>
        <a:bodyPr/>
        <a:lstStyle/>
        <a:p>
          <a:endParaRPr lang="nb-NO"/>
        </a:p>
      </dgm:t>
    </dgm:pt>
    <dgm:pt modelId="{8C13B157-EA2B-419F-AFDD-77235E3F9CDF}" type="sibTrans" cxnId="{81C7F01B-355C-46F8-8881-BDD9D99E1AD2}">
      <dgm:prSet/>
      <dgm:spPr/>
      <dgm:t>
        <a:bodyPr/>
        <a:lstStyle/>
        <a:p>
          <a:endParaRPr lang="nb-NO"/>
        </a:p>
      </dgm:t>
    </dgm:pt>
    <dgm:pt modelId="{EC82EC8A-81EA-4D1C-88E4-C3464BA2FD7B}">
      <dgm:prSet phldrT="[Tekst]" phldr="0"/>
      <dgm:spPr/>
      <dgm:t>
        <a:bodyPr/>
        <a:lstStyle/>
        <a:p>
          <a:pPr rtl="0"/>
          <a:r>
            <a:rPr lang="nb-NO">
              <a:latin typeface="Calibri Light" panose="020F0302020204030204"/>
            </a:rPr>
            <a:t>Internasjonale og språk-kompetanse: inkludering, deltakelse, administrasjon</a:t>
          </a:r>
          <a:endParaRPr lang="nb-NO"/>
        </a:p>
      </dgm:t>
    </dgm:pt>
    <dgm:pt modelId="{B2723D19-3870-46F2-9C9E-BB4EDC6A3EE9}" type="parTrans" cxnId="{09D35329-855C-4E13-818A-72FC2F6B7C47}">
      <dgm:prSet/>
      <dgm:spPr/>
      <dgm:t>
        <a:bodyPr/>
        <a:lstStyle/>
        <a:p>
          <a:endParaRPr lang="nb-NO"/>
        </a:p>
      </dgm:t>
    </dgm:pt>
    <dgm:pt modelId="{3509FA5E-75DD-46AA-9A79-230C2D44081D}" type="sibTrans" cxnId="{09D35329-855C-4E13-818A-72FC2F6B7C47}">
      <dgm:prSet/>
      <dgm:spPr/>
      <dgm:t>
        <a:bodyPr/>
        <a:lstStyle/>
        <a:p>
          <a:endParaRPr lang="nb-NO"/>
        </a:p>
      </dgm:t>
    </dgm:pt>
    <dgm:pt modelId="{F43C58E3-629F-4392-AA90-09FFA5467F30}">
      <dgm:prSet phldr="0"/>
      <dgm:spPr/>
      <dgm:t>
        <a:bodyPr/>
        <a:lstStyle/>
        <a:p>
          <a:pPr rtl="0"/>
          <a:r>
            <a:rPr lang="nb-NO">
              <a:latin typeface="Calibri Light" panose="020F0302020204030204"/>
            </a:rPr>
            <a:t>Aktiv karrierepolitikk for alle grupper – norskfødte/ internasjonale menn og kvinner</a:t>
          </a:r>
        </a:p>
      </dgm:t>
    </dgm:pt>
    <dgm:pt modelId="{19E0C64C-88FE-413F-9CA6-1F576DB41212}" type="parTrans" cxnId="{4F32135A-6F83-43F2-81FF-FE7244C39B81}">
      <dgm:prSet/>
      <dgm:spPr/>
      <dgm:t>
        <a:bodyPr/>
        <a:lstStyle/>
        <a:p>
          <a:endParaRPr lang="nb-NO"/>
        </a:p>
      </dgm:t>
    </dgm:pt>
    <dgm:pt modelId="{13CC62C6-9FEC-4770-BFD6-00B26AC19564}" type="sibTrans" cxnId="{4F32135A-6F83-43F2-81FF-FE7244C39B81}">
      <dgm:prSet/>
      <dgm:spPr/>
      <dgm:t>
        <a:bodyPr/>
        <a:lstStyle/>
        <a:p>
          <a:endParaRPr lang="nb-NO"/>
        </a:p>
      </dgm:t>
    </dgm:pt>
    <dgm:pt modelId="{619DBFEE-3509-46E0-AED6-8FF2FB508AFE}">
      <dgm:prSet/>
      <dgm:spPr/>
      <dgm:t>
        <a:bodyPr/>
        <a:lstStyle/>
        <a:p>
          <a:r>
            <a:rPr lang="nb-NO">
              <a:latin typeface="Calibri Light" panose="020F0302020204030204"/>
            </a:rPr>
            <a:t>Master til doktorgrad – kritisk overgang for unge etterkommere</a:t>
          </a:r>
          <a:endParaRPr lang="nb-NO"/>
        </a:p>
      </dgm:t>
    </dgm:pt>
    <dgm:pt modelId="{EB625E9B-83F4-4DBA-9CB3-9FF666902E9C}" type="parTrans" cxnId="{536CEDF1-37A8-4494-8934-F4C0CDD3EBCF}">
      <dgm:prSet/>
      <dgm:spPr/>
      <dgm:t>
        <a:bodyPr/>
        <a:lstStyle/>
        <a:p>
          <a:endParaRPr lang="nb-NO"/>
        </a:p>
      </dgm:t>
    </dgm:pt>
    <dgm:pt modelId="{DA451078-2E54-46FA-833A-4B63FD9D6F4D}" type="sibTrans" cxnId="{536CEDF1-37A8-4494-8934-F4C0CDD3EBCF}">
      <dgm:prSet/>
      <dgm:spPr/>
      <dgm:t>
        <a:bodyPr/>
        <a:lstStyle/>
        <a:p>
          <a:endParaRPr lang="nb-NO"/>
        </a:p>
      </dgm:t>
    </dgm:pt>
    <dgm:pt modelId="{B7E5972F-D662-48EF-B98B-53C215B0B455}">
      <dgm:prSet/>
      <dgm:spPr/>
      <dgm:t>
        <a:bodyPr/>
        <a:lstStyle/>
        <a:p>
          <a:r>
            <a:rPr lang="nb-NO"/>
            <a:t>Mangfold finnes, ledere kan trenge verktøy. Utfordre leverandører av lederutvikling</a:t>
          </a:r>
        </a:p>
      </dgm:t>
    </dgm:pt>
    <dgm:pt modelId="{43DD4170-7B68-4344-B251-82133BB82025}" type="parTrans" cxnId="{E4A71048-2728-405A-9F47-C662BC184061}">
      <dgm:prSet/>
      <dgm:spPr/>
      <dgm:t>
        <a:bodyPr/>
        <a:lstStyle/>
        <a:p>
          <a:endParaRPr lang="nb-NO"/>
        </a:p>
      </dgm:t>
    </dgm:pt>
    <dgm:pt modelId="{5ED7F0C4-E25D-4888-9E61-BF8A7C8E0869}" type="sibTrans" cxnId="{E4A71048-2728-405A-9F47-C662BC184061}">
      <dgm:prSet/>
      <dgm:spPr/>
      <dgm:t>
        <a:bodyPr/>
        <a:lstStyle/>
        <a:p>
          <a:endParaRPr lang="nb-NO"/>
        </a:p>
      </dgm:t>
    </dgm:pt>
    <dgm:pt modelId="{FF20BF5C-585B-45AA-9A98-88A0F5725867}">
      <dgm:prSet/>
      <dgm:spPr/>
      <dgm:t>
        <a:bodyPr/>
        <a:lstStyle/>
        <a:p>
          <a:r>
            <a:rPr lang="nb-NO"/>
            <a:t>Integrering </a:t>
          </a:r>
          <a:r>
            <a:rPr lang="nb-NO" err="1"/>
            <a:t>vs</a:t>
          </a:r>
          <a:r>
            <a:rPr lang="nb-NO"/>
            <a:t> segregering. </a:t>
          </a:r>
        </a:p>
      </dgm:t>
    </dgm:pt>
    <dgm:pt modelId="{1439831D-85E8-46B1-9464-A3B47750D1B1}" type="parTrans" cxnId="{A67A515E-2420-4AD0-BBBE-EA07CE63D9CD}">
      <dgm:prSet/>
      <dgm:spPr/>
      <dgm:t>
        <a:bodyPr/>
        <a:lstStyle/>
        <a:p>
          <a:endParaRPr lang="nb-NO"/>
        </a:p>
      </dgm:t>
    </dgm:pt>
    <dgm:pt modelId="{8A850369-5C6D-4932-9F75-1B7487CCDA62}" type="sibTrans" cxnId="{A67A515E-2420-4AD0-BBBE-EA07CE63D9CD}">
      <dgm:prSet/>
      <dgm:spPr/>
      <dgm:t>
        <a:bodyPr/>
        <a:lstStyle/>
        <a:p>
          <a:endParaRPr lang="nb-NO"/>
        </a:p>
      </dgm:t>
    </dgm:pt>
    <dgm:pt modelId="{03F07067-A500-4A87-B938-9C3BA9757AEB}">
      <dgm:prSet/>
      <dgm:spPr/>
      <dgm:t>
        <a:bodyPr/>
        <a:lstStyle/>
        <a:p>
          <a:r>
            <a:rPr lang="nb-NO"/>
            <a:t>Der det er god rekruttering på bunn, men ikke på forskernivå</a:t>
          </a:r>
        </a:p>
      </dgm:t>
    </dgm:pt>
    <dgm:pt modelId="{912B4380-9943-4798-81B6-9F6F6316E38D}" type="parTrans" cxnId="{7B5898D2-BF60-4A9F-A1CA-BA02637F9ACF}">
      <dgm:prSet/>
      <dgm:spPr/>
      <dgm:t>
        <a:bodyPr/>
        <a:lstStyle/>
        <a:p>
          <a:endParaRPr lang="nb-NO"/>
        </a:p>
      </dgm:t>
    </dgm:pt>
    <dgm:pt modelId="{DA2BC6C4-2CB0-499F-80E4-9589887C6DCF}" type="sibTrans" cxnId="{7B5898D2-BF60-4A9F-A1CA-BA02637F9ACF}">
      <dgm:prSet/>
      <dgm:spPr/>
      <dgm:t>
        <a:bodyPr/>
        <a:lstStyle/>
        <a:p>
          <a:endParaRPr lang="nb-NO"/>
        </a:p>
      </dgm:t>
    </dgm:pt>
    <dgm:pt modelId="{B10973F3-DD52-4DEC-9C87-22624EBC8867}">
      <dgm:prSet/>
      <dgm:spPr/>
      <dgm:t>
        <a:bodyPr/>
        <a:lstStyle/>
        <a:p>
          <a:r>
            <a:rPr lang="nb-NO" err="1"/>
            <a:t>Jf</a:t>
          </a:r>
          <a:r>
            <a:rPr lang="nb-NO"/>
            <a:t> KDs karrierestrategi</a:t>
          </a:r>
        </a:p>
      </dgm:t>
    </dgm:pt>
    <dgm:pt modelId="{C7415BB8-4346-476B-807C-EB474E2ED813}" type="parTrans" cxnId="{E88595D6-A3FD-4A6C-A6DC-8424716B445E}">
      <dgm:prSet/>
      <dgm:spPr/>
      <dgm:t>
        <a:bodyPr/>
        <a:lstStyle/>
        <a:p>
          <a:endParaRPr lang="nb-NO"/>
        </a:p>
      </dgm:t>
    </dgm:pt>
    <dgm:pt modelId="{C04AF9CB-65A2-45FF-8639-C3DBFBA10097}" type="sibTrans" cxnId="{E88595D6-A3FD-4A6C-A6DC-8424716B445E}">
      <dgm:prSet/>
      <dgm:spPr/>
      <dgm:t>
        <a:bodyPr/>
        <a:lstStyle/>
        <a:p>
          <a:endParaRPr lang="nb-NO"/>
        </a:p>
      </dgm:t>
    </dgm:pt>
    <dgm:pt modelId="{BF5FEE89-4F17-4BB4-BB36-D1C40AA9046F}" type="pres">
      <dgm:prSet presAssocID="{4982EF1E-E2E5-4E78-A39A-8041D9C1CAE5}" presName="linear" presStyleCnt="0">
        <dgm:presLayoutVars>
          <dgm:dir/>
          <dgm:animLvl val="lvl"/>
          <dgm:resizeHandles val="exact"/>
        </dgm:presLayoutVars>
      </dgm:prSet>
      <dgm:spPr/>
    </dgm:pt>
    <dgm:pt modelId="{1D814BD7-26BD-44A0-B129-87E564078CB2}" type="pres">
      <dgm:prSet presAssocID="{9EB8BAE6-BCC7-4520-B0FF-20CFDF9A0F29}" presName="parentLin" presStyleCnt="0"/>
      <dgm:spPr/>
    </dgm:pt>
    <dgm:pt modelId="{12935C22-8438-4290-BF06-75C527310441}" type="pres">
      <dgm:prSet presAssocID="{9EB8BAE6-BCC7-4520-B0FF-20CFDF9A0F29}" presName="parentLeftMargin" presStyleLbl="node1" presStyleIdx="0" presStyleCnt="4"/>
      <dgm:spPr/>
    </dgm:pt>
    <dgm:pt modelId="{D4AB6D6C-A6A3-41AA-A118-0EACEBE22EBB}" type="pres">
      <dgm:prSet presAssocID="{9EB8BAE6-BCC7-4520-B0FF-20CFDF9A0F2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4F8EFA3-E70E-4FEA-AC30-E47AE0B3393E}" type="pres">
      <dgm:prSet presAssocID="{9EB8BAE6-BCC7-4520-B0FF-20CFDF9A0F29}" presName="negativeSpace" presStyleCnt="0"/>
      <dgm:spPr/>
    </dgm:pt>
    <dgm:pt modelId="{D5194601-0728-467D-AE80-AE5E047A92B8}" type="pres">
      <dgm:prSet presAssocID="{9EB8BAE6-BCC7-4520-B0FF-20CFDF9A0F29}" presName="childText" presStyleLbl="conFgAcc1" presStyleIdx="0" presStyleCnt="4">
        <dgm:presLayoutVars>
          <dgm:bulletEnabled val="1"/>
        </dgm:presLayoutVars>
      </dgm:prSet>
      <dgm:spPr/>
    </dgm:pt>
    <dgm:pt modelId="{715A1580-28EA-46E9-BA0C-54F3DFB30D43}" type="pres">
      <dgm:prSet presAssocID="{8C13B157-EA2B-419F-AFDD-77235E3F9CDF}" presName="spaceBetweenRectangles" presStyleCnt="0"/>
      <dgm:spPr/>
    </dgm:pt>
    <dgm:pt modelId="{B65FCD98-7291-4473-9B1E-E27BCDE2F02F}" type="pres">
      <dgm:prSet presAssocID="{EC82EC8A-81EA-4D1C-88E4-C3464BA2FD7B}" presName="parentLin" presStyleCnt="0"/>
      <dgm:spPr/>
    </dgm:pt>
    <dgm:pt modelId="{7F73CA47-1D22-4E07-A6D4-1F59BD427D73}" type="pres">
      <dgm:prSet presAssocID="{EC82EC8A-81EA-4D1C-88E4-C3464BA2FD7B}" presName="parentLeftMargin" presStyleLbl="node1" presStyleIdx="0" presStyleCnt="4"/>
      <dgm:spPr/>
    </dgm:pt>
    <dgm:pt modelId="{55F162DF-A7ED-45C7-9BBF-F24375DC5C81}" type="pres">
      <dgm:prSet presAssocID="{EC82EC8A-81EA-4D1C-88E4-C3464BA2FD7B}" presName="parentText" presStyleLbl="node1" presStyleIdx="1" presStyleCnt="4" custLinFactNeighborY="-7523">
        <dgm:presLayoutVars>
          <dgm:chMax val="0"/>
          <dgm:bulletEnabled val="1"/>
        </dgm:presLayoutVars>
      </dgm:prSet>
      <dgm:spPr/>
    </dgm:pt>
    <dgm:pt modelId="{030A8087-F8AF-4187-A98B-3F0AFF5C7DC9}" type="pres">
      <dgm:prSet presAssocID="{EC82EC8A-81EA-4D1C-88E4-C3464BA2FD7B}" presName="negativeSpace" presStyleCnt="0"/>
      <dgm:spPr/>
    </dgm:pt>
    <dgm:pt modelId="{03AFCA61-5673-4FC2-B02F-57888DB75FC1}" type="pres">
      <dgm:prSet presAssocID="{EC82EC8A-81EA-4D1C-88E4-C3464BA2FD7B}" presName="childText" presStyleLbl="conFgAcc1" presStyleIdx="1" presStyleCnt="4">
        <dgm:presLayoutVars>
          <dgm:bulletEnabled val="1"/>
        </dgm:presLayoutVars>
      </dgm:prSet>
      <dgm:spPr/>
    </dgm:pt>
    <dgm:pt modelId="{6C2DFA05-1439-4D17-934E-1E12B9AF10BE}" type="pres">
      <dgm:prSet presAssocID="{3509FA5E-75DD-46AA-9A79-230C2D44081D}" presName="spaceBetweenRectangles" presStyleCnt="0"/>
      <dgm:spPr/>
    </dgm:pt>
    <dgm:pt modelId="{3698657D-5120-498D-9F4D-A257FCB1DD55}" type="pres">
      <dgm:prSet presAssocID="{F43C58E3-629F-4392-AA90-09FFA5467F30}" presName="parentLin" presStyleCnt="0"/>
      <dgm:spPr/>
    </dgm:pt>
    <dgm:pt modelId="{C3293E2E-9C7E-4E67-BCCD-5C3DBDBD8CBA}" type="pres">
      <dgm:prSet presAssocID="{F43C58E3-629F-4392-AA90-09FFA5467F30}" presName="parentLeftMargin" presStyleLbl="node1" presStyleIdx="1" presStyleCnt="4"/>
      <dgm:spPr/>
    </dgm:pt>
    <dgm:pt modelId="{5D296FD9-1C01-424E-A40F-F8078C6700C4}" type="pres">
      <dgm:prSet presAssocID="{F43C58E3-629F-4392-AA90-09FFA5467F3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C32211E-ED62-4115-9D17-4C71AD2DA8BF}" type="pres">
      <dgm:prSet presAssocID="{F43C58E3-629F-4392-AA90-09FFA5467F30}" presName="negativeSpace" presStyleCnt="0"/>
      <dgm:spPr/>
    </dgm:pt>
    <dgm:pt modelId="{9ECFD152-3B7B-4B57-9B9C-D1877EC940E4}" type="pres">
      <dgm:prSet presAssocID="{F43C58E3-629F-4392-AA90-09FFA5467F30}" presName="childText" presStyleLbl="conFgAcc1" presStyleIdx="2" presStyleCnt="4">
        <dgm:presLayoutVars>
          <dgm:bulletEnabled val="1"/>
        </dgm:presLayoutVars>
      </dgm:prSet>
      <dgm:spPr/>
    </dgm:pt>
    <dgm:pt modelId="{B59F937D-C328-4F4A-95B5-D8310537DE7A}" type="pres">
      <dgm:prSet presAssocID="{13CC62C6-9FEC-4770-BFD6-00B26AC19564}" presName="spaceBetweenRectangles" presStyleCnt="0"/>
      <dgm:spPr/>
    </dgm:pt>
    <dgm:pt modelId="{0B0E87DC-6E61-4632-AD00-5CD6969D97E5}" type="pres">
      <dgm:prSet presAssocID="{619DBFEE-3509-46E0-AED6-8FF2FB508AFE}" presName="parentLin" presStyleCnt="0"/>
      <dgm:spPr/>
    </dgm:pt>
    <dgm:pt modelId="{6B5726CF-70F9-4E31-8FF9-45D2F01DDEAE}" type="pres">
      <dgm:prSet presAssocID="{619DBFEE-3509-46E0-AED6-8FF2FB508AFE}" presName="parentLeftMargin" presStyleLbl="node1" presStyleIdx="2" presStyleCnt="4"/>
      <dgm:spPr/>
    </dgm:pt>
    <dgm:pt modelId="{09054DCB-FB82-48BF-943C-340DEEA1ECE0}" type="pres">
      <dgm:prSet presAssocID="{619DBFEE-3509-46E0-AED6-8FF2FB508AF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B3B5BC9-5203-448F-8AC4-39E4C2B4B816}" type="pres">
      <dgm:prSet presAssocID="{619DBFEE-3509-46E0-AED6-8FF2FB508AFE}" presName="negativeSpace" presStyleCnt="0"/>
      <dgm:spPr/>
    </dgm:pt>
    <dgm:pt modelId="{959BB5FA-4631-4353-AA5A-14D68A01B0AF}" type="pres">
      <dgm:prSet presAssocID="{619DBFEE-3509-46E0-AED6-8FF2FB508AF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FB15207-96C2-437E-B514-7D0980F342A7}" type="presOf" srcId="{FF20BF5C-585B-45AA-9A98-88A0F5725867}" destId="{03AFCA61-5673-4FC2-B02F-57888DB75FC1}" srcOrd="0" destOrd="0" presId="urn:microsoft.com/office/officeart/2005/8/layout/list1"/>
    <dgm:cxn modelId="{81C7F01B-355C-46F8-8881-BDD9D99E1AD2}" srcId="{4982EF1E-E2E5-4E78-A39A-8041D9C1CAE5}" destId="{9EB8BAE6-BCC7-4520-B0FF-20CFDF9A0F29}" srcOrd="0" destOrd="0" parTransId="{3444F1B8-FBF8-4788-A17B-1412AD992F29}" sibTransId="{8C13B157-EA2B-419F-AFDD-77235E3F9CDF}"/>
    <dgm:cxn modelId="{09D35329-855C-4E13-818A-72FC2F6B7C47}" srcId="{4982EF1E-E2E5-4E78-A39A-8041D9C1CAE5}" destId="{EC82EC8A-81EA-4D1C-88E4-C3464BA2FD7B}" srcOrd="1" destOrd="0" parTransId="{B2723D19-3870-46F2-9C9E-BB4EDC6A3EE9}" sibTransId="{3509FA5E-75DD-46AA-9A79-230C2D44081D}"/>
    <dgm:cxn modelId="{A67A515E-2420-4AD0-BBBE-EA07CE63D9CD}" srcId="{EC82EC8A-81EA-4D1C-88E4-C3464BA2FD7B}" destId="{FF20BF5C-585B-45AA-9A98-88A0F5725867}" srcOrd="0" destOrd="0" parTransId="{1439831D-85E8-46B1-9464-A3B47750D1B1}" sibTransId="{8A850369-5C6D-4932-9F75-1B7487CCDA62}"/>
    <dgm:cxn modelId="{75CA8B64-AEAD-4775-8A32-1E3A75FB8CF0}" type="presOf" srcId="{619DBFEE-3509-46E0-AED6-8FF2FB508AFE}" destId="{09054DCB-FB82-48BF-943C-340DEEA1ECE0}" srcOrd="1" destOrd="0" presId="urn:microsoft.com/office/officeart/2005/8/layout/list1"/>
    <dgm:cxn modelId="{E4A71048-2728-405A-9F47-C662BC184061}" srcId="{9EB8BAE6-BCC7-4520-B0FF-20CFDF9A0F29}" destId="{B7E5972F-D662-48EF-B98B-53C215B0B455}" srcOrd="0" destOrd="0" parTransId="{43DD4170-7B68-4344-B251-82133BB82025}" sibTransId="{5ED7F0C4-E25D-4888-9E61-BF8A7C8E0869}"/>
    <dgm:cxn modelId="{A112116C-6647-4450-BD46-5D585AF556F5}" type="presOf" srcId="{F43C58E3-629F-4392-AA90-09FFA5467F30}" destId="{5D296FD9-1C01-424E-A40F-F8078C6700C4}" srcOrd="1" destOrd="0" presId="urn:microsoft.com/office/officeart/2005/8/layout/list1"/>
    <dgm:cxn modelId="{F0D29956-A973-47C3-89DD-8B6CB3D3571E}" type="presOf" srcId="{B10973F3-DD52-4DEC-9C87-22624EBC8867}" destId="{9ECFD152-3B7B-4B57-9B9C-D1877EC940E4}" srcOrd="0" destOrd="0" presId="urn:microsoft.com/office/officeart/2005/8/layout/list1"/>
    <dgm:cxn modelId="{4F32135A-6F83-43F2-81FF-FE7244C39B81}" srcId="{4982EF1E-E2E5-4E78-A39A-8041D9C1CAE5}" destId="{F43C58E3-629F-4392-AA90-09FFA5467F30}" srcOrd="2" destOrd="0" parTransId="{19E0C64C-88FE-413F-9CA6-1F576DB41212}" sibTransId="{13CC62C6-9FEC-4770-BFD6-00B26AC19564}"/>
    <dgm:cxn modelId="{FEF6438D-54A4-4D8C-95D4-1F784482E7BE}" type="presOf" srcId="{EC82EC8A-81EA-4D1C-88E4-C3464BA2FD7B}" destId="{55F162DF-A7ED-45C7-9BBF-F24375DC5C81}" srcOrd="1" destOrd="0" presId="urn:microsoft.com/office/officeart/2005/8/layout/list1"/>
    <dgm:cxn modelId="{0623BB8F-0814-4143-9E01-4D2949CB763C}" type="presOf" srcId="{4982EF1E-E2E5-4E78-A39A-8041D9C1CAE5}" destId="{BF5FEE89-4F17-4BB4-BB36-D1C40AA9046F}" srcOrd="0" destOrd="0" presId="urn:microsoft.com/office/officeart/2005/8/layout/list1"/>
    <dgm:cxn modelId="{75B5CCA4-FFCD-471F-927C-8C732199748D}" type="presOf" srcId="{EC82EC8A-81EA-4D1C-88E4-C3464BA2FD7B}" destId="{7F73CA47-1D22-4E07-A6D4-1F59BD427D73}" srcOrd="0" destOrd="0" presId="urn:microsoft.com/office/officeart/2005/8/layout/list1"/>
    <dgm:cxn modelId="{BAFB57AB-DF73-4889-A166-477CB19D82A7}" type="presOf" srcId="{B7E5972F-D662-48EF-B98B-53C215B0B455}" destId="{D5194601-0728-467D-AE80-AE5E047A92B8}" srcOrd="0" destOrd="0" presId="urn:microsoft.com/office/officeart/2005/8/layout/list1"/>
    <dgm:cxn modelId="{17AE18BF-38F4-4922-85F2-34247158EC20}" type="presOf" srcId="{9EB8BAE6-BCC7-4520-B0FF-20CFDF9A0F29}" destId="{D4AB6D6C-A6A3-41AA-A118-0EACEBE22EBB}" srcOrd="1" destOrd="0" presId="urn:microsoft.com/office/officeart/2005/8/layout/list1"/>
    <dgm:cxn modelId="{7B5898D2-BF60-4A9F-A1CA-BA02637F9ACF}" srcId="{619DBFEE-3509-46E0-AED6-8FF2FB508AFE}" destId="{03F07067-A500-4A87-B938-9C3BA9757AEB}" srcOrd="0" destOrd="0" parTransId="{912B4380-9943-4798-81B6-9F6F6316E38D}" sibTransId="{DA2BC6C4-2CB0-499F-80E4-9589887C6DCF}"/>
    <dgm:cxn modelId="{E88595D6-A3FD-4A6C-A6DC-8424716B445E}" srcId="{F43C58E3-629F-4392-AA90-09FFA5467F30}" destId="{B10973F3-DD52-4DEC-9C87-22624EBC8867}" srcOrd="0" destOrd="0" parTransId="{C7415BB8-4346-476B-807C-EB474E2ED813}" sibTransId="{C04AF9CB-65A2-45FF-8639-C3DBFBA10097}"/>
    <dgm:cxn modelId="{2D2D9BE7-080E-4958-9361-D1021E48113E}" type="presOf" srcId="{619DBFEE-3509-46E0-AED6-8FF2FB508AFE}" destId="{6B5726CF-70F9-4E31-8FF9-45D2F01DDEAE}" srcOrd="0" destOrd="0" presId="urn:microsoft.com/office/officeart/2005/8/layout/list1"/>
    <dgm:cxn modelId="{0BECF0E9-9589-4ED5-86A3-D536FD36E2AD}" type="presOf" srcId="{F43C58E3-629F-4392-AA90-09FFA5467F30}" destId="{C3293E2E-9C7E-4E67-BCCD-5C3DBDBD8CBA}" srcOrd="0" destOrd="0" presId="urn:microsoft.com/office/officeart/2005/8/layout/list1"/>
    <dgm:cxn modelId="{7E926BEA-50DC-41CB-A5AA-BCC513238F8D}" type="presOf" srcId="{9EB8BAE6-BCC7-4520-B0FF-20CFDF9A0F29}" destId="{12935C22-8438-4290-BF06-75C527310441}" srcOrd="0" destOrd="0" presId="urn:microsoft.com/office/officeart/2005/8/layout/list1"/>
    <dgm:cxn modelId="{906918F0-956B-48F0-A34E-E3473E537E1F}" type="presOf" srcId="{03F07067-A500-4A87-B938-9C3BA9757AEB}" destId="{959BB5FA-4631-4353-AA5A-14D68A01B0AF}" srcOrd="0" destOrd="0" presId="urn:microsoft.com/office/officeart/2005/8/layout/list1"/>
    <dgm:cxn modelId="{536CEDF1-37A8-4494-8934-F4C0CDD3EBCF}" srcId="{4982EF1E-E2E5-4E78-A39A-8041D9C1CAE5}" destId="{619DBFEE-3509-46E0-AED6-8FF2FB508AFE}" srcOrd="3" destOrd="0" parTransId="{EB625E9B-83F4-4DBA-9CB3-9FF666902E9C}" sibTransId="{DA451078-2E54-46FA-833A-4B63FD9D6F4D}"/>
    <dgm:cxn modelId="{FCCE3F0E-D8FB-4A0D-9FC9-E23CA54C1C48}" type="presParOf" srcId="{BF5FEE89-4F17-4BB4-BB36-D1C40AA9046F}" destId="{1D814BD7-26BD-44A0-B129-87E564078CB2}" srcOrd="0" destOrd="0" presId="urn:microsoft.com/office/officeart/2005/8/layout/list1"/>
    <dgm:cxn modelId="{2DBF6462-7F81-425B-ACF8-615A7FC42107}" type="presParOf" srcId="{1D814BD7-26BD-44A0-B129-87E564078CB2}" destId="{12935C22-8438-4290-BF06-75C527310441}" srcOrd="0" destOrd="0" presId="urn:microsoft.com/office/officeart/2005/8/layout/list1"/>
    <dgm:cxn modelId="{8163D360-BC3D-41AC-AB47-C5A7E8206A9F}" type="presParOf" srcId="{1D814BD7-26BD-44A0-B129-87E564078CB2}" destId="{D4AB6D6C-A6A3-41AA-A118-0EACEBE22EBB}" srcOrd="1" destOrd="0" presId="urn:microsoft.com/office/officeart/2005/8/layout/list1"/>
    <dgm:cxn modelId="{08C5BB95-416D-4D5B-BFD5-6459BF976E6A}" type="presParOf" srcId="{BF5FEE89-4F17-4BB4-BB36-D1C40AA9046F}" destId="{C4F8EFA3-E70E-4FEA-AC30-E47AE0B3393E}" srcOrd="1" destOrd="0" presId="urn:microsoft.com/office/officeart/2005/8/layout/list1"/>
    <dgm:cxn modelId="{C20D1AAC-3846-4924-ACB4-3777E1C6D17C}" type="presParOf" srcId="{BF5FEE89-4F17-4BB4-BB36-D1C40AA9046F}" destId="{D5194601-0728-467D-AE80-AE5E047A92B8}" srcOrd="2" destOrd="0" presId="urn:microsoft.com/office/officeart/2005/8/layout/list1"/>
    <dgm:cxn modelId="{68EAA126-E06B-4185-A5BB-C0DB534BF775}" type="presParOf" srcId="{BF5FEE89-4F17-4BB4-BB36-D1C40AA9046F}" destId="{715A1580-28EA-46E9-BA0C-54F3DFB30D43}" srcOrd="3" destOrd="0" presId="urn:microsoft.com/office/officeart/2005/8/layout/list1"/>
    <dgm:cxn modelId="{93F8A6EE-D5E6-4267-9543-78467538ED7E}" type="presParOf" srcId="{BF5FEE89-4F17-4BB4-BB36-D1C40AA9046F}" destId="{B65FCD98-7291-4473-9B1E-E27BCDE2F02F}" srcOrd="4" destOrd="0" presId="urn:microsoft.com/office/officeart/2005/8/layout/list1"/>
    <dgm:cxn modelId="{18DD21A7-D0C3-496F-AD32-9C5AC5749F51}" type="presParOf" srcId="{B65FCD98-7291-4473-9B1E-E27BCDE2F02F}" destId="{7F73CA47-1D22-4E07-A6D4-1F59BD427D73}" srcOrd="0" destOrd="0" presId="urn:microsoft.com/office/officeart/2005/8/layout/list1"/>
    <dgm:cxn modelId="{D391630A-62EC-442B-AA6D-B40C81CBC2F7}" type="presParOf" srcId="{B65FCD98-7291-4473-9B1E-E27BCDE2F02F}" destId="{55F162DF-A7ED-45C7-9BBF-F24375DC5C81}" srcOrd="1" destOrd="0" presId="urn:microsoft.com/office/officeart/2005/8/layout/list1"/>
    <dgm:cxn modelId="{565DCEFE-06B4-43B1-A434-C57C59F5B80E}" type="presParOf" srcId="{BF5FEE89-4F17-4BB4-BB36-D1C40AA9046F}" destId="{030A8087-F8AF-4187-A98B-3F0AFF5C7DC9}" srcOrd="5" destOrd="0" presId="urn:microsoft.com/office/officeart/2005/8/layout/list1"/>
    <dgm:cxn modelId="{F1548C5D-B585-4E54-B9DE-AC8F6D558E1F}" type="presParOf" srcId="{BF5FEE89-4F17-4BB4-BB36-D1C40AA9046F}" destId="{03AFCA61-5673-4FC2-B02F-57888DB75FC1}" srcOrd="6" destOrd="0" presId="urn:microsoft.com/office/officeart/2005/8/layout/list1"/>
    <dgm:cxn modelId="{E78349CA-B8A6-4F8A-9A64-64D29C62760B}" type="presParOf" srcId="{BF5FEE89-4F17-4BB4-BB36-D1C40AA9046F}" destId="{6C2DFA05-1439-4D17-934E-1E12B9AF10BE}" srcOrd="7" destOrd="0" presId="urn:microsoft.com/office/officeart/2005/8/layout/list1"/>
    <dgm:cxn modelId="{B810A62C-EF69-4EEE-9FA4-3D46609CC41B}" type="presParOf" srcId="{BF5FEE89-4F17-4BB4-BB36-D1C40AA9046F}" destId="{3698657D-5120-498D-9F4D-A257FCB1DD55}" srcOrd="8" destOrd="0" presId="urn:microsoft.com/office/officeart/2005/8/layout/list1"/>
    <dgm:cxn modelId="{B0228574-1ECD-4D73-9D0E-290AF835EA71}" type="presParOf" srcId="{3698657D-5120-498D-9F4D-A257FCB1DD55}" destId="{C3293E2E-9C7E-4E67-BCCD-5C3DBDBD8CBA}" srcOrd="0" destOrd="0" presId="urn:microsoft.com/office/officeart/2005/8/layout/list1"/>
    <dgm:cxn modelId="{F9A89D81-C06E-4A84-B9EB-8AACBEFD9A85}" type="presParOf" srcId="{3698657D-5120-498D-9F4D-A257FCB1DD55}" destId="{5D296FD9-1C01-424E-A40F-F8078C6700C4}" srcOrd="1" destOrd="0" presId="urn:microsoft.com/office/officeart/2005/8/layout/list1"/>
    <dgm:cxn modelId="{869D1DF4-84A4-40E6-823F-389C14DD0F1A}" type="presParOf" srcId="{BF5FEE89-4F17-4BB4-BB36-D1C40AA9046F}" destId="{DC32211E-ED62-4115-9D17-4C71AD2DA8BF}" srcOrd="9" destOrd="0" presId="urn:microsoft.com/office/officeart/2005/8/layout/list1"/>
    <dgm:cxn modelId="{5C06A360-0FE2-4429-BECB-1EC8AA547CE7}" type="presParOf" srcId="{BF5FEE89-4F17-4BB4-BB36-D1C40AA9046F}" destId="{9ECFD152-3B7B-4B57-9B9C-D1877EC940E4}" srcOrd="10" destOrd="0" presId="urn:microsoft.com/office/officeart/2005/8/layout/list1"/>
    <dgm:cxn modelId="{981063CA-5EA7-403B-9AC3-19EC4AF454B0}" type="presParOf" srcId="{BF5FEE89-4F17-4BB4-BB36-D1C40AA9046F}" destId="{B59F937D-C328-4F4A-95B5-D8310537DE7A}" srcOrd="11" destOrd="0" presId="urn:microsoft.com/office/officeart/2005/8/layout/list1"/>
    <dgm:cxn modelId="{E7A0FEC1-26FD-467B-A397-9B737F655C8D}" type="presParOf" srcId="{BF5FEE89-4F17-4BB4-BB36-D1C40AA9046F}" destId="{0B0E87DC-6E61-4632-AD00-5CD6969D97E5}" srcOrd="12" destOrd="0" presId="urn:microsoft.com/office/officeart/2005/8/layout/list1"/>
    <dgm:cxn modelId="{56335966-20FF-49F9-A6D1-AA91D980CDFA}" type="presParOf" srcId="{0B0E87DC-6E61-4632-AD00-5CD6969D97E5}" destId="{6B5726CF-70F9-4E31-8FF9-45D2F01DDEAE}" srcOrd="0" destOrd="0" presId="urn:microsoft.com/office/officeart/2005/8/layout/list1"/>
    <dgm:cxn modelId="{7825EC85-64EB-448F-89B7-FC0BEC3A53BE}" type="presParOf" srcId="{0B0E87DC-6E61-4632-AD00-5CD6969D97E5}" destId="{09054DCB-FB82-48BF-943C-340DEEA1ECE0}" srcOrd="1" destOrd="0" presId="urn:microsoft.com/office/officeart/2005/8/layout/list1"/>
    <dgm:cxn modelId="{1EF0776D-5BA4-4665-96D9-91035C9E08EF}" type="presParOf" srcId="{BF5FEE89-4F17-4BB4-BB36-D1C40AA9046F}" destId="{1B3B5BC9-5203-448F-8AC4-39E4C2B4B816}" srcOrd="13" destOrd="0" presId="urn:microsoft.com/office/officeart/2005/8/layout/list1"/>
    <dgm:cxn modelId="{5D51994F-8489-48F4-8BCA-320F40B221A6}" type="presParOf" srcId="{BF5FEE89-4F17-4BB4-BB36-D1C40AA9046F}" destId="{959BB5FA-4631-4353-AA5A-14D68A01B0A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1E3622-0C0E-4D7C-B862-0E654B84F0B9}" type="doc">
      <dgm:prSet loTypeId="urn:microsoft.com/office/officeart/2008/layout/RadialCluster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b-NO"/>
        </a:p>
      </dgm:t>
    </dgm:pt>
    <dgm:pt modelId="{910F911D-AC69-482C-80B1-7CBD7DEAD68E}">
      <dgm:prSet phldrT="[Tekst]" custT="1"/>
      <dgm:spPr/>
      <dgm:t>
        <a:bodyPr/>
        <a:lstStyle/>
        <a:p>
          <a:r>
            <a:rPr lang="nb-NO" sz="2000"/>
            <a:t>Internasjonale forskere</a:t>
          </a:r>
        </a:p>
        <a:p>
          <a:r>
            <a:rPr lang="nb-NO" sz="2000"/>
            <a:t>Mobile/fastboende</a:t>
          </a:r>
        </a:p>
      </dgm:t>
    </dgm:pt>
    <dgm:pt modelId="{E5712E49-9299-4F25-A99E-457C494391F6}" type="parTrans" cxnId="{9B09384B-82C6-4C93-A58A-02FA0AD95374}">
      <dgm:prSet/>
      <dgm:spPr/>
      <dgm:t>
        <a:bodyPr/>
        <a:lstStyle/>
        <a:p>
          <a:endParaRPr lang="nb-NO"/>
        </a:p>
      </dgm:t>
    </dgm:pt>
    <dgm:pt modelId="{F8C495DC-E7D2-4C8E-8665-760F0AAEFA58}" type="sibTrans" cxnId="{9B09384B-82C6-4C93-A58A-02FA0AD95374}">
      <dgm:prSet/>
      <dgm:spPr/>
      <dgm:t>
        <a:bodyPr/>
        <a:lstStyle/>
        <a:p>
          <a:endParaRPr lang="nb-NO"/>
        </a:p>
      </dgm:t>
    </dgm:pt>
    <dgm:pt modelId="{8E1461A0-2E38-4305-8550-A2B8FCCA7ECD}">
      <dgm:prSet phldrT="[Tekst]"/>
      <dgm:spPr/>
      <dgm:t>
        <a:bodyPr/>
        <a:lstStyle/>
        <a:p>
          <a:r>
            <a:rPr lang="nb-NO"/>
            <a:t>Andel i strategiske fagfelt og stillingstyper</a:t>
          </a:r>
        </a:p>
      </dgm:t>
    </dgm:pt>
    <dgm:pt modelId="{4F62BE56-8452-4B11-9814-CA6038FD1989}" type="parTrans" cxnId="{1AF4F683-D05B-4EFD-A5F4-4135F5CA3CE5}">
      <dgm:prSet/>
      <dgm:spPr/>
      <dgm:t>
        <a:bodyPr/>
        <a:lstStyle/>
        <a:p>
          <a:endParaRPr lang="nb-NO"/>
        </a:p>
      </dgm:t>
    </dgm:pt>
    <dgm:pt modelId="{0EA0C49E-0449-4ADE-9D13-180564F7CAD7}" type="sibTrans" cxnId="{1AF4F683-D05B-4EFD-A5F4-4135F5CA3CE5}">
      <dgm:prSet/>
      <dgm:spPr/>
      <dgm:t>
        <a:bodyPr/>
        <a:lstStyle/>
        <a:p>
          <a:endParaRPr lang="nb-NO"/>
        </a:p>
      </dgm:t>
    </dgm:pt>
    <dgm:pt modelId="{189B6300-BA17-4A6E-85DC-AFB3876E0469}">
      <dgm:prSet phldrT="[Tekst]"/>
      <dgm:spPr/>
      <dgm:t>
        <a:bodyPr/>
        <a:lstStyle/>
        <a:p>
          <a:r>
            <a:rPr lang="nb-NO"/>
            <a:t>Karrieremuligheter</a:t>
          </a:r>
        </a:p>
      </dgm:t>
    </dgm:pt>
    <dgm:pt modelId="{F18D3D10-1CFE-4F2F-A5FF-B5960E6B0E4C}" type="parTrans" cxnId="{344C6E13-3521-43A4-A88F-A4617861E45F}">
      <dgm:prSet/>
      <dgm:spPr/>
      <dgm:t>
        <a:bodyPr/>
        <a:lstStyle/>
        <a:p>
          <a:endParaRPr lang="nb-NO"/>
        </a:p>
      </dgm:t>
    </dgm:pt>
    <dgm:pt modelId="{C0AC4167-F3B9-40C7-95FD-A59FF4F80328}" type="sibTrans" cxnId="{344C6E13-3521-43A4-A88F-A4617861E45F}">
      <dgm:prSet/>
      <dgm:spPr/>
      <dgm:t>
        <a:bodyPr/>
        <a:lstStyle/>
        <a:p>
          <a:endParaRPr lang="nb-NO"/>
        </a:p>
      </dgm:t>
    </dgm:pt>
    <dgm:pt modelId="{9CE9414D-AAC6-404F-A132-A68F4DBE8779}">
      <dgm:prSet custT="1"/>
      <dgm:spPr/>
      <dgm:t>
        <a:bodyPr/>
        <a:lstStyle/>
        <a:p>
          <a:r>
            <a:rPr lang="nb-NO" sz="2000"/>
            <a:t>Deltakelse i </a:t>
          </a:r>
          <a:r>
            <a:rPr lang="nb-NO" sz="2000" err="1"/>
            <a:t>styrer,råd</a:t>
          </a:r>
          <a:r>
            <a:rPr lang="nb-NO" sz="2000"/>
            <a:t> &amp; nettverk</a:t>
          </a:r>
        </a:p>
      </dgm:t>
    </dgm:pt>
    <dgm:pt modelId="{E0121042-295E-425B-B777-3837D4B2BE5D}" type="parTrans" cxnId="{94750FBB-6BD9-4599-91BA-C973447F694B}">
      <dgm:prSet/>
      <dgm:spPr/>
      <dgm:t>
        <a:bodyPr/>
        <a:lstStyle/>
        <a:p>
          <a:endParaRPr lang="nb-NO"/>
        </a:p>
      </dgm:t>
    </dgm:pt>
    <dgm:pt modelId="{C9DAE753-6FCA-4C0C-A977-29894D7441C2}" type="sibTrans" cxnId="{94750FBB-6BD9-4599-91BA-C973447F694B}">
      <dgm:prSet/>
      <dgm:spPr/>
      <dgm:t>
        <a:bodyPr/>
        <a:lstStyle/>
        <a:p>
          <a:endParaRPr lang="nb-NO"/>
        </a:p>
      </dgm:t>
    </dgm:pt>
    <dgm:pt modelId="{D16FE3C8-5A13-42AD-A6B6-322345E1B979}">
      <dgm:prSet/>
      <dgm:spPr/>
      <dgm:t>
        <a:bodyPr/>
        <a:lstStyle/>
        <a:p>
          <a:r>
            <a:rPr lang="nb-NO" err="1"/>
            <a:t>Trivsel:Sosial</a:t>
          </a:r>
          <a:r>
            <a:rPr lang="nb-NO"/>
            <a:t>/faglig inkludering</a:t>
          </a:r>
        </a:p>
      </dgm:t>
    </dgm:pt>
    <dgm:pt modelId="{AA89AD47-FA0D-48E0-AAE8-3600D741D8A5}" type="parTrans" cxnId="{4126A729-5A27-4103-A240-9EC4ECFB205D}">
      <dgm:prSet/>
      <dgm:spPr/>
      <dgm:t>
        <a:bodyPr/>
        <a:lstStyle/>
        <a:p>
          <a:endParaRPr lang="nb-NO"/>
        </a:p>
      </dgm:t>
    </dgm:pt>
    <dgm:pt modelId="{18F30BC0-B2EF-4B09-83FD-023216855843}" type="sibTrans" cxnId="{4126A729-5A27-4103-A240-9EC4ECFB205D}">
      <dgm:prSet/>
      <dgm:spPr/>
      <dgm:t>
        <a:bodyPr/>
        <a:lstStyle/>
        <a:p>
          <a:endParaRPr lang="nb-NO"/>
        </a:p>
      </dgm:t>
    </dgm:pt>
    <dgm:pt modelId="{27299FDA-0010-461C-8062-5B9C4294A5DF}">
      <dgm:prSet/>
      <dgm:spPr/>
      <dgm:t>
        <a:bodyPr/>
        <a:lstStyle/>
        <a:p>
          <a:r>
            <a:rPr lang="nb-NO"/>
            <a:t>Arbeidsspråk: norsk eller engelsk </a:t>
          </a:r>
        </a:p>
      </dgm:t>
    </dgm:pt>
    <dgm:pt modelId="{60EAF42E-A406-4F3A-910E-DEF2AB28C7C7}" type="parTrans" cxnId="{A2AC5357-A3A4-47D6-B031-05D40DADA6DE}">
      <dgm:prSet/>
      <dgm:spPr/>
      <dgm:t>
        <a:bodyPr/>
        <a:lstStyle/>
        <a:p>
          <a:endParaRPr lang="nb-NO"/>
        </a:p>
      </dgm:t>
    </dgm:pt>
    <dgm:pt modelId="{50B3CBE0-4171-4805-A4E8-044F0A69DC7C}" type="sibTrans" cxnId="{A2AC5357-A3A4-47D6-B031-05D40DADA6DE}">
      <dgm:prSet/>
      <dgm:spPr/>
      <dgm:t>
        <a:bodyPr/>
        <a:lstStyle/>
        <a:p>
          <a:endParaRPr lang="nb-NO"/>
        </a:p>
      </dgm:t>
    </dgm:pt>
    <dgm:pt modelId="{ED894067-D663-47CD-8466-6B86B2EA636A}">
      <dgm:prSet/>
      <dgm:spPr/>
      <dgm:t>
        <a:bodyPr/>
        <a:lstStyle/>
        <a:p>
          <a:r>
            <a:rPr lang="nb-NO" err="1"/>
            <a:t>Adminstrativt</a:t>
          </a:r>
          <a:r>
            <a:rPr lang="nb-NO"/>
            <a:t> husarbeid</a:t>
          </a:r>
        </a:p>
      </dgm:t>
    </dgm:pt>
    <dgm:pt modelId="{2C5B8679-11B9-4A9A-A9AB-B55C2EF90947}" type="parTrans" cxnId="{4EBA19D3-EABE-4895-A788-1215EA2E9C84}">
      <dgm:prSet/>
      <dgm:spPr/>
      <dgm:t>
        <a:bodyPr/>
        <a:lstStyle/>
        <a:p>
          <a:endParaRPr lang="nb-NO"/>
        </a:p>
      </dgm:t>
    </dgm:pt>
    <dgm:pt modelId="{A1770266-6798-4B00-BC94-B6891D899DED}" type="sibTrans" cxnId="{4EBA19D3-EABE-4895-A788-1215EA2E9C84}">
      <dgm:prSet/>
      <dgm:spPr/>
      <dgm:t>
        <a:bodyPr/>
        <a:lstStyle/>
        <a:p>
          <a:endParaRPr lang="nb-NO"/>
        </a:p>
      </dgm:t>
    </dgm:pt>
    <dgm:pt modelId="{678114D3-F894-4067-B315-CFF8DFF9176B}" type="pres">
      <dgm:prSet presAssocID="{061E3622-0C0E-4D7C-B862-0E654B84F0B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3904904-D9C2-4BCC-BED8-1665297609DA}" type="pres">
      <dgm:prSet presAssocID="{910F911D-AC69-482C-80B1-7CBD7DEAD68E}" presName="singleCycle" presStyleCnt="0"/>
      <dgm:spPr/>
    </dgm:pt>
    <dgm:pt modelId="{43186D2B-4D3F-4F74-B945-788974567E93}" type="pres">
      <dgm:prSet presAssocID="{910F911D-AC69-482C-80B1-7CBD7DEAD68E}" presName="singleCenter" presStyleLbl="node1" presStyleIdx="0" presStyleCnt="7" custScaleX="211734" custLinFactNeighborX="3237" custLinFactNeighborY="-18777">
        <dgm:presLayoutVars>
          <dgm:chMax val="7"/>
          <dgm:chPref val="7"/>
        </dgm:presLayoutVars>
      </dgm:prSet>
      <dgm:spPr/>
    </dgm:pt>
    <dgm:pt modelId="{EBE9836F-863A-4CA6-9095-92A313A950B4}" type="pres">
      <dgm:prSet presAssocID="{4F62BE56-8452-4B11-9814-CA6038FD1989}" presName="Name56" presStyleLbl="parChTrans1D2" presStyleIdx="0" presStyleCnt="6"/>
      <dgm:spPr/>
    </dgm:pt>
    <dgm:pt modelId="{5BA05C63-1170-4AC3-96F3-BAE038F79F4E}" type="pres">
      <dgm:prSet presAssocID="{8E1461A0-2E38-4305-8550-A2B8FCCA7ECD}" presName="text0" presStyleLbl="node1" presStyleIdx="1" presStyleCnt="7" custScaleX="256838" custRadScaleRad="214873" custRadScaleInc="293095">
        <dgm:presLayoutVars>
          <dgm:bulletEnabled val="1"/>
        </dgm:presLayoutVars>
      </dgm:prSet>
      <dgm:spPr/>
    </dgm:pt>
    <dgm:pt modelId="{C52F0E57-91AB-437C-82E6-D5FF4517048A}" type="pres">
      <dgm:prSet presAssocID="{F18D3D10-1CFE-4F2F-A5FF-B5960E6B0E4C}" presName="Name56" presStyleLbl="parChTrans1D2" presStyleIdx="1" presStyleCnt="6"/>
      <dgm:spPr/>
    </dgm:pt>
    <dgm:pt modelId="{41C4A4A2-11B7-4EB5-A309-6D46A75B7F5C}" type="pres">
      <dgm:prSet presAssocID="{189B6300-BA17-4A6E-85DC-AFB3876E0469}" presName="text0" presStyleLbl="node1" presStyleIdx="2" presStyleCnt="7" custScaleX="358734" custRadScaleRad="211792" custRadScaleInc="24066">
        <dgm:presLayoutVars>
          <dgm:bulletEnabled val="1"/>
        </dgm:presLayoutVars>
      </dgm:prSet>
      <dgm:spPr/>
    </dgm:pt>
    <dgm:pt modelId="{EA9E5F86-337E-4C1A-AB2A-8B1D6B5BD747}" type="pres">
      <dgm:prSet presAssocID="{E0121042-295E-425B-B777-3837D4B2BE5D}" presName="Name56" presStyleLbl="parChTrans1D2" presStyleIdx="2" presStyleCnt="6"/>
      <dgm:spPr/>
    </dgm:pt>
    <dgm:pt modelId="{AACBC3B0-9376-4754-A54B-F004C371B4CB}" type="pres">
      <dgm:prSet presAssocID="{9CE9414D-AAC6-404F-A132-A68F4DBE8779}" presName="text0" presStyleLbl="node1" presStyleIdx="3" presStyleCnt="7" custScaleX="477526" custRadScaleRad="180453" custRadScaleInc="391788">
        <dgm:presLayoutVars>
          <dgm:bulletEnabled val="1"/>
        </dgm:presLayoutVars>
      </dgm:prSet>
      <dgm:spPr/>
    </dgm:pt>
    <dgm:pt modelId="{5A16CE25-41E8-4AA6-984A-ED679185E637}" type="pres">
      <dgm:prSet presAssocID="{AA89AD47-FA0D-48E0-AAE8-3600D741D8A5}" presName="Name56" presStyleLbl="parChTrans1D2" presStyleIdx="3" presStyleCnt="6"/>
      <dgm:spPr/>
    </dgm:pt>
    <dgm:pt modelId="{F8173259-6C9A-4072-9D62-C628A1938437}" type="pres">
      <dgm:prSet presAssocID="{D16FE3C8-5A13-42AD-A6B6-322345E1B979}" presName="text0" presStyleLbl="node1" presStyleIdx="4" presStyleCnt="7" custScaleX="284159" custRadScaleRad="112661" custRadScaleInc="-102372">
        <dgm:presLayoutVars>
          <dgm:bulletEnabled val="1"/>
        </dgm:presLayoutVars>
      </dgm:prSet>
      <dgm:spPr/>
    </dgm:pt>
    <dgm:pt modelId="{7695FBEB-90E1-4893-A022-CCD2C17FF583}" type="pres">
      <dgm:prSet presAssocID="{60EAF42E-A406-4F3A-910E-DEF2AB28C7C7}" presName="Name56" presStyleLbl="parChTrans1D2" presStyleIdx="4" presStyleCnt="6"/>
      <dgm:spPr/>
    </dgm:pt>
    <dgm:pt modelId="{BF10BD77-8EBD-4025-9E00-BAF6527E32C3}" type="pres">
      <dgm:prSet presAssocID="{27299FDA-0010-461C-8062-5B9C4294A5DF}" presName="text0" presStyleLbl="node1" presStyleIdx="5" presStyleCnt="7" custScaleX="337359" custRadScaleRad="212690" custRadScaleInc="166299">
        <dgm:presLayoutVars>
          <dgm:bulletEnabled val="1"/>
        </dgm:presLayoutVars>
      </dgm:prSet>
      <dgm:spPr/>
    </dgm:pt>
    <dgm:pt modelId="{D8633CD3-78FD-426B-924A-C811C232F02F}" type="pres">
      <dgm:prSet presAssocID="{2C5B8679-11B9-4A9A-A9AB-B55C2EF90947}" presName="Name56" presStyleLbl="parChTrans1D2" presStyleIdx="5" presStyleCnt="6"/>
      <dgm:spPr/>
    </dgm:pt>
    <dgm:pt modelId="{CEC4C81B-148B-44AB-9E9E-7046D41EDE7E}" type="pres">
      <dgm:prSet presAssocID="{ED894067-D663-47CD-8466-6B86B2EA636A}" presName="text0" presStyleLbl="node1" presStyleIdx="6" presStyleCnt="7" custScaleX="234474" custRadScaleRad="231977" custRadScaleInc="-124367">
        <dgm:presLayoutVars>
          <dgm:bulletEnabled val="1"/>
        </dgm:presLayoutVars>
      </dgm:prSet>
      <dgm:spPr/>
    </dgm:pt>
  </dgm:ptLst>
  <dgm:cxnLst>
    <dgm:cxn modelId="{344C6E13-3521-43A4-A88F-A4617861E45F}" srcId="{910F911D-AC69-482C-80B1-7CBD7DEAD68E}" destId="{189B6300-BA17-4A6E-85DC-AFB3876E0469}" srcOrd="1" destOrd="0" parTransId="{F18D3D10-1CFE-4F2F-A5FF-B5960E6B0E4C}" sibTransId="{C0AC4167-F3B9-40C7-95FD-A59FF4F80328}"/>
    <dgm:cxn modelId="{FD7F7113-A04D-47D5-B656-9C8B30F9549B}" type="presOf" srcId="{AA89AD47-FA0D-48E0-AAE8-3600D741D8A5}" destId="{5A16CE25-41E8-4AA6-984A-ED679185E637}" srcOrd="0" destOrd="0" presId="urn:microsoft.com/office/officeart/2008/layout/RadialCluster"/>
    <dgm:cxn modelId="{31A4F218-07E2-4791-84BE-C2C52BA90B7B}" type="presOf" srcId="{910F911D-AC69-482C-80B1-7CBD7DEAD68E}" destId="{43186D2B-4D3F-4F74-B945-788974567E93}" srcOrd="0" destOrd="0" presId="urn:microsoft.com/office/officeart/2008/layout/RadialCluster"/>
    <dgm:cxn modelId="{C5F4DD1C-567B-47CD-B760-5BB48E689872}" type="presOf" srcId="{2C5B8679-11B9-4A9A-A9AB-B55C2EF90947}" destId="{D8633CD3-78FD-426B-924A-C811C232F02F}" srcOrd="0" destOrd="0" presId="urn:microsoft.com/office/officeart/2008/layout/RadialCluster"/>
    <dgm:cxn modelId="{4126A729-5A27-4103-A240-9EC4ECFB205D}" srcId="{910F911D-AC69-482C-80B1-7CBD7DEAD68E}" destId="{D16FE3C8-5A13-42AD-A6B6-322345E1B979}" srcOrd="3" destOrd="0" parTransId="{AA89AD47-FA0D-48E0-AAE8-3600D741D8A5}" sibTransId="{18F30BC0-B2EF-4B09-83FD-023216855843}"/>
    <dgm:cxn modelId="{CBB9C831-7536-477A-94DA-671E4C49FE2A}" type="presOf" srcId="{27299FDA-0010-461C-8062-5B9C4294A5DF}" destId="{BF10BD77-8EBD-4025-9E00-BAF6527E32C3}" srcOrd="0" destOrd="0" presId="urn:microsoft.com/office/officeart/2008/layout/RadialCluster"/>
    <dgm:cxn modelId="{9B09384B-82C6-4C93-A58A-02FA0AD95374}" srcId="{061E3622-0C0E-4D7C-B862-0E654B84F0B9}" destId="{910F911D-AC69-482C-80B1-7CBD7DEAD68E}" srcOrd="0" destOrd="0" parTransId="{E5712E49-9299-4F25-A99E-457C494391F6}" sibTransId="{F8C495DC-E7D2-4C8E-8665-760F0AAEFA58}"/>
    <dgm:cxn modelId="{479E4A55-D0F0-42D3-BA39-6C517AFBF554}" type="presOf" srcId="{8E1461A0-2E38-4305-8550-A2B8FCCA7ECD}" destId="{5BA05C63-1170-4AC3-96F3-BAE038F79F4E}" srcOrd="0" destOrd="0" presId="urn:microsoft.com/office/officeart/2008/layout/RadialCluster"/>
    <dgm:cxn modelId="{A2AC5357-A3A4-47D6-B031-05D40DADA6DE}" srcId="{910F911D-AC69-482C-80B1-7CBD7DEAD68E}" destId="{27299FDA-0010-461C-8062-5B9C4294A5DF}" srcOrd="4" destOrd="0" parTransId="{60EAF42E-A406-4F3A-910E-DEF2AB28C7C7}" sibTransId="{50B3CBE0-4171-4805-A4E8-044F0A69DC7C}"/>
    <dgm:cxn modelId="{2151AE5A-D76A-45C0-B9F1-3D2D106050EE}" type="presOf" srcId="{E0121042-295E-425B-B777-3837D4B2BE5D}" destId="{EA9E5F86-337E-4C1A-AB2A-8B1D6B5BD747}" srcOrd="0" destOrd="0" presId="urn:microsoft.com/office/officeart/2008/layout/RadialCluster"/>
    <dgm:cxn modelId="{1AF4F683-D05B-4EFD-A5F4-4135F5CA3CE5}" srcId="{910F911D-AC69-482C-80B1-7CBD7DEAD68E}" destId="{8E1461A0-2E38-4305-8550-A2B8FCCA7ECD}" srcOrd="0" destOrd="0" parTransId="{4F62BE56-8452-4B11-9814-CA6038FD1989}" sibTransId="{0EA0C49E-0449-4ADE-9D13-180564F7CAD7}"/>
    <dgm:cxn modelId="{94750FBB-6BD9-4599-91BA-C973447F694B}" srcId="{910F911D-AC69-482C-80B1-7CBD7DEAD68E}" destId="{9CE9414D-AAC6-404F-A132-A68F4DBE8779}" srcOrd="2" destOrd="0" parTransId="{E0121042-295E-425B-B777-3837D4B2BE5D}" sibTransId="{C9DAE753-6FCA-4C0C-A977-29894D7441C2}"/>
    <dgm:cxn modelId="{BE0964C0-B2C9-4F8E-82AE-F3BF072C84D5}" type="presOf" srcId="{4F62BE56-8452-4B11-9814-CA6038FD1989}" destId="{EBE9836F-863A-4CA6-9095-92A313A950B4}" srcOrd="0" destOrd="0" presId="urn:microsoft.com/office/officeart/2008/layout/RadialCluster"/>
    <dgm:cxn modelId="{641B65C0-6095-4700-B370-DEF935DD38E8}" type="presOf" srcId="{061E3622-0C0E-4D7C-B862-0E654B84F0B9}" destId="{678114D3-F894-4067-B315-CFF8DFF9176B}" srcOrd="0" destOrd="0" presId="urn:microsoft.com/office/officeart/2008/layout/RadialCluster"/>
    <dgm:cxn modelId="{C4D99FC8-E144-4D78-9E41-708C0D09E789}" type="presOf" srcId="{D16FE3C8-5A13-42AD-A6B6-322345E1B979}" destId="{F8173259-6C9A-4072-9D62-C628A1938437}" srcOrd="0" destOrd="0" presId="urn:microsoft.com/office/officeart/2008/layout/RadialCluster"/>
    <dgm:cxn modelId="{4EBA19D3-EABE-4895-A788-1215EA2E9C84}" srcId="{910F911D-AC69-482C-80B1-7CBD7DEAD68E}" destId="{ED894067-D663-47CD-8466-6B86B2EA636A}" srcOrd="5" destOrd="0" parTransId="{2C5B8679-11B9-4A9A-A9AB-B55C2EF90947}" sibTransId="{A1770266-6798-4B00-BC94-B6891D899DED}"/>
    <dgm:cxn modelId="{61AF38D8-00BA-443A-986E-C9971F64C319}" type="presOf" srcId="{ED894067-D663-47CD-8466-6B86B2EA636A}" destId="{CEC4C81B-148B-44AB-9E9E-7046D41EDE7E}" srcOrd="0" destOrd="0" presId="urn:microsoft.com/office/officeart/2008/layout/RadialCluster"/>
    <dgm:cxn modelId="{D0743ADD-0049-41C9-BAF3-B55F549BF396}" type="presOf" srcId="{F18D3D10-1CFE-4F2F-A5FF-B5960E6B0E4C}" destId="{C52F0E57-91AB-437C-82E6-D5FF4517048A}" srcOrd="0" destOrd="0" presId="urn:microsoft.com/office/officeart/2008/layout/RadialCluster"/>
    <dgm:cxn modelId="{9EA0E4DE-FA47-4286-ADDF-40B4DAE76AD0}" type="presOf" srcId="{189B6300-BA17-4A6E-85DC-AFB3876E0469}" destId="{41C4A4A2-11B7-4EB5-A309-6D46A75B7F5C}" srcOrd="0" destOrd="0" presId="urn:microsoft.com/office/officeart/2008/layout/RadialCluster"/>
    <dgm:cxn modelId="{FA1B97E9-BA07-4C2F-B8DC-A6F9F0CBCD3B}" type="presOf" srcId="{9CE9414D-AAC6-404F-A132-A68F4DBE8779}" destId="{AACBC3B0-9376-4754-A54B-F004C371B4CB}" srcOrd="0" destOrd="0" presId="urn:microsoft.com/office/officeart/2008/layout/RadialCluster"/>
    <dgm:cxn modelId="{5C6EFFF7-D740-415A-AB9E-9112D68FB6B1}" type="presOf" srcId="{60EAF42E-A406-4F3A-910E-DEF2AB28C7C7}" destId="{7695FBEB-90E1-4893-A022-CCD2C17FF583}" srcOrd="0" destOrd="0" presId="urn:microsoft.com/office/officeart/2008/layout/RadialCluster"/>
    <dgm:cxn modelId="{7D963836-3C9D-4F10-95D6-2A891AED9F33}" type="presParOf" srcId="{678114D3-F894-4067-B315-CFF8DFF9176B}" destId="{93904904-D9C2-4BCC-BED8-1665297609DA}" srcOrd="0" destOrd="0" presId="urn:microsoft.com/office/officeart/2008/layout/RadialCluster"/>
    <dgm:cxn modelId="{18701B85-7C14-45F4-A609-F2CB7FC4087B}" type="presParOf" srcId="{93904904-D9C2-4BCC-BED8-1665297609DA}" destId="{43186D2B-4D3F-4F74-B945-788974567E93}" srcOrd="0" destOrd="0" presId="urn:microsoft.com/office/officeart/2008/layout/RadialCluster"/>
    <dgm:cxn modelId="{D752826B-D41F-41FA-AB69-708EB18D737C}" type="presParOf" srcId="{93904904-D9C2-4BCC-BED8-1665297609DA}" destId="{EBE9836F-863A-4CA6-9095-92A313A950B4}" srcOrd="1" destOrd="0" presId="urn:microsoft.com/office/officeart/2008/layout/RadialCluster"/>
    <dgm:cxn modelId="{CE918ED0-6FEF-40B8-A9E3-EE57D1A63F09}" type="presParOf" srcId="{93904904-D9C2-4BCC-BED8-1665297609DA}" destId="{5BA05C63-1170-4AC3-96F3-BAE038F79F4E}" srcOrd="2" destOrd="0" presId="urn:microsoft.com/office/officeart/2008/layout/RadialCluster"/>
    <dgm:cxn modelId="{B5112D49-616C-4021-8781-CE9133A656E8}" type="presParOf" srcId="{93904904-D9C2-4BCC-BED8-1665297609DA}" destId="{C52F0E57-91AB-437C-82E6-D5FF4517048A}" srcOrd="3" destOrd="0" presId="urn:microsoft.com/office/officeart/2008/layout/RadialCluster"/>
    <dgm:cxn modelId="{2D04A6A6-6395-4E31-9EF9-4EE90CD29046}" type="presParOf" srcId="{93904904-D9C2-4BCC-BED8-1665297609DA}" destId="{41C4A4A2-11B7-4EB5-A309-6D46A75B7F5C}" srcOrd="4" destOrd="0" presId="urn:microsoft.com/office/officeart/2008/layout/RadialCluster"/>
    <dgm:cxn modelId="{C5EDA202-82D8-4300-A850-B6B45ACBC483}" type="presParOf" srcId="{93904904-D9C2-4BCC-BED8-1665297609DA}" destId="{EA9E5F86-337E-4C1A-AB2A-8B1D6B5BD747}" srcOrd="5" destOrd="0" presId="urn:microsoft.com/office/officeart/2008/layout/RadialCluster"/>
    <dgm:cxn modelId="{19EC4826-63BD-46C5-BC3A-AD897FE7CF41}" type="presParOf" srcId="{93904904-D9C2-4BCC-BED8-1665297609DA}" destId="{AACBC3B0-9376-4754-A54B-F004C371B4CB}" srcOrd="6" destOrd="0" presId="urn:microsoft.com/office/officeart/2008/layout/RadialCluster"/>
    <dgm:cxn modelId="{1918A216-63D6-4DE1-9D71-F2C715FC11E9}" type="presParOf" srcId="{93904904-D9C2-4BCC-BED8-1665297609DA}" destId="{5A16CE25-41E8-4AA6-984A-ED679185E637}" srcOrd="7" destOrd="0" presId="urn:microsoft.com/office/officeart/2008/layout/RadialCluster"/>
    <dgm:cxn modelId="{907704D1-8D12-4D47-B2C8-BFD46A13D840}" type="presParOf" srcId="{93904904-D9C2-4BCC-BED8-1665297609DA}" destId="{F8173259-6C9A-4072-9D62-C628A1938437}" srcOrd="8" destOrd="0" presId="urn:microsoft.com/office/officeart/2008/layout/RadialCluster"/>
    <dgm:cxn modelId="{0EEF04A8-7026-4C69-A25F-ADB17F01B90A}" type="presParOf" srcId="{93904904-D9C2-4BCC-BED8-1665297609DA}" destId="{7695FBEB-90E1-4893-A022-CCD2C17FF583}" srcOrd="9" destOrd="0" presId="urn:microsoft.com/office/officeart/2008/layout/RadialCluster"/>
    <dgm:cxn modelId="{89DC8B0C-FEC3-4565-9CB1-BE23398D12AB}" type="presParOf" srcId="{93904904-D9C2-4BCC-BED8-1665297609DA}" destId="{BF10BD77-8EBD-4025-9E00-BAF6527E32C3}" srcOrd="10" destOrd="0" presId="urn:microsoft.com/office/officeart/2008/layout/RadialCluster"/>
    <dgm:cxn modelId="{0E8D4903-0D7F-4404-B245-59AC10B20EE2}" type="presParOf" srcId="{93904904-D9C2-4BCC-BED8-1665297609DA}" destId="{D8633CD3-78FD-426B-924A-C811C232F02F}" srcOrd="11" destOrd="0" presId="urn:microsoft.com/office/officeart/2008/layout/RadialCluster"/>
    <dgm:cxn modelId="{A6C54AE9-C59D-4385-9092-A2B1A9C632BE}" type="presParOf" srcId="{93904904-D9C2-4BCC-BED8-1665297609DA}" destId="{CEC4C81B-148B-44AB-9E9E-7046D41EDE7E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6094A1-1628-4464-8043-7E9EAC787B7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F539C4C-EBE5-4684-814B-0D2009AF6684}">
      <dgm:prSet/>
      <dgm:spPr/>
      <dgm:t>
        <a:bodyPr/>
        <a:lstStyle/>
        <a:p>
          <a:r>
            <a:rPr lang="nb-NO" b="1"/>
            <a:t>Følg Kif på </a:t>
          </a:r>
          <a:r>
            <a:rPr lang="nb-NO" b="1" err="1"/>
            <a:t>twitter</a:t>
          </a:r>
          <a:r>
            <a:rPr lang="nb-NO" b="1"/>
            <a:t> </a:t>
          </a:r>
          <a:br>
            <a:rPr lang="nb-NO" b="1"/>
          </a:br>
          <a:r>
            <a:rPr lang="nb-NO" b="1"/>
            <a:t>@</a:t>
          </a:r>
          <a:r>
            <a:rPr lang="nb-NO" b="1" err="1"/>
            <a:t>curtrice</a:t>
          </a:r>
          <a:r>
            <a:rPr lang="nb-NO" b="1"/>
            <a:t> @kifinfo </a:t>
          </a:r>
        </a:p>
        <a:p>
          <a:r>
            <a:rPr lang="nb-NO" b="1"/>
            <a:t>@</a:t>
          </a:r>
          <a:r>
            <a:rPr lang="nb-NO" b="1" err="1"/>
            <a:t>Ghost_Ella</a:t>
          </a:r>
          <a:r>
            <a:rPr lang="nb-NO" b="1"/>
            <a:t> @</a:t>
          </a:r>
          <a:r>
            <a:rPr lang="nb-NO" b="1" err="1"/>
            <a:t>ZachariassenH</a:t>
          </a:r>
          <a:endParaRPr lang="en-US"/>
        </a:p>
      </dgm:t>
    </dgm:pt>
    <dgm:pt modelId="{62BC1311-A2B0-4177-9192-AB0E6F9F4DF2}" type="parTrans" cxnId="{53730A61-E11F-4622-BBBC-689326CE125C}">
      <dgm:prSet/>
      <dgm:spPr/>
      <dgm:t>
        <a:bodyPr/>
        <a:lstStyle/>
        <a:p>
          <a:endParaRPr lang="en-US"/>
        </a:p>
      </dgm:t>
    </dgm:pt>
    <dgm:pt modelId="{24B7D4B5-6866-4FED-A404-FA3E8E5B49B5}" type="sibTrans" cxnId="{53730A61-E11F-4622-BBBC-689326CE125C}">
      <dgm:prSet/>
      <dgm:spPr/>
      <dgm:t>
        <a:bodyPr/>
        <a:lstStyle/>
        <a:p>
          <a:endParaRPr lang="en-US"/>
        </a:p>
      </dgm:t>
    </dgm:pt>
    <dgm:pt modelId="{8CD1DA1E-E7EA-4A6B-85BC-95538714D8EF}">
      <dgm:prSet/>
      <dgm:spPr/>
      <dgm:t>
        <a:bodyPr/>
        <a:lstStyle/>
        <a:p>
          <a:r>
            <a:rPr lang="nb-NO" b="1"/>
            <a:t>Se Kif på Facebook </a:t>
          </a:r>
          <a:r>
            <a:rPr lang="nb-NO" b="1">
              <a:hlinkClick xmlns:r="http://schemas.openxmlformats.org/officeDocument/2006/relationships" r:id="rId1"/>
            </a:rPr>
            <a:t>https://www.facebook.com/kifinfo.no/</a:t>
          </a:r>
          <a:endParaRPr lang="en-US"/>
        </a:p>
      </dgm:t>
    </dgm:pt>
    <dgm:pt modelId="{548F0D32-C3CA-4909-8EAD-AAB67318BA27}" type="parTrans" cxnId="{87A94DC6-A4A1-469A-B9CB-0387F29DCF36}">
      <dgm:prSet/>
      <dgm:spPr/>
      <dgm:t>
        <a:bodyPr/>
        <a:lstStyle/>
        <a:p>
          <a:endParaRPr lang="en-US"/>
        </a:p>
      </dgm:t>
    </dgm:pt>
    <dgm:pt modelId="{FD97270A-4DCD-45D4-B1FF-37A9D2CCD053}" type="sibTrans" cxnId="{87A94DC6-A4A1-469A-B9CB-0387F29DCF36}">
      <dgm:prSet/>
      <dgm:spPr/>
      <dgm:t>
        <a:bodyPr/>
        <a:lstStyle/>
        <a:p>
          <a:endParaRPr lang="en-US"/>
        </a:p>
      </dgm:t>
    </dgm:pt>
    <dgm:pt modelId="{E9D3038F-8973-4AF2-92B3-C3F565429900}">
      <dgm:prSet/>
      <dgm:spPr/>
      <dgm:t>
        <a:bodyPr/>
        <a:lstStyle/>
        <a:p>
          <a:r>
            <a:rPr lang="nb-NO" b="1"/>
            <a:t>Se gjerne også </a:t>
          </a:r>
          <a:r>
            <a:rPr lang="nb-NO" b="1">
              <a:hlinkClick xmlns:r="http://schemas.openxmlformats.org/officeDocument/2006/relationships" r:id="rId2"/>
            </a:rPr>
            <a:t>www.kifinfo.no</a:t>
          </a:r>
          <a:r>
            <a:rPr lang="nb-NO" b="1"/>
            <a:t> </a:t>
          </a:r>
          <a:endParaRPr lang="en-US"/>
        </a:p>
      </dgm:t>
    </dgm:pt>
    <dgm:pt modelId="{29096BC0-357A-46EB-A821-66701E7FA7BF}" type="parTrans" cxnId="{D8A063C5-C70E-4B05-80B9-95F2020CA822}">
      <dgm:prSet/>
      <dgm:spPr/>
      <dgm:t>
        <a:bodyPr/>
        <a:lstStyle/>
        <a:p>
          <a:endParaRPr lang="en-US"/>
        </a:p>
      </dgm:t>
    </dgm:pt>
    <dgm:pt modelId="{432C63F3-4651-4CE4-9E28-AB12B7755230}" type="sibTrans" cxnId="{D8A063C5-C70E-4B05-80B9-95F2020CA822}">
      <dgm:prSet/>
      <dgm:spPr/>
      <dgm:t>
        <a:bodyPr/>
        <a:lstStyle/>
        <a:p>
          <a:endParaRPr lang="en-US"/>
        </a:p>
      </dgm:t>
    </dgm:pt>
    <dgm:pt modelId="{9C8B009B-426B-4420-AA00-1675733219BF}">
      <dgm:prSet/>
      <dgm:spPr/>
      <dgm:t>
        <a:bodyPr/>
        <a:lstStyle/>
        <a:p>
          <a:r>
            <a:rPr lang="nb-NO" b="1"/>
            <a:t>Du kan også få tilsendt nyhetsbrev fra kifinfo</a:t>
          </a:r>
          <a:endParaRPr lang="en-US"/>
        </a:p>
      </dgm:t>
    </dgm:pt>
    <dgm:pt modelId="{2617F264-68E8-4C29-8BC5-7F909A5C75CB}" type="parTrans" cxnId="{245B4373-EBED-4C78-9181-20E364909864}">
      <dgm:prSet/>
      <dgm:spPr/>
      <dgm:t>
        <a:bodyPr/>
        <a:lstStyle/>
        <a:p>
          <a:endParaRPr lang="en-US"/>
        </a:p>
      </dgm:t>
    </dgm:pt>
    <dgm:pt modelId="{7DB54EA1-B876-46B8-A47D-D87E5F9126E5}" type="sibTrans" cxnId="{245B4373-EBED-4C78-9181-20E364909864}">
      <dgm:prSet/>
      <dgm:spPr/>
      <dgm:t>
        <a:bodyPr/>
        <a:lstStyle/>
        <a:p>
          <a:endParaRPr lang="en-US"/>
        </a:p>
      </dgm:t>
    </dgm:pt>
    <dgm:pt modelId="{C2F204F0-E0EB-456E-8CA7-A74B33746086}" type="pres">
      <dgm:prSet presAssocID="{556094A1-1628-4464-8043-7E9EAC787B7E}" presName="root" presStyleCnt="0">
        <dgm:presLayoutVars>
          <dgm:dir/>
          <dgm:resizeHandles val="exact"/>
        </dgm:presLayoutVars>
      </dgm:prSet>
      <dgm:spPr/>
    </dgm:pt>
    <dgm:pt modelId="{9E9890A6-3C6A-48F8-89B6-BDDFDBA1FA19}" type="pres">
      <dgm:prSet presAssocID="{EF539C4C-EBE5-4684-814B-0D2009AF6684}" presName="compNode" presStyleCnt="0"/>
      <dgm:spPr/>
    </dgm:pt>
    <dgm:pt modelId="{180BB5F2-F203-49BF-88E5-7D537AB3E40F}" type="pres">
      <dgm:prSet presAssocID="{EF539C4C-EBE5-4684-814B-0D2009AF6684}" presName="bgRect" presStyleLbl="bgShp" presStyleIdx="0" presStyleCnt="4" custLinFactNeighborX="2059" custLinFactNeighborY="-197"/>
      <dgm:spPr/>
    </dgm:pt>
    <dgm:pt modelId="{D21C1CB7-A0E6-43FA-B2F4-0FF4658AC5DA}" type="pres">
      <dgm:prSet presAssocID="{EF539C4C-EBE5-4684-814B-0D2009AF6684}" presName="iconRect" presStyleLbl="node1" presStyleIdx="0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895BB357-ED26-4D91-9B96-79AA27F6AC8B}" type="pres">
      <dgm:prSet presAssocID="{EF539C4C-EBE5-4684-814B-0D2009AF6684}" presName="spaceRect" presStyleCnt="0"/>
      <dgm:spPr/>
    </dgm:pt>
    <dgm:pt modelId="{8DC5A67C-3313-4820-934E-ED09C9FA3697}" type="pres">
      <dgm:prSet presAssocID="{EF539C4C-EBE5-4684-814B-0D2009AF6684}" presName="parTx" presStyleLbl="revTx" presStyleIdx="0" presStyleCnt="4">
        <dgm:presLayoutVars>
          <dgm:chMax val="0"/>
          <dgm:chPref val="0"/>
        </dgm:presLayoutVars>
      </dgm:prSet>
      <dgm:spPr/>
    </dgm:pt>
    <dgm:pt modelId="{4DCFE3FB-71B0-4123-94A7-0276B3FAF188}" type="pres">
      <dgm:prSet presAssocID="{24B7D4B5-6866-4FED-A404-FA3E8E5B49B5}" presName="sibTrans" presStyleCnt="0"/>
      <dgm:spPr/>
    </dgm:pt>
    <dgm:pt modelId="{9F9D0BBF-15E7-4031-AE3E-0E5BA70B2061}" type="pres">
      <dgm:prSet presAssocID="{8CD1DA1E-E7EA-4A6B-85BC-95538714D8EF}" presName="compNode" presStyleCnt="0"/>
      <dgm:spPr/>
    </dgm:pt>
    <dgm:pt modelId="{6153973E-C163-40F0-AA75-580D0594303E}" type="pres">
      <dgm:prSet presAssocID="{8CD1DA1E-E7EA-4A6B-85BC-95538714D8EF}" presName="bgRect" presStyleLbl="bgShp" presStyleIdx="1" presStyleCnt="4"/>
      <dgm:spPr/>
    </dgm:pt>
    <dgm:pt modelId="{D76CDD28-96D5-433B-B262-5A4F160E0306}" type="pres">
      <dgm:prSet presAssocID="{8CD1DA1E-E7EA-4A6B-85BC-95538714D8EF}" presName="iconRect" presStyleLbl="node1" presStyleIdx="1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673C5889-8891-463E-B908-B1072F7E5114}" type="pres">
      <dgm:prSet presAssocID="{8CD1DA1E-E7EA-4A6B-85BC-95538714D8EF}" presName="spaceRect" presStyleCnt="0"/>
      <dgm:spPr/>
    </dgm:pt>
    <dgm:pt modelId="{91B74CEF-EC18-461D-B327-B5A5B805B87C}" type="pres">
      <dgm:prSet presAssocID="{8CD1DA1E-E7EA-4A6B-85BC-95538714D8EF}" presName="parTx" presStyleLbl="revTx" presStyleIdx="1" presStyleCnt="4">
        <dgm:presLayoutVars>
          <dgm:chMax val="0"/>
          <dgm:chPref val="0"/>
        </dgm:presLayoutVars>
      </dgm:prSet>
      <dgm:spPr/>
    </dgm:pt>
    <dgm:pt modelId="{1F3D06AB-50EB-44B3-ADA9-B20C040FEE59}" type="pres">
      <dgm:prSet presAssocID="{FD97270A-4DCD-45D4-B1FF-37A9D2CCD053}" presName="sibTrans" presStyleCnt="0"/>
      <dgm:spPr/>
    </dgm:pt>
    <dgm:pt modelId="{DB07F7B0-8446-43D6-9DB6-DDA6153B1F94}" type="pres">
      <dgm:prSet presAssocID="{E9D3038F-8973-4AF2-92B3-C3F565429900}" presName="compNode" presStyleCnt="0"/>
      <dgm:spPr/>
    </dgm:pt>
    <dgm:pt modelId="{E81D92B8-B4C3-443B-A38B-0498BCCC3D7A}" type="pres">
      <dgm:prSet presAssocID="{E9D3038F-8973-4AF2-92B3-C3F565429900}" presName="bgRect" presStyleLbl="bgShp" presStyleIdx="2" presStyleCnt="4" custLinFactNeighborX="0"/>
      <dgm:spPr/>
    </dgm:pt>
    <dgm:pt modelId="{E070D58C-D3A6-46A5-8922-7EC8FAD34A28}" type="pres">
      <dgm:prSet presAssocID="{E9D3038F-8973-4AF2-92B3-C3F565429900}" presName="iconRect" presStyleLbl="node1" presStyleIdx="2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n"/>
        </a:ext>
      </dgm:extLst>
    </dgm:pt>
    <dgm:pt modelId="{F8B1A071-C750-41FE-8314-7571F9255EB2}" type="pres">
      <dgm:prSet presAssocID="{E9D3038F-8973-4AF2-92B3-C3F565429900}" presName="spaceRect" presStyleCnt="0"/>
      <dgm:spPr/>
    </dgm:pt>
    <dgm:pt modelId="{97582034-CCF8-4315-AA68-0BEBB3E907DC}" type="pres">
      <dgm:prSet presAssocID="{E9D3038F-8973-4AF2-92B3-C3F565429900}" presName="parTx" presStyleLbl="revTx" presStyleIdx="2" presStyleCnt="4">
        <dgm:presLayoutVars>
          <dgm:chMax val="0"/>
          <dgm:chPref val="0"/>
        </dgm:presLayoutVars>
      </dgm:prSet>
      <dgm:spPr/>
    </dgm:pt>
    <dgm:pt modelId="{357439DC-F9DA-4CA5-A289-858D6DD6F9C9}" type="pres">
      <dgm:prSet presAssocID="{432C63F3-4651-4CE4-9E28-AB12B7755230}" presName="sibTrans" presStyleCnt="0"/>
      <dgm:spPr/>
    </dgm:pt>
    <dgm:pt modelId="{5978D37F-6C8F-4DF6-8B01-70A1FBA3D665}" type="pres">
      <dgm:prSet presAssocID="{9C8B009B-426B-4420-AA00-1675733219BF}" presName="compNode" presStyleCnt="0"/>
      <dgm:spPr/>
    </dgm:pt>
    <dgm:pt modelId="{813C0894-7A07-43BB-B4DD-13A0A83F18CA}" type="pres">
      <dgm:prSet presAssocID="{9C8B009B-426B-4420-AA00-1675733219BF}" presName="bgRect" presStyleLbl="bgShp" presStyleIdx="3" presStyleCnt="4"/>
      <dgm:spPr/>
    </dgm:pt>
    <dgm:pt modelId="{AECFC17B-FCC0-4ECF-A4E4-80C670E8C0E0}" type="pres">
      <dgm:prSet presAssocID="{9C8B009B-426B-4420-AA00-1675733219BF}" presName="iconRect" presStyleLbl="node1" presStyleIdx="3" presStyleCnt="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boxCrossed"/>
        </a:ext>
      </dgm:extLst>
    </dgm:pt>
    <dgm:pt modelId="{33F2F966-D2DE-43E2-A3F6-CAE866E6D923}" type="pres">
      <dgm:prSet presAssocID="{9C8B009B-426B-4420-AA00-1675733219BF}" presName="spaceRect" presStyleCnt="0"/>
      <dgm:spPr/>
    </dgm:pt>
    <dgm:pt modelId="{026F6F86-BF07-4EF3-828E-E34E36D604E1}" type="pres">
      <dgm:prSet presAssocID="{9C8B009B-426B-4420-AA00-1675733219B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3730A61-E11F-4622-BBBC-689326CE125C}" srcId="{556094A1-1628-4464-8043-7E9EAC787B7E}" destId="{EF539C4C-EBE5-4684-814B-0D2009AF6684}" srcOrd="0" destOrd="0" parTransId="{62BC1311-A2B0-4177-9192-AB0E6F9F4DF2}" sibTransId="{24B7D4B5-6866-4FED-A404-FA3E8E5B49B5}"/>
    <dgm:cxn modelId="{B7D4A862-FFFC-4E76-9E56-18B9363AD688}" type="presOf" srcId="{8CD1DA1E-E7EA-4A6B-85BC-95538714D8EF}" destId="{91B74CEF-EC18-461D-B327-B5A5B805B87C}" srcOrd="0" destOrd="0" presId="urn:microsoft.com/office/officeart/2018/2/layout/IconVerticalSolidList"/>
    <dgm:cxn modelId="{245B4373-EBED-4C78-9181-20E364909864}" srcId="{556094A1-1628-4464-8043-7E9EAC787B7E}" destId="{9C8B009B-426B-4420-AA00-1675733219BF}" srcOrd="3" destOrd="0" parTransId="{2617F264-68E8-4C29-8BC5-7F909A5C75CB}" sibTransId="{7DB54EA1-B876-46B8-A47D-D87E5F9126E5}"/>
    <dgm:cxn modelId="{AC32F156-6E6B-4888-BFEB-B896FBB884E8}" type="presOf" srcId="{E9D3038F-8973-4AF2-92B3-C3F565429900}" destId="{97582034-CCF8-4315-AA68-0BEBB3E907DC}" srcOrd="0" destOrd="0" presId="urn:microsoft.com/office/officeart/2018/2/layout/IconVerticalSolidList"/>
    <dgm:cxn modelId="{D8A063C5-C70E-4B05-80B9-95F2020CA822}" srcId="{556094A1-1628-4464-8043-7E9EAC787B7E}" destId="{E9D3038F-8973-4AF2-92B3-C3F565429900}" srcOrd="2" destOrd="0" parTransId="{29096BC0-357A-46EB-A821-66701E7FA7BF}" sibTransId="{432C63F3-4651-4CE4-9E28-AB12B7755230}"/>
    <dgm:cxn modelId="{87A94DC6-A4A1-469A-B9CB-0387F29DCF36}" srcId="{556094A1-1628-4464-8043-7E9EAC787B7E}" destId="{8CD1DA1E-E7EA-4A6B-85BC-95538714D8EF}" srcOrd="1" destOrd="0" parTransId="{548F0D32-C3CA-4909-8EAD-AAB67318BA27}" sibTransId="{FD97270A-4DCD-45D4-B1FF-37A9D2CCD053}"/>
    <dgm:cxn modelId="{C40402E2-C9AD-4DB0-B979-36C06DBE6876}" type="presOf" srcId="{9C8B009B-426B-4420-AA00-1675733219BF}" destId="{026F6F86-BF07-4EF3-828E-E34E36D604E1}" srcOrd="0" destOrd="0" presId="urn:microsoft.com/office/officeart/2018/2/layout/IconVerticalSolidList"/>
    <dgm:cxn modelId="{630330E7-8A9E-494F-AC7E-2A229F4F0746}" type="presOf" srcId="{556094A1-1628-4464-8043-7E9EAC787B7E}" destId="{C2F204F0-E0EB-456E-8CA7-A74B33746086}" srcOrd="0" destOrd="0" presId="urn:microsoft.com/office/officeart/2018/2/layout/IconVerticalSolidList"/>
    <dgm:cxn modelId="{001D58F8-2A8E-42D3-AF58-D3B150ED5A1B}" type="presOf" srcId="{EF539C4C-EBE5-4684-814B-0D2009AF6684}" destId="{8DC5A67C-3313-4820-934E-ED09C9FA3697}" srcOrd="0" destOrd="0" presId="urn:microsoft.com/office/officeart/2018/2/layout/IconVerticalSolidList"/>
    <dgm:cxn modelId="{0DFA743C-1129-4E9A-9781-91BD05DD0A90}" type="presParOf" srcId="{C2F204F0-E0EB-456E-8CA7-A74B33746086}" destId="{9E9890A6-3C6A-48F8-89B6-BDDFDBA1FA19}" srcOrd="0" destOrd="0" presId="urn:microsoft.com/office/officeart/2018/2/layout/IconVerticalSolidList"/>
    <dgm:cxn modelId="{6701E3CF-6A42-4318-BD8B-7C330D3D17EB}" type="presParOf" srcId="{9E9890A6-3C6A-48F8-89B6-BDDFDBA1FA19}" destId="{180BB5F2-F203-49BF-88E5-7D537AB3E40F}" srcOrd="0" destOrd="0" presId="urn:microsoft.com/office/officeart/2018/2/layout/IconVerticalSolidList"/>
    <dgm:cxn modelId="{35045662-DCF0-49D8-B38E-9A38DCABCD99}" type="presParOf" srcId="{9E9890A6-3C6A-48F8-89B6-BDDFDBA1FA19}" destId="{D21C1CB7-A0E6-43FA-B2F4-0FF4658AC5DA}" srcOrd="1" destOrd="0" presId="urn:microsoft.com/office/officeart/2018/2/layout/IconVerticalSolidList"/>
    <dgm:cxn modelId="{70F60B49-C94E-45B8-8B58-36174E3A8C82}" type="presParOf" srcId="{9E9890A6-3C6A-48F8-89B6-BDDFDBA1FA19}" destId="{895BB357-ED26-4D91-9B96-79AA27F6AC8B}" srcOrd="2" destOrd="0" presId="urn:microsoft.com/office/officeart/2018/2/layout/IconVerticalSolidList"/>
    <dgm:cxn modelId="{5A7B3549-05F4-459C-B35C-DDC6C2C5BF50}" type="presParOf" srcId="{9E9890A6-3C6A-48F8-89B6-BDDFDBA1FA19}" destId="{8DC5A67C-3313-4820-934E-ED09C9FA3697}" srcOrd="3" destOrd="0" presId="urn:microsoft.com/office/officeart/2018/2/layout/IconVerticalSolidList"/>
    <dgm:cxn modelId="{0DD39AE5-BD46-4B9D-9737-144F17690CFC}" type="presParOf" srcId="{C2F204F0-E0EB-456E-8CA7-A74B33746086}" destId="{4DCFE3FB-71B0-4123-94A7-0276B3FAF188}" srcOrd="1" destOrd="0" presId="urn:microsoft.com/office/officeart/2018/2/layout/IconVerticalSolidList"/>
    <dgm:cxn modelId="{73FA6759-0F48-41C4-9892-9F4C72F1390B}" type="presParOf" srcId="{C2F204F0-E0EB-456E-8CA7-A74B33746086}" destId="{9F9D0BBF-15E7-4031-AE3E-0E5BA70B2061}" srcOrd="2" destOrd="0" presId="urn:microsoft.com/office/officeart/2018/2/layout/IconVerticalSolidList"/>
    <dgm:cxn modelId="{AE541585-6C4F-4B80-ACCD-771EADFBB67E}" type="presParOf" srcId="{9F9D0BBF-15E7-4031-AE3E-0E5BA70B2061}" destId="{6153973E-C163-40F0-AA75-580D0594303E}" srcOrd="0" destOrd="0" presId="urn:microsoft.com/office/officeart/2018/2/layout/IconVerticalSolidList"/>
    <dgm:cxn modelId="{B48A5D1B-65DE-488D-AF31-E3F2EEEB51CA}" type="presParOf" srcId="{9F9D0BBF-15E7-4031-AE3E-0E5BA70B2061}" destId="{D76CDD28-96D5-433B-B262-5A4F160E0306}" srcOrd="1" destOrd="0" presId="urn:microsoft.com/office/officeart/2018/2/layout/IconVerticalSolidList"/>
    <dgm:cxn modelId="{57C65727-8561-45AF-99FA-4D20F23FF209}" type="presParOf" srcId="{9F9D0BBF-15E7-4031-AE3E-0E5BA70B2061}" destId="{673C5889-8891-463E-B908-B1072F7E5114}" srcOrd="2" destOrd="0" presId="urn:microsoft.com/office/officeart/2018/2/layout/IconVerticalSolidList"/>
    <dgm:cxn modelId="{1D8E2627-FE09-4122-A444-57FD67A71F97}" type="presParOf" srcId="{9F9D0BBF-15E7-4031-AE3E-0E5BA70B2061}" destId="{91B74CEF-EC18-461D-B327-B5A5B805B87C}" srcOrd="3" destOrd="0" presId="urn:microsoft.com/office/officeart/2018/2/layout/IconVerticalSolidList"/>
    <dgm:cxn modelId="{664004FE-5C11-4A5D-BD66-D1D459A3C1AF}" type="presParOf" srcId="{C2F204F0-E0EB-456E-8CA7-A74B33746086}" destId="{1F3D06AB-50EB-44B3-ADA9-B20C040FEE59}" srcOrd="3" destOrd="0" presId="urn:microsoft.com/office/officeart/2018/2/layout/IconVerticalSolidList"/>
    <dgm:cxn modelId="{BDA1B67A-551D-4F07-A5DE-41044E2FE1E4}" type="presParOf" srcId="{C2F204F0-E0EB-456E-8CA7-A74B33746086}" destId="{DB07F7B0-8446-43D6-9DB6-DDA6153B1F94}" srcOrd="4" destOrd="0" presId="urn:microsoft.com/office/officeart/2018/2/layout/IconVerticalSolidList"/>
    <dgm:cxn modelId="{C59E0590-AA75-48DC-85B8-BBBE284365C0}" type="presParOf" srcId="{DB07F7B0-8446-43D6-9DB6-DDA6153B1F94}" destId="{E81D92B8-B4C3-443B-A38B-0498BCCC3D7A}" srcOrd="0" destOrd="0" presId="urn:microsoft.com/office/officeart/2018/2/layout/IconVerticalSolidList"/>
    <dgm:cxn modelId="{D4277E95-BBF1-4027-A135-D868B8D74CD9}" type="presParOf" srcId="{DB07F7B0-8446-43D6-9DB6-DDA6153B1F94}" destId="{E070D58C-D3A6-46A5-8922-7EC8FAD34A28}" srcOrd="1" destOrd="0" presId="urn:microsoft.com/office/officeart/2018/2/layout/IconVerticalSolidList"/>
    <dgm:cxn modelId="{9E3D9F41-9741-47E3-A2FF-01BB326350C0}" type="presParOf" srcId="{DB07F7B0-8446-43D6-9DB6-DDA6153B1F94}" destId="{F8B1A071-C750-41FE-8314-7571F9255EB2}" srcOrd="2" destOrd="0" presId="urn:microsoft.com/office/officeart/2018/2/layout/IconVerticalSolidList"/>
    <dgm:cxn modelId="{3652AC50-0602-494C-B1A3-37A4E6CF5BDB}" type="presParOf" srcId="{DB07F7B0-8446-43D6-9DB6-DDA6153B1F94}" destId="{97582034-CCF8-4315-AA68-0BEBB3E907DC}" srcOrd="3" destOrd="0" presId="urn:microsoft.com/office/officeart/2018/2/layout/IconVerticalSolidList"/>
    <dgm:cxn modelId="{2C2E16EA-6F5E-467D-9FBD-85FCD70DE68D}" type="presParOf" srcId="{C2F204F0-E0EB-456E-8CA7-A74B33746086}" destId="{357439DC-F9DA-4CA5-A289-858D6DD6F9C9}" srcOrd="5" destOrd="0" presId="urn:microsoft.com/office/officeart/2018/2/layout/IconVerticalSolidList"/>
    <dgm:cxn modelId="{19C8BF97-F0F5-488C-8723-C673FF07A118}" type="presParOf" srcId="{C2F204F0-E0EB-456E-8CA7-A74B33746086}" destId="{5978D37F-6C8F-4DF6-8B01-70A1FBA3D665}" srcOrd="6" destOrd="0" presId="urn:microsoft.com/office/officeart/2018/2/layout/IconVerticalSolidList"/>
    <dgm:cxn modelId="{2BFEF97A-E6C8-4551-AF43-01B526B23050}" type="presParOf" srcId="{5978D37F-6C8F-4DF6-8B01-70A1FBA3D665}" destId="{813C0894-7A07-43BB-B4DD-13A0A83F18CA}" srcOrd="0" destOrd="0" presId="urn:microsoft.com/office/officeart/2018/2/layout/IconVerticalSolidList"/>
    <dgm:cxn modelId="{0BFA8977-FE5E-46C9-BB2F-495499A6DAE4}" type="presParOf" srcId="{5978D37F-6C8F-4DF6-8B01-70A1FBA3D665}" destId="{AECFC17B-FCC0-4ECF-A4E4-80C670E8C0E0}" srcOrd="1" destOrd="0" presId="urn:microsoft.com/office/officeart/2018/2/layout/IconVerticalSolidList"/>
    <dgm:cxn modelId="{AAD3F2BD-77F7-47C9-AF1E-E68CD2CED9EE}" type="presParOf" srcId="{5978D37F-6C8F-4DF6-8B01-70A1FBA3D665}" destId="{33F2F966-D2DE-43E2-A3F6-CAE866E6D923}" srcOrd="2" destOrd="0" presId="urn:microsoft.com/office/officeart/2018/2/layout/IconVerticalSolidList"/>
    <dgm:cxn modelId="{24894C0D-898A-4345-9E71-5C36BEEE5F1E}" type="presParOf" srcId="{5978D37F-6C8F-4DF6-8B01-70A1FBA3D665}" destId="{026F6F86-BF07-4EF3-828E-E34E36D604E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9E738-E842-4208-8E9C-66104C0A2FDD}">
      <dsp:nvSpPr>
        <dsp:cNvPr id="0" name=""/>
        <dsp:cNvSpPr/>
      </dsp:nvSpPr>
      <dsp:spPr>
        <a:xfrm>
          <a:off x="0" y="284"/>
          <a:ext cx="5160457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9CB8DD-13F5-4A1D-AF8E-EC7771389D41}">
      <dsp:nvSpPr>
        <dsp:cNvPr id="0" name=""/>
        <dsp:cNvSpPr/>
      </dsp:nvSpPr>
      <dsp:spPr>
        <a:xfrm>
          <a:off x="0" y="284"/>
          <a:ext cx="5160457" cy="46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Kvinner i toppstillinger</a:t>
          </a:r>
        </a:p>
      </dsp:txBody>
      <dsp:txXfrm>
        <a:off x="0" y="284"/>
        <a:ext cx="5160457" cy="465424"/>
      </dsp:txXfrm>
    </dsp:sp>
    <dsp:sp modelId="{F32EF6FB-FA18-43B9-AD0D-7C7EF0A70493}">
      <dsp:nvSpPr>
        <dsp:cNvPr id="0" name=""/>
        <dsp:cNvSpPr/>
      </dsp:nvSpPr>
      <dsp:spPr>
        <a:xfrm>
          <a:off x="0" y="465708"/>
          <a:ext cx="5160457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14CB72-8317-4ABF-A3EB-548B9C8B3E81}">
      <dsp:nvSpPr>
        <dsp:cNvPr id="0" name=""/>
        <dsp:cNvSpPr/>
      </dsp:nvSpPr>
      <dsp:spPr>
        <a:xfrm>
          <a:off x="0" y="465708"/>
          <a:ext cx="5160457" cy="46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Kjønnsperspektiver i forskning</a:t>
          </a:r>
        </a:p>
      </dsp:txBody>
      <dsp:txXfrm>
        <a:off x="0" y="465708"/>
        <a:ext cx="5160457" cy="465424"/>
      </dsp:txXfrm>
    </dsp:sp>
    <dsp:sp modelId="{1FE77915-32A2-499A-8E4E-C62E044F73B1}">
      <dsp:nvSpPr>
        <dsp:cNvPr id="0" name=""/>
        <dsp:cNvSpPr/>
      </dsp:nvSpPr>
      <dsp:spPr>
        <a:xfrm>
          <a:off x="0" y="931133"/>
          <a:ext cx="5160457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554BA4-46F4-4CC1-AE09-FEBA7F431DF0}">
      <dsp:nvSpPr>
        <dsp:cNvPr id="0" name=""/>
        <dsp:cNvSpPr/>
      </dsp:nvSpPr>
      <dsp:spPr>
        <a:xfrm>
          <a:off x="0" y="931133"/>
          <a:ext cx="5160457" cy="46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Seksuell trakassering</a:t>
          </a:r>
        </a:p>
      </dsp:txBody>
      <dsp:txXfrm>
        <a:off x="0" y="931133"/>
        <a:ext cx="5160457" cy="465424"/>
      </dsp:txXfrm>
    </dsp:sp>
    <dsp:sp modelId="{D8EF38AD-3784-4514-8D93-5F5319129E81}">
      <dsp:nvSpPr>
        <dsp:cNvPr id="0" name=""/>
        <dsp:cNvSpPr/>
      </dsp:nvSpPr>
      <dsp:spPr>
        <a:xfrm>
          <a:off x="0" y="1396557"/>
          <a:ext cx="5160457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1A0B6F-0832-423D-A230-7478B764EEE3}">
      <dsp:nvSpPr>
        <dsp:cNvPr id="0" name=""/>
        <dsp:cNvSpPr/>
      </dsp:nvSpPr>
      <dsp:spPr>
        <a:xfrm>
          <a:off x="0" y="1396557"/>
          <a:ext cx="5160457" cy="46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Etnisk mangfold blant forskere</a:t>
          </a:r>
        </a:p>
      </dsp:txBody>
      <dsp:txXfrm>
        <a:off x="0" y="1396557"/>
        <a:ext cx="5160457" cy="465424"/>
      </dsp:txXfrm>
    </dsp:sp>
    <dsp:sp modelId="{BC5E03B8-1EA6-420F-A85F-FAD9C29B3755}">
      <dsp:nvSpPr>
        <dsp:cNvPr id="0" name=""/>
        <dsp:cNvSpPr/>
      </dsp:nvSpPr>
      <dsp:spPr>
        <a:xfrm>
          <a:off x="0" y="1861982"/>
          <a:ext cx="5160457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DED698-45E3-4859-8F2D-4D9E17DD57A3}">
      <dsp:nvSpPr>
        <dsp:cNvPr id="0" name=""/>
        <dsp:cNvSpPr/>
      </dsp:nvSpPr>
      <dsp:spPr>
        <a:xfrm>
          <a:off x="0" y="1861982"/>
          <a:ext cx="5160457" cy="46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Mangfoldsperspektiver i forskning</a:t>
          </a:r>
        </a:p>
      </dsp:txBody>
      <dsp:txXfrm>
        <a:off x="0" y="1861982"/>
        <a:ext cx="5160457" cy="4654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1A886-173D-4C08-941C-73132FF4EB35}">
      <dsp:nvSpPr>
        <dsp:cNvPr id="0" name=""/>
        <dsp:cNvSpPr/>
      </dsp:nvSpPr>
      <dsp:spPr>
        <a:xfrm rot="16200000">
          <a:off x="1051070" y="-1051070"/>
          <a:ext cx="1942051" cy="4044192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Akademiske migranter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(utenlandske faste vitenskapelige)</a:t>
          </a:r>
        </a:p>
      </dsp:txBody>
      <dsp:txXfrm rot="5400000">
        <a:off x="-1" y="1"/>
        <a:ext cx="4044192" cy="1456538"/>
      </dsp:txXfrm>
    </dsp:sp>
    <dsp:sp modelId="{4E5DEB89-722A-48FF-8787-6B7A57C61DDD}">
      <dsp:nvSpPr>
        <dsp:cNvPr id="0" name=""/>
        <dsp:cNvSpPr/>
      </dsp:nvSpPr>
      <dsp:spPr>
        <a:xfrm>
          <a:off x="4044192" y="8564"/>
          <a:ext cx="4044192" cy="1942051"/>
        </a:xfrm>
        <a:prstGeom prst="round1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Innvandrere og etterkommere</a:t>
          </a:r>
        </a:p>
      </dsp:txBody>
      <dsp:txXfrm>
        <a:off x="4044192" y="8564"/>
        <a:ext cx="4044192" cy="1456538"/>
      </dsp:txXfrm>
    </dsp:sp>
    <dsp:sp modelId="{AF47BF33-77C1-4B60-BA3C-44ADB24EDF12}">
      <dsp:nvSpPr>
        <dsp:cNvPr id="0" name=""/>
        <dsp:cNvSpPr/>
      </dsp:nvSpPr>
      <dsp:spPr>
        <a:xfrm rot="10800000">
          <a:off x="0" y="1942051"/>
          <a:ext cx="4044192" cy="1942051"/>
        </a:xfrm>
        <a:prstGeom prst="round1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Midlertidige med kort opphold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(</a:t>
          </a:r>
          <a:r>
            <a:rPr lang="nb-NO" sz="2100" kern="1200" err="1"/>
            <a:t>dr.grad</a:t>
          </a:r>
          <a:r>
            <a:rPr lang="nb-NO" sz="2100" kern="1200"/>
            <a:t>, </a:t>
          </a:r>
          <a:r>
            <a:rPr lang="nb-NO" sz="2100" kern="1200" err="1"/>
            <a:t>postdok</a:t>
          </a:r>
          <a:r>
            <a:rPr lang="nb-NO" sz="2100" kern="1200"/>
            <a:t>)</a:t>
          </a:r>
        </a:p>
      </dsp:txBody>
      <dsp:txXfrm rot="10800000">
        <a:off x="0" y="2427564"/>
        <a:ext cx="4044192" cy="1456538"/>
      </dsp:txXfrm>
    </dsp:sp>
    <dsp:sp modelId="{D1E451A8-BF63-4751-8F67-908928C8A0E7}">
      <dsp:nvSpPr>
        <dsp:cNvPr id="0" name=""/>
        <dsp:cNvSpPr/>
      </dsp:nvSpPr>
      <dsp:spPr>
        <a:xfrm rot="5400000">
          <a:off x="5095262" y="890981"/>
          <a:ext cx="1942051" cy="4044192"/>
        </a:xfrm>
        <a:prstGeom prst="round1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Urfolk og nasjonale minoriteter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2100" kern="1200"/>
        </a:p>
      </dsp:txBody>
      <dsp:txXfrm rot="-5400000">
        <a:off x="4044191" y="2427564"/>
        <a:ext cx="4044192" cy="1456538"/>
      </dsp:txXfrm>
    </dsp:sp>
    <dsp:sp modelId="{B4856971-7430-4DFE-91CB-F6A7D2E66C79}">
      <dsp:nvSpPr>
        <dsp:cNvPr id="0" name=""/>
        <dsp:cNvSpPr/>
      </dsp:nvSpPr>
      <dsp:spPr>
        <a:xfrm>
          <a:off x="2830934" y="1456538"/>
          <a:ext cx="2426515" cy="971025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Etniske minoriteter i forskningen</a:t>
          </a:r>
        </a:p>
      </dsp:txBody>
      <dsp:txXfrm>
        <a:off x="2878336" y="1503940"/>
        <a:ext cx="2331711" cy="8762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ED71B-AC19-4AAC-9597-015F1EEFF861}">
      <dsp:nvSpPr>
        <dsp:cNvPr id="0" name=""/>
        <dsp:cNvSpPr/>
      </dsp:nvSpPr>
      <dsp:spPr>
        <a:xfrm>
          <a:off x="9242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Hvorfor skal </a:t>
          </a:r>
          <a:r>
            <a:rPr lang="nb-NO" sz="2000" kern="1200">
              <a:latin typeface="Calibri Light" panose="020F0302020204030204"/>
            </a:rPr>
            <a:t>fakultetene på UiO </a:t>
          </a:r>
          <a:r>
            <a:rPr lang="nb-NO" sz="2000" kern="1200"/>
            <a:t>jobbe med</a:t>
          </a:r>
          <a:r>
            <a:rPr lang="nb-NO" sz="2000" kern="1200">
              <a:latin typeface="Calibri Light" panose="020F0302020204030204"/>
            </a:rPr>
            <a:t> likestilling og mangfold</a:t>
          </a:r>
          <a:r>
            <a:rPr lang="nb-NO" sz="2000" kern="1200"/>
            <a:t>?</a:t>
          </a:r>
        </a:p>
      </dsp:txBody>
      <dsp:txXfrm>
        <a:off x="57787" y="1395494"/>
        <a:ext cx="2665308" cy="1560349"/>
      </dsp:txXfrm>
    </dsp:sp>
    <dsp:sp modelId="{4B18995F-C69A-4D2D-85CF-57895041B429}">
      <dsp:nvSpPr>
        <dsp:cNvPr id="0" name=""/>
        <dsp:cNvSpPr/>
      </dsp:nvSpPr>
      <dsp:spPr>
        <a:xfrm>
          <a:off x="3014732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/>
        </a:p>
      </dsp:txBody>
      <dsp:txXfrm>
        <a:off x="3014732" y="1970146"/>
        <a:ext cx="409940" cy="411044"/>
      </dsp:txXfrm>
    </dsp:sp>
    <dsp:sp modelId="{50327127-9679-48BC-B0D9-64AF974513F7}">
      <dsp:nvSpPr>
        <dsp:cNvPr id="0" name=""/>
        <dsp:cNvSpPr/>
      </dsp:nvSpPr>
      <dsp:spPr>
        <a:xfrm>
          <a:off x="3876600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Hva er problemet som skal løses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Eller – hva er målet som skal oppnås</a:t>
          </a:r>
        </a:p>
      </dsp:txBody>
      <dsp:txXfrm>
        <a:off x="3925145" y="1395494"/>
        <a:ext cx="2665308" cy="1560349"/>
      </dsp:txXfrm>
    </dsp:sp>
    <dsp:sp modelId="{F78E42C3-DBBC-4A2F-B0C9-F85E186DE33F}">
      <dsp:nvSpPr>
        <dsp:cNvPr id="0" name=""/>
        <dsp:cNvSpPr/>
      </dsp:nvSpPr>
      <dsp:spPr>
        <a:xfrm>
          <a:off x="6882090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/>
        </a:p>
      </dsp:txBody>
      <dsp:txXfrm>
        <a:off x="6882090" y="1970146"/>
        <a:ext cx="409940" cy="411044"/>
      </dsp:txXfrm>
    </dsp:sp>
    <dsp:sp modelId="{B2BCAAEF-38D1-4F07-9EB2-2E41788678AD}">
      <dsp:nvSpPr>
        <dsp:cNvPr id="0" name=""/>
        <dsp:cNvSpPr/>
      </dsp:nvSpPr>
      <dsp:spPr>
        <a:xfrm>
          <a:off x="7743958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Hvordan vil dere få til resultater? Hvilke virkemidler kan brukes?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2000" kern="1200"/>
        </a:p>
      </dsp:txBody>
      <dsp:txXfrm>
        <a:off x="7792503" y="1395494"/>
        <a:ext cx="2665308" cy="1560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82897-D300-40AB-85A4-7733F8D81581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000" kern="1200"/>
            <a:t>Kvalitet</a:t>
          </a:r>
        </a:p>
      </dsp:txBody>
      <dsp:txXfrm>
        <a:off x="0" y="39687"/>
        <a:ext cx="3286125" cy="1971675"/>
      </dsp:txXfrm>
    </dsp:sp>
    <dsp:sp modelId="{03E3D1EE-46E8-492A-8B08-5EF152B6169B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/>
            <a:t>Juridisk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Unngå klager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Eller håndtere klager godt</a:t>
          </a:r>
        </a:p>
      </dsp:txBody>
      <dsp:txXfrm>
        <a:off x="3614737" y="39687"/>
        <a:ext cx="3286125" cy="1971675"/>
      </dsp:txXfrm>
    </dsp:sp>
    <dsp:sp modelId="{52C6DA49-A0E2-4A3E-91A7-73DEBA0FCA0F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/>
            <a:t>Talent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Rekruttere og beholde de med mest talent uansett bakgrunn</a:t>
          </a:r>
        </a:p>
      </dsp:txBody>
      <dsp:txXfrm>
        <a:off x="7229475" y="39687"/>
        <a:ext cx="3286125" cy="1971675"/>
      </dsp:txXfrm>
    </dsp:sp>
    <dsp:sp modelId="{60C24365-9B90-401E-B6E4-56DA59700543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/>
            <a:t>Mangfoldsledelse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Mangfold er et faktum – hvordan kan vi redusere konflikt, øke trivsel /produktivitet?</a:t>
          </a:r>
        </a:p>
      </dsp:txBody>
      <dsp:txXfrm>
        <a:off x="1807368" y="2339975"/>
        <a:ext cx="3286125" cy="1971675"/>
      </dsp:txXfrm>
    </dsp:sp>
    <dsp:sp modelId="{0B43287B-482F-473B-8C67-2E94CDD89227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/>
            <a:t>Relevans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/>
            <a:t>Bedre dialog med flere grupper i samfunnet </a:t>
          </a:r>
        </a:p>
      </dsp:txBody>
      <dsp:txXfrm>
        <a:off x="5422106" y="2339975"/>
        <a:ext cx="3286125" cy="1971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2673E-FDC4-4CC3-BA12-00CAF2FE6DD2}">
      <dsp:nvSpPr>
        <dsp:cNvPr id="0" name=""/>
        <dsp:cNvSpPr/>
      </dsp:nvSpPr>
      <dsp:spPr>
        <a:xfrm>
          <a:off x="4816226" y="1569"/>
          <a:ext cx="883146" cy="8831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>
              <a:latin typeface="Calibri Light" panose="020F0302020204030204"/>
            </a:rPr>
            <a:t>HF</a:t>
          </a:r>
          <a:endParaRPr lang="nb-NO" sz="12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900" kern="1200"/>
        </a:p>
      </dsp:txBody>
      <dsp:txXfrm>
        <a:off x="4945560" y="130903"/>
        <a:ext cx="624478" cy="624478"/>
      </dsp:txXfrm>
    </dsp:sp>
    <dsp:sp modelId="{27F53D51-5012-45D9-9D05-3295423AAD88}">
      <dsp:nvSpPr>
        <dsp:cNvPr id="0" name=""/>
        <dsp:cNvSpPr/>
      </dsp:nvSpPr>
      <dsp:spPr>
        <a:xfrm rot="1350000">
          <a:off x="5746842" y="545291"/>
          <a:ext cx="234722" cy="2980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0" kern="1200"/>
        </a:p>
      </dsp:txBody>
      <dsp:txXfrm>
        <a:off x="5749522" y="591429"/>
        <a:ext cx="164305" cy="178837"/>
      </dsp:txXfrm>
    </dsp:sp>
    <dsp:sp modelId="{3C7D42B8-88C3-41D3-B4E5-8419275444B1}">
      <dsp:nvSpPr>
        <dsp:cNvPr id="0" name=""/>
        <dsp:cNvSpPr/>
      </dsp:nvSpPr>
      <dsp:spPr>
        <a:xfrm>
          <a:off x="6041308" y="509014"/>
          <a:ext cx="883146" cy="883146"/>
        </a:xfrm>
        <a:prstGeom prst="ellipse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>
              <a:latin typeface="Calibri Light" panose="020F0302020204030204"/>
            </a:rPr>
            <a:t>SV</a:t>
          </a:r>
          <a:endParaRPr lang="nb-NO" sz="12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900" kern="1200"/>
        </a:p>
      </dsp:txBody>
      <dsp:txXfrm>
        <a:off x="6170642" y="638348"/>
        <a:ext cx="624478" cy="624478"/>
      </dsp:txXfrm>
    </dsp:sp>
    <dsp:sp modelId="{08CC117F-37A1-4092-9A64-41C5FF1A8495}">
      <dsp:nvSpPr>
        <dsp:cNvPr id="0" name=""/>
        <dsp:cNvSpPr/>
      </dsp:nvSpPr>
      <dsp:spPr>
        <a:xfrm rot="4050000">
          <a:off x="6616700" y="1407960"/>
          <a:ext cx="234722" cy="2980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0" kern="1200"/>
        </a:p>
      </dsp:txBody>
      <dsp:txXfrm>
        <a:off x="6638435" y="1435044"/>
        <a:ext cx="164305" cy="178837"/>
      </dsp:txXfrm>
    </dsp:sp>
    <dsp:sp modelId="{8F9F7C6A-1734-45C6-9BD5-6F05D26D6997}">
      <dsp:nvSpPr>
        <dsp:cNvPr id="0" name=""/>
        <dsp:cNvSpPr/>
      </dsp:nvSpPr>
      <dsp:spPr>
        <a:xfrm>
          <a:off x="6548753" y="1734095"/>
          <a:ext cx="883146" cy="883146"/>
        </a:xfrm>
        <a:prstGeom prst="ellips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>
              <a:latin typeface="Calibri Light" panose="020F0302020204030204"/>
            </a:rPr>
            <a:t>JUR</a:t>
          </a:r>
        </a:p>
      </dsp:txBody>
      <dsp:txXfrm>
        <a:off x="6678087" y="1863429"/>
        <a:ext cx="624478" cy="624478"/>
      </dsp:txXfrm>
    </dsp:sp>
    <dsp:sp modelId="{42A7436D-7D29-4A11-A022-15D0C295B5F0}">
      <dsp:nvSpPr>
        <dsp:cNvPr id="0" name=""/>
        <dsp:cNvSpPr/>
      </dsp:nvSpPr>
      <dsp:spPr>
        <a:xfrm rot="6750000">
          <a:off x="6621784" y="2633041"/>
          <a:ext cx="234722" cy="2980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0" kern="1200"/>
        </a:p>
      </dsp:txBody>
      <dsp:txXfrm rot="10800000">
        <a:off x="6670466" y="2660125"/>
        <a:ext cx="164305" cy="178837"/>
      </dsp:txXfrm>
    </dsp:sp>
    <dsp:sp modelId="{F4F8E639-C0FC-4ABB-B8D7-94DDD2FAD8B9}">
      <dsp:nvSpPr>
        <dsp:cNvPr id="0" name=""/>
        <dsp:cNvSpPr/>
      </dsp:nvSpPr>
      <dsp:spPr>
        <a:xfrm>
          <a:off x="6041308" y="2959177"/>
          <a:ext cx="883146" cy="883146"/>
        </a:xfrm>
        <a:prstGeom prst="ellipse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>
              <a:latin typeface="Calibri Light" panose="020F0302020204030204"/>
            </a:rPr>
            <a:t>MN</a:t>
          </a:r>
        </a:p>
      </dsp:txBody>
      <dsp:txXfrm>
        <a:off x="6170642" y="3088511"/>
        <a:ext cx="624478" cy="624478"/>
      </dsp:txXfrm>
    </dsp:sp>
    <dsp:sp modelId="{42AE8906-B51C-40DE-8D75-8A049E9DC23C}">
      <dsp:nvSpPr>
        <dsp:cNvPr id="0" name=""/>
        <dsp:cNvSpPr/>
      </dsp:nvSpPr>
      <dsp:spPr>
        <a:xfrm rot="9450000">
          <a:off x="5759116" y="3502899"/>
          <a:ext cx="234722" cy="2980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0" kern="1200"/>
        </a:p>
      </dsp:txBody>
      <dsp:txXfrm rot="10800000">
        <a:off x="5826853" y="3549037"/>
        <a:ext cx="164305" cy="178837"/>
      </dsp:txXfrm>
    </dsp:sp>
    <dsp:sp modelId="{B2B3489B-5195-41D8-988A-1E1BCE7FE043}">
      <dsp:nvSpPr>
        <dsp:cNvPr id="0" name=""/>
        <dsp:cNvSpPr/>
      </dsp:nvSpPr>
      <dsp:spPr>
        <a:xfrm>
          <a:off x="4816226" y="3466622"/>
          <a:ext cx="883146" cy="883146"/>
        </a:xfrm>
        <a:prstGeom prst="ellips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>
              <a:latin typeface="Calibri Light" panose="020F0302020204030204"/>
            </a:rPr>
            <a:t>UV</a:t>
          </a:r>
        </a:p>
      </dsp:txBody>
      <dsp:txXfrm>
        <a:off x="4945560" y="3595956"/>
        <a:ext cx="624478" cy="624478"/>
      </dsp:txXfrm>
    </dsp:sp>
    <dsp:sp modelId="{2E40A4FD-F12B-47B0-8B00-27726970422B}">
      <dsp:nvSpPr>
        <dsp:cNvPr id="0" name=""/>
        <dsp:cNvSpPr/>
      </dsp:nvSpPr>
      <dsp:spPr>
        <a:xfrm rot="12150000">
          <a:off x="4534035" y="3507984"/>
          <a:ext cx="234722" cy="2980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0" kern="1200"/>
        </a:p>
      </dsp:txBody>
      <dsp:txXfrm rot="10800000">
        <a:off x="4601772" y="3581070"/>
        <a:ext cx="164305" cy="178837"/>
      </dsp:txXfrm>
    </dsp:sp>
    <dsp:sp modelId="{C99EFA38-1B10-49F2-AA13-C7E5CA9B27BC}">
      <dsp:nvSpPr>
        <dsp:cNvPr id="0" name=""/>
        <dsp:cNvSpPr/>
      </dsp:nvSpPr>
      <dsp:spPr>
        <a:xfrm>
          <a:off x="3591145" y="2959177"/>
          <a:ext cx="883146" cy="883146"/>
        </a:xfrm>
        <a:prstGeom prst="ellipse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>
              <a:latin typeface="Calibri Light" panose="020F0302020204030204"/>
            </a:rPr>
            <a:t>OD</a:t>
          </a:r>
        </a:p>
      </dsp:txBody>
      <dsp:txXfrm>
        <a:off x="3720479" y="3088511"/>
        <a:ext cx="624478" cy="624478"/>
      </dsp:txXfrm>
    </dsp:sp>
    <dsp:sp modelId="{3AB5793E-3759-451B-99A1-244DB2CE3DA4}">
      <dsp:nvSpPr>
        <dsp:cNvPr id="0" name=""/>
        <dsp:cNvSpPr/>
      </dsp:nvSpPr>
      <dsp:spPr>
        <a:xfrm rot="14850000">
          <a:off x="3664177" y="2645316"/>
          <a:ext cx="234722" cy="2980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0" kern="1200"/>
        </a:p>
      </dsp:txBody>
      <dsp:txXfrm rot="10800000">
        <a:off x="3712859" y="2737456"/>
        <a:ext cx="164305" cy="178837"/>
      </dsp:txXfrm>
    </dsp:sp>
    <dsp:sp modelId="{461B1389-62FF-4244-9F6D-9AC778C91D32}">
      <dsp:nvSpPr>
        <dsp:cNvPr id="0" name=""/>
        <dsp:cNvSpPr/>
      </dsp:nvSpPr>
      <dsp:spPr>
        <a:xfrm>
          <a:off x="3083700" y="1734095"/>
          <a:ext cx="883146" cy="883146"/>
        </a:xfrm>
        <a:prstGeom prst="ellips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>
              <a:latin typeface="Calibri Light" panose="020F0302020204030204"/>
            </a:rPr>
            <a:t>TF</a:t>
          </a:r>
        </a:p>
      </dsp:txBody>
      <dsp:txXfrm>
        <a:off x="3213034" y="1863429"/>
        <a:ext cx="624478" cy="624478"/>
      </dsp:txXfrm>
    </dsp:sp>
    <dsp:sp modelId="{383DE83F-B9E3-4534-9455-8DB609CB3EC8}">
      <dsp:nvSpPr>
        <dsp:cNvPr id="0" name=""/>
        <dsp:cNvSpPr/>
      </dsp:nvSpPr>
      <dsp:spPr>
        <a:xfrm rot="17550000">
          <a:off x="3659092" y="1420234"/>
          <a:ext cx="234722" cy="2980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0" kern="1200"/>
        </a:p>
      </dsp:txBody>
      <dsp:txXfrm>
        <a:off x="3680827" y="1512374"/>
        <a:ext cx="164305" cy="178837"/>
      </dsp:txXfrm>
    </dsp:sp>
    <dsp:sp modelId="{F53D957E-A4BF-4BFF-B34F-92A356B08E58}">
      <dsp:nvSpPr>
        <dsp:cNvPr id="0" name=""/>
        <dsp:cNvSpPr/>
      </dsp:nvSpPr>
      <dsp:spPr>
        <a:xfrm>
          <a:off x="3591145" y="509014"/>
          <a:ext cx="883146" cy="88314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>
              <a:latin typeface="Calibri Light" panose="020F0302020204030204"/>
            </a:rPr>
            <a:t>Museene</a:t>
          </a:r>
        </a:p>
      </dsp:txBody>
      <dsp:txXfrm>
        <a:off x="3720479" y="638348"/>
        <a:ext cx="624478" cy="624478"/>
      </dsp:txXfrm>
    </dsp:sp>
    <dsp:sp modelId="{3BC016E5-7C5A-4ECF-A58D-32E8041B5E9C}">
      <dsp:nvSpPr>
        <dsp:cNvPr id="0" name=""/>
        <dsp:cNvSpPr/>
      </dsp:nvSpPr>
      <dsp:spPr>
        <a:xfrm rot="20250000">
          <a:off x="4521760" y="550376"/>
          <a:ext cx="234722" cy="2980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0" kern="1200"/>
        </a:p>
      </dsp:txBody>
      <dsp:txXfrm>
        <a:off x="4524440" y="623462"/>
        <a:ext cx="164305" cy="1788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1792A-B716-487D-9A96-429FE65A7D46}">
      <dsp:nvSpPr>
        <dsp:cNvPr id="0" name=""/>
        <dsp:cNvSpPr/>
      </dsp:nvSpPr>
      <dsp:spPr>
        <a:xfrm>
          <a:off x="3888501" y="2036683"/>
          <a:ext cx="2489279" cy="2489279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Lederforankring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Styringsdialog</a:t>
          </a:r>
        </a:p>
      </dsp:txBody>
      <dsp:txXfrm>
        <a:off x="4388957" y="2619785"/>
        <a:ext cx="1488367" cy="1279541"/>
      </dsp:txXfrm>
    </dsp:sp>
    <dsp:sp modelId="{67814322-E344-45E3-967B-DD41EFA1D503}">
      <dsp:nvSpPr>
        <dsp:cNvPr id="0" name=""/>
        <dsp:cNvSpPr/>
      </dsp:nvSpPr>
      <dsp:spPr>
        <a:xfrm>
          <a:off x="2440193" y="1448308"/>
          <a:ext cx="1810385" cy="1810385"/>
        </a:xfrm>
        <a:prstGeom prst="gear6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Midler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err="1"/>
            <a:t>Stillngsressurser</a:t>
          </a:r>
          <a:endParaRPr lang="nb-NO" sz="1000" kern="1200"/>
        </a:p>
      </dsp:txBody>
      <dsp:txXfrm>
        <a:off x="2895963" y="1906833"/>
        <a:ext cx="898845" cy="893335"/>
      </dsp:txXfrm>
    </dsp:sp>
    <dsp:sp modelId="{F49BDCBF-7A04-4170-B138-2AAE0585B7F3}">
      <dsp:nvSpPr>
        <dsp:cNvPr id="0" name=""/>
        <dsp:cNvSpPr/>
      </dsp:nvSpPr>
      <dsp:spPr>
        <a:xfrm rot="20700000">
          <a:off x="3454194" y="199327"/>
          <a:ext cx="1773807" cy="1773807"/>
        </a:xfrm>
        <a:prstGeom prst="gear6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Oppfølgings-rutiner  og tidsfrister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0" kern="1200"/>
        </a:p>
      </dsp:txBody>
      <dsp:txXfrm rot="-20700000">
        <a:off x="3843242" y="588375"/>
        <a:ext cx="995711" cy="995711"/>
      </dsp:txXfrm>
    </dsp:sp>
    <dsp:sp modelId="{EBEEF842-7FA1-48A0-9E3A-8BF1A0362696}">
      <dsp:nvSpPr>
        <dsp:cNvPr id="0" name=""/>
        <dsp:cNvSpPr/>
      </dsp:nvSpPr>
      <dsp:spPr>
        <a:xfrm>
          <a:off x="3700746" y="1658974"/>
          <a:ext cx="3186277" cy="3186277"/>
        </a:xfrm>
        <a:prstGeom prst="circularArrow">
          <a:avLst>
            <a:gd name="adj1" fmla="val 4687"/>
            <a:gd name="adj2" fmla="val 299029"/>
            <a:gd name="adj3" fmla="val 2523572"/>
            <a:gd name="adj4" fmla="val 15845412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87ACE-F9E8-4B37-88EA-2E95D8CEC126}">
      <dsp:nvSpPr>
        <dsp:cNvPr id="0" name=""/>
        <dsp:cNvSpPr/>
      </dsp:nvSpPr>
      <dsp:spPr>
        <a:xfrm>
          <a:off x="2119577" y="1046315"/>
          <a:ext cx="2315030" cy="23150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80E58-5BCE-4764-A9C0-26BF1A6299CB}">
      <dsp:nvSpPr>
        <dsp:cNvPr id="0" name=""/>
        <dsp:cNvSpPr/>
      </dsp:nvSpPr>
      <dsp:spPr>
        <a:xfrm>
          <a:off x="3043894" y="-190626"/>
          <a:ext cx="2496068" cy="24960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66720-CE65-42F7-93B3-0526CABAEC40}">
      <dsp:nvSpPr>
        <dsp:cNvPr id="0" name=""/>
        <dsp:cNvSpPr/>
      </dsp:nvSpPr>
      <dsp:spPr>
        <a:xfrm>
          <a:off x="843" y="655608"/>
          <a:ext cx="3288002" cy="19728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Studenter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 + Innvandrere og etterkommere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Forskere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 + internasjonale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+ innvandrere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- etterkommere</a:t>
          </a:r>
        </a:p>
      </dsp:txBody>
      <dsp:txXfrm>
        <a:off x="843" y="655608"/>
        <a:ext cx="3288002" cy="1972801"/>
      </dsp:txXfrm>
    </dsp:sp>
    <dsp:sp modelId="{73C73806-5E82-44EC-BA3B-B5D52BA2C386}">
      <dsp:nvSpPr>
        <dsp:cNvPr id="0" name=""/>
        <dsp:cNvSpPr/>
      </dsp:nvSpPr>
      <dsp:spPr>
        <a:xfrm>
          <a:off x="3617645" y="655608"/>
          <a:ext cx="3288002" cy="1972801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Professorer</a:t>
          </a:r>
        </a:p>
        <a:p>
          <a:pPr marL="0"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Menn&gt;kvinner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b-NO" sz="1600" kern="1200"/>
            <a:t>Rekruttering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b-NO" sz="1600" kern="1200"/>
            <a:t>Kvinner&gt;Menn</a:t>
          </a:r>
        </a:p>
      </dsp:txBody>
      <dsp:txXfrm>
        <a:off x="3617645" y="655608"/>
        <a:ext cx="3288002" cy="1972801"/>
      </dsp:txXfrm>
    </dsp:sp>
    <dsp:sp modelId="{B61C11EE-33CD-4404-8428-CDFEAC151B7F}">
      <dsp:nvSpPr>
        <dsp:cNvPr id="0" name=""/>
        <dsp:cNvSpPr/>
      </dsp:nvSpPr>
      <dsp:spPr>
        <a:xfrm>
          <a:off x="843" y="2957209"/>
          <a:ext cx="3288002" cy="1972801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Det globale nord&gt; det globale sør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Relativt få kvinner fra sør</a:t>
          </a:r>
        </a:p>
      </dsp:txBody>
      <dsp:txXfrm>
        <a:off x="843" y="2957209"/>
        <a:ext cx="3288002" cy="1972801"/>
      </dsp:txXfrm>
    </dsp:sp>
    <dsp:sp modelId="{247578E6-9111-4993-8C06-32AB9265CDA2}">
      <dsp:nvSpPr>
        <dsp:cNvPr id="0" name=""/>
        <dsp:cNvSpPr/>
      </dsp:nvSpPr>
      <dsp:spPr>
        <a:xfrm>
          <a:off x="3617645" y="2957209"/>
          <a:ext cx="3288002" cy="197280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b-NO" sz="1600" kern="1200" err="1"/>
            <a:t>Postdok</a:t>
          </a:r>
          <a:r>
            <a:rPr lang="nb-NO" sz="1600" kern="1200"/>
            <a:t>: Internasjonale&gt;norskfødte</a:t>
          </a:r>
        </a:p>
      </dsp:txBody>
      <dsp:txXfrm>
        <a:off x="3617645" y="2957209"/>
        <a:ext cx="3288002" cy="19728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94601-0728-467D-AE80-AE5E047A92B8}">
      <dsp:nvSpPr>
        <dsp:cNvPr id="0" name=""/>
        <dsp:cNvSpPr/>
      </dsp:nvSpPr>
      <dsp:spPr>
        <a:xfrm>
          <a:off x="0" y="449108"/>
          <a:ext cx="10515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33248" rIns="81612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/>
            <a:t>Mangfold finnes, ledere kan trenge verktøy. Utfordre leverandører av lederutvikling</a:t>
          </a:r>
        </a:p>
      </dsp:txBody>
      <dsp:txXfrm>
        <a:off x="0" y="449108"/>
        <a:ext cx="10515600" cy="680400"/>
      </dsp:txXfrm>
    </dsp:sp>
    <dsp:sp modelId="{D4AB6D6C-A6A3-41AA-A118-0EACEBE22EBB}">
      <dsp:nvSpPr>
        <dsp:cNvPr id="0" name=""/>
        <dsp:cNvSpPr/>
      </dsp:nvSpPr>
      <dsp:spPr>
        <a:xfrm>
          <a:off x="525780" y="212948"/>
          <a:ext cx="7360920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latin typeface="Calibri Light" panose="020F0302020204030204"/>
            </a:rPr>
            <a:t> Lederkompetanse om likestilling, kjønnsbalanse og mangfoldsledelse</a:t>
          </a:r>
          <a:endParaRPr lang="nb-NO" sz="1600" kern="1200"/>
        </a:p>
      </dsp:txBody>
      <dsp:txXfrm>
        <a:off x="548837" y="236005"/>
        <a:ext cx="7314806" cy="426206"/>
      </dsp:txXfrm>
    </dsp:sp>
    <dsp:sp modelId="{03AFCA61-5673-4FC2-B02F-57888DB75FC1}">
      <dsp:nvSpPr>
        <dsp:cNvPr id="0" name=""/>
        <dsp:cNvSpPr/>
      </dsp:nvSpPr>
      <dsp:spPr>
        <a:xfrm>
          <a:off x="0" y="1452068"/>
          <a:ext cx="10515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33248" rIns="81612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/>
            <a:t>Integrering </a:t>
          </a:r>
          <a:r>
            <a:rPr lang="nb-NO" sz="1600" kern="1200" err="1"/>
            <a:t>vs</a:t>
          </a:r>
          <a:r>
            <a:rPr lang="nb-NO" sz="1600" kern="1200"/>
            <a:t> segregering. </a:t>
          </a:r>
        </a:p>
      </dsp:txBody>
      <dsp:txXfrm>
        <a:off x="0" y="1452068"/>
        <a:ext cx="10515600" cy="680400"/>
      </dsp:txXfrm>
    </dsp:sp>
    <dsp:sp modelId="{55F162DF-A7ED-45C7-9BBF-F24375DC5C81}">
      <dsp:nvSpPr>
        <dsp:cNvPr id="0" name=""/>
        <dsp:cNvSpPr/>
      </dsp:nvSpPr>
      <dsp:spPr>
        <a:xfrm>
          <a:off x="525780" y="1180376"/>
          <a:ext cx="7360920" cy="47232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latin typeface="Calibri Light" panose="020F0302020204030204"/>
            </a:rPr>
            <a:t>Internasjonale og språk-kompetanse: inkludering, deltakelse, administrasjon</a:t>
          </a:r>
          <a:endParaRPr lang="nb-NO" sz="1600" kern="1200"/>
        </a:p>
      </dsp:txBody>
      <dsp:txXfrm>
        <a:off x="548837" y="1203433"/>
        <a:ext cx="7314806" cy="426206"/>
      </dsp:txXfrm>
    </dsp:sp>
    <dsp:sp modelId="{9ECFD152-3B7B-4B57-9B9C-D1877EC940E4}">
      <dsp:nvSpPr>
        <dsp:cNvPr id="0" name=""/>
        <dsp:cNvSpPr/>
      </dsp:nvSpPr>
      <dsp:spPr>
        <a:xfrm>
          <a:off x="0" y="2455028"/>
          <a:ext cx="10515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33248" rIns="81612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 err="1"/>
            <a:t>Jf</a:t>
          </a:r>
          <a:r>
            <a:rPr lang="nb-NO" sz="1600" kern="1200"/>
            <a:t> KDs karrierestrategi</a:t>
          </a:r>
        </a:p>
      </dsp:txBody>
      <dsp:txXfrm>
        <a:off x="0" y="2455028"/>
        <a:ext cx="10515600" cy="680400"/>
      </dsp:txXfrm>
    </dsp:sp>
    <dsp:sp modelId="{5D296FD9-1C01-424E-A40F-F8078C6700C4}">
      <dsp:nvSpPr>
        <dsp:cNvPr id="0" name=""/>
        <dsp:cNvSpPr/>
      </dsp:nvSpPr>
      <dsp:spPr>
        <a:xfrm>
          <a:off x="525780" y="2218869"/>
          <a:ext cx="7360920" cy="47232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latin typeface="Calibri Light" panose="020F0302020204030204"/>
            </a:rPr>
            <a:t>Aktiv karrierepolitikk for alle grupper – norskfødte/ internasjonale menn og kvinner</a:t>
          </a:r>
        </a:p>
      </dsp:txBody>
      <dsp:txXfrm>
        <a:off x="548837" y="2241926"/>
        <a:ext cx="7314806" cy="426206"/>
      </dsp:txXfrm>
    </dsp:sp>
    <dsp:sp modelId="{959BB5FA-4631-4353-AA5A-14D68A01B0AF}">
      <dsp:nvSpPr>
        <dsp:cNvPr id="0" name=""/>
        <dsp:cNvSpPr/>
      </dsp:nvSpPr>
      <dsp:spPr>
        <a:xfrm>
          <a:off x="0" y="3457989"/>
          <a:ext cx="10515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33248" rIns="81612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/>
            <a:t>Der det er god rekruttering på bunn, men ikke på forskernivå</a:t>
          </a:r>
        </a:p>
      </dsp:txBody>
      <dsp:txXfrm>
        <a:off x="0" y="3457989"/>
        <a:ext cx="10515600" cy="680400"/>
      </dsp:txXfrm>
    </dsp:sp>
    <dsp:sp modelId="{09054DCB-FB82-48BF-943C-340DEEA1ECE0}">
      <dsp:nvSpPr>
        <dsp:cNvPr id="0" name=""/>
        <dsp:cNvSpPr/>
      </dsp:nvSpPr>
      <dsp:spPr>
        <a:xfrm>
          <a:off x="525780" y="3221829"/>
          <a:ext cx="7360920" cy="4723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latin typeface="Calibri Light" panose="020F0302020204030204"/>
            </a:rPr>
            <a:t>Master til doktorgrad – kritisk overgang for unge etterkommere</a:t>
          </a:r>
          <a:endParaRPr lang="nb-NO" sz="1600" kern="1200"/>
        </a:p>
      </dsp:txBody>
      <dsp:txXfrm>
        <a:off x="548837" y="3244886"/>
        <a:ext cx="7314806" cy="4262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86D2B-4D3F-4F74-B945-788974567E93}">
      <dsp:nvSpPr>
        <dsp:cNvPr id="0" name=""/>
        <dsp:cNvSpPr/>
      </dsp:nvSpPr>
      <dsp:spPr>
        <a:xfrm>
          <a:off x="3751002" y="933468"/>
          <a:ext cx="2964646" cy="14001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Internasjonale forskere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Mobile/fastboende</a:t>
          </a:r>
        </a:p>
      </dsp:txBody>
      <dsp:txXfrm>
        <a:off x="3819353" y="1001819"/>
        <a:ext cx="2827944" cy="1263473"/>
      </dsp:txXfrm>
    </dsp:sp>
    <dsp:sp modelId="{EBE9836F-863A-4CA6-9095-92A313A950B4}">
      <dsp:nvSpPr>
        <dsp:cNvPr id="0" name=""/>
        <dsp:cNvSpPr/>
      </dsp:nvSpPr>
      <dsp:spPr>
        <a:xfrm rot="488386">
          <a:off x="6709567" y="1931049"/>
          <a:ext cx="12074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7403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5C63-1170-4AC3-96F3-BAE038F79F4E}">
      <dsp:nvSpPr>
        <dsp:cNvPr id="0" name=""/>
        <dsp:cNvSpPr/>
      </dsp:nvSpPr>
      <dsp:spPr>
        <a:xfrm>
          <a:off x="7910889" y="1719777"/>
          <a:ext cx="2409441" cy="938117"/>
        </a:xfrm>
        <a:prstGeom prst="round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Andel i strategiske fagfelt og stillingstyper</a:t>
          </a:r>
        </a:p>
      </dsp:txBody>
      <dsp:txXfrm>
        <a:off x="7956684" y="1765572"/>
        <a:ext cx="2317851" cy="846527"/>
      </dsp:txXfrm>
    </dsp:sp>
    <dsp:sp modelId="{C52F0E57-91AB-437C-82E6-D5FF4517048A}">
      <dsp:nvSpPr>
        <dsp:cNvPr id="0" name=""/>
        <dsp:cNvSpPr/>
      </dsp:nvSpPr>
      <dsp:spPr>
        <a:xfrm rot="20805081">
          <a:off x="6710802" y="1242819"/>
          <a:ext cx="3641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4196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4A4A2-11B7-4EB5-A309-6D46A75B7F5C}">
      <dsp:nvSpPr>
        <dsp:cNvPr id="0" name=""/>
        <dsp:cNvSpPr/>
      </dsp:nvSpPr>
      <dsp:spPr>
        <a:xfrm>
          <a:off x="7070152" y="335853"/>
          <a:ext cx="3365345" cy="938117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kern="1200"/>
            <a:t>Karrieremuligheter</a:t>
          </a:r>
        </a:p>
      </dsp:txBody>
      <dsp:txXfrm>
        <a:off x="7115947" y="381648"/>
        <a:ext cx="3273755" cy="846527"/>
      </dsp:txXfrm>
    </dsp:sp>
    <dsp:sp modelId="{EA9E5F86-337E-4C1A-AB2A-8B1D6B5BD747}">
      <dsp:nvSpPr>
        <dsp:cNvPr id="0" name=""/>
        <dsp:cNvSpPr/>
      </dsp:nvSpPr>
      <dsp:spPr>
        <a:xfrm rot="8384478">
          <a:off x="2583331" y="3001926"/>
          <a:ext cx="20682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68217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BC3B0-9376-4754-A54B-F004C371B4CB}">
      <dsp:nvSpPr>
        <dsp:cNvPr id="0" name=""/>
        <dsp:cNvSpPr/>
      </dsp:nvSpPr>
      <dsp:spPr>
        <a:xfrm>
          <a:off x="34495" y="3670208"/>
          <a:ext cx="4479753" cy="938117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Deltakelse i </a:t>
          </a:r>
          <a:r>
            <a:rPr lang="nb-NO" sz="2000" kern="1200" err="1"/>
            <a:t>styrer,råd</a:t>
          </a:r>
          <a:r>
            <a:rPr lang="nb-NO" sz="2000" kern="1200"/>
            <a:t> &amp; nettverk</a:t>
          </a:r>
        </a:p>
      </dsp:txBody>
      <dsp:txXfrm>
        <a:off x="80290" y="3716003"/>
        <a:ext cx="4388163" cy="846527"/>
      </dsp:txXfrm>
    </dsp:sp>
    <dsp:sp modelId="{5A16CE25-41E8-4AA6-984A-ED679185E637}">
      <dsp:nvSpPr>
        <dsp:cNvPr id="0" name=""/>
        <dsp:cNvSpPr/>
      </dsp:nvSpPr>
      <dsp:spPr>
        <a:xfrm rot="4151894">
          <a:off x="5038289" y="3001921"/>
          <a:ext cx="14297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9755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73259-6C9A-4072-9D62-C628A1938437}">
      <dsp:nvSpPr>
        <dsp:cNvPr id="0" name=""/>
        <dsp:cNvSpPr/>
      </dsp:nvSpPr>
      <dsp:spPr>
        <a:xfrm>
          <a:off x="4852368" y="3670200"/>
          <a:ext cx="2665744" cy="938117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err="1"/>
            <a:t>Trivsel:Sosial</a:t>
          </a:r>
          <a:r>
            <a:rPr lang="nb-NO" sz="2500" kern="1200"/>
            <a:t>/faglig inkludering</a:t>
          </a:r>
        </a:p>
      </dsp:txBody>
      <dsp:txXfrm>
        <a:off x="4898163" y="3715995"/>
        <a:ext cx="2574154" cy="846527"/>
      </dsp:txXfrm>
    </dsp:sp>
    <dsp:sp modelId="{7695FBEB-90E1-4893-A022-CCD2C17FF583}">
      <dsp:nvSpPr>
        <dsp:cNvPr id="0" name=""/>
        <dsp:cNvSpPr/>
      </dsp:nvSpPr>
      <dsp:spPr>
        <a:xfrm rot="11404633">
          <a:off x="3160230" y="1318035"/>
          <a:ext cx="5953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5364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10BD77-8EBD-4025-9E00-BAF6527E32C3}">
      <dsp:nvSpPr>
        <dsp:cNvPr id="0" name=""/>
        <dsp:cNvSpPr/>
      </dsp:nvSpPr>
      <dsp:spPr>
        <a:xfrm>
          <a:off x="0" y="515668"/>
          <a:ext cx="3164822" cy="938117"/>
        </a:xfrm>
        <a:prstGeom prst="round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Arbeidsspråk: norsk eller engelsk </a:t>
          </a:r>
        </a:p>
      </dsp:txBody>
      <dsp:txXfrm>
        <a:off x="45795" y="561463"/>
        <a:ext cx="3073232" cy="846527"/>
      </dsp:txXfrm>
    </dsp:sp>
    <dsp:sp modelId="{D8633CD3-78FD-426B-924A-C811C232F02F}">
      <dsp:nvSpPr>
        <dsp:cNvPr id="0" name=""/>
        <dsp:cNvSpPr/>
      </dsp:nvSpPr>
      <dsp:spPr>
        <a:xfrm rot="9790225">
          <a:off x="2164932" y="2316559"/>
          <a:ext cx="16207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0779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C4C81B-148B-44AB-9E9E-7046D41EDE7E}">
      <dsp:nvSpPr>
        <dsp:cNvPr id="0" name=""/>
        <dsp:cNvSpPr/>
      </dsp:nvSpPr>
      <dsp:spPr>
        <a:xfrm>
          <a:off x="0" y="2414805"/>
          <a:ext cx="2199641" cy="938117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err="1"/>
            <a:t>Adminstrativt</a:t>
          </a:r>
          <a:r>
            <a:rPr lang="nb-NO" sz="2500" kern="1200"/>
            <a:t> husarbeid</a:t>
          </a:r>
        </a:p>
      </dsp:txBody>
      <dsp:txXfrm>
        <a:off x="45795" y="2460600"/>
        <a:ext cx="2108051" cy="8465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BB5F2-F203-49BF-88E5-7D537AB3E40F}">
      <dsp:nvSpPr>
        <dsp:cNvPr id="0" name=""/>
        <dsp:cNvSpPr/>
      </dsp:nvSpPr>
      <dsp:spPr>
        <a:xfrm>
          <a:off x="0" y="3"/>
          <a:ext cx="6513603" cy="1238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C1CB7-A0E6-43FA-B2F4-0FF4658AC5DA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5A67C-3313-4820-934E-ED09C9FA3697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b="1" kern="1200"/>
            <a:t>Følg Kif på </a:t>
          </a:r>
          <a:r>
            <a:rPr lang="nb-NO" sz="1900" b="1" kern="1200" err="1"/>
            <a:t>twitter</a:t>
          </a:r>
          <a:r>
            <a:rPr lang="nb-NO" sz="1900" b="1" kern="1200"/>
            <a:t> </a:t>
          </a:r>
          <a:br>
            <a:rPr lang="nb-NO" sz="1900" b="1" kern="1200"/>
          </a:br>
          <a:r>
            <a:rPr lang="nb-NO" sz="1900" b="1" kern="1200"/>
            <a:t>@</a:t>
          </a:r>
          <a:r>
            <a:rPr lang="nb-NO" sz="1900" b="1" kern="1200" err="1"/>
            <a:t>curtrice</a:t>
          </a:r>
          <a:r>
            <a:rPr lang="nb-NO" sz="1900" b="1" kern="1200"/>
            <a:t> @kifinfo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b="1" kern="1200"/>
            <a:t>@</a:t>
          </a:r>
          <a:r>
            <a:rPr lang="nb-NO" sz="1900" b="1" kern="1200" err="1"/>
            <a:t>Ghost_Ella</a:t>
          </a:r>
          <a:r>
            <a:rPr lang="nb-NO" sz="1900" b="1" kern="1200"/>
            <a:t> @</a:t>
          </a:r>
          <a:r>
            <a:rPr lang="nb-NO" sz="1900" b="1" kern="1200" err="1"/>
            <a:t>ZachariassenH</a:t>
          </a:r>
          <a:endParaRPr lang="en-US" sz="1900" kern="1200"/>
        </a:p>
      </dsp:txBody>
      <dsp:txXfrm>
        <a:off x="1429899" y="2442"/>
        <a:ext cx="5083704" cy="1238008"/>
      </dsp:txXfrm>
    </dsp:sp>
    <dsp:sp modelId="{6153973E-C163-40F0-AA75-580D0594303E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CDD28-96D5-433B-B262-5A4F160E0306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74CEF-EC18-461D-B327-B5A5B805B87C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b="1" kern="1200"/>
            <a:t>Se Kif på Facebook </a:t>
          </a:r>
          <a:r>
            <a:rPr lang="nb-NO" sz="1900" b="1" kern="1200">
              <a:hlinkClick xmlns:r="http://schemas.openxmlformats.org/officeDocument/2006/relationships" r:id="rId5"/>
            </a:rPr>
            <a:t>https://www.facebook.com/kifinfo.no/</a:t>
          </a:r>
          <a:endParaRPr lang="en-US" sz="1900" kern="1200"/>
        </a:p>
      </dsp:txBody>
      <dsp:txXfrm>
        <a:off x="1429899" y="1549953"/>
        <a:ext cx="5083704" cy="1238008"/>
      </dsp:txXfrm>
    </dsp:sp>
    <dsp:sp modelId="{E81D92B8-B4C3-443B-A38B-0498BCCC3D7A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0D58C-D3A6-46A5-8922-7EC8FAD34A28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82034-CCF8-4315-AA68-0BEBB3E907DC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b="1" kern="1200"/>
            <a:t>Se gjerne også </a:t>
          </a:r>
          <a:r>
            <a:rPr lang="nb-NO" sz="1900" b="1" kern="1200">
              <a:hlinkClick xmlns:r="http://schemas.openxmlformats.org/officeDocument/2006/relationships" r:id="rId8"/>
            </a:rPr>
            <a:t>www.kifinfo.no</a:t>
          </a:r>
          <a:r>
            <a:rPr lang="nb-NO" sz="1900" b="1" kern="1200"/>
            <a:t> </a:t>
          </a:r>
          <a:endParaRPr lang="en-US" sz="1900" kern="1200"/>
        </a:p>
      </dsp:txBody>
      <dsp:txXfrm>
        <a:off x="1429899" y="3097464"/>
        <a:ext cx="5083704" cy="1238008"/>
      </dsp:txXfrm>
    </dsp:sp>
    <dsp:sp modelId="{813C0894-7A07-43BB-B4DD-13A0A83F18CA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FC17B-FCC0-4ECF-A4E4-80C670E8C0E0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F6F86-BF07-4EF3-828E-E34E36D604E1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b="1" kern="1200"/>
            <a:t>Du kan også få tilsendt nyhetsbrev fra kifinfo</a:t>
          </a:r>
          <a:endParaRPr lang="en-US" sz="1900" kern="1200"/>
        </a:p>
      </dsp:txBody>
      <dsp:txXfrm>
        <a:off x="1429899" y="4644974"/>
        <a:ext cx="5083704" cy="1238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70618-E17D-4F34-8119-75DC96BACBDB}" type="datetimeFigureOut">
              <a:rPr lang="nb-NO" smtClean="0"/>
              <a:t>01.11.2021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2C21D-4715-41ED-ACFE-24829F2C72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096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mfunnsforskning.no/english/people/res/lizare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541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B7700-230D-40A9-9C76-8A573B9E024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8472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D670A-3000-4EEF-8E3B-3E5884239DF2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1467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D670A-3000-4EEF-8E3B-3E5884239DF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6635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800"/>
              <a:t>Mangfold og inkluderingsarbeid er et kompetansefelt – legg ansvar for planens fremdrift til noen som har slik kompetanse</a:t>
            </a:r>
          </a:p>
          <a:p>
            <a:r>
              <a:rPr lang="nb-NO" sz="2800"/>
              <a:t>Er arbeidet forankret sentralt og lokalt i ledelsen?</a:t>
            </a:r>
          </a:p>
          <a:p>
            <a:r>
              <a:rPr lang="nb-NO" sz="2800"/>
              <a:t>Blir ledere målt på resultater?</a:t>
            </a:r>
          </a:p>
          <a:p>
            <a:r>
              <a:rPr lang="nb-NO" sz="2800"/>
              <a:t>Hvordan er rektorat og styre involvert? </a:t>
            </a:r>
          </a:p>
          <a:p>
            <a:r>
              <a:rPr lang="nb-NO" sz="2800"/>
              <a:t>Får ledere opplæring der deres ansvar tydeliggjøres?</a:t>
            </a:r>
          </a:p>
          <a:p>
            <a:endParaRPr lang="nb-NO" sz="180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6DFF2-106D-48F7-835A-7FF987DDC63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1984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2C21D-4715-41ED-ACFE-24829F2C729F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5499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2C21D-4715-41ED-ACFE-24829F2C729F}" type="slidenum">
              <a:rPr lang="nb-NO" smtClean="0"/>
              <a:t>13</a:t>
            </a:fld>
            <a:endParaRPr lang="nb-NO"/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0BB3CF2E-C79E-40B1-9DAC-2B2D0DEF0E55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5049618"/>
          <a:ext cx="4572000" cy="1276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84481228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1108953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2390529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22834048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13867185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9456975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Totalt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Faste vitenskapelige,faglige stillinger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Forskere og rekrutteringsstillinger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631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Innvandrere og etterkommere av innvandrere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Øvrige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Innvandrere og etterkommere av innvandrere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Øvrige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Innvandrere og etterkommere av innvandrere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Øvrige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67720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1570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2229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440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1172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1130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1057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4067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873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Ressurspersoner om etterkommere</a:t>
            </a:r>
          </a:p>
          <a:p>
            <a:endParaRPr lang="nb-NO"/>
          </a:p>
          <a:p>
            <a:r>
              <a:rPr lang="nb-NO"/>
              <a:t>Julia Orupabo og Liza Reisel på ISF</a:t>
            </a:r>
          </a:p>
          <a:p>
            <a:r>
              <a:rPr lang="nb-NO"/>
              <a:t>https://www.samfunnsforskning.no/personer/vit/jkorupa/</a:t>
            </a:r>
          </a:p>
          <a:p>
            <a:r>
              <a:rPr lang="nb-NO">
                <a:hlinkClick r:id="rId3"/>
              </a:rPr>
              <a:t>https://www.samfunnsforskning.no/english/people/res/lizare/</a:t>
            </a:r>
            <a:endParaRPr lang="nb-NO"/>
          </a:p>
          <a:p>
            <a:r>
              <a:rPr lang="nb-NO"/>
              <a:t>https://www.samfunnsforskning.no/personer/vit/marjanna/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8FD0B-AFD9-48BA-86B7-CDD903666002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972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8FD0B-AFD9-48BA-86B7-CDD903666002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9708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400"/>
              <a:t> “</a:t>
            </a:r>
            <a:r>
              <a:rPr lang="nb-NO" sz="1400" err="1"/>
              <a:t>Academic</a:t>
            </a:r>
            <a:r>
              <a:rPr lang="nb-NO" sz="1400"/>
              <a:t> migrants” (</a:t>
            </a:r>
            <a:r>
              <a:rPr lang="nb-NO" sz="1400" err="1"/>
              <a:t>who</a:t>
            </a:r>
            <a:r>
              <a:rPr lang="nb-NO" sz="1400"/>
              <a:t> have </a:t>
            </a:r>
            <a:r>
              <a:rPr lang="nb-NO" sz="1400" err="1"/>
              <a:t>come</a:t>
            </a:r>
            <a:r>
              <a:rPr lang="nb-NO" sz="1400"/>
              <a:t> to Norway </a:t>
            </a:r>
            <a:r>
              <a:rPr lang="nb-NO" sz="1400" err="1"/>
              <a:t>because</a:t>
            </a:r>
            <a:r>
              <a:rPr lang="nb-NO" sz="1400"/>
              <a:t> </a:t>
            </a:r>
            <a:r>
              <a:rPr lang="nb-NO" sz="1400" err="1"/>
              <a:t>of</a:t>
            </a:r>
            <a:r>
              <a:rPr lang="nb-NO" sz="1400"/>
              <a:t> an </a:t>
            </a:r>
            <a:r>
              <a:rPr lang="nb-NO" sz="1400" err="1"/>
              <a:t>academic</a:t>
            </a:r>
            <a:r>
              <a:rPr lang="nb-NO" sz="1400"/>
              <a:t> </a:t>
            </a:r>
            <a:r>
              <a:rPr lang="nb-NO" sz="1400" err="1"/>
              <a:t>position</a:t>
            </a:r>
            <a:r>
              <a:rPr lang="nb-NO" sz="1400"/>
              <a:t>), i.e. </a:t>
            </a:r>
            <a:r>
              <a:rPr lang="nb-NO" sz="1400" err="1"/>
              <a:t>qualified</a:t>
            </a:r>
            <a:r>
              <a:rPr lang="nb-NO" sz="1400"/>
              <a:t> </a:t>
            </a:r>
            <a:r>
              <a:rPr lang="nb-NO" sz="1400" err="1"/>
              <a:t>scholars</a:t>
            </a:r>
            <a:r>
              <a:rPr lang="nb-NO" sz="1400"/>
              <a:t> from </a:t>
            </a:r>
            <a:r>
              <a:rPr lang="nb-NO" sz="1400" err="1"/>
              <a:t>other</a:t>
            </a:r>
            <a:r>
              <a:rPr lang="nb-NO" sz="1400"/>
              <a:t> </a:t>
            </a:r>
            <a:r>
              <a:rPr lang="nb-NO" sz="1400" err="1"/>
              <a:t>countries</a:t>
            </a:r>
            <a:r>
              <a:rPr lang="nb-NO" sz="1400"/>
              <a:t> 2) “non-</a:t>
            </a:r>
            <a:r>
              <a:rPr lang="nb-NO" sz="1400" err="1"/>
              <a:t>academic</a:t>
            </a:r>
            <a:r>
              <a:rPr lang="nb-NO" sz="1400"/>
              <a:t> migrants” - immigrants or </a:t>
            </a:r>
            <a:r>
              <a:rPr lang="nb-NO" sz="1400" err="1"/>
              <a:t>offspring</a:t>
            </a:r>
            <a:r>
              <a:rPr lang="nb-NO" sz="1400"/>
              <a:t> </a:t>
            </a:r>
            <a:r>
              <a:rPr lang="nb-NO" sz="1400" err="1"/>
              <a:t>of</a:t>
            </a:r>
            <a:r>
              <a:rPr lang="nb-NO" sz="1400"/>
              <a:t> immigrants </a:t>
            </a:r>
            <a:r>
              <a:rPr lang="nb-NO" sz="1400" err="1"/>
              <a:t>who</a:t>
            </a:r>
            <a:r>
              <a:rPr lang="nb-NO" sz="1400"/>
              <a:t> have </a:t>
            </a:r>
            <a:r>
              <a:rPr lang="nb-NO" sz="1400" err="1"/>
              <a:t>achieved</a:t>
            </a:r>
            <a:r>
              <a:rPr lang="nb-NO" sz="1400"/>
              <a:t> an </a:t>
            </a:r>
            <a:r>
              <a:rPr lang="nb-NO" sz="1400" err="1"/>
              <a:t>academic</a:t>
            </a:r>
            <a:r>
              <a:rPr lang="nb-NO" sz="1400"/>
              <a:t> </a:t>
            </a:r>
            <a:r>
              <a:rPr lang="nb-NO" sz="1400" err="1"/>
              <a:t>career</a:t>
            </a:r>
            <a:r>
              <a:rPr lang="nb-NO" sz="1400"/>
              <a:t>. This </a:t>
            </a:r>
            <a:r>
              <a:rPr lang="nb-NO" sz="1400" err="1"/>
              <a:t>would</a:t>
            </a:r>
            <a:r>
              <a:rPr lang="nb-NO" sz="1400"/>
              <a:t> </a:t>
            </a:r>
            <a:r>
              <a:rPr lang="nb-NO" sz="1400" err="1"/>
              <a:t>also</a:t>
            </a:r>
            <a:r>
              <a:rPr lang="nb-NO" sz="1400"/>
              <a:t> </a:t>
            </a:r>
            <a:r>
              <a:rPr lang="nb-NO" sz="1400" err="1"/>
              <a:t>include</a:t>
            </a:r>
            <a:r>
              <a:rPr lang="nb-NO" sz="1400"/>
              <a:t> first </a:t>
            </a:r>
            <a:r>
              <a:rPr lang="nb-NO" sz="1400" err="1"/>
              <a:t>generation</a:t>
            </a:r>
            <a:r>
              <a:rPr lang="nb-NO" sz="1400"/>
              <a:t> </a:t>
            </a:r>
            <a:r>
              <a:rPr lang="nb-NO" sz="1400" err="1"/>
              <a:t>academics</a:t>
            </a:r>
            <a:r>
              <a:rPr lang="nb-NO" sz="1400"/>
              <a:t>. </a:t>
            </a:r>
          </a:p>
          <a:p>
            <a:r>
              <a:rPr lang="nb-NO" sz="1400"/>
              <a:t> 3)  </a:t>
            </a:r>
            <a:r>
              <a:rPr lang="nb-NO" sz="1400" err="1"/>
              <a:t>doctoral</a:t>
            </a:r>
            <a:r>
              <a:rPr lang="nb-NO" sz="1400"/>
              <a:t> or  </a:t>
            </a:r>
            <a:r>
              <a:rPr lang="nb-NO" sz="1400" err="1"/>
              <a:t>postdoctoral</a:t>
            </a:r>
            <a:r>
              <a:rPr lang="nb-NO" sz="1400"/>
              <a:t> </a:t>
            </a:r>
            <a:r>
              <a:rPr lang="nb-NO" sz="1400" err="1"/>
              <a:t>researchers</a:t>
            </a:r>
            <a:r>
              <a:rPr lang="nb-NO" sz="1400"/>
              <a:t> </a:t>
            </a:r>
            <a:r>
              <a:rPr lang="nb-NO" sz="1400" err="1"/>
              <a:t>who</a:t>
            </a:r>
            <a:r>
              <a:rPr lang="nb-NO" sz="1400"/>
              <a:t> </a:t>
            </a:r>
            <a:r>
              <a:rPr lang="nb-NO" sz="1400" err="1"/>
              <a:t>only</a:t>
            </a:r>
            <a:r>
              <a:rPr lang="nb-NO" sz="1400"/>
              <a:t> </a:t>
            </a:r>
            <a:r>
              <a:rPr lang="nb-NO" sz="1400" err="1"/>
              <a:t>are</a:t>
            </a:r>
            <a:r>
              <a:rPr lang="nb-NO" sz="1400"/>
              <a:t> </a:t>
            </a:r>
            <a:r>
              <a:rPr lang="nb-NO" sz="1400" err="1"/>
              <a:t>here</a:t>
            </a:r>
            <a:r>
              <a:rPr lang="nb-NO" sz="1400"/>
              <a:t> for </a:t>
            </a:r>
            <a:r>
              <a:rPr lang="nb-NO" sz="1400" err="1"/>
              <a:t>the</a:t>
            </a:r>
            <a:r>
              <a:rPr lang="nb-NO" sz="1400"/>
              <a:t> </a:t>
            </a:r>
            <a:r>
              <a:rPr lang="nb-NO" sz="1400" err="1"/>
              <a:t>duration</a:t>
            </a:r>
            <a:r>
              <a:rPr lang="nb-NO" sz="1400"/>
              <a:t> </a:t>
            </a:r>
            <a:r>
              <a:rPr lang="nb-NO" sz="1400" err="1"/>
              <a:t>of</a:t>
            </a:r>
            <a:r>
              <a:rPr lang="nb-NO" sz="1400"/>
              <a:t> </a:t>
            </a:r>
            <a:r>
              <a:rPr lang="nb-NO" sz="1400" err="1"/>
              <a:t>their</a:t>
            </a:r>
            <a:r>
              <a:rPr lang="nb-NO" sz="1400"/>
              <a:t> </a:t>
            </a:r>
            <a:r>
              <a:rPr lang="nb-NO" sz="1400" err="1"/>
              <a:t>programme</a:t>
            </a:r>
            <a:r>
              <a:rPr lang="nb-NO" sz="1400" baseline="30000"/>
              <a:t> </a:t>
            </a:r>
            <a:r>
              <a:rPr lang="nb-NO" sz="1400"/>
              <a:t> 4) </a:t>
            </a:r>
            <a:r>
              <a:rPr lang="nb-NO" sz="1400" err="1"/>
              <a:t>Researchers</a:t>
            </a:r>
            <a:r>
              <a:rPr lang="nb-NO" sz="1400"/>
              <a:t> </a:t>
            </a:r>
            <a:r>
              <a:rPr lang="nb-NO" sz="1400" err="1"/>
              <a:t>of</a:t>
            </a:r>
            <a:r>
              <a:rPr lang="nb-NO" sz="1400"/>
              <a:t> </a:t>
            </a:r>
            <a:r>
              <a:rPr lang="nb-NO" sz="1400" err="1"/>
              <a:t>Saami</a:t>
            </a:r>
            <a:r>
              <a:rPr lang="nb-NO" sz="1400"/>
              <a:t> or </a:t>
            </a:r>
            <a:r>
              <a:rPr lang="nb-NO" sz="1400" err="1"/>
              <a:t>national</a:t>
            </a:r>
            <a:r>
              <a:rPr lang="nb-NO" sz="1400"/>
              <a:t> </a:t>
            </a:r>
            <a:r>
              <a:rPr lang="nb-NO" sz="1400" err="1"/>
              <a:t>minority</a:t>
            </a:r>
            <a:r>
              <a:rPr lang="nb-NO" sz="1400"/>
              <a:t> </a:t>
            </a:r>
            <a:r>
              <a:rPr lang="nb-NO" sz="1400" err="1"/>
              <a:t>origin</a:t>
            </a:r>
            <a:r>
              <a:rPr lang="nb-NO" sz="1400"/>
              <a:t>, i.e. Norwegian </a:t>
            </a:r>
            <a:r>
              <a:rPr lang="nb-NO" sz="1400" err="1"/>
              <a:t>minorities</a:t>
            </a:r>
            <a:r>
              <a:rPr lang="nb-NO" sz="1400"/>
              <a:t> </a:t>
            </a:r>
            <a:r>
              <a:rPr lang="nb-NO" sz="1400" err="1"/>
              <a:t>with</a:t>
            </a:r>
            <a:r>
              <a:rPr lang="nb-NO" sz="1400"/>
              <a:t> a </a:t>
            </a:r>
            <a:r>
              <a:rPr lang="nb-NO" sz="1400" err="1"/>
              <a:t>distinct</a:t>
            </a:r>
            <a:r>
              <a:rPr lang="nb-NO" sz="1400"/>
              <a:t> </a:t>
            </a:r>
            <a:r>
              <a:rPr lang="nb-NO" sz="1400" err="1"/>
              <a:t>cultural</a:t>
            </a:r>
            <a:r>
              <a:rPr lang="nb-NO" sz="1400"/>
              <a:t> and/or </a:t>
            </a:r>
            <a:r>
              <a:rPr lang="nb-NO" sz="1400" err="1"/>
              <a:t>linguistic</a:t>
            </a:r>
            <a:r>
              <a:rPr lang="nb-NO" sz="1400"/>
              <a:t> </a:t>
            </a:r>
            <a:r>
              <a:rPr lang="nb-NO" sz="1400" err="1"/>
              <a:t>identity</a:t>
            </a:r>
            <a:r>
              <a:rPr lang="nb-NO" sz="1400"/>
              <a:t>. </a:t>
            </a:r>
          </a:p>
          <a:p>
            <a:r>
              <a:rPr lang="en-US" sz="1400"/>
              <a:t>According to </a:t>
            </a:r>
            <a:r>
              <a:rPr lang="en-US" sz="1400" err="1"/>
              <a:t>Forskningsbarometeret</a:t>
            </a:r>
            <a:r>
              <a:rPr lang="en-US" sz="1400"/>
              <a:t> 2014, half the doctoral candidates in the </a:t>
            </a:r>
            <a:r>
              <a:rPr lang="en-US" sz="1400" err="1"/>
              <a:t>periode</a:t>
            </a:r>
            <a:r>
              <a:rPr lang="en-US" sz="1400"/>
              <a:t> 2000-2007 had left the country two years after completing their doctorate.</a:t>
            </a:r>
            <a:endParaRPr lang="nb-NO" sz="1400"/>
          </a:p>
          <a:p>
            <a:r>
              <a:rPr lang="nb-NO" sz="1400"/>
              <a:t> Kif snakker i dag mer om personer med innvandrerbakgrunn med utdanning fra Norge – og mindre om hva vi skal legge i etnisitetsbegrepet eller om konsekvenser av internasjonalisering. </a:t>
            </a:r>
          </a:p>
          <a:p>
            <a:endParaRPr lang="nb-NO" sz="140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CDDCF-36C4-463E-A5B5-838ABC8CD5B7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9579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879B03-1501-4A20-A942-E4238638D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FAECF94-9715-4662-B012-5D6EA0501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A023966-AE0F-4418-8125-A66C03663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285B-F548-4B0E-8059-7632B11E850F}" type="datetimeFigureOut">
              <a:rPr lang="nb-NO" smtClean="0"/>
              <a:t>01.11.2021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634A5B0-7AF3-4FF8-921F-B61480D6C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319C227-FD16-40CC-AB31-0FB279AB1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054E-6500-44A8-A765-114ADF1C6E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344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D0B30D-02E7-4127-8302-481F7C51C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E988C66-7791-4C42-951E-49934AA9E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6D26D1-7256-432D-B615-E55CEF91F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285B-F548-4B0E-8059-7632B11E850F}" type="datetimeFigureOut">
              <a:rPr lang="nb-NO" smtClean="0"/>
              <a:t>01.11.2021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D23C019-7018-4C2D-ADD5-030614B06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B1A8AAC-F8E8-4C24-9AA1-E01AF64A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054E-6500-44A8-A765-114ADF1C6E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345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8191D28-E1B1-4F39-B41E-C1C4B6648F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BD29BCC-E690-426B-A483-C45201A86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460B069-10A4-4E50-976F-13E7E5929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285B-F548-4B0E-8059-7632B11E850F}" type="datetimeFigureOut">
              <a:rPr lang="nb-NO" smtClean="0"/>
              <a:t>01.11.2021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AA46DC-E7A3-4C39-9A30-4D77D60FA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D8FC60-BB26-4D81-B1B9-B4BFA695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054E-6500-44A8-A765-114ADF1C6E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1426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2910DD-A9F2-43E7-830D-03BAEEFDC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50A824-8AE9-401C-9628-D3741A0A1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6792CCF-6DE6-417A-A5C2-F03A0485D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76ED2-7F4F-449E-93A3-FBD65DC55712}" type="datetimeFigureOut">
              <a:rPr lang="nb-NO" smtClean="0"/>
              <a:t>01.11.2021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BF18A08-005C-41D4-99C9-B99CAA70F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92B0B5A-7DC2-4E92-8243-B0FFA1AF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9E24-144D-40D9-B773-7108FA46C0F6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CD69FCE-1354-45CD-B010-809CE052D8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2027" y="216374"/>
            <a:ext cx="4157832" cy="786452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D3FDA1CF-4D7F-447E-ADE6-085BA11A48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955792"/>
            <a:ext cx="12192000" cy="9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52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335CA1-1F04-4726-AFF7-172FD1D2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A44BC62-4E13-48B3-A87B-102A54A17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76ED2-7F4F-449E-93A3-FBD65DC55712}" type="datetimeFigureOut">
              <a:rPr lang="nb-NO" smtClean="0"/>
              <a:t>01.11.2021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597B48E-9F53-4B64-8F47-F32CDC2BF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D93F7AF-6434-4B8B-9380-B20595419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9E24-144D-40D9-B773-7108FA46C0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4274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8926B2-735D-4A38-BC35-D2BCC6605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97330F6-8E7B-4C39-8720-148C98D13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1DEFD50-B62A-4FDA-9DBA-DDECE6246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80F6-71C3-4B9E-9E8B-6651EEE1B1DE}" type="datetimeFigureOut">
              <a:rPr lang="nb-NO" smtClean="0"/>
              <a:t>01.11.2021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D38E1F4-DD57-482D-B0AF-AADDFAA27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9FEDFA-FE9D-4557-A53F-F05ED9D05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21BC-4A80-4C47-9CFF-4359031973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0180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66088D-BABC-40F8-B7DC-96E235C52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37AC211-E9D5-46EC-9A1F-C9877C7D7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FD71C06-BEC1-4B0A-93C7-271B570DA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80F6-71C3-4B9E-9E8B-6651EEE1B1DE}" type="datetimeFigureOut">
              <a:rPr lang="nb-NO" smtClean="0"/>
              <a:t>01.11.2021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883D65-E8E4-40E6-A6BC-1A2562BFE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182E61-84D4-4BB1-86BB-10B3E318A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21BC-4A80-4C47-9CFF-4359031973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5201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68CB99-4C23-49A6-B5A4-1561B86D1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5FE33DF-F311-438E-B676-3F7FB4405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1FED5DE-3FA3-48EB-8B54-4263B605C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80F6-71C3-4B9E-9E8B-6651EEE1B1DE}" type="datetimeFigureOut">
              <a:rPr lang="nb-NO" smtClean="0"/>
              <a:t>01.11.2021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79409B-11B6-4E23-84E6-A9A6F67FE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EC97255-341D-4362-8671-E19C31A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21BC-4A80-4C47-9CFF-4359031973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7355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0FCC9A-3503-4EDE-BF3F-20DDF29F5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6EC4B8-DC19-4A32-9BEB-FA76BC01EA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41ED686-A5F6-4D29-9BF9-80A97BEE6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0523220-64C6-45E9-BC0E-71D5073CD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80F6-71C3-4B9E-9E8B-6651EEE1B1DE}" type="datetimeFigureOut">
              <a:rPr lang="nb-NO" smtClean="0"/>
              <a:t>01.11.2021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EF754B4-DDF1-4EAA-85BD-809B3574F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E71820-055D-4515-B799-55769DBC7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21BC-4A80-4C47-9CFF-4359031973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225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90F34F-D0BF-4626-AD80-70574DD74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A6935D6-4863-4572-A64A-F2B597819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67F1C2A-1136-498B-AFF2-9AE809E49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9E6F40D-52BD-4BAA-9AD6-B98C7CEB60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C6887F7-64B4-45D7-B274-802073B028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18330BB-F3E4-4D83-A3C3-0112D3A8E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80F6-71C3-4B9E-9E8B-6651EEE1B1DE}" type="datetimeFigureOut">
              <a:rPr lang="nb-NO" smtClean="0"/>
              <a:t>01.11.2021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3AC797D-FB13-4DB8-B0C5-8F03B74F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1273016-4FFF-4454-A2E8-0DF06C927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21BC-4A80-4C47-9CFF-4359031973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0314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DAAF7B-470F-4ED0-A070-A3681E1C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043F6A3-7BC4-4793-AD19-9C1157684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80F6-71C3-4B9E-9E8B-6651EEE1B1DE}" type="datetimeFigureOut">
              <a:rPr lang="nb-NO" smtClean="0"/>
              <a:t>01.11.2021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9E34141-3D69-4BFA-8D17-9759B89B1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D44A0B6-6483-48EB-BC1E-FEA5CFFCF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21BC-4A80-4C47-9CFF-4359031973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07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C1FCE8-F7B8-433B-8C48-A67E8B886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3E3A0A-2F36-4BCC-BBBC-D383792F5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9877AD-3AC3-421D-ABC0-270A24BCE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285B-F548-4B0E-8059-7632B11E850F}" type="datetimeFigureOut">
              <a:rPr lang="nb-NO" smtClean="0"/>
              <a:t>01.11.2021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22F9A0-4F1B-4022-8783-44B70A119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3FE0005-89C9-499D-B93C-9CC61020A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054E-6500-44A8-A765-114ADF1C6E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0218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7347BFD-2C5E-499D-821D-B377FE4B6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80F6-71C3-4B9E-9E8B-6651EEE1B1DE}" type="datetimeFigureOut">
              <a:rPr lang="nb-NO" smtClean="0"/>
              <a:t>01.11.2021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099B5D-5E80-45CA-A730-0AE7A4F17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896911-4D81-4DFC-93B5-2013854D2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21BC-4A80-4C47-9CFF-4359031973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5497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BC8B57-3165-4281-9160-74BA01A79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0993A9-AC22-4404-B493-B2E94E03D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A42E93F-8FDA-4C3C-A304-03F09DA1B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20B0B4E-8941-4A8D-9BDA-ED24E3BA2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80F6-71C3-4B9E-9E8B-6651EEE1B1DE}" type="datetimeFigureOut">
              <a:rPr lang="nb-NO" smtClean="0"/>
              <a:t>01.11.2021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F47B45-0EAD-4D45-B208-9A7C4654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22C8B23-BBB2-446B-964C-5CCA0FA55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21BC-4A80-4C47-9CFF-4359031973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0945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F5FEC1-0610-4AB7-AB0B-F308EC34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1882772-DA2C-43BE-BEB0-804562D579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F88480E-334B-49B0-8C63-D8FE9C543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DD3C6E4-6951-49C5-A004-6F71A1491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80F6-71C3-4B9E-9E8B-6651EEE1B1DE}" type="datetimeFigureOut">
              <a:rPr lang="nb-NO" smtClean="0"/>
              <a:t>01.11.2021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E1510A5-B019-46BB-9361-7AEFC73B8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CFA7F70-2CF8-4679-92C9-F11EDEDFC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21BC-4A80-4C47-9CFF-4359031973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4199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357C87-1BDD-4B6D-8A6C-BB349DF5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58E5A84-01B0-464D-A733-FEFD05EA9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4675128-7498-4EB4-A844-ACE97BE5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80F6-71C3-4B9E-9E8B-6651EEE1B1DE}" type="datetimeFigureOut">
              <a:rPr lang="nb-NO" smtClean="0"/>
              <a:t>01.11.2021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FBF21AA-2A15-4E5A-A2E0-EA36A2507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7F39A0-8CE1-412E-A507-B44378F8C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21BC-4A80-4C47-9CFF-4359031973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6750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534BE1D5-A2B6-4574-A32E-A9109654D7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D90C2A8-4296-4C0F-84D5-10A0A0A44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2B338B9-3114-4D8E-9F44-30A066CD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80F6-71C3-4B9E-9E8B-6651EEE1B1DE}" type="datetimeFigureOut">
              <a:rPr lang="nb-NO" smtClean="0"/>
              <a:t>01.11.2021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38DD655-E937-4497-806A-729B4A582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0902A63-811C-4AF3-B248-9E22588B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21BC-4A80-4C47-9CFF-4359031973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9873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19D6CE-5E94-4675-8FAE-F3DAED32E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EDB37A-1B7D-4F7D-99E1-D35401949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F6506FE-A872-4CF2-9404-037DA9322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88B9-ECEA-4D9C-95A4-7300F6F1D421}" type="datetimeFigureOut">
              <a:rPr lang="nb-NO" smtClean="0"/>
              <a:t>01.11.2021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18D6E37-961D-4840-8345-2108205D4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E4CF16-0B10-40CE-834B-41078A86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D8FE-1633-47F7-BA07-29D46219A9E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593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A76215-0D46-4853-9CBD-44BBC03C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4E8E2A9-5F02-425B-9D2D-01CAA0BD7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070600-AEA4-427D-A3A3-B0C966B48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285B-F548-4B0E-8059-7632B11E850F}" type="datetimeFigureOut">
              <a:rPr lang="nb-NO" smtClean="0"/>
              <a:t>01.11.2021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A74B32F-233A-40E2-ABD7-551C0E19A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E24D22-62BC-40CD-8565-234A69A6F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054E-6500-44A8-A765-114ADF1C6E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248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4A2C5C-0D4A-407F-AE39-E6DF6D018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4F13FD-FD41-4D6D-91EF-20AF1B37C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83C67B9-B445-42DE-9B16-0D83A9615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2F135B5-5689-48B9-893A-DE2CEF6A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285B-F548-4B0E-8059-7632B11E850F}" type="datetimeFigureOut">
              <a:rPr lang="nb-NO" smtClean="0"/>
              <a:t>01.11.2021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D6F9207-1D30-4886-918F-F87B3705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B9F6B95-0A65-4CFB-A7B5-314135B5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054E-6500-44A8-A765-114ADF1C6E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469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B71B24-A907-4883-97D1-E95929344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35D754E-4651-4884-8AA8-3296D75FC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88A9EC1-A186-4872-BC11-BDE505B1B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602A269-F0F8-4F3E-872C-DDFF4B85B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FF50C12-8ACF-45BF-8530-0F02F97B0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3AE1090-98EC-4CF8-9017-5DF8F26F0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285B-F548-4B0E-8059-7632B11E850F}" type="datetimeFigureOut">
              <a:rPr lang="nb-NO" smtClean="0"/>
              <a:t>01.11.2021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871629F-3DC2-41F1-BE09-49E21E3C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19C5250-29D4-422B-BBBE-0FA1D4D1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054E-6500-44A8-A765-114ADF1C6E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176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30D37F-DF5D-4C7E-8B82-263E38B1C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42F8BA6-941C-4678-BA6F-B1E232A36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285B-F548-4B0E-8059-7632B11E850F}" type="datetimeFigureOut">
              <a:rPr lang="nb-NO" smtClean="0"/>
              <a:t>01.11.2021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0CD6D62-7745-4A70-B818-36A1B2C4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3F452F9-7060-44C3-97AE-92C2E17A5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054E-6500-44A8-A765-114ADF1C6E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990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B3DDEE2-3E4F-4C80-861D-EC8EDFE4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285B-F548-4B0E-8059-7632B11E850F}" type="datetimeFigureOut">
              <a:rPr lang="nb-NO" smtClean="0"/>
              <a:t>01.11.2021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E28EDB5-D582-47D2-B543-C7862001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D4F39AE-5523-4BAE-98ED-15DE506DB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054E-6500-44A8-A765-114ADF1C6E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735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D27730-B2BC-4818-B462-57276B67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BF1FE9-4149-46C1-830C-346044D38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2AF70E8-381A-41FD-93E0-A1BE563BE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9608CC2-DF3A-499B-8762-F21FA98E3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285B-F548-4B0E-8059-7632B11E850F}" type="datetimeFigureOut">
              <a:rPr lang="nb-NO" smtClean="0"/>
              <a:t>01.11.2021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DDF1B1A-6324-4249-87AC-E400CD8E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3AA1F7C-9D64-4DAC-8E2C-A1E41573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054E-6500-44A8-A765-114ADF1C6E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857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ACF575-B529-4761-8B15-580E114A6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ECDAB39-6B8D-405A-9C90-8954ED7F7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2CB1367-F80E-4914-B0A4-C5ED85205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04BED92-65BF-45F5-9274-09FCCB9B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285B-F548-4B0E-8059-7632B11E850F}" type="datetimeFigureOut">
              <a:rPr lang="nb-NO" smtClean="0"/>
              <a:t>01.11.2021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61C44A5-A625-49EE-8AD2-91ECFC2A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DCBDEAC-BB9A-497B-A0AA-4900E3194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054E-6500-44A8-A765-114ADF1C6E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666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4512594-CEA4-488B-92D1-6F873D26C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608360B-19C2-4FA3-AE66-907CD1958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E29B578-45B8-48C8-A4D1-E6ABE600A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4285B-F548-4B0E-8059-7632B11E850F}" type="datetimeFigureOut">
              <a:rPr lang="nb-NO" smtClean="0"/>
              <a:t>01.11.2021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E9115F-10EA-407C-89A8-04271F021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698AEB8-0802-45CC-A7B0-958519520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B054E-6500-44A8-A765-114ADF1C6E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943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6" r:id="rId2"/>
    <p:sldLayoutId id="2147483662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EF7E179-5302-44FE-9D05-78502916E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607FCD-D31E-422F-B453-55B1D0995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3F383CB-D6EB-46D0-AD94-7447151C8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76ED2-7F4F-449E-93A3-FBD65DC55712}" type="datetimeFigureOut">
              <a:rPr lang="nb-NO" smtClean="0"/>
              <a:t>01.11.2021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4CEE32F-4AA2-4A67-A4B8-E92A342C0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6345C3E-0A91-48C4-8355-3562936A4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99E24-144D-40D9-B773-7108FA46C0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194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693017B-2FA7-4958-BB9D-DAA67E427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5D265DA-6180-4E01-823E-F3558B4D8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B3CF63-978E-44B7-9A00-CDE9993323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080F6-71C3-4B9E-9E8B-6651EEE1B1DE}" type="datetimeFigureOut">
              <a:rPr lang="nb-NO" smtClean="0"/>
              <a:t>01.11.2021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D417F7-A459-45F2-A4B0-446DA9524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E0DD666-A37F-427D-9160-B5C15427F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421BC-4A80-4C47-9CFF-4359031973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531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9241B12-3840-4CF0-A45B-FD28CDCDB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98810B-8E48-4120-8657-0BA757E96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D43CB20-FF1F-46BD-B7D8-4F460D78F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D88B9-ECEA-4D9C-95A4-7300F6F1D421}" type="datetimeFigureOut">
              <a:rPr lang="nb-NO" smtClean="0"/>
              <a:t>01.11.2021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7384B2-2B1E-42CE-BA85-605C63FA3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A9EFB72-A441-4E1F-91CB-5C3CF58F6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FD8FE-1633-47F7-BA07-29D46219A9E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240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14/relationships/chartEx" Target="../charts/chartEx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r>
              <a:rPr lang="nb-NO" sz="36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Kif-komiteen er en pådriver for rettferdighet og kvalitet i forskning</a:t>
            </a:r>
            <a:br>
              <a:rPr lang="nb-NO" sz="36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</a:br>
            <a:r>
              <a:rPr lang="nb-NO" sz="36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gjennom kjønnsbalanse og mangfold</a:t>
            </a:r>
            <a:br>
              <a:rPr lang="nb-NO" sz="26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</a:br>
            <a:endParaRPr lang="nb-NO" sz="26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241C865-9C4C-4BF1-A7EF-B354ED93AA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Kifs visjon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DFB56C7-3982-4973-B754-5A52CD766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4668"/>
            <a:ext cx="12192000" cy="9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6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4EDBB0C-C438-43C8-A477-42D9BEED7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5792"/>
            <a:ext cx="12192000" cy="90220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D301A32-3953-4DA1-B50C-54DFFF232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53" y="6124352"/>
            <a:ext cx="4151736" cy="786452"/>
          </a:xfrm>
          <a:prstGeom prst="rect">
            <a:avLst/>
          </a:prstGeom>
        </p:spPr>
      </p:pic>
      <p:sp>
        <p:nvSpPr>
          <p:cNvPr id="17" name="Rektangel: avrundede hjørner 16">
            <a:extLst>
              <a:ext uri="{FF2B5EF4-FFF2-40B4-BE49-F238E27FC236}">
                <a16:creationId xmlns:a16="http://schemas.microsoft.com/office/drawing/2014/main" id="{2B9B6FC3-0247-4C62-83C4-180C86164297}"/>
              </a:ext>
            </a:extLst>
          </p:cNvPr>
          <p:cNvSpPr/>
          <p:nvPr/>
        </p:nvSpPr>
        <p:spPr>
          <a:xfrm>
            <a:off x="10284883" y="4646276"/>
            <a:ext cx="1449916" cy="910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1200">
                <a:cs typeface="Calibri"/>
              </a:rPr>
              <a:t>Kilde NIFU</a:t>
            </a:r>
          </a:p>
          <a:p>
            <a:pPr algn="ctr"/>
            <a:r>
              <a:rPr lang="nb-NO" sz="1200">
                <a:cs typeface="Calibri"/>
              </a:rPr>
              <a:t>FOU-statistikk</a:t>
            </a:r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538FFE3-D62D-4B8A-8215-46568F2F4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>
                <a:cs typeface="Calibri Light"/>
              </a:rPr>
              <a:t>Økning internasjonale/innvandrere 2007-2018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0BBA3411-3FE8-4AD1-A81C-898FB58BB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1510271"/>
            <a:ext cx="6935713" cy="4727667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19129343-D9B5-48A2-ABBB-46C931EACC16}"/>
              </a:ext>
            </a:extLst>
          </p:cNvPr>
          <p:cNvSpPr/>
          <p:nvPr/>
        </p:nvSpPr>
        <p:spPr>
          <a:xfrm>
            <a:off x="8676409" y="1374928"/>
            <a:ext cx="2815936" cy="193977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Andel etterkommere har økt fra 0,4% til 0,5% i samme periode</a:t>
            </a:r>
          </a:p>
        </p:txBody>
      </p:sp>
    </p:spTree>
    <p:extLst>
      <p:ext uri="{BB962C8B-B14F-4D97-AF65-F5344CB8AC3E}">
        <p14:creationId xmlns:p14="http://schemas.microsoft.com/office/powerpoint/2010/main" val="3751022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4EDBB0C-C438-43C8-A477-42D9BEED7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5792"/>
            <a:ext cx="12192000" cy="90220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D301A32-3953-4DA1-B50C-54DFFF232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53" y="6124352"/>
            <a:ext cx="4151736" cy="786452"/>
          </a:xfrm>
          <a:prstGeom prst="rect">
            <a:avLst/>
          </a:prstGeom>
        </p:spPr>
      </p:pic>
      <p:sp>
        <p:nvSpPr>
          <p:cNvPr id="17" name="Rektangel: avrundede hjørner 16">
            <a:extLst>
              <a:ext uri="{FF2B5EF4-FFF2-40B4-BE49-F238E27FC236}">
                <a16:creationId xmlns:a16="http://schemas.microsoft.com/office/drawing/2014/main" id="{2B9B6FC3-0247-4C62-83C4-180C86164297}"/>
              </a:ext>
            </a:extLst>
          </p:cNvPr>
          <p:cNvSpPr/>
          <p:nvPr/>
        </p:nvSpPr>
        <p:spPr>
          <a:xfrm>
            <a:off x="10697633" y="2580217"/>
            <a:ext cx="1449916" cy="910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1200">
                <a:cs typeface="Calibri"/>
              </a:rPr>
              <a:t>Kilde NIFU</a:t>
            </a:r>
          </a:p>
          <a:p>
            <a:pPr algn="ctr"/>
            <a:r>
              <a:rPr lang="nb-NO" sz="1200">
                <a:cs typeface="Calibri"/>
              </a:rPr>
              <a:t>FOU-statistikk</a:t>
            </a:r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538FFE3-D62D-4B8A-8215-46568F2F4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Calibri Light"/>
              </a:rPr>
              <a:t>Antall professorer – region og kjønn, UiO</a:t>
            </a:r>
            <a:endParaRPr lang="nb-NO"/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79FFABA-2A6C-474A-AEC3-9E91B770B2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406412"/>
              </p:ext>
            </p:extLst>
          </p:nvPr>
        </p:nvGraphicFramePr>
        <p:xfrm>
          <a:off x="838200" y="1825625"/>
          <a:ext cx="928618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38971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4EDBB0C-C438-43C8-A477-42D9BEED7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55792"/>
            <a:ext cx="12192000" cy="90220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D301A32-3953-4DA1-B50C-54DFFF232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53" y="6124352"/>
            <a:ext cx="4151736" cy="786452"/>
          </a:xfrm>
          <a:prstGeom prst="rect">
            <a:avLst/>
          </a:prstGeom>
        </p:spPr>
      </p:pic>
      <p:sp>
        <p:nvSpPr>
          <p:cNvPr id="17" name="Rektangel: avrundede hjørner 16">
            <a:extLst>
              <a:ext uri="{FF2B5EF4-FFF2-40B4-BE49-F238E27FC236}">
                <a16:creationId xmlns:a16="http://schemas.microsoft.com/office/drawing/2014/main" id="{2B9B6FC3-0247-4C62-83C4-180C86164297}"/>
              </a:ext>
            </a:extLst>
          </p:cNvPr>
          <p:cNvSpPr/>
          <p:nvPr/>
        </p:nvSpPr>
        <p:spPr>
          <a:xfrm>
            <a:off x="10284883" y="5342467"/>
            <a:ext cx="1449916" cy="910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1200">
                <a:cs typeface="Calibri"/>
              </a:rPr>
              <a:t>Kilde NIFU</a:t>
            </a:r>
          </a:p>
          <a:p>
            <a:pPr algn="ctr"/>
            <a:r>
              <a:rPr lang="nb-NO" sz="1200">
                <a:cs typeface="Calibri"/>
              </a:rPr>
              <a:t>FOU-statistikk</a:t>
            </a:r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538FFE3-D62D-4B8A-8215-46568F2F4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Calibri Light"/>
              </a:rPr>
              <a:t>Prosent internasjonale/innvandrere</a:t>
            </a:r>
            <a:br>
              <a:rPr lang="nb-NO">
                <a:cs typeface="Calibri Light"/>
              </a:rPr>
            </a:br>
            <a:r>
              <a:rPr lang="nb-NO">
                <a:cs typeface="Calibri Light"/>
              </a:rPr>
              <a:t>UiO </a:t>
            </a:r>
            <a:r>
              <a:rPr lang="nb-NO" err="1">
                <a:cs typeface="Calibri Light"/>
              </a:rPr>
              <a:t>vs</a:t>
            </a:r>
            <a:r>
              <a:rPr lang="nb-NO">
                <a:cs typeface="Calibri Light"/>
              </a:rPr>
              <a:t> nasjonal fordeling</a:t>
            </a:r>
          </a:p>
        </p:txBody>
      </p:sp>
      <p:pic>
        <p:nvPicPr>
          <p:cNvPr id="16" name="Bilde 17">
            <a:extLst>
              <a:ext uri="{FF2B5EF4-FFF2-40B4-BE49-F238E27FC236}">
                <a16:creationId xmlns:a16="http://schemas.microsoft.com/office/drawing/2014/main" id="{B23D6F5D-B398-4E9C-8806-8A890DDB7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922309" y="1616183"/>
            <a:ext cx="6561056" cy="4619770"/>
          </a:xfrm>
        </p:spPr>
      </p:pic>
    </p:spTree>
    <p:extLst>
      <p:ext uri="{BB962C8B-B14F-4D97-AF65-F5344CB8AC3E}">
        <p14:creationId xmlns:p14="http://schemas.microsoft.com/office/powerpoint/2010/main" val="1745409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36385DF-EE0F-46EF-A471-FE1D0191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Andel internasjonale/Innvandrere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68BDF157-99E4-416C-95B4-39465A330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4349" y="1664495"/>
            <a:ext cx="8616077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85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4EDBB0C-C438-43C8-A477-42D9BEED7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5792"/>
            <a:ext cx="12192000" cy="90220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D301A32-3953-4DA1-B50C-54DFFF232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53" y="6124352"/>
            <a:ext cx="4151736" cy="786452"/>
          </a:xfrm>
          <a:prstGeom prst="rect">
            <a:avLst/>
          </a:prstGeom>
        </p:spPr>
      </p:pic>
      <p:sp>
        <p:nvSpPr>
          <p:cNvPr id="17" name="Rektangel: avrundede hjørner 16">
            <a:extLst>
              <a:ext uri="{FF2B5EF4-FFF2-40B4-BE49-F238E27FC236}">
                <a16:creationId xmlns:a16="http://schemas.microsoft.com/office/drawing/2014/main" id="{2B9B6FC3-0247-4C62-83C4-180C86164297}"/>
              </a:ext>
            </a:extLst>
          </p:cNvPr>
          <p:cNvSpPr/>
          <p:nvPr/>
        </p:nvSpPr>
        <p:spPr>
          <a:xfrm>
            <a:off x="10284883" y="5342467"/>
            <a:ext cx="1449916" cy="910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1200">
                <a:cs typeface="Calibri"/>
              </a:rPr>
              <a:t>Kilde NIFU</a:t>
            </a:r>
          </a:p>
          <a:p>
            <a:pPr algn="ctr"/>
            <a:r>
              <a:rPr lang="nb-NO" sz="1200">
                <a:cs typeface="Calibri"/>
              </a:rPr>
              <a:t>FOU-statistikk</a:t>
            </a:r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538FFE3-D62D-4B8A-8215-46568F2F4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21887" cy="472157"/>
          </a:xfrm>
        </p:spPr>
        <p:txBody>
          <a:bodyPr>
            <a:normAutofit fontScale="90000"/>
          </a:bodyPr>
          <a:lstStyle/>
          <a:p>
            <a:r>
              <a:rPr lang="nb-NO" sz="3200">
                <a:cs typeface="Calibri Light"/>
              </a:rPr>
              <a:t>Professorer – med og uten utdanning fra Norge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9" name="Plassholder for innhold 8">
                <a:extLst>
                  <a:ext uri="{FF2B5EF4-FFF2-40B4-BE49-F238E27FC236}">
                    <a16:creationId xmlns:a16="http://schemas.microsoft.com/office/drawing/2014/main" id="{1551873A-8227-4AF5-89AF-6120F3B8210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02093827"/>
                  </p:ext>
                </p:extLst>
              </p:nvPr>
            </p:nvGraphicFramePr>
            <p:xfrm>
              <a:off x="-109654" y="1371175"/>
              <a:ext cx="10707477" cy="507527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9" name="Plassholder for innhold 8">
                <a:extLst>
                  <a:ext uri="{FF2B5EF4-FFF2-40B4-BE49-F238E27FC236}">
                    <a16:creationId xmlns:a16="http://schemas.microsoft.com/office/drawing/2014/main" id="{1551873A-8227-4AF5-89AF-6120F3B8210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09654" y="1371175"/>
                <a:ext cx="10707477" cy="50752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5421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DA7F72FE-9CAE-4D52-904C-1B6EEA5718D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3467" y="889636"/>
          <a:ext cx="10905069" cy="5078733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375983">
                  <a:extLst>
                    <a:ext uri="{9D8B030D-6E8A-4147-A177-3AD203B41FA5}">
                      <a16:colId xmlns:a16="http://schemas.microsoft.com/office/drawing/2014/main" val="3365738217"/>
                    </a:ext>
                  </a:extLst>
                </a:gridCol>
                <a:gridCol w="1340419">
                  <a:extLst>
                    <a:ext uri="{9D8B030D-6E8A-4147-A177-3AD203B41FA5}">
                      <a16:colId xmlns:a16="http://schemas.microsoft.com/office/drawing/2014/main" val="3131837676"/>
                    </a:ext>
                  </a:extLst>
                </a:gridCol>
                <a:gridCol w="1100527">
                  <a:extLst>
                    <a:ext uri="{9D8B030D-6E8A-4147-A177-3AD203B41FA5}">
                      <a16:colId xmlns:a16="http://schemas.microsoft.com/office/drawing/2014/main" val="3417511728"/>
                    </a:ext>
                  </a:extLst>
                </a:gridCol>
                <a:gridCol w="1737194">
                  <a:extLst>
                    <a:ext uri="{9D8B030D-6E8A-4147-A177-3AD203B41FA5}">
                      <a16:colId xmlns:a16="http://schemas.microsoft.com/office/drawing/2014/main" val="1775172526"/>
                    </a:ext>
                  </a:extLst>
                </a:gridCol>
                <a:gridCol w="1497302">
                  <a:extLst>
                    <a:ext uri="{9D8B030D-6E8A-4147-A177-3AD203B41FA5}">
                      <a16:colId xmlns:a16="http://schemas.microsoft.com/office/drawing/2014/main" val="2060262916"/>
                    </a:ext>
                  </a:extLst>
                </a:gridCol>
                <a:gridCol w="1546768">
                  <a:extLst>
                    <a:ext uri="{9D8B030D-6E8A-4147-A177-3AD203B41FA5}">
                      <a16:colId xmlns:a16="http://schemas.microsoft.com/office/drawing/2014/main" val="3636105283"/>
                    </a:ext>
                  </a:extLst>
                </a:gridCol>
                <a:gridCol w="1306876">
                  <a:extLst>
                    <a:ext uri="{9D8B030D-6E8A-4147-A177-3AD203B41FA5}">
                      <a16:colId xmlns:a16="http://schemas.microsoft.com/office/drawing/2014/main" val="3370813583"/>
                    </a:ext>
                  </a:extLst>
                </a:gridCol>
              </a:tblGrid>
              <a:tr h="1271720">
                <a:tc>
                  <a:txBody>
                    <a:bodyPr/>
                    <a:lstStyle/>
                    <a:p>
                      <a:r>
                        <a:rPr lang="nb-NO" sz="1600" b="1" cap="all" spc="60">
                          <a:solidFill>
                            <a:schemeClr val="tx1"/>
                          </a:solidFill>
                          <a:effectLst/>
                        </a:rPr>
                        <a:t>Personalgruppe</a:t>
                      </a:r>
                    </a:p>
                  </a:txBody>
                  <a:tcPr marL="0" marR="0" marT="122281" marB="12228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nb-NO" sz="1600" b="1" cap="all" spc="60">
                          <a:solidFill>
                            <a:schemeClr val="tx1"/>
                          </a:solidFill>
                          <a:effectLst/>
                        </a:rPr>
                        <a:t>Øvrig populasjon</a:t>
                      </a:r>
                    </a:p>
                  </a:txBody>
                  <a:tcPr marL="0" marR="0" marT="122281" marB="12228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b-NO" sz="1600" b="1" cap="all" spc="60">
                          <a:solidFill>
                            <a:schemeClr val="tx1"/>
                          </a:solidFill>
                          <a:effectLst/>
                        </a:rPr>
                        <a:t>Innvandrere med utdanning fra utlandet</a:t>
                      </a:r>
                    </a:p>
                  </a:txBody>
                  <a:tcPr marL="0" marR="0" marT="122281" marB="12228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b-NO" sz="1600" b="1" cap="all" spc="60">
                          <a:solidFill>
                            <a:schemeClr val="tx1"/>
                          </a:solidFill>
                          <a:effectLst/>
                        </a:rPr>
                        <a:t>Innvandrere og etterkommere av innvandrere med utdanning fra Norge</a:t>
                      </a:r>
                    </a:p>
                  </a:txBody>
                  <a:tcPr marL="0" marR="0" marT="122281" marB="12228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494987"/>
                  </a:ext>
                </a:extLst>
              </a:tr>
              <a:tr h="497276">
                <a:tc>
                  <a:txBody>
                    <a:bodyPr/>
                    <a:lstStyle/>
                    <a:p>
                      <a:r>
                        <a:rPr lang="nb-NO" sz="2100" cap="none" spc="0">
                          <a:solidFill>
                            <a:schemeClr val="tx1"/>
                          </a:solidFill>
                          <a:effectLst/>
                        </a:rPr>
                        <a:t>Kjønn</a:t>
                      </a:r>
                    </a:p>
                  </a:txBody>
                  <a:tcPr marL="0" marR="0" marT="0" marB="122281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2100" cap="none" spc="0">
                          <a:solidFill>
                            <a:schemeClr val="tx1"/>
                          </a:solidFill>
                        </a:rPr>
                        <a:t>Kvinner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2100" cap="none" spc="0">
                          <a:solidFill>
                            <a:schemeClr val="tx1"/>
                          </a:solidFill>
                        </a:rPr>
                        <a:t>Menn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2100" cap="none" spc="0">
                          <a:solidFill>
                            <a:schemeClr val="tx1"/>
                          </a:solidFill>
                        </a:rPr>
                        <a:t>Kvinner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2100" cap="none" spc="0">
                          <a:solidFill>
                            <a:schemeClr val="tx1"/>
                          </a:solidFill>
                        </a:rPr>
                        <a:t>Menn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2100" cap="none" spc="0">
                          <a:solidFill>
                            <a:schemeClr val="tx1"/>
                          </a:solidFill>
                        </a:rPr>
                        <a:t>Kvinner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2100" cap="none" spc="0">
                          <a:solidFill>
                            <a:schemeClr val="tx1"/>
                          </a:solidFill>
                        </a:rPr>
                        <a:t>Menn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130633"/>
                  </a:ext>
                </a:extLst>
              </a:tr>
              <a:tr h="497276">
                <a:tc gridSpan="2">
                  <a:txBody>
                    <a:bodyPr/>
                    <a:lstStyle/>
                    <a:p>
                      <a:r>
                        <a:rPr lang="nb-NO" sz="2100" cap="none" spc="0">
                          <a:solidFill>
                            <a:schemeClr val="tx1"/>
                          </a:solidFill>
                          <a:effectLst/>
                        </a:rPr>
                        <a:t>Stillingskategori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2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2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2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2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799257"/>
                  </a:ext>
                </a:extLst>
              </a:tr>
              <a:tr h="497276">
                <a:tc>
                  <a:txBody>
                    <a:bodyPr/>
                    <a:lstStyle/>
                    <a:p>
                      <a:r>
                        <a:rPr lang="nb-NO" sz="2100" cap="none" spc="0">
                          <a:solidFill>
                            <a:schemeClr val="tx1"/>
                          </a:solidFill>
                          <a:effectLst/>
                        </a:rPr>
                        <a:t>Professornivå</a:t>
                      </a:r>
                    </a:p>
                  </a:txBody>
                  <a:tcPr marL="0" marR="0" marT="0" marB="122281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100" cap="none" spc="0">
                          <a:solidFill>
                            <a:schemeClr val="tx1"/>
                          </a:solidFill>
                        </a:rPr>
                        <a:t>997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100" cap="none" spc="0">
                          <a:solidFill>
                            <a:schemeClr val="tx1"/>
                          </a:solidFill>
                        </a:rPr>
                        <a:t>2149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100" cap="none" spc="0">
                          <a:solidFill>
                            <a:schemeClr val="tx1"/>
                          </a:solidFill>
                        </a:rPr>
                        <a:t>304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100" cap="none" spc="0">
                          <a:solidFill>
                            <a:schemeClr val="tx1"/>
                          </a:solidFill>
                        </a:rPr>
                        <a:t>723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100" cap="none" spc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100" cap="none" spc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686810"/>
                  </a:ext>
                </a:extLst>
              </a:tr>
              <a:tr h="497276">
                <a:tc>
                  <a:txBody>
                    <a:bodyPr/>
                    <a:lstStyle/>
                    <a:p>
                      <a:r>
                        <a:rPr lang="nb-NO" sz="2100" cap="none" spc="0">
                          <a:solidFill>
                            <a:schemeClr val="tx1"/>
                          </a:solidFill>
                          <a:effectLst/>
                        </a:rPr>
                        <a:t>Førstestilling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100" cap="none" spc="0">
                          <a:solidFill>
                            <a:schemeClr val="tx1"/>
                          </a:solidFill>
                        </a:rPr>
                        <a:t>2168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100" cap="none" spc="0">
                          <a:solidFill>
                            <a:schemeClr val="tx1"/>
                          </a:solidFill>
                        </a:rPr>
                        <a:t>1927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100" cap="none" spc="0">
                          <a:solidFill>
                            <a:schemeClr val="tx1"/>
                          </a:solidFill>
                        </a:rPr>
                        <a:t>468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100" cap="none" spc="0">
                          <a:solidFill>
                            <a:schemeClr val="tx1"/>
                          </a:solidFill>
                        </a:rPr>
                        <a:t>620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100" cap="none" spc="0">
                          <a:solidFill>
                            <a:schemeClr val="tx1"/>
                          </a:solidFill>
                        </a:rPr>
                        <a:t>138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100" cap="none" spc="0">
                          <a:solidFill>
                            <a:schemeClr val="tx1"/>
                          </a:solidFill>
                        </a:rPr>
                        <a:t>141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923082"/>
                  </a:ext>
                </a:extLst>
              </a:tr>
              <a:tr h="823357">
                <a:tc>
                  <a:txBody>
                    <a:bodyPr/>
                    <a:lstStyle/>
                    <a:p>
                      <a:r>
                        <a:rPr lang="nb-NO" sz="2100" cap="none" spc="0">
                          <a:solidFill>
                            <a:schemeClr val="tx1"/>
                          </a:solidFill>
                          <a:effectLst/>
                        </a:rPr>
                        <a:t>Øvrig fast, faglig stilling</a:t>
                      </a:r>
                    </a:p>
                  </a:txBody>
                  <a:tcPr marL="0" marR="0" marT="0" marB="122281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100" cap="none" spc="0">
                          <a:solidFill>
                            <a:schemeClr val="tx1"/>
                          </a:solidFill>
                        </a:rPr>
                        <a:t>2554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100" cap="none" spc="0">
                          <a:solidFill>
                            <a:schemeClr val="tx1"/>
                          </a:solidFill>
                        </a:rPr>
                        <a:t>1708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100" cap="none" spc="0">
                          <a:solidFill>
                            <a:schemeClr val="tx1"/>
                          </a:solidFill>
                        </a:rPr>
                        <a:t>144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100" cap="none" spc="0">
                          <a:solidFill>
                            <a:schemeClr val="tx1"/>
                          </a:solidFill>
                        </a:rPr>
                        <a:t>139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100" cap="none" spc="0">
                          <a:solidFill>
                            <a:schemeClr val="tx1"/>
                          </a:solidFill>
                        </a:rPr>
                        <a:t>169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100" cap="none" spc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652305"/>
                  </a:ext>
                </a:extLst>
              </a:tr>
              <a:tr h="497276">
                <a:tc>
                  <a:txBody>
                    <a:bodyPr/>
                    <a:lstStyle/>
                    <a:p>
                      <a:r>
                        <a:rPr lang="nb-NO" sz="2100" cap="none" spc="0">
                          <a:solidFill>
                            <a:schemeClr val="tx1"/>
                          </a:solidFill>
                          <a:effectLst/>
                        </a:rPr>
                        <a:t>Postdoktor/forsker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100" cap="none" spc="0">
                          <a:solidFill>
                            <a:schemeClr val="tx1"/>
                          </a:solidFill>
                        </a:rPr>
                        <a:t>725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100" cap="none" spc="0">
                          <a:solidFill>
                            <a:schemeClr val="tx1"/>
                          </a:solidFill>
                        </a:rPr>
                        <a:t>617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100" cap="none" spc="0">
                          <a:solidFill>
                            <a:schemeClr val="tx1"/>
                          </a:solidFill>
                        </a:rPr>
                        <a:t>673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100" cap="none" spc="0">
                          <a:solidFill>
                            <a:schemeClr val="tx1"/>
                          </a:solidFill>
                        </a:rPr>
                        <a:t>1014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100" cap="none" spc="0">
                          <a:solidFill>
                            <a:schemeClr val="tx1"/>
                          </a:solidFill>
                        </a:rPr>
                        <a:t>101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100" cap="none" spc="0">
                          <a:solidFill>
                            <a:schemeClr val="tx1"/>
                          </a:solidFill>
                        </a:rPr>
                        <a:t>118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384283"/>
                  </a:ext>
                </a:extLst>
              </a:tr>
              <a:tr h="497276">
                <a:tc>
                  <a:txBody>
                    <a:bodyPr/>
                    <a:lstStyle/>
                    <a:p>
                      <a:r>
                        <a:rPr lang="nb-NO" sz="2100" cap="none" spc="0">
                          <a:solidFill>
                            <a:schemeClr val="tx1"/>
                          </a:solidFill>
                          <a:effectLst/>
                        </a:rPr>
                        <a:t>Stipendiat/vit.ass</a:t>
                      </a:r>
                    </a:p>
                  </a:txBody>
                  <a:tcPr marL="0" marR="0" marT="0" marB="122281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100" cap="none" spc="0">
                          <a:solidFill>
                            <a:schemeClr val="tx1"/>
                          </a:solidFill>
                        </a:rPr>
                        <a:t>2011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100" cap="none" spc="0">
                          <a:solidFill>
                            <a:schemeClr val="tx1"/>
                          </a:solidFill>
                        </a:rPr>
                        <a:t>1500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100" cap="none" spc="0">
                          <a:solidFill>
                            <a:schemeClr val="tx1"/>
                          </a:solidFill>
                        </a:rPr>
                        <a:t>806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100" cap="none" spc="0">
                          <a:solidFill>
                            <a:schemeClr val="tx1"/>
                          </a:solidFill>
                        </a:rPr>
                        <a:t>876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100" cap="none" spc="0">
                          <a:solidFill>
                            <a:schemeClr val="tx1"/>
                          </a:solidFill>
                        </a:rPr>
                        <a:t>484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100" cap="none" spc="0">
                          <a:solidFill>
                            <a:schemeClr val="tx1"/>
                          </a:solidFill>
                        </a:rPr>
                        <a:t>423</a:t>
                      </a:r>
                    </a:p>
                  </a:txBody>
                  <a:tcPr marL="0" marR="0" marT="0" marB="12228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240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116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7241E31-4EDF-4ACC-8B7C-4E3AD3BCB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  <a:cs typeface="Calibri Light"/>
              </a:rPr>
              <a:t>Stor grad av kulturelt mangfold på UiO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80E8F5DA-4498-4D75-A581-3A5AFBF0E1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632431"/>
              </p:ext>
            </p:extLst>
          </p:nvPr>
        </p:nvGraphicFramePr>
        <p:xfrm>
          <a:off x="4447308" y="591344"/>
          <a:ext cx="6906491" cy="5585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6474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37BF55-0DDF-4511-B795-9F4E70977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Hovedfunn fra AFIs rapport om mangfold i akademia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681976-5389-44A3-8E0D-AA43AD686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/>
              <a:t>HR og ledelse har gode rekrutteringsprosesser for å få ettertraktet kompetanse fra utlandet</a:t>
            </a:r>
          </a:p>
          <a:p>
            <a:r>
              <a:rPr lang="nb-NO"/>
              <a:t>AFI påpeker behov for </a:t>
            </a:r>
            <a:r>
              <a:rPr lang="nb-NO" b="1"/>
              <a:t>støttende </a:t>
            </a:r>
            <a:r>
              <a:rPr lang="nb-NO" b="1" err="1"/>
              <a:t>mang</a:t>
            </a:r>
            <a:r>
              <a:rPr lang="nb-NO" err="1"/>
              <a:t>foldsledelse</a:t>
            </a:r>
            <a:r>
              <a:rPr lang="nb-NO"/>
              <a:t> for å beholde talenter</a:t>
            </a:r>
          </a:p>
          <a:p>
            <a:r>
              <a:rPr lang="nb-NO"/>
              <a:t>Det er lite forskning om </a:t>
            </a:r>
            <a:r>
              <a:rPr lang="nb-NO" b="1"/>
              <a:t>barrierer for karriereutvikling </a:t>
            </a:r>
            <a:r>
              <a:rPr lang="nb-NO"/>
              <a:t>for internasjonale kandidater</a:t>
            </a:r>
          </a:p>
          <a:p>
            <a:r>
              <a:rPr lang="nb-NO" b="1"/>
              <a:t>Etterkommere av innvandrere</a:t>
            </a:r>
            <a:r>
              <a:rPr lang="nb-NO"/>
              <a:t> er sterkt representert på masternivå. NIFU-studier viser de  har ambisjoner om å gå inn i forskning, men det finnes ikke aktiv rekruttering til forskning av denne gruppen</a:t>
            </a:r>
          </a:p>
        </p:txBody>
      </p:sp>
    </p:spTree>
    <p:extLst>
      <p:ext uri="{BB962C8B-B14F-4D97-AF65-F5344CB8AC3E}">
        <p14:creationId xmlns:p14="http://schemas.microsoft.com/office/powerpoint/2010/main" val="2065437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Hovedutfordringer (AFIs rapport)</a:t>
            </a:r>
            <a:br>
              <a:rPr lang="nb-NO"/>
            </a:b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b="1" i="1"/>
              <a:t>Mangel på inkludering på arbeidsplassen</a:t>
            </a:r>
          </a:p>
          <a:p>
            <a:r>
              <a:rPr lang="nb-NO" b="1" i="1"/>
              <a:t>Mangel på nettverk og systemkunnskap</a:t>
            </a:r>
          </a:p>
          <a:p>
            <a:pPr lvl="1"/>
            <a:r>
              <a:rPr lang="nb-NO"/>
              <a:t>Vanskelig å finne informasjon om karriereutvikling og prosjektfinansiering</a:t>
            </a:r>
          </a:p>
          <a:p>
            <a:pPr lvl="1"/>
            <a:r>
              <a:rPr lang="nb-NO"/>
              <a:t>Mangel på nettverk</a:t>
            </a:r>
          </a:p>
          <a:p>
            <a:pPr lvl="1"/>
            <a:r>
              <a:rPr lang="nb-NO"/>
              <a:t>Liten kunnskap om rettigheter</a:t>
            </a:r>
          </a:p>
          <a:p>
            <a:r>
              <a:rPr lang="nb-NO" b="1" i="1"/>
              <a:t>Mangel på mangfoldsledelse, strategier og planer for mangfold</a:t>
            </a:r>
          </a:p>
          <a:p>
            <a:endParaRPr lang="nb-NO" b="1" i="1"/>
          </a:p>
          <a:p>
            <a:r>
              <a:rPr lang="nb-NO" b="1" i="1" err="1"/>
              <a:t>AYFs</a:t>
            </a:r>
            <a:r>
              <a:rPr lang="nb-NO" b="1" i="1"/>
              <a:t> studie; Kvinner og internasjonale rapporterer om opplevd diskriminering og trakassering</a:t>
            </a:r>
          </a:p>
          <a:p>
            <a:pPr lvl="1"/>
            <a:endParaRPr lang="nb-NO"/>
          </a:p>
          <a:p>
            <a:pPr marL="0" indent="0">
              <a:buNone/>
            </a:pPr>
            <a:endParaRPr lang="nb-NO"/>
          </a:p>
          <a:p>
            <a:endParaRPr lang="nb-NO"/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2381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B2039A-BD99-4579-9663-7CAE79FB5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Calibri Light"/>
              </a:rPr>
              <a:t>Problemstillinger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91B5D648-B41F-421D-BCCE-23AAC4973D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9202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079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10B64FA-AA2F-4B8D-8B23-2D4BAB79E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451" y="3669199"/>
            <a:ext cx="4424430" cy="2015774"/>
          </a:xfrm>
        </p:spPr>
        <p:txBody>
          <a:bodyPr>
            <a:normAutofit/>
          </a:bodyPr>
          <a:lstStyle/>
          <a:p>
            <a:br>
              <a:rPr lang="nb-NO" sz="3400"/>
            </a:br>
            <a:r>
              <a:rPr lang="nb-NO" sz="3400"/>
              <a:t>Komiteens arbeidsområder</a:t>
            </a:r>
            <a:br>
              <a:rPr lang="nb-NO" sz="3400"/>
            </a:br>
            <a:r>
              <a:rPr lang="nb-NO" sz="3400"/>
              <a:t>2018-21</a:t>
            </a: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C70C3B59-DE2C-4611-8148-812575C5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D301A32-3953-4DA1-B50C-54DFFF232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659" y="0"/>
            <a:ext cx="5160457" cy="980486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4EDBB0C-C438-43C8-A477-42D9BEED7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55792"/>
            <a:ext cx="12192000" cy="902208"/>
          </a:xfrm>
          <a:prstGeom prst="rect">
            <a:avLst/>
          </a:prstGeom>
        </p:spPr>
      </p:pic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4A452E1C-51BC-4C20-B795-2BA740CD1B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153837"/>
              </p:ext>
            </p:extLst>
          </p:nvPr>
        </p:nvGraphicFramePr>
        <p:xfrm>
          <a:off x="6417733" y="3921760"/>
          <a:ext cx="5160457" cy="232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96348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BA332F-8B11-4FF8-A1B3-332E21150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9048"/>
          </a:xfrm>
        </p:spPr>
        <p:txBody>
          <a:bodyPr>
            <a:normAutofit/>
          </a:bodyPr>
          <a:lstStyle/>
          <a:p>
            <a:r>
              <a:rPr lang="nb-NO" sz="3200"/>
              <a:t>En politikk for internasjonale ansatte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708AB519-9BFF-485E-9E43-D74920DDEF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302823"/>
              </p:ext>
            </p:extLst>
          </p:nvPr>
        </p:nvGraphicFramePr>
        <p:xfrm>
          <a:off x="838199" y="1825625"/>
          <a:ext cx="10882745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C245449E-4123-4488-9C25-D6080E9F0235}"/>
              </a:ext>
            </a:extLst>
          </p:cNvPr>
          <p:cNvCxnSpPr>
            <a:cxnSpLocks/>
          </p:cNvCxnSpPr>
          <p:nvPr/>
        </p:nvCxnSpPr>
        <p:spPr>
          <a:xfrm>
            <a:off x="2213264" y="3314700"/>
            <a:ext cx="2343149" cy="2213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78B13FD4-CF5E-410B-9D80-5966A90F5F9F}"/>
              </a:ext>
            </a:extLst>
          </p:cNvPr>
          <p:cNvCxnSpPr>
            <a:cxnSpLocks/>
          </p:cNvCxnSpPr>
          <p:nvPr/>
        </p:nvCxnSpPr>
        <p:spPr>
          <a:xfrm flipH="1">
            <a:off x="1776846" y="3231573"/>
            <a:ext cx="155863" cy="1050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F41C9439-8A4A-4C68-B47D-4B2E501BA92D}"/>
              </a:ext>
            </a:extLst>
          </p:cNvPr>
          <p:cNvCxnSpPr>
            <a:cxnSpLocks/>
          </p:cNvCxnSpPr>
          <p:nvPr/>
        </p:nvCxnSpPr>
        <p:spPr>
          <a:xfrm>
            <a:off x="2618508" y="3314700"/>
            <a:ext cx="3813465" cy="2130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4B46FD5A-A1A6-4EB6-97EB-BF0644663E04}"/>
              </a:ext>
            </a:extLst>
          </p:cNvPr>
          <p:cNvSpPr/>
          <p:nvPr/>
        </p:nvSpPr>
        <p:spPr>
          <a:xfrm>
            <a:off x="5051714" y="1524435"/>
            <a:ext cx="2088572" cy="7273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Ledelse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BD773E66-6154-407D-977A-2F7D71CABA53}"/>
              </a:ext>
            </a:extLst>
          </p:cNvPr>
          <p:cNvSpPr/>
          <p:nvPr/>
        </p:nvSpPr>
        <p:spPr>
          <a:xfrm>
            <a:off x="8515351" y="5276990"/>
            <a:ext cx="3236767" cy="15468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Øvrige ansatte</a:t>
            </a:r>
          </a:p>
        </p:txBody>
      </p:sp>
      <p:cxnSp>
        <p:nvCxnSpPr>
          <p:cNvPr id="22" name="Rett pilkobling 21">
            <a:extLst>
              <a:ext uri="{FF2B5EF4-FFF2-40B4-BE49-F238E27FC236}">
                <a16:creationId xmlns:a16="http://schemas.microsoft.com/office/drawing/2014/main" id="{E12F513F-AC61-4D0F-9162-53148C313055}"/>
              </a:ext>
            </a:extLst>
          </p:cNvPr>
          <p:cNvCxnSpPr/>
          <p:nvPr/>
        </p:nvCxnSpPr>
        <p:spPr>
          <a:xfrm flipH="1" flipV="1">
            <a:off x="9878473" y="4625539"/>
            <a:ext cx="467591" cy="602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pilkobling 23">
            <a:extLst>
              <a:ext uri="{FF2B5EF4-FFF2-40B4-BE49-F238E27FC236}">
                <a16:creationId xmlns:a16="http://schemas.microsoft.com/office/drawing/2014/main" id="{23398D68-3133-4B5D-BB6C-E60807C4A915}"/>
              </a:ext>
            </a:extLst>
          </p:cNvPr>
          <p:cNvCxnSpPr>
            <a:cxnSpLocks/>
          </p:cNvCxnSpPr>
          <p:nvPr/>
        </p:nvCxnSpPr>
        <p:spPr>
          <a:xfrm flipH="1" flipV="1">
            <a:off x="11153273" y="3231573"/>
            <a:ext cx="183210" cy="20745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pilkobling 26">
            <a:extLst>
              <a:ext uri="{FF2B5EF4-FFF2-40B4-BE49-F238E27FC236}">
                <a16:creationId xmlns:a16="http://schemas.microsoft.com/office/drawing/2014/main" id="{F26B4EA0-DA60-4FD9-BEDE-05D73B1F188F}"/>
              </a:ext>
            </a:extLst>
          </p:cNvPr>
          <p:cNvCxnSpPr>
            <a:cxnSpLocks/>
          </p:cNvCxnSpPr>
          <p:nvPr/>
        </p:nvCxnSpPr>
        <p:spPr>
          <a:xfrm flipH="1" flipV="1">
            <a:off x="3034146" y="4795478"/>
            <a:ext cx="6037118" cy="6493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269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4B123B6C-D5E9-443E-96E8-6E84F9BA865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674519" y="643467"/>
            <a:ext cx="884296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34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ssholder for tekst 2">
            <a:extLst>
              <a:ext uri="{FF2B5EF4-FFF2-40B4-BE49-F238E27FC236}">
                <a16:creationId xmlns:a16="http://schemas.microsoft.com/office/drawing/2014/main" id="{EB17B41C-78E3-4D72-AEE0-9CDEEE278E13}"/>
              </a:ext>
            </a:extLst>
          </p:cNvPr>
          <p:cNvGraphicFramePr/>
          <p:nvPr/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38F72E43-3DE9-4535-AEB0-3B4C5F2876D9}"/>
              </a:ext>
            </a:extLst>
          </p:cNvPr>
          <p:cNvSpPr/>
          <p:nvPr/>
        </p:nvSpPr>
        <p:spPr>
          <a:xfrm>
            <a:off x="377771" y="1661940"/>
            <a:ext cx="3941600" cy="33528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Sekretariatet  består av seniorrådgivere</a:t>
            </a:r>
          </a:p>
          <a:p>
            <a:pPr algn="ctr"/>
            <a:r>
              <a:rPr lang="nb-NO"/>
              <a:t>Heidi Holt Zachariassen og Ella Ghosh</a:t>
            </a:r>
          </a:p>
        </p:txBody>
      </p:sp>
    </p:spTree>
    <p:extLst>
      <p:ext uri="{BB962C8B-B14F-4D97-AF65-F5344CB8AC3E}">
        <p14:creationId xmlns:p14="http://schemas.microsoft.com/office/powerpoint/2010/main" val="525780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Hvem snakker vi om?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2122416" y="2323750"/>
          <a:ext cx="8088384" cy="3884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Bilde 4">
            <a:extLst>
              <a:ext uri="{FF2B5EF4-FFF2-40B4-BE49-F238E27FC236}">
                <a16:creationId xmlns:a16="http://schemas.microsoft.com/office/drawing/2014/main" id="{F151EFA5-729B-47A8-AA09-A7729F908A02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780" y="221406"/>
            <a:ext cx="41529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62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8D90ACCC-087F-4755-9462-2AA67095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nb-NO" sz="5200"/>
              <a:t>Hva er poenget?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B93F44F9-37B7-4D01-AC14-D0B7CF0DBE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5577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9823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FEA73761-CF04-4A89-8E13-62FBC4F8F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Flere innganger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AB258186-7749-40AE-A68D-A92FF72EF8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7979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3098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5639CD-8744-42BE-8EBB-30DA19C46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Store forskjeller mellom fakultetene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AA4D402D-3E17-432C-88FA-F6E1C9994E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176083"/>
              </p:ext>
            </p:extLst>
          </p:nvPr>
        </p:nvGraphicFramePr>
        <p:xfrm>
          <a:off x="785283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65" name="Rektangel: avrundede hjørner 1264">
            <a:extLst>
              <a:ext uri="{FF2B5EF4-FFF2-40B4-BE49-F238E27FC236}">
                <a16:creationId xmlns:a16="http://schemas.microsoft.com/office/drawing/2014/main" id="{D360D3B3-D10C-43D6-B47C-BB34CFB19A68}"/>
              </a:ext>
            </a:extLst>
          </p:cNvPr>
          <p:cNvSpPr/>
          <p:nvPr/>
        </p:nvSpPr>
        <p:spPr>
          <a:xfrm>
            <a:off x="9533467" y="1976967"/>
            <a:ext cx="2053166" cy="910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cs typeface="Calibri"/>
              </a:rPr>
              <a:t>Kjønnsdelte studier</a:t>
            </a:r>
            <a:endParaRPr lang="nb-NO"/>
          </a:p>
        </p:txBody>
      </p:sp>
      <p:sp>
        <p:nvSpPr>
          <p:cNvPr id="1266" name="Rektangel: avrundede hjørner 1265">
            <a:extLst>
              <a:ext uri="{FF2B5EF4-FFF2-40B4-BE49-F238E27FC236}">
                <a16:creationId xmlns:a16="http://schemas.microsoft.com/office/drawing/2014/main" id="{F6AF2686-33B5-4C94-AFA2-A1040E673D98}"/>
              </a:ext>
            </a:extLst>
          </p:cNvPr>
          <p:cNvSpPr/>
          <p:nvPr/>
        </p:nvSpPr>
        <p:spPr>
          <a:xfrm>
            <a:off x="9533466" y="3098800"/>
            <a:ext cx="2053166" cy="910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>
                <a:cs typeface="Calibri"/>
              </a:rPr>
              <a:t>Kjønnsbalanse på topp</a:t>
            </a:r>
            <a:endParaRPr lang="nb-NO"/>
          </a:p>
        </p:txBody>
      </p:sp>
      <p:sp>
        <p:nvSpPr>
          <p:cNvPr id="1267" name="Rektangel: avrundede hjørner 1266">
            <a:extLst>
              <a:ext uri="{FF2B5EF4-FFF2-40B4-BE49-F238E27FC236}">
                <a16:creationId xmlns:a16="http://schemas.microsoft.com/office/drawing/2014/main" id="{5498FAA7-E99C-4A83-9CEC-E213B2D2DE3C}"/>
              </a:ext>
            </a:extLst>
          </p:cNvPr>
          <p:cNvSpPr/>
          <p:nvPr/>
        </p:nvSpPr>
        <p:spPr>
          <a:xfrm>
            <a:off x="9533467" y="4231217"/>
            <a:ext cx="2053166" cy="910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>
                <a:cs typeface="Calibri"/>
              </a:rPr>
              <a:t>Andel etterkommere/innvandrere</a:t>
            </a:r>
            <a:endParaRPr lang="nb-NO"/>
          </a:p>
        </p:txBody>
      </p:sp>
      <p:sp>
        <p:nvSpPr>
          <p:cNvPr id="1285" name="Rektangel: avrundede hjørner 1284">
            <a:extLst>
              <a:ext uri="{FF2B5EF4-FFF2-40B4-BE49-F238E27FC236}">
                <a16:creationId xmlns:a16="http://schemas.microsoft.com/office/drawing/2014/main" id="{081D77ED-43BD-4442-B88E-3B56368CA43D}"/>
              </a:ext>
            </a:extLst>
          </p:cNvPr>
          <p:cNvSpPr/>
          <p:nvPr/>
        </p:nvSpPr>
        <p:spPr>
          <a:xfrm>
            <a:off x="9459383" y="5278966"/>
            <a:ext cx="2053166" cy="910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>
                <a:cs typeface="Calibri"/>
              </a:rPr>
              <a:t>Andel internasjonale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1607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sz="4000"/>
              <a:t>Realisering krever penger, personer, ledelse</a:t>
            </a:r>
            <a:endParaRPr lang="nb-NO" sz="360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sz="2400"/>
          </a:p>
          <a:p>
            <a:pPr marL="0" indent="0">
              <a:buNone/>
            </a:pPr>
            <a:endParaRPr lang="nb-NO" sz="2400"/>
          </a:p>
          <a:p>
            <a:pPr marL="457200" lvl="1" indent="0">
              <a:buNone/>
            </a:pPr>
            <a:endParaRPr lang="nb-NO" b="1"/>
          </a:p>
          <a:p>
            <a:pPr lvl="1"/>
            <a:endParaRPr lang="nb-NO" b="1"/>
          </a:p>
          <a:p>
            <a:pPr lvl="1"/>
            <a:endParaRPr lang="nb-NO" b="1"/>
          </a:p>
        </p:txBody>
      </p:sp>
      <p:graphicFrame>
        <p:nvGraphicFramePr>
          <p:cNvPr id="5" name="Plassholder for innhold 6"/>
          <p:cNvGraphicFramePr>
            <a:graphicFrameLocks/>
          </p:cNvGraphicFramePr>
          <p:nvPr/>
        </p:nvGraphicFramePr>
        <p:xfrm>
          <a:off x="2133600" y="17526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7462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4EDBB0C-C438-43C8-A477-42D9BEED7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5792"/>
            <a:ext cx="12192000" cy="90220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D301A32-3953-4DA1-B50C-54DFFF232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53" y="6124352"/>
            <a:ext cx="4151736" cy="786452"/>
          </a:xfrm>
          <a:prstGeom prst="rect">
            <a:avLst/>
          </a:prstGeom>
        </p:spPr>
      </p:pic>
      <p:sp>
        <p:nvSpPr>
          <p:cNvPr id="17" name="Rektangel: avrundede hjørner 16">
            <a:extLst>
              <a:ext uri="{FF2B5EF4-FFF2-40B4-BE49-F238E27FC236}">
                <a16:creationId xmlns:a16="http://schemas.microsoft.com/office/drawing/2014/main" id="{2B9B6FC3-0247-4C62-83C4-180C86164297}"/>
              </a:ext>
            </a:extLst>
          </p:cNvPr>
          <p:cNvSpPr/>
          <p:nvPr/>
        </p:nvSpPr>
        <p:spPr>
          <a:xfrm>
            <a:off x="10284883" y="5342467"/>
            <a:ext cx="1449916" cy="910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1200">
                <a:cs typeface="Calibri"/>
              </a:rPr>
              <a:t>Kilde NIFU</a:t>
            </a:r>
          </a:p>
          <a:p>
            <a:pPr algn="ctr"/>
            <a:r>
              <a:rPr lang="nb-NO" sz="1200">
                <a:cs typeface="Calibri"/>
              </a:rPr>
              <a:t>FOU-statistikk</a:t>
            </a:r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538FFE3-D62D-4B8A-8215-46568F2F4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Calibri Light"/>
              </a:rPr>
              <a:t>Prosent internasjonale/innvandrere</a:t>
            </a:r>
            <a:br>
              <a:rPr lang="nb-NO">
                <a:cs typeface="Calibri Light"/>
              </a:rPr>
            </a:br>
            <a:r>
              <a:rPr lang="nb-NO">
                <a:cs typeface="Calibri Light"/>
              </a:rPr>
              <a:t>UiO </a:t>
            </a:r>
            <a:r>
              <a:rPr lang="nb-NO" err="1">
                <a:cs typeface="Calibri Light"/>
              </a:rPr>
              <a:t>vs</a:t>
            </a:r>
            <a:r>
              <a:rPr lang="nb-NO">
                <a:cs typeface="Calibri Light"/>
              </a:rPr>
              <a:t> nasjonal fordeling</a:t>
            </a:r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E914BA1D-D06D-41F6-B5B9-0B56B499A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74317" y="1690688"/>
            <a:ext cx="7055582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97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4EDBB0C-C438-43C8-A477-42D9BEED7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5792"/>
            <a:ext cx="12192000" cy="90220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D301A32-3953-4DA1-B50C-54DFFF232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53" y="6124352"/>
            <a:ext cx="4151736" cy="786452"/>
          </a:xfrm>
          <a:prstGeom prst="rect">
            <a:avLst/>
          </a:prstGeom>
        </p:spPr>
      </p:pic>
      <p:pic>
        <p:nvPicPr>
          <p:cNvPr id="13" name="Bilde 14">
            <a:extLst>
              <a:ext uri="{FF2B5EF4-FFF2-40B4-BE49-F238E27FC236}">
                <a16:creationId xmlns:a16="http://schemas.microsoft.com/office/drawing/2014/main" id="{A2F75785-669C-46B3-8736-2C3090C8DE2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447059" y="691092"/>
            <a:ext cx="10484908" cy="6299200"/>
          </a:xfrm>
        </p:spPr>
      </p:pic>
      <p:sp>
        <p:nvSpPr>
          <p:cNvPr id="17" name="Rektangel: avrundede hjørner 16">
            <a:extLst>
              <a:ext uri="{FF2B5EF4-FFF2-40B4-BE49-F238E27FC236}">
                <a16:creationId xmlns:a16="http://schemas.microsoft.com/office/drawing/2014/main" id="{2B9B6FC3-0247-4C62-83C4-180C86164297}"/>
              </a:ext>
            </a:extLst>
          </p:cNvPr>
          <p:cNvSpPr/>
          <p:nvPr/>
        </p:nvSpPr>
        <p:spPr>
          <a:xfrm>
            <a:off x="8580966" y="5765800"/>
            <a:ext cx="1449916" cy="910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cs typeface="Calibri"/>
              </a:rPr>
              <a:t>Kilde</a:t>
            </a:r>
          </a:p>
          <a:p>
            <a:pPr algn="ctr"/>
            <a:r>
              <a:rPr lang="nb-NO" sz="1200">
                <a:cs typeface="Calibri"/>
              </a:rPr>
              <a:t>DIKU</a:t>
            </a:r>
          </a:p>
          <a:p>
            <a:pPr algn="ctr"/>
            <a:r>
              <a:rPr lang="nb-NO" sz="1200">
                <a:cs typeface="Calibri"/>
              </a:rPr>
              <a:t>Tilstandsrapporten 2021</a:t>
            </a:r>
          </a:p>
        </p:txBody>
      </p:sp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3FF7DB3E-7588-45FF-90A3-2840E41BB024}"/>
              </a:ext>
            </a:extLst>
          </p:cNvPr>
          <p:cNvSpPr/>
          <p:nvPr/>
        </p:nvSpPr>
        <p:spPr>
          <a:xfrm>
            <a:off x="10083800" y="188384"/>
            <a:ext cx="1989666" cy="1005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>
                <a:cs typeface="Calibri"/>
              </a:rPr>
              <a:t>I alt 9% etterkommere, flest ikkevestlige</a:t>
            </a:r>
          </a:p>
        </p:txBody>
      </p:sp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25A0A493-A9DD-411F-8C04-726F6C80E5C4}"/>
              </a:ext>
            </a:extLst>
          </p:cNvPr>
          <p:cNvSpPr/>
          <p:nvPr/>
        </p:nvSpPr>
        <p:spPr>
          <a:xfrm>
            <a:off x="10321925" y="1410758"/>
            <a:ext cx="1354666" cy="1005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>
                <a:cs typeface="Calibri"/>
              </a:rPr>
              <a:t>15% innvandrere, flest ikke-vestlige</a:t>
            </a:r>
          </a:p>
        </p:txBody>
      </p:sp>
    </p:spTree>
    <p:extLst>
      <p:ext uri="{BB962C8B-B14F-4D97-AF65-F5344CB8AC3E}">
        <p14:creationId xmlns:p14="http://schemas.microsoft.com/office/powerpoint/2010/main" val="2966809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9C86DF-D1B6-46F1-8F17-E5075ECC3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Calibri Light"/>
              </a:rPr>
              <a:t>Tabell fra DIKU om andel studenter fra ulike innvandrerkategorier, </a:t>
            </a:r>
            <a:r>
              <a:rPr lang="nb-NO" err="1">
                <a:cs typeface="Calibri Light"/>
              </a:rPr>
              <a:t>jf</a:t>
            </a:r>
            <a:r>
              <a:rPr lang="nb-NO">
                <a:cs typeface="Calibri Light"/>
              </a:rPr>
              <a:t> figur</a:t>
            </a:r>
            <a:endParaRPr lang="nb-NO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88BCBD28-90A6-4D57-A175-A0A00641A36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193645693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3424027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22013052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9007596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36643452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9896236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13199149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719184740"/>
                    </a:ext>
                  </a:extLst>
                </a:gridCol>
              </a:tblGrid>
              <a:tr h="190500">
                <a:tc gridSpan="8">
                  <a:txBody>
                    <a:bodyPr/>
                    <a:lstStyle/>
                    <a:p>
                      <a:r>
                        <a:rPr lang="nb-NO">
                          <a:effectLst/>
                        </a:rPr>
                        <a:t>Tabell V2.43 Antall innvandrere i høyere utdanning i Norge per lærested, innvandringskategori og landbakgrunn. 2020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2815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15023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nb-NO"/>
                        <a:t>Totalt antall studenter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nb-NO"/>
                        <a:t>Innvandrere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nb-NO"/>
                        <a:t>Norskfødte med innvandrerforeldre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25733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nb-NO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nb-NO"/>
                        <a:t>Gruppe 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nb-NO"/>
                        <a:t>Gruppe 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nb-NO"/>
                        <a:t>Gruppe 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nb-NO"/>
                        <a:t>Gruppe 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07373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nb-NO">
                          <a:effectLst/>
                        </a:rPr>
                        <a:t>UiO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/>
                        <a:t>26 543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/>
                        <a:t>1 352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/>
                        <a:t>2 755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/>
                        <a:t>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/>
                        <a:t>1 990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/>
                        <a:t>6 252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/>
                        <a:t>20 291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9707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021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amhandlingsrom xmlns="d75064bf-a195-407b-9300-18163d15828f">KIF</Samhandlingsrom>
    <Dokumenttype xmlns="d75064bf-a195-407b-9300-18163d15828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24B45AF057F048B5D9E0A101B0977A" ma:contentTypeVersion="14" ma:contentTypeDescription="Opprett et nytt dokument." ma:contentTypeScope="" ma:versionID="26eb32ef2f7c87fdff9d2e7f23f107ca">
  <xsd:schema xmlns:xsd="http://www.w3.org/2001/XMLSchema" xmlns:xs="http://www.w3.org/2001/XMLSchema" xmlns:p="http://schemas.microsoft.com/office/2006/metadata/properties" xmlns:ns2="d75064bf-a195-407b-9300-18163d15828f" xmlns:ns3="83f1cf45-ffc3-4df7-98fe-c1aa13306aab" targetNamespace="http://schemas.microsoft.com/office/2006/metadata/properties" ma:root="true" ma:fieldsID="5e5c48fb5edd12fbcc6cef438f79192b" ns2:_="" ns3:_="">
    <xsd:import namespace="d75064bf-a195-407b-9300-18163d15828f"/>
    <xsd:import namespace="83f1cf45-ffc3-4df7-98fe-c1aa13306aab"/>
    <xsd:element name="properties">
      <xsd:complexType>
        <xsd:sequence>
          <xsd:element name="documentManagement">
            <xsd:complexType>
              <xsd:all>
                <xsd:element ref="ns2:Dokumenttype" minOccurs="0"/>
                <xsd:element ref="ns2:Samhandlingsrom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064bf-a195-407b-9300-18163d15828f" elementFormDefault="qualified">
    <xsd:import namespace="http://schemas.microsoft.com/office/2006/documentManagement/types"/>
    <xsd:import namespace="http://schemas.microsoft.com/office/infopath/2007/PartnerControls"/>
    <xsd:element name="Dokumenttype" ma:index="8" nillable="true" ma:displayName="Dokumenttype" ma:format="Dropdown" ma:internalName="Dokumenttype">
      <xsd:simpleType>
        <xsd:restriction base="dms:Choice">
          <xsd:enumeration value="Innkalling"/>
          <xsd:enumeration value="Saksframlegg"/>
          <xsd:enumeration value="Referat"/>
          <xsd:enumeration value="Rapporter"/>
          <xsd:enumeration value="Notater"/>
          <xsd:enumeration value="Utredninger"/>
          <xsd:enumeration value="Vedtekter"/>
          <xsd:enumeration value="Mandat"/>
          <xsd:enumeration value="Brev"/>
          <xsd:enumeration value="Høring"/>
          <xsd:enumeration value="Rutinebeskrivelser"/>
          <xsd:enumeration value="Mal"/>
          <xsd:enumeration value="Årshjul"/>
          <xsd:enumeration value="Oppnevning"/>
          <xsd:enumeration value="Reglement"/>
          <xsd:enumeration value="Presentasjon"/>
        </xsd:restriction>
      </xsd:simpleType>
    </xsd:element>
    <xsd:element name="Samhandlingsrom" ma:index="9" nillable="true" ma:displayName="Samhandlingsrom" ma:default="KIF" ma:internalName="Samhandlingsrom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1cf45-ffc3-4df7-98fe-c1aa13306aa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135321-2F44-4672-90F0-10E179A04059}">
  <ds:schemaRefs>
    <ds:schemaRef ds:uri="83f1cf45-ffc3-4df7-98fe-c1aa13306aab"/>
    <ds:schemaRef ds:uri="d75064bf-a195-407b-9300-18163d15828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81B663A-6733-4158-8CD5-3DA7F5EB4A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F0C4FD-540D-4CA2-842A-6C92427DDD2B}">
  <ds:schemaRefs>
    <ds:schemaRef ds:uri="83f1cf45-ffc3-4df7-98fe-c1aa13306aab"/>
    <ds:schemaRef ds:uri="d75064bf-a195-407b-9300-18163d1582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23</Slides>
  <Notes>9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Office-tema</vt:lpstr>
      <vt:lpstr>Office-tema</vt:lpstr>
      <vt:lpstr>Office-tema</vt:lpstr>
      <vt:lpstr>Office-tema</vt:lpstr>
      <vt:lpstr>Kif-komiteen er en pådriver for rettferdighet og kvalitet i forskning gjennom kjønnsbalanse og mangfold </vt:lpstr>
      <vt:lpstr> Komiteens arbeidsområder 2018-21</vt:lpstr>
      <vt:lpstr>Hva er poenget?</vt:lpstr>
      <vt:lpstr>Flere innganger</vt:lpstr>
      <vt:lpstr>Store forskjeller mellom fakultetene</vt:lpstr>
      <vt:lpstr>Realisering krever penger, personer, ledelse</vt:lpstr>
      <vt:lpstr>Prosent internasjonale/innvandrere UiO vs nasjonal fordeling</vt:lpstr>
      <vt:lpstr>PowerPoint Presentation</vt:lpstr>
      <vt:lpstr>Tabell fra DIKU om andel studenter fra ulike innvandrerkategorier, jf figur</vt:lpstr>
      <vt:lpstr>Økning internasjonale/innvandrere 2007-2018</vt:lpstr>
      <vt:lpstr>Antall professorer – region og kjønn, UiO</vt:lpstr>
      <vt:lpstr>Prosent internasjonale/innvandrere UiO vs nasjonal fordeling</vt:lpstr>
      <vt:lpstr>Andel internasjonale/Innvandrere</vt:lpstr>
      <vt:lpstr>Professorer – med og uten utdanning fra Norge</vt:lpstr>
      <vt:lpstr>PowerPoint Presentation</vt:lpstr>
      <vt:lpstr>Stor grad av kulturelt mangfold på UiO</vt:lpstr>
      <vt:lpstr>Hovedfunn fra AFIs rapport om mangfold i akademia</vt:lpstr>
      <vt:lpstr>Hovedutfordringer (AFIs rapport) </vt:lpstr>
      <vt:lpstr>Problemstillinger</vt:lpstr>
      <vt:lpstr>En politikk for internasjonale ansatte</vt:lpstr>
      <vt:lpstr>PowerPoint Presentation</vt:lpstr>
      <vt:lpstr>PowerPoint Presentation</vt:lpstr>
      <vt:lpstr>Hvem snakker vi om?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Møte i mangfoldsutvalget, Kunsthøgskolen i Oslo</dc:title>
  <dc:creator>Ella Ghosh</dc:creator>
  <cp:revision>1</cp:revision>
  <dcterms:created xsi:type="dcterms:W3CDTF">2021-03-15T17:54:11Z</dcterms:created>
  <dcterms:modified xsi:type="dcterms:W3CDTF">2021-11-01T13:44:07Z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0x0101009324B45AF057F048B5D9E0A101B0977A</vt:lpwstr>
  </property>
</Properties>
</file>