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5058-1D7E-41D1-A914-45C222B60C3F}" type="datetimeFigureOut">
              <a:rPr lang="nb-NO" smtClean="0"/>
              <a:t>02.12.2016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8CB5-0E19-4FE5-A49D-286390DF4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459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5058-1D7E-41D1-A914-45C222B60C3F}" type="datetimeFigureOut">
              <a:rPr lang="nb-NO" smtClean="0"/>
              <a:t>02.12.2016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8CB5-0E19-4FE5-A49D-286390DF4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791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5058-1D7E-41D1-A914-45C222B60C3F}" type="datetimeFigureOut">
              <a:rPr lang="nb-NO" smtClean="0"/>
              <a:t>02.12.2016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8CB5-0E19-4FE5-A49D-286390DF4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905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5058-1D7E-41D1-A914-45C222B60C3F}" type="datetimeFigureOut">
              <a:rPr lang="nb-NO" smtClean="0"/>
              <a:t>02.12.2016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8CB5-0E19-4FE5-A49D-286390DF4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880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5058-1D7E-41D1-A914-45C222B60C3F}" type="datetimeFigureOut">
              <a:rPr lang="nb-NO" smtClean="0"/>
              <a:t>02.12.2016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8CB5-0E19-4FE5-A49D-286390DF4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61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5058-1D7E-41D1-A914-45C222B60C3F}" type="datetimeFigureOut">
              <a:rPr lang="nb-NO" smtClean="0"/>
              <a:t>02.12.2016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8CB5-0E19-4FE5-A49D-286390DF4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09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5058-1D7E-41D1-A914-45C222B60C3F}" type="datetimeFigureOut">
              <a:rPr lang="nb-NO" smtClean="0"/>
              <a:t>02.12.2016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8CB5-0E19-4FE5-A49D-286390DF4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11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5058-1D7E-41D1-A914-45C222B60C3F}" type="datetimeFigureOut">
              <a:rPr lang="nb-NO" smtClean="0"/>
              <a:t>02.12.2016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8CB5-0E19-4FE5-A49D-286390DF4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89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5058-1D7E-41D1-A914-45C222B60C3F}" type="datetimeFigureOut">
              <a:rPr lang="nb-NO" smtClean="0"/>
              <a:t>02.12.2016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8CB5-0E19-4FE5-A49D-286390DF4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05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5058-1D7E-41D1-A914-45C222B60C3F}" type="datetimeFigureOut">
              <a:rPr lang="nb-NO" smtClean="0"/>
              <a:t>02.12.2016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8CB5-0E19-4FE5-A49D-286390DF4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03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5058-1D7E-41D1-A914-45C222B60C3F}" type="datetimeFigureOut">
              <a:rPr lang="nb-NO" smtClean="0"/>
              <a:t>02.12.2016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8CB5-0E19-4FE5-A49D-286390DF4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5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45058-1D7E-41D1-A914-45C222B60C3F}" type="datetimeFigureOut">
              <a:rPr lang="nb-NO" smtClean="0"/>
              <a:t>02.12.2016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18CB5-0E19-4FE5-A49D-286390DF4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94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Fellesarrangement høst 2017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Forslag fra SKS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692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Aktivitetsdag i Fysikkbakken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46" y="3917702"/>
            <a:ext cx="4125038" cy="274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2" y="1200443"/>
            <a:ext cx="410445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200443"/>
            <a:ext cx="410780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3" y="3936747"/>
            <a:ext cx="4107811" cy="2738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4" y="3936747"/>
            <a:ext cx="4103341" cy="273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Studentslippet 19. eller 20.08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40768"/>
            <a:ext cx="3993226" cy="26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09" y="1362528"/>
            <a:ext cx="3952916" cy="263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9542"/>
            <a:ext cx="3962235" cy="264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01" y="4080858"/>
            <a:ext cx="3927038" cy="261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4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Fellesarrangement høst 2017</vt:lpstr>
      <vt:lpstr>Aktivitetsdag i Fysikkbakken</vt:lpstr>
      <vt:lpstr>Studentslippet 19. eller 20.08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Fellesarrangement høst 2017</dc:title>
  <dc:creator>Anne Nordheim</dc:creator>
  <cp:lastModifiedBy>Anne Nordheim</cp:lastModifiedBy>
  <cp:revision>2</cp:revision>
  <dcterms:created xsi:type="dcterms:W3CDTF">2016-12-02T10:05:35Z</dcterms:created>
  <dcterms:modified xsi:type="dcterms:W3CDTF">2016-12-02T10:17:08Z</dcterms:modified>
</cp:coreProperties>
</file>