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4525-4830-47BA-BFAB-E0C9B7C05849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8902-6EED-4240-BDA6-18288C4378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291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4525-4830-47BA-BFAB-E0C9B7C05849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8902-6EED-4240-BDA6-18288C4378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843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4525-4830-47BA-BFAB-E0C9B7C05849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8902-6EED-4240-BDA6-18288C4378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369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4525-4830-47BA-BFAB-E0C9B7C05849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8902-6EED-4240-BDA6-18288C4378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339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4525-4830-47BA-BFAB-E0C9B7C05849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8902-6EED-4240-BDA6-18288C4378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299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4525-4830-47BA-BFAB-E0C9B7C05849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8902-6EED-4240-BDA6-18288C4378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655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4525-4830-47BA-BFAB-E0C9B7C05849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8902-6EED-4240-BDA6-18288C4378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428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4525-4830-47BA-BFAB-E0C9B7C05849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8902-6EED-4240-BDA6-18288C4378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034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4525-4830-47BA-BFAB-E0C9B7C05849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8902-6EED-4240-BDA6-18288C4378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162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4525-4830-47BA-BFAB-E0C9B7C05849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8902-6EED-4240-BDA6-18288C4378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262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4525-4830-47BA-BFAB-E0C9B7C05849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8902-6EED-4240-BDA6-18288C4378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964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F4525-4830-47BA-BFAB-E0C9B7C05849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D8902-6EED-4240-BDA6-18288C4378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463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114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Fadderordningen for masterstudenter?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dirty="0" smtClean="0"/>
              <a:t>Hvor </a:t>
            </a:r>
            <a:r>
              <a:rPr lang="nb-NO" dirty="0"/>
              <a:t>mange studenter vil dette gjelde for på deres fakultet? </a:t>
            </a:r>
          </a:p>
          <a:p>
            <a:r>
              <a:rPr lang="nb-NO" dirty="0" smtClean="0"/>
              <a:t>Og </a:t>
            </a:r>
            <a:r>
              <a:rPr lang="nb-NO" dirty="0"/>
              <a:t>hvor mange av de nye masterstudentene er internasjonale studenter?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 smtClean="0"/>
              <a:t>Hvilket </a:t>
            </a:r>
            <a:r>
              <a:rPr lang="nb-NO" dirty="0"/>
              <a:t>tilbud om fadderordning har dere til nye masterstudenter pr i dag?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Hvilket </a:t>
            </a:r>
            <a:r>
              <a:rPr lang="nb-NO" dirty="0"/>
              <a:t>tilbud  om fadderordning ønsker dere (eller jobber dere med) å utvikle for nye masterstudenter? 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 smtClean="0"/>
              <a:t>Hvordan </a:t>
            </a:r>
            <a:r>
              <a:rPr lang="nb-NO" dirty="0"/>
              <a:t>kan fadderordning for masterstudenter bidra til inkludering av internasjonale studenter på deres fakultet?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Hvilke </a:t>
            </a:r>
            <a:r>
              <a:rPr lang="nb-NO" dirty="0"/>
              <a:t>rammer og betingelser må på plass for at dere skal kunne gi det faddertilbudet dere ønsker til nye masterstudenter?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smtClean="0"/>
              <a:t>Hvilke </a:t>
            </a:r>
            <a:r>
              <a:rPr lang="nb-NO" dirty="0"/>
              <a:t>rolle tenker dere AF/SKS bør ha i en fadderordning for masterstudenter?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0121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Fadderordningen for masterstudenter?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Nordheim</dc:creator>
  <cp:lastModifiedBy>Anne Nordheim</cp:lastModifiedBy>
  <cp:revision>1</cp:revision>
  <dcterms:created xsi:type="dcterms:W3CDTF">2016-10-05T08:00:42Z</dcterms:created>
  <dcterms:modified xsi:type="dcterms:W3CDTF">2016-10-05T08:02:17Z</dcterms:modified>
</cp:coreProperties>
</file>