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25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2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92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19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30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79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06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73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47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81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42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C233-EF8C-432E-A26C-9B57B9E6E049}" type="datetimeFigureOut">
              <a:rPr lang="nb-NO" smtClean="0"/>
              <a:t>09.10.2018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C667-D68F-4365-A799-E6E25353B7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09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14"/>
            <a:ext cx="12192000" cy="66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9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Kompetansedeling for studenters suksess i høyere utdanning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Om </a:t>
            </a:r>
            <a:r>
              <a:rPr lang="nb-NO" dirty="0" smtClean="0"/>
              <a:t>nettverket:</a:t>
            </a:r>
          </a:p>
          <a:p>
            <a:r>
              <a:rPr lang="nb-NO" dirty="0" smtClean="0"/>
              <a:t>Startet 2016</a:t>
            </a:r>
          </a:p>
          <a:p>
            <a:r>
              <a:rPr lang="nb-NO" dirty="0" smtClean="0"/>
              <a:t>Laget for å bidra til et område som er i vekst og der det </a:t>
            </a:r>
            <a:r>
              <a:rPr lang="nb-NO" dirty="0" smtClean="0"/>
              <a:t>var behov for en </a:t>
            </a:r>
            <a:r>
              <a:rPr lang="nb-NO" dirty="0" smtClean="0"/>
              <a:t>nasjonalt  nettverk</a:t>
            </a:r>
          </a:p>
          <a:p>
            <a:r>
              <a:rPr lang="nb-NO" dirty="0" smtClean="0"/>
              <a:t>Drives av Harald Åge Sæthre</a:t>
            </a:r>
          </a:p>
          <a:p>
            <a:r>
              <a:rPr lang="nb-NO" dirty="0" smtClean="0"/>
              <a:t>Arbeidsgruppe på 6 personer som bidrar med deltidsarbeid</a:t>
            </a:r>
          </a:p>
          <a:p>
            <a:r>
              <a:rPr lang="nb-NO" dirty="0" smtClean="0"/>
              <a:t>Styringsgruppe som evaluerer arbeidet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https://nfye.w.uib.no/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98" y="5705149"/>
            <a:ext cx="3889288" cy="9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6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Nettverket inneholder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Nettsider med informasjon og dokumentasjon relatert til området</a:t>
            </a:r>
          </a:p>
          <a:p>
            <a:pPr lvl="1"/>
            <a:r>
              <a:rPr lang="nb-NO" dirty="0" smtClean="0"/>
              <a:t>Artikler</a:t>
            </a:r>
          </a:p>
          <a:p>
            <a:pPr lvl="1"/>
            <a:r>
              <a:rPr lang="nb-NO" dirty="0" smtClean="0"/>
              <a:t>Informasjon</a:t>
            </a:r>
          </a:p>
          <a:p>
            <a:pPr lvl="1"/>
            <a:r>
              <a:rPr lang="nb-NO" dirty="0" smtClean="0"/>
              <a:t>Avhengige av bidrag fra deltagerne</a:t>
            </a:r>
          </a:p>
          <a:p>
            <a:r>
              <a:rPr lang="nb-NO" dirty="0" smtClean="0"/>
              <a:t>Seminarer </a:t>
            </a:r>
          </a:p>
          <a:p>
            <a:pPr lvl="1"/>
            <a:r>
              <a:rPr lang="nb-NO" dirty="0" smtClean="0"/>
              <a:t>Kompetanseheving</a:t>
            </a:r>
          </a:p>
          <a:p>
            <a:pPr lvl="1"/>
            <a:r>
              <a:rPr lang="nb-NO" dirty="0" smtClean="0"/>
              <a:t>Nettverk</a:t>
            </a:r>
          </a:p>
          <a:p>
            <a:pPr lvl="1"/>
            <a:r>
              <a:rPr lang="nb-NO" dirty="0" smtClean="0"/>
              <a:t>Ressursgruppe for utveksling av informasjon</a:t>
            </a:r>
          </a:p>
          <a:p>
            <a:r>
              <a:rPr lang="nb-NO" dirty="0" smtClean="0"/>
              <a:t>Kvartalsvis nyhetsbrev</a:t>
            </a:r>
          </a:p>
          <a:p>
            <a:r>
              <a:rPr lang="nb-NO" dirty="0" smtClean="0"/>
              <a:t>380+ deltagere</a:t>
            </a:r>
          </a:p>
          <a:p>
            <a:endParaRPr lang="nb-NO" dirty="0"/>
          </a:p>
        </p:txBody>
      </p:sp>
      <p:pic>
        <p:nvPicPr>
          <p:cNvPr id="4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98" y="5705149"/>
            <a:ext cx="3889288" cy="9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9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Fremtidige planer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Enklere å publisere</a:t>
            </a:r>
          </a:p>
          <a:p>
            <a:r>
              <a:rPr lang="nb-NO" dirty="0" smtClean="0"/>
              <a:t>Bedre tilstedeværelse på sosiale medier</a:t>
            </a:r>
          </a:p>
          <a:p>
            <a:r>
              <a:rPr lang="nb-NO" dirty="0" smtClean="0"/>
              <a:t>Diskusjonsforum</a:t>
            </a:r>
          </a:p>
          <a:p>
            <a:r>
              <a:rPr lang="nb-NO" dirty="0" smtClean="0"/>
              <a:t>Færre seminarer</a:t>
            </a:r>
          </a:p>
          <a:p>
            <a:r>
              <a:rPr lang="nb-NO" dirty="0" smtClean="0"/>
              <a:t>Online kurs</a:t>
            </a:r>
          </a:p>
          <a:p>
            <a:r>
              <a:rPr lang="nb-NO" dirty="0" smtClean="0"/>
              <a:t>Økt deltagelse av vitenskapelige ansatte</a:t>
            </a:r>
          </a:p>
          <a:p>
            <a:endParaRPr lang="nb-NO" dirty="0"/>
          </a:p>
          <a:p>
            <a:r>
              <a:rPr lang="nb-NO" dirty="0" smtClean="0"/>
              <a:t>Seminar i mars: mottak og første semester. Deling, ikke kurs</a:t>
            </a:r>
            <a:endParaRPr lang="nb-NO" dirty="0"/>
          </a:p>
        </p:txBody>
      </p:sp>
      <p:pic>
        <p:nvPicPr>
          <p:cNvPr id="4" name="Content Placeholder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84" y="5829262"/>
            <a:ext cx="3889288" cy="9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0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116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Kompetansedeling for studenters suksess i høyere utdanning</vt:lpstr>
      <vt:lpstr>Nettverket inneholder</vt:lpstr>
      <vt:lpstr>Fremtidige planer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Arve Aleksandersen</dc:creator>
  <cp:lastModifiedBy>Arve Aleksandersen</cp:lastModifiedBy>
  <cp:revision>5</cp:revision>
  <dcterms:created xsi:type="dcterms:W3CDTF">2018-10-08T10:40:41Z</dcterms:created>
  <dcterms:modified xsi:type="dcterms:W3CDTF">2018-10-09T06:36:13Z</dcterms:modified>
</cp:coreProperties>
</file>