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556" r:id="rId3"/>
    <p:sldId id="557" r:id="rId4"/>
    <p:sldId id="560" r:id="rId5"/>
    <p:sldId id="558" r:id="rId6"/>
    <p:sldId id="559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669"/>
  </p:normalViewPr>
  <p:slideViewPr>
    <p:cSldViewPr snapToGrid="0">
      <p:cViewPr varScale="1">
        <p:scale>
          <a:sx n="108" d="100"/>
          <a:sy n="108" d="100"/>
        </p:scale>
        <p:origin x="2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BEC945-DF9B-0490-D95E-24282FC6E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39B2665-BE1E-51C8-F2E8-56E36EF9D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DBB850-9B72-01E5-AF6F-73B3FA85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861A1D-3514-0303-1E9C-FDF6437C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5230C2-DDA0-1265-481F-C7FA3B70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02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AEF75F-67DE-3546-8340-93F4A28EC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EB5A54E-0E58-57C4-8656-4CE146B70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7F469CB-16EA-55EF-0339-360FA639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DEC006-459F-078E-70BD-EEA5C93DE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FB9B6E-6A3F-1063-F4D5-9155037A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170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FD0902B-EB32-C6F7-6CA0-AB750E60C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C1E79FC-6FFE-E788-ED27-849473F83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5D987F-C520-D740-7E50-61E889ED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F818CE-F813-3DBF-9860-94C3A498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9A68E5-3D6D-1C75-26CA-F7B2BC48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016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FC4EEB-4EE3-E17D-BD18-A03BCF7F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BFB115-1103-C42F-FAB2-242713C8C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592972-DEF7-F91D-32D0-F9B1EB15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006A7-EE5D-021E-D340-0422ED57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57C55E-4F87-1E44-1AA4-C1BA6C75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484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413FB5-90C4-9A10-B535-87D40D842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5BD4D6D-13A3-3168-A1BD-1A1116A00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68670E-6C49-1844-0270-14341366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252091-B240-409D-8049-0CDFB9CB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A3337B-5A29-FBD4-5D94-2A986DCAD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488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A33277-C040-738C-C91A-FFDCCA7D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363256-4740-0E7A-92FF-202C99EE3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17369E5-EC8B-537F-3E00-2E7939144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8D2D54D-35A6-E1A9-99C9-88AF031A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8D41DAA-95B1-0363-C41D-B83C5C07E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EC5E69-89FC-3EA8-7956-CB571ADC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817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B42101-2E50-90D3-29F9-22C9D5867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3532FF3-A898-20F8-520E-0DCEC6A99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73A44B7-AA48-5992-1967-8BC8F7D05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B22494B-4B69-94D4-2E77-72D0EB9B8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4C25D6F-B345-7C1D-3656-E15E32218B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2195247-13F6-2C06-C470-6C830AEEC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4EE6CAF-B021-4948-2B84-D5075CE2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0996CFD-0D22-EBFA-BA3E-CE7A9A85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001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043347-39BF-C9DF-D00D-F053564D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5B768DC-7C8E-6E2A-13B8-5C727ABA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473F31D-4E41-1CE9-6D97-0E1187FFC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FFE0935-0BF4-8C95-83B5-D446667E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100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3F4A8AA-5E5D-812D-7766-D45DC16F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43888BD-CDEC-1644-EB34-74D2FD53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DA61E68-EDE3-AE96-87BA-5E6F2B986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73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0E92D9-63F2-D080-3A5C-8B019821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5AB0CC-A590-E260-883F-3EC89C96D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A9AF71A-F9B8-5E3C-733B-B8908D71B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0D83530-8606-7C1D-2945-9D2F4C34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3EB814C-2A14-93A8-32E1-F3C4A3913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2FBD3B2-9536-AA3F-650F-DFE3F346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784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FB333B-CA5B-712A-8DF0-32D3B5D3F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D2BD1B0-24B1-E163-418D-5D4A9E02E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D311EDB-8BF5-71A3-45FA-C107FCE87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9387EA4-14C3-546B-C090-287F245C3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548F803-96E6-BC30-A175-DD47D11F2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BC1EE0C-8432-2D09-DC06-6520FA4B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573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5511F8C-FB96-93F9-FC7C-389D73A5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E10D3D7-6984-B688-C8E3-08497A132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28E98B-D8A5-E40A-BB46-348782B0A2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3011-ADCF-CC48-B094-11A1029C83B3}" type="datetimeFigureOut">
              <a:rPr lang="nb-NO" smtClean="0"/>
              <a:t>04.03.2024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F1497BB-4B72-9E83-7CCF-BDC85082B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3D70FA3-CC13-B184-A81C-D0019B9DC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9097D-107F-C64C-AAD7-CFFB6132F3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053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4746653D-AE35-7309-1982-7BF51B9C9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7" y="2709069"/>
            <a:ext cx="11972744" cy="1439863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GB" sz="1800" b="0" i="0" u="none" strike="noStrike">
                <a:solidFill>
                  <a:srgbClr val="000000"/>
                </a:solidFill>
                <a:effectLst/>
                <a:latin typeface="Helvetica" pitchFamily="2" charset="0"/>
              </a:rPr>
            </a:br>
            <a:r>
              <a:rPr lang="nb-NO" altLang="nb-NO" sz="4400" b="1">
                <a:solidFill>
                  <a:srgbClr val="C00000"/>
                </a:solidFill>
                <a:ea typeface="ＭＳ Ｐゴシック" panose="020B0600070205080204" pitchFamily="34" charset="-128"/>
              </a:rPr>
              <a:t>Eksempel på oppgave til en fagtekst med vurderingskriterier i pedagogikk KI-emne</a:t>
            </a:r>
          </a:p>
        </p:txBody>
      </p:sp>
      <p:sp>
        <p:nvSpPr>
          <p:cNvPr id="13314" name="Subtitle 2">
            <a:extLst>
              <a:ext uri="{FF2B5EF4-FFF2-40B4-BE49-F238E27FC236}">
                <a16:creationId xmlns:a16="http://schemas.microsoft.com/office/drawing/2014/main" id="{433E63DE-7F51-A9B3-FD82-D02EC80AB4C0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063751" y="4508501"/>
            <a:ext cx="7561263" cy="1439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nb-NO" altLang="nb-NO" sz="2800">
                <a:solidFill>
                  <a:srgbClr val="898989"/>
                </a:solidFill>
                <a:ea typeface="ＭＳ Ｐゴシック" panose="020B0600070205080204" pitchFamily="34" charset="-128"/>
              </a:rPr>
              <a:t>Anders Mørch</a:t>
            </a:r>
          </a:p>
          <a:p>
            <a:pPr algn="ctr" eaLnBrk="1" hangingPunct="1"/>
            <a:r>
              <a:rPr lang="nb-NO" altLang="nb-NO" sz="2800">
                <a:solidFill>
                  <a:srgbClr val="898989"/>
                </a:solidFill>
                <a:ea typeface="ＭＳ Ｐゴシック" panose="020B0600070205080204" pitchFamily="34" charset="-128"/>
              </a:rPr>
              <a:t>Institutt for pedagogikk, Universitetet i Oslo</a:t>
            </a:r>
            <a:br>
              <a:rPr lang="nb-NO" altLang="nb-NO" sz="2800">
                <a:solidFill>
                  <a:srgbClr val="898989"/>
                </a:solidFill>
                <a:ea typeface="ＭＳ Ｐゴシック" panose="020B0600070205080204" pitchFamily="34" charset="-128"/>
              </a:rPr>
            </a:br>
            <a:r>
              <a:rPr lang="nb-NO" altLang="nb-NO" sz="2400">
                <a:solidFill>
                  <a:srgbClr val="898989"/>
                </a:solidFill>
                <a:ea typeface="ＭＳ Ｐゴシック" panose="020B0600070205080204" pitchFamily="34" charset="-128"/>
              </a:rPr>
              <a:t>andersm@uio.no</a:t>
            </a:r>
          </a:p>
        </p:txBody>
      </p:sp>
      <p:sp>
        <p:nvSpPr>
          <p:cNvPr id="13315" name="Rectangle 15">
            <a:extLst>
              <a:ext uri="{FF2B5EF4-FFF2-40B4-BE49-F238E27FC236}">
                <a16:creationId xmlns:a16="http://schemas.microsoft.com/office/drawing/2014/main" id="{5A4735A6-7B8B-E5CF-4B48-FBEF7E63D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600" y="6309321"/>
            <a:ext cx="609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nb-NO" altLang="nb-NO" sz="1400">
                <a:solidFill>
                  <a:srgbClr val="898989"/>
                </a:solidFill>
                <a:latin typeface="Calibri" panose="020F0502020204030204" pitchFamily="34" charset="0"/>
              </a:rPr>
              <a:t>TeachMeet: Bruk av KI i undervisning, 27. feb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570D42-7AD7-5ACF-2F60-DE0B2A9792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2" b="490"/>
          <a:stretch/>
        </p:blipFill>
        <p:spPr>
          <a:xfrm>
            <a:off x="1550736" y="-1281"/>
            <a:ext cx="9063796" cy="272334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395F-9C79-29B7-F77B-7AD43A39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Oversikt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0339C-0CFD-DEC7-51FC-AD90B08A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560" y="1484785"/>
            <a:ext cx="8229600" cy="4525963"/>
          </a:xfrm>
        </p:spPr>
        <p:txBody>
          <a:bodyPr/>
          <a:lstStyle/>
          <a:p>
            <a:r>
              <a:rPr lang="nb-NO" sz="2800"/>
              <a:t>Bakgrunn</a:t>
            </a:r>
          </a:p>
          <a:p>
            <a:r>
              <a:rPr lang="nb-NO" sz="2800"/>
              <a:t>Målet med oppgaven</a:t>
            </a:r>
          </a:p>
          <a:p>
            <a:r>
              <a:rPr lang="nb-NO" sz="2800"/>
              <a:t>Oppgavetekst</a:t>
            </a:r>
          </a:p>
          <a:p>
            <a:r>
              <a:rPr lang="nb-NO" sz="2800"/>
              <a:t>Vurderingskriterier</a:t>
            </a:r>
            <a:endParaRPr lang="nb-NO" sz="2400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27085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2CE4-3AC0-F4B9-7A26-8BE57B78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Bakgrunn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0E51-7AD6-C007-734A-48374F2BF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Emnet heter «Kunstig intelligens i utdanning: Forskning og praksis»</a:t>
            </a:r>
          </a:p>
          <a:p>
            <a:r>
              <a:rPr lang="nb-NO"/>
              <a:t>Foreleser går gjennom ulike studier som presenteres og diskuteres i plenum</a:t>
            </a:r>
          </a:p>
          <a:p>
            <a:r>
              <a:rPr lang="nb-NO"/>
              <a:t>Studentene jobber med et prosjekt som er gruppearbeid (50% av kurskarakter)</a:t>
            </a:r>
          </a:p>
          <a:p>
            <a:r>
              <a:rPr lang="nb-NO"/>
              <a:t>Studentene har også en avsluttende muntlig eksamen på basis av litteraturen (50%)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280430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FCE8-9D64-15CF-D051-6C7AB2BF3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Målet med oppgaven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EE55-EF32-6077-8868-14E979DB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52" y="1700808"/>
            <a:ext cx="8229600" cy="4752528"/>
          </a:xfrm>
        </p:spPr>
        <p:txBody>
          <a:bodyPr/>
          <a:lstStyle/>
          <a:p>
            <a:r>
              <a:rPr lang="nb-NO" dirty="0"/>
              <a:t>Unngå at studentene produserer tekster som er veldig inspirert av </a:t>
            </a:r>
            <a:r>
              <a:rPr lang="nb-NO" dirty="0" err="1"/>
              <a:t>ChatGPT</a:t>
            </a:r>
            <a:r>
              <a:rPr lang="nb-NO" dirty="0"/>
              <a:t> output</a:t>
            </a:r>
          </a:p>
          <a:p>
            <a:r>
              <a:rPr lang="nb-NO" dirty="0"/>
              <a:t>Motivere studentene til å lage noe som ikke bare er tekst-produkt</a:t>
            </a:r>
          </a:p>
          <a:p>
            <a:r>
              <a:rPr lang="nb-NO" dirty="0"/>
              <a:t>De skal lage en prototype til en læringsteknologi på et nivå de kan klare med sin </a:t>
            </a:r>
            <a:r>
              <a:rPr lang="nb-NO" sz="2400" dirty="0"/>
              <a:t>(ikke-informatiske-teknologi) </a:t>
            </a:r>
            <a:r>
              <a:rPr lang="nb-NO" dirty="0"/>
              <a:t>bakgrunnskunnskap</a:t>
            </a:r>
          </a:p>
          <a:p>
            <a:pPr lvl="1"/>
            <a:r>
              <a:rPr lang="nb-NO" dirty="0"/>
              <a:t>Pedagogikk</a:t>
            </a:r>
          </a:p>
          <a:p>
            <a:pPr lvl="1"/>
            <a:r>
              <a:rPr lang="nb-NO" dirty="0"/>
              <a:t>Kommunikasjon, design, læring </a:t>
            </a:r>
            <a:r>
              <a:rPr lang="nb-NO"/>
              <a:t>(KDL)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105863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64ADC-0969-8610-5C93-C77073838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Oppgavetekst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0E53F-8910-95D4-D7B7-F2DECC8DC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Lenke til oppgaveteksten på Canvas</a:t>
            </a:r>
          </a:p>
          <a:p>
            <a:r>
              <a:rPr lang="nb-NO" sz="2400" b="0" i="0" u="none" strike="noStrike" dirty="0">
                <a:effectLst/>
                <a:latin typeface="Arial" panose="020B0604020202020204" pitchFamily="34" charset="0"/>
              </a:rPr>
              <a:t>«Generativ KI (GKI) er en teknologi som kan skape nye og unike bilder, tekster eller andre kreative uttrykk basert på tidligere treningsdata. I denne oppgaven skal dere bruke dette i en undervisningssammenheng. Dere skal utforske hvordan GKI kan anvendes innovativt gjennom en prototyp og utføre en kritisk evaluering av potensielle implikasjoner i ulike sektorer som utdanning, arbeidslivet eller museum.»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70509078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19C53-708F-9EFA-E7C7-C7FF684E6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Vurderingskriterier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36F99-864C-2380-A431-1B2113689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Lenke til vurderingskriterier på Canvas</a:t>
            </a:r>
          </a:p>
          <a:p>
            <a:r>
              <a:rPr lang="nb-NO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 skriftlige oppgaven vurderes etter fire kriterier:</a:t>
            </a:r>
            <a:endParaRPr lang="en-NO" kern="1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nb-NO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Problemdefinering og relevans (vekting: 20%)</a:t>
            </a:r>
            <a:endParaRPr lang="nb-NO" kern="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nb-NO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Tidligere forskning og teori (vekting: 30%)</a:t>
            </a:r>
            <a:endParaRPr lang="nb-NO" kern="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nb-NO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Prototyputvikling (vekting: 30%)</a:t>
            </a:r>
            <a:endParaRPr lang="nb-NO" kern="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nb-NO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Diskusjon av muligheter og utfordringer (vekting: 20%)</a:t>
            </a:r>
            <a:endParaRPr lang="en-NO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9435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273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Helvetica</vt:lpstr>
      <vt:lpstr>Times New Roman</vt:lpstr>
      <vt:lpstr>Office-tema</vt:lpstr>
      <vt:lpstr> Eksempel på oppgave til en fagtekst med vurderingskriterier i pedagogikk KI-emne</vt:lpstr>
      <vt:lpstr>Oversikt</vt:lpstr>
      <vt:lpstr>Bakgrunn</vt:lpstr>
      <vt:lpstr>Målet med oppgaven</vt:lpstr>
      <vt:lpstr>Oppgavetekst</vt:lpstr>
      <vt:lpstr>Vurderingskriterier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Eksempel på oppgave til en fagtekst med vurderingskriterier i pedagogikk KI-emne</dc:title>
  <dc:creator>Helene Aalborg Christiansen</dc:creator>
  <cp:lastModifiedBy>Helene Aalborg Christiansen</cp:lastModifiedBy>
  <cp:revision>1</cp:revision>
  <dcterms:created xsi:type="dcterms:W3CDTF">2024-03-04T15:24:44Z</dcterms:created>
  <dcterms:modified xsi:type="dcterms:W3CDTF">2024-03-04T15:26:39Z</dcterms:modified>
</cp:coreProperties>
</file>