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6" r:id="rId6"/>
  </p:sldMasterIdLst>
  <p:notesMasterIdLst>
    <p:notesMasterId r:id="rId20"/>
  </p:notesMasterIdLst>
  <p:sldIdLst>
    <p:sldId id="265" r:id="rId7"/>
    <p:sldId id="266" r:id="rId8"/>
    <p:sldId id="750" r:id="rId9"/>
    <p:sldId id="748" r:id="rId10"/>
    <p:sldId id="723" r:id="rId11"/>
    <p:sldId id="749" r:id="rId12"/>
    <p:sldId id="728" r:id="rId13"/>
    <p:sldId id="726" r:id="rId14"/>
    <p:sldId id="730" r:id="rId15"/>
    <p:sldId id="674" r:id="rId16"/>
    <p:sldId id="691" r:id="rId17"/>
    <p:sldId id="733" r:id="rId18"/>
    <p:sldId id="751"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D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p:restoredTop sz="94669"/>
  </p:normalViewPr>
  <p:slideViewPr>
    <p:cSldViewPr snapToGrid="0">
      <p:cViewPr varScale="1">
        <p:scale>
          <a:sx n="108" d="100"/>
          <a:sy n="108" d="100"/>
        </p:scale>
        <p:origin x="2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s://www.uio.no/tjenester/ki/" TargetMode="External"/><Relationship Id="rId1" Type="http://schemas.openxmlformats.org/officeDocument/2006/relationships/hyperlink" Target="https://www.mn.uio.no/kurt/test/kunstig-intelligens/kunstig-intelligens-i-undervisningen.html" TargetMode="Externa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hyperlink" Target="https://www.uio.no/tjenester/ki/" TargetMode="External"/><Relationship Id="rId3" Type="http://schemas.openxmlformats.org/officeDocument/2006/relationships/image" Target="../media/image18.png"/><Relationship Id="rId7" Type="http://schemas.openxmlformats.org/officeDocument/2006/relationships/hyperlink" Target="https://www.mn.uio.no/kurt/test/kunstig-intelligens/kunstig-intelligens-i-undervisningen.html" TargetMode="External"/><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754D6-BA81-4B05-9A76-7806838A5AE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29F9A9B-5742-4736-AF3E-02770E49C345}">
      <dgm:prSet/>
      <dgm:spPr/>
      <dgm:t>
        <a:bodyPr/>
        <a:lstStyle/>
        <a:p>
          <a:pPr>
            <a:lnSpc>
              <a:spcPct val="100000"/>
            </a:lnSpc>
          </a:pPr>
          <a:r>
            <a:rPr lang="nb-NO"/>
            <a:t>Bruk KI i undervisningen for å vise muligheter, begrensninger og god bruk. </a:t>
          </a:r>
          <a:endParaRPr lang="en-US"/>
        </a:p>
      </dgm:t>
    </dgm:pt>
    <dgm:pt modelId="{6D0EA2AA-CFDD-4FD6-8A75-62D3049A307B}" type="parTrans" cxnId="{F55E2E45-2A1B-48A5-8E87-6DB46676D604}">
      <dgm:prSet/>
      <dgm:spPr/>
      <dgm:t>
        <a:bodyPr/>
        <a:lstStyle/>
        <a:p>
          <a:endParaRPr lang="en-US"/>
        </a:p>
      </dgm:t>
    </dgm:pt>
    <dgm:pt modelId="{DEE76128-B435-4724-AEFB-1480C570A99B}" type="sibTrans" cxnId="{F55E2E45-2A1B-48A5-8E87-6DB46676D604}">
      <dgm:prSet/>
      <dgm:spPr/>
      <dgm:t>
        <a:bodyPr/>
        <a:lstStyle/>
        <a:p>
          <a:endParaRPr lang="en-US"/>
        </a:p>
      </dgm:t>
    </dgm:pt>
    <dgm:pt modelId="{D339755E-C944-469C-BA1A-5760795BA70E}">
      <dgm:prSet/>
      <dgm:spPr/>
      <dgm:t>
        <a:bodyPr/>
        <a:lstStyle/>
        <a:p>
          <a:pPr>
            <a:lnSpc>
              <a:spcPct val="100000"/>
            </a:lnSpc>
          </a:pPr>
          <a:r>
            <a:rPr lang="nb-NO"/>
            <a:t>Lag oppgaver der studenter blir bedt om å bruke </a:t>
          </a:r>
          <a:r>
            <a:rPr lang="nb-NO" err="1"/>
            <a:t>ChatGPT</a:t>
          </a:r>
          <a:r>
            <a:rPr lang="nb-NO"/>
            <a:t> med instruks eksplisitt</a:t>
          </a:r>
          <a:endParaRPr lang="en-US"/>
        </a:p>
      </dgm:t>
    </dgm:pt>
    <dgm:pt modelId="{2B8849FA-4F64-4E06-B524-0FC91405C57F}" type="parTrans" cxnId="{F3238157-85AA-41AF-B7C2-22B4120C35E4}">
      <dgm:prSet/>
      <dgm:spPr/>
      <dgm:t>
        <a:bodyPr/>
        <a:lstStyle/>
        <a:p>
          <a:endParaRPr lang="en-US"/>
        </a:p>
      </dgm:t>
    </dgm:pt>
    <dgm:pt modelId="{C9D8118E-FD8B-4907-BFD5-81BBF267FB98}" type="sibTrans" cxnId="{F3238157-85AA-41AF-B7C2-22B4120C35E4}">
      <dgm:prSet/>
      <dgm:spPr/>
      <dgm:t>
        <a:bodyPr/>
        <a:lstStyle/>
        <a:p>
          <a:endParaRPr lang="en-US"/>
        </a:p>
      </dgm:t>
    </dgm:pt>
    <dgm:pt modelId="{6B683787-CEEF-41DC-8283-FA123F84C22A}">
      <dgm:prSet/>
      <dgm:spPr/>
      <dgm:t>
        <a:bodyPr/>
        <a:lstStyle/>
        <a:p>
          <a:pPr>
            <a:lnSpc>
              <a:spcPct val="100000"/>
            </a:lnSpc>
          </a:pPr>
          <a:r>
            <a:rPr lang="nb-NO"/>
            <a:t>Bruk UiOs ressurser om KI under studiene:</a:t>
          </a:r>
          <a:endParaRPr lang="en-US"/>
        </a:p>
      </dgm:t>
    </dgm:pt>
    <dgm:pt modelId="{C2CA6DCB-4583-4651-8C57-F661FE21E1E7}" type="parTrans" cxnId="{2E58CD0B-9C06-4704-967C-FD8820BC76BE}">
      <dgm:prSet/>
      <dgm:spPr/>
      <dgm:t>
        <a:bodyPr/>
        <a:lstStyle/>
        <a:p>
          <a:endParaRPr lang="en-US"/>
        </a:p>
      </dgm:t>
    </dgm:pt>
    <dgm:pt modelId="{19C0CE8D-2B22-4D17-953F-BF457A49CE3B}" type="sibTrans" cxnId="{2E58CD0B-9C06-4704-967C-FD8820BC76BE}">
      <dgm:prSet/>
      <dgm:spPr/>
      <dgm:t>
        <a:bodyPr/>
        <a:lstStyle/>
        <a:p>
          <a:endParaRPr lang="en-US"/>
        </a:p>
      </dgm:t>
    </dgm:pt>
    <dgm:pt modelId="{B39D6EE8-D6DA-450D-B563-868A5891DACE}">
      <dgm:prSet/>
      <dgm:spPr/>
      <dgm:t>
        <a:bodyPr/>
        <a:lstStyle/>
        <a:p>
          <a:pPr>
            <a:lnSpc>
              <a:spcPct val="100000"/>
            </a:lnSpc>
          </a:pPr>
          <a:r>
            <a:rPr lang="nb-NO" dirty="0">
              <a:hlinkClick xmlns:r="http://schemas.openxmlformats.org/officeDocument/2006/relationships" r:id="rId1"/>
            </a:rPr>
            <a:t>Tips til hvordan bruke kunstig intelligens på en god måte - KURT – Kompetansesenter for undervisning i realfag og teknologi </a:t>
          </a:r>
          <a:endParaRPr lang="en-US" dirty="0"/>
        </a:p>
      </dgm:t>
    </dgm:pt>
    <dgm:pt modelId="{40DC5569-2B43-4C8B-9D13-8F57CD300ECF}" type="parTrans" cxnId="{B7BA09C6-4E49-43A6-9C10-0887104152C2}">
      <dgm:prSet/>
      <dgm:spPr/>
      <dgm:t>
        <a:bodyPr/>
        <a:lstStyle/>
        <a:p>
          <a:endParaRPr lang="en-US"/>
        </a:p>
      </dgm:t>
    </dgm:pt>
    <dgm:pt modelId="{D83F466A-D853-4BB7-B123-51C1BB3D39C6}" type="sibTrans" cxnId="{B7BA09C6-4E49-43A6-9C10-0887104152C2}">
      <dgm:prSet/>
      <dgm:spPr/>
      <dgm:t>
        <a:bodyPr/>
        <a:lstStyle/>
        <a:p>
          <a:endParaRPr lang="en-US"/>
        </a:p>
      </dgm:t>
    </dgm:pt>
    <dgm:pt modelId="{7307E034-7BA3-4163-ABE4-6726FC6E8774}">
      <dgm:prSet/>
      <dgm:spPr/>
      <dgm:t>
        <a:bodyPr/>
        <a:lstStyle/>
        <a:p>
          <a:pPr>
            <a:lnSpc>
              <a:spcPct val="100000"/>
            </a:lnSpc>
          </a:pPr>
          <a:r>
            <a:rPr lang="nn-NO">
              <a:hlinkClick xmlns:r="http://schemas.openxmlformats.org/officeDocument/2006/relationships" r:id="rId2"/>
            </a:rPr>
            <a:t>Kunstig intelligens (KI) ved UiO - Universitetet i Oslo</a:t>
          </a:r>
          <a:r>
            <a:rPr lang="nn-NO"/>
            <a:t> </a:t>
          </a:r>
          <a:r>
            <a:rPr lang="nb-NO">
              <a:hlinkClick xmlns:r="http://schemas.openxmlformats.org/officeDocument/2006/relationships" r:id="rId1"/>
            </a:rPr>
            <a:t>(uio.no)</a:t>
          </a:r>
          <a:endParaRPr lang="en-US"/>
        </a:p>
      </dgm:t>
    </dgm:pt>
    <dgm:pt modelId="{8C092D39-26B3-4584-ACB3-D75A4DB9A4AB}" type="parTrans" cxnId="{315E277E-9D58-4E50-BE9E-ABE0A2B9B271}">
      <dgm:prSet/>
      <dgm:spPr/>
      <dgm:t>
        <a:bodyPr/>
        <a:lstStyle/>
        <a:p>
          <a:endParaRPr lang="en-US"/>
        </a:p>
      </dgm:t>
    </dgm:pt>
    <dgm:pt modelId="{D5F02435-AFC7-4D41-9F18-E1E9340D3D7D}" type="sibTrans" cxnId="{315E277E-9D58-4E50-BE9E-ABE0A2B9B271}">
      <dgm:prSet/>
      <dgm:spPr/>
      <dgm:t>
        <a:bodyPr/>
        <a:lstStyle/>
        <a:p>
          <a:endParaRPr lang="en-US"/>
        </a:p>
      </dgm:t>
    </dgm:pt>
    <dgm:pt modelId="{2ADC00D5-F088-4044-A491-154A7236A444}" type="pres">
      <dgm:prSet presAssocID="{845754D6-BA81-4B05-9A76-7806838A5AEB}" presName="root" presStyleCnt="0">
        <dgm:presLayoutVars>
          <dgm:dir/>
          <dgm:resizeHandles val="exact"/>
        </dgm:presLayoutVars>
      </dgm:prSet>
      <dgm:spPr/>
    </dgm:pt>
    <dgm:pt modelId="{1DC44A58-824E-4BC3-AF27-DF2DF7DE8801}" type="pres">
      <dgm:prSet presAssocID="{829F9A9B-5742-4736-AF3E-02770E49C345}" presName="compNode" presStyleCnt="0"/>
      <dgm:spPr/>
    </dgm:pt>
    <dgm:pt modelId="{500CAA8F-7765-40ED-AC6A-FB3BCA3D7077}" type="pres">
      <dgm:prSet presAssocID="{829F9A9B-5742-4736-AF3E-02770E49C345}" presName="bgRect" presStyleLbl="bgShp" presStyleIdx="0" presStyleCnt="3" custLinFactY="25702" custLinFactNeighborX="3504" custLinFactNeighborY="100000"/>
      <dgm:spPr/>
    </dgm:pt>
    <dgm:pt modelId="{ED05784F-E176-4FE8-B365-593C4ED0EEFA}" type="pres">
      <dgm:prSet presAssocID="{829F9A9B-5742-4736-AF3E-02770E49C345}"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lasserom"/>
        </a:ext>
      </dgm:extLst>
    </dgm:pt>
    <dgm:pt modelId="{A82D55D2-8B06-405F-BA8C-2CC45B831C29}" type="pres">
      <dgm:prSet presAssocID="{829F9A9B-5742-4736-AF3E-02770E49C345}" presName="spaceRect" presStyleCnt="0"/>
      <dgm:spPr/>
    </dgm:pt>
    <dgm:pt modelId="{56699EB8-DF11-40BB-81AD-86A8FC93F38E}" type="pres">
      <dgm:prSet presAssocID="{829F9A9B-5742-4736-AF3E-02770E49C345}" presName="parTx" presStyleLbl="revTx" presStyleIdx="0" presStyleCnt="4">
        <dgm:presLayoutVars>
          <dgm:chMax val="0"/>
          <dgm:chPref val="0"/>
        </dgm:presLayoutVars>
      </dgm:prSet>
      <dgm:spPr/>
    </dgm:pt>
    <dgm:pt modelId="{9274CEEE-F4A4-4972-9A75-5E8697FDBD1E}" type="pres">
      <dgm:prSet presAssocID="{DEE76128-B435-4724-AEFB-1480C570A99B}" presName="sibTrans" presStyleCnt="0"/>
      <dgm:spPr/>
    </dgm:pt>
    <dgm:pt modelId="{A4D440D5-3618-4DE7-BA31-B1C37995976C}" type="pres">
      <dgm:prSet presAssocID="{D339755E-C944-469C-BA1A-5760795BA70E}" presName="compNode" presStyleCnt="0"/>
      <dgm:spPr/>
    </dgm:pt>
    <dgm:pt modelId="{0272B84C-3497-4786-B7DC-450A535E762D}" type="pres">
      <dgm:prSet presAssocID="{D339755E-C944-469C-BA1A-5760795BA70E}" presName="bgRect" presStyleLbl="bgShp" presStyleIdx="1" presStyleCnt="3"/>
      <dgm:spPr/>
    </dgm:pt>
    <dgm:pt modelId="{B49896CF-E461-4458-A654-AC5AEDD8367C}" type="pres">
      <dgm:prSet presAssocID="{D339755E-C944-469C-BA1A-5760795BA70E}"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Lærer maler med heldekkende fyll"/>
        </a:ext>
      </dgm:extLst>
    </dgm:pt>
    <dgm:pt modelId="{9FE000BD-3572-4A10-AF76-E1D1EE3345C4}" type="pres">
      <dgm:prSet presAssocID="{D339755E-C944-469C-BA1A-5760795BA70E}" presName="spaceRect" presStyleCnt="0"/>
      <dgm:spPr/>
    </dgm:pt>
    <dgm:pt modelId="{1630C3B2-0ACB-4B71-8EFC-3BC6497FC0C5}" type="pres">
      <dgm:prSet presAssocID="{D339755E-C944-469C-BA1A-5760795BA70E}" presName="parTx" presStyleLbl="revTx" presStyleIdx="1" presStyleCnt="4">
        <dgm:presLayoutVars>
          <dgm:chMax val="0"/>
          <dgm:chPref val="0"/>
        </dgm:presLayoutVars>
      </dgm:prSet>
      <dgm:spPr/>
    </dgm:pt>
    <dgm:pt modelId="{8821A018-8392-4FE5-8FAF-2A6E0B76D04E}" type="pres">
      <dgm:prSet presAssocID="{C9D8118E-FD8B-4907-BFD5-81BBF267FB98}" presName="sibTrans" presStyleCnt="0"/>
      <dgm:spPr/>
    </dgm:pt>
    <dgm:pt modelId="{1564C874-008F-47C9-B4E0-E6F6C7D8F6B8}" type="pres">
      <dgm:prSet presAssocID="{6B683787-CEEF-41DC-8283-FA123F84C22A}" presName="compNode" presStyleCnt="0"/>
      <dgm:spPr/>
    </dgm:pt>
    <dgm:pt modelId="{EC4D6701-58E2-4949-81DC-069C45A95B2D}" type="pres">
      <dgm:prSet presAssocID="{6B683787-CEEF-41DC-8283-FA123F84C22A}" presName="bgRect" presStyleLbl="bgShp" presStyleIdx="2" presStyleCnt="3"/>
      <dgm:spPr/>
    </dgm:pt>
    <dgm:pt modelId="{7595C7B3-B4FA-4530-AA18-795732128521}" type="pres">
      <dgm:prSet presAssocID="{6B683787-CEEF-41DC-8283-FA123F84C22A}"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1400D15D-E363-489B-98A3-CB2EA863D079}" type="pres">
      <dgm:prSet presAssocID="{6B683787-CEEF-41DC-8283-FA123F84C22A}" presName="spaceRect" presStyleCnt="0"/>
      <dgm:spPr/>
    </dgm:pt>
    <dgm:pt modelId="{E482F134-74F7-42D1-A39C-8047DD6689E6}" type="pres">
      <dgm:prSet presAssocID="{6B683787-CEEF-41DC-8283-FA123F84C22A}" presName="parTx" presStyleLbl="revTx" presStyleIdx="2" presStyleCnt="4">
        <dgm:presLayoutVars>
          <dgm:chMax val="0"/>
          <dgm:chPref val="0"/>
        </dgm:presLayoutVars>
      </dgm:prSet>
      <dgm:spPr/>
    </dgm:pt>
    <dgm:pt modelId="{2122E368-54D6-4C02-8116-2110A3AF624F}" type="pres">
      <dgm:prSet presAssocID="{6B683787-CEEF-41DC-8283-FA123F84C22A}" presName="desTx" presStyleLbl="revTx" presStyleIdx="3" presStyleCnt="4">
        <dgm:presLayoutVars/>
      </dgm:prSet>
      <dgm:spPr/>
    </dgm:pt>
  </dgm:ptLst>
  <dgm:cxnLst>
    <dgm:cxn modelId="{2E58CD0B-9C06-4704-967C-FD8820BC76BE}" srcId="{845754D6-BA81-4B05-9A76-7806838A5AEB}" destId="{6B683787-CEEF-41DC-8283-FA123F84C22A}" srcOrd="2" destOrd="0" parTransId="{C2CA6DCB-4583-4651-8C57-F661FE21E1E7}" sibTransId="{19C0CE8D-2B22-4D17-953F-BF457A49CE3B}"/>
    <dgm:cxn modelId="{E443AB12-49AC-4B0F-983D-F8BCA0B68EEB}" type="presOf" srcId="{6B683787-CEEF-41DC-8283-FA123F84C22A}" destId="{E482F134-74F7-42D1-A39C-8047DD6689E6}" srcOrd="0" destOrd="0" presId="urn:microsoft.com/office/officeart/2018/2/layout/IconVerticalSolidList"/>
    <dgm:cxn modelId="{57BE7D27-E1F4-4A06-BF16-DABBD7266E87}" type="presOf" srcId="{845754D6-BA81-4B05-9A76-7806838A5AEB}" destId="{2ADC00D5-F088-4044-A491-154A7236A444}" srcOrd="0" destOrd="0" presId="urn:microsoft.com/office/officeart/2018/2/layout/IconVerticalSolidList"/>
    <dgm:cxn modelId="{F55E2E45-2A1B-48A5-8E87-6DB46676D604}" srcId="{845754D6-BA81-4B05-9A76-7806838A5AEB}" destId="{829F9A9B-5742-4736-AF3E-02770E49C345}" srcOrd="0" destOrd="0" parTransId="{6D0EA2AA-CFDD-4FD6-8A75-62D3049A307B}" sibTransId="{DEE76128-B435-4724-AEFB-1480C570A99B}"/>
    <dgm:cxn modelId="{F3238157-85AA-41AF-B7C2-22B4120C35E4}" srcId="{845754D6-BA81-4B05-9A76-7806838A5AEB}" destId="{D339755E-C944-469C-BA1A-5760795BA70E}" srcOrd="1" destOrd="0" parTransId="{2B8849FA-4F64-4E06-B524-0FC91405C57F}" sibTransId="{C9D8118E-FD8B-4907-BFD5-81BBF267FB98}"/>
    <dgm:cxn modelId="{D363456C-C5D6-41AE-8C17-DE26342DDD6F}" type="presOf" srcId="{B39D6EE8-D6DA-450D-B563-868A5891DACE}" destId="{2122E368-54D6-4C02-8116-2110A3AF624F}" srcOrd="0" destOrd="0" presId="urn:microsoft.com/office/officeart/2018/2/layout/IconVerticalSolidList"/>
    <dgm:cxn modelId="{48B93379-91DB-4A0C-8D93-E8BC2517E81A}" type="presOf" srcId="{D339755E-C944-469C-BA1A-5760795BA70E}" destId="{1630C3B2-0ACB-4B71-8EFC-3BC6497FC0C5}" srcOrd="0" destOrd="0" presId="urn:microsoft.com/office/officeart/2018/2/layout/IconVerticalSolidList"/>
    <dgm:cxn modelId="{315E277E-9D58-4E50-BE9E-ABE0A2B9B271}" srcId="{6B683787-CEEF-41DC-8283-FA123F84C22A}" destId="{7307E034-7BA3-4163-ABE4-6726FC6E8774}" srcOrd="1" destOrd="0" parTransId="{8C092D39-26B3-4584-ACB3-D75A4DB9A4AB}" sibTransId="{D5F02435-AFC7-4D41-9F18-E1E9340D3D7D}"/>
    <dgm:cxn modelId="{615803A3-7675-4407-8F0D-306B9E5DD8AE}" type="presOf" srcId="{7307E034-7BA3-4163-ABE4-6726FC6E8774}" destId="{2122E368-54D6-4C02-8116-2110A3AF624F}" srcOrd="0" destOrd="1" presId="urn:microsoft.com/office/officeart/2018/2/layout/IconVerticalSolidList"/>
    <dgm:cxn modelId="{B7BA09C6-4E49-43A6-9C10-0887104152C2}" srcId="{6B683787-CEEF-41DC-8283-FA123F84C22A}" destId="{B39D6EE8-D6DA-450D-B563-868A5891DACE}" srcOrd="0" destOrd="0" parTransId="{40DC5569-2B43-4C8B-9D13-8F57CD300ECF}" sibTransId="{D83F466A-D853-4BB7-B123-51C1BB3D39C6}"/>
    <dgm:cxn modelId="{982BE0F2-ED77-4C68-89D9-5719E990CC93}" type="presOf" srcId="{829F9A9B-5742-4736-AF3E-02770E49C345}" destId="{56699EB8-DF11-40BB-81AD-86A8FC93F38E}" srcOrd="0" destOrd="0" presId="urn:microsoft.com/office/officeart/2018/2/layout/IconVerticalSolidList"/>
    <dgm:cxn modelId="{8E979A24-6BB5-49B5-815B-21414B425E77}" type="presParOf" srcId="{2ADC00D5-F088-4044-A491-154A7236A444}" destId="{1DC44A58-824E-4BC3-AF27-DF2DF7DE8801}" srcOrd="0" destOrd="0" presId="urn:microsoft.com/office/officeart/2018/2/layout/IconVerticalSolidList"/>
    <dgm:cxn modelId="{B02EEDCC-BCAB-4C48-97ED-85A28FE6BB23}" type="presParOf" srcId="{1DC44A58-824E-4BC3-AF27-DF2DF7DE8801}" destId="{500CAA8F-7765-40ED-AC6A-FB3BCA3D7077}" srcOrd="0" destOrd="0" presId="urn:microsoft.com/office/officeart/2018/2/layout/IconVerticalSolidList"/>
    <dgm:cxn modelId="{137ED48D-A8E7-4B80-B610-F800DADB6D15}" type="presParOf" srcId="{1DC44A58-824E-4BC3-AF27-DF2DF7DE8801}" destId="{ED05784F-E176-4FE8-B365-593C4ED0EEFA}" srcOrd="1" destOrd="0" presId="urn:microsoft.com/office/officeart/2018/2/layout/IconVerticalSolidList"/>
    <dgm:cxn modelId="{A3706371-F8C5-40C5-A3D1-3B79F4DF4A01}" type="presParOf" srcId="{1DC44A58-824E-4BC3-AF27-DF2DF7DE8801}" destId="{A82D55D2-8B06-405F-BA8C-2CC45B831C29}" srcOrd="2" destOrd="0" presId="urn:microsoft.com/office/officeart/2018/2/layout/IconVerticalSolidList"/>
    <dgm:cxn modelId="{C5C32784-DCDE-4699-8435-1016007B9D37}" type="presParOf" srcId="{1DC44A58-824E-4BC3-AF27-DF2DF7DE8801}" destId="{56699EB8-DF11-40BB-81AD-86A8FC93F38E}" srcOrd="3" destOrd="0" presId="urn:microsoft.com/office/officeart/2018/2/layout/IconVerticalSolidList"/>
    <dgm:cxn modelId="{7107C78F-60BD-4E7E-8E2D-531D38F589A7}" type="presParOf" srcId="{2ADC00D5-F088-4044-A491-154A7236A444}" destId="{9274CEEE-F4A4-4972-9A75-5E8697FDBD1E}" srcOrd="1" destOrd="0" presId="urn:microsoft.com/office/officeart/2018/2/layout/IconVerticalSolidList"/>
    <dgm:cxn modelId="{B5FAD4ED-B44B-40E5-8BBF-B0EA7215C003}" type="presParOf" srcId="{2ADC00D5-F088-4044-A491-154A7236A444}" destId="{A4D440D5-3618-4DE7-BA31-B1C37995976C}" srcOrd="2" destOrd="0" presId="urn:microsoft.com/office/officeart/2018/2/layout/IconVerticalSolidList"/>
    <dgm:cxn modelId="{10D23B4D-A6C5-40A4-9E25-B1D99DFD676D}" type="presParOf" srcId="{A4D440D5-3618-4DE7-BA31-B1C37995976C}" destId="{0272B84C-3497-4786-B7DC-450A535E762D}" srcOrd="0" destOrd="0" presId="urn:microsoft.com/office/officeart/2018/2/layout/IconVerticalSolidList"/>
    <dgm:cxn modelId="{28D287C1-6715-4FED-8828-7A206D2F775D}" type="presParOf" srcId="{A4D440D5-3618-4DE7-BA31-B1C37995976C}" destId="{B49896CF-E461-4458-A654-AC5AEDD8367C}" srcOrd="1" destOrd="0" presId="urn:microsoft.com/office/officeart/2018/2/layout/IconVerticalSolidList"/>
    <dgm:cxn modelId="{6178B5EB-D09E-4F2C-AED5-CABAC9F65672}" type="presParOf" srcId="{A4D440D5-3618-4DE7-BA31-B1C37995976C}" destId="{9FE000BD-3572-4A10-AF76-E1D1EE3345C4}" srcOrd="2" destOrd="0" presId="urn:microsoft.com/office/officeart/2018/2/layout/IconVerticalSolidList"/>
    <dgm:cxn modelId="{4E17DCEB-1DA8-4454-BB63-C23088002EBD}" type="presParOf" srcId="{A4D440D5-3618-4DE7-BA31-B1C37995976C}" destId="{1630C3B2-0ACB-4B71-8EFC-3BC6497FC0C5}" srcOrd="3" destOrd="0" presId="urn:microsoft.com/office/officeart/2018/2/layout/IconVerticalSolidList"/>
    <dgm:cxn modelId="{7C5F794F-E2C5-44A4-BE35-EC0A350922C2}" type="presParOf" srcId="{2ADC00D5-F088-4044-A491-154A7236A444}" destId="{8821A018-8392-4FE5-8FAF-2A6E0B76D04E}" srcOrd="3" destOrd="0" presId="urn:microsoft.com/office/officeart/2018/2/layout/IconVerticalSolidList"/>
    <dgm:cxn modelId="{18F26257-A56A-475E-A852-631431A6D4F4}" type="presParOf" srcId="{2ADC00D5-F088-4044-A491-154A7236A444}" destId="{1564C874-008F-47C9-B4E0-E6F6C7D8F6B8}" srcOrd="4" destOrd="0" presId="urn:microsoft.com/office/officeart/2018/2/layout/IconVerticalSolidList"/>
    <dgm:cxn modelId="{4604BFF7-3718-41B4-90AB-2A3E280FD09D}" type="presParOf" srcId="{1564C874-008F-47C9-B4E0-E6F6C7D8F6B8}" destId="{EC4D6701-58E2-4949-81DC-069C45A95B2D}" srcOrd="0" destOrd="0" presId="urn:microsoft.com/office/officeart/2018/2/layout/IconVerticalSolidList"/>
    <dgm:cxn modelId="{D02CABDC-3745-4F3C-837F-F81195BFDA55}" type="presParOf" srcId="{1564C874-008F-47C9-B4E0-E6F6C7D8F6B8}" destId="{7595C7B3-B4FA-4530-AA18-795732128521}" srcOrd="1" destOrd="0" presId="urn:microsoft.com/office/officeart/2018/2/layout/IconVerticalSolidList"/>
    <dgm:cxn modelId="{99A2A17F-4254-498B-8B2A-5EE0680BDC44}" type="presParOf" srcId="{1564C874-008F-47C9-B4E0-E6F6C7D8F6B8}" destId="{1400D15D-E363-489B-98A3-CB2EA863D079}" srcOrd="2" destOrd="0" presId="urn:microsoft.com/office/officeart/2018/2/layout/IconVerticalSolidList"/>
    <dgm:cxn modelId="{D9B4299A-C251-4FA2-A690-A9AF9158402A}" type="presParOf" srcId="{1564C874-008F-47C9-B4E0-E6F6C7D8F6B8}" destId="{E482F134-74F7-42D1-A39C-8047DD6689E6}" srcOrd="3" destOrd="0" presId="urn:microsoft.com/office/officeart/2018/2/layout/IconVerticalSolidList"/>
    <dgm:cxn modelId="{697171B5-9E6A-4183-B846-C9338825EAB3}" type="presParOf" srcId="{1564C874-008F-47C9-B4E0-E6F6C7D8F6B8}" destId="{2122E368-54D6-4C02-8116-2110A3AF624F}"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CAA8F-7765-40ED-AC6A-FB3BCA3D7077}">
      <dsp:nvSpPr>
        <dsp:cNvPr id="0" name=""/>
        <dsp:cNvSpPr/>
      </dsp:nvSpPr>
      <dsp:spPr>
        <a:xfrm>
          <a:off x="0" y="1465197"/>
          <a:ext cx="10561320" cy="11652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05784F-E176-4FE8-B365-593C4ED0EEFA}">
      <dsp:nvSpPr>
        <dsp:cNvPr id="0" name=""/>
        <dsp:cNvSpPr/>
      </dsp:nvSpPr>
      <dsp:spPr>
        <a:xfrm>
          <a:off x="352477" y="262671"/>
          <a:ext cx="640868" cy="6408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699EB8-DF11-40BB-81AD-86A8FC93F38E}">
      <dsp:nvSpPr>
        <dsp:cNvPr id="0" name=""/>
        <dsp:cNvSpPr/>
      </dsp:nvSpPr>
      <dsp:spPr>
        <a:xfrm>
          <a:off x="1345824" y="497"/>
          <a:ext cx="9215495" cy="116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19" tIns="123319" rIns="123319" bIns="123319" numCol="1" spcCol="1270" anchor="ctr" anchorCtr="0">
          <a:noAutofit/>
        </a:bodyPr>
        <a:lstStyle/>
        <a:p>
          <a:pPr marL="0" lvl="0" indent="0" algn="l" defTabSz="1111250">
            <a:lnSpc>
              <a:spcPct val="100000"/>
            </a:lnSpc>
            <a:spcBef>
              <a:spcPct val="0"/>
            </a:spcBef>
            <a:spcAft>
              <a:spcPct val="35000"/>
            </a:spcAft>
            <a:buNone/>
          </a:pPr>
          <a:r>
            <a:rPr lang="nb-NO" sz="2500" kern="1200"/>
            <a:t>Bruk KI i undervisningen for å vise muligheter, begrensninger og god bruk. </a:t>
          </a:r>
          <a:endParaRPr lang="en-US" sz="2500" kern="1200"/>
        </a:p>
      </dsp:txBody>
      <dsp:txXfrm>
        <a:off x="1345824" y="497"/>
        <a:ext cx="9215495" cy="1165215"/>
      </dsp:txXfrm>
    </dsp:sp>
    <dsp:sp modelId="{0272B84C-3497-4786-B7DC-450A535E762D}">
      <dsp:nvSpPr>
        <dsp:cNvPr id="0" name=""/>
        <dsp:cNvSpPr/>
      </dsp:nvSpPr>
      <dsp:spPr>
        <a:xfrm>
          <a:off x="0" y="1457017"/>
          <a:ext cx="10561320" cy="11652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9896CF-E461-4458-A654-AC5AEDD8367C}">
      <dsp:nvSpPr>
        <dsp:cNvPr id="0" name=""/>
        <dsp:cNvSpPr/>
      </dsp:nvSpPr>
      <dsp:spPr>
        <a:xfrm>
          <a:off x="352477" y="1719191"/>
          <a:ext cx="640868" cy="6408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30C3B2-0ACB-4B71-8EFC-3BC6497FC0C5}">
      <dsp:nvSpPr>
        <dsp:cNvPr id="0" name=""/>
        <dsp:cNvSpPr/>
      </dsp:nvSpPr>
      <dsp:spPr>
        <a:xfrm>
          <a:off x="1345824" y="1457017"/>
          <a:ext cx="9215495" cy="116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19" tIns="123319" rIns="123319" bIns="123319" numCol="1" spcCol="1270" anchor="ctr" anchorCtr="0">
          <a:noAutofit/>
        </a:bodyPr>
        <a:lstStyle/>
        <a:p>
          <a:pPr marL="0" lvl="0" indent="0" algn="l" defTabSz="1111250">
            <a:lnSpc>
              <a:spcPct val="100000"/>
            </a:lnSpc>
            <a:spcBef>
              <a:spcPct val="0"/>
            </a:spcBef>
            <a:spcAft>
              <a:spcPct val="35000"/>
            </a:spcAft>
            <a:buNone/>
          </a:pPr>
          <a:r>
            <a:rPr lang="nb-NO" sz="2500" kern="1200"/>
            <a:t>Lag oppgaver der studenter blir bedt om å bruke </a:t>
          </a:r>
          <a:r>
            <a:rPr lang="nb-NO" sz="2500" kern="1200" err="1"/>
            <a:t>ChatGPT</a:t>
          </a:r>
          <a:r>
            <a:rPr lang="nb-NO" sz="2500" kern="1200"/>
            <a:t> med instruks eksplisitt</a:t>
          </a:r>
          <a:endParaRPr lang="en-US" sz="2500" kern="1200"/>
        </a:p>
      </dsp:txBody>
      <dsp:txXfrm>
        <a:off x="1345824" y="1457017"/>
        <a:ext cx="9215495" cy="1165215"/>
      </dsp:txXfrm>
    </dsp:sp>
    <dsp:sp modelId="{EC4D6701-58E2-4949-81DC-069C45A95B2D}">
      <dsp:nvSpPr>
        <dsp:cNvPr id="0" name=""/>
        <dsp:cNvSpPr/>
      </dsp:nvSpPr>
      <dsp:spPr>
        <a:xfrm>
          <a:off x="0" y="2913537"/>
          <a:ext cx="10561320" cy="11652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95C7B3-B4FA-4530-AA18-795732128521}">
      <dsp:nvSpPr>
        <dsp:cNvPr id="0" name=""/>
        <dsp:cNvSpPr/>
      </dsp:nvSpPr>
      <dsp:spPr>
        <a:xfrm>
          <a:off x="352477" y="3175710"/>
          <a:ext cx="640868" cy="6408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82F134-74F7-42D1-A39C-8047DD6689E6}">
      <dsp:nvSpPr>
        <dsp:cNvPr id="0" name=""/>
        <dsp:cNvSpPr/>
      </dsp:nvSpPr>
      <dsp:spPr>
        <a:xfrm>
          <a:off x="1345824" y="2913537"/>
          <a:ext cx="4752594" cy="116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19" tIns="123319" rIns="123319" bIns="123319" numCol="1" spcCol="1270" anchor="ctr" anchorCtr="0">
          <a:noAutofit/>
        </a:bodyPr>
        <a:lstStyle/>
        <a:p>
          <a:pPr marL="0" lvl="0" indent="0" algn="l" defTabSz="1111250">
            <a:lnSpc>
              <a:spcPct val="100000"/>
            </a:lnSpc>
            <a:spcBef>
              <a:spcPct val="0"/>
            </a:spcBef>
            <a:spcAft>
              <a:spcPct val="35000"/>
            </a:spcAft>
            <a:buNone/>
          </a:pPr>
          <a:r>
            <a:rPr lang="nb-NO" sz="2500" kern="1200"/>
            <a:t>Bruk UiOs ressurser om KI under studiene:</a:t>
          </a:r>
          <a:endParaRPr lang="en-US" sz="2500" kern="1200"/>
        </a:p>
      </dsp:txBody>
      <dsp:txXfrm>
        <a:off x="1345824" y="2913537"/>
        <a:ext cx="4752594" cy="1165215"/>
      </dsp:txXfrm>
    </dsp:sp>
    <dsp:sp modelId="{2122E368-54D6-4C02-8116-2110A3AF624F}">
      <dsp:nvSpPr>
        <dsp:cNvPr id="0" name=""/>
        <dsp:cNvSpPr/>
      </dsp:nvSpPr>
      <dsp:spPr>
        <a:xfrm>
          <a:off x="6098418" y="2913537"/>
          <a:ext cx="4462901" cy="1165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319" tIns="123319" rIns="123319" bIns="123319" numCol="1" spcCol="1270" anchor="ctr" anchorCtr="0">
          <a:noAutofit/>
        </a:bodyPr>
        <a:lstStyle/>
        <a:p>
          <a:pPr marL="0" lvl="0" indent="0" algn="l" defTabSz="533400">
            <a:lnSpc>
              <a:spcPct val="100000"/>
            </a:lnSpc>
            <a:spcBef>
              <a:spcPct val="0"/>
            </a:spcBef>
            <a:spcAft>
              <a:spcPct val="35000"/>
            </a:spcAft>
            <a:buNone/>
          </a:pPr>
          <a:r>
            <a:rPr lang="nb-NO" sz="1200" kern="1200" dirty="0">
              <a:hlinkClick xmlns:r="http://schemas.openxmlformats.org/officeDocument/2006/relationships" r:id="rId7"/>
            </a:rPr>
            <a:t>Tips til hvordan bruke kunstig intelligens på en god måte - KURT – Kompetansesenter for undervisning i realfag og teknologi </a:t>
          </a:r>
          <a:endParaRPr lang="en-US" sz="1200" kern="1200" dirty="0"/>
        </a:p>
        <a:p>
          <a:pPr marL="0" lvl="0" indent="0" algn="l" defTabSz="533400">
            <a:lnSpc>
              <a:spcPct val="100000"/>
            </a:lnSpc>
            <a:spcBef>
              <a:spcPct val="0"/>
            </a:spcBef>
            <a:spcAft>
              <a:spcPct val="35000"/>
            </a:spcAft>
            <a:buNone/>
          </a:pPr>
          <a:r>
            <a:rPr lang="nn-NO" sz="1200" kern="1200">
              <a:hlinkClick xmlns:r="http://schemas.openxmlformats.org/officeDocument/2006/relationships" r:id="rId8"/>
            </a:rPr>
            <a:t>Kunstig intelligens (KI) ved UiO - Universitetet i Oslo</a:t>
          </a:r>
          <a:r>
            <a:rPr lang="nn-NO" sz="1200" kern="1200"/>
            <a:t> </a:t>
          </a:r>
          <a:r>
            <a:rPr lang="nb-NO" sz="1200" kern="1200">
              <a:hlinkClick xmlns:r="http://schemas.openxmlformats.org/officeDocument/2006/relationships" r:id="rId7"/>
            </a:rPr>
            <a:t>(uio.no)</a:t>
          </a:r>
          <a:endParaRPr lang="en-US" sz="1200" kern="1200"/>
        </a:p>
      </dsp:txBody>
      <dsp:txXfrm>
        <a:off x="6098418" y="2913537"/>
        <a:ext cx="4462901" cy="11652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B926A3-AA23-4D0C-8A6C-A7C7F081E42B}" type="datetimeFigureOut">
              <a:rPr lang="nb-NO" smtClean="0"/>
              <a:t>04.03.2024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2E9347-4766-4029-84A9-F72BE12A3DC1}" type="slidenum">
              <a:rPr lang="nb-NO" smtClean="0"/>
              <a:t>‹#›</a:t>
            </a:fld>
            <a:endParaRPr lang="nb-NO"/>
          </a:p>
        </p:txBody>
      </p:sp>
    </p:spTree>
    <p:extLst>
      <p:ext uri="{BB962C8B-B14F-4D97-AF65-F5344CB8AC3E}">
        <p14:creationId xmlns:p14="http://schemas.microsoft.com/office/powerpoint/2010/main" val="3532636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D2E9347-4766-4029-84A9-F72BE12A3DC1}" type="slidenum">
              <a:rPr lang="nb-NO" smtClean="0"/>
              <a:t>1</a:t>
            </a:fld>
            <a:endParaRPr lang="nb-NO"/>
          </a:p>
        </p:txBody>
      </p:sp>
    </p:spTree>
    <p:extLst>
      <p:ext uri="{BB962C8B-B14F-4D97-AF65-F5344CB8AC3E}">
        <p14:creationId xmlns:p14="http://schemas.microsoft.com/office/powerpoint/2010/main" val="65456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D2E9347-4766-4029-84A9-F72BE12A3DC1}" type="slidenum">
              <a:rPr lang="nb-NO" smtClean="0"/>
              <a:t>2</a:t>
            </a:fld>
            <a:endParaRPr lang="nb-NO"/>
          </a:p>
        </p:txBody>
      </p:sp>
    </p:spTree>
    <p:extLst>
      <p:ext uri="{BB962C8B-B14F-4D97-AF65-F5344CB8AC3E}">
        <p14:creationId xmlns:p14="http://schemas.microsoft.com/office/powerpoint/2010/main" val="3828226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D2E9347-4766-4029-84A9-F72BE12A3DC1}" type="slidenum">
              <a:rPr lang="nb-NO" smtClean="0"/>
              <a:t>8</a:t>
            </a:fld>
            <a:endParaRPr lang="nb-NO"/>
          </a:p>
        </p:txBody>
      </p:sp>
    </p:spTree>
    <p:extLst>
      <p:ext uri="{BB962C8B-B14F-4D97-AF65-F5344CB8AC3E}">
        <p14:creationId xmlns:p14="http://schemas.microsoft.com/office/powerpoint/2010/main" val="250401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EB416CD-0FED-48C7-853A-34D4AF6ECB4D}" type="slidenum">
              <a:rPr lang="nb-NO" smtClean="0"/>
              <a:t>10</a:t>
            </a:fld>
            <a:endParaRPr lang="nb-NO"/>
          </a:p>
        </p:txBody>
      </p:sp>
    </p:spTree>
    <p:extLst>
      <p:ext uri="{BB962C8B-B14F-4D97-AF65-F5344CB8AC3E}">
        <p14:creationId xmlns:p14="http://schemas.microsoft.com/office/powerpoint/2010/main" val="343689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3/4/24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137542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3/4/24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17098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3/4/24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55733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side">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9A03E78E-A3A3-4B18-96BB-369B77EDA8B7}"/>
              </a:ext>
            </a:extLst>
          </p:cNvPr>
          <p:cNvPicPr>
            <a:picLocks noChangeAspect="1"/>
          </p:cNvPicPr>
          <p:nvPr userDrawn="1"/>
        </p:nvPicPr>
        <p:blipFill>
          <a:blip r:embed="rId2"/>
          <a:stretch>
            <a:fillRect/>
          </a:stretch>
        </p:blipFill>
        <p:spPr>
          <a:xfrm>
            <a:off x="4615" y="1495176"/>
            <a:ext cx="12182771" cy="5362823"/>
          </a:xfrm>
          <a:prstGeom prst="rect">
            <a:avLst/>
          </a:prstGeom>
        </p:spPr>
      </p:pic>
      <p:sp>
        <p:nvSpPr>
          <p:cNvPr id="2" name="Tittel 1"/>
          <p:cNvSpPr>
            <a:spLocks noGrp="1"/>
          </p:cNvSpPr>
          <p:nvPr>
            <p:ph type="ctrTitle"/>
          </p:nvPr>
        </p:nvSpPr>
        <p:spPr>
          <a:xfrm>
            <a:off x="1524000" y="2234517"/>
            <a:ext cx="9144000" cy="1316076"/>
          </a:xfrm>
        </p:spPr>
        <p:txBody>
          <a:bodyPr anchor="b">
            <a:normAutofit/>
          </a:bodyPr>
          <a:lstStyle>
            <a:lvl1pPr algn="ctr">
              <a:defRPr sz="4265">
                <a:solidFill>
                  <a:schemeClr val="lt1"/>
                </a:solidFill>
              </a:defRPr>
            </a:lvl1pPr>
          </a:lstStyle>
          <a:p>
            <a:r>
              <a:rPr lang="en-US"/>
              <a:t>Click to edit Master title style</a:t>
            </a:r>
            <a:endParaRPr lang="nb-NO"/>
          </a:p>
        </p:txBody>
      </p:sp>
      <p:sp>
        <p:nvSpPr>
          <p:cNvPr id="3" name="Undertittel 2"/>
          <p:cNvSpPr>
            <a:spLocks noGrp="1"/>
          </p:cNvSpPr>
          <p:nvPr>
            <p:ph type="subTitle" idx="1"/>
          </p:nvPr>
        </p:nvSpPr>
        <p:spPr>
          <a:xfrm>
            <a:off x="1524000" y="3581726"/>
            <a:ext cx="9144000" cy="785725"/>
          </a:xfrm>
        </p:spPr>
        <p:txBody>
          <a:bodyPr>
            <a:normAutofit/>
          </a:bodyPr>
          <a:lstStyle>
            <a:lvl1pPr marL="0" indent="0" algn="ctr">
              <a:spcBef>
                <a:spcPts val="0"/>
              </a:spcBef>
              <a:buNone/>
              <a:defRPr sz="2133" b="1">
                <a:solidFill>
                  <a:schemeClr val="lt1"/>
                </a:solidFill>
              </a:defRPr>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en-US"/>
              <a:t>Click to edit Master subtitle style</a:t>
            </a:r>
            <a:endParaRPr lang="nb-NO"/>
          </a:p>
        </p:txBody>
      </p:sp>
      <p:sp>
        <p:nvSpPr>
          <p:cNvPr id="10" name="Plassholder for tekst 9">
            <a:extLst>
              <a:ext uri="{FF2B5EF4-FFF2-40B4-BE49-F238E27FC236}">
                <a16:creationId xmlns:a16="http://schemas.microsoft.com/office/drawing/2014/main" id="{071B160B-9A00-4EFC-AFE8-9655D5BA2356}"/>
              </a:ext>
            </a:extLst>
          </p:cNvPr>
          <p:cNvSpPr>
            <a:spLocks noGrp="1"/>
          </p:cNvSpPr>
          <p:nvPr>
            <p:ph type="body" sz="quarter" idx="13"/>
          </p:nvPr>
        </p:nvSpPr>
        <p:spPr>
          <a:xfrm>
            <a:off x="960120" y="5231040"/>
            <a:ext cx="2175933" cy="511839"/>
          </a:xfrm>
        </p:spPr>
        <p:txBody>
          <a:bodyPr>
            <a:normAutofit/>
          </a:bodyPr>
          <a:lstStyle>
            <a:lvl1pPr marL="0" indent="0">
              <a:spcBef>
                <a:spcPts val="0"/>
              </a:spcBef>
              <a:buNone/>
              <a:defRPr sz="1333" i="1">
                <a:solidFill>
                  <a:schemeClr val="lt1"/>
                </a:solidFill>
              </a:defRPr>
            </a:lvl1pPr>
          </a:lstStyle>
          <a:p>
            <a:pPr lvl="0"/>
            <a:r>
              <a:rPr lang="en-US"/>
              <a:t>Edit Master text styles</a:t>
            </a:r>
          </a:p>
        </p:txBody>
      </p:sp>
      <p:sp>
        <p:nvSpPr>
          <p:cNvPr id="13" name="Ellipse 12">
            <a:extLst>
              <a:ext uri="{FF2B5EF4-FFF2-40B4-BE49-F238E27FC236}">
                <a16:creationId xmlns:a16="http://schemas.microsoft.com/office/drawing/2014/main" id="{1AD0B27C-B238-4423-8677-A476C443572C}"/>
              </a:ext>
            </a:extLst>
          </p:cNvPr>
          <p:cNvSpPr>
            <a:spLocks noChangeAspect="1"/>
          </p:cNvSpPr>
          <p:nvPr userDrawn="1"/>
        </p:nvSpPr>
        <p:spPr>
          <a:xfrm>
            <a:off x="600075" y="5183048"/>
            <a:ext cx="216000" cy="215933"/>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schemeClr val="lt1"/>
              </a:solidFill>
            </a:endParaRPr>
          </a:p>
        </p:txBody>
      </p:sp>
      <p:sp>
        <p:nvSpPr>
          <p:cNvPr id="14" name="Ellipse 13">
            <a:extLst>
              <a:ext uri="{FF2B5EF4-FFF2-40B4-BE49-F238E27FC236}">
                <a16:creationId xmlns:a16="http://schemas.microsoft.com/office/drawing/2014/main" id="{7564D657-7885-4533-95E9-07977EB1E5F6}"/>
              </a:ext>
            </a:extLst>
          </p:cNvPr>
          <p:cNvSpPr>
            <a:spLocks noChangeAspect="1"/>
          </p:cNvSpPr>
          <p:nvPr userDrawn="1"/>
        </p:nvSpPr>
        <p:spPr>
          <a:xfrm>
            <a:off x="600075" y="5446620"/>
            <a:ext cx="216000" cy="215933"/>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schemeClr val="lt1"/>
              </a:solidFill>
            </a:endParaRPr>
          </a:p>
        </p:txBody>
      </p:sp>
      <p:pic>
        <p:nvPicPr>
          <p:cNvPr id="6" name="Bilde 5">
            <a:extLst>
              <a:ext uri="{FF2B5EF4-FFF2-40B4-BE49-F238E27FC236}">
                <a16:creationId xmlns:a16="http://schemas.microsoft.com/office/drawing/2014/main" id="{BD367748-7BE7-44EC-81BA-3B5C2C15E7D9}"/>
              </a:ext>
            </a:extLst>
          </p:cNvPr>
          <p:cNvPicPr>
            <a:picLocks noChangeAspect="1"/>
          </p:cNvPicPr>
          <p:nvPr userDrawn="1"/>
        </p:nvPicPr>
        <p:blipFill>
          <a:blip r:embed="rId3"/>
          <a:stretch>
            <a:fillRect/>
          </a:stretch>
        </p:blipFill>
        <p:spPr>
          <a:xfrm>
            <a:off x="1032130" y="479913"/>
            <a:ext cx="566929" cy="566754"/>
          </a:xfrm>
          <a:prstGeom prst="rect">
            <a:avLst/>
          </a:prstGeom>
        </p:spPr>
      </p:pic>
      <p:sp>
        <p:nvSpPr>
          <p:cNvPr id="15" name="TekstSylinder 14">
            <a:extLst>
              <a:ext uri="{FF2B5EF4-FFF2-40B4-BE49-F238E27FC236}">
                <a16:creationId xmlns:a16="http://schemas.microsoft.com/office/drawing/2014/main" id="{71A4B4FE-9DF4-4F75-9702-F81B6EE27EDE}"/>
              </a:ext>
            </a:extLst>
          </p:cNvPr>
          <p:cNvSpPr txBox="1"/>
          <p:nvPr userDrawn="1"/>
        </p:nvSpPr>
        <p:spPr>
          <a:xfrm>
            <a:off x="2275783" y="565716"/>
            <a:ext cx="5488443" cy="379463"/>
          </a:xfrm>
          <a:prstGeom prst="rect">
            <a:avLst/>
          </a:prstGeom>
          <a:noFill/>
        </p:spPr>
        <p:txBody>
          <a:bodyPr wrap="square" rtlCol="0">
            <a:spAutoFit/>
          </a:bodyPr>
          <a:lstStyle/>
          <a:p>
            <a:r>
              <a:rPr lang="nb-NO" sz="1866" b="1"/>
              <a:t>Det matematisk-naturvitenskapelige fakultet</a:t>
            </a:r>
          </a:p>
        </p:txBody>
      </p:sp>
      <p:grpSp>
        <p:nvGrpSpPr>
          <p:cNvPr id="17" name="Group 4">
            <a:extLst>
              <a:ext uri="{FF2B5EF4-FFF2-40B4-BE49-F238E27FC236}">
                <a16:creationId xmlns:a16="http://schemas.microsoft.com/office/drawing/2014/main" id="{DBF8729D-EC26-46E0-A463-FFB60D8A4A7F}"/>
              </a:ext>
            </a:extLst>
          </p:cNvPr>
          <p:cNvGrpSpPr>
            <a:grpSpLocks noChangeAspect="1"/>
          </p:cNvGrpSpPr>
          <p:nvPr userDrawn="1"/>
        </p:nvGrpSpPr>
        <p:grpSpPr bwMode="auto">
          <a:xfrm>
            <a:off x="1749427" y="682938"/>
            <a:ext cx="585600" cy="181408"/>
            <a:chOff x="699" y="-168"/>
            <a:chExt cx="810" cy="251"/>
          </a:xfrm>
        </p:grpSpPr>
        <p:sp>
          <p:nvSpPr>
            <p:cNvPr id="18" name="Freeform 5">
              <a:extLst>
                <a:ext uri="{FF2B5EF4-FFF2-40B4-BE49-F238E27FC236}">
                  <a16:creationId xmlns:a16="http://schemas.microsoft.com/office/drawing/2014/main" id="{12E83AD0-CDBE-4F26-A2BE-5B57E7C52D6A}"/>
                </a:ext>
              </a:extLst>
            </p:cNvPr>
            <p:cNvSpPr>
              <a:spLocks/>
            </p:cNvSpPr>
            <p:nvPr userDrawn="1"/>
          </p:nvSpPr>
          <p:spPr bwMode="auto">
            <a:xfrm>
              <a:off x="1400" y="-164"/>
              <a:ext cx="109" cy="111"/>
            </a:xfrm>
            <a:custGeom>
              <a:avLst/>
              <a:gdLst>
                <a:gd name="T0" fmla="*/ 52 w 53"/>
                <a:gd name="T1" fmla="*/ 20 h 53"/>
                <a:gd name="T2" fmla="*/ 53 w 53"/>
                <a:gd name="T3" fmla="*/ 26 h 53"/>
                <a:gd name="T4" fmla="*/ 26 w 53"/>
                <a:gd name="T5" fmla="*/ 53 h 53"/>
                <a:gd name="T6" fmla="*/ 0 w 53"/>
                <a:gd name="T7" fmla="*/ 26 h 53"/>
                <a:gd name="T8" fmla="*/ 26 w 53"/>
                <a:gd name="T9" fmla="*/ 0 h 53"/>
                <a:gd name="T10" fmla="*/ 52 w 53"/>
                <a:gd name="T11" fmla="*/ 20 h 53"/>
              </a:gdLst>
              <a:ahLst/>
              <a:cxnLst>
                <a:cxn ang="0">
                  <a:pos x="T0" y="T1"/>
                </a:cxn>
                <a:cxn ang="0">
                  <a:pos x="T2" y="T3"/>
                </a:cxn>
                <a:cxn ang="0">
                  <a:pos x="T4" y="T5"/>
                </a:cxn>
                <a:cxn ang="0">
                  <a:pos x="T6" y="T7"/>
                </a:cxn>
                <a:cxn ang="0">
                  <a:pos x="T8" y="T9"/>
                </a:cxn>
                <a:cxn ang="0">
                  <a:pos x="T10" y="T11"/>
                </a:cxn>
              </a:cxnLst>
              <a:rect l="0" t="0" r="r" b="b"/>
              <a:pathLst>
                <a:path w="53" h="53">
                  <a:moveTo>
                    <a:pt x="52" y="20"/>
                  </a:moveTo>
                  <a:cubicBezTo>
                    <a:pt x="53" y="22"/>
                    <a:pt x="53" y="24"/>
                    <a:pt x="53" y="26"/>
                  </a:cubicBezTo>
                  <a:cubicBezTo>
                    <a:pt x="53" y="41"/>
                    <a:pt x="41" y="53"/>
                    <a:pt x="26" y="53"/>
                  </a:cubicBezTo>
                  <a:cubicBezTo>
                    <a:pt x="12" y="53"/>
                    <a:pt x="0" y="41"/>
                    <a:pt x="0" y="26"/>
                  </a:cubicBezTo>
                  <a:cubicBezTo>
                    <a:pt x="0" y="11"/>
                    <a:pt x="12" y="0"/>
                    <a:pt x="26" y="0"/>
                  </a:cubicBezTo>
                  <a:cubicBezTo>
                    <a:pt x="39" y="0"/>
                    <a:pt x="50" y="8"/>
                    <a:pt x="52" y="20"/>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19" name="Freeform 6">
              <a:extLst>
                <a:ext uri="{FF2B5EF4-FFF2-40B4-BE49-F238E27FC236}">
                  <a16:creationId xmlns:a16="http://schemas.microsoft.com/office/drawing/2014/main" id="{A466584F-AD67-4585-ACAD-663074782B78}"/>
                </a:ext>
              </a:extLst>
            </p:cNvPr>
            <p:cNvSpPr>
              <a:spLocks/>
            </p:cNvSpPr>
            <p:nvPr userDrawn="1"/>
          </p:nvSpPr>
          <p:spPr bwMode="auto">
            <a:xfrm>
              <a:off x="1400" y="-30"/>
              <a:ext cx="109" cy="111"/>
            </a:xfrm>
            <a:custGeom>
              <a:avLst/>
              <a:gdLst>
                <a:gd name="T0" fmla="*/ 52 w 53"/>
                <a:gd name="T1" fmla="*/ 21 h 53"/>
                <a:gd name="T2" fmla="*/ 53 w 53"/>
                <a:gd name="T3" fmla="*/ 27 h 53"/>
                <a:gd name="T4" fmla="*/ 26 w 53"/>
                <a:gd name="T5" fmla="*/ 53 h 53"/>
                <a:gd name="T6" fmla="*/ 0 w 53"/>
                <a:gd name="T7" fmla="*/ 27 h 53"/>
                <a:gd name="T8" fmla="*/ 26 w 53"/>
                <a:gd name="T9" fmla="*/ 0 h 53"/>
                <a:gd name="T10" fmla="*/ 52 w 53"/>
                <a:gd name="T11" fmla="*/ 21 h 53"/>
              </a:gdLst>
              <a:ahLst/>
              <a:cxnLst>
                <a:cxn ang="0">
                  <a:pos x="T0" y="T1"/>
                </a:cxn>
                <a:cxn ang="0">
                  <a:pos x="T2" y="T3"/>
                </a:cxn>
                <a:cxn ang="0">
                  <a:pos x="T4" y="T5"/>
                </a:cxn>
                <a:cxn ang="0">
                  <a:pos x="T6" y="T7"/>
                </a:cxn>
                <a:cxn ang="0">
                  <a:pos x="T8" y="T9"/>
                </a:cxn>
                <a:cxn ang="0">
                  <a:pos x="T10" y="T11"/>
                </a:cxn>
              </a:cxnLst>
              <a:rect l="0" t="0" r="r" b="b"/>
              <a:pathLst>
                <a:path w="53" h="53">
                  <a:moveTo>
                    <a:pt x="52" y="21"/>
                  </a:moveTo>
                  <a:cubicBezTo>
                    <a:pt x="53" y="23"/>
                    <a:pt x="53" y="25"/>
                    <a:pt x="53" y="27"/>
                  </a:cubicBezTo>
                  <a:cubicBezTo>
                    <a:pt x="53" y="42"/>
                    <a:pt x="41" y="53"/>
                    <a:pt x="26" y="53"/>
                  </a:cubicBezTo>
                  <a:cubicBezTo>
                    <a:pt x="12" y="53"/>
                    <a:pt x="0" y="42"/>
                    <a:pt x="0" y="27"/>
                  </a:cubicBezTo>
                  <a:cubicBezTo>
                    <a:pt x="0" y="12"/>
                    <a:pt x="12" y="0"/>
                    <a:pt x="26" y="0"/>
                  </a:cubicBezTo>
                  <a:cubicBezTo>
                    <a:pt x="39" y="0"/>
                    <a:pt x="50" y="9"/>
                    <a:pt x="52" y="2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20" name="Freeform 7">
              <a:extLst>
                <a:ext uri="{FF2B5EF4-FFF2-40B4-BE49-F238E27FC236}">
                  <a16:creationId xmlns:a16="http://schemas.microsoft.com/office/drawing/2014/main" id="{37D1EBF0-5C4C-4CD1-B463-32F29047BE15}"/>
                </a:ext>
              </a:extLst>
            </p:cNvPr>
            <p:cNvSpPr>
              <a:spLocks/>
            </p:cNvSpPr>
            <p:nvPr userDrawn="1"/>
          </p:nvSpPr>
          <p:spPr bwMode="auto">
            <a:xfrm>
              <a:off x="699" y="-164"/>
              <a:ext cx="243" cy="247"/>
            </a:xfrm>
            <a:custGeom>
              <a:avLst/>
              <a:gdLst>
                <a:gd name="T0" fmla="*/ 105 w 118"/>
                <a:gd name="T1" fmla="*/ 75 h 118"/>
                <a:gd name="T2" fmla="*/ 102 w 118"/>
                <a:gd name="T3" fmla="*/ 95 h 118"/>
                <a:gd name="T4" fmla="*/ 93 w 118"/>
                <a:gd name="T5" fmla="*/ 108 h 118"/>
                <a:gd name="T6" fmla="*/ 79 w 118"/>
                <a:gd name="T7" fmla="*/ 115 h 118"/>
                <a:gd name="T8" fmla="*/ 59 w 118"/>
                <a:gd name="T9" fmla="*/ 118 h 118"/>
                <a:gd name="T10" fmla="*/ 40 w 118"/>
                <a:gd name="T11" fmla="*/ 115 h 118"/>
                <a:gd name="T12" fmla="*/ 26 w 118"/>
                <a:gd name="T13" fmla="*/ 108 h 118"/>
                <a:gd name="T14" fmla="*/ 17 w 118"/>
                <a:gd name="T15" fmla="*/ 95 h 118"/>
                <a:gd name="T16" fmla="*/ 13 w 118"/>
                <a:gd name="T17" fmla="*/ 76 h 118"/>
                <a:gd name="T18" fmla="*/ 13 w 118"/>
                <a:gd name="T19" fmla="*/ 8 h 118"/>
                <a:gd name="T20" fmla="*/ 0 w 118"/>
                <a:gd name="T21" fmla="*/ 5 h 118"/>
                <a:gd name="T22" fmla="*/ 0 w 118"/>
                <a:gd name="T23" fmla="*/ 0 h 118"/>
                <a:gd name="T24" fmla="*/ 41 w 118"/>
                <a:gd name="T25" fmla="*/ 0 h 118"/>
                <a:gd name="T26" fmla="*/ 41 w 118"/>
                <a:gd name="T27" fmla="*/ 5 h 118"/>
                <a:gd name="T28" fmla="*/ 28 w 118"/>
                <a:gd name="T29" fmla="*/ 8 h 118"/>
                <a:gd name="T30" fmla="*/ 28 w 118"/>
                <a:gd name="T31" fmla="*/ 81 h 118"/>
                <a:gd name="T32" fmla="*/ 36 w 118"/>
                <a:gd name="T33" fmla="*/ 103 h 118"/>
                <a:gd name="T34" fmla="*/ 62 w 118"/>
                <a:gd name="T35" fmla="*/ 111 h 118"/>
                <a:gd name="T36" fmla="*/ 87 w 118"/>
                <a:gd name="T37" fmla="*/ 103 h 118"/>
                <a:gd name="T38" fmla="*/ 95 w 118"/>
                <a:gd name="T39" fmla="*/ 77 h 118"/>
                <a:gd name="T40" fmla="*/ 95 w 118"/>
                <a:gd name="T41" fmla="*/ 8 h 118"/>
                <a:gd name="T42" fmla="*/ 82 w 118"/>
                <a:gd name="T43" fmla="*/ 5 h 118"/>
                <a:gd name="T44" fmla="*/ 82 w 118"/>
                <a:gd name="T45" fmla="*/ 0 h 118"/>
                <a:gd name="T46" fmla="*/ 118 w 118"/>
                <a:gd name="T47" fmla="*/ 0 h 118"/>
                <a:gd name="T48" fmla="*/ 118 w 118"/>
                <a:gd name="T49" fmla="*/ 5 h 118"/>
                <a:gd name="T50" fmla="*/ 105 w 118"/>
                <a:gd name="T51" fmla="*/ 8 h 118"/>
                <a:gd name="T52" fmla="*/ 105 w 118"/>
                <a:gd name="T53"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118">
                  <a:moveTo>
                    <a:pt x="105" y="75"/>
                  </a:moveTo>
                  <a:cubicBezTo>
                    <a:pt x="105" y="82"/>
                    <a:pt x="104" y="89"/>
                    <a:pt x="102" y="95"/>
                  </a:cubicBezTo>
                  <a:cubicBezTo>
                    <a:pt x="100" y="100"/>
                    <a:pt x="97" y="105"/>
                    <a:pt x="93" y="108"/>
                  </a:cubicBezTo>
                  <a:cubicBezTo>
                    <a:pt x="90" y="111"/>
                    <a:pt x="85" y="114"/>
                    <a:pt x="79" y="115"/>
                  </a:cubicBezTo>
                  <a:cubicBezTo>
                    <a:pt x="73" y="117"/>
                    <a:pt x="66" y="118"/>
                    <a:pt x="59" y="118"/>
                  </a:cubicBezTo>
                  <a:cubicBezTo>
                    <a:pt x="52" y="118"/>
                    <a:pt x="46" y="117"/>
                    <a:pt x="40" y="115"/>
                  </a:cubicBezTo>
                  <a:cubicBezTo>
                    <a:pt x="35" y="114"/>
                    <a:pt x="30" y="112"/>
                    <a:pt x="26" y="108"/>
                  </a:cubicBezTo>
                  <a:cubicBezTo>
                    <a:pt x="22" y="105"/>
                    <a:pt x="19" y="101"/>
                    <a:pt x="17" y="95"/>
                  </a:cubicBezTo>
                  <a:cubicBezTo>
                    <a:pt x="14" y="90"/>
                    <a:pt x="13" y="84"/>
                    <a:pt x="13" y="76"/>
                  </a:cubicBezTo>
                  <a:cubicBezTo>
                    <a:pt x="13" y="8"/>
                    <a:pt x="13" y="8"/>
                    <a:pt x="13" y="8"/>
                  </a:cubicBezTo>
                  <a:cubicBezTo>
                    <a:pt x="0" y="5"/>
                    <a:pt x="0" y="5"/>
                    <a:pt x="0" y="5"/>
                  </a:cubicBezTo>
                  <a:cubicBezTo>
                    <a:pt x="0" y="0"/>
                    <a:pt x="0" y="0"/>
                    <a:pt x="0" y="0"/>
                  </a:cubicBezTo>
                  <a:cubicBezTo>
                    <a:pt x="41" y="0"/>
                    <a:pt x="41" y="0"/>
                    <a:pt x="41" y="0"/>
                  </a:cubicBezTo>
                  <a:cubicBezTo>
                    <a:pt x="41" y="5"/>
                    <a:pt x="41" y="5"/>
                    <a:pt x="41" y="5"/>
                  </a:cubicBezTo>
                  <a:cubicBezTo>
                    <a:pt x="28" y="8"/>
                    <a:pt x="28" y="8"/>
                    <a:pt x="28" y="8"/>
                  </a:cubicBezTo>
                  <a:cubicBezTo>
                    <a:pt x="28" y="81"/>
                    <a:pt x="28" y="81"/>
                    <a:pt x="28" y="81"/>
                  </a:cubicBezTo>
                  <a:cubicBezTo>
                    <a:pt x="28" y="91"/>
                    <a:pt x="31" y="98"/>
                    <a:pt x="36" y="103"/>
                  </a:cubicBezTo>
                  <a:cubicBezTo>
                    <a:pt x="42" y="108"/>
                    <a:pt x="51" y="111"/>
                    <a:pt x="62" y="111"/>
                  </a:cubicBezTo>
                  <a:cubicBezTo>
                    <a:pt x="73" y="111"/>
                    <a:pt x="82" y="108"/>
                    <a:pt x="87" y="103"/>
                  </a:cubicBezTo>
                  <a:cubicBezTo>
                    <a:pt x="92" y="97"/>
                    <a:pt x="95" y="89"/>
                    <a:pt x="95" y="77"/>
                  </a:cubicBezTo>
                  <a:cubicBezTo>
                    <a:pt x="95" y="8"/>
                    <a:pt x="95" y="8"/>
                    <a:pt x="95" y="8"/>
                  </a:cubicBezTo>
                  <a:cubicBezTo>
                    <a:pt x="82" y="5"/>
                    <a:pt x="82" y="5"/>
                    <a:pt x="82" y="5"/>
                  </a:cubicBezTo>
                  <a:cubicBezTo>
                    <a:pt x="82" y="0"/>
                    <a:pt x="82" y="0"/>
                    <a:pt x="82" y="0"/>
                  </a:cubicBezTo>
                  <a:cubicBezTo>
                    <a:pt x="118" y="0"/>
                    <a:pt x="118" y="0"/>
                    <a:pt x="118" y="0"/>
                  </a:cubicBezTo>
                  <a:cubicBezTo>
                    <a:pt x="118" y="5"/>
                    <a:pt x="118" y="5"/>
                    <a:pt x="118" y="5"/>
                  </a:cubicBezTo>
                  <a:cubicBezTo>
                    <a:pt x="105" y="8"/>
                    <a:pt x="105" y="8"/>
                    <a:pt x="105" y="8"/>
                  </a:cubicBezTo>
                  <a:lnTo>
                    <a:pt x="105" y="7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21" name="Freeform 8">
              <a:extLst>
                <a:ext uri="{FF2B5EF4-FFF2-40B4-BE49-F238E27FC236}">
                  <a16:creationId xmlns:a16="http://schemas.microsoft.com/office/drawing/2014/main" id="{58A0F797-8B20-460D-9AF2-ED6C18AE2ADE}"/>
                </a:ext>
              </a:extLst>
            </p:cNvPr>
            <p:cNvSpPr>
              <a:spLocks/>
            </p:cNvSpPr>
            <p:nvPr userDrawn="1"/>
          </p:nvSpPr>
          <p:spPr bwMode="auto">
            <a:xfrm>
              <a:off x="964" y="-99"/>
              <a:ext cx="80" cy="178"/>
            </a:xfrm>
            <a:custGeom>
              <a:avLst/>
              <a:gdLst>
                <a:gd name="T0" fmla="*/ 52 w 80"/>
                <a:gd name="T1" fmla="*/ 29 h 178"/>
                <a:gd name="T2" fmla="*/ 52 w 80"/>
                <a:gd name="T3" fmla="*/ 161 h 178"/>
                <a:gd name="T4" fmla="*/ 80 w 80"/>
                <a:gd name="T5" fmla="*/ 167 h 178"/>
                <a:gd name="T6" fmla="*/ 80 w 80"/>
                <a:gd name="T7" fmla="*/ 178 h 178"/>
                <a:gd name="T8" fmla="*/ 0 w 80"/>
                <a:gd name="T9" fmla="*/ 178 h 178"/>
                <a:gd name="T10" fmla="*/ 0 w 80"/>
                <a:gd name="T11" fmla="*/ 167 h 178"/>
                <a:gd name="T12" fmla="*/ 27 w 80"/>
                <a:gd name="T13" fmla="*/ 161 h 178"/>
                <a:gd name="T14" fmla="*/ 27 w 80"/>
                <a:gd name="T15" fmla="*/ 25 h 178"/>
                <a:gd name="T16" fmla="*/ 0 w 80"/>
                <a:gd name="T17" fmla="*/ 15 h 178"/>
                <a:gd name="T18" fmla="*/ 0 w 80"/>
                <a:gd name="T19" fmla="*/ 11 h 178"/>
                <a:gd name="T20" fmla="*/ 52 w 80"/>
                <a:gd name="T21" fmla="*/ 0 h 178"/>
                <a:gd name="T22" fmla="*/ 54 w 80"/>
                <a:gd name="T23" fmla="*/ 2 h 178"/>
                <a:gd name="T24" fmla="*/ 52 w 80"/>
                <a:gd name="T25" fmla="*/ 2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78">
                  <a:moveTo>
                    <a:pt x="52" y="29"/>
                  </a:moveTo>
                  <a:lnTo>
                    <a:pt x="52" y="161"/>
                  </a:lnTo>
                  <a:lnTo>
                    <a:pt x="80" y="167"/>
                  </a:lnTo>
                  <a:lnTo>
                    <a:pt x="80" y="178"/>
                  </a:lnTo>
                  <a:lnTo>
                    <a:pt x="0" y="178"/>
                  </a:lnTo>
                  <a:lnTo>
                    <a:pt x="0" y="167"/>
                  </a:lnTo>
                  <a:lnTo>
                    <a:pt x="27" y="161"/>
                  </a:lnTo>
                  <a:lnTo>
                    <a:pt x="27" y="25"/>
                  </a:lnTo>
                  <a:lnTo>
                    <a:pt x="0" y="15"/>
                  </a:lnTo>
                  <a:lnTo>
                    <a:pt x="0" y="11"/>
                  </a:lnTo>
                  <a:lnTo>
                    <a:pt x="52" y="0"/>
                  </a:lnTo>
                  <a:lnTo>
                    <a:pt x="54" y="2"/>
                  </a:lnTo>
                  <a:lnTo>
                    <a:pt x="52" y="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22" name="Freeform 9">
              <a:extLst>
                <a:ext uri="{FF2B5EF4-FFF2-40B4-BE49-F238E27FC236}">
                  <a16:creationId xmlns:a16="http://schemas.microsoft.com/office/drawing/2014/main" id="{CCC79193-2924-4E4D-90DA-E7B8FF8B1A1C}"/>
                </a:ext>
              </a:extLst>
            </p:cNvPr>
            <p:cNvSpPr>
              <a:spLocks noEditPoints="1"/>
            </p:cNvSpPr>
            <p:nvPr userDrawn="1"/>
          </p:nvSpPr>
          <p:spPr bwMode="auto">
            <a:xfrm>
              <a:off x="1075" y="-168"/>
              <a:ext cx="222" cy="251"/>
            </a:xfrm>
            <a:custGeom>
              <a:avLst/>
              <a:gdLst>
                <a:gd name="T0" fmla="*/ 94 w 108"/>
                <a:gd name="T1" fmla="*/ 104 h 120"/>
                <a:gd name="T2" fmla="*/ 53 w 108"/>
                <a:gd name="T3" fmla="*/ 120 h 120"/>
                <a:gd name="T4" fmla="*/ 14 w 108"/>
                <a:gd name="T5" fmla="*/ 105 h 120"/>
                <a:gd name="T6" fmla="*/ 0 w 108"/>
                <a:gd name="T7" fmla="*/ 61 h 120"/>
                <a:gd name="T8" fmla="*/ 4 w 108"/>
                <a:gd name="T9" fmla="*/ 35 h 120"/>
                <a:gd name="T10" fmla="*/ 15 w 108"/>
                <a:gd name="T11" fmla="*/ 16 h 120"/>
                <a:gd name="T12" fmla="*/ 32 w 108"/>
                <a:gd name="T13" fmla="*/ 4 h 120"/>
                <a:gd name="T14" fmla="*/ 54 w 108"/>
                <a:gd name="T15" fmla="*/ 0 h 120"/>
                <a:gd name="T16" fmla="*/ 77 w 108"/>
                <a:gd name="T17" fmla="*/ 4 h 120"/>
                <a:gd name="T18" fmla="*/ 94 w 108"/>
                <a:gd name="T19" fmla="*/ 16 h 120"/>
                <a:gd name="T20" fmla="*/ 104 w 108"/>
                <a:gd name="T21" fmla="*/ 34 h 120"/>
                <a:gd name="T22" fmla="*/ 108 w 108"/>
                <a:gd name="T23" fmla="*/ 60 h 120"/>
                <a:gd name="T24" fmla="*/ 94 w 108"/>
                <a:gd name="T25" fmla="*/ 104 h 120"/>
                <a:gd name="T26" fmla="*/ 82 w 108"/>
                <a:gd name="T27" fmla="*/ 20 h 120"/>
                <a:gd name="T28" fmla="*/ 54 w 108"/>
                <a:gd name="T29" fmla="*/ 7 h 120"/>
                <a:gd name="T30" fmla="*/ 26 w 108"/>
                <a:gd name="T31" fmla="*/ 20 h 120"/>
                <a:gd name="T32" fmla="*/ 16 w 108"/>
                <a:gd name="T33" fmla="*/ 60 h 120"/>
                <a:gd name="T34" fmla="*/ 26 w 108"/>
                <a:gd name="T35" fmla="*/ 100 h 120"/>
                <a:gd name="T36" fmla="*/ 54 w 108"/>
                <a:gd name="T37" fmla="*/ 113 h 120"/>
                <a:gd name="T38" fmla="*/ 82 w 108"/>
                <a:gd name="T39" fmla="*/ 100 h 120"/>
                <a:gd name="T40" fmla="*/ 92 w 108"/>
                <a:gd name="T41" fmla="*/ 61 h 120"/>
                <a:gd name="T42" fmla="*/ 82 w 108"/>
                <a:gd name="T43"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20">
                  <a:moveTo>
                    <a:pt x="94" y="104"/>
                  </a:moveTo>
                  <a:cubicBezTo>
                    <a:pt x="84" y="115"/>
                    <a:pt x="71" y="120"/>
                    <a:pt x="53" y="120"/>
                  </a:cubicBezTo>
                  <a:cubicBezTo>
                    <a:pt x="36" y="120"/>
                    <a:pt x="23" y="115"/>
                    <a:pt x="14" y="105"/>
                  </a:cubicBezTo>
                  <a:cubicBezTo>
                    <a:pt x="5" y="95"/>
                    <a:pt x="0" y="80"/>
                    <a:pt x="0" y="61"/>
                  </a:cubicBezTo>
                  <a:cubicBezTo>
                    <a:pt x="0" y="51"/>
                    <a:pt x="1" y="42"/>
                    <a:pt x="4" y="35"/>
                  </a:cubicBezTo>
                  <a:cubicBezTo>
                    <a:pt x="6" y="27"/>
                    <a:pt x="10" y="21"/>
                    <a:pt x="15" y="16"/>
                  </a:cubicBezTo>
                  <a:cubicBezTo>
                    <a:pt x="19" y="11"/>
                    <a:pt x="25" y="7"/>
                    <a:pt x="32" y="4"/>
                  </a:cubicBezTo>
                  <a:cubicBezTo>
                    <a:pt x="39" y="2"/>
                    <a:pt x="46" y="0"/>
                    <a:pt x="54" y="0"/>
                  </a:cubicBezTo>
                  <a:cubicBezTo>
                    <a:pt x="63" y="0"/>
                    <a:pt x="70" y="2"/>
                    <a:pt x="77" y="4"/>
                  </a:cubicBezTo>
                  <a:cubicBezTo>
                    <a:pt x="84" y="7"/>
                    <a:pt x="89" y="11"/>
                    <a:pt x="94" y="16"/>
                  </a:cubicBezTo>
                  <a:cubicBezTo>
                    <a:pt x="98" y="21"/>
                    <a:pt x="102" y="27"/>
                    <a:pt x="104" y="34"/>
                  </a:cubicBezTo>
                  <a:cubicBezTo>
                    <a:pt x="107" y="41"/>
                    <a:pt x="108" y="50"/>
                    <a:pt x="108" y="60"/>
                  </a:cubicBezTo>
                  <a:cubicBezTo>
                    <a:pt x="108" y="79"/>
                    <a:pt x="103" y="94"/>
                    <a:pt x="94" y="104"/>
                  </a:cubicBezTo>
                  <a:close/>
                  <a:moveTo>
                    <a:pt x="82" y="20"/>
                  </a:moveTo>
                  <a:cubicBezTo>
                    <a:pt x="75" y="12"/>
                    <a:pt x="66" y="7"/>
                    <a:pt x="54" y="7"/>
                  </a:cubicBezTo>
                  <a:cubicBezTo>
                    <a:pt x="42" y="7"/>
                    <a:pt x="33" y="12"/>
                    <a:pt x="26" y="20"/>
                  </a:cubicBezTo>
                  <a:cubicBezTo>
                    <a:pt x="19" y="28"/>
                    <a:pt x="16" y="42"/>
                    <a:pt x="16" y="60"/>
                  </a:cubicBezTo>
                  <a:cubicBezTo>
                    <a:pt x="16" y="78"/>
                    <a:pt x="19" y="91"/>
                    <a:pt x="26" y="100"/>
                  </a:cubicBezTo>
                  <a:cubicBezTo>
                    <a:pt x="32" y="108"/>
                    <a:pt x="42" y="113"/>
                    <a:pt x="54" y="113"/>
                  </a:cubicBezTo>
                  <a:cubicBezTo>
                    <a:pt x="66" y="113"/>
                    <a:pt x="75" y="109"/>
                    <a:pt x="82" y="100"/>
                  </a:cubicBezTo>
                  <a:cubicBezTo>
                    <a:pt x="89" y="92"/>
                    <a:pt x="92" y="78"/>
                    <a:pt x="92" y="61"/>
                  </a:cubicBezTo>
                  <a:cubicBezTo>
                    <a:pt x="92" y="42"/>
                    <a:pt x="89" y="29"/>
                    <a:pt x="82" y="2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23" name="Freeform 10">
              <a:extLst>
                <a:ext uri="{FF2B5EF4-FFF2-40B4-BE49-F238E27FC236}">
                  <a16:creationId xmlns:a16="http://schemas.microsoft.com/office/drawing/2014/main" id="{0F0B1522-DAF1-4576-BC24-C4B07F3C7BC6}"/>
                </a:ext>
              </a:extLst>
            </p:cNvPr>
            <p:cNvSpPr>
              <a:spLocks/>
            </p:cNvSpPr>
            <p:nvPr userDrawn="1"/>
          </p:nvSpPr>
          <p:spPr bwMode="auto">
            <a:xfrm>
              <a:off x="987" y="-166"/>
              <a:ext cx="35" cy="36"/>
            </a:xfrm>
            <a:custGeom>
              <a:avLst/>
              <a:gdLst>
                <a:gd name="T0" fmla="*/ 0 w 17"/>
                <a:gd name="T1" fmla="*/ 8 h 17"/>
                <a:gd name="T2" fmla="*/ 2 w 17"/>
                <a:gd name="T3" fmla="*/ 14 h 17"/>
                <a:gd name="T4" fmla="*/ 8 w 17"/>
                <a:gd name="T5" fmla="*/ 17 h 17"/>
                <a:gd name="T6" fmla="*/ 14 w 17"/>
                <a:gd name="T7" fmla="*/ 14 h 17"/>
                <a:gd name="T8" fmla="*/ 17 w 17"/>
                <a:gd name="T9" fmla="*/ 8 h 17"/>
                <a:gd name="T10" fmla="*/ 14 w 17"/>
                <a:gd name="T11" fmla="*/ 2 h 17"/>
                <a:gd name="T12" fmla="*/ 8 w 17"/>
                <a:gd name="T13" fmla="*/ 0 h 17"/>
                <a:gd name="T14" fmla="*/ 2 w 17"/>
                <a:gd name="T15" fmla="*/ 2 h 17"/>
                <a:gd name="T16" fmla="*/ 0 w 17"/>
                <a:gd name="T1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0" y="8"/>
                  </a:moveTo>
                  <a:cubicBezTo>
                    <a:pt x="0" y="11"/>
                    <a:pt x="1" y="13"/>
                    <a:pt x="2" y="14"/>
                  </a:cubicBezTo>
                  <a:cubicBezTo>
                    <a:pt x="4" y="16"/>
                    <a:pt x="6" y="17"/>
                    <a:pt x="8" y="17"/>
                  </a:cubicBezTo>
                  <a:cubicBezTo>
                    <a:pt x="11" y="17"/>
                    <a:pt x="13" y="16"/>
                    <a:pt x="14" y="14"/>
                  </a:cubicBezTo>
                  <a:cubicBezTo>
                    <a:pt x="16" y="13"/>
                    <a:pt x="17" y="11"/>
                    <a:pt x="17" y="8"/>
                  </a:cubicBezTo>
                  <a:cubicBezTo>
                    <a:pt x="17" y="6"/>
                    <a:pt x="16" y="4"/>
                    <a:pt x="14" y="2"/>
                  </a:cubicBezTo>
                  <a:cubicBezTo>
                    <a:pt x="13" y="0"/>
                    <a:pt x="11" y="0"/>
                    <a:pt x="8" y="0"/>
                  </a:cubicBezTo>
                  <a:cubicBezTo>
                    <a:pt x="6" y="0"/>
                    <a:pt x="4" y="0"/>
                    <a:pt x="2" y="2"/>
                  </a:cubicBezTo>
                  <a:cubicBezTo>
                    <a:pt x="1" y="4"/>
                    <a:pt x="0" y="6"/>
                    <a:pt x="0" y="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grpSp>
    </p:spTree>
    <p:extLst>
      <p:ext uri="{BB962C8B-B14F-4D97-AF65-F5344CB8AC3E}">
        <p14:creationId xmlns:p14="http://schemas.microsoft.com/office/powerpoint/2010/main" val="1398979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side med bilde">
    <p:spTree>
      <p:nvGrpSpPr>
        <p:cNvPr id="1" name=""/>
        <p:cNvGrpSpPr/>
        <p:nvPr/>
      </p:nvGrpSpPr>
      <p:grpSpPr>
        <a:xfrm>
          <a:off x="0" y="0"/>
          <a:ext cx="0" cy="0"/>
          <a:chOff x="0" y="0"/>
          <a:chExt cx="0" cy="0"/>
        </a:xfrm>
      </p:grpSpPr>
      <p:sp>
        <p:nvSpPr>
          <p:cNvPr id="16" name="Plassholder for bilde 15">
            <a:extLst>
              <a:ext uri="{FF2B5EF4-FFF2-40B4-BE49-F238E27FC236}">
                <a16:creationId xmlns:a16="http://schemas.microsoft.com/office/drawing/2014/main" id="{21CF630B-3D3D-45F0-AFAF-5BAFF77886F0}"/>
              </a:ext>
            </a:extLst>
          </p:cNvPr>
          <p:cNvSpPr>
            <a:spLocks noGrp="1"/>
          </p:cNvSpPr>
          <p:nvPr>
            <p:ph type="pic" sz="quarter" idx="14" hasCustomPrompt="1"/>
          </p:nvPr>
        </p:nvSpPr>
        <p:spPr>
          <a:xfrm>
            <a:off x="1" y="1343753"/>
            <a:ext cx="12193524" cy="5514247"/>
          </a:xfrm>
          <a:custGeom>
            <a:avLst/>
            <a:gdLst>
              <a:gd name="connsiteX0" fmla="*/ 7461922 w 9145143"/>
              <a:gd name="connsiteY0" fmla="*/ 3078100 h 4136962"/>
              <a:gd name="connsiteX1" fmla="*/ 7380922 w 9145143"/>
              <a:gd name="connsiteY1" fmla="*/ 3159100 h 4136962"/>
              <a:gd name="connsiteX2" fmla="*/ 7461922 w 9145143"/>
              <a:gd name="connsiteY2" fmla="*/ 3240100 h 4136962"/>
              <a:gd name="connsiteX3" fmla="*/ 7542922 w 9145143"/>
              <a:gd name="connsiteY3" fmla="*/ 3159100 h 4136962"/>
              <a:gd name="connsiteX4" fmla="*/ 7461922 w 9145143"/>
              <a:gd name="connsiteY4" fmla="*/ 3078100 h 4136962"/>
              <a:gd name="connsiteX5" fmla="*/ 7461922 w 9145143"/>
              <a:gd name="connsiteY5" fmla="*/ 2880360 h 4136962"/>
              <a:gd name="connsiteX6" fmla="*/ 7380922 w 9145143"/>
              <a:gd name="connsiteY6" fmla="*/ 2961360 h 4136962"/>
              <a:gd name="connsiteX7" fmla="*/ 7461922 w 9145143"/>
              <a:gd name="connsiteY7" fmla="*/ 3042360 h 4136962"/>
              <a:gd name="connsiteX8" fmla="*/ 7542922 w 9145143"/>
              <a:gd name="connsiteY8" fmla="*/ 2961360 h 4136962"/>
              <a:gd name="connsiteX9" fmla="*/ 7461922 w 9145143"/>
              <a:gd name="connsiteY9" fmla="*/ 2880360 h 4136962"/>
              <a:gd name="connsiteX10" fmla="*/ 0 w 9145143"/>
              <a:gd name="connsiteY10" fmla="*/ 0 h 4136962"/>
              <a:gd name="connsiteX11" fmla="*/ 9145143 w 9145143"/>
              <a:gd name="connsiteY11" fmla="*/ 0 h 4136962"/>
              <a:gd name="connsiteX12" fmla="*/ 9145143 w 9145143"/>
              <a:gd name="connsiteY12" fmla="*/ 4136962 h 4136962"/>
              <a:gd name="connsiteX13" fmla="*/ 0 w 9145143"/>
              <a:gd name="connsiteY13" fmla="*/ 4136962 h 413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5143" h="4136962">
                <a:moveTo>
                  <a:pt x="7461922" y="3078100"/>
                </a:moveTo>
                <a:cubicBezTo>
                  <a:pt x="7417187" y="3078100"/>
                  <a:pt x="7380922" y="3114365"/>
                  <a:pt x="7380922" y="3159100"/>
                </a:cubicBezTo>
                <a:cubicBezTo>
                  <a:pt x="7380922" y="3203835"/>
                  <a:pt x="7417187" y="3240100"/>
                  <a:pt x="7461922" y="3240100"/>
                </a:cubicBezTo>
                <a:cubicBezTo>
                  <a:pt x="7506657" y="3240100"/>
                  <a:pt x="7542922" y="3203835"/>
                  <a:pt x="7542922" y="3159100"/>
                </a:cubicBezTo>
                <a:cubicBezTo>
                  <a:pt x="7542922" y="3114365"/>
                  <a:pt x="7506657" y="3078100"/>
                  <a:pt x="7461922" y="3078100"/>
                </a:cubicBezTo>
                <a:close/>
                <a:moveTo>
                  <a:pt x="7461922" y="2880360"/>
                </a:moveTo>
                <a:cubicBezTo>
                  <a:pt x="7417187" y="2880360"/>
                  <a:pt x="7380922" y="2916625"/>
                  <a:pt x="7380922" y="2961360"/>
                </a:cubicBezTo>
                <a:cubicBezTo>
                  <a:pt x="7380922" y="3006095"/>
                  <a:pt x="7417187" y="3042360"/>
                  <a:pt x="7461922" y="3042360"/>
                </a:cubicBezTo>
                <a:cubicBezTo>
                  <a:pt x="7506657" y="3042360"/>
                  <a:pt x="7542922" y="3006095"/>
                  <a:pt x="7542922" y="2961360"/>
                </a:cubicBezTo>
                <a:cubicBezTo>
                  <a:pt x="7542922" y="2916625"/>
                  <a:pt x="7506657" y="2880360"/>
                  <a:pt x="7461922" y="2880360"/>
                </a:cubicBezTo>
                <a:close/>
                <a:moveTo>
                  <a:pt x="0" y="0"/>
                </a:moveTo>
                <a:lnTo>
                  <a:pt x="9145143" y="0"/>
                </a:lnTo>
                <a:lnTo>
                  <a:pt x="9145143" y="4136962"/>
                </a:lnTo>
                <a:lnTo>
                  <a:pt x="0" y="4136962"/>
                </a:lnTo>
                <a:close/>
              </a:path>
            </a:pathLst>
          </a:custGeom>
          <a:solidFill>
            <a:schemeClr val="accent3"/>
          </a:solidFill>
        </p:spPr>
        <p:txBody>
          <a:bodyPr wrap="square" tIns="90000">
            <a:noAutofit/>
          </a:bodyPr>
          <a:lstStyle>
            <a:lvl1pPr marL="0" indent="0" algn="ctr">
              <a:buNone/>
              <a:defRPr sz="1333"/>
            </a:lvl1pPr>
          </a:lstStyle>
          <a:p>
            <a:r>
              <a:rPr lang="nb-NO"/>
              <a:t>Sett inn bilde via menyen «Sett inn» og knappen «Bilde»</a:t>
            </a:r>
          </a:p>
        </p:txBody>
      </p:sp>
      <p:sp>
        <p:nvSpPr>
          <p:cNvPr id="2" name="Tittel 1"/>
          <p:cNvSpPr>
            <a:spLocks noGrp="1" noChangeAspect="1"/>
          </p:cNvSpPr>
          <p:nvPr>
            <p:ph type="ctrTitle" hasCustomPrompt="1"/>
          </p:nvPr>
        </p:nvSpPr>
        <p:spPr>
          <a:xfrm>
            <a:off x="5064000" y="1862058"/>
            <a:ext cx="2064000" cy="2063363"/>
          </a:xfrm>
          <a:prstGeom prst="ellipse">
            <a:avLst/>
          </a:prstGeom>
          <a:solidFill>
            <a:schemeClr val="accent1"/>
          </a:solidFill>
        </p:spPr>
        <p:txBody>
          <a:bodyPr anchor="ctr">
            <a:normAutofit/>
          </a:bodyPr>
          <a:lstStyle>
            <a:lvl1pPr algn="ctr">
              <a:defRPr sz="4265">
                <a:solidFill>
                  <a:schemeClr val="lt1"/>
                </a:solidFill>
              </a:defRPr>
            </a:lvl1pPr>
          </a:lstStyle>
          <a:p>
            <a:r>
              <a:rPr lang="nb-NO"/>
              <a:t>Tittel</a:t>
            </a:r>
          </a:p>
        </p:txBody>
      </p:sp>
      <p:sp>
        <p:nvSpPr>
          <p:cNvPr id="3" name="Undertittel 2"/>
          <p:cNvSpPr>
            <a:spLocks noGrp="1" noChangeAspect="1"/>
          </p:cNvSpPr>
          <p:nvPr>
            <p:ph type="subTitle" idx="1" hasCustomPrompt="1"/>
          </p:nvPr>
        </p:nvSpPr>
        <p:spPr>
          <a:xfrm>
            <a:off x="5064000" y="4199229"/>
            <a:ext cx="2064000" cy="2063363"/>
          </a:xfrm>
          <a:prstGeom prst="ellipse">
            <a:avLst/>
          </a:prstGeom>
          <a:solidFill>
            <a:schemeClr val="accent1"/>
          </a:solidFill>
        </p:spPr>
        <p:txBody>
          <a:bodyPr anchor="ctr">
            <a:normAutofit/>
          </a:bodyPr>
          <a:lstStyle>
            <a:lvl1pPr marL="0" indent="0" algn="ctr">
              <a:spcBef>
                <a:spcPts val="0"/>
              </a:spcBef>
              <a:buNone/>
              <a:defRPr sz="2133" b="1">
                <a:solidFill>
                  <a:schemeClr val="lt1"/>
                </a:solidFill>
              </a:defRPr>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nb-NO"/>
              <a:t>Undertittel</a:t>
            </a:r>
          </a:p>
        </p:txBody>
      </p:sp>
      <p:sp>
        <p:nvSpPr>
          <p:cNvPr id="11" name="Plassholder for tekst 9">
            <a:extLst>
              <a:ext uri="{FF2B5EF4-FFF2-40B4-BE49-F238E27FC236}">
                <a16:creationId xmlns:a16="http://schemas.microsoft.com/office/drawing/2014/main" id="{7B181E55-BA4E-41F3-878C-77EB660DC162}"/>
              </a:ext>
            </a:extLst>
          </p:cNvPr>
          <p:cNvSpPr>
            <a:spLocks noGrp="1"/>
          </p:cNvSpPr>
          <p:nvPr>
            <p:ph type="body" sz="quarter" idx="13"/>
          </p:nvPr>
        </p:nvSpPr>
        <p:spPr>
          <a:xfrm>
            <a:off x="10201276" y="5231040"/>
            <a:ext cx="1500649" cy="511839"/>
          </a:xfrm>
        </p:spPr>
        <p:txBody>
          <a:bodyPr>
            <a:normAutofit/>
          </a:bodyPr>
          <a:lstStyle>
            <a:lvl1pPr marL="0" indent="0">
              <a:spcBef>
                <a:spcPts val="0"/>
              </a:spcBef>
              <a:buNone/>
              <a:defRPr sz="1333" i="1">
                <a:solidFill>
                  <a:schemeClr val="lt1"/>
                </a:solidFill>
              </a:defRPr>
            </a:lvl1pPr>
          </a:lstStyle>
          <a:p>
            <a:pPr lvl="0"/>
            <a:r>
              <a:rPr lang="en-US"/>
              <a:t>Edit Master text styles</a:t>
            </a:r>
          </a:p>
        </p:txBody>
      </p:sp>
      <p:sp>
        <p:nvSpPr>
          <p:cNvPr id="13" name="Ellipse 12">
            <a:extLst>
              <a:ext uri="{FF2B5EF4-FFF2-40B4-BE49-F238E27FC236}">
                <a16:creationId xmlns:a16="http://schemas.microsoft.com/office/drawing/2014/main" id="{7011AA87-01BC-457A-9D24-F263E5A933A7}"/>
              </a:ext>
            </a:extLst>
          </p:cNvPr>
          <p:cNvSpPr>
            <a:spLocks noChangeAspect="1"/>
          </p:cNvSpPr>
          <p:nvPr userDrawn="1"/>
        </p:nvSpPr>
        <p:spPr>
          <a:xfrm>
            <a:off x="9836429" y="5178249"/>
            <a:ext cx="225600" cy="225530"/>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14" name="Ellipse 13">
            <a:extLst>
              <a:ext uri="{FF2B5EF4-FFF2-40B4-BE49-F238E27FC236}">
                <a16:creationId xmlns:a16="http://schemas.microsoft.com/office/drawing/2014/main" id="{1FCCCC5A-87C6-451E-AB30-6B75040B830A}"/>
              </a:ext>
            </a:extLst>
          </p:cNvPr>
          <p:cNvSpPr>
            <a:spLocks noChangeAspect="1"/>
          </p:cNvSpPr>
          <p:nvPr userDrawn="1"/>
        </p:nvSpPr>
        <p:spPr>
          <a:xfrm>
            <a:off x="9836429" y="5442200"/>
            <a:ext cx="225600" cy="225530"/>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pic>
        <p:nvPicPr>
          <p:cNvPr id="12" name="Bilde 11">
            <a:extLst>
              <a:ext uri="{FF2B5EF4-FFF2-40B4-BE49-F238E27FC236}">
                <a16:creationId xmlns:a16="http://schemas.microsoft.com/office/drawing/2014/main" id="{8C0CF3A2-BB35-4B5B-985F-C9049CE100FD}"/>
              </a:ext>
            </a:extLst>
          </p:cNvPr>
          <p:cNvPicPr>
            <a:picLocks noChangeAspect="1"/>
          </p:cNvPicPr>
          <p:nvPr userDrawn="1"/>
        </p:nvPicPr>
        <p:blipFill>
          <a:blip r:embed="rId2"/>
          <a:stretch>
            <a:fillRect/>
          </a:stretch>
        </p:blipFill>
        <p:spPr>
          <a:xfrm>
            <a:off x="1032130" y="479913"/>
            <a:ext cx="566929" cy="566754"/>
          </a:xfrm>
          <a:prstGeom prst="rect">
            <a:avLst/>
          </a:prstGeom>
        </p:spPr>
      </p:pic>
      <p:sp>
        <p:nvSpPr>
          <p:cNvPr id="10" name="TekstSylinder 9">
            <a:extLst>
              <a:ext uri="{FF2B5EF4-FFF2-40B4-BE49-F238E27FC236}">
                <a16:creationId xmlns:a16="http://schemas.microsoft.com/office/drawing/2014/main" id="{919B5DF3-76D1-4FB2-B03A-558958BEEB81}"/>
              </a:ext>
            </a:extLst>
          </p:cNvPr>
          <p:cNvSpPr txBox="1"/>
          <p:nvPr userDrawn="1"/>
        </p:nvSpPr>
        <p:spPr>
          <a:xfrm>
            <a:off x="2275783" y="565716"/>
            <a:ext cx="5488443" cy="379463"/>
          </a:xfrm>
          <a:prstGeom prst="rect">
            <a:avLst/>
          </a:prstGeom>
          <a:noFill/>
        </p:spPr>
        <p:txBody>
          <a:bodyPr wrap="square" rtlCol="0">
            <a:spAutoFit/>
          </a:bodyPr>
          <a:lstStyle/>
          <a:p>
            <a:r>
              <a:rPr lang="nb-NO" sz="1866" b="1"/>
              <a:t>Det matematisk-naturvitenskapelige fakultet</a:t>
            </a:r>
          </a:p>
        </p:txBody>
      </p:sp>
      <p:grpSp>
        <p:nvGrpSpPr>
          <p:cNvPr id="15" name="Group 4">
            <a:extLst>
              <a:ext uri="{FF2B5EF4-FFF2-40B4-BE49-F238E27FC236}">
                <a16:creationId xmlns:a16="http://schemas.microsoft.com/office/drawing/2014/main" id="{AC493A5E-9BD3-4E8F-9929-DFF150B39C87}"/>
              </a:ext>
            </a:extLst>
          </p:cNvPr>
          <p:cNvGrpSpPr>
            <a:grpSpLocks noChangeAspect="1"/>
          </p:cNvGrpSpPr>
          <p:nvPr userDrawn="1"/>
        </p:nvGrpSpPr>
        <p:grpSpPr bwMode="auto">
          <a:xfrm>
            <a:off x="1749427" y="682938"/>
            <a:ext cx="585600" cy="181408"/>
            <a:chOff x="699" y="-168"/>
            <a:chExt cx="810" cy="251"/>
          </a:xfrm>
        </p:grpSpPr>
        <p:sp>
          <p:nvSpPr>
            <p:cNvPr id="18" name="Freeform 5">
              <a:extLst>
                <a:ext uri="{FF2B5EF4-FFF2-40B4-BE49-F238E27FC236}">
                  <a16:creationId xmlns:a16="http://schemas.microsoft.com/office/drawing/2014/main" id="{E9AC40A2-48E8-4E38-A0D0-CAEFC7530A9A}"/>
                </a:ext>
              </a:extLst>
            </p:cNvPr>
            <p:cNvSpPr>
              <a:spLocks/>
            </p:cNvSpPr>
            <p:nvPr userDrawn="1"/>
          </p:nvSpPr>
          <p:spPr bwMode="auto">
            <a:xfrm>
              <a:off x="1400" y="-164"/>
              <a:ext cx="109" cy="111"/>
            </a:xfrm>
            <a:custGeom>
              <a:avLst/>
              <a:gdLst>
                <a:gd name="T0" fmla="*/ 52 w 53"/>
                <a:gd name="T1" fmla="*/ 20 h 53"/>
                <a:gd name="T2" fmla="*/ 53 w 53"/>
                <a:gd name="T3" fmla="*/ 26 h 53"/>
                <a:gd name="T4" fmla="*/ 26 w 53"/>
                <a:gd name="T5" fmla="*/ 53 h 53"/>
                <a:gd name="T6" fmla="*/ 0 w 53"/>
                <a:gd name="T7" fmla="*/ 26 h 53"/>
                <a:gd name="T8" fmla="*/ 26 w 53"/>
                <a:gd name="T9" fmla="*/ 0 h 53"/>
                <a:gd name="T10" fmla="*/ 52 w 53"/>
                <a:gd name="T11" fmla="*/ 20 h 53"/>
              </a:gdLst>
              <a:ahLst/>
              <a:cxnLst>
                <a:cxn ang="0">
                  <a:pos x="T0" y="T1"/>
                </a:cxn>
                <a:cxn ang="0">
                  <a:pos x="T2" y="T3"/>
                </a:cxn>
                <a:cxn ang="0">
                  <a:pos x="T4" y="T5"/>
                </a:cxn>
                <a:cxn ang="0">
                  <a:pos x="T6" y="T7"/>
                </a:cxn>
                <a:cxn ang="0">
                  <a:pos x="T8" y="T9"/>
                </a:cxn>
                <a:cxn ang="0">
                  <a:pos x="T10" y="T11"/>
                </a:cxn>
              </a:cxnLst>
              <a:rect l="0" t="0" r="r" b="b"/>
              <a:pathLst>
                <a:path w="53" h="53">
                  <a:moveTo>
                    <a:pt x="52" y="20"/>
                  </a:moveTo>
                  <a:cubicBezTo>
                    <a:pt x="53" y="22"/>
                    <a:pt x="53" y="24"/>
                    <a:pt x="53" y="26"/>
                  </a:cubicBezTo>
                  <a:cubicBezTo>
                    <a:pt x="53" y="41"/>
                    <a:pt x="41" y="53"/>
                    <a:pt x="26" y="53"/>
                  </a:cubicBezTo>
                  <a:cubicBezTo>
                    <a:pt x="12" y="53"/>
                    <a:pt x="0" y="41"/>
                    <a:pt x="0" y="26"/>
                  </a:cubicBezTo>
                  <a:cubicBezTo>
                    <a:pt x="0" y="11"/>
                    <a:pt x="12" y="0"/>
                    <a:pt x="26" y="0"/>
                  </a:cubicBezTo>
                  <a:cubicBezTo>
                    <a:pt x="39" y="0"/>
                    <a:pt x="50" y="8"/>
                    <a:pt x="52" y="20"/>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19" name="Freeform 6">
              <a:extLst>
                <a:ext uri="{FF2B5EF4-FFF2-40B4-BE49-F238E27FC236}">
                  <a16:creationId xmlns:a16="http://schemas.microsoft.com/office/drawing/2014/main" id="{7F7D78F3-9CE5-4553-8D36-258A12EF6ABE}"/>
                </a:ext>
              </a:extLst>
            </p:cNvPr>
            <p:cNvSpPr>
              <a:spLocks/>
            </p:cNvSpPr>
            <p:nvPr userDrawn="1"/>
          </p:nvSpPr>
          <p:spPr bwMode="auto">
            <a:xfrm>
              <a:off x="1400" y="-30"/>
              <a:ext cx="109" cy="111"/>
            </a:xfrm>
            <a:custGeom>
              <a:avLst/>
              <a:gdLst>
                <a:gd name="T0" fmla="*/ 52 w 53"/>
                <a:gd name="T1" fmla="*/ 21 h 53"/>
                <a:gd name="T2" fmla="*/ 53 w 53"/>
                <a:gd name="T3" fmla="*/ 27 h 53"/>
                <a:gd name="T4" fmla="*/ 26 w 53"/>
                <a:gd name="T5" fmla="*/ 53 h 53"/>
                <a:gd name="T6" fmla="*/ 0 w 53"/>
                <a:gd name="T7" fmla="*/ 27 h 53"/>
                <a:gd name="T8" fmla="*/ 26 w 53"/>
                <a:gd name="T9" fmla="*/ 0 h 53"/>
                <a:gd name="T10" fmla="*/ 52 w 53"/>
                <a:gd name="T11" fmla="*/ 21 h 53"/>
              </a:gdLst>
              <a:ahLst/>
              <a:cxnLst>
                <a:cxn ang="0">
                  <a:pos x="T0" y="T1"/>
                </a:cxn>
                <a:cxn ang="0">
                  <a:pos x="T2" y="T3"/>
                </a:cxn>
                <a:cxn ang="0">
                  <a:pos x="T4" y="T5"/>
                </a:cxn>
                <a:cxn ang="0">
                  <a:pos x="T6" y="T7"/>
                </a:cxn>
                <a:cxn ang="0">
                  <a:pos x="T8" y="T9"/>
                </a:cxn>
                <a:cxn ang="0">
                  <a:pos x="T10" y="T11"/>
                </a:cxn>
              </a:cxnLst>
              <a:rect l="0" t="0" r="r" b="b"/>
              <a:pathLst>
                <a:path w="53" h="53">
                  <a:moveTo>
                    <a:pt x="52" y="21"/>
                  </a:moveTo>
                  <a:cubicBezTo>
                    <a:pt x="53" y="23"/>
                    <a:pt x="53" y="25"/>
                    <a:pt x="53" y="27"/>
                  </a:cubicBezTo>
                  <a:cubicBezTo>
                    <a:pt x="53" y="42"/>
                    <a:pt x="41" y="53"/>
                    <a:pt x="26" y="53"/>
                  </a:cubicBezTo>
                  <a:cubicBezTo>
                    <a:pt x="12" y="53"/>
                    <a:pt x="0" y="42"/>
                    <a:pt x="0" y="27"/>
                  </a:cubicBezTo>
                  <a:cubicBezTo>
                    <a:pt x="0" y="12"/>
                    <a:pt x="12" y="0"/>
                    <a:pt x="26" y="0"/>
                  </a:cubicBezTo>
                  <a:cubicBezTo>
                    <a:pt x="39" y="0"/>
                    <a:pt x="50" y="9"/>
                    <a:pt x="52" y="2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20" name="Freeform 7">
              <a:extLst>
                <a:ext uri="{FF2B5EF4-FFF2-40B4-BE49-F238E27FC236}">
                  <a16:creationId xmlns:a16="http://schemas.microsoft.com/office/drawing/2014/main" id="{F5AC0C3A-7F3C-451F-B739-CDD50839D76F}"/>
                </a:ext>
              </a:extLst>
            </p:cNvPr>
            <p:cNvSpPr>
              <a:spLocks/>
            </p:cNvSpPr>
            <p:nvPr userDrawn="1"/>
          </p:nvSpPr>
          <p:spPr bwMode="auto">
            <a:xfrm>
              <a:off x="699" y="-164"/>
              <a:ext cx="243" cy="247"/>
            </a:xfrm>
            <a:custGeom>
              <a:avLst/>
              <a:gdLst>
                <a:gd name="T0" fmla="*/ 105 w 118"/>
                <a:gd name="T1" fmla="*/ 75 h 118"/>
                <a:gd name="T2" fmla="*/ 102 w 118"/>
                <a:gd name="T3" fmla="*/ 95 h 118"/>
                <a:gd name="T4" fmla="*/ 93 w 118"/>
                <a:gd name="T5" fmla="*/ 108 h 118"/>
                <a:gd name="T6" fmla="*/ 79 w 118"/>
                <a:gd name="T7" fmla="*/ 115 h 118"/>
                <a:gd name="T8" fmla="*/ 59 w 118"/>
                <a:gd name="T9" fmla="*/ 118 h 118"/>
                <a:gd name="T10" fmla="*/ 40 w 118"/>
                <a:gd name="T11" fmla="*/ 115 h 118"/>
                <a:gd name="T12" fmla="*/ 26 w 118"/>
                <a:gd name="T13" fmla="*/ 108 h 118"/>
                <a:gd name="T14" fmla="*/ 17 w 118"/>
                <a:gd name="T15" fmla="*/ 95 h 118"/>
                <a:gd name="T16" fmla="*/ 13 w 118"/>
                <a:gd name="T17" fmla="*/ 76 h 118"/>
                <a:gd name="T18" fmla="*/ 13 w 118"/>
                <a:gd name="T19" fmla="*/ 8 h 118"/>
                <a:gd name="T20" fmla="*/ 0 w 118"/>
                <a:gd name="T21" fmla="*/ 5 h 118"/>
                <a:gd name="T22" fmla="*/ 0 w 118"/>
                <a:gd name="T23" fmla="*/ 0 h 118"/>
                <a:gd name="T24" fmla="*/ 41 w 118"/>
                <a:gd name="T25" fmla="*/ 0 h 118"/>
                <a:gd name="T26" fmla="*/ 41 w 118"/>
                <a:gd name="T27" fmla="*/ 5 h 118"/>
                <a:gd name="T28" fmla="*/ 28 w 118"/>
                <a:gd name="T29" fmla="*/ 8 h 118"/>
                <a:gd name="T30" fmla="*/ 28 w 118"/>
                <a:gd name="T31" fmla="*/ 81 h 118"/>
                <a:gd name="T32" fmla="*/ 36 w 118"/>
                <a:gd name="T33" fmla="*/ 103 h 118"/>
                <a:gd name="T34" fmla="*/ 62 w 118"/>
                <a:gd name="T35" fmla="*/ 111 h 118"/>
                <a:gd name="T36" fmla="*/ 87 w 118"/>
                <a:gd name="T37" fmla="*/ 103 h 118"/>
                <a:gd name="T38" fmla="*/ 95 w 118"/>
                <a:gd name="T39" fmla="*/ 77 h 118"/>
                <a:gd name="T40" fmla="*/ 95 w 118"/>
                <a:gd name="T41" fmla="*/ 8 h 118"/>
                <a:gd name="T42" fmla="*/ 82 w 118"/>
                <a:gd name="T43" fmla="*/ 5 h 118"/>
                <a:gd name="T44" fmla="*/ 82 w 118"/>
                <a:gd name="T45" fmla="*/ 0 h 118"/>
                <a:gd name="T46" fmla="*/ 118 w 118"/>
                <a:gd name="T47" fmla="*/ 0 h 118"/>
                <a:gd name="T48" fmla="*/ 118 w 118"/>
                <a:gd name="T49" fmla="*/ 5 h 118"/>
                <a:gd name="T50" fmla="*/ 105 w 118"/>
                <a:gd name="T51" fmla="*/ 8 h 118"/>
                <a:gd name="T52" fmla="*/ 105 w 118"/>
                <a:gd name="T53"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118">
                  <a:moveTo>
                    <a:pt x="105" y="75"/>
                  </a:moveTo>
                  <a:cubicBezTo>
                    <a:pt x="105" y="82"/>
                    <a:pt x="104" y="89"/>
                    <a:pt x="102" y="95"/>
                  </a:cubicBezTo>
                  <a:cubicBezTo>
                    <a:pt x="100" y="100"/>
                    <a:pt x="97" y="105"/>
                    <a:pt x="93" y="108"/>
                  </a:cubicBezTo>
                  <a:cubicBezTo>
                    <a:pt x="90" y="111"/>
                    <a:pt x="85" y="114"/>
                    <a:pt x="79" y="115"/>
                  </a:cubicBezTo>
                  <a:cubicBezTo>
                    <a:pt x="73" y="117"/>
                    <a:pt x="66" y="118"/>
                    <a:pt x="59" y="118"/>
                  </a:cubicBezTo>
                  <a:cubicBezTo>
                    <a:pt x="52" y="118"/>
                    <a:pt x="46" y="117"/>
                    <a:pt x="40" y="115"/>
                  </a:cubicBezTo>
                  <a:cubicBezTo>
                    <a:pt x="35" y="114"/>
                    <a:pt x="30" y="112"/>
                    <a:pt x="26" y="108"/>
                  </a:cubicBezTo>
                  <a:cubicBezTo>
                    <a:pt x="22" y="105"/>
                    <a:pt x="19" y="101"/>
                    <a:pt x="17" y="95"/>
                  </a:cubicBezTo>
                  <a:cubicBezTo>
                    <a:pt x="14" y="90"/>
                    <a:pt x="13" y="84"/>
                    <a:pt x="13" y="76"/>
                  </a:cubicBezTo>
                  <a:cubicBezTo>
                    <a:pt x="13" y="8"/>
                    <a:pt x="13" y="8"/>
                    <a:pt x="13" y="8"/>
                  </a:cubicBezTo>
                  <a:cubicBezTo>
                    <a:pt x="0" y="5"/>
                    <a:pt x="0" y="5"/>
                    <a:pt x="0" y="5"/>
                  </a:cubicBezTo>
                  <a:cubicBezTo>
                    <a:pt x="0" y="0"/>
                    <a:pt x="0" y="0"/>
                    <a:pt x="0" y="0"/>
                  </a:cubicBezTo>
                  <a:cubicBezTo>
                    <a:pt x="41" y="0"/>
                    <a:pt x="41" y="0"/>
                    <a:pt x="41" y="0"/>
                  </a:cubicBezTo>
                  <a:cubicBezTo>
                    <a:pt x="41" y="5"/>
                    <a:pt x="41" y="5"/>
                    <a:pt x="41" y="5"/>
                  </a:cubicBezTo>
                  <a:cubicBezTo>
                    <a:pt x="28" y="8"/>
                    <a:pt x="28" y="8"/>
                    <a:pt x="28" y="8"/>
                  </a:cubicBezTo>
                  <a:cubicBezTo>
                    <a:pt x="28" y="81"/>
                    <a:pt x="28" y="81"/>
                    <a:pt x="28" y="81"/>
                  </a:cubicBezTo>
                  <a:cubicBezTo>
                    <a:pt x="28" y="91"/>
                    <a:pt x="31" y="98"/>
                    <a:pt x="36" y="103"/>
                  </a:cubicBezTo>
                  <a:cubicBezTo>
                    <a:pt x="42" y="108"/>
                    <a:pt x="51" y="111"/>
                    <a:pt x="62" y="111"/>
                  </a:cubicBezTo>
                  <a:cubicBezTo>
                    <a:pt x="73" y="111"/>
                    <a:pt x="82" y="108"/>
                    <a:pt x="87" y="103"/>
                  </a:cubicBezTo>
                  <a:cubicBezTo>
                    <a:pt x="92" y="97"/>
                    <a:pt x="95" y="89"/>
                    <a:pt x="95" y="77"/>
                  </a:cubicBezTo>
                  <a:cubicBezTo>
                    <a:pt x="95" y="8"/>
                    <a:pt x="95" y="8"/>
                    <a:pt x="95" y="8"/>
                  </a:cubicBezTo>
                  <a:cubicBezTo>
                    <a:pt x="82" y="5"/>
                    <a:pt x="82" y="5"/>
                    <a:pt x="82" y="5"/>
                  </a:cubicBezTo>
                  <a:cubicBezTo>
                    <a:pt x="82" y="0"/>
                    <a:pt x="82" y="0"/>
                    <a:pt x="82" y="0"/>
                  </a:cubicBezTo>
                  <a:cubicBezTo>
                    <a:pt x="118" y="0"/>
                    <a:pt x="118" y="0"/>
                    <a:pt x="118" y="0"/>
                  </a:cubicBezTo>
                  <a:cubicBezTo>
                    <a:pt x="118" y="5"/>
                    <a:pt x="118" y="5"/>
                    <a:pt x="118" y="5"/>
                  </a:cubicBezTo>
                  <a:cubicBezTo>
                    <a:pt x="105" y="8"/>
                    <a:pt x="105" y="8"/>
                    <a:pt x="105" y="8"/>
                  </a:cubicBezTo>
                  <a:lnTo>
                    <a:pt x="105" y="7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21" name="Freeform 8">
              <a:extLst>
                <a:ext uri="{FF2B5EF4-FFF2-40B4-BE49-F238E27FC236}">
                  <a16:creationId xmlns:a16="http://schemas.microsoft.com/office/drawing/2014/main" id="{31EAB8D2-F0B4-4FAC-B38F-64CE670894F3}"/>
                </a:ext>
              </a:extLst>
            </p:cNvPr>
            <p:cNvSpPr>
              <a:spLocks/>
            </p:cNvSpPr>
            <p:nvPr userDrawn="1"/>
          </p:nvSpPr>
          <p:spPr bwMode="auto">
            <a:xfrm>
              <a:off x="964" y="-99"/>
              <a:ext cx="80" cy="178"/>
            </a:xfrm>
            <a:custGeom>
              <a:avLst/>
              <a:gdLst>
                <a:gd name="T0" fmla="*/ 52 w 80"/>
                <a:gd name="T1" fmla="*/ 29 h 178"/>
                <a:gd name="T2" fmla="*/ 52 w 80"/>
                <a:gd name="T3" fmla="*/ 161 h 178"/>
                <a:gd name="T4" fmla="*/ 80 w 80"/>
                <a:gd name="T5" fmla="*/ 167 h 178"/>
                <a:gd name="T6" fmla="*/ 80 w 80"/>
                <a:gd name="T7" fmla="*/ 178 h 178"/>
                <a:gd name="T8" fmla="*/ 0 w 80"/>
                <a:gd name="T9" fmla="*/ 178 h 178"/>
                <a:gd name="T10" fmla="*/ 0 w 80"/>
                <a:gd name="T11" fmla="*/ 167 h 178"/>
                <a:gd name="T12" fmla="*/ 27 w 80"/>
                <a:gd name="T13" fmla="*/ 161 h 178"/>
                <a:gd name="T14" fmla="*/ 27 w 80"/>
                <a:gd name="T15" fmla="*/ 25 h 178"/>
                <a:gd name="T16" fmla="*/ 0 w 80"/>
                <a:gd name="T17" fmla="*/ 15 h 178"/>
                <a:gd name="T18" fmla="*/ 0 w 80"/>
                <a:gd name="T19" fmla="*/ 11 h 178"/>
                <a:gd name="T20" fmla="*/ 52 w 80"/>
                <a:gd name="T21" fmla="*/ 0 h 178"/>
                <a:gd name="T22" fmla="*/ 54 w 80"/>
                <a:gd name="T23" fmla="*/ 2 h 178"/>
                <a:gd name="T24" fmla="*/ 52 w 80"/>
                <a:gd name="T25" fmla="*/ 2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78">
                  <a:moveTo>
                    <a:pt x="52" y="29"/>
                  </a:moveTo>
                  <a:lnTo>
                    <a:pt x="52" y="161"/>
                  </a:lnTo>
                  <a:lnTo>
                    <a:pt x="80" y="167"/>
                  </a:lnTo>
                  <a:lnTo>
                    <a:pt x="80" y="178"/>
                  </a:lnTo>
                  <a:lnTo>
                    <a:pt x="0" y="178"/>
                  </a:lnTo>
                  <a:lnTo>
                    <a:pt x="0" y="167"/>
                  </a:lnTo>
                  <a:lnTo>
                    <a:pt x="27" y="161"/>
                  </a:lnTo>
                  <a:lnTo>
                    <a:pt x="27" y="25"/>
                  </a:lnTo>
                  <a:lnTo>
                    <a:pt x="0" y="15"/>
                  </a:lnTo>
                  <a:lnTo>
                    <a:pt x="0" y="11"/>
                  </a:lnTo>
                  <a:lnTo>
                    <a:pt x="52" y="0"/>
                  </a:lnTo>
                  <a:lnTo>
                    <a:pt x="54" y="2"/>
                  </a:lnTo>
                  <a:lnTo>
                    <a:pt x="52" y="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22" name="Freeform 9">
              <a:extLst>
                <a:ext uri="{FF2B5EF4-FFF2-40B4-BE49-F238E27FC236}">
                  <a16:creationId xmlns:a16="http://schemas.microsoft.com/office/drawing/2014/main" id="{7AF9656E-399E-4288-8913-4F1031205CD3}"/>
                </a:ext>
              </a:extLst>
            </p:cNvPr>
            <p:cNvSpPr>
              <a:spLocks noEditPoints="1"/>
            </p:cNvSpPr>
            <p:nvPr userDrawn="1"/>
          </p:nvSpPr>
          <p:spPr bwMode="auto">
            <a:xfrm>
              <a:off x="1075" y="-168"/>
              <a:ext cx="222" cy="251"/>
            </a:xfrm>
            <a:custGeom>
              <a:avLst/>
              <a:gdLst>
                <a:gd name="T0" fmla="*/ 94 w 108"/>
                <a:gd name="T1" fmla="*/ 104 h 120"/>
                <a:gd name="T2" fmla="*/ 53 w 108"/>
                <a:gd name="T3" fmla="*/ 120 h 120"/>
                <a:gd name="T4" fmla="*/ 14 w 108"/>
                <a:gd name="T5" fmla="*/ 105 h 120"/>
                <a:gd name="T6" fmla="*/ 0 w 108"/>
                <a:gd name="T7" fmla="*/ 61 h 120"/>
                <a:gd name="T8" fmla="*/ 4 w 108"/>
                <a:gd name="T9" fmla="*/ 35 h 120"/>
                <a:gd name="T10" fmla="*/ 15 w 108"/>
                <a:gd name="T11" fmla="*/ 16 h 120"/>
                <a:gd name="T12" fmla="*/ 32 w 108"/>
                <a:gd name="T13" fmla="*/ 4 h 120"/>
                <a:gd name="T14" fmla="*/ 54 w 108"/>
                <a:gd name="T15" fmla="*/ 0 h 120"/>
                <a:gd name="T16" fmla="*/ 77 w 108"/>
                <a:gd name="T17" fmla="*/ 4 h 120"/>
                <a:gd name="T18" fmla="*/ 94 w 108"/>
                <a:gd name="T19" fmla="*/ 16 h 120"/>
                <a:gd name="T20" fmla="*/ 104 w 108"/>
                <a:gd name="T21" fmla="*/ 34 h 120"/>
                <a:gd name="T22" fmla="*/ 108 w 108"/>
                <a:gd name="T23" fmla="*/ 60 h 120"/>
                <a:gd name="T24" fmla="*/ 94 w 108"/>
                <a:gd name="T25" fmla="*/ 104 h 120"/>
                <a:gd name="T26" fmla="*/ 82 w 108"/>
                <a:gd name="T27" fmla="*/ 20 h 120"/>
                <a:gd name="T28" fmla="*/ 54 w 108"/>
                <a:gd name="T29" fmla="*/ 7 h 120"/>
                <a:gd name="T30" fmla="*/ 26 w 108"/>
                <a:gd name="T31" fmla="*/ 20 h 120"/>
                <a:gd name="T32" fmla="*/ 16 w 108"/>
                <a:gd name="T33" fmla="*/ 60 h 120"/>
                <a:gd name="T34" fmla="*/ 26 w 108"/>
                <a:gd name="T35" fmla="*/ 100 h 120"/>
                <a:gd name="T36" fmla="*/ 54 w 108"/>
                <a:gd name="T37" fmla="*/ 113 h 120"/>
                <a:gd name="T38" fmla="*/ 82 w 108"/>
                <a:gd name="T39" fmla="*/ 100 h 120"/>
                <a:gd name="T40" fmla="*/ 92 w 108"/>
                <a:gd name="T41" fmla="*/ 61 h 120"/>
                <a:gd name="T42" fmla="*/ 82 w 108"/>
                <a:gd name="T43"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20">
                  <a:moveTo>
                    <a:pt x="94" y="104"/>
                  </a:moveTo>
                  <a:cubicBezTo>
                    <a:pt x="84" y="115"/>
                    <a:pt x="71" y="120"/>
                    <a:pt x="53" y="120"/>
                  </a:cubicBezTo>
                  <a:cubicBezTo>
                    <a:pt x="36" y="120"/>
                    <a:pt x="23" y="115"/>
                    <a:pt x="14" y="105"/>
                  </a:cubicBezTo>
                  <a:cubicBezTo>
                    <a:pt x="5" y="95"/>
                    <a:pt x="0" y="80"/>
                    <a:pt x="0" y="61"/>
                  </a:cubicBezTo>
                  <a:cubicBezTo>
                    <a:pt x="0" y="51"/>
                    <a:pt x="1" y="42"/>
                    <a:pt x="4" y="35"/>
                  </a:cubicBezTo>
                  <a:cubicBezTo>
                    <a:pt x="6" y="27"/>
                    <a:pt x="10" y="21"/>
                    <a:pt x="15" y="16"/>
                  </a:cubicBezTo>
                  <a:cubicBezTo>
                    <a:pt x="19" y="11"/>
                    <a:pt x="25" y="7"/>
                    <a:pt x="32" y="4"/>
                  </a:cubicBezTo>
                  <a:cubicBezTo>
                    <a:pt x="39" y="2"/>
                    <a:pt x="46" y="0"/>
                    <a:pt x="54" y="0"/>
                  </a:cubicBezTo>
                  <a:cubicBezTo>
                    <a:pt x="63" y="0"/>
                    <a:pt x="70" y="2"/>
                    <a:pt x="77" y="4"/>
                  </a:cubicBezTo>
                  <a:cubicBezTo>
                    <a:pt x="84" y="7"/>
                    <a:pt x="89" y="11"/>
                    <a:pt x="94" y="16"/>
                  </a:cubicBezTo>
                  <a:cubicBezTo>
                    <a:pt x="98" y="21"/>
                    <a:pt x="102" y="27"/>
                    <a:pt x="104" y="34"/>
                  </a:cubicBezTo>
                  <a:cubicBezTo>
                    <a:pt x="107" y="41"/>
                    <a:pt x="108" y="50"/>
                    <a:pt x="108" y="60"/>
                  </a:cubicBezTo>
                  <a:cubicBezTo>
                    <a:pt x="108" y="79"/>
                    <a:pt x="103" y="94"/>
                    <a:pt x="94" y="104"/>
                  </a:cubicBezTo>
                  <a:close/>
                  <a:moveTo>
                    <a:pt x="82" y="20"/>
                  </a:moveTo>
                  <a:cubicBezTo>
                    <a:pt x="75" y="12"/>
                    <a:pt x="66" y="7"/>
                    <a:pt x="54" y="7"/>
                  </a:cubicBezTo>
                  <a:cubicBezTo>
                    <a:pt x="42" y="7"/>
                    <a:pt x="33" y="12"/>
                    <a:pt x="26" y="20"/>
                  </a:cubicBezTo>
                  <a:cubicBezTo>
                    <a:pt x="19" y="28"/>
                    <a:pt x="16" y="42"/>
                    <a:pt x="16" y="60"/>
                  </a:cubicBezTo>
                  <a:cubicBezTo>
                    <a:pt x="16" y="78"/>
                    <a:pt x="19" y="91"/>
                    <a:pt x="26" y="100"/>
                  </a:cubicBezTo>
                  <a:cubicBezTo>
                    <a:pt x="32" y="108"/>
                    <a:pt x="42" y="113"/>
                    <a:pt x="54" y="113"/>
                  </a:cubicBezTo>
                  <a:cubicBezTo>
                    <a:pt x="66" y="113"/>
                    <a:pt x="75" y="109"/>
                    <a:pt x="82" y="100"/>
                  </a:cubicBezTo>
                  <a:cubicBezTo>
                    <a:pt x="89" y="92"/>
                    <a:pt x="92" y="78"/>
                    <a:pt x="92" y="61"/>
                  </a:cubicBezTo>
                  <a:cubicBezTo>
                    <a:pt x="92" y="42"/>
                    <a:pt x="89" y="29"/>
                    <a:pt x="82" y="2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23" name="Freeform 10">
              <a:extLst>
                <a:ext uri="{FF2B5EF4-FFF2-40B4-BE49-F238E27FC236}">
                  <a16:creationId xmlns:a16="http://schemas.microsoft.com/office/drawing/2014/main" id="{B1C1BAEC-C920-477B-B026-EFE81143DC69}"/>
                </a:ext>
              </a:extLst>
            </p:cNvPr>
            <p:cNvSpPr>
              <a:spLocks/>
            </p:cNvSpPr>
            <p:nvPr userDrawn="1"/>
          </p:nvSpPr>
          <p:spPr bwMode="auto">
            <a:xfrm>
              <a:off x="987" y="-166"/>
              <a:ext cx="35" cy="36"/>
            </a:xfrm>
            <a:custGeom>
              <a:avLst/>
              <a:gdLst>
                <a:gd name="T0" fmla="*/ 0 w 17"/>
                <a:gd name="T1" fmla="*/ 8 h 17"/>
                <a:gd name="T2" fmla="*/ 2 w 17"/>
                <a:gd name="T3" fmla="*/ 14 h 17"/>
                <a:gd name="T4" fmla="*/ 8 w 17"/>
                <a:gd name="T5" fmla="*/ 17 h 17"/>
                <a:gd name="T6" fmla="*/ 14 w 17"/>
                <a:gd name="T7" fmla="*/ 14 h 17"/>
                <a:gd name="T8" fmla="*/ 17 w 17"/>
                <a:gd name="T9" fmla="*/ 8 h 17"/>
                <a:gd name="T10" fmla="*/ 14 w 17"/>
                <a:gd name="T11" fmla="*/ 2 h 17"/>
                <a:gd name="T12" fmla="*/ 8 w 17"/>
                <a:gd name="T13" fmla="*/ 0 h 17"/>
                <a:gd name="T14" fmla="*/ 2 w 17"/>
                <a:gd name="T15" fmla="*/ 2 h 17"/>
                <a:gd name="T16" fmla="*/ 0 w 17"/>
                <a:gd name="T1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0" y="8"/>
                  </a:moveTo>
                  <a:cubicBezTo>
                    <a:pt x="0" y="11"/>
                    <a:pt x="1" y="13"/>
                    <a:pt x="2" y="14"/>
                  </a:cubicBezTo>
                  <a:cubicBezTo>
                    <a:pt x="4" y="16"/>
                    <a:pt x="6" y="17"/>
                    <a:pt x="8" y="17"/>
                  </a:cubicBezTo>
                  <a:cubicBezTo>
                    <a:pt x="11" y="17"/>
                    <a:pt x="13" y="16"/>
                    <a:pt x="14" y="14"/>
                  </a:cubicBezTo>
                  <a:cubicBezTo>
                    <a:pt x="16" y="13"/>
                    <a:pt x="17" y="11"/>
                    <a:pt x="17" y="8"/>
                  </a:cubicBezTo>
                  <a:cubicBezTo>
                    <a:pt x="17" y="6"/>
                    <a:pt x="16" y="4"/>
                    <a:pt x="14" y="2"/>
                  </a:cubicBezTo>
                  <a:cubicBezTo>
                    <a:pt x="13" y="0"/>
                    <a:pt x="11" y="0"/>
                    <a:pt x="8" y="0"/>
                  </a:cubicBezTo>
                  <a:cubicBezTo>
                    <a:pt x="6" y="0"/>
                    <a:pt x="4" y="0"/>
                    <a:pt x="2" y="2"/>
                  </a:cubicBezTo>
                  <a:cubicBezTo>
                    <a:pt x="1" y="4"/>
                    <a:pt x="0" y="6"/>
                    <a:pt x="0" y="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grpSp>
    </p:spTree>
    <p:extLst>
      <p:ext uri="{BB962C8B-B14F-4D97-AF65-F5344CB8AC3E}">
        <p14:creationId xmlns:p14="http://schemas.microsoft.com/office/powerpoint/2010/main" val="2591295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telside /m bilde og stor tekstboks">
    <p:spTree>
      <p:nvGrpSpPr>
        <p:cNvPr id="1" name=""/>
        <p:cNvGrpSpPr/>
        <p:nvPr/>
      </p:nvGrpSpPr>
      <p:grpSpPr>
        <a:xfrm>
          <a:off x="0" y="0"/>
          <a:ext cx="0" cy="0"/>
          <a:chOff x="0" y="0"/>
          <a:chExt cx="0" cy="0"/>
        </a:xfrm>
      </p:grpSpPr>
      <p:sp>
        <p:nvSpPr>
          <p:cNvPr id="18" name="Ellipse 17">
            <a:extLst>
              <a:ext uri="{FF2B5EF4-FFF2-40B4-BE49-F238E27FC236}">
                <a16:creationId xmlns:a16="http://schemas.microsoft.com/office/drawing/2014/main" id="{34E270BA-1CD5-4957-84D6-18A400390989}"/>
              </a:ext>
            </a:extLst>
          </p:cNvPr>
          <p:cNvSpPr>
            <a:spLocks noChangeAspect="1"/>
          </p:cNvSpPr>
          <p:nvPr userDrawn="1"/>
        </p:nvSpPr>
        <p:spPr>
          <a:xfrm>
            <a:off x="9836429" y="5178249"/>
            <a:ext cx="225600" cy="225530"/>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19" name="Ellipse 18">
            <a:extLst>
              <a:ext uri="{FF2B5EF4-FFF2-40B4-BE49-F238E27FC236}">
                <a16:creationId xmlns:a16="http://schemas.microsoft.com/office/drawing/2014/main" id="{21A0141D-73F1-4F3B-9CD6-75FDD560D760}"/>
              </a:ext>
            </a:extLst>
          </p:cNvPr>
          <p:cNvSpPr>
            <a:spLocks noChangeAspect="1"/>
          </p:cNvSpPr>
          <p:nvPr userDrawn="1"/>
        </p:nvSpPr>
        <p:spPr>
          <a:xfrm>
            <a:off x="9836429" y="5442200"/>
            <a:ext cx="225600" cy="225530"/>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17" name="Plassholder for bilde 16">
            <a:extLst>
              <a:ext uri="{FF2B5EF4-FFF2-40B4-BE49-F238E27FC236}">
                <a16:creationId xmlns:a16="http://schemas.microsoft.com/office/drawing/2014/main" id="{36B2E708-3A4F-47DB-8C8F-7EC057EF7AEE}"/>
              </a:ext>
            </a:extLst>
          </p:cNvPr>
          <p:cNvSpPr>
            <a:spLocks noGrp="1"/>
          </p:cNvSpPr>
          <p:nvPr>
            <p:ph type="pic" sz="quarter" idx="14" hasCustomPrompt="1"/>
          </p:nvPr>
        </p:nvSpPr>
        <p:spPr>
          <a:xfrm>
            <a:off x="1" y="1343753"/>
            <a:ext cx="12193524" cy="5514247"/>
          </a:xfrm>
          <a:custGeom>
            <a:avLst/>
            <a:gdLst>
              <a:gd name="connsiteX0" fmla="*/ 7461922 w 9145143"/>
              <a:gd name="connsiteY0" fmla="*/ 3078100 h 4136962"/>
              <a:gd name="connsiteX1" fmla="*/ 7380922 w 9145143"/>
              <a:gd name="connsiteY1" fmla="*/ 3159100 h 4136962"/>
              <a:gd name="connsiteX2" fmla="*/ 7461922 w 9145143"/>
              <a:gd name="connsiteY2" fmla="*/ 3240100 h 4136962"/>
              <a:gd name="connsiteX3" fmla="*/ 7542922 w 9145143"/>
              <a:gd name="connsiteY3" fmla="*/ 3159100 h 4136962"/>
              <a:gd name="connsiteX4" fmla="*/ 7461922 w 9145143"/>
              <a:gd name="connsiteY4" fmla="*/ 3078100 h 4136962"/>
              <a:gd name="connsiteX5" fmla="*/ 7461922 w 9145143"/>
              <a:gd name="connsiteY5" fmla="*/ 2880360 h 4136962"/>
              <a:gd name="connsiteX6" fmla="*/ 7380922 w 9145143"/>
              <a:gd name="connsiteY6" fmla="*/ 2961360 h 4136962"/>
              <a:gd name="connsiteX7" fmla="*/ 7461922 w 9145143"/>
              <a:gd name="connsiteY7" fmla="*/ 3042360 h 4136962"/>
              <a:gd name="connsiteX8" fmla="*/ 7542922 w 9145143"/>
              <a:gd name="connsiteY8" fmla="*/ 2961360 h 4136962"/>
              <a:gd name="connsiteX9" fmla="*/ 7461922 w 9145143"/>
              <a:gd name="connsiteY9" fmla="*/ 2880360 h 4136962"/>
              <a:gd name="connsiteX10" fmla="*/ 0 w 9145143"/>
              <a:gd name="connsiteY10" fmla="*/ 0 h 4136962"/>
              <a:gd name="connsiteX11" fmla="*/ 9145143 w 9145143"/>
              <a:gd name="connsiteY11" fmla="*/ 0 h 4136962"/>
              <a:gd name="connsiteX12" fmla="*/ 9145143 w 9145143"/>
              <a:gd name="connsiteY12" fmla="*/ 4136962 h 4136962"/>
              <a:gd name="connsiteX13" fmla="*/ 0 w 9145143"/>
              <a:gd name="connsiteY13" fmla="*/ 4136962 h 413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5143" h="4136962">
                <a:moveTo>
                  <a:pt x="7461922" y="3078100"/>
                </a:moveTo>
                <a:cubicBezTo>
                  <a:pt x="7417187" y="3078100"/>
                  <a:pt x="7380922" y="3114365"/>
                  <a:pt x="7380922" y="3159100"/>
                </a:cubicBezTo>
                <a:cubicBezTo>
                  <a:pt x="7380922" y="3203835"/>
                  <a:pt x="7417187" y="3240100"/>
                  <a:pt x="7461922" y="3240100"/>
                </a:cubicBezTo>
                <a:cubicBezTo>
                  <a:pt x="7506657" y="3240100"/>
                  <a:pt x="7542922" y="3203835"/>
                  <a:pt x="7542922" y="3159100"/>
                </a:cubicBezTo>
                <a:cubicBezTo>
                  <a:pt x="7542922" y="3114365"/>
                  <a:pt x="7506657" y="3078100"/>
                  <a:pt x="7461922" y="3078100"/>
                </a:cubicBezTo>
                <a:close/>
                <a:moveTo>
                  <a:pt x="7461922" y="2880360"/>
                </a:moveTo>
                <a:cubicBezTo>
                  <a:pt x="7417187" y="2880360"/>
                  <a:pt x="7380922" y="2916625"/>
                  <a:pt x="7380922" y="2961360"/>
                </a:cubicBezTo>
                <a:cubicBezTo>
                  <a:pt x="7380922" y="3006095"/>
                  <a:pt x="7417187" y="3042360"/>
                  <a:pt x="7461922" y="3042360"/>
                </a:cubicBezTo>
                <a:cubicBezTo>
                  <a:pt x="7506657" y="3042360"/>
                  <a:pt x="7542922" y="3006095"/>
                  <a:pt x="7542922" y="2961360"/>
                </a:cubicBezTo>
                <a:cubicBezTo>
                  <a:pt x="7542922" y="2916625"/>
                  <a:pt x="7506657" y="2880360"/>
                  <a:pt x="7461922" y="2880360"/>
                </a:cubicBezTo>
                <a:close/>
                <a:moveTo>
                  <a:pt x="0" y="0"/>
                </a:moveTo>
                <a:lnTo>
                  <a:pt x="9145143" y="0"/>
                </a:lnTo>
                <a:lnTo>
                  <a:pt x="9145143" y="4136962"/>
                </a:lnTo>
                <a:lnTo>
                  <a:pt x="0" y="4136962"/>
                </a:lnTo>
                <a:close/>
              </a:path>
            </a:pathLst>
          </a:custGeom>
          <a:solidFill>
            <a:schemeClr val="accent3"/>
          </a:solidFill>
        </p:spPr>
        <p:txBody>
          <a:bodyPr wrap="square" tIns="90000">
            <a:noAutofit/>
          </a:bodyPr>
          <a:lstStyle>
            <a:lvl1pPr marL="0" indent="0" algn="ctr">
              <a:buNone/>
              <a:defRPr sz="1333"/>
            </a:lvl1pPr>
          </a:lstStyle>
          <a:p>
            <a:r>
              <a:rPr lang="nb-NO"/>
              <a:t>Sett inn bilde via menyen «Sett inn» og knappen «Bilde»</a:t>
            </a:r>
          </a:p>
        </p:txBody>
      </p:sp>
      <p:sp>
        <p:nvSpPr>
          <p:cNvPr id="2" name="Tittel 1"/>
          <p:cNvSpPr>
            <a:spLocks noGrp="1" noChangeAspect="1"/>
          </p:cNvSpPr>
          <p:nvPr>
            <p:ph type="ctrTitle" hasCustomPrompt="1"/>
          </p:nvPr>
        </p:nvSpPr>
        <p:spPr>
          <a:xfrm>
            <a:off x="3721207" y="1814261"/>
            <a:ext cx="4032000" cy="4030756"/>
          </a:xfrm>
          <a:prstGeom prst="ellipse">
            <a:avLst/>
          </a:prstGeom>
          <a:solidFill>
            <a:schemeClr val="bg1"/>
          </a:solidFill>
        </p:spPr>
        <p:txBody>
          <a:bodyPr lIns="36000" tIns="36000" rIns="36000" bIns="1080000" anchor="b">
            <a:normAutofit/>
          </a:bodyPr>
          <a:lstStyle>
            <a:lvl1pPr algn="ctr">
              <a:defRPr sz="4265">
                <a:solidFill>
                  <a:schemeClr val="accent1"/>
                </a:solidFill>
              </a:defRPr>
            </a:lvl1pPr>
          </a:lstStyle>
          <a:p>
            <a:r>
              <a:rPr lang="nb-NO"/>
              <a:t>Tittel</a:t>
            </a:r>
          </a:p>
        </p:txBody>
      </p:sp>
      <p:sp>
        <p:nvSpPr>
          <p:cNvPr id="3" name="Undertittel 2"/>
          <p:cNvSpPr>
            <a:spLocks noGrp="1" noChangeAspect="1"/>
          </p:cNvSpPr>
          <p:nvPr>
            <p:ph type="subTitle" idx="1" hasCustomPrompt="1"/>
          </p:nvPr>
        </p:nvSpPr>
        <p:spPr>
          <a:xfrm>
            <a:off x="3872753" y="3920881"/>
            <a:ext cx="3717364" cy="722832"/>
          </a:xfrm>
          <a:prstGeom prst="rect">
            <a:avLst/>
          </a:prstGeom>
          <a:noFill/>
        </p:spPr>
        <p:txBody>
          <a:bodyPr anchor="t">
            <a:normAutofit/>
          </a:bodyPr>
          <a:lstStyle>
            <a:lvl1pPr marL="0" indent="0" algn="ctr">
              <a:spcBef>
                <a:spcPts val="0"/>
              </a:spcBef>
              <a:buNone/>
              <a:defRPr sz="2133" b="1">
                <a:solidFill>
                  <a:schemeClr val="accent1"/>
                </a:solidFill>
              </a:defRPr>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nb-NO"/>
              <a:t>Undertittel</a:t>
            </a:r>
          </a:p>
        </p:txBody>
      </p:sp>
      <p:sp>
        <p:nvSpPr>
          <p:cNvPr id="11" name="Plassholder for tekst 9">
            <a:extLst>
              <a:ext uri="{FF2B5EF4-FFF2-40B4-BE49-F238E27FC236}">
                <a16:creationId xmlns:a16="http://schemas.microsoft.com/office/drawing/2014/main" id="{7B181E55-BA4E-41F3-878C-77EB660DC162}"/>
              </a:ext>
            </a:extLst>
          </p:cNvPr>
          <p:cNvSpPr>
            <a:spLocks noGrp="1"/>
          </p:cNvSpPr>
          <p:nvPr>
            <p:ph type="body" sz="quarter" idx="13"/>
          </p:nvPr>
        </p:nvSpPr>
        <p:spPr>
          <a:xfrm>
            <a:off x="10201276" y="5231040"/>
            <a:ext cx="1500649" cy="511839"/>
          </a:xfrm>
        </p:spPr>
        <p:txBody>
          <a:bodyPr>
            <a:normAutofit/>
          </a:bodyPr>
          <a:lstStyle>
            <a:lvl1pPr marL="0" indent="0">
              <a:spcBef>
                <a:spcPts val="0"/>
              </a:spcBef>
              <a:buNone/>
              <a:defRPr sz="1333" i="1">
                <a:solidFill>
                  <a:schemeClr val="lt1"/>
                </a:solidFill>
              </a:defRPr>
            </a:lvl1pPr>
          </a:lstStyle>
          <a:p>
            <a:pPr lvl="0"/>
            <a:r>
              <a:rPr lang="en-US"/>
              <a:t>Edit Master text styles</a:t>
            </a:r>
          </a:p>
        </p:txBody>
      </p:sp>
      <p:pic>
        <p:nvPicPr>
          <p:cNvPr id="12" name="Bilde 11">
            <a:extLst>
              <a:ext uri="{FF2B5EF4-FFF2-40B4-BE49-F238E27FC236}">
                <a16:creationId xmlns:a16="http://schemas.microsoft.com/office/drawing/2014/main" id="{1A6D3BBD-497E-444D-8817-667147E479B0}"/>
              </a:ext>
            </a:extLst>
          </p:cNvPr>
          <p:cNvPicPr>
            <a:picLocks noChangeAspect="1"/>
          </p:cNvPicPr>
          <p:nvPr userDrawn="1"/>
        </p:nvPicPr>
        <p:blipFill>
          <a:blip r:embed="rId2"/>
          <a:stretch>
            <a:fillRect/>
          </a:stretch>
        </p:blipFill>
        <p:spPr>
          <a:xfrm>
            <a:off x="1032130" y="479913"/>
            <a:ext cx="566929" cy="566754"/>
          </a:xfrm>
          <a:prstGeom prst="rect">
            <a:avLst/>
          </a:prstGeom>
        </p:spPr>
      </p:pic>
      <p:sp>
        <p:nvSpPr>
          <p:cNvPr id="10" name="TekstSylinder 9">
            <a:extLst>
              <a:ext uri="{FF2B5EF4-FFF2-40B4-BE49-F238E27FC236}">
                <a16:creationId xmlns:a16="http://schemas.microsoft.com/office/drawing/2014/main" id="{A2DCEEDE-996F-4F53-AA53-892FCAE5A1F3}"/>
              </a:ext>
            </a:extLst>
          </p:cNvPr>
          <p:cNvSpPr txBox="1"/>
          <p:nvPr userDrawn="1"/>
        </p:nvSpPr>
        <p:spPr>
          <a:xfrm>
            <a:off x="2275783" y="565716"/>
            <a:ext cx="5488443" cy="379463"/>
          </a:xfrm>
          <a:prstGeom prst="rect">
            <a:avLst/>
          </a:prstGeom>
          <a:noFill/>
        </p:spPr>
        <p:txBody>
          <a:bodyPr wrap="square" rtlCol="0">
            <a:spAutoFit/>
          </a:bodyPr>
          <a:lstStyle/>
          <a:p>
            <a:r>
              <a:rPr lang="nb-NO" sz="1866" b="1"/>
              <a:t>Det matematisk-naturvitenskapelige fakultet</a:t>
            </a:r>
          </a:p>
        </p:txBody>
      </p:sp>
      <p:grpSp>
        <p:nvGrpSpPr>
          <p:cNvPr id="13" name="Group 4">
            <a:extLst>
              <a:ext uri="{FF2B5EF4-FFF2-40B4-BE49-F238E27FC236}">
                <a16:creationId xmlns:a16="http://schemas.microsoft.com/office/drawing/2014/main" id="{E6B1FFA4-DB8A-453A-866D-42BEE9335530}"/>
              </a:ext>
            </a:extLst>
          </p:cNvPr>
          <p:cNvGrpSpPr>
            <a:grpSpLocks noChangeAspect="1"/>
          </p:cNvGrpSpPr>
          <p:nvPr userDrawn="1"/>
        </p:nvGrpSpPr>
        <p:grpSpPr bwMode="auto">
          <a:xfrm>
            <a:off x="1749427" y="682938"/>
            <a:ext cx="585600" cy="181408"/>
            <a:chOff x="699" y="-168"/>
            <a:chExt cx="810" cy="251"/>
          </a:xfrm>
        </p:grpSpPr>
        <p:sp>
          <p:nvSpPr>
            <p:cNvPr id="15" name="Freeform 5">
              <a:extLst>
                <a:ext uri="{FF2B5EF4-FFF2-40B4-BE49-F238E27FC236}">
                  <a16:creationId xmlns:a16="http://schemas.microsoft.com/office/drawing/2014/main" id="{0E559E31-041D-4610-A582-C8215B7875A2}"/>
                </a:ext>
              </a:extLst>
            </p:cNvPr>
            <p:cNvSpPr>
              <a:spLocks/>
            </p:cNvSpPr>
            <p:nvPr userDrawn="1"/>
          </p:nvSpPr>
          <p:spPr bwMode="auto">
            <a:xfrm>
              <a:off x="1400" y="-164"/>
              <a:ext cx="109" cy="111"/>
            </a:xfrm>
            <a:custGeom>
              <a:avLst/>
              <a:gdLst>
                <a:gd name="T0" fmla="*/ 52 w 53"/>
                <a:gd name="T1" fmla="*/ 20 h 53"/>
                <a:gd name="T2" fmla="*/ 53 w 53"/>
                <a:gd name="T3" fmla="*/ 26 h 53"/>
                <a:gd name="T4" fmla="*/ 26 w 53"/>
                <a:gd name="T5" fmla="*/ 53 h 53"/>
                <a:gd name="T6" fmla="*/ 0 w 53"/>
                <a:gd name="T7" fmla="*/ 26 h 53"/>
                <a:gd name="T8" fmla="*/ 26 w 53"/>
                <a:gd name="T9" fmla="*/ 0 h 53"/>
                <a:gd name="T10" fmla="*/ 52 w 53"/>
                <a:gd name="T11" fmla="*/ 20 h 53"/>
              </a:gdLst>
              <a:ahLst/>
              <a:cxnLst>
                <a:cxn ang="0">
                  <a:pos x="T0" y="T1"/>
                </a:cxn>
                <a:cxn ang="0">
                  <a:pos x="T2" y="T3"/>
                </a:cxn>
                <a:cxn ang="0">
                  <a:pos x="T4" y="T5"/>
                </a:cxn>
                <a:cxn ang="0">
                  <a:pos x="T6" y="T7"/>
                </a:cxn>
                <a:cxn ang="0">
                  <a:pos x="T8" y="T9"/>
                </a:cxn>
                <a:cxn ang="0">
                  <a:pos x="T10" y="T11"/>
                </a:cxn>
              </a:cxnLst>
              <a:rect l="0" t="0" r="r" b="b"/>
              <a:pathLst>
                <a:path w="53" h="53">
                  <a:moveTo>
                    <a:pt x="52" y="20"/>
                  </a:moveTo>
                  <a:cubicBezTo>
                    <a:pt x="53" y="22"/>
                    <a:pt x="53" y="24"/>
                    <a:pt x="53" y="26"/>
                  </a:cubicBezTo>
                  <a:cubicBezTo>
                    <a:pt x="53" y="41"/>
                    <a:pt x="41" y="53"/>
                    <a:pt x="26" y="53"/>
                  </a:cubicBezTo>
                  <a:cubicBezTo>
                    <a:pt x="12" y="53"/>
                    <a:pt x="0" y="41"/>
                    <a:pt x="0" y="26"/>
                  </a:cubicBezTo>
                  <a:cubicBezTo>
                    <a:pt x="0" y="11"/>
                    <a:pt x="12" y="0"/>
                    <a:pt x="26" y="0"/>
                  </a:cubicBezTo>
                  <a:cubicBezTo>
                    <a:pt x="39" y="0"/>
                    <a:pt x="50" y="8"/>
                    <a:pt x="52" y="20"/>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16" name="Freeform 6">
              <a:extLst>
                <a:ext uri="{FF2B5EF4-FFF2-40B4-BE49-F238E27FC236}">
                  <a16:creationId xmlns:a16="http://schemas.microsoft.com/office/drawing/2014/main" id="{6DFF11FF-8985-45B8-87AD-4F75F97CF5A0}"/>
                </a:ext>
              </a:extLst>
            </p:cNvPr>
            <p:cNvSpPr>
              <a:spLocks/>
            </p:cNvSpPr>
            <p:nvPr userDrawn="1"/>
          </p:nvSpPr>
          <p:spPr bwMode="auto">
            <a:xfrm>
              <a:off x="1400" y="-30"/>
              <a:ext cx="109" cy="111"/>
            </a:xfrm>
            <a:custGeom>
              <a:avLst/>
              <a:gdLst>
                <a:gd name="T0" fmla="*/ 52 w 53"/>
                <a:gd name="T1" fmla="*/ 21 h 53"/>
                <a:gd name="T2" fmla="*/ 53 w 53"/>
                <a:gd name="T3" fmla="*/ 27 h 53"/>
                <a:gd name="T4" fmla="*/ 26 w 53"/>
                <a:gd name="T5" fmla="*/ 53 h 53"/>
                <a:gd name="T6" fmla="*/ 0 w 53"/>
                <a:gd name="T7" fmla="*/ 27 h 53"/>
                <a:gd name="T8" fmla="*/ 26 w 53"/>
                <a:gd name="T9" fmla="*/ 0 h 53"/>
                <a:gd name="T10" fmla="*/ 52 w 53"/>
                <a:gd name="T11" fmla="*/ 21 h 53"/>
              </a:gdLst>
              <a:ahLst/>
              <a:cxnLst>
                <a:cxn ang="0">
                  <a:pos x="T0" y="T1"/>
                </a:cxn>
                <a:cxn ang="0">
                  <a:pos x="T2" y="T3"/>
                </a:cxn>
                <a:cxn ang="0">
                  <a:pos x="T4" y="T5"/>
                </a:cxn>
                <a:cxn ang="0">
                  <a:pos x="T6" y="T7"/>
                </a:cxn>
                <a:cxn ang="0">
                  <a:pos x="T8" y="T9"/>
                </a:cxn>
                <a:cxn ang="0">
                  <a:pos x="T10" y="T11"/>
                </a:cxn>
              </a:cxnLst>
              <a:rect l="0" t="0" r="r" b="b"/>
              <a:pathLst>
                <a:path w="53" h="53">
                  <a:moveTo>
                    <a:pt x="52" y="21"/>
                  </a:moveTo>
                  <a:cubicBezTo>
                    <a:pt x="53" y="23"/>
                    <a:pt x="53" y="25"/>
                    <a:pt x="53" y="27"/>
                  </a:cubicBezTo>
                  <a:cubicBezTo>
                    <a:pt x="53" y="42"/>
                    <a:pt x="41" y="53"/>
                    <a:pt x="26" y="53"/>
                  </a:cubicBezTo>
                  <a:cubicBezTo>
                    <a:pt x="12" y="53"/>
                    <a:pt x="0" y="42"/>
                    <a:pt x="0" y="27"/>
                  </a:cubicBezTo>
                  <a:cubicBezTo>
                    <a:pt x="0" y="12"/>
                    <a:pt x="12" y="0"/>
                    <a:pt x="26" y="0"/>
                  </a:cubicBezTo>
                  <a:cubicBezTo>
                    <a:pt x="39" y="0"/>
                    <a:pt x="50" y="9"/>
                    <a:pt x="52" y="2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20" name="Freeform 7">
              <a:extLst>
                <a:ext uri="{FF2B5EF4-FFF2-40B4-BE49-F238E27FC236}">
                  <a16:creationId xmlns:a16="http://schemas.microsoft.com/office/drawing/2014/main" id="{299177C8-B844-4593-8A4D-6028B89B0D1E}"/>
                </a:ext>
              </a:extLst>
            </p:cNvPr>
            <p:cNvSpPr>
              <a:spLocks/>
            </p:cNvSpPr>
            <p:nvPr userDrawn="1"/>
          </p:nvSpPr>
          <p:spPr bwMode="auto">
            <a:xfrm>
              <a:off x="699" y="-164"/>
              <a:ext cx="243" cy="247"/>
            </a:xfrm>
            <a:custGeom>
              <a:avLst/>
              <a:gdLst>
                <a:gd name="T0" fmla="*/ 105 w 118"/>
                <a:gd name="T1" fmla="*/ 75 h 118"/>
                <a:gd name="T2" fmla="*/ 102 w 118"/>
                <a:gd name="T3" fmla="*/ 95 h 118"/>
                <a:gd name="T4" fmla="*/ 93 w 118"/>
                <a:gd name="T5" fmla="*/ 108 h 118"/>
                <a:gd name="T6" fmla="*/ 79 w 118"/>
                <a:gd name="T7" fmla="*/ 115 h 118"/>
                <a:gd name="T8" fmla="*/ 59 w 118"/>
                <a:gd name="T9" fmla="*/ 118 h 118"/>
                <a:gd name="T10" fmla="*/ 40 w 118"/>
                <a:gd name="T11" fmla="*/ 115 h 118"/>
                <a:gd name="T12" fmla="*/ 26 w 118"/>
                <a:gd name="T13" fmla="*/ 108 h 118"/>
                <a:gd name="T14" fmla="*/ 17 w 118"/>
                <a:gd name="T15" fmla="*/ 95 h 118"/>
                <a:gd name="T16" fmla="*/ 13 w 118"/>
                <a:gd name="T17" fmla="*/ 76 h 118"/>
                <a:gd name="T18" fmla="*/ 13 w 118"/>
                <a:gd name="T19" fmla="*/ 8 h 118"/>
                <a:gd name="T20" fmla="*/ 0 w 118"/>
                <a:gd name="T21" fmla="*/ 5 h 118"/>
                <a:gd name="T22" fmla="*/ 0 w 118"/>
                <a:gd name="T23" fmla="*/ 0 h 118"/>
                <a:gd name="T24" fmla="*/ 41 w 118"/>
                <a:gd name="T25" fmla="*/ 0 h 118"/>
                <a:gd name="T26" fmla="*/ 41 w 118"/>
                <a:gd name="T27" fmla="*/ 5 h 118"/>
                <a:gd name="T28" fmla="*/ 28 w 118"/>
                <a:gd name="T29" fmla="*/ 8 h 118"/>
                <a:gd name="T30" fmla="*/ 28 w 118"/>
                <a:gd name="T31" fmla="*/ 81 h 118"/>
                <a:gd name="T32" fmla="*/ 36 w 118"/>
                <a:gd name="T33" fmla="*/ 103 h 118"/>
                <a:gd name="T34" fmla="*/ 62 w 118"/>
                <a:gd name="T35" fmla="*/ 111 h 118"/>
                <a:gd name="T36" fmla="*/ 87 w 118"/>
                <a:gd name="T37" fmla="*/ 103 h 118"/>
                <a:gd name="T38" fmla="*/ 95 w 118"/>
                <a:gd name="T39" fmla="*/ 77 h 118"/>
                <a:gd name="T40" fmla="*/ 95 w 118"/>
                <a:gd name="T41" fmla="*/ 8 h 118"/>
                <a:gd name="T42" fmla="*/ 82 w 118"/>
                <a:gd name="T43" fmla="*/ 5 h 118"/>
                <a:gd name="T44" fmla="*/ 82 w 118"/>
                <a:gd name="T45" fmla="*/ 0 h 118"/>
                <a:gd name="T46" fmla="*/ 118 w 118"/>
                <a:gd name="T47" fmla="*/ 0 h 118"/>
                <a:gd name="T48" fmla="*/ 118 w 118"/>
                <a:gd name="T49" fmla="*/ 5 h 118"/>
                <a:gd name="T50" fmla="*/ 105 w 118"/>
                <a:gd name="T51" fmla="*/ 8 h 118"/>
                <a:gd name="T52" fmla="*/ 105 w 118"/>
                <a:gd name="T53"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118">
                  <a:moveTo>
                    <a:pt x="105" y="75"/>
                  </a:moveTo>
                  <a:cubicBezTo>
                    <a:pt x="105" y="82"/>
                    <a:pt x="104" y="89"/>
                    <a:pt x="102" y="95"/>
                  </a:cubicBezTo>
                  <a:cubicBezTo>
                    <a:pt x="100" y="100"/>
                    <a:pt x="97" y="105"/>
                    <a:pt x="93" y="108"/>
                  </a:cubicBezTo>
                  <a:cubicBezTo>
                    <a:pt x="90" y="111"/>
                    <a:pt x="85" y="114"/>
                    <a:pt x="79" y="115"/>
                  </a:cubicBezTo>
                  <a:cubicBezTo>
                    <a:pt x="73" y="117"/>
                    <a:pt x="66" y="118"/>
                    <a:pt x="59" y="118"/>
                  </a:cubicBezTo>
                  <a:cubicBezTo>
                    <a:pt x="52" y="118"/>
                    <a:pt x="46" y="117"/>
                    <a:pt x="40" y="115"/>
                  </a:cubicBezTo>
                  <a:cubicBezTo>
                    <a:pt x="35" y="114"/>
                    <a:pt x="30" y="112"/>
                    <a:pt x="26" y="108"/>
                  </a:cubicBezTo>
                  <a:cubicBezTo>
                    <a:pt x="22" y="105"/>
                    <a:pt x="19" y="101"/>
                    <a:pt x="17" y="95"/>
                  </a:cubicBezTo>
                  <a:cubicBezTo>
                    <a:pt x="14" y="90"/>
                    <a:pt x="13" y="84"/>
                    <a:pt x="13" y="76"/>
                  </a:cubicBezTo>
                  <a:cubicBezTo>
                    <a:pt x="13" y="8"/>
                    <a:pt x="13" y="8"/>
                    <a:pt x="13" y="8"/>
                  </a:cubicBezTo>
                  <a:cubicBezTo>
                    <a:pt x="0" y="5"/>
                    <a:pt x="0" y="5"/>
                    <a:pt x="0" y="5"/>
                  </a:cubicBezTo>
                  <a:cubicBezTo>
                    <a:pt x="0" y="0"/>
                    <a:pt x="0" y="0"/>
                    <a:pt x="0" y="0"/>
                  </a:cubicBezTo>
                  <a:cubicBezTo>
                    <a:pt x="41" y="0"/>
                    <a:pt x="41" y="0"/>
                    <a:pt x="41" y="0"/>
                  </a:cubicBezTo>
                  <a:cubicBezTo>
                    <a:pt x="41" y="5"/>
                    <a:pt x="41" y="5"/>
                    <a:pt x="41" y="5"/>
                  </a:cubicBezTo>
                  <a:cubicBezTo>
                    <a:pt x="28" y="8"/>
                    <a:pt x="28" y="8"/>
                    <a:pt x="28" y="8"/>
                  </a:cubicBezTo>
                  <a:cubicBezTo>
                    <a:pt x="28" y="81"/>
                    <a:pt x="28" y="81"/>
                    <a:pt x="28" y="81"/>
                  </a:cubicBezTo>
                  <a:cubicBezTo>
                    <a:pt x="28" y="91"/>
                    <a:pt x="31" y="98"/>
                    <a:pt x="36" y="103"/>
                  </a:cubicBezTo>
                  <a:cubicBezTo>
                    <a:pt x="42" y="108"/>
                    <a:pt x="51" y="111"/>
                    <a:pt x="62" y="111"/>
                  </a:cubicBezTo>
                  <a:cubicBezTo>
                    <a:pt x="73" y="111"/>
                    <a:pt x="82" y="108"/>
                    <a:pt x="87" y="103"/>
                  </a:cubicBezTo>
                  <a:cubicBezTo>
                    <a:pt x="92" y="97"/>
                    <a:pt x="95" y="89"/>
                    <a:pt x="95" y="77"/>
                  </a:cubicBezTo>
                  <a:cubicBezTo>
                    <a:pt x="95" y="8"/>
                    <a:pt x="95" y="8"/>
                    <a:pt x="95" y="8"/>
                  </a:cubicBezTo>
                  <a:cubicBezTo>
                    <a:pt x="82" y="5"/>
                    <a:pt x="82" y="5"/>
                    <a:pt x="82" y="5"/>
                  </a:cubicBezTo>
                  <a:cubicBezTo>
                    <a:pt x="82" y="0"/>
                    <a:pt x="82" y="0"/>
                    <a:pt x="82" y="0"/>
                  </a:cubicBezTo>
                  <a:cubicBezTo>
                    <a:pt x="118" y="0"/>
                    <a:pt x="118" y="0"/>
                    <a:pt x="118" y="0"/>
                  </a:cubicBezTo>
                  <a:cubicBezTo>
                    <a:pt x="118" y="5"/>
                    <a:pt x="118" y="5"/>
                    <a:pt x="118" y="5"/>
                  </a:cubicBezTo>
                  <a:cubicBezTo>
                    <a:pt x="105" y="8"/>
                    <a:pt x="105" y="8"/>
                    <a:pt x="105" y="8"/>
                  </a:cubicBezTo>
                  <a:lnTo>
                    <a:pt x="105" y="7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21" name="Freeform 8">
              <a:extLst>
                <a:ext uri="{FF2B5EF4-FFF2-40B4-BE49-F238E27FC236}">
                  <a16:creationId xmlns:a16="http://schemas.microsoft.com/office/drawing/2014/main" id="{C206DB3E-7E5A-4118-A58E-D28E6B6BEE9F}"/>
                </a:ext>
              </a:extLst>
            </p:cNvPr>
            <p:cNvSpPr>
              <a:spLocks/>
            </p:cNvSpPr>
            <p:nvPr userDrawn="1"/>
          </p:nvSpPr>
          <p:spPr bwMode="auto">
            <a:xfrm>
              <a:off x="964" y="-99"/>
              <a:ext cx="80" cy="178"/>
            </a:xfrm>
            <a:custGeom>
              <a:avLst/>
              <a:gdLst>
                <a:gd name="T0" fmla="*/ 52 w 80"/>
                <a:gd name="T1" fmla="*/ 29 h 178"/>
                <a:gd name="T2" fmla="*/ 52 w 80"/>
                <a:gd name="T3" fmla="*/ 161 h 178"/>
                <a:gd name="T4" fmla="*/ 80 w 80"/>
                <a:gd name="T5" fmla="*/ 167 h 178"/>
                <a:gd name="T6" fmla="*/ 80 w 80"/>
                <a:gd name="T7" fmla="*/ 178 h 178"/>
                <a:gd name="T8" fmla="*/ 0 w 80"/>
                <a:gd name="T9" fmla="*/ 178 h 178"/>
                <a:gd name="T10" fmla="*/ 0 w 80"/>
                <a:gd name="T11" fmla="*/ 167 h 178"/>
                <a:gd name="T12" fmla="*/ 27 w 80"/>
                <a:gd name="T13" fmla="*/ 161 h 178"/>
                <a:gd name="T14" fmla="*/ 27 w 80"/>
                <a:gd name="T15" fmla="*/ 25 h 178"/>
                <a:gd name="T16" fmla="*/ 0 w 80"/>
                <a:gd name="T17" fmla="*/ 15 h 178"/>
                <a:gd name="T18" fmla="*/ 0 w 80"/>
                <a:gd name="T19" fmla="*/ 11 h 178"/>
                <a:gd name="T20" fmla="*/ 52 w 80"/>
                <a:gd name="T21" fmla="*/ 0 h 178"/>
                <a:gd name="T22" fmla="*/ 54 w 80"/>
                <a:gd name="T23" fmla="*/ 2 h 178"/>
                <a:gd name="T24" fmla="*/ 52 w 80"/>
                <a:gd name="T25" fmla="*/ 2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78">
                  <a:moveTo>
                    <a:pt x="52" y="29"/>
                  </a:moveTo>
                  <a:lnTo>
                    <a:pt x="52" y="161"/>
                  </a:lnTo>
                  <a:lnTo>
                    <a:pt x="80" y="167"/>
                  </a:lnTo>
                  <a:lnTo>
                    <a:pt x="80" y="178"/>
                  </a:lnTo>
                  <a:lnTo>
                    <a:pt x="0" y="178"/>
                  </a:lnTo>
                  <a:lnTo>
                    <a:pt x="0" y="167"/>
                  </a:lnTo>
                  <a:lnTo>
                    <a:pt x="27" y="161"/>
                  </a:lnTo>
                  <a:lnTo>
                    <a:pt x="27" y="25"/>
                  </a:lnTo>
                  <a:lnTo>
                    <a:pt x="0" y="15"/>
                  </a:lnTo>
                  <a:lnTo>
                    <a:pt x="0" y="11"/>
                  </a:lnTo>
                  <a:lnTo>
                    <a:pt x="52" y="0"/>
                  </a:lnTo>
                  <a:lnTo>
                    <a:pt x="54" y="2"/>
                  </a:lnTo>
                  <a:lnTo>
                    <a:pt x="52" y="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22" name="Freeform 9">
              <a:extLst>
                <a:ext uri="{FF2B5EF4-FFF2-40B4-BE49-F238E27FC236}">
                  <a16:creationId xmlns:a16="http://schemas.microsoft.com/office/drawing/2014/main" id="{BBAE402C-300B-4295-A825-9A43E9C92F25}"/>
                </a:ext>
              </a:extLst>
            </p:cNvPr>
            <p:cNvSpPr>
              <a:spLocks noEditPoints="1"/>
            </p:cNvSpPr>
            <p:nvPr userDrawn="1"/>
          </p:nvSpPr>
          <p:spPr bwMode="auto">
            <a:xfrm>
              <a:off x="1075" y="-168"/>
              <a:ext cx="222" cy="251"/>
            </a:xfrm>
            <a:custGeom>
              <a:avLst/>
              <a:gdLst>
                <a:gd name="T0" fmla="*/ 94 w 108"/>
                <a:gd name="T1" fmla="*/ 104 h 120"/>
                <a:gd name="T2" fmla="*/ 53 w 108"/>
                <a:gd name="T3" fmla="*/ 120 h 120"/>
                <a:gd name="T4" fmla="*/ 14 w 108"/>
                <a:gd name="T5" fmla="*/ 105 h 120"/>
                <a:gd name="T6" fmla="*/ 0 w 108"/>
                <a:gd name="T7" fmla="*/ 61 h 120"/>
                <a:gd name="T8" fmla="*/ 4 w 108"/>
                <a:gd name="T9" fmla="*/ 35 h 120"/>
                <a:gd name="T10" fmla="*/ 15 w 108"/>
                <a:gd name="T11" fmla="*/ 16 h 120"/>
                <a:gd name="T12" fmla="*/ 32 w 108"/>
                <a:gd name="T13" fmla="*/ 4 h 120"/>
                <a:gd name="T14" fmla="*/ 54 w 108"/>
                <a:gd name="T15" fmla="*/ 0 h 120"/>
                <a:gd name="T16" fmla="*/ 77 w 108"/>
                <a:gd name="T17" fmla="*/ 4 h 120"/>
                <a:gd name="T18" fmla="*/ 94 w 108"/>
                <a:gd name="T19" fmla="*/ 16 h 120"/>
                <a:gd name="T20" fmla="*/ 104 w 108"/>
                <a:gd name="T21" fmla="*/ 34 h 120"/>
                <a:gd name="T22" fmla="*/ 108 w 108"/>
                <a:gd name="T23" fmla="*/ 60 h 120"/>
                <a:gd name="T24" fmla="*/ 94 w 108"/>
                <a:gd name="T25" fmla="*/ 104 h 120"/>
                <a:gd name="T26" fmla="*/ 82 w 108"/>
                <a:gd name="T27" fmla="*/ 20 h 120"/>
                <a:gd name="T28" fmla="*/ 54 w 108"/>
                <a:gd name="T29" fmla="*/ 7 h 120"/>
                <a:gd name="T30" fmla="*/ 26 w 108"/>
                <a:gd name="T31" fmla="*/ 20 h 120"/>
                <a:gd name="T32" fmla="*/ 16 w 108"/>
                <a:gd name="T33" fmla="*/ 60 h 120"/>
                <a:gd name="T34" fmla="*/ 26 w 108"/>
                <a:gd name="T35" fmla="*/ 100 h 120"/>
                <a:gd name="T36" fmla="*/ 54 w 108"/>
                <a:gd name="T37" fmla="*/ 113 h 120"/>
                <a:gd name="T38" fmla="*/ 82 w 108"/>
                <a:gd name="T39" fmla="*/ 100 h 120"/>
                <a:gd name="T40" fmla="*/ 92 w 108"/>
                <a:gd name="T41" fmla="*/ 61 h 120"/>
                <a:gd name="T42" fmla="*/ 82 w 108"/>
                <a:gd name="T43"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20">
                  <a:moveTo>
                    <a:pt x="94" y="104"/>
                  </a:moveTo>
                  <a:cubicBezTo>
                    <a:pt x="84" y="115"/>
                    <a:pt x="71" y="120"/>
                    <a:pt x="53" y="120"/>
                  </a:cubicBezTo>
                  <a:cubicBezTo>
                    <a:pt x="36" y="120"/>
                    <a:pt x="23" y="115"/>
                    <a:pt x="14" y="105"/>
                  </a:cubicBezTo>
                  <a:cubicBezTo>
                    <a:pt x="5" y="95"/>
                    <a:pt x="0" y="80"/>
                    <a:pt x="0" y="61"/>
                  </a:cubicBezTo>
                  <a:cubicBezTo>
                    <a:pt x="0" y="51"/>
                    <a:pt x="1" y="42"/>
                    <a:pt x="4" y="35"/>
                  </a:cubicBezTo>
                  <a:cubicBezTo>
                    <a:pt x="6" y="27"/>
                    <a:pt x="10" y="21"/>
                    <a:pt x="15" y="16"/>
                  </a:cubicBezTo>
                  <a:cubicBezTo>
                    <a:pt x="19" y="11"/>
                    <a:pt x="25" y="7"/>
                    <a:pt x="32" y="4"/>
                  </a:cubicBezTo>
                  <a:cubicBezTo>
                    <a:pt x="39" y="2"/>
                    <a:pt x="46" y="0"/>
                    <a:pt x="54" y="0"/>
                  </a:cubicBezTo>
                  <a:cubicBezTo>
                    <a:pt x="63" y="0"/>
                    <a:pt x="70" y="2"/>
                    <a:pt x="77" y="4"/>
                  </a:cubicBezTo>
                  <a:cubicBezTo>
                    <a:pt x="84" y="7"/>
                    <a:pt x="89" y="11"/>
                    <a:pt x="94" y="16"/>
                  </a:cubicBezTo>
                  <a:cubicBezTo>
                    <a:pt x="98" y="21"/>
                    <a:pt x="102" y="27"/>
                    <a:pt x="104" y="34"/>
                  </a:cubicBezTo>
                  <a:cubicBezTo>
                    <a:pt x="107" y="41"/>
                    <a:pt x="108" y="50"/>
                    <a:pt x="108" y="60"/>
                  </a:cubicBezTo>
                  <a:cubicBezTo>
                    <a:pt x="108" y="79"/>
                    <a:pt x="103" y="94"/>
                    <a:pt x="94" y="104"/>
                  </a:cubicBezTo>
                  <a:close/>
                  <a:moveTo>
                    <a:pt x="82" y="20"/>
                  </a:moveTo>
                  <a:cubicBezTo>
                    <a:pt x="75" y="12"/>
                    <a:pt x="66" y="7"/>
                    <a:pt x="54" y="7"/>
                  </a:cubicBezTo>
                  <a:cubicBezTo>
                    <a:pt x="42" y="7"/>
                    <a:pt x="33" y="12"/>
                    <a:pt x="26" y="20"/>
                  </a:cubicBezTo>
                  <a:cubicBezTo>
                    <a:pt x="19" y="28"/>
                    <a:pt x="16" y="42"/>
                    <a:pt x="16" y="60"/>
                  </a:cubicBezTo>
                  <a:cubicBezTo>
                    <a:pt x="16" y="78"/>
                    <a:pt x="19" y="91"/>
                    <a:pt x="26" y="100"/>
                  </a:cubicBezTo>
                  <a:cubicBezTo>
                    <a:pt x="32" y="108"/>
                    <a:pt x="42" y="113"/>
                    <a:pt x="54" y="113"/>
                  </a:cubicBezTo>
                  <a:cubicBezTo>
                    <a:pt x="66" y="113"/>
                    <a:pt x="75" y="109"/>
                    <a:pt x="82" y="100"/>
                  </a:cubicBezTo>
                  <a:cubicBezTo>
                    <a:pt x="89" y="92"/>
                    <a:pt x="92" y="78"/>
                    <a:pt x="92" y="61"/>
                  </a:cubicBezTo>
                  <a:cubicBezTo>
                    <a:pt x="92" y="42"/>
                    <a:pt x="89" y="29"/>
                    <a:pt x="82" y="2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23" name="Freeform 10">
              <a:extLst>
                <a:ext uri="{FF2B5EF4-FFF2-40B4-BE49-F238E27FC236}">
                  <a16:creationId xmlns:a16="http://schemas.microsoft.com/office/drawing/2014/main" id="{7BBA4532-2A30-40BC-97E0-29A2E60C633E}"/>
                </a:ext>
              </a:extLst>
            </p:cNvPr>
            <p:cNvSpPr>
              <a:spLocks/>
            </p:cNvSpPr>
            <p:nvPr userDrawn="1"/>
          </p:nvSpPr>
          <p:spPr bwMode="auto">
            <a:xfrm>
              <a:off x="987" y="-166"/>
              <a:ext cx="35" cy="36"/>
            </a:xfrm>
            <a:custGeom>
              <a:avLst/>
              <a:gdLst>
                <a:gd name="T0" fmla="*/ 0 w 17"/>
                <a:gd name="T1" fmla="*/ 8 h 17"/>
                <a:gd name="T2" fmla="*/ 2 w 17"/>
                <a:gd name="T3" fmla="*/ 14 h 17"/>
                <a:gd name="T4" fmla="*/ 8 w 17"/>
                <a:gd name="T5" fmla="*/ 17 h 17"/>
                <a:gd name="T6" fmla="*/ 14 w 17"/>
                <a:gd name="T7" fmla="*/ 14 h 17"/>
                <a:gd name="T8" fmla="*/ 17 w 17"/>
                <a:gd name="T9" fmla="*/ 8 h 17"/>
                <a:gd name="T10" fmla="*/ 14 w 17"/>
                <a:gd name="T11" fmla="*/ 2 h 17"/>
                <a:gd name="T12" fmla="*/ 8 w 17"/>
                <a:gd name="T13" fmla="*/ 0 h 17"/>
                <a:gd name="T14" fmla="*/ 2 w 17"/>
                <a:gd name="T15" fmla="*/ 2 h 17"/>
                <a:gd name="T16" fmla="*/ 0 w 17"/>
                <a:gd name="T1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0" y="8"/>
                  </a:moveTo>
                  <a:cubicBezTo>
                    <a:pt x="0" y="11"/>
                    <a:pt x="1" y="13"/>
                    <a:pt x="2" y="14"/>
                  </a:cubicBezTo>
                  <a:cubicBezTo>
                    <a:pt x="4" y="16"/>
                    <a:pt x="6" y="17"/>
                    <a:pt x="8" y="17"/>
                  </a:cubicBezTo>
                  <a:cubicBezTo>
                    <a:pt x="11" y="17"/>
                    <a:pt x="13" y="16"/>
                    <a:pt x="14" y="14"/>
                  </a:cubicBezTo>
                  <a:cubicBezTo>
                    <a:pt x="16" y="13"/>
                    <a:pt x="17" y="11"/>
                    <a:pt x="17" y="8"/>
                  </a:cubicBezTo>
                  <a:cubicBezTo>
                    <a:pt x="17" y="6"/>
                    <a:pt x="16" y="4"/>
                    <a:pt x="14" y="2"/>
                  </a:cubicBezTo>
                  <a:cubicBezTo>
                    <a:pt x="13" y="0"/>
                    <a:pt x="11" y="0"/>
                    <a:pt x="8" y="0"/>
                  </a:cubicBezTo>
                  <a:cubicBezTo>
                    <a:pt x="6" y="0"/>
                    <a:pt x="4" y="0"/>
                    <a:pt x="2" y="2"/>
                  </a:cubicBezTo>
                  <a:cubicBezTo>
                    <a:pt x="1" y="4"/>
                    <a:pt x="0" y="6"/>
                    <a:pt x="0" y="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grpSp>
    </p:spTree>
    <p:extLst>
      <p:ext uri="{BB962C8B-B14F-4D97-AF65-F5344CB8AC3E}">
        <p14:creationId xmlns:p14="http://schemas.microsoft.com/office/powerpoint/2010/main" val="3377203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6258D59-7168-4E0B-A9D6-8E1FF9EA5B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574087"/>
          </a:xfrm>
          <a:prstGeom prst="rect">
            <a:avLst/>
          </a:prstGeom>
        </p:spPr>
      </p:pic>
      <p:sp>
        <p:nvSpPr>
          <p:cNvPr id="2" name="Tittel 1"/>
          <p:cNvSpPr>
            <a:spLocks noGrp="1"/>
          </p:cNvSpPr>
          <p:nvPr>
            <p:ph type="ctrTitle"/>
          </p:nvPr>
        </p:nvSpPr>
        <p:spPr>
          <a:xfrm>
            <a:off x="1721294" y="1880663"/>
            <a:ext cx="8749413" cy="1681993"/>
          </a:xfrm>
        </p:spPr>
        <p:txBody>
          <a:bodyPr wrap="square" anchor="ctr">
            <a:spAutoFit/>
          </a:bodyPr>
          <a:lstStyle>
            <a:lvl1pPr algn="ctr">
              <a:defRPr sz="5465">
                <a:solidFill>
                  <a:schemeClr val="lt1"/>
                </a:solidFill>
              </a:defRPr>
            </a:lvl1pPr>
          </a:lstStyle>
          <a:p>
            <a:r>
              <a:rPr lang="en-US"/>
              <a:t>Click to edit Master title style</a:t>
            </a:r>
            <a:endParaRPr lang="nb-NO"/>
          </a:p>
        </p:txBody>
      </p:sp>
      <p:pic>
        <p:nvPicPr>
          <p:cNvPr id="6" name="Bilde 5">
            <a:extLst>
              <a:ext uri="{FF2B5EF4-FFF2-40B4-BE49-F238E27FC236}">
                <a16:creationId xmlns:a16="http://schemas.microsoft.com/office/drawing/2014/main" id="{69831B6B-6892-4E24-A66F-0CE8685A2D0B}"/>
              </a:ext>
            </a:extLst>
          </p:cNvPr>
          <p:cNvPicPr>
            <a:picLocks noChangeAspect="1"/>
          </p:cNvPicPr>
          <p:nvPr userDrawn="1"/>
        </p:nvPicPr>
        <p:blipFill>
          <a:blip r:embed="rId3"/>
          <a:stretch>
            <a:fillRect/>
          </a:stretch>
        </p:blipFill>
        <p:spPr>
          <a:xfrm>
            <a:off x="2993130" y="6019080"/>
            <a:ext cx="566929" cy="566754"/>
          </a:xfrm>
          <a:prstGeom prst="rect">
            <a:avLst/>
          </a:prstGeom>
        </p:spPr>
      </p:pic>
      <p:sp>
        <p:nvSpPr>
          <p:cNvPr id="8" name="TekstSylinder 7">
            <a:extLst>
              <a:ext uri="{FF2B5EF4-FFF2-40B4-BE49-F238E27FC236}">
                <a16:creationId xmlns:a16="http://schemas.microsoft.com/office/drawing/2014/main" id="{DA88C679-3A11-42E0-9A8B-D596C63A662C}"/>
              </a:ext>
            </a:extLst>
          </p:cNvPr>
          <p:cNvSpPr txBox="1"/>
          <p:nvPr userDrawn="1"/>
        </p:nvSpPr>
        <p:spPr>
          <a:xfrm>
            <a:off x="4236782" y="6109253"/>
            <a:ext cx="5488443" cy="379463"/>
          </a:xfrm>
          <a:prstGeom prst="rect">
            <a:avLst/>
          </a:prstGeom>
          <a:noFill/>
        </p:spPr>
        <p:txBody>
          <a:bodyPr wrap="square" rtlCol="0">
            <a:spAutoFit/>
          </a:bodyPr>
          <a:lstStyle/>
          <a:p>
            <a:r>
              <a:rPr lang="nb-NO" sz="1866" b="1"/>
              <a:t>Det matematisk-naturvitenskapelige fakultet</a:t>
            </a:r>
          </a:p>
        </p:txBody>
      </p:sp>
      <p:grpSp>
        <p:nvGrpSpPr>
          <p:cNvPr id="7" name="Group 4">
            <a:extLst>
              <a:ext uri="{FF2B5EF4-FFF2-40B4-BE49-F238E27FC236}">
                <a16:creationId xmlns:a16="http://schemas.microsoft.com/office/drawing/2014/main" id="{1F52A8C7-01D7-48B7-A36C-B219C7E0197C}"/>
              </a:ext>
            </a:extLst>
          </p:cNvPr>
          <p:cNvGrpSpPr>
            <a:grpSpLocks noChangeAspect="1"/>
          </p:cNvGrpSpPr>
          <p:nvPr userDrawn="1"/>
        </p:nvGrpSpPr>
        <p:grpSpPr bwMode="auto">
          <a:xfrm>
            <a:off x="3710427" y="6220803"/>
            <a:ext cx="585600" cy="181408"/>
            <a:chOff x="699" y="-168"/>
            <a:chExt cx="810" cy="251"/>
          </a:xfrm>
        </p:grpSpPr>
        <p:sp>
          <p:nvSpPr>
            <p:cNvPr id="10" name="Freeform 5">
              <a:extLst>
                <a:ext uri="{FF2B5EF4-FFF2-40B4-BE49-F238E27FC236}">
                  <a16:creationId xmlns:a16="http://schemas.microsoft.com/office/drawing/2014/main" id="{2B391352-4D48-412C-8465-D30BD6C55EAE}"/>
                </a:ext>
              </a:extLst>
            </p:cNvPr>
            <p:cNvSpPr>
              <a:spLocks/>
            </p:cNvSpPr>
            <p:nvPr userDrawn="1"/>
          </p:nvSpPr>
          <p:spPr bwMode="auto">
            <a:xfrm>
              <a:off x="1400" y="-164"/>
              <a:ext cx="109" cy="111"/>
            </a:xfrm>
            <a:custGeom>
              <a:avLst/>
              <a:gdLst>
                <a:gd name="T0" fmla="*/ 52 w 53"/>
                <a:gd name="T1" fmla="*/ 20 h 53"/>
                <a:gd name="T2" fmla="*/ 53 w 53"/>
                <a:gd name="T3" fmla="*/ 26 h 53"/>
                <a:gd name="T4" fmla="*/ 26 w 53"/>
                <a:gd name="T5" fmla="*/ 53 h 53"/>
                <a:gd name="T6" fmla="*/ 0 w 53"/>
                <a:gd name="T7" fmla="*/ 26 h 53"/>
                <a:gd name="T8" fmla="*/ 26 w 53"/>
                <a:gd name="T9" fmla="*/ 0 h 53"/>
                <a:gd name="T10" fmla="*/ 52 w 53"/>
                <a:gd name="T11" fmla="*/ 20 h 53"/>
              </a:gdLst>
              <a:ahLst/>
              <a:cxnLst>
                <a:cxn ang="0">
                  <a:pos x="T0" y="T1"/>
                </a:cxn>
                <a:cxn ang="0">
                  <a:pos x="T2" y="T3"/>
                </a:cxn>
                <a:cxn ang="0">
                  <a:pos x="T4" y="T5"/>
                </a:cxn>
                <a:cxn ang="0">
                  <a:pos x="T6" y="T7"/>
                </a:cxn>
                <a:cxn ang="0">
                  <a:pos x="T8" y="T9"/>
                </a:cxn>
                <a:cxn ang="0">
                  <a:pos x="T10" y="T11"/>
                </a:cxn>
              </a:cxnLst>
              <a:rect l="0" t="0" r="r" b="b"/>
              <a:pathLst>
                <a:path w="53" h="53">
                  <a:moveTo>
                    <a:pt x="52" y="20"/>
                  </a:moveTo>
                  <a:cubicBezTo>
                    <a:pt x="53" y="22"/>
                    <a:pt x="53" y="24"/>
                    <a:pt x="53" y="26"/>
                  </a:cubicBezTo>
                  <a:cubicBezTo>
                    <a:pt x="53" y="41"/>
                    <a:pt x="41" y="53"/>
                    <a:pt x="26" y="53"/>
                  </a:cubicBezTo>
                  <a:cubicBezTo>
                    <a:pt x="12" y="53"/>
                    <a:pt x="0" y="41"/>
                    <a:pt x="0" y="26"/>
                  </a:cubicBezTo>
                  <a:cubicBezTo>
                    <a:pt x="0" y="11"/>
                    <a:pt x="12" y="0"/>
                    <a:pt x="26" y="0"/>
                  </a:cubicBezTo>
                  <a:cubicBezTo>
                    <a:pt x="39" y="0"/>
                    <a:pt x="50" y="8"/>
                    <a:pt x="52" y="20"/>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11" name="Freeform 6">
              <a:extLst>
                <a:ext uri="{FF2B5EF4-FFF2-40B4-BE49-F238E27FC236}">
                  <a16:creationId xmlns:a16="http://schemas.microsoft.com/office/drawing/2014/main" id="{E19855DE-927D-4973-BC42-270C92843BF2}"/>
                </a:ext>
              </a:extLst>
            </p:cNvPr>
            <p:cNvSpPr>
              <a:spLocks/>
            </p:cNvSpPr>
            <p:nvPr userDrawn="1"/>
          </p:nvSpPr>
          <p:spPr bwMode="auto">
            <a:xfrm>
              <a:off x="1400" y="-30"/>
              <a:ext cx="109" cy="111"/>
            </a:xfrm>
            <a:custGeom>
              <a:avLst/>
              <a:gdLst>
                <a:gd name="T0" fmla="*/ 52 w 53"/>
                <a:gd name="T1" fmla="*/ 21 h 53"/>
                <a:gd name="T2" fmla="*/ 53 w 53"/>
                <a:gd name="T3" fmla="*/ 27 h 53"/>
                <a:gd name="T4" fmla="*/ 26 w 53"/>
                <a:gd name="T5" fmla="*/ 53 h 53"/>
                <a:gd name="T6" fmla="*/ 0 w 53"/>
                <a:gd name="T7" fmla="*/ 27 h 53"/>
                <a:gd name="T8" fmla="*/ 26 w 53"/>
                <a:gd name="T9" fmla="*/ 0 h 53"/>
                <a:gd name="T10" fmla="*/ 52 w 53"/>
                <a:gd name="T11" fmla="*/ 21 h 53"/>
              </a:gdLst>
              <a:ahLst/>
              <a:cxnLst>
                <a:cxn ang="0">
                  <a:pos x="T0" y="T1"/>
                </a:cxn>
                <a:cxn ang="0">
                  <a:pos x="T2" y="T3"/>
                </a:cxn>
                <a:cxn ang="0">
                  <a:pos x="T4" y="T5"/>
                </a:cxn>
                <a:cxn ang="0">
                  <a:pos x="T6" y="T7"/>
                </a:cxn>
                <a:cxn ang="0">
                  <a:pos x="T8" y="T9"/>
                </a:cxn>
                <a:cxn ang="0">
                  <a:pos x="T10" y="T11"/>
                </a:cxn>
              </a:cxnLst>
              <a:rect l="0" t="0" r="r" b="b"/>
              <a:pathLst>
                <a:path w="53" h="53">
                  <a:moveTo>
                    <a:pt x="52" y="21"/>
                  </a:moveTo>
                  <a:cubicBezTo>
                    <a:pt x="53" y="23"/>
                    <a:pt x="53" y="25"/>
                    <a:pt x="53" y="27"/>
                  </a:cubicBezTo>
                  <a:cubicBezTo>
                    <a:pt x="53" y="42"/>
                    <a:pt x="41" y="53"/>
                    <a:pt x="26" y="53"/>
                  </a:cubicBezTo>
                  <a:cubicBezTo>
                    <a:pt x="12" y="53"/>
                    <a:pt x="0" y="42"/>
                    <a:pt x="0" y="27"/>
                  </a:cubicBezTo>
                  <a:cubicBezTo>
                    <a:pt x="0" y="12"/>
                    <a:pt x="12" y="0"/>
                    <a:pt x="26" y="0"/>
                  </a:cubicBezTo>
                  <a:cubicBezTo>
                    <a:pt x="39" y="0"/>
                    <a:pt x="50" y="9"/>
                    <a:pt x="52" y="2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12" name="Freeform 7">
              <a:extLst>
                <a:ext uri="{FF2B5EF4-FFF2-40B4-BE49-F238E27FC236}">
                  <a16:creationId xmlns:a16="http://schemas.microsoft.com/office/drawing/2014/main" id="{5A2B59B8-7CF6-4668-ABCB-F4A7DD75CEA1}"/>
                </a:ext>
              </a:extLst>
            </p:cNvPr>
            <p:cNvSpPr>
              <a:spLocks/>
            </p:cNvSpPr>
            <p:nvPr userDrawn="1"/>
          </p:nvSpPr>
          <p:spPr bwMode="auto">
            <a:xfrm>
              <a:off x="699" y="-164"/>
              <a:ext cx="243" cy="247"/>
            </a:xfrm>
            <a:custGeom>
              <a:avLst/>
              <a:gdLst>
                <a:gd name="T0" fmla="*/ 105 w 118"/>
                <a:gd name="T1" fmla="*/ 75 h 118"/>
                <a:gd name="T2" fmla="*/ 102 w 118"/>
                <a:gd name="T3" fmla="*/ 95 h 118"/>
                <a:gd name="T4" fmla="*/ 93 w 118"/>
                <a:gd name="T5" fmla="*/ 108 h 118"/>
                <a:gd name="T6" fmla="*/ 79 w 118"/>
                <a:gd name="T7" fmla="*/ 115 h 118"/>
                <a:gd name="T8" fmla="*/ 59 w 118"/>
                <a:gd name="T9" fmla="*/ 118 h 118"/>
                <a:gd name="T10" fmla="*/ 40 w 118"/>
                <a:gd name="T11" fmla="*/ 115 h 118"/>
                <a:gd name="T12" fmla="*/ 26 w 118"/>
                <a:gd name="T13" fmla="*/ 108 h 118"/>
                <a:gd name="T14" fmla="*/ 17 w 118"/>
                <a:gd name="T15" fmla="*/ 95 h 118"/>
                <a:gd name="T16" fmla="*/ 13 w 118"/>
                <a:gd name="T17" fmla="*/ 76 h 118"/>
                <a:gd name="T18" fmla="*/ 13 w 118"/>
                <a:gd name="T19" fmla="*/ 8 h 118"/>
                <a:gd name="T20" fmla="*/ 0 w 118"/>
                <a:gd name="T21" fmla="*/ 5 h 118"/>
                <a:gd name="T22" fmla="*/ 0 w 118"/>
                <a:gd name="T23" fmla="*/ 0 h 118"/>
                <a:gd name="T24" fmla="*/ 41 w 118"/>
                <a:gd name="T25" fmla="*/ 0 h 118"/>
                <a:gd name="T26" fmla="*/ 41 w 118"/>
                <a:gd name="T27" fmla="*/ 5 h 118"/>
                <a:gd name="T28" fmla="*/ 28 w 118"/>
                <a:gd name="T29" fmla="*/ 8 h 118"/>
                <a:gd name="T30" fmla="*/ 28 w 118"/>
                <a:gd name="T31" fmla="*/ 81 h 118"/>
                <a:gd name="T32" fmla="*/ 36 w 118"/>
                <a:gd name="T33" fmla="*/ 103 h 118"/>
                <a:gd name="T34" fmla="*/ 62 w 118"/>
                <a:gd name="T35" fmla="*/ 111 h 118"/>
                <a:gd name="T36" fmla="*/ 87 w 118"/>
                <a:gd name="T37" fmla="*/ 103 h 118"/>
                <a:gd name="T38" fmla="*/ 95 w 118"/>
                <a:gd name="T39" fmla="*/ 77 h 118"/>
                <a:gd name="T40" fmla="*/ 95 w 118"/>
                <a:gd name="T41" fmla="*/ 8 h 118"/>
                <a:gd name="T42" fmla="*/ 82 w 118"/>
                <a:gd name="T43" fmla="*/ 5 h 118"/>
                <a:gd name="T44" fmla="*/ 82 w 118"/>
                <a:gd name="T45" fmla="*/ 0 h 118"/>
                <a:gd name="T46" fmla="*/ 118 w 118"/>
                <a:gd name="T47" fmla="*/ 0 h 118"/>
                <a:gd name="T48" fmla="*/ 118 w 118"/>
                <a:gd name="T49" fmla="*/ 5 h 118"/>
                <a:gd name="T50" fmla="*/ 105 w 118"/>
                <a:gd name="T51" fmla="*/ 8 h 118"/>
                <a:gd name="T52" fmla="*/ 105 w 118"/>
                <a:gd name="T53"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118">
                  <a:moveTo>
                    <a:pt x="105" y="75"/>
                  </a:moveTo>
                  <a:cubicBezTo>
                    <a:pt x="105" y="82"/>
                    <a:pt x="104" y="89"/>
                    <a:pt x="102" y="95"/>
                  </a:cubicBezTo>
                  <a:cubicBezTo>
                    <a:pt x="100" y="100"/>
                    <a:pt x="97" y="105"/>
                    <a:pt x="93" y="108"/>
                  </a:cubicBezTo>
                  <a:cubicBezTo>
                    <a:pt x="90" y="111"/>
                    <a:pt x="85" y="114"/>
                    <a:pt x="79" y="115"/>
                  </a:cubicBezTo>
                  <a:cubicBezTo>
                    <a:pt x="73" y="117"/>
                    <a:pt x="66" y="118"/>
                    <a:pt x="59" y="118"/>
                  </a:cubicBezTo>
                  <a:cubicBezTo>
                    <a:pt x="52" y="118"/>
                    <a:pt x="46" y="117"/>
                    <a:pt x="40" y="115"/>
                  </a:cubicBezTo>
                  <a:cubicBezTo>
                    <a:pt x="35" y="114"/>
                    <a:pt x="30" y="112"/>
                    <a:pt x="26" y="108"/>
                  </a:cubicBezTo>
                  <a:cubicBezTo>
                    <a:pt x="22" y="105"/>
                    <a:pt x="19" y="101"/>
                    <a:pt x="17" y="95"/>
                  </a:cubicBezTo>
                  <a:cubicBezTo>
                    <a:pt x="14" y="90"/>
                    <a:pt x="13" y="84"/>
                    <a:pt x="13" y="76"/>
                  </a:cubicBezTo>
                  <a:cubicBezTo>
                    <a:pt x="13" y="8"/>
                    <a:pt x="13" y="8"/>
                    <a:pt x="13" y="8"/>
                  </a:cubicBezTo>
                  <a:cubicBezTo>
                    <a:pt x="0" y="5"/>
                    <a:pt x="0" y="5"/>
                    <a:pt x="0" y="5"/>
                  </a:cubicBezTo>
                  <a:cubicBezTo>
                    <a:pt x="0" y="0"/>
                    <a:pt x="0" y="0"/>
                    <a:pt x="0" y="0"/>
                  </a:cubicBezTo>
                  <a:cubicBezTo>
                    <a:pt x="41" y="0"/>
                    <a:pt x="41" y="0"/>
                    <a:pt x="41" y="0"/>
                  </a:cubicBezTo>
                  <a:cubicBezTo>
                    <a:pt x="41" y="5"/>
                    <a:pt x="41" y="5"/>
                    <a:pt x="41" y="5"/>
                  </a:cubicBezTo>
                  <a:cubicBezTo>
                    <a:pt x="28" y="8"/>
                    <a:pt x="28" y="8"/>
                    <a:pt x="28" y="8"/>
                  </a:cubicBezTo>
                  <a:cubicBezTo>
                    <a:pt x="28" y="81"/>
                    <a:pt x="28" y="81"/>
                    <a:pt x="28" y="81"/>
                  </a:cubicBezTo>
                  <a:cubicBezTo>
                    <a:pt x="28" y="91"/>
                    <a:pt x="31" y="98"/>
                    <a:pt x="36" y="103"/>
                  </a:cubicBezTo>
                  <a:cubicBezTo>
                    <a:pt x="42" y="108"/>
                    <a:pt x="51" y="111"/>
                    <a:pt x="62" y="111"/>
                  </a:cubicBezTo>
                  <a:cubicBezTo>
                    <a:pt x="73" y="111"/>
                    <a:pt x="82" y="108"/>
                    <a:pt x="87" y="103"/>
                  </a:cubicBezTo>
                  <a:cubicBezTo>
                    <a:pt x="92" y="97"/>
                    <a:pt x="95" y="89"/>
                    <a:pt x="95" y="77"/>
                  </a:cubicBezTo>
                  <a:cubicBezTo>
                    <a:pt x="95" y="8"/>
                    <a:pt x="95" y="8"/>
                    <a:pt x="95" y="8"/>
                  </a:cubicBezTo>
                  <a:cubicBezTo>
                    <a:pt x="82" y="5"/>
                    <a:pt x="82" y="5"/>
                    <a:pt x="82" y="5"/>
                  </a:cubicBezTo>
                  <a:cubicBezTo>
                    <a:pt x="82" y="0"/>
                    <a:pt x="82" y="0"/>
                    <a:pt x="82" y="0"/>
                  </a:cubicBezTo>
                  <a:cubicBezTo>
                    <a:pt x="118" y="0"/>
                    <a:pt x="118" y="0"/>
                    <a:pt x="118" y="0"/>
                  </a:cubicBezTo>
                  <a:cubicBezTo>
                    <a:pt x="118" y="5"/>
                    <a:pt x="118" y="5"/>
                    <a:pt x="118" y="5"/>
                  </a:cubicBezTo>
                  <a:cubicBezTo>
                    <a:pt x="105" y="8"/>
                    <a:pt x="105" y="8"/>
                    <a:pt x="105" y="8"/>
                  </a:cubicBezTo>
                  <a:lnTo>
                    <a:pt x="105" y="7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13" name="Freeform 8">
              <a:extLst>
                <a:ext uri="{FF2B5EF4-FFF2-40B4-BE49-F238E27FC236}">
                  <a16:creationId xmlns:a16="http://schemas.microsoft.com/office/drawing/2014/main" id="{74FD7DF4-3E30-4B20-A43D-1A4F8E872970}"/>
                </a:ext>
              </a:extLst>
            </p:cNvPr>
            <p:cNvSpPr>
              <a:spLocks/>
            </p:cNvSpPr>
            <p:nvPr userDrawn="1"/>
          </p:nvSpPr>
          <p:spPr bwMode="auto">
            <a:xfrm>
              <a:off x="964" y="-99"/>
              <a:ext cx="80" cy="178"/>
            </a:xfrm>
            <a:custGeom>
              <a:avLst/>
              <a:gdLst>
                <a:gd name="T0" fmla="*/ 52 w 80"/>
                <a:gd name="T1" fmla="*/ 29 h 178"/>
                <a:gd name="T2" fmla="*/ 52 w 80"/>
                <a:gd name="T3" fmla="*/ 161 h 178"/>
                <a:gd name="T4" fmla="*/ 80 w 80"/>
                <a:gd name="T5" fmla="*/ 167 h 178"/>
                <a:gd name="T6" fmla="*/ 80 w 80"/>
                <a:gd name="T7" fmla="*/ 178 h 178"/>
                <a:gd name="T8" fmla="*/ 0 w 80"/>
                <a:gd name="T9" fmla="*/ 178 h 178"/>
                <a:gd name="T10" fmla="*/ 0 w 80"/>
                <a:gd name="T11" fmla="*/ 167 h 178"/>
                <a:gd name="T12" fmla="*/ 27 w 80"/>
                <a:gd name="T13" fmla="*/ 161 h 178"/>
                <a:gd name="T14" fmla="*/ 27 w 80"/>
                <a:gd name="T15" fmla="*/ 25 h 178"/>
                <a:gd name="T16" fmla="*/ 0 w 80"/>
                <a:gd name="T17" fmla="*/ 15 h 178"/>
                <a:gd name="T18" fmla="*/ 0 w 80"/>
                <a:gd name="T19" fmla="*/ 11 h 178"/>
                <a:gd name="T20" fmla="*/ 52 w 80"/>
                <a:gd name="T21" fmla="*/ 0 h 178"/>
                <a:gd name="T22" fmla="*/ 54 w 80"/>
                <a:gd name="T23" fmla="*/ 2 h 178"/>
                <a:gd name="T24" fmla="*/ 52 w 80"/>
                <a:gd name="T25" fmla="*/ 2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78">
                  <a:moveTo>
                    <a:pt x="52" y="29"/>
                  </a:moveTo>
                  <a:lnTo>
                    <a:pt x="52" y="161"/>
                  </a:lnTo>
                  <a:lnTo>
                    <a:pt x="80" y="167"/>
                  </a:lnTo>
                  <a:lnTo>
                    <a:pt x="80" y="178"/>
                  </a:lnTo>
                  <a:lnTo>
                    <a:pt x="0" y="178"/>
                  </a:lnTo>
                  <a:lnTo>
                    <a:pt x="0" y="167"/>
                  </a:lnTo>
                  <a:lnTo>
                    <a:pt x="27" y="161"/>
                  </a:lnTo>
                  <a:lnTo>
                    <a:pt x="27" y="25"/>
                  </a:lnTo>
                  <a:lnTo>
                    <a:pt x="0" y="15"/>
                  </a:lnTo>
                  <a:lnTo>
                    <a:pt x="0" y="11"/>
                  </a:lnTo>
                  <a:lnTo>
                    <a:pt x="52" y="0"/>
                  </a:lnTo>
                  <a:lnTo>
                    <a:pt x="54" y="2"/>
                  </a:lnTo>
                  <a:lnTo>
                    <a:pt x="52" y="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14" name="Freeform 9">
              <a:extLst>
                <a:ext uri="{FF2B5EF4-FFF2-40B4-BE49-F238E27FC236}">
                  <a16:creationId xmlns:a16="http://schemas.microsoft.com/office/drawing/2014/main" id="{A64B77F7-76E3-463F-986A-ED33F912ACA9}"/>
                </a:ext>
              </a:extLst>
            </p:cNvPr>
            <p:cNvSpPr>
              <a:spLocks noEditPoints="1"/>
            </p:cNvSpPr>
            <p:nvPr userDrawn="1"/>
          </p:nvSpPr>
          <p:spPr bwMode="auto">
            <a:xfrm>
              <a:off x="1075" y="-168"/>
              <a:ext cx="222" cy="251"/>
            </a:xfrm>
            <a:custGeom>
              <a:avLst/>
              <a:gdLst>
                <a:gd name="T0" fmla="*/ 94 w 108"/>
                <a:gd name="T1" fmla="*/ 104 h 120"/>
                <a:gd name="T2" fmla="*/ 53 w 108"/>
                <a:gd name="T3" fmla="*/ 120 h 120"/>
                <a:gd name="T4" fmla="*/ 14 w 108"/>
                <a:gd name="T5" fmla="*/ 105 h 120"/>
                <a:gd name="T6" fmla="*/ 0 w 108"/>
                <a:gd name="T7" fmla="*/ 61 h 120"/>
                <a:gd name="T8" fmla="*/ 4 w 108"/>
                <a:gd name="T9" fmla="*/ 35 h 120"/>
                <a:gd name="T10" fmla="*/ 15 w 108"/>
                <a:gd name="T11" fmla="*/ 16 h 120"/>
                <a:gd name="T12" fmla="*/ 32 w 108"/>
                <a:gd name="T13" fmla="*/ 4 h 120"/>
                <a:gd name="T14" fmla="*/ 54 w 108"/>
                <a:gd name="T15" fmla="*/ 0 h 120"/>
                <a:gd name="T16" fmla="*/ 77 w 108"/>
                <a:gd name="T17" fmla="*/ 4 h 120"/>
                <a:gd name="T18" fmla="*/ 94 w 108"/>
                <a:gd name="T19" fmla="*/ 16 h 120"/>
                <a:gd name="T20" fmla="*/ 104 w 108"/>
                <a:gd name="T21" fmla="*/ 34 h 120"/>
                <a:gd name="T22" fmla="*/ 108 w 108"/>
                <a:gd name="T23" fmla="*/ 60 h 120"/>
                <a:gd name="T24" fmla="*/ 94 w 108"/>
                <a:gd name="T25" fmla="*/ 104 h 120"/>
                <a:gd name="T26" fmla="*/ 82 w 108"/>
                <a:gd name="T27" fmla="*/ 20 h 120"/>
                <a:gd name="T28" fmla="*/ 54 w 108"/>
                <a:gd name="T29" fmla="*/ 7 h 120"/>
                <a:gd name="T30" fmla="*/ 26 w 108"/>
                <a:gd name="T31" fmla="*/ 20 h 120"/>
                <a:gd name="T32" fmla="*/ 16 w 108"/>
                <a:gd name="T33" fmla="*/ 60 h 120"/>
                <a:gd name="T34" fmla="*/ 26 w 108"/>
                <a:gd name="T35" fmla="*/ 100 h 120"/>
                <a:gd name="T36" fmla="*/ 54 w 108"/>
                <a:gd name="T37" fmla="*/ 113 h 120"/>
                <a:gd name="T38" fmla="*/ 82 w 108"/>
                <a:gd name="T39" fmla="*/ 100 h 120"/>
                <a:gd name="T40" fmla="*/ 92 w 108"/>
                <a:gd name="T41" fmla="*/ 61 h 120"/>
                <a:gd name="T42" fmla="*/ 82 w 108"/>
                <a:gd name="T43"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20">
                  <a:moveTo>
                    <a:pt x="94" y="104"/>
                  </a:moveTo>
                  <a:cubicBezTo>
                    <a:pt x="84" y="115"/>
                    <a:pt x="71" y="120"/>
                    <a:pt x="53" y="120"/>
                  </a:cubicBezTo>
                  <a:cubicBezTo>
                    <a:pt x="36" y="120"/>
                    <a:pt x="23" y="115"/>
                    <a:pt x="14" y="105"/>
                  </a:cubicBezTo>
                  <a:cubicBezTo>
                    <a:pt x="5" y="95"/>
                    <a:pt x="0" y="80"/>
                    <a:pt x="0" y="61"/>
                  </a:cubicBezTo>
                  <a:cubicBezTo>
                    <a:pt x="0" y="51"/>
                    <a:pt x="1" y="42"/>
                    <a:pt x="4" y="35"/>
                  </a:cubicBezTo>
                  <a:cubicBezTo>
                    <a:pt x="6" y="27"/>
                    <a:pt x="10" y="21"/>
                    <a:pt x="15" y="16"/>
                  </a:cubicBezTo>
                  <a:cubicBezTo>
                    <a:pt x="19" y="11"/>
                    <a:pt x="25" y="7"/>
                    <a:pt x="32" y="4"/>
                  </a:cubicBezTo>
                  <a:cubicBezTo>
                    <a:pt x="39" y="2"/>
                    <a:pt x="46" y="0"/>
                    <a:pt x="54" y="0"/>
                  </a:cubicBezTo>
                  <a:cubicBezTo>
                    <a:pt x="63" y="0"/>
                    <a:pt x="70" y="2"/>
                    <a:pt x="77" y="4"/>
                  </a:cubicBezTo>
                  <a:cubicBezTo>
                    <a:pt x="84" y="7"/>
                    <a:pt x="89" y="11"/>
                    <a:pt x="94" y="16"/>
                  </a:cubicBezTo>
                  <a:cubicBezTo>
                    <a:pt x="98" y="21"/>
                    <a:pt x="102" y="27"/>
                    <a:pt x="104" y="34"/>
                  </a:cubicBezTo>
                  <a:cubicBezTo>
                    <a:pt x="107" y="41"/>
                    <a:pt x="108" y="50"/>
                    <a:pt x="108" y="60"/>
                  </a:cubicBezTo>
                  <a:cubicBezTo>
                    <a:pt x="108" y="79"/>
                    <a:pt x="103" y="94"/>
                    <a:pt x="94" y="104"/>
                  </a:cubicBezTo>
                  <a:close/>
                  <a:moveTo>
                    <a:pt x="82" y="20"/>
                  </a:moveTo>
                  <a:cubicBezTo>
                    <a:pt x="75" y="12"/>
                    <a:pt x="66" y="7"/>
                    <a:pt x="54" y="7"/>
                  </a:cubicBezTo>
                  <a:cubicBezTo>
                    <a:pt x="42" y="7"/>
                    <a:pt x="33" y="12"/>
                    <a:pt x="26" y="20"/>
                  </a:cubicBezTo>
                  <a:cubicBezTo>
                    <a:pt x="19" y="28"/>
                    <a:pt x="16" y="42"/>
                    <a:pt x="16" y="60"/>
                  </a:cubicBezTo>
                  <a:cubicBezTo>
                    <a:pt x="16" y="78"/>
                    <a:pt x="19" y="91"/>
                    <a:pt x="26" y="100"/>
                  </a:cubicBezTo>
                  <a:cubicBezTo>
                    <a:pt x="32" y="108"/>
                    <a:pt x="42" y="113"/>
                    <a:pt x="54" y="113"/>
                  </a:cubicBezTo>
                  <a:cubicBezTo>
                    <a:pt x="66" y="113"/>
                    <a:pt x="75" y="109"/>
                    <a:pt x="82" y="100"/>
                  </a:cubicBezTo>
                  <a:cubicBezTo>
                    <a:pt x="89" y="92"/>
                    <a:pt x="92" y="78"/>
                    <a:pt x="92" y="61"/>
                  </a:cubicBezTo>
                  <a:cubicBezTo>
                    <a:pt x="92" y="42"/>
                    <a:pt x="89" y="29"/>
                    <a:pt x="82" y="2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15" name="Freeform 10">
              <a:extLst>
                <a:ext uri="{FF2B5EF4-FFF2-40B4-BE49-F238E27FC236}">
                  <a16:creationId xmlns:a16="http://schemas.microsoft.com/office/drawing/2014/main" id="{3D03E1DA-EBA2-4340-99A1-0AAE7C93187B}"/>
                </a:ext>
              </a:extLst>
            </p:cNvPr>
            <p:cNvSpPr>
              <a:spLocks/>
            </p:cNvSpPr>
            <p:nvPr userDrawn="1"/>
          </p:nvSpPr>
          <p:spPr bwMode="auto">
            <a:xfrm>
              <a:off x="987" y="-166"/>
              <a:ext cx="35" cy="36"/>
            </a:xfrm>
            <a:custGeom>
              <a:avLst/>
              <a:gdLst>
                <a:gd name="T0" fmla="*/ 0 w 17"/>
                <a:gd name="T1" fmla="*/ 8 h 17"/>
                <a:gd name="T2" fmla="*/ 2 w 17"/>
                <a:gd name="T3" fmla="*/ 14 h 17"/>
                <a:gd name="T4" fmla="*/ 8 w 17"/>
                <a:gd name="T5" fmla="*/ 17 h 17"/>
                <a:gd name="T6" fmla="*/ 14 w 17"/>
                <a:gd name="T7" fmla="*/ 14 h 17"/>
                <a:gd name="T8" fmla="*/ 17 w 17"/>
                <a:gd name="T9" fmla="*/ 8 h 17"/>
                <a:gd name="T10" fmla="*/ 14 w 17"/>
                <a:gd name="T11" fmla="*/ 2 h 17"/>
                <a:gd name="T12" fmla="*/ 8 w 17"/>
                <a:gd name="T13" fmla="*/ 0 h 17"/>
                <a:gd name="T14" fmla="*/ 2 w 17"/>
                <a:gd name="T15" fmla="*/ 2 h 17"/>
                <a:gd name="T16" fmla="*/ 0 w 17"/>
                <a:gd name="T1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0" y="8"/>
                  </a:moveTo>
                  <a:cubicBezTo>
                    <a:pt x="0" y="11"/>
                    <a:pt x="1" y="13"/>
                    <a:pt x="2" y="14"/>
                  </a:cubicBezTo>
                  <a:cubicBezTo>
                    <a:pt x="4" y="16"/>
                    <a:pt x="6" y="17"/>
                    <a:pt x="8" y="17"/>
                  </a:cubicBezTo>
                  <a:cubicBezTo>
                    <a:pt x="11" y="17"/>
                    <a:pt x="13" y="16"/>
                    <a:pt x="14" y="14"/>
                  </a:cubicBezTo>
                  <a:cubicBezTo>
                    <a:pt x="16" y="13"/>
                    <a:pt x="17" y="11"/>
                    <a:pt x="17" y="8"/>
                  </a:cubicBezTo>
                  <a:cubicBezTo>
                    <a:pt x="17" y="6"/>
                    <a:pt x="16" y="4"/>
                    <a:pt x="14" y="2"/>
                  </a:cubicBezTo>
                  <a:cubicBezTo>
                    <a:pt x="13" y="0"/>
                    <a:pt x="11" y="0"/>
                    <a:pt x="8" y="0"/>
                  </a:cubicBezTo>
                  <a:cubicBezTo>
                    <a:pt x="6" y="0"/>
                    <a:pt x="4" y="0"/>
                    <a:pt x="2" y="2"/>
                  </a:cubicBezTo>
                  <a:cubicBezTo>
                    <a:pt x="1" y="4"/>
                    <a:pt x="0" y="6"/>
                    <a:pt x="0" y="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grpSp>
    </p:spTree>
    <p:extLst>
      <p:ext uri="{BB962C8B-B14F-4D97-AF65-F5344CB8AC3E}">
        <p14:creationId xmlns:p14="http://schemas.microsoft.com/office/powerpoint/2010/main" val="2660891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 innholdsdeler med bakgrunn">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EAB2FC4-B0AF-47B9-889E-B3D3131125B4}"/>
              </a:ext>
            </a:extLst>
          </p:cNvPr>
          <p:cNvSpPr/>
          <p:nvPr userDrawn="1"/>
        </p:nvSpPr>
        <p:spPr>
          <a:xfrm>
            <a:off x="0" y="1206875"/>
            <a:ext cx="12192000" cy="5651126"/>
          </a:xfrm>
          <a:prstGeom prst="rect">
            <a:avLst/>
          </a:prstGeom>
          <a:solidFill>
            <a:srgbClr val="F5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3" name="Plassholder for tekst 2"/>
          <p:cNvSpPr>
            <a:spLocks noGrp="1"/>
          </p:cNvSpPr>
          <p:nvPr>
            <p:ph type="body" idx="1"/>
          </p:nvPr>
        </p:nvSpPr>
        <p:spPr>
          <a:xfrm>
            <a:off x="768096" y="1576616"/>
            <a:ext cx="4800600" cy="287170"/>
          </a:xfrm>
        </p:spPr>
        <p:txBody>
          <a:bodyPr anchor="t">
            <a:normAutofit/>
          </a:bodyPr>
          <a:lstStyle>
            <a:lvl1pPr marL="0" indent="0">
              <a:spcBef>
                <a:spcPts val="0"/>
              </a:spcBef>
              <a:buNone/>
              <a:defRPr sz="15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en-US"/>
              <a:t>Edit Master text styles</a:t>
            </a:r>
          </a:p>
        </p:txBody>
      </p:sp>
      <p:sp>
        <p:nvSpPr>
          <p:cNvPr id="7" name="Plassholder for dato 6"/>
          <p:cNvSpPr>
            <a:spLocks noGrp="1"/>
          </p:cNvSpPr>
          <p:nvPr>
            <p:ph type="dt" sz="half" idx="10"/>
          </p:nvPr>
        </p:nvSpPr>
        <p:spPr/>
        <p:txBody>
          <a:bodyPr/>
          <a:lstStyle/>
          <a:p>
            <a:fld id="{983651F3-9B16-40C6-B209-3688FC9C95F6}" type="datetimeFigureOut">
              <a:rPr lang="nb-NO" smtClean="0"/>
              <a:t>04.03.2024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C0A3205A-B931-4541-A0D3-BE1AA7A8095B}"/>
              </a:ext>
            </a:extLst>
          </p:cNvPr>
          <p:cNvSpPr>
            <a:spLocks noGrp="1"/>
          </p:cNvSpPr>
          <p:nvPr>
            <p:ph type="title"/>
          </p:nvPr>
        </p:nvSpPr>
        <p:spPr/>
        <p:txBody>
          <a:bodyPr/>
          <a:lstStyle/>
          <a:p>
            <a:r>
              <a:rPr lang="en-US"/>
              <a:t>Click to edit Master title style</a:t>
            </a:r>
            <a:endParaRPr lang="nb-NO"/>
          </a:p>
        </p:txBody>
      </p:sp>
      <p:cxnSp>
        <p:nvCxnSpPr>
          <p:cNvPr id="13" name="Rett linje 12">
            <a:extLst>
              <a:ext uri="{FF2B5EF4-FFF2-40B4-BE49-F238E27FC236}">
                <a16:creationId xmlns:a16="http://schemas.microsoft.com/office/drawing/2014/main" id="{DFAD5ACB-59BB-4888-BC7A-DDBA47C2AC07}"/>
              </a:ext>
            </a:extLst>
          </p:cNvPr>
          <p:cNvCxnSpPr/>
          <p:nvPr userDrawn="1"/>
        </p:nvCxnSpPr>
        <p:spPr>
          <a:xfrm>
            <a:off x="6096000" y="2399559"/>
            <a:ext cx="0" cy="3647330"/>
          </a:xfrm>
          <a:prstGeom prst="line">
            <a:avLst/>
          </a:prstGeom>
          <a:ln w="12700">
            <a:solidFill>
              <a:srgbClr val="C7C1B8"/>
            </a:solidFill>
          </a:ln>
        </p:spPr>
        <p:style>
          <a:lnRef idx="1">
            <a:schemeClr val="accent1"/>
          </a:lnRef>
          <a:fillRef idx="0">
            <a:schemeClr val="accent1"/>
          </a:fillRef>
          <a:effectRef idx="0">
            <a:schemeClr val="accent1"/>
          </a:effectRef>
          <a:fontRef idx="minor">
            <a:schemeClr val="tx1"/>
          </a:fontRef>
        </p:style>
      </p:cxnSp>
      <p:sp>
        <p:nvSpPr>
          <p:cNvPr id="14" name="Plassholder for tekst 2">
            <a:extLst>
              <a:ext uri="{FF2B5EF4-FFF2-40B4-BE49-F238E27FC236}">
                <a16:creationId xmlns:a16="http://schemas.microsoft.com/office/drawing/2014/main" id="{E0A86587-8C70-4A7E-BC3D-1C0813361901}"/>
              </a:ext>
            </a:extLst>
          </p:cNvPr>
          <p:cNvSpPr>
            <a:spLocks noGrp="1"/>
          </p:cNvSpPr>
          <p:nvPr>
            <p:ph type="body" idx="14"/>
          </p:nvPr>
        </p:nvSpPr>
        <p:spPr>
          <a:xfrm>
            <a:off x="6623305" y="1595365"/>
            <a:ext cx="4800600" cy="287170"/>
          </a:xfrm>
        </p:spPr>
        <p:txBody>
          <a:bodyPr anchor="t">
            <a:normAutofit/>
          </a:bodyPr>
          <a:lstStyle>
            <a:lvl1pPr marL="0" indent="0">
              <a:spcBef>
                <a:spcPts val="0"/>
              </a:spcBef>
              <a:buNone/>
              <a:defRPr sz="1599"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en-US"/>
              <a:t>Edit Master text styles</a:t>
            </a:r>
          </a:p>
        </p:txBody>
      </p:sp>
      <p:sp>
        <p:nvSpPr>
          <p:cNvPr id="4" name="Plassholder for innhold 3">
            <a:extLst>
              <a:ext uri="{FF2B5EF4-FFF2-40B4-BE49-F238E27FC236}">
                <a16:creationId xmlns:a16="http://schemas.microsoft.com/office/drawing/2014/main" id="{546ECE5E-F8BE-4003-985D-ACB125166B69}"/>
              </a:ext>
            </a:extLst>
          </p:cNvPr>
          <p:cNvSpPr>
            <a:spLocks noGrp="1"/>
          </p:cNvSpPr>
          <p:nvPr>
            <p:ph sz="quarter" idx="16"/>
          </p:nvPr>
        </p:nvSpPr>
        <p:spPr>
          <a:xfrm>
            <a:off x="768096" y="2351570"/>
            <a:ext cx="4800600" cy="3647330"/>
          </a:xfrm>
          <a:prstGeom prst="rect">
            <a:avLst/>
          </a:prstGeom>
        </p:spPr>
        <p:txBody>
          <a:bodyPr lIns="0" tIns="0" rIns="0" bIns="0"/>
          <a:lstStyle>
            <a:lvl1pPr marL="0" indent="0">
              <a:buNone/>
              <a:defRPr/>
            </a:lvl1pPr>
          </a:lstStyle>
          <a:p>
            <a:pPr lvl="0"/>
            <a:r>
              <a:rPr lang="en-US"/>
              <a:t>Edit Master text styles</a:t>
            </a:r>
          </a:p>
        </p:txBody>
      </p:sp>
      <p:sp>
        <p:nvSpPr>
          <p:cNvPr id="5" name="Plassholder for innhold 4">
            <a:extLst>
              <a:ext uri="{FF2B5EF4-FFF2-40B4-BE49-F238E27FC236}">
                <a16:creationId xmlns:a16="http://schemas.microsoft.com/office/drawing/2014/main" id="{FCAAB143-56E5-4980-95CB-926D5CE2E506}"/>
              </a:ext>
            </a:extLst>
          </p:cNvPr>
          <p:cNvSpPr>
            <a:spLocks noGrp="1"/>
          </p:cNvSpPr>
          <p:nvPr>
            <p:ph sz="quarter" idx="17"/>
          </p:nvPr>
        </p:nvSpPr>
        <p:spPr>
          <a:xfrm>
            <a:off x="6623305" y="2370319"/>
            <a:ext cx="4800600" cy="3647330"/>
          </a:xfrm>
          <a:prstGeom prst="rect">
            <a:avLst/>
          </a:prstGeom>
        </p:spPr>
        <p:txBody>
          <a:bodyPr lIns="0" tIns="0" rIns="0" bIns="0"/>
          <a:lstStyle>
            <a:lvl1pPr marL="0" indent="0">
              <a:buNone/>
              <a:defRPr/>
            </a:lvl1pPr>
          </a:lstStyle>
          <a:p>
            <a:pPr lvl="0"/>
            <a:r>
              <a:rPr lang="en-US"/>
              <a:t>Edit Master text styles</a:t>
            </a:r>
          </a:p>
        </p:txBody>
      </p:sp>
    </p:spTree>
    <p:extLst>
      <p:ext uri="{BB962C8B-B14F-4D97-AF65-F5344CB8AC3E}">
        <p14:creationId xmlns:p14="http://schemas.microsoft.com/office/powerpoint/2010/main" val="3724734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04.03.2024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64418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r og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8" name="Plassholder for bilde 7">
            <a:extLst>
              <a:ext uri="{FF2B5EF4-FFF2-40B4-BE49-F238E27FC236}">
                <a16:creationId xmlns:a16="http://schemas.microsoft.com/office/drawing/2014/main" id="{BE9E5DBC-1B8D-4A0A-BE15-FE75497EC9DB}"/>
              </a:ext>
            </a:extLst>
          </p:cNvPr>
          <p:cNvSpPr>
            <a:spLocks noGrp="1"/>
          </p:cNvSpPr>
          <p:nvPr>
            <p:ph type="pic" sz="quarter" idx="13"/>
          </p:nvPr>
        </p:nvSpPr>
        <p:spPr>
          <a:xfrm>
            <a:off x="768100" y="1526120"/>
            <a:ext cx="3336417" cy="2375564"/>
          </a:xfrm>
          <a:prstGeom prst="rect">
            <a:avLst/>
          </a:prstGeom>
        </p:spPr>
        <p:txBody>
          <a:bodyPr lIns="0" tIns="360000" rIns="0" bIns="0" anchor="t"/>
          <a:lstStyle>
            <a:lvl1pPr marL="0" indent="0" algn="ctr">
              <a:buNone/>
              <a:defRPr sz="1466"/>
            </a:lvl1pPr>
          </a:lstStyle>
          <a:p>
            <a:r>
              <a:rPr lang="en-US"/>
              <a:t>Click icon to add picture</a:t>
            </a:r>
            <a:endParaRPr lang="nb-NO"/>
          </a:p>
        </p:txBody>
      </p:sp>
      <p:sp>
        <p:nvSpPr>
          <p:cNvPr id="9" name="Plassholder for tekst 8">
            <a:extLst>
              <a:ext uri="{FF2B5EF4-FFF2-40B4-BE49-F238E27FC236}">
                <a16:creationId xmlns:a16="http://schemas.microsoft.com/office/drawing/2014/main" id="{B547A535-64C8-47BA-A0EF-C549CE5A7AAE}"/>
              </a:ext>
            </a:extLst>
          </p:cNvPr>
          <p:cNvSpPr>
            <a:spLocks noGrp="1"/>
          </p:cNvSpPr>
          <p:nvPr>
            <p:ph type="body" sz="quarter" idx="14"/>
          </p:nvPr>
        </p:nvSpPr>
        <p:spPr>
          <a:xfrm>
            <a:off x="768100" y="3964073"/>
            <a:ext cx="3336417" cy="2375564"/>
          </a:xfrm>
          <a:prstGeom prst="rect">
            <a:avLst/>
          </a:prstGeom>
          <a:solidFill>
            <a:schemeClr val="accent3"/>
          </a:solidFill>
        </p:spPr>
        <p:txBody>
          <a:bodyPr lIns="0" tIns="0" rIns="0" bIns="0" anchor="ctr"/>
          <a:lstStyle>
            <a:lvl1pPr marL="0" indent="0" algn="ctr">
              <a:buNone/>
              <a:defRPr>
                <a:solidFill>
                  <a:schemeClr val="lt1"/>
                </a:solidFill>
              </a:defRPr>
            </a:lvl1pPr>
          </a:lstStyle>
          <a:p>
            <a:pPr lvl="0"/>
            <a:r>
              <a:rPr lang="en-US"/>
              <a:t>Edit Master text styles</a:t>
            </a:r>
          </a:p>
        </p:txBody>
      </p:sp>
      <p:sp>
        <p:nvSpPr>
          <p:cNvPr id="10" name="Plassholder for bilde 7">
            <a:extLst>
              <a:ext uri="{FF2B5EF4-FFF2-40B4-BE49-F238E27FC236}">
                <a16:creationId xmlns:a16="http://schemas.microsoft.com/office/drawing/2014/main" id="{CD8D1D19-E2BC-466E-8814-43BE87BC130B}"/>
              </a:ext>
            </a:extLst>
          </p:cNvPr>
          <p:cNvSpPr>
            <a:spLocks noGrp="1"/>
          </p:cNvSpPr>
          <p:nvPr>
            <p:ph type="pic" sz="quarter" idx="15"/>
          </p:nvPr>
        </p:nvSpPr>
        <p:spPr>
          <a:xfrm>
            <a:off x="4176524" y="1526120"/>
            <a:ext cx="2376297" cy="2375564"/>
          </a:xfrm>
          <a:prstGeom prst="rect">
            <a:avLst/>
          </a:prstGeom>
        </p:spPr>
        <p:txBody>
          <a:bodyPr lIns="0" tIns="360000" rIns="0" bIns="0" anchor="t"/>
          <a:lstStyle>
            <a:lvl1pPr marL="0" indent="0" algn="ctr">
              <a:buNone/>
              <a:defRPr sz="1466"/>
            </a:lvl1pPr>
          </a:lstStyle>
          <a:p>
            <a:r>
              <a:rPr lang="en-US"/>
              <a:t>Click icon to add picture</a:t>
            </a:r>
            <a:endParaRPr lang="nb-NO"/>
          </a:p>
        </p:txBody>
      </p:sp>
      <p:sp>
        <p:nvSpPr>
          <p:cNvPr id="11" name="Plassholder for tekst 8">
            <a:extLst>
              <a:ext uri="{FF2B5EF4-FFF2-40B4-BE49-F238E27FC236}">
                <a16:creationId xmlns:a16="http://schemas.microsoft.com/office/drawing/2014/main" id="{07738B89-F2C1-41B7-92EF-E139FA97D3A7}"/>
              </a:ext>
            </a:extLst>
          </p:cNvPr>
          <p:cNvSpPr>
            <a:spLocks noGrp="1"/>
          </p:cNvSpPr>
          <p:nvPr>
            <p:ph type="body" sz="quarter" idx="16"/>
          </p:nvPr>
        </p:nvSpPr>
        <p:spPr>
          <a:xfrm>
            <a:off x="6615228" y="1526120"/>
            <a:ext cx="2376297" cy="2375564"/>
          </a:xfrm>
          <a:prstGeom prst="rect">
            <a:avLst/>
          </a:prstGeom>
          <a:solidFill>
            <a:schemeClr val="dk1"/>
          </a:solidFill>
        </p:spPr>
        <p:txBody>
          <a:bodyPr lIns="0" tIns="0" rIns="0" bIns="0" anchor="ctr"/>
          <a:lstStyle>
            <a:lvl1pPr marL="0" indent="0" algn="ctr">
              <a:buNone/>
              <a:defRPr>
                <a:solidFill>
                  <a:schemeClr val="lt1"/>
                </a:solidFill>
              </a:defRPr>
            </a:lvl1pPr>
          </a:lstStyle>
          <a:p>
            <a:pPr lvl="0"/>
            <a:r>
              <a:rPr lang="en-US"/>
              <a:t>Edit Master text styles</a:t>
            </a:r>
          </a:p>
        </p:txBody>
      </p:sp>
      <p:sp>
        <p:nvSpPr>
          <p:cNvPr id="12" name="Plassholder for bilde 7">
            <a:extLst>
              <a:ext uri="{FF2B5EF4-FFF2-40B4-BE49-F238E27FC236}">
                <a16:creationId xmlns:a16="http://schemas.microsoft.com/office/drawing/2014/main" id="{0DD46E06-C6D2-4C10-BCA4-5D9757C3326E}"/>
              </a:ext>
            </a:extLst>
          </p:cNvPr>
          <p:cNvSpPr>
            <a:spLocks noGrp="1"/>
          </p:cNvSpPr>
          <p:nvPr>
            <p:ph type="pic" sz="quarter" idx="17"/>
          </p:nvPr>
        </p:nvSpPr>
        <p:spPr>
          <a:xfrm>
            <a:off x="9053932" y="1526120"/>
            <a:ext cx="2376297" cy="2375564"/>
          </a:xfrm>
          <a:prstGeom prst="rect">
            <a:avLst/>
          </a:prstGeom>
        </p:spPr>
        <p:txBody>
          <a:bodyPr lIns="0" tIns="360000" rIns="0" bIns="0" anchor="t"/>
          <a:lstStyle>
            <a:lvl1pPr marL="0" indent="0" algn="ctr">
              <a:buNone/>
              <a:defRPr sz="1466"/>
            </a:lvl1pPr>
          </a:lstStyle>
          <a:p>
            <a:r>
              <a:rPr lang="en-US"/>
              <a:t>Click icon to add picture</a:t>
            </a:r>
            <a:endParaRPr lang="nb-NO"/>
          </a:p>
        </p:txBody>
      </p:sp>
      <p:sp>
        <p:nvSpPr>
          <p:cNvPr id="13" name="Plassholder for bilde 7">
            <a:extLst>
              <a:ext uri="{FF2B5EF4-FFF2-40B4-BE49-F238E27FC236}">
                <a16:creationId xmlns:a16="http://schemas.microsoft.com/office/drawing/2014/main" id="{D4494FC2-94A2-40B6-9782-976365B1D3F7}"/>
              </a:ext>
            </a:extLst>
          </p:cNvPr>
          <p:cNvSpPr>
            <a:spLocks noGrp="1"/>
          </p:cNvSpPr>
          <p:nvPr>
            <p:ph type="pic" sz="quarter" idx="18"/>
          </p:nvPr>
        </p:nvSpPr>
        <p:spPr>
          <a:xfrm>
            <a:off x="4176523" y="3964071"/>
            <a:ext cx="4815001" cy="2375564"/>
          </a:xfrm>
          <a:prstGeom prst="rect">
            <a:avLst/>
          </a:prstGeom>
        </p:spPr>
        <p:txBody>
          <a:bodyPr lIns="0" tIns="360000" rIns="0" bIns="0" anchor="t"/>
          <a:lstStyle>
            <a:lvl1pPr marL="0" indent="0" algn="ctr">
              <a:buNone/>
              <a:defRPr sz="1466"/>
            </a:lvl1pPr>
          </a:lstStyle>
          <a:p>
            <a:r>
              <a:rPr lang="en-US"/>
              <a:t>Click icon to add picture</a:t>
            </a:r>
            <a:endParaRPr lang="nb-NO"/>
          </a:p>
        </p:txBody>
      </p:sp>
      <p:sp>
        <p:nvSpPr>
          <p:cNvPr id="14" name="Plassholder for tekst 8">
            <a:extLst>
              <a:ext uri="{FF2B5EF4-FFF2-40B4-BE49-F238E27FC236}">
                <a16:creationId xmlns:a16="http://schemas.microsoft.com/office/drawing/2014/main" id="{BD395384-2AA4-43C2-BA8A-F89CC7A4EA0C}"/>
              </a:ext>
            </a:extLst>
          </p:cNvPr>
          <p:cNvSpPr>
            <a:spLocks noGrp="1"/>
          </p:cNvSpPr>
          <p:nvPr>
            <p:ph type="body" sz="quarter" idx="19"/>
          </p:nvPr>
        </p:nvSpPr>
        <p:spPr>
          <a:xfrm>
            <a:off x="9053932" y="3964070"/>
            <a:ext cx="2376297" cy="2375564"/>
          </a:xfrm>
          <a:prstGeom prst="rect">
            <a:avLst/>
          </a:prstGeom>
          <a:solidFill>
            <a:schemeClr val="accent3"/>
          </a:solidFill>
        </p:spPr>
        <p:txBody>
          <a:bodyPr lIns="0" tIns="0" rIns="0" bIns="0" anchor="ctr"/>
          <a:lstStyle>
            <a:lvl1pPr marL="0" indent="0" algn="ctr">
              <a:buNone/>
              <a:defRPr>
                <a:solidFill>
                  <a:schemeClr val="lt1"/>
                </a:solidFill>
              </a:defRPr>
            </a:lvl1pPr>
          </a:lstStyle>
          <a:p>
            <a:pPr lvl="0"/>
            <a:r>
              <a:rPr lang="en-US"/>
              <a:t>Edit Master text styles</a:t>
            </a:r>
          </a:p>
        </p:txBody>
      </p:sp>
      <p:sp>
        <p:nvSpPr>
          <p:cNvPr id="15" name="Plassholder for dato 14">
            <a:extLst>
              <a:ext uri="{FF2B5EF4-FFF2-40B4-BE49-F238E27FC236}">
                <a16:creationId xmlns:a16="http://schemas.microsoft.com/office/drawing/2014/main" id="{1A23FB33-0C5E-433C-A6D7-C7CFF1937B25}"/>
              </a:ext>
            </a:extLst>
          </p:cNvPr>
          <p:cNvSpPr>
            <a:spLocks noGrp="1"/>
          </p:cNvSpPr>
          <p:nvPr>
            <p:ph type="dt" sz="half" idx="20"/>
          </p:nvPr>
        </p:nvSpPr>
        <p:spPr/>
        <p:txBody>
          <a:bodyPr/>
          <a:lstStyle/>
          <a:p>
            <a:fld id="{983651F3-9B16-40C6-B209-3688FC9C95F6}" type="datetimeFigureOut">
              <a:rPr lang="nb-NO" smtClean="0"/>
              <a:pPr/>
              <a:t>04.03.2024</a:t>
            </a:fld>
            <a:endParaRPr lang="nb-NO"/>
          </a:p>
        </p:txBody>
      </p:sp>
      <p:sp>
        <p:nvSpPr>
          <p:cNvPr id="16" name="Plassholder for bunntekst 15">
            <a:extLst>
              <a:ext uri="{FF2B5EF4-FFF2-40B4-BE49-F238E27FC236}">
                <a16:creationId xmlns:a16="http://schemas.microsoft.com/office/drawing/2014/main" id="{B6FB1711-42FB-43A1-B5CC-7DF4096BB6B9}"/>
              </a:ext>
            </a:extLst>
          </p:cNvPr>
          <p:cNvSpPr>
            <a:spLocks noGrp="1"/>
          </p:cNvSpPr>
          <p:nvPr>
            <p:ph type="ftr" sz="quarter" idx="21"/>
          </p:nvPr>
        </p:nvSpPr>
        <p:spPr/>
        <p:txBody>
          <a:bodyPr/>
          <a:lstStyle/>
          <a:p>
            <a:endParaRPr lang="nb-NO"/>
          </a:p>
        </p:txBody>
      </p:sp>
      <p:sp>
        <p:nvSpPr>
          <p:cNvPr id="17" name="Plassholder for lysbildenummer 16">
            <a:extLst>
              <a:ext uri="{FF2B5EF4-FFF2-40B4-BE49-F238E27FC236}">
                <a16:creationId xmlns:a16="http://schemas.microsoft.com/office/drawing/2014/main" id="{6CDFAB3E-FFBD-435E-867C-6F512F1938A7}"/>
              </a:ext>
            </a:extLst>
          </p:cNvPr>
          <p:cNvSpPr>
            <a:spLocks noGrp="1"/>
          </p:cNvSpPr>
          <p:nvPr>
            <p:ph type="sldNum" sz="quarter" idx="22"/>
          </p:nvPr>
        </p:nvSpPr>
        <p:spPr/>
        <p:txBody>
          <a:bodyPr/>
          <a:lstStyle/>
          <a:p>
            <a:fld id="{5751DFAA-887F-4071-8EAD-E8CA316FCF06}" type="slidenum">
              <a:rPr lang="nb-NO" smtClean="0"/>
              <a:pPr/>
              <a:t>‹#›</a:t>
            </a:fld>
            <a:endParaRPr lang="nb-NO"/>
          </a:p>
        </p:txBody>
      </p:sp>
    </p:spTree>
    <p:extLst>
      <p:ext uri="{BB962C8B-B14F-4D97-AF65-F5344CB8AC3E}">
        <p14:creationId xmlns:p14="http://schemas.microsoft.com/office/powerpoint/2010/main" val="419489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7612E60-73D6-4E03-A75B-7B60A12C2020}"/>
              </a:ext>
            </a:extLst>
          </p:cNvPr>
          <p:cNvSpPr/>
          <p:nvPr userDrawn="1"/>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2" name="Tittel 1"/>
          <p:cNvSpPr>
            <a:spLocks noGrp="1"/>
          </p:cNvSpPr>
          <p:nvPr>
            <p:ph type="title"/>
          </p:nvPr>
        </p:nvSpPr>
        <p:spPr/>
        <p:txBody>
          <a:bodyPr/>
          <a:lstStyle>
            <a:lvl1pPr>
              <a:defRPr>
                <a:solidFill>
                  <a:schemeClr val="lt1"/>
                </a:solidFill>
              </a:defRPr>
            </a:lvl1pPr>
          </a:lstStyle>
          <a:p>
            <a:r>
              <a:rPr lang="en-US"/>
              <a:t>Click to edit Master title style</a:t>
            </a:r>
            <a:endParaRPr lang="nb-NO"/>
          </a:p>
        </p:txBody>
      </p:sp>
      <p:sp>
        <p:nvSpPr>
          <p:cNvPr id="3" name="Plassholder for dato 2"/>
          <p:cNvSpPr>
            <a:spLocks noGrp="1"/>
          </p:cNvSpPr>
          <p:nvPr>
            <p:ph type="dt" sz="half" idx="10"/>
          </p:nvPr>
        </p:nvSpPr>
        <p:spPr/>
        <p:txBody>
          <a:bodyPr/>
          <a:lstStyle>
            <a:lvl1pPr>
              <a:defRPr>
                <a:solidFill>
                  <a:schemeClr val="lt1"/>
                </a:solidFill>
              </a:defRPr>
            </a:lvl1pPr>
          </a:lstStyle>
          <a:p>
            <a:fld id="{983651F3-9B16-40C6-B209-3688FC9C95F6}" type="datetimeFigureOut">
              <a:rPr lang="nb-NO" smtClean="0"/>
              <a:pPr/>
              <a:t>04.03.2024</a:t>
            </a:fld>
            <a:endParaRPr lang="nb-NO"/>
          </a:p>
        </p:txBody>
      </p:sp>
      <p:sp>
        <p:nvSpPr>
          <p:cNvPr id="4" name="Plassholder for bunntekst 3"/>
          <p:cNvSpPr>
            <a:spLocks noGrp="1"/>
          </p:cNvSpPr>
          <p:nvPr>
            <p:ph type="ftr" sz="quarter" idx="11"/>
          </p:nvPr>
        </p:nvSpPr>
        <p:spPr/>
        <p:txBody>
          <a:bodyPr/>
          <a:lstStyle>
            <a:lvl1pPr>
              <a:defRPr>
                <a:solidFill>
                  <a:schemeClr val="lt1"/>
                </a:solidFill>
              </a:defRPr>
            </a:lvl1pPr>
          </a:lstStyle>
          <a:p>
            <a:endParaRPr lang="nb-NO"/>
          </a:p>
        </p:txBody>
      </p:sp>
      <p:sp>
        <p:nvSpPr>
          <p:cNvPr id="5" name="Plassholder for lysbildenummer 4"/>
          <p:cNvSpPr>
            <a:spLocks noGrp="1"/>
          </p:cNvSpPr>
          <p:nvPr>
            <p:ph type="sldNum" sz="quarter" idx="12"/>
          </p:nvPr>
        </p:nvSpPr>
        <p:spPr/>
        <p:txBody>
          <a:bodyPr/>
          <a:lstStyle>
            <a:lvl1pPr>
              <a:defRPr>
                <a:solidFill>
                  <a:schemeClr val="l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id="{5280AE57-5149-4270-B50A-0515503F5820}"/>
              </a:ext>
            </a:extLst>
          </p:cNvPr>
          <p:cNvSpPr>
            <a:spLocks noGrp="1"/>
          </p:cNvSpPr>
          <p:nvPr>
            <p:ph type="body" sz="quarter" idx="13"/>
          </p:nvPr>
        </p:nvSpPr>
        <p:spPr>
          <a:xfrm>
            <a:off x="2880360" y="1823665"/>
            <a:ext cx="1968000" cy="1967393"/>
          </a:xfrm>
          <a:prstGeom prst="ellipse">
            <a:avLst/>
          </a:prstGeom>
          <a:solidFill>
            <a:schemeClr val="lt1"/>
          </a:solidFill>
        </p:spPr>
        <p:txBody>
          <a:bodyPr anchor="ctr">
            <a:normAutofit/>
          </a:bodyPr>
          <a:lstStyle>
            <a:lvl1pPr marL="0" indent="0" algn="ctr">
              <a:spcBef>
                <a:spcPts val="0"/>
              </a:spcBef>
              <a:buNone/>
              <a:defRPr sz="1599" b="1">
                <a:solidFill>
                  <a:schemeClr val="accent1"/>
                </a:solidFill>
              </a:defRPr>
            </a:lvl1pPr>
          </a:lstStyle>
          <a:p>
            <a:pPr lvl="0"/>
            <a:r>
              <a:rPr lang="en-US"/>
              <a:t>Edit Master text styles</a:t>
            </a:r>
          </a:p>
        </p:txBody>
      </p:sp>
      <p:cxnSp>
        <p:nvCxnSpPr>
          <p:cNvPr id="9" name="Rett linje 8">
            <a:extLst>
              <a:ext uri="{FF2B5EF4-FFF2-40B4-BE49-F238E27FC236}">
                <a16:creationId xmlns:a16="http://schemas.microsoft.com/office/drawing/2014/main" id="{A1B0674C-4CBD-4F5B-B1E6-8439D0BF7885}"/>
              </a:ext>
            </a:extLst>
          </p:cNvPr>
          <p:cNvCxnSpPr/>
          <p:nvPr userDrawn="1"/>
        </p:nvCxnSpPr>
        <p:spPr>
          <a:xfrm>
            <a:off x="5832730" y="1055806"/>
            <a:ext cx="480060" cy="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10" name="Plassholder for tekst 6">
            <a:extLst>
              <a:ext uri="{FF2B5EF4-FFF2-40B4-BE49-F238E27FC236}">
                <a16:creationId xmlns:a16="http://schemas.microsoft.com/office/drawing/2014/main" id="{1F14E1A4-E3DE-4BED-8514-C42A8BC81D6B}"/>
              </a:ext>
            </a:extLst>
          </p:cNvPr>
          <p:cNvSpPr>
            <a:spLocks noGrp="1"/>
          </p:cNvSpPr>
          <p:nvPr>
            <p:ph type="body" sz="quarter" idx="14"/>
          </p:nvPr>
        </p:nvSpPr>
        <p:spPr>
          <a:xfrm>
            <a:off x="5112000" y="1823665"/>
            <a:ext cx="1968000" cy="1967393"/>
          </a:xfrm>
          <a:prstGeom prst="ellipse">
            <a:avLst/>
          </a:prstGeom>
          <a:solidFill>
            <a:schemeClr val="lt1"/>
          </a:solidFill>
        </p:spPr>
        <p:txBody>
          <a:bodyPr anchor="ctr">
            <a:normAutofit/>
          </a:bodyPr>
          <a:lstStyle>
            <a:lvl1pPr marL="0" indent="0" algn="ctr">
              <a:spcBef>
                <a:spcPts val="0"/>
              </a:spcBef>
              <a:buNone/>
              <a:defRPr sz="1599" b="1">
                <a:solidFill>
                  <a:schemeClr val="accent1"/>
                </a:solidFill>
              </a:defRPr>
            </a:lvl1pPr>
          </a:lstStyle>
          <a:p>
            <a:pPr lvl="0"/>
            <a:r>
              <a:rPr lang="en-US"/>
              <a:t>Edit Master text styles</a:t>
            </a:r>
          </a:p>
        </p:txBody>
      </p:sp>
      <p:sp>
        <p:nvSpPr>
          <p:cNvPr id="11" name="Plassholder for tekst 6">
            <a:extLst>
              <a:ext uri="{FF2B5EF4-FFF2-40B4-BE49-F238E27FC236}">
                <a16:creationId xmlns:a16="http://schemas.microsoft.com/office/drawing/2014/main" id="{E44EF5B2-5E6A-41CC-91F9-7BEF8B2EF374}"/>
              </a:ext>
            </a:extLst>
          </p:cNvPr>
          <p:cNvSpPr>
            <a:spLocks noGrp="1"/>
          </p:cNvSpPr>
          <p:nvPr>
            <p:ph type="body" sz="quarter" idx="15"/>
          </p:nvPr>
        </p:nvSpPr>
        <p:spPr>
          <a:xfrm>
            <a:off x="7343640" y="1823665"/>
            <a:ext cx="1968000" cy="1967393"/>
          </a:xfrm>
          <a:prstGeom prst="ellipse">
            <a:avLst/>
          </a:prstGeom>
          <a:solidFill>
            <a:schemeClr val="lt1"/>
          </a:solidFill>
        </p:spPr>
        <p:txBody>
          <a:bodyPr anchor="ctr">
            <a:normAutofit/>
          </a:bodyPr>
          <a:lstStyle>
            <a:lvl1pPr marL="0" indent="0" algn="ctr">
              <a:spcBef>
                <a:spcPts val="0"/>
              </a:spcBef>
              <a:buNone/>
              <a:defRPr sz="1599" b="1">
                <a:solidFill>
                  <a:schemeClr val="accent1"/>
                </a:solidFill>
              </a:defRPr>
            </a:lvl1pPr>
          </a:lstStyle>
          <a:p>
            <a:pPr lvl="0"/>
            <a:r>
              <a:rPr lang="en-US"/>
              <a:t>Edit Master text styles</a:t>
            </a:r>
          </a:p>
        </p:txBody>
      </p:sp>
      <p:sp>
        <p:nvSpPr>
          <p:cNvPr id="12" name="Plassholder for tekst 6">
            <a:extLst>
              <a:ext uri="{FF2B5EF4-FFF2-40B4-BE49-F238E27FC236}">
                <a16:creationId xmlns:a16="http://schemas.microsoft.com/office/drawing/2014/main" id="{2A9AA01A-7EA8-48B1-B72A-C38F2F418EEB}"/>
              </a:ext>
            </a:extLst>
          </p:cNvPr>
          <p:cNvSpPr>
            <a:spLocks noGrp="1"/>
          </p:cNvSpPr>
          <p:nvPr>
            <p:ph type="body" sz="quarter" idx="16"/>
          </p:nvPr>
        </p:nvSpPr>
        <p:spPr>
          <a:xfrm>
            <a:off x="2834257" y="3935277"/>
            <a:ext cx="1968000" cy="1967393"/>
          </a:xfrm>
          <a:prstGeom prst="ellipse">
            <a:avLst/>
          </a:prstGeom>
          <a:solidFill>
            <a:schemeClr val="lt1"/>
          </a:solidFill>
        </p:spPr>
        <p:txBody>
          <a:bodyPr anchor="ctr">
            <a:normAutofit/>
          </a:bodyPr>
          <a:lstStyle>
            <a:lvl1pPr marL="0" indent="0" algn="ctr">
              <a:spcBef>
                <a:spcPts val="0"/>
              </a:spcBef>
              <a:buNone/>
              <a:defRPr sz="1599" b="1">
                <a:solidFill>
                  <a:schemeClr val="accent1"/>
                </a:solidFill>
              </a:defRPr>
            </a:lvl1pPr>
          </a:lstStyle>
          <a:p>
            <a:pPr lvl="0"/>
            <a:r>
              <a:rPr lang="en-US"/>
              <a:t>Edit Master text styles</a:t>
            </a:r>
          </a:p>
        </p:txBody>
      </p:sp>
      <p:sp>
        <p:nvSpPr>
          <p:cNvPr id="13" name="Plassholder for tekst 6">
            <a:extLst>
              <a:ext uri="{FF2B5EF4-FFF2-40B4-BE49-F238E27FC236}">
                <a16:creationId xmlns:a16="http://schemas.microsoft.com/office/drawing/2014/main" id="{4B802FF4-92EA-42A7-BF43-5990B128902D}"/>
              </a:ext>
            </a:extLst>
          </p:cNvPr>
          <p:cNvSpPr>
            <a:spLocks noGrp="1"/>
          </p:cNvSpPr>
          <p:nvPr>
            <p:ph type="body" sz="quarter" idx="17"/>
          </p:nvPr>
        </p:nvSpPr>
        <p:spPr>
          <a:xfrm>
            <a:off x="5065897" y="3935277"/>
            <a:ext cx="1968000" cy="1967393"/>
          </a:xfrm>
          <a:prstGeom prst="ellipse">
            <a:avLst/>
          </a:prstGeom>
          <a:solidFill>
            <a:schemeClr val="lt1"/>
          </a:solidFill>
        </p:spPr>
        <p:txBody>
          <a:bodyPr anchor="ctr">
            <a:normAutofit/>
          </a:bodyPr>
          <a:lstStyle>
            <a:lvl1pPr marL="0" indent="0" algn="ctr">
              <a:spcBef>
                <a:spcPts val="0"/>
              </a:spcBef>
              <a:buNone/>
              <a:defRPr sz="1599" b="1">
                <a:solidFill>
                  <a:schemeClr val="accent1"/>
                </a:solidFill>
              </a:defRPr>
            </a:lvl1pPr>
          </a:lstStyle>
          <a:p>
            <a:pPr lvl="0"/>
            <a:r>
              <a:rPr lang="en-US"/>
              <a:t>Edit Master text styles</a:t>
            </a:r>
          </a:p>
        </p:txBody>
      </p:sp>
      <p:sp>
        <p:nvSpPr>
          <p:cNvPr id="14" name="Plassholder for tekst 6">
            <a:extLst>
              <a:ext uri="{FF2B5EF4-FFF2-40B4-BE49-F238E27FC236}">
                <a16:creationId xmlns:a16="http://schemas.microsoft.com/office/drawing/2014/main" id="{DAA5AE86-50F7-49C1-8D68-1C0A9731921D}"/>
              </a:ext>
            </a:extLst>
          </p:cNvPr>
          <p:cNvSpPr>
            <a:spLocks noGrp="1"/>
          </p:cNvSpPr>
          <p:nvPr>
            <p:ph type="body" sz="quarter" idx="18"/>
          </p:nvPr>
        </p:nvSpPr>
        <p:spPr>
          <a:xfrm>
            <a:off x="7297537" y="3935277"/>
            <a:ext cx="1968000" cy="1967393"/>
          </a:xfrm>
          <a:prstGeom prst="ellipse">
            <a:avLst/>
          </a:prstGeom>
          <a:solidFill>
            <a:schemeClr val="lt1"/>
          </a:solidFill>
        </p:spPr>
        <p:txBody>
          <a:bodyPr anchor="ctr">
            <a:normAutofit/>
          </a:bodyPr>
          <a:lstStyle>
            <a:lvl1pPr marL="0" indent="0" algn="ctr">
              <a:spcBef>
                <a:spcPts val="0"/>
              </a:spcBef>
              <a:buNone/>
              <a:defRPr sz="1599" b="1">
                <a:solidFill>
                  <a:schemeClr val="accent1"/>
                </a:solidFill>
              </a:defRPr>
            </a:lvl1pPr>
          </a:lstStyle>
          <a:p>
            <a:pPr lvl="0"/>
            <a:r>
              <a:rPr lang="en-US"/>
              <a:t>Edit Master text styles</a:t>
            </a:r>
          </a:p>
        </p:txBody>
      </p:sp>
    </p:spTree>
    <p:extLst>
      <p:ext uri="{BB962C8B-B14F-4D97-AF65-F5344CB8AC3E}">
        <p14:creationId xmlns:p14="http://schemas.microsoft.com/office/powerpoint/2010/main" val="160108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3/4/24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074127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e faktaboks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230A4C1-3971-481E-8696-7BACB511007D}"/>
              </a:ext>
            </a:extLst>
          </p:cNvPr>
          <p:cNvSpPr/>
          <p:nvPr userDrawn="1"/>
        </p:nvSpPr>
        <p:spPr>
          <a:xfrm>
            <a:off x="0" y="1"/>
            <a:ext cx="12192000" cy="6858000"/>
          </a:xfrm>
          <a:prstGeom prst="rect">
            <a:avLst/>
          </a:prstGeom>
          <a:solidFill>
            <a:srgbClr val="CC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2" name="Tittel 1"/>
          <p:cNvSpPr>
            <a:spLocks noGrp="1"/>
          </p:cNvSpPr>
          <p:nvPr>
            <p:ph type="title"/>
          </p:nvPr>
        </p:nvSpPr>
        <p:spPr/>
        <p:txBody>
          <a:bodyPr/>
          <a:lstStyle>
            <a:lvl1pPr>
              <a:defRPr>
                <a:solidFill>
                  <a:schemeClr val="lt1"/>
                </a:solidFill>
              </a:defRPr>
            </a:lvl1pPr>
          </a:lstStyle>
          <a:p>
            <a:r>
              <a:rPr lang="en-US"/>
              <a:t>Click to edit Master title style</a:t>
            </a:r>
            <a:endParaRPr lang="nb-NO"/>
          </a:p>
        </p:txBody>
      </p:sp>
      <p:sp>
        <p:nvSpPr>
          <p:cNvPr id="3" name="Plassholder for dato 2"/>
          <p:cNvSpPr>
            <a:spLocks noGrp="1"/>
          </p:cNvSpPr>
          <p:nvPr>
            <p:ph type="dt" sz="half" idx="10"/>
          </p:nvPr>
        </p:nvSpPr>
        <p:spPr/>
        <p:txBody>
          <a:bodyPr/>
          <a:lstStyle>
            <a:lvl1pPr>
              <a:defRPr>
                <a:solidFill>
                  <a:schemeClr val="lt1"/>
                </a:solidFill>
              </a:defRPr>
            </a:lvl1pPr>
          </a:lstStyle>
          <a:p>
            <a:fld id="{983651F3-9B16-40C6-B209-3688FC9C95F6}" type="datetimeFigureOut">
              <a:rPr lang="nb-NO" smtClean="0"/>
              <a:pPr/>
              <a:t>04.03.2024</a:t>
            </a:fld>
            <a:endParaRPr lang="nb-NO"/>
          </a:p>
        </p:txBody>
      </p:sp>
      <p:sp>
        <p:nvSpPr>
          <p:cNvPr id="4" name="Plassholder for bunntekst 3"/>
          <p:cNvSpPr>
            <a:spLocks noGrp="1"/>
          </p:cNvSpPr>
          <p:nvPr>
            <p:ph type="ftr" sz="quarter" idx="11"/>
          </p:nvPr>
        </p:nvSpPr>
        <p:spPr/>
        <p:txBody>
          <a:bodyPr/>
          <a:lstStyle>
            <a:lvl1pPr>
              <a:defRPr>
                <a:solidFill>
                  <a:schemeClr val="lt1"/>
                </a:solidFill>
              </a:defRPr>
            </a:lvl1pPr>
          </a:lstStyle>
          <a:p>
            <a:endParaRPr lang="nb-NO"/>
          </a:p>
        </p:txBody>
      </p:sp>
      <p:sp>
        <p:nvSpPr>
          <p:cNvPr id="5" name="Plassholder for lysbildenummer 4"/>
          <p:cNvSpPr>
            <a:spLocks noGrp="1"/>
          </p:cNvSpPr>
          <p:nvPr>
            <p:ph type="sldNum" sz="quarter" idx="12"/>
          </p:nvPr>
        </p:nvSpPr>
        <p:spPr/>
        <p:txBody>
          <a:bodyPr/>
          <a:lstStyle>
            <a:lvl1pPr>
              <a:defRPr>
                <a:solidFill>
                  <a:schemeClr val="lt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id="{5280AE57-5149-4270-B50A-0515503F5820}"/>
              </a:ext>
            </a:extLst>
          </p:cNvPr>
          <p:cNvSpPr>
            <a:spLocks noGrp="1" noChangeAspect="1"/>
          </p:cNvSpPr>
          <p:nvPr>
            <p:ph type="body" sz="quarter" idx="13"/>
          </p:nvPr>
        </p:nvSpPr>
        <p:spPr>
          <a:xfrm>
            <a:off x="1728216" y="2207594"/>
            <a:ext cx="2544000" cy="2543215"/>
          </a:xfrm>
          <a:prstGeom prst="ellipse">
            <a:avLst/>
          </a:prstGeom>
          <a:solidFill>
            <a:schemeClr val="lt1"/>
          </a:solidFill>
        </p:spPr>
        <p:txBody>
          <a:bodyPr anchor="ctr"/>
          <a:lstStyle>
            <a:lvl1pPr marL="0" indent="0" algn="ctr">
              <a:buFont typeface="Arial" panose="020B0604020202020204" pitchFamily="34" charset="0"/>
              <a:buChar char="​"/>
              <a:defRPr sz="1599" b="1">
                <a:solidFill>
                  <a:schemeClr val="accent1"/>
                </a:solidFill>
              </a:defRPr>
            </a:lvl1pPr>
            <a:lvl2pPr marL="0" indent="0" algn="ctr">
              <a:buFont typeface="Arial" panose="020B0604020202020204" pitchFamily="34" charset="0"/>
              <a:buChar char="​"/>
              <a:defRPr sz="1333"/>
            </a:lvl2pPr>
          </a:lstStyle>
          <a:p>
            <a:pPr lvl="0"/>
            <a:r>
              <a:rPr lang="en-US"/>
              <a:t>Edit Master text styles</a:t>
            </a:r>
          </a:p>
          <a:p>
            <a:pPr lvl="1"/>
            <a:r>
              <a:rPr lang="en-US"/>
              <a:t>Second level</a:t>
            </a:r>
          </a:p>
        </p:txBody>
      </p:sp>
      <p:sp>
        <p:nvSpPr>
          <p:cNvPr id="10" name="Plassholder for tekst 6">
            <a:extLst>
              <a:ext uri="{FF2B5EF4-FFF2-40B4-BE49-F238E27FC236}">
                <a16:creationId xmlns:a16="http://schemas.microsoft.com/office/drawing/2014/main" id="{3C78C568-6550-42F2-AC83-DF36B9D86A68}"/>
              </a:ext>
            </a:extLst>
          </p:cNvPr>
          <p:cNvSpPr>
            <a:spLocks noGrp="1" noChangeAspect="1"/>
          </p:cNvSpPr>
          <p:nvPr>
            <p:ph type="body" sz="quarter" idx="14"/>
          </p:nvPr>
        </p:nvSpPr>
        <p:spPr>
          <a:xfrm>
            <a:off x="4824000" y="2207594"/>
            <a:ext cx="2544000" cy="2543215"/>
          </a:xfrm>
          <a:prstGeom prst="ellipse">
            <a:avLst/>
          </a:prstGeom>
          <a:solidFill>
            <a:schemeClr val="lt1"/>
          </a:solidFill>
        </p:spPr>
        <p:txBody>
          <a:bodyPr anchor="ctr"/>
          <a:lstStyle>
            <a:lvl1pPr marL="0" indent="0" algn="ctr">
              <a:buFont typeface="Arial" panose="020B0604020202020204" pitchFamily="34" charset="0"/>
              <a:buChar char="​"/>
              <a:defRPr sz="1599" b="1">
                <a:solidFill>
                  <a:schemeClr val="accent1"/>
                </a:solidFill>
              </a:defRPr>
            </a:lvl1pPr>
            <a:lvl2pPr marL="0" indent="0" algn="ctr">
              <a:buFont typeface="Arial" panose="020B0604020202020204" pitchFamily="34" charset="0"/>
              <a:buChar char="​"/>
              <a:defRPr sz="1333"/>
            </a:lvl2pPr>
          </a:lstStyle>
          <a:p>
            <a:pPr lvl="0"/>
            <a:r>
              <a:rPr lang="en-US"/>
              <a:t>Edit Master text styles</a:t>
            </a:r>
          </a:p>
          <a:p>
            <a:pPr lvl="1"/>
            <a:r>
              <a:rPr lang="en-US"/>
              <a:t>Second level</a:t>
            </a:r>
          </a:p>
        </p:txBody>
      </p:sp>
      <p:sp>
        <p:nvSpPr>
          <p:cNvPr id="11" name="Plassholder for tekst 6">
            <a:extLst>
              <a:ext uri="{FF2B5EF4-FFF2-40B4-BE49-F238E27FC236}">
                <a16:creationId xmlns:a16="http://schemas.microsoft.com/office/drawing/2014/main" id="{D52A1348-F70D-4977-ABF0-B088B61478C8}"/>
              </a:ext>
            </a:extLst>
          </p:cNvPr>
          <p:cNvSpPr>
            <a:spLocks noGrp="1" noChangeAspect="1"/>
          </p:cNvSpPr>
          <p:nvPr>
            <p:ph type="body" sz="quarter" idx="15"/>
          </p:nvPr>
        </p:nvSpPr>
        <p:spPr>
          <a:xfrm>
            <a:off x="7919784" y="2207594"/>
            <a:ext cx="2544000" cy="2543215"/>
          </a:xfrm>
          <a:prstGeom prst="ellipse">
            <a:avLst/>
          </a:prstGeom>
          <a:solidFill>
            <a:schemeClr val="lt1"/>
          </a:solidFill>
        </p:spPr>
        <p:txBody>
          <a:bodyPr anchor="ctr"/>
          <a:lstStyle>
            <a:lvl1pPr marL="0" indent="0" algn="ctr">
              <a:buFont typeface="Arial" panose="020B0604020202020204" pitchFamily="34" charset="0"/>
              <a:buChar char="​"/>
              <a:defRPr sz="1599" b="1">
                <a:solidFill>
                  <a:schemeClr val="accent1"/>
                </a:solidFill>
              </a:defRPr>
            </a:lvl1pPr>
            <a:lvl2pPr marL="0" indent="0" algn="ctr">
              <a:buFont typeface="Arial" panose="020B0604020202020204" pitchFamily="34" charset="0"/>
              <a:buChar char="​"/>
              <a:defRPr sz="1333"/>
            </a:lvl2pPr>
          </a:lstStyle>
          <a:p>
            <a:pPr lvl="0"/>
            <a:r>
              <a:rPr lang="en-US"/>
              <a:t>Edit Master text styles</a:t>
            </a:r>
          </a:p>
          <a:p>
            <a:pPr lvl="1"/>
            <a:r>
              <a:rPr lang="en-US"/>
              <a:t>Second level</a:t>
            </a:r>
          </a:p>
        </p:txBody>
      </p:sp>
      <p:cxnSp>
        <p:nvCxnSpPr>
          <p:cNvPr id="12" name="Rett linje 11">
            <a:extLst>
              <a:ext uri="{FF2B5EF4-FFF2-40B4-BE49-F238E27FC236}">
                <a16:creationId xmlns:a16="http://schemas.microsoft.com/office/drawing/2014/main" id="{1907FAE4-AE58-4689-84EB-3770B2E581C5}"/>
              </a:ext>
            </a:extLst>
          </p:cNvPr>
          <p:cNvCxnSpPr/>
          <p:nvPr userDrawn="1"/>
        </p:nvCxnSpPr>
        <p:spPr>
          <a:xfrm>
            <a:off x="5832730" y="1055806"/>
            <a:ext cx="48006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287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768098" y="1919648"/>
            <a:ext cx="5040631" cy="4079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6291070" y="1919648"/>
            <a:ext cx="5040631" cy="40792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dato 4"/>
          <p:cNvSpPr>
            <a:spLocks noGrp="1"/>
          </p:cNvSpPr>
          <p:nvPr>
            <p:ph type="dt" sz="half" idx="10"/>
          </p:nvPr>
        </p:nvSpPr>
        <p:spPr/>
        <p:txBody>
          <a:bodyPr/>
          <a:lstStyle/>
          <a:p>
            <a:fld id="{983651F3-9B16-40C6-B209-3688FC9C95F6}" type="datetimeFigureOut">
              <a:rPr lang="nb-NO" smtClean="0"/>
              <a:t>04.03.2024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575336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68097" y="1919647"/>
            <a:ext cx="5040631" cy="287170"/>
          </a:xfrm>
        </p:spPr>
        <p:txBody>
          <a:bodyPr anchor="t">
            <a:normAutofit/>
          </a:bodyPr>
          <a:lstStyle>
            <a:lvl1pPr marL="0" indent="0">
              <a:buNone/>
              <a:defRPr sz="1866"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en-US"/>
              <a:t>Edit Master text styles</a:t>
            </a:r>
          </a:p>
        </p:txBody>
      </p:sp>
      <p:sp>
        <p:nvSpPr>
          <p:cNvPr id="4" name="Plassholder for innhold 3"/>
          <p:cNvSpPr>
            <a:spLocks noGrp="1"/>
          </p:cNvSpPr>
          <p:nvPr>
            <p:ph sz="half" idx="2"/>
          </p:nvPr>
        </p:nvSpPr>
        <p:spPr>
          <a:xfrm>
            <a:off x="768097" y="2206818"/>
            <a:ext cx="5040631" cy="3792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Plassholder for tekst 4"/>
          <p:cNvSpPr>
            <a:spLocks noGrp="1"/>
          </p:cNvSpPr>
          <p:nvPr>
            <p:ph type="body" sz="quarter" idx="3"/>
          </p:nvPr>
        </p:nvSpPr>
        <p:spPr>
          <a:xfrm>
            <a:off x="6291070" y="1919647"/>
            <a:ext cx="5040631" cy="287170"/>
          </a:xfrm>
        </p:spPr>
        <p:txBody>
          <a:bodyPr anchor="t">
            <a:normAutofit/>
          </a:bodyPr>
          <a:lstStyle>
            <a:lvl1pPr marL="0" indent="0">
              <a:buNone/>
              <a:defRPr sz="1866" b="1"/>
            </a:lvl1pPr>
            <a:lvl2pPr marL="457051" indent="0">
              <a:buNone/>
              <a:defRPr sz="1999" b="1"/>
            </a:lvl2pPr>
            <a:lvl3pPr marL="914103" indent="0">
              <a:buNone/>
              <a:defRPr sz="1799" b="1"/>
            </a:lvl3pPr>
            <a:lvl4pPr marL="1371154" indent="0">
              <a:buNone/>
              <a:defRPr sz="1599" b="1"/>
            </a:lvl4pPr>
            <a:lvl5pPr marL="1828206" indent="0">
              <a:buNone/>
              <a:defRPr sz="1599" b="1"/>
            </a:lvl5pPr>
            <a:lvl6pPr marL="2285257" indent="0">
              <a:buNone/>
              <a:defRPr sz="1599" b="1"/>
            </a:lvl6pPr>
            <a:lvl7pPr marL="2742308" indent="0">
              <a:buNone/>
              <a:defRPr sz="1599" b="1"/>
            </a:lvl7pPr>
            <a:lvl8pPr marL="3199360" indent="0">
              <a:buNone/>
              <a:defRPr sz="1599" b="1"/>
            </a:lvl8pPr>
            <a:lvl9pPr marL="3656411" indent="0">
              <a:buNone/>
              <a:defRPr sz="1599" b="1"/>
            </a:lvl9pPr>
          </a:lstStyle>
          <a:p>
            <a:pPr lvl="0"/>
            <a:r>
              <a:rPr lang="en-US"/>
              <a:t>Edit Master text styles</a:t>
            </a:r>
          </a:p>
        </p:txBody>
      </p:sp>
      <p:sp>
        <p:nvSpPr>
          <p:cNvPr id="6" name="Plassholder for innhold 5"/>
          <p:cNvSpPr>
            <a:spLocks noGrp="1"/>
          </p:cNvSpPr>
          <p:nvPr>
            <p:ph sz="quarter" idx="4"/>
          </p:nvPr>
        </p:nvSpPr>
        <p:spPr>
          <a:xfrm>
            <a:off x="6291070" y="2206818"/>
            <a:ext cx="5040631" cy="37920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Plassholder for dato 6"/>
          <p:cNvSpPr>
            <a:spLocks noGrp="1"/>
          </p:cNvSpPr>
          <p:nvPr>
            <p:ph type="dt" sz="half" idx="10"/>
          </p:nvPr>
        </p:nvSpPr>
        <p:spPr/>
        <p:txBody>
          <a:bodyPr/>
          <a:lstStyle/>
          <a:p>
            <a:fld id="{983651F3-9B16-40C6-B209-3688FC9C95F6}" type="datetimeFigureOut">
              <a:rPr lang="nb-NO" smtClean="0"/>
              <a:t>04.03.2024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id="{C0A3205A-B931-4541-A0D3-BE1AA7A8095B}"/>
              </a:ext>
            </a:extLst>
          </p:cNvPr>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039008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983651F3-9B16-40C6-B209-3688FC9C95F6}" type="datetimeFigureOut">
              <a:rPr lang="nb-NO" smtClean="0"/>
              <a:t>04.03.2024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369112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04.03.2024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5828041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vslutnin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7ED4FAE7-FE04-470F-A322-C6BD7F0DD75D}"/>
              </a:ext>
            </a:extLst>
          </p:cNvPr>
          <p:cNvSpPr/>
          <p:nvPr userDrawn="1"/>
        </p:nvSpPr>
        <p:spPr>
          <a:xfrm>
            <a:off x="0" y="1495176"/>
            <a:ext cx="12192000" cy="5362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p>
        </p:txBody>
      </p:sp>
      <p:sp>
        <p:nvSpPr>
          <p:cNvPr id="2" name="Tittel 1"/>
          <p:cNvSpPr>
            <a:spLocks noGrp="1"/>
          </p:cNvSpPr>
          <p:nvPr>
            <p:ph type="ctrTitle"/>
          </p:nvPr>
        </p:nvSpPr>
        <p:spPr>
          <a:xfrm>
            <a:off x="1524000" y="2413755"/>
            <a:ext cx="9144000" cy="1316076"/>
          </a:xfrm>
        </p:spPr>
        <p:txBody>
          <a:bodyPr anchor="b">
            <a:normAutofit/>
          </a:bodyPr>
          <a:lstStyle>
            <a:lvl1pPr algn="ctr">
              <a:defRPr sz="3732">
                <a:solidFill>
                  <a:schemeClr val="lt1"/>
                </a:solidFill>
              </a:defRPr>
            </a:lvl1pPr>
          </a:lstStyle>
          <a:p>
            <a:r>
              <a:rPr lang="en-US"/>
              <a:t>Click to edit Master title style</a:t>
            </a:r>
            <a:endParaRPr lang="nb-NO"/>
          </a:p>
        </p:txBody>
      </p:sp>
      <p:sp>
        <p:nvSpPr>
          <p:cNvPr id="3" name="Undertittel 2"/>
          <p:cNvSpPr>
            <a:spLocks noGrp="1"/>
          </p:cNvSpPr>
          <p:nvPr>
            <p:ph type="subTitle" idx="1"/>
          </p:nvPr>
        </p:nvSpPr>
        <p:spPr>
          <a:xfrm>
            <a:off x="1524000" y="3796811"/>
            <a:ext cx="9144000" cy="785725"/>
          </a:xfrm>
        </p:spPr>
        <p:txBody>
          <a:bodyPr>
            <a:normAutofit/>
          </a:bodyPr>
          <a:lstStyle>
            <a:lvl1pPr marL="0" indent="0" algn="ctr">
              <a:spcBef>
                <a:spcPts val="0"/>
              </a:spcBef>
              <a:buNone/>
              <a:defRPr sz="2133" b="1">
                <a:solidFill>
                  <a:schemeClr val="lt1"/>
                </a:solidFill>
              </a:defRPr>
            </a:lvl1pPr>
            <a:lvl2pPr marL="457051" indent="0" algn="ctr">
              <a:buNone/>
              <a:defRPr sz="1999"/>
            </a:lvl2pPr>
            <a:lvl3pPr marL="914103" indent="0" algn="ctr">
              <a:buNone/>
              <a:defRPr sz="1799"/>
            </a:lvl3pPr>
            <a:lvl4pPr marL="1371154" indent="0" algn="ctr">
              <a:buNone/>
              <a:defRPr sz="1599"/>
            </a:lvl4pPr>
            <a:lvl5pPr marL="1828206" indent="0" algn="ctr">
              <a:buNone/>
              <a:defRPr sz="1599"/>
            </a:lvl5pPr>
            <a:lvl6pPr marL="2285257" indent="0" algn="ctr">
              <a:buNone/>
              <a:defRPr sz="1599"/>
            </a:lvl6pPr>
            <a:lvl7pPr marL="2742308" indent="0" algn="ctr">
              <a:buNone/>
              <a:defRPr sz="1599"/>
            </a:lvl7pPr>
            <a:lvl8pPr marL="3199360" indent="0" algn="ctr">
              <a:buNone/>
              <a:defRPr sz="1599"/>
            </a:lvl8pPr>
            <a:lvl9pPr marL="3656411" indent="0" algn="ctr">
              <a:buNone/>
              <a:defRPr sz="1599"/>
            </a:lvl9pPr>
          </a:lstStyle>
          <a:p>
            <a:r>
              <a:rPr lang="en-US"/>
              <a:t>Click to edit Master subtitle style</a:t>
            </a:r>
            <a:endParaRPr lang="nb-NO"/>
          </a:p>
        </p:txBody>
      </p:sp>
      <p:pic>
        <p:nvPicPr>
          <p:cNvPr id="9" name="Bilde 8">
            <a:extLst>
              <a:ext uri="{FF2B5EF4-FFF2-40B4-BE49-F238E27FC236}">
                <a16:creationId xmlns:a16="http://schemas.microsoft.com/office/drawing/2014/main" id="{35627A1A-62D2-42A8-ACC3-ED6BFFA3BBFE}"/>
              </a:ext>
            </a:extLst>
          </p:cNvPr>
          <p:cNvPicPr>
            <a:picLocks noChangeAspect="1"/>
          </p:cNvPicPr>
          <p:nvPr userDrawn="1"/>
        </p:nvPicPr>
        <p:blipFill>
          <a:blip r:embed="rId2"/>
          <a:stretch>
            <a:fillRect/>
          </a:stretch>
        </p:blipFill>
        <p:spPr>
          <a:xfrm>
            <a:off x="1032130" y="479913"/>
            <a:ext cx="566929" cy="566754"/>
          </a:xfrm>
          <a:prstGeom prst="rect">
            <a:avLst/>
          </a:prstGeom>
        </p:spPr>
      </p:pic>
      <p:sp>
        <p:nvSpPr>
          <p:cNvPr id="8" name="TekstSylinder 7">
            <a:extLst>
              <a:ext uri="{FF2B5EF4-FFF2-40B4-BE49-F238E27FC236}">
                <a16:creationId xmlns:a16="http://schemas.microsoft.com/office/drawing/2014/main" id="{CBC08FEA-29FA-4633-9EE6-4D5DF453B752}"/>
              </a:ext>
            </a:extLst>
          </p:cNvPr>
          <p:cNvSpPr txBox="1"/>
          <p:nvPr userDrawn="1"/>
        </p:nvSpPr>
        <p:spPr>
          <a:xfrm>
            <a:off x="2275783" y="565716"/>
            <a:ext cx="5488443" cy="379463"/>
          </a:xfrm>
          <a:prstGeom prst="rect">
            <a:avLst/>
          </a:prstGeom>
          <a:noFill/>
        </p:spPr>
        <p:txBody>
          <a:bodyPr wrap="square" rtlCol="0">
            <a:spAutoFit/>
          </a:bodyPr>
          <a:lstStyle/>
          <a:p>
            <a:r>
              <a:rPr lang="nb-NO" sz="1866" b="1"/>
              <a:t>Det matematisk-naturvitenskapelige fakultet</a:t>
            </a:r>
          </a:p>
        </p:txBody>
      </p:sp>
      <p:grpSp>
        <p:nvGrpSpPr>
          <p:cNvPr id="11" name="Group 4">
            <a:extLst>
              <a:ext uri="{FF2B5EF4-FFF2-40B4-BE49-F238E27FC236}">
                <a16:creationId xmlns:a16="http://schemas.microsoft.com/office/drawing/2014/main" id="{A78B141A-E1F9-4B6B-AB06-A43A9B333B69}"/>
              </a:ext>
            </a:extLst>
          </p:cNvPr>
          <p:cNvGrpSpPr>
            <a:grpSpLocks noChangeAspect="1"/>
          </p:cNvGrpSpPr>
          <p:nvPr userDrawn="1"/>
        </p:nvGrpSpPr>
        <p:grpSpPr bwMode="auto">
          <a:xfrm>
            <a:off x="1749427" y="682938"/>
            <a:ext cx="585600" cy="181408"/>
            <a:chOff x="699" y="-168"/>
            <a:chExt cx="810" cy="251"/>
          </a:xfrm>
        </p:grpSpPr>
        <p:sp>
          <p:nvSpPr>
            <p:cNvPr id="12" name="Freeform 5">
              <a:extLst>
                <a:ext uri="{FF2B5EF4-FFF2-40B4-BE49-F238E27FC236}">
                  <a16:creationId xmlns:a16="http://schemas.microsoft.com/office/drawing/2014/main" id="{B3F472EC-14D5-4FFE-9D7A-766A00F73673}"/>
                </a:ext>
              </a:extLst>
            </p:cNvPr>
            <p:cNvSpPr>
              <a:spLocks/>
            </p:cNvSpPr>
            <p:nvPr userDrawn="1"/>
          </p:nvSpPr>
          <p:spPr bwMode="auto">
            <a:xfrm>
              <a:off x="1400" y="-164"/>
              <a:ext cx="109" cy="111"/>
            </a:xfrm>
            <a:custGeom>
              <a:avLst/>
              <a:gdLst>
                <a:gd name="T0" fmla="*/ 52 w 53"/>
                <a:gd name="T1" fmla="*/ 20 h 53"/>
                <a:gd name="T2" fmla="*/ 53 w 53"/>
                <a:gd name="T3" fmla="*/ 26 h 53"/>
                <a:gd name="T4" fmla="*/ 26 w 53"/>
                <a:gd name="T5" fmla="*/ 53 h 53"/>
                <a:gd name="T6" fmla="*/ 0 w 53"/>
                <a:gd name="T7" fmla="*/ 26 h 53"/>
                <a:gd name="T8" fmla="*/ 26 w 53"/>
                <a:gd name="T9" fmla="*/ 0 h 53"/>
                <a:gd name="T10" fmla="*/ 52 w 53"/>
                <a:gd name="T11" fmla="*/ 20 h 53"/>
              </a:gdLst>
              <a:ahLst/>
              <a:cxnLst>
                <a:cxn ang="0">
                  <a:pos x="T0" y="T1"/>
                </a:cxn>
                <a:cxn ang="0">
                  <a:pos x="T2" y="T3"/>
                </a:cxn>
                <a:cxn ang="0">
                  <a:pos x="T4" y="T5"/>
                </a:cxn>
                <a:cxn ang="0">
                  <a:pos x="T6" y="T7"/>
                </a:cxn>
                <a:cxn ang="0">
                  <a:pos x="T8" y="T9"/>
                </a:cxn>
                <a:cxn ang="0">
                  <a:pos x="T10" y="T11"/>
                </a:cxn>
              </a:cxnLst>
              <a:rect l="0" t="0" r="r" b="b"/>
              <a:pathLst>
                <a:path w="53" h="53">
                  <a:moveTo>
                    <a:pt x="52" y="20"/>
                  </a:moveTo>
                  <a:cubicBezTo>
                    <a:pt x="53" y="22"/>
                    <a:pt x="53" y="24"/>
                    <a:pt x="53" y="26"/>
                  </a:cubicBezTo>
                  <a:cubicBezTo>
                    <a:pt x="53" y="41"/>
                    <a:pt x="41" y="53"/>
                    <a:pt x="26" y="53"/>
                  </a:cubicBezTo>
                  <a:cubicBezTo>
                    <a:pt x="12" y="53"/>
                    <a:pt x="0" y="41"/>
                    <a:pt x="0" y="26"/>
                  </a:cubicBezTo>
                  <a:cubicBezTo>
                    <a:pt x="0" y="11"/>
                    <a:pt x="12" y="0"/>
                    <a:pt x="26" y="0"/>
                  </a:cubicBezTo>
                  <a:cubicBezTo>
                    <a:pt x="39" y="0"/>
                    <a:pt x="50" y="8"/>
                    <a:pt x="52" y="20"/>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13" name="Freeform 6">
              <a:extLst>
                <a:ext uri="{FF2B5EF4-FFF2-40B4-BE49-F238E27FC236}">
                  <a16:creationId xmlns:a16="http://schemas.microsoft.com/office/drawing/2014/main" id="{A60137B8-8336-444A-8450-141A9D337796}"/>
                </a:ext>
              </a:extLst>
            </p:cNvPr>
            <p:cNvSpPr>
              <a:spLocks/>
            </p:cNvSpPr>
            <p:nvPr userDrawn="1"/>
          </p:nvSpPr>
          <p:spPr bwMode="auto">
            <a:xfrm>
              <a:off x="1400" y="-30"/>
              <a:ext cx="109" cy="111"/>
            </a:xfrm>
            <a:custGeom>
              <a:avLst/>
              <a:gdLst>
                <a:gd name="T0" fmla="*/ 52 w 53"/>
                <a:gd name="T1" fmla="*/ 21 h 53"/>
                <a:gd name="T2" fmla="*/ 53 w 53"/>
                <a:gd name="T3" fmla="*/ 27 h 53"/>
                <a:gd name="T4" fmla="*/ 26 w 53"/>
                <a:gd name="T5" fmla="*/ 53 h 53"/>
                <a:gd name="T6" fmla="*/ 0 w 53"/>
                <a:gd name="T7" fmla="*/ 27 h 53"/>
                <a:gd name="T8" fmla="*/ 26 w 53"/>
                <a:gd name="T9" fmla="*/ 0 h 53"/>
                <a:gd name="T10" fmla="*/ 52 w 53"/>
                <a:gd name="T11" fmla="*/ 21 h 53"/>
              </a:gdLst>
              <a:ahLst/>
              <a:cxnLst>
                <a:cxn ang="0">
                  <a:pos x="T0" y="T1"/>
                </a:cxn>
                <a:cxn ang="0">
                  <a:pos x="T2" y="T3"/>
                </a:cxn>
                <a:cxn ang="0">
                  <a:pos x="T4" y="T5"/>
                </a:cxn>
                <a:cxn ang="0">
                  <a:pos x="T6" y="T7"/>
                </a:cxn>
                <a:cxn ang="0">
                  <a:pos x="T8" y="T9"/>
                </a:cxn>
                <a:cxn ang="0">
                  <a:pos x="T10" y="T11"/>
                </a:cxn>
              </a:cxnLst>
              <a:rect l="0" t="0" r="r" b="b"/>
              <a:pathLst>
                <a:path w="53" h="53">
                  <a:moveTo>
                    <a:pt x="52" y="21"/>
                  </a:moveTo>
                  <a:cubicBezTo>
                    <a:pt x="53" y="23"/>
                    <a:pt x="53" y="25"/>
                    <a:pt x="53" y="27"/>
                  </a:cubicBezTo>
                  <a:cubicBezTo>
                    <a:pt x="53" y="42"/>
                    <a:pt x="41" y="53"/>
                    <a:pt x="26" y="53"/>
                  </a:cubicBezTo>
                  <a:cubicBezTo>
                    <a:pt x="12" y="53"/>
                    <a:pt x="0" y="42"/>
                    <a:pt x="0" y="27"/>
                  </a:cubicBezTo>
                  <a:cubicBezTo>
                    <a:pt x="0" y="12"/>
                    <a:pt x="12" y="0"/>
                    <a:pt x="26" y="0"/>
                  </a:cubicBezTo>
                  <a:cubicBezTo>
                    <a:pt x="39" y="0"/>
                    <a:pt x="50" y="9"/>
                    <a:pt x="52" y="2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14" name="Freeform 7">
              <a:extLst>
                <a:ext uri="{FF2B5EF4-FFF2-40B4-BE49-F238E27FC236}">
                  <a16:creationId xmlns:a16="http://schemas.microsoft.com/office/drawing/2014/main" id="{65B1F1AD-9372-40BA-B71A-E501F11B84D0}"/>
                </a:ext>
              </a:extLst>
            </p:cNvPr>
            <p:cNvSpPr>
              <a:spLocks/>
            </p:cNvSpPr>
            <p:nvPr userDrawn="1"/>
          </p:nvSpPr>
          <p:spPr bwMode="auto">
            <a:xfrm>
              <a:off x="699" y="-164"/>
              <a:ext cx="243" cy="247"/>
            </a:xfrm>
            <a:custGeom>
              <a:avLst/>
              <a:gdLst>
                <a:gd name="T0" fmla="*/ 105 w 118"/>
                <a:gd name="T1" fmla="*/ 75 h 118"/>
                <a:gd name="T2" fmla="*/ 102 w 118"/>
                <a:gd name="T3" fmla="*/ 95 h 118"/>
                <a:gd name="T4" fmla="*/ 93 w 118"/>
                <a:gd name="T5" fmla="*/ 108 h 118"/>
                <a:gd name="T6" fmla="*/ 79 w 118"/>
                <a:gd name="T7" fmla="*/ 115 h 118"/>
                <a:gd name="T8" fmla="*/ 59 w 118"/>
                <a:gd name="T9" fmla="*/ 118 h 118"/>
                <a:gd name="T10" fmla="*/ 40 w 118"/>
                <a:gd name="T11" fmla="*/ 115 h 118"/>
                <a:gd name="T12" fmla="*/ 26 w 118"/>
                <a:gd name="T13" fmla="*/ 108 h 118"/>
                <a:gd name="T14" fmla="*/ 17 w 118"/>
                <a:gd name="T15" fmla="*/ 95 h 118"/>
                <a:gd name="T16" fmla="*/ 13 w 118"/>
                <a:gd name="T17" fmla="*/ 76 h 118"/>
                <a:gd name="T18" fmla="*/ 13 w 118"/>
                <a:gd name="T19" fmla="*/ 8 h 118"/>
                <a:gd name="T20" fmla="*/ 0 w 118"/>
                <a:gd name="T21" fmla="*/ 5 h 118"/>
                <a:gd name="T22" fmla="*/ 0 w 118"/>
                <a:gd name="T23" fmla="*/ 0 h 118"/>
                <a:gd name="T24" fmla="*/ 41 w 118"/>
                <a:gd name="T25" fmla="*/ 0 h 118"/>
                <a:gd name="T26" fmla="*/ 41 w 118"/>
                <a:gd name="T27" fmla="*/ 5 h 118"/>
                <a:gd name="T28" fmla="*/ 28 w 118"/>
                <a:gd name="T29" fmla="*/ 8 h 118"/>
                <a:gd name="T30" fmla="*/ 28 w 118"/>
                <a:gd name="T31" fmla="*/ 81 h 118"/>
                <a:gd name="T32" fmla="*/ 36 w 118"/>
                <a:gd name="T33" fmla="*/ 103 h 118"/>
                <a:gd name="T34" fmla="*/ 62 w 118"/>
                <a:gd name="T35" fmla="*/ 111 h 118"/>
                <a:gd name="T36" fmla="*/ 87 w 118"/>
                <a:gd name="T37" fmla="*/ 103 h 118"/>
                <a:gd name="T38" fmla="*/ 95 w 118"/>
                <a:gd name="T39" fmla="*/ 77 h 118"/>
                <a:gd name="T40" fmla="*/ 95 w 118"/>
                <a:gd name="T41" fmla="*/ 8 h 118"/>
                <a:gd name="T42" fmla="*/ 82 w 118"/>
                <a:gd name="T43" fmla="*/ 5 h 118"/>
                <a:gd name="T44" fmla="*/ 82 w 118"/>
                <a:gd name="T45" fmla="*/ 0 h 118"/>
                <a:gd name="T46" fmla="*/ 118 w 118"/>
                <a:gd name="T47" fmla="*/ 0 h 118"/>
                <a:gd name="T48" fmla="*/ 118 w 118"/>
                <a:gd name="T49" fmla="*/ 5 h 118"/>
                <a:gd name="T50" fmla="*/ 105 w 118"/>
                <a:gd name="T51" fmla="*/ 8 h 118"/>
                <a:gd name="T52" fmla="*/ 105 w 118"/>
                <a:gd name="T53"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118">
                  <a:moveTo>
                    <a:pt x="105" y="75"/>
                  </a:moveTo>
                  <a:cubicBezTo>
                    <a:pt x="105" y="82"/>
                    <a:pt x="104" y="89"/>
                    <a:pt x="102" y="95"/>
                  </a:cubicBezTo>
                  <a:cubicBezTo>
                    <a:pt x="100" y="100"/>
                    <a:pt x="97" y="105"/>
                    <a:pt x="93" y="108"/>
                  </a:cubicBezTo>
                  <a:cubicBezTo>
                    <a:pt x="90" y="111"/>
                    <a:pt x="85" y="114"/>
                    <a:pt x="79" y="115"/>
                  </a:cubicBezTo>
                  <a:cubicBezTo>
                    <a:pt x="73" y="117"/>
                    <a:pt x="66" y="118"/>
                    <a:pt x="59" y="118"/>
                  </a:cubicBezTo>
                  <a:cubicBezTo>
                    <a:pt x="52" y="118"/>
                    <a:pt x="46" y="117"/>
                    <a:pt x="40" y="115"/>
                  </a:cubicBezTo>
                  <a:cubicBezTo>
                    <a:pt x="35" y="114"/>
                    <a:pt x="30" y="112"/>
                    <a:pt x="26" y="108"/>
                  </a:cubicBezTo>
                  <a:cubicBezTo>
                    <a:pt x="22" y="105"/>
                    <a:pt x="19" y="101"/>
                    <a:pt x="17" y="95"/>
                  </a:cubicBezTo>
                  <a:cubicBezTo>
                    <a:pt x="14" y="90"/>
                    <a:pt x="13" y="84"/>
                    <a:pt x="13" y="76"/>
                  </a:cubicBezTo>
                  <a:cubicBezTo>
                    <a:pt x="13" y="8"/>
                    <a:pt x="13" y="8"/>
                    <a:pt x="13" y="8"/>
                  </a:cubicBezTo>
                  <a:cubicBezTo>
                    <a:pt x="0" y="5"/>
                    <a:pt x="0" y="5"/>
                    <a:pt x="0" y="5"/>
                  </a:cubicBezTo>
                  <a:cubicBezTo>
                    <a:pt x="0" y="0"/>
                    <a:pt x="0" y="0"/>
                    <a:pt x="0" y="0"/>
                  </a:cubicBezTo>
                  <a:cubicBezTo>
                    <a:pt x="41" y="0"/>
                    <a:pt x="41" y="0"/>
                    <a:pt x="41" y="0"/>
                  </a:cubicBezTo>
                  <a:cubicBezTo>
                    <a:pt x="41" y="5"/>
                    <a:pt x="41" y="5"/>
                    <a:pt x="41" y="5"/>
                  </a:cubicBezTo>
                  <a:cubicBezTo>
                    <a:pt x="28" y="8"/>
                    <a:pt x="28" y="8"/>
                    <a:pt x="28" y="8"/>
                  </a:cubicBezTo>
                  <a:cubicBezTo>
                    <a:pt x="28" y="81"/>
                    <a:pt x="28" y="81"/>
                    <a:pt x="28" y="81"/>
                  </a:cubicBezTo>
                  <a:cubicBezTo>
                    <a:pt x="28" y="91"/>
                    <a:pt x="31" y="98"/>
                    <a:pt x="36" y="103"/>
                  </a:cubicBezTo>
                  <a:cubicBezTo>
                    <a:pt x="42" y="108"/>
                    <a:pt x="51" y="111"/>
                    <a:pt x="62" y="111"/>
                  </a:cubicBezTo>
                  <a:cubicBezTo>
                    <a:pt x="73" y="111"/>
                    <a:pt x="82" y="108"/>
                    <a:pt x="87" y="103"/>
                  </a:cubicBezTo>
                  <a:cubicBezTo>
                    <a:pt x="92" y="97"/>
                    <a:pt x="95" y="89"/>
                    <a:pt x="95" y="77"/>
                  </a:cubicBezTo>
                  <a:cubicBezTo>
                    <a:pt x="95" y="8"/>
                    <a:pt x="95" y="8"/>
                    <a:pt x="95" y="8"/>
                  </a:cubicBezTo>
                  <a:cubicBezTo>
                    <a:pt x="82" y="5"/>
                    <a:pt x="82" y="5"/>
                    <a:pt x="82" y="5"/>
                  </a:cubicBezTo>
                  <a:cubicBezTo>
                    <a:pt x="82" y="0"/>
                    <a:pt x="82" y="0"/>
                    <a:pt x="82" y="0"/>
                  </a:cubicBezTo>
                  <a:cubicBezTo>
                    <a:pt x="118" y="0"/>
                    <a:pt x="118" y="0"/>
                    <a:pt x="118" y="0"/>
                  </a:cubicBezTo>
                  <a:cubicBezTo>
                    <a:pt x="118" y="5"/>
                    <a:pt x="118" y="5"/>
                    <a:pt x="118" y="5"/>
                  </a:cubicBezTo>
                  <a:cubicBezTo>
                    <a:pt x="105" y="8"/>
                    <a:pt x="105" y="8"/>
                    <a:pt x="105" y="8"/>
                  </a:cubicBezTo>
                  <a:lnTo>
                    <a:pt x="105" y="7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15" name="Freeform 8">
              <a:extLst>
                <a:ext uri="{FF2B5EF4-FFF2-40B4-BE49-F238E27FC236}">
                  <a16:creationId xmlns:a16="http://schemas.microsoft.com/office/drawing/2014/main" id="{0F9CDD28-40F9-4656-8D6C-8B93880DF956}"/>
                </a:ext>
              </a:extLst>
            </p:cNvPr>
            <p:cNvSpPr>
              <a:spLocks/>
            </p:cNvSpPr>
            <p:nvPr userDrawn="1"/>
          </p:nvSpPr>
          <p:spPr bwMode="auto">
            <a:xfrm>
              <a:off x="964" y="-99"/>
              <a:ext cx="80" cy="178"/>
            </a:xfrm>
            <a:custGeom>
              <a:avLst/>
              <a:gdLst>
                <a:gd name="T0" fmla="*/ 52 w 80"/>
                <a:gd name="T1" fmla="*/ 29 h 178"/>
                <a:gd name="T2" fmla="*/ 52 w 80"/>
                <a:gd name="T3" fmla="*/ 161 h 178"/>
                <a:gd name="T4" fmla="*/ 80 w 80"/>
                <a:gd name="T5" fmla="*/ 167 h 178"/>
                <a:gd name="T6" fmla="*/ 80 w 80"/>
                <a:gd name="T7" fmla="*/ 178 h 178"/>
                <a:gd name="T8" fmla="*/ 0 w 80"/>
                <a:gd name="T9" fmla="*/ 178 h 178"/>
                <a:gd name="T10" fmla="*/ 0 w 80"/>
                <a:gd name="T11" fmla="*/ 167 h 178"/>
                <a:gd name="T12" fmla="*/ 27 w 80"/>
                <a:gd name="T13" fmla="*/ 161 h 178"/>
                <a:gd name="T14" fmla="*/ 27 w 80"/>
                <a:gd name="T15" fmla="*/ 25 h 178"/>
                <a:gd name="T16" fmla="*/ 0 w 80"/>
                <a:gd name="T17" fmla="*/ 15 h 178"/>
                <a:gd name="T18" fmla="*/ 0 w 80"/>
                <a:gd name="T19" fmla="*/ 11 h 178"/>
                <a:gd name="T20" fmla="*/ 52 w 80"/>
                <a:gd name="T21" fmla="*/ 0 h 178"/>
                <a:gd name="T22" fmla="*/ 54 w 80"/>
                <a:gd name="T23" fmla="*/ 2 h 178"/>
                <a:gd name="T24" fmla="*/ 52 w 80"/>
                <a:gd name="T25" fmla="*/ 2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178">
                  <a:moveTo>
                    <a:pt x="52" y="29"/>
                  </a:moveTo>
                  <a:lnTo>
                    <a:pt x="52" y="161"/>
                  </a:lnTo>
                  <a:lnTo>
                    <a:pt x="80" y="167"/>
                  </a:lnTo>
                  <a:lnTo>
                    <a:pt x="80" y="178"/>
                  </a:lnTo>
                  <a:lnTo>
                    <a:pt x="0" y="178"/>
                  </a:lnTo>
                  <a:lnTo>
                    <a:pt x="0" y="167"/>
                  </a:lnTo>
                  <a:lnTo>
                    <a:pt x="27" y="161"/>
                  </a:lnTo>
                  <a:lnTo>
                    <a:pt x="27" y="25"/>
                  </a:lnTo>
                  <a:lnTo>
                    <a:pt x="0" y="15"/>
                  </a:lnTo>
                  <a:lnTo>
                    <a:pt x="0" y="11"/>
                  </a:lnTo>
                  <a:lnTo>
                    <a:pt x="52" y="0"/>
                  </a:lnTo>
                  <a:lnTo>
                    <a:pt x="54" y="2"/>
                  </a:lnTo>
                  <a:lnTo>
                    <a:pt x="52" y="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16" name="Freeform 9">
              <a:extLst>
                <a:ext uri="{FF2B5EF4-FFF2-40B4-BE49-F238E27FC236}">
                  <a16:creationId xmlns:a16="http://schemas.microsoft.com/office/drawing/2014/main" id="{50472E25-ADE3-410A-85EF-F10FB0955F70}"/>
                </a:ext>
              </a:extLst>
            </p:cNvPr>
            <p:cNvSpPr>
              <a:spLocks noEditPoints="1"/>
            </p:cNvSpPr>
            <p:nvPr userDrawn="1"/>
          </p:nvSpPr>
          <p:spPr bwMode="auto">
            <a:xfrm>
              <a:off x="1075" y="-168"/>
              <a:ext cx="222" cy="251"/>
            </a:xfrm>
            <a:custGeom>
              <a:avLst/>
              <a:gdLst>
                <a:gd name="T0" fmla="*/ 94 w 108"/>
                <a:gd name="T1" fmla="*/ 104 h 120"/>
                <a:gd name="T2" fmla="*/ 53 w 108"/>
                <a:gd name="T3" fmla="*/ 120 h 120"/>
                <a:gd name="T4" fmla="*/ 14 w 108"/>
                <a:gd name="T5" fmla="*/ 105 h 120"/>
                <a:gd name="T6" fmla="*/ 0 w 108"/>
                <a:gd name="T7" fmla="*/ 61 h 120"/>
                <a:gd name="T8" fmla="*/ 4 w 108"/>
                <a:gd name="T9" fmla="*/ 35 h 120"/>
                <a:gd name="T10" fmla="*/ 15 w 108"/>
                <a:gd name="T11" fmla="*/ 16 h 120"/>
                <a:gd name="T12" fmla="*/ 32 w 108"/>
                <a:gd name="T13" fmla="*/ 4 h 120"/>
                <a:gd name="T14" fmla="*/ 54 w 108"/>
                <a:gd name="T15" fmla="*/ 0 h 120"/>
                <a:gd name="T16" fmla="*/ 77 w 108"/>
                <a:gd name="T17" fmla="*/ 4 h 120"/>
                <a:gd name="T18" fmla="*/ 94 w 108"/>
                <a:gd name="T19" fmla="*/ 16 h 120"/>
                <a:gd name="T20" fmla="*/ 104 w 108"/>
                <a:gd name="T21" fmla="*/ 34 h 120"/>
                <a:gd name="T22" fmla="*/ 108 w 108"/>
                <a:gd name="T23" fmla="*/ 60 h 120"/>
                <a:gd name="T24" fmla="*/ 94 w 108"/>
                <a:gd name="T25" fmla="*/ 104 h 120"/>
                <a:gd name="T26" fmla="*/ 82 w 108"/>
                <a:gd name="T27" fmla="*/ 20 h 120"/>
                <a:gd name="T28" fmla="*/ 54 w 108"/>
                <a:gd name="T29" fmla="*/ 7 h 120"/>
                <a:gd name="T30" fmla="*/ 26 w 108"/>
                <a:gd name="T31" fmla="*/ 20 h 120"/>
                <a:gd name="T32" fmla="*/ 16 w 108"/>
                <a:gd name="T33" fmla="*/ 60 h 120"/>
                <a:gd name="T34" fmla="*/ 26 w 108"/>
                <a:gd name="T35" fmla="*/ 100 h 120"/>
                <a:gd name="T36" fmla="*/ 54 w 108"/>
                <a:gd name="T37" fmla="*/ 113 h 120"/>
                <a:gd name="T38" fmla="*/ 82 w 108"/>
                <a:gd name="T39" fmla="*/ 100 h 120"/>
                <a:gd name="T40" fmla="*/ 92 w 108"/>
                <a:gd name="T41" fmla="*/ 61 h 120"/>
                <a:gd name="T42" fmla="*/ 82 w 108"/>
                <a:gd name="T43" fmla="*/ 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20">
                  <a:moveTo>
                    <a:pt x="94" y="104"/>
                  </a:moveTo>
                  <a:cubicBezTo>
                    <a:pt x="84" y="115"/>
                    <a:pt x="71" y="120"/>
                    <a:pt x="53" y="120"/>
                  </a:cubicBezTo>
                  <a:cubicBezTo>
                    <a:pt x="36" y="120"/>
                    <a:pt x="23" y="115"/>
                    <a:pt x="14" y="105"/>
                  </a:cubicBezTo>
                  <a:cubicBezTo>
                    <a:pt x="5" y="95"/>
                    <a:pt x="0" y="80"/>
                    <a:pt x="0" y="61"/>
                  </a:cubicBezTo>
                  <a:cubicBezTo>
                    <a:pt x="0" y="51"/>
                    <a:pt x="1" y="42"/>
                    <a:pt x="4" y="35"/>
                  </a:cubicBezTo>
                  <a:cubicBezTo>
                    <a:pt x="6" y="27"/>
                    <a:pt x="10" y="21"/>
                    <a:pt x="15" y="16"/>
                  </a:cubicBezTo>
                  <a:cubicBezTo>
                    <a:pt x="19" y="11"/>
                    <a:pt x="25" y="7"/>
                    <a:pt x="32" y="4"/>
                  </a:cubicBezTo>
                  <a:cubicBezTo>
                    <a:pt x="39" y="2"/>
                    <a:pt x="46" y="0"/>
                    <a:pt x="54" y="0"/>
                  </a:cubicBezTo>
                  <a:cubicBezTo>
                    <a:pt x="63" y="0"/>
                    <a:pt x="70" y="2"/>
                    <a:pt x="77" y="4"/>
                  </a:cubicBezTo>
                  <a:cubicBezTo>
                    <a:pt x="84" y="7"/>
                    <a:pt x="89" y="11"/>
                    <a:pt x="94" y="16"/>
                  </a:cubicBezTo>
                  <a:cubicBezTo>
                    <a:pt x="98" y="21"/>
                    <a:pt x="102" y="27"/>
                    <a:pt x="104" y="34"/>
                  </a:cubicBezTo>
                  <a:cubicBezTo>
                    <a:pt x="107" y="41"/>
                    <a:pt x="108" y="50"/>
                    <a:pt x="108" y="60"/>
                  </a:cubicBezTo>
                  <a:cubicBezTo>
                    <a:pt x="108" y="79"/>
                    <a:pt x="103" y="94"/>
                    <a:pt x="94" y="104"/>
                  </a:cubicBezTo>
                  <a:close/>
                  <a:moveTo>
                    <a:pt x="82" y="20"/>
                  </a:moveTo>
                  <a:cubicBezTo>
                    <a:pt x="75" y="12"/>
                    <a:pt x="66" y="7"/>
                    <a:pt x="54" y="7"/>
                  </a:cubicBezTo>
                  <a:cubicBezTo>
                    <a:pt x="42" y="7"/>
                    <a:pt x="33" y="12"/>
                    <a:pt x="26" y="20"/>
                  </a:cubicBezTo>
                  <a:cubicBezTo>
                    <a:pt x="19" y="28"/>
                    <a:pt x="16" y="42"/>
                    <a:pt x="16" y="60"/>
                  </a:cubicBezTo>
                  <a:cubicBezTo>
                    <a:pt x="16" y="78"/>
                    <a:pt x="19" y="91"/>
                    <a:pt x="26" y="100"/>
                  </a:cubicBezTo>
                  <a:cubicBezTo>
                    <a:pt x="32" y="108"/>
                    <a:pt x="42" y="113"/>
                    <a:pt x="54" y="113"/>
                  </a:cubicBezTo>
                  <a:cubicBezTo>
                    <a:pt x="66" y="113"/>
                    <a:pt x="75" y="109"/>
                    <a:pt x="82" y="100"/>
                  </a:cubicBezTo>
                  <a:cubicBezTo>
                    <a:pt x="89" y="92"/>
                    <a:pt x="92" y="78"/>
                    <a:pt x="92" y="61"/>
                  </a:cubicBezTo>
                  <a:cubicBezTo>
                    <a:pt x="92" y="42"/>
                    <a:pt x="89" y="29"/>
                    <a:pt x="82" y="2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sp>
          <p:nvSpPr>
            <p:cNvPr id="17" name="Freeform 10">
              <a:extLst>
                <a:ext uri="{FF2B5EF4-FFF2-40B4-BE49-F238E27FC236}">
                  <a16:creationId xmlns:a16="http://schemas.microsoft.com/office/drawing/2014/main" id="{0B20A05F-2A56-4823-9122-8B62D8BADD26}"/>
                </a:ext>
              </a:extLst>
            </p:cNvPr>
            <p:cNvSpPr>
              <a:spLocks/>
            </p:cNvSpPr>
            <p:nvPr userDrawn="1"/>
          </p:nvSpPr>
          <p:spPr bwMode="auto">
            <a:xfrm>
              <a:off x="987" y="-166"/>
              <a:ext cx="35" cy="36"/>
            </a:xfrm>
            <a:custGeom>
              <a:avLst/>
              <a:gdLst>
                <a:gd name="T0" fmla="*/ 0 w 17"/>
                <a:gd name="T1" fmla="*/ 8 h 17"/>
                <a:gd name="T2" fmla="*/ 2 w 17"/>
                <a:gd name="T3" fmla="*/ 14 h 17"/>
                <a:gd name="T4" fmla="*/ 8 w 17"/>
                <a:gd name="T5" fmla="*/ 17 h 17"/>
                <a:gd name="T6" fmla="*/ 14 w 17"/>
                <a:gd name="T7" fmla="*/ 14 h 17"/>
                <a:gd name="T8" fmla="*/ 17 w 17"/>
                <a:gd name="T9" fmla="*/ 8 h 17"/>
                <a:gd name="T10" fmla="*/ 14 w 17"/>
                <a:gd name="T11" fmla="*/ 2 h 17"/>
                <a:gd name="T12" fmla="*/ 8 w 17"/>
                <a:gd name="T13" fmla="*/ 0 h 17"/>
                <a:gd name="T14" fmla="*/ 2 w 17"/>
                <a:gd name="T15" fmla="*/ 2 h 17"/>
                <a:gd name="T16" fmla="*/ 0 w 17"/>
                <a:gd name="T1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0" y="8"/>
                  </a:moveTo>
                  <a:cubicBezTo>
                    <a:pt x="0" y="11"/>
                    <a:pt x="1" y="13"/>
                    <a:pt x="2" y="14"/>
                  </a:cubicBezTo>
                  <a:cubicBezTo>
                    <a:pt x="4" y="16"/>
                    <a:pt x="6" y="17"/>
                    <a:pt x="8" y="17"/>
                  </a:cubicBezTo>
                  <a:cubicBezTo>
                    <a:pt x="11" y="17"/>
                    <a:pt x="13" y="16"/>
                    <a:pt x="14" y="14"/>
                  </a:cubicBezTo>
                  <a:cubicBezTo>
                    <a:pt x="16" y="13"/>
                    <a:pt x="17" y="11"/>
                    <a:pt x="17" y="8"/>
                  </a:cubicBezTo>
                  <a:cubicBezTo>
                    <a:pt x="17" y="6"/>
                    <a:pt x="16" y="4"/>
                    <a:pt x="14" y="2"/>
                  </a:cubicBezTo>
                  <a:cubicBezTo>
                    <a:pt x="13" y="0"/>
                    <a:pt x="11" y="0"/>
                    <a:pt x="8" y="0"/>
                  </a:cubicBezTo>
                  <a:cubicBezTo>
                    <a:pt x="6" y="0"/>
                    <a:pt x="4" y="0"/>
                    <a:pt x="2" y="2"/>
                  </a:cubicBezTo>
                  <a:cubicBezTo>
                    <a:pt x="1" y="4"/>
                    <a:pt x="0" y="6"/>
                    <a:pt x="0" y="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sz="2399"/>
            </a:p>
          </p:txBody>
        </p:sp>
      </p:grpSp>
      <p:sp>
        <p:nvSpPr>
          <p:cNvPr id="19" name="Ellipse 18">
            <a:extLst>
              <a:ext uri="{FF2B5EF4-FFF2-40B4-BE49-F238E27FC236}">
                <a16:creationId xmlns:a16="http://schemas.microsoft.com/office/drawing/2014/main" id="{6AFCA1C8-BACB-4544-8D6F-E9DED43E23B9}"/>
              </a:ext>
            </a:extLst>
          </p:cNvPr>
          <p:cNvSpPr>
            <a:spLocks noChangeAspect="1"/>
          </p:cNvSpPr>
          <p:nvPr userDrawn="1"/>
        </p:nvSpPr>
        <p:spPr>
          <a:xfrm>
            <a:off x="5856000" y="4419651"/>
            <a:ext cx="480000" cy="479852"/>
          </a:xfrm>
          <a:prstGeom prst="ellipse">
            <a:avLst/>
          </a:prstGeom>
          <a:solidFill>
            <a:srgbClr val="EB5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schemeClr val="lt1"/>
              </a:solidFill>
            </a:endParaRPr>
          </a:p>
        </p:txBody>
      </p:sp>
      <p:sp>
        <p:nvSpPr>
          <p:cNvPr id="20" name="Ellipse 19">
            <a:extLst>
              <a:ext uri="{FF2B5EF4-FFF2-40B4-BE49-F238E27FC236}">
                <a16:creationId xmlns:a16="http://schemas.microsoft.com/office/drawing/2014/main" id="{814A7285-3055-4647-BC2A-C6D5A8AF103F}"/>
              </a:ext>
            </a:extLst>
          </p:cNvPr>
          <p:cNvSpPr>
            <a:spLocks noChangeAspect="1"/>
          </p:cNvSpPr>
          <p:nvPr userDrawn="1"/>
        </p:nvSpPr>
        <p:spPr>
          <a:xfrm>
            <a:off x="5856000" y="5031045"/>
            <a:ext cx="480000" cy="479852"/>
          </a:xfrm>
          <a:prstGeom prst="ellipse">
            <a:avLst/>
          </a:prstGeom>
          <a:solidFill>
            <a:srgbClr val="EB5D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399">
              <a:solidFill>
                <a:schemeClr val="lt1"/>
              </a:solidFill>
            </a:endParaRPr>
          </a:p>
        </p:txBody>
      </p:sp>
    </p:spTree>
    <p:extLst>
      <p:ext uri="{BB962C8B-B14F-4D97-AF65-F5344CB8AC3E}">
        <p14:creationId xmlns:p14="http://schemas.microsoft.com/office/powerpoint/2010/main" val="1831363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41412" y="2134041"/>
            <a:ext cx="9906001" cy="2511835"/>
          </a:xfrm>
        </p:spPr>
        <p:txBody>
          <a:bodyPr anchor="b">
            <a:normAutofit/>
          </a:bodyPr>
          <a:lstStyle>
            <a:lvl1pPr>
              <a:defRPr sz="3599"/>
            </a:lvl1pPr>
          </a:lstStyle>
          <a:p>
            <a:r>
              <a:rPr lang="nb-NO"/>
              <a:t>Klikk for å redigere tittelstil</a:t>
            </a:r>
            <a:endParaRPr lang="en-US"/>
          </a:p>
        </p:txBody>
      </p:sp>
      <p:sp>
        <p:nvSpPr>
          <p:cNvPr id="4" name="Text Placeholder 3"/>
          <p:cNvSpPr>
            <a:spLocks noGrp="1"/>
          </p:cNvSpPr>
          <p:nvPr>
            <p:ph type="body" sz="half" idx="2"/>
          </p:nvPr>
        </p:nvSpPr>
        <p:spPr>
          <a:xfrm>
            <a:off x="1141365" y="4657656"/>
            <a:ext cx="9904505" cy="1140644"/>
          </a:xfrm>
        </p:spPr>
        <p:txBody>
          <a:bodyPr anchor="t">
            <a:normAutofit/>
          </a:bodyPr>
          <a:lstStyle>
            <a:lvl1pPr marL="0" indent="0">
              <a:buNone/>
              <a:defRPr sz="1799"/>
            </a:lvl1pPr>
            <a:lvl2pPr marL="457051" indent="0">
              <a:buNone/>
              <a:defRPr sz="1400"/>
            </a:lvl2pPr>
            <a:lvl3pPr marL="914103" indent="0">
              <a:buNone/>
              <a:defRPr sz="1200"/>
            </a:lvl3pPr>
            <a:lvl4pPr marL="1371154" indent="0">
              <a:buNone/>
              <a:defRPr sz="1000"/>
            </a:lvl4pPr>
            <a:lvl5pPr marL="1828206" indent="0">
              <a:buNone/>
              <a:defRPr sz="1000"/>
            </a:lvl5pPr>
            <a:lvl6pPr marL="2285257" indent="0">
              <a:buNone/>
              <a:defRPr sz="1000"/>
            </a:lvl6pPr>
            <a:lvl7pPr marL="2742308" indent="0">
              <a:buNone/>
              <a:defRPr sz="1000"/>
            </a:lvl7pPr>
            <a:lvl8pPr marL="3199360" indent="0">
              <a:buNone/>
              <a:defRPr sz="1000"/>
            </a:lvl8pPr>
            <a:lvl9pPr marL="3656411"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9672A78D-282B-FF45-8EA6-2895F3C87F28}" type="datetimeFigureOut">
              <a:rPr lang="nb-NO" smtClean="0"/>
              <a:t>04.03.2024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7C99E42-278E-8443-9918-98F128BBA1B3}" type="slidenum">
              <a:rPr lang="nb-NO" smtClean="0"/>
              <a:t>‹#›</a:t>
            </a:fld>
            <a:endParaRPr lang="nb-NO"/>
          </a:p>
        </p:txBody>
      </p:sp>
    </p:spTree>
    <p:extLst>
      <p:ext uri="{BB962C8B-B14F-4D97-AF65-F5344CB8AC3E}">
        <p14:creationId xmlns:p14="http://schemas.microsoft.com/office/powerpoint/2010/main" val="3017440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E3EFA940-0C26-4C8B-B915-5CD819C4DBB3}" type="datetimeFigureOut">
              <a:rPr lang="nb-NO" smtClean="0"/>
              <a:t>04.03.2024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450BB9CC-D949-4D3E-A5C7-1FE82364B4A5}" type="slidenum">
              <a:rPr lang="nb-NO" smtClean="0"/>
              <a:t>‹#›</a:t>
            </a:fld>
            <a:endParaRPr lang="nb-NO"/>
          </a:p>
        </p:txBody>
      </p:sp>
    </p:spTree>
    <p:extLst>
      <p:ext uri="{BB962C8B-B14F-4D97-AF65-F5344CB8AC3E}">
        <p14:creationId xmlns:p14="http://schemas.microsoft.com/office/powerpoint/2010/main" val="394341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B2D5B2-457F-DC18-EDA2-43868FF670D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33C63EB-BC9D-5D06-0701-08EA22E38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B76F655-96BC-A652-2788-61C52DD19087}"/>
              </a:ext>
            </a:extLst>
          </p:cNvPr>
          <p:cNvSpPr>
            <a:spLocks noGrp="1"/>
          </p:cNvSpPr>
          <p:nvPr>
            <p:ph type="dt" sz="half" idx="10"/>
          </p:nvPr>
        </p:nvSpPr>
        <p:spPr/>
        <p:txBody>
          <a:bodyPr/>
          <a:lstStyle/>
          <a:p>
            <a:fld id="{0A61C1F6-0619-4B7E-967C-135234C91AF2}" type="datetimeFigureOut">
              <a:rPr lang="nb-NO" smtClean="0"/>
              <a:t>04.03.2024</a:t>
            </a:fld>
            <a:endParaRPr lang="nb-NO"/>
          </a:p>
        </p:txBody>
      </p:sp>
      <p:sp>
        <p:nvSpPr>
          <p:cNvPr id="5" name="Plassholder for bunntekst 4">
            <a:extLst>
              <a:ext uri="{FF2B5EF4-FFF2-40B4-BE49-F238E27FC236}">
                <a16:creationId xmlns:a16="http://schemas.microsoft.com/office/drawing/2014/main" id="{571A9309-E637-1689-DD17-DDBB23D793E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DA751DF-A177-A095-9CAD-AF2289C365E4}"/>
              </a:ext>
            </a:extLst>
          </p:cNvPr>
          <p:cNvSpPr>
            <a:spLocks noGrp="1"/>
          </p:cNvSpPr>
          <p:nvPr>
            <p:ph type="sldNum" sz="quarter" idx="12"/>
          </p:nvPr>
        </p:nvSpPr>
        <p:spPr/>
        <p:txBody>
          <a:bodyPr/>
          <a:lstStyle/>
          <a:p>
            <a:fld id="{B7C9B464-C4B6-44DE-93BE-A6A7E6BCB3E2}" type="slidenum">
              <a:rPr lang="nb-NO" smtClean="0"/>
              <a:t>‹#›</a:t>
            </a:fld>
            <a:endParaRPr lang="nb-NO"/>
          </a:p>
        </p:txBody>
      </p:sp>
    </p:spTree>
    <p:extLst>
      <p:ext uri="{BB962C8B-B14F-4D97-AF65-F5344CB8AC3E}">
        <p14:creationId xmlns:p14="http://schemas.microsoft.com/office/powerpoint/2010/main" val="1534025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51DD7B-E634-7B42-A881-4CC11260EF4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09C53C5-9143-5D49-7CDC-86E1FB33CD2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4850182-4AB3-C817-65C4-0B369DD687C5}"/>
              </a:ext>
            </a:extLst>
          </p:cNvPr>
          <p:cNvSpPr>
            <a:spLocks noGrp="1"/>
          </p:cNvSpPr>
          <p:nvPr>
            <p:ph type="dt" sz="half" idx="10"/>
          </p:nvPr>
        </p:nvSpPr>
        <p:spPr/>
        <p:txBody>
          <a:bodyPr/>
          <a:lstStyle/>
          <a:p>
            <a:fld id="{0A61C1F6-0619-4B7E-967C-135234C91AF2}" type="datetimeFigureOut">
              <a:rPr lang="nb-NO" smtClean="0"/>
              <a:t>04.03.2024</a:t>
            </a:fld>
            <a:endParaRPr lang="nb-NO"/>
          </a:p>
        </p:txBody>
      </p:sp>
      <p:sp>
        <p:nvSpPr>
          <p:cNvPr id="5" name="Plassholder for bunntekst 4">
            <a:extLst>
              <a:ext uri="{FF2B5EF4-FFF2-40B4-BE49-F238E27FC236}">
                <a16:creationId xmlns:a16="http://schemas.microsoft.com/office/drawing/2014/main" id="{45C4292E-CC48-F2CD-E95F-65DBBA1BB9B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EEC1A3D-C2B8-E35C-9AA6-A081D47BB4A1}"/>
              </a:ext>
            </a:extLst>
          </p:cNvPr>
          <p:cNvSpPr>
            <a:spLocks noGrp="1"/>
          </p:cNvSpPr>
          <p:nvPr>
            <p:ph type="sldNum" sz="quarter" idx="12"/>
          </p:nvPr>
        </p:nvSpPr>
        <p:spPr/>
        <p:txBody>
          <a:bodyPr/>
          <a:lstStyle/>
          <a:p>
            <a:fld id="{B7C9B464-C4B6-44DE-93BE-A6A7E6BCB3E2}" type="slidenum">
              <a:rPr lang="nb-NO" smtClean="0"/>
              <a:t>‹#›</a:t>
            </a:fld>
            <a:endParaRPr lang="nb-NO"/>
          </a:p>
        </p:txBody>
      </p:sp>
    </p:spTree>
    <p:extLst>
      <p:ext uri="{BB962C8B-B14F-4D97-AF65-F5344CB8AC3E}">
        <p14:creationId xmlns:p14="http://schemas.microsoft.com/office/powerpoint/2010/main" val="405410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3/4/24</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6970813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CD3392-8C76-6693-BAD7-4A4205430C19}"/>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A312B06-6D06-3183-2F91-D267E7FAD1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C1B1D4A-F757-92C0-FC1A-363A9C1A8353}"/>
              </a:ext>
            </a:extLst>
          </p:cNvPr>
          <p:cNvSpPr>
            <a:spLocks noGrp="1"/>
          </p:cNvSpPr>
          <p:nvPr>
            <p:ph type="dt" sz="half" idx="10"/>
          </p:nvPr>
        </p:nvSpPr>
        <p:spPr/>
        <p:txBody>
          <a:bodyPr/>
          <a:lstStyle/>
          <a:p>
            <a:fld id="{0A61C1F6-0619-4B7E-967C-135234C91AF2}" type="datetimeFigureOut">
              <a:rPr lang="nb-NO" smtClean="0"/>
              <a:t>04.03.2024</a:t>
            </a:fld>
            <a:endParaRPr lang="nb-NO"/>
          </a:p>
        </p:txBody>
      </p:sp>
      <p:sp>
        <p:nvSpPr>
          <p:cNvPr id="5" name="Plassholder for bunntekst 4">
            <a:extLst>
              <a:ext uri="{FF2B5EF4-FFF2-40B4-BE49-F238E27FC236}">
                <a16:creationId xmlns:a16="http://schemas.microsoft.com/office/drawing/2014/main" id="{2E58D48D-1B36-21D4-ABBB-7927222BD3E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5F1EA78-3EF2-D97D-148D-8B223F08E1CC}"/>
              </a:ext>
            </a:extLst>
          </p:cNvPr>
          <p:cNvSpPr>
            <a:spLocks noGrp="1"/>
          </p:cNvSpPr>
          <p:nvPr>
            <p:ph type="sldNum" sz="quarter" idx="12"/>
          </p:nvPr>
        </p:nvSpPr>
        <p:spPr/>
        <p:txBody>
          <a:bodyPr/>
          <a:lstStyle/>
          <a:p>
            <a:fld id="{B7C9B464-C4B6-44DE-93BE-A6A7E6BCB3E2}" type="slidenum">
              <a:rPr lang="nb-NO" smtClean="0"/>
              <a:t>‹#›</a:t>
            </a:fld>
            <a:endParaRPr lang="nb-NO"/>
          </a:p>
        </p:txBody>
      </p:sp>
    </p:spTree>
    <p:extLst>
      <p:ext uri="{BB962C8B-B14F-4D97-AF65-F5344CB8AC3E}">
        <p14:creationId xmlns:p14="http://schemas.microsoft.com/office/powerpoint/2010/main" val="80511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86B2AB6-A6FF-3182-CA40-1A80E0D6E2C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4F28571-9953-83E3-1D40-6ECAE27DD7C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F64709B-01C1-CA39-DA07-FB44E1FA7AB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C496E3D-5600-FAD8-2D59-A9D3D451A1A2}"/>
              </a:ext>
            </a:extLst>
          </p:cNvPr>
          <p:cNvSpPr>
            <a:spLocks noGrp="1"/>
          </p:cNvSpPr>
          <p:nvPr>
            <p:ph type="dt" sz="half" idx="10"/>
          </p:nvPr>
        </p:nvSpPr>
        <p:spPr/>
        <p:txBody>
          <a:bodyPr/>
          <a:lstStyle/>
          <a:p>
            <a:fld id="{0A61C1F6-0619-4B7E-967C-135234C91AF2}" type="datetimeFigureOut">
              <a:rPr lang="nb-NO" smtClean="0"/>
              <a:t>04.03.2024</a:t>
            </a:fld>
            <a:endParaRPr lang="nb-NO"/>
          </a:p>
        </p:txBody>
      </p:sp>
      <p:sp>
        <p:nvSpPr>
          <p:cNvPr id="6" name="Plassholder for bunntekst 5">
            <a:extLst>
              <a:ext uri="{FF2B5EF4-FFF2-40B4-BE49-F238E27FC236}">
                <a16:creationId xmlns:a16="http://schemas.microsoft.com/office/drawing/2014/main" id="{C52425DB-E8FF-933A-A7B4-4EED5A26B64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50C33E7-15FE-484C-1822-1736E7E799A4}"/>
              </a:ext>
            </a:extLst>
          </p:cNvPr>
          <p:cNvSpPr>
            <a:spLocks noGrp="1"/>
          </p:cNvSpPr>
          <p:nvPr>
            <p:ph type="sldNum" sz="quarter" idx="12"/>
          </p:nvPr>
        </p:nvSpPr>
        <p:spPr/>
        <p:txBody>
          <a:bodyPr/>
          <a:lstStyle/>
          <a:p>
            <a:fld id="{B7C9B464-C4B6-44DE-93BE-A6A7E6BCB3E2}" type="slidenum">
              <a:rPr lang="nb-NO" smtClean="0"/>
              <a:t>‹#›</a:t>
            </a:fld>
            <a:endParaRPr lang="nb-NO"/>
          </a:p>
        </p:txBody>
      </p:sp>
    </p:spTree>
    <p:extLst>
      <p:ext uri="{BB962C8B-B14F-4D97-AF65-F5344CB8AC3E}">
        <p14:creationId xmlns:p14="http://schemas.microsoft.com/office/powerpoint/2010/main" val="1208059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8FF868-9DCD-2FB4-FCEE-F8D11FCE8DC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708F05C-7EC7-6E05-B19E-0A48F463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CBEACE9-1FCC-747D-2BAE-DA33AD2D1F7C}"/>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EBF8213-9BD3-628A-6A7F-7A6CA62E0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A9FC83C-B2B5-DF5E-A48D-BFE27346165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C3B053B-09AA-2321-ED6C-793F603BE045}"/>
              </a:ext>
            </a:extLst>
          </p:cNvPr>
          <p:cNvSpPr>
            <a:spLocks noGrp="1"/>
          </p:cNvSpPr>
          <p:nvPr>
            <p:ph type="dt" sz="half" idx="10"/>
          </p:nvPr>
        </p:nvSpPr>
        <p:spPr/>
        <p:txBody>
          <a:bodyPr/>
          <a:lstStyle/>
          <a:p>
            <a:fld id="{0A61C1F6-0619-4B7E-967C-135234C91AF2}" type="datetimeFigureOut">
              <a:rPr lang="nb-NO" smtClean="0"/>
              <a:t>04.03.2024</a:t>
            </a:fld>
            <a:endParaRPr lang="nb-NO"/>
          </a:p>
        </p:txBody>
      </p:sp>
      <p:sp>
        <p:nvSpPr>
          <p:cNvPr id="8" name="Plassholder for bunntekst 7">
            <a:extLst>
              <a:ext uri="{FF2B5EF4-FFF2-40B4-BE49-F238E27FC236}">
                <a16:creationId xmlns:a16="http://schemas.microsoft.com/office/drawing/2014/main" id="{7F6F7F20-DF9D-10CD-0476-CE9C8195D31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C852BE6-BBE5-DD3C-C947-52B58BEDAD49}"/>
              </a:ext>
            </a:extLst>
          </p:cNvPr>
          <p:cNvSpPr>
            <a:spLocks noGrp="1"/>
          </p:cNvSpPr>
          <p:nvPr>
            <p:ph type="sldNum" sz="quarter" idx="12"/>
          </p:nvPr>
        </p:nvSpPr>
        <p:spPr/>
        <p:txBody>
          <a:bodyPr/>
          <a:lstStyle/>
          <a:p>
            <a:fld id="{B7C9B464-C4B6-44DE-93BE-A6A7E6BCB3E2}" type="slidenum">
              <a:rPr lang="nb-NO" smtClean="0"/>
              <a:t>‹#›</a:t>
            </a:fld>
            <a:endParaRPr lang="nb-NO"/>
          </a:p>
        </p:txBody>
      </p:sp>
    </p:spTree>
    <p:extLst>
      <p:ext uri="{BB962C8B-B14F-4D97-AF65-F5344CB8AC3E}">
        <p14:creationId xmlns:p14="http://schemas.microsoft.com/office/powerpoint/2010/main" val="3449609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12C65C-CA5A-1749-F34D-3DC8ED53933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453E08E2-586E-A8FB-39C1-C81317FD073A}"/>
              </a:ext>
            </a:extLst>
          </p:cNvPr>
          <p:cNvSpPr>
            <a:spLocks noGrp="1"/>
          </p:cNvSpPr>
          <p:nvPr>
            <p:ph type="dt" sz="half" idx="10"/>
          </p:nvPr>
        </p:nvSpPr>
        <p:spPr/>
        <p:txBody>
          <a:bodyPr/>
          <a:lstStyle/>
          <a:p>
            <a:fld id="{0A61C1F6-0619-4B7E-967C-135234C91AF2}" type="datetimeFigureOut">
              <a:rPr lang="nb-NO" smtClean="0"/>
              <a:t>04.03.2024</a:t>
            </a:fld>
            <a:endParaRPr lang="nb-NO"/>
          </a:p>
        </p:txBody>
      </p:sp>
      <p:sp>
        <p:nvSpPr>
          <p:cNvPr id="4" name="Plassholder for bunntekst 3">
            <a:extLst>
              <a:ext uri="{FF2B5EF4-FFF2-40B4-BE49-F238E27FC236}">
                <a16:creationId xmlns:a16="http://schemas.microsoft.com/office/drawing/2014/main" id="{91C18B91-211D-251B-B068-14F4532D354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066FA22-8BA7-EA4E-8F13-F505704A5511}"/>
              </a:ext>
            </a:extLst>
          </p:cNvPr>
          <p:cNvSpPr>
            <a:spLocks noGrp="1"/>
          </p:cNvSpPr>
          <p:nvPr>
            <p:ph type="sldNum" sz="quarter" idx="12"/>
          </p:nvPr>
        </p:nvSpPr>
        <p:spPr/>
        <p:txBody>
          <a:bodyPr/>
          <a:lstStyle/>
          <a:p>
            <a:fld id="{B7C9B464-C4B6-44DE-93BE-A6A7E6BCB3E2}" type="slidenum">
              <a:rPr lang="nb-NO" smtClean="0"/>
              <a:t>‹#›</a:t>
            </a:fld>
            <a:endParaRPr lang="nb-NO"/>
          </a:p>
        </p:txBody>
      </p:sp>
    </p:spTree>
    <p:extLst>
      <p:ext uri="{BB962C8B-B14F-4D97-AF65-F5344CB8AC3E}">
        <p14:creationId xmlns:p14="http://schemas.microsoft.com/office/powerpoint/2010/main" val="3275679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3C71E18-AA21-D30D-C608-57F5CC458BC1}"/>
              </a:ext>
            </a:extLst>
          </p:cNvPr>
          <p:cNvSpPr>
            <a:spLocks noGrp="1"/>
          </p:cNvSpPr>
          <p:nvPr>
            <p:ph type="dt" sz="half" idx="10"/>
          </p:nvPr>
        </p:nvSpPr>
        <p:spPr/>
        <p:txBody>
          <a:bodyPr/>
          <a:lstStyle/>
          <a:p>
            <a:fld id="{0A61C1F6-0619-4B7E-967C-135234C91AF2}" type="datetimeFigureOut">
              <a:rPr lang="nb-NO" smtClean="0"/>
              <a:t>04.03.2024</a:t>
            </a:fld>
            <a:endParaRPr lang="nb-NO"/>
          </a:p>
        </p:txBody>
      </p:sp>
      <p:sp>
        <p:nvSpPr>
          <p:cNvPr id="3" name="Plassholder for bunntekst 2">
            <a:extLst>
              <a:ext uri="{FF2B5EF4-FFF2-40B4-BE49-F238E27FC236}">
                <a16:creationId xmlns:a16="http://schemas.microsoft.com/office/drawing/2014/main" id="{7EF31F64-2A86-940A-4598-D325B6194E48}"/>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3548235-F45B-E216-D5C7-914A85A51723}"/>
              </a:ext>
            </a:extLst>
          </p:cNvPr>
          <p:cNvSpPr>
            <a:spLocks noGrp="1"/>
          </p:cNvSpPr>
          <p:nvPr>
            <p:ph type="sldNum" sz="quarter" idx="12"/>
          </p:nvPr>
        </p:nvSpPr>
        <p:spPr/>
        <p:txBody>
          <a:bodyPr/>
          <a:lstStyle/>
          <a:p>
            <a:fld id="{B7C9B464-C4B6-44DE-93BE-A6A7E6BCB3E2}" type="slidenum">
              <a:rPr lang="nb-NO" smtClean="0"/>
              <a:t>‹#›</a:t>
            </a:fld>
            <a:endParaRPr lang="nb-NO"/>
          </a:p>
        </p:txBody>
      </p:sp>
    </p:spTree>
    <p:extLst>
      <p:ext uri="{BB962C8B-B14F-4D97-AF65-F5344CB8AC3E}">
        <p14:creationId xmlns:p14="http://schemas.microsoft.com/office/powerpoint/2010/main" val="1458077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D38D7D-19BB-CC7A-6211-8CCBD5225B0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AAF68B78-1C0A-6A2C-2E05-79EC210D9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27E0754-A8AF-E3B7-E3CA-D6EBBA84A5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3B70EF8-533A-4F30-C9C6-926046E58F45}"/>
              </a:ext>
            </a:extLst>
          </p:cNvPr>
          <p:cNvSpPr>
            <a:spLocks noGrp="1"/>
          </p:cNvSpPr>
          <p:nvPr>
            <p:ph type="dt" sz="half" idx="10"/>
          </p:nvPr>
        </p:nvSpPr>
        <p:spPr/>
        <p:txBody>
          <a:bodyPr/>
          <a:lstStyle/>
          <a:p>
            <a:fld id="{0A61C1F6-0619-4B7E-967C-135234C91AF2}" type="datetimeFigureOut">
              <a:rPr lang="nb-NO" smtClean="0"/>
              <a:t>04.03.2024</a:t>
            </a:fld>
            <a:endParaRPr lang="nb-NO"/>
          </a:p>
        </p:txBody>
      </p:sp>
      <p:sp>
        <p:nvSpPr>
          <p:cNvPr id="6" name="Plassholder for bunntekst 5">
            <a:extLst>
              <a:ext uri="{FF2B5EF4-FFF2-40B4-BE49-F238E27FC236}">
                <a16:creationId xmlns:a16="http://schemas.microsoft.com/office/drawing/2014/main" id="{32798DDC-8595-D206-5194-FB32836D6DB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CB0BDE9-0CD7-A13F-1CCE-0AD3D1CB0E15}"/>
              </a:ext>
            </a:extLst>
          </p:cNvPr>
          <p:cNvSpPr>
            <a:spLocks noGrp="1"/>
          </p:cNvSpPr>
          <p:nvPr>
            <p:ph type="sldNum" sz="quarter" idx="12"/>
          </p:nvPr>
        </p:nvSpPr>
        <p:spPr/>
        <p:txBody>
          <a:bodyPr/>
          <a:lstStyle/>
          <a:p>
            <a:fld id="{B7C9B464-C4B6-44DE-93BE-A6A7E6BCB3E2}" type="slidenum">
              <a:rPr lang="nb-NO" smtClean="0"/>
              <a:t>‹#›</a:t>
            </a:fld>
            <a:endParaRPr lang="nb-NO"/>
          </a:p>
        </p:txBody>
      </p:sp>
    </p:spTree>
    <p:extLst>
      <p:ext uri="{BB962C8B-B14F-4D97-AF65-F5344CB8AC3E}">
        <p14:creationId xmlns:p14="http://schemas.microsoft.com/office/powerpoint/2010/main" val="3375749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6A0328-7CC2-4169-7D05-94CC32C9BCE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3DC68E17-283D-EE02-EC66-C3C754FBCD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9F5FD77-7FD7-E23B-9B77-A04AB2C45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8F557C4C-BB30-17D6-CD98-EAE8FF1D93AB}"/>
              </a:ext>
            </a:extLst>
          </p:cNvPr>
          <p:cNvSpPr>
            <a:spLocks noGrp="1"/>
          </p:cNvSpPr>
          <p:nvPr>
            <p:ph type="dt" sz="half" idx="10"/>
          </p:nvPr>
        </p:nvSpPr>
        <p:spPr/>
        <p:txBody>
          <a:bodyPr/>
          <a:lstStyle/>
          <a:p>
            <a:fld id="{0A61C1F6-0619-4B7E-967C-135234C91AF2}" type="datetimeFigureOut">
              <a:rPr lang="nb-NO" smtClean="0"/>
              <a:t>04.03.2024</a:t>
            </a:fld>
            <a:endParaRPr lang="nb-NO"/>
          </a:p>
        </p:txBody>
      </p:sp>
      <p:sp>
        <p:nvSpPr>
          <p:cNvPr id="6" name="Plassholder for bunntekst 5">
            <a:extLst>
              <a:ext uri="{FF2B5EF4-FFF2-40B4-BE49-F238E27FC236}">
                <a16:creationId xmlns:a16="http://schemas.microsoft.com/office/drawing/2014/main" id="{E5136775-9640-D83E-141C-FC2C5E867FD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9EECCD7-BDF9-0995-75C1-1DA1004E732A}"/>
              </a:ext>
            </a:extLst>
          </p:cNvPr>
          <p:cNvSpPr>
            <a:spLocks noGrp="1"/>
          </p:cNvSpPr>
          <p:nvPr>
            <p:ph type="sldNum" sz="quarter" idx="12"/>
          </p:nvPr>
        </p:nvSpPr>
        <p:spPr/>
        <p:txBody>
          <a:bodyPr/>
          <a:lstStyle/>
          <a:p>
            <a:fld id="{B7C9B464-C4B6-44DE-93BE-A6A7E6BCB3E2}" type="slidenum">
              <a:rPr lang="nb-NO" smtClean="0"/>
              <a:t>‹#›</a:t>
            </a:fld>
            <a:endParaRPr lang="nb-NO"/>
          </a:p>
        </p:txBody>
      </p:sp>
    </p:spTree>
    <p:extLst>
      <p:ext uri="{BB962C8B-B14F-4D97-AF65-F5344CB8AC3E}">
        <p14:creationId xmlns:p14="http://schemas.microsoft.com/office/powerpoint/2010/main" val="429521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03C77AF-DB49-09AE-5211-1EB83EA9D10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217BAC3D-F90F-41E0-D44B-552DBDD45F1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EA9CDBA-5FF5-6116-B312-15AFACD925F7}"/>
              </a:ext>
            </a:extLst>
          </p:cNvPr>
          <p:cNvSpPr>
            <a:spLocks noGrp="1"/>
          </p:cNvSpPr>
          <p:nvPr>
            <p:ph type="dt" sz="half" idx="10"/>
          </p:nvPr>
        </p:nvSpPr>
        <p:spPr/>
        <p:txBody>
          <a:bodyPr/>
          <a:lstStyle/>
          <a:p>
            <a:fld id="{0A61C1F6-0619-4B7E-967C-135234C91AF2}" type="datetimeFigureOut">
              <a:rPr lang="nb-NO" smtClean="0"/>
              <a:t>04.03.2024</a:t>
            </a:fld>
            <a:endParaRPr lang="nb-NO"/>
          </a:p>
        </p:txBody>
      </p:sp>
      <p:sp>
        <p:nvSpPr>
          <p:cNvPr id="5" name="Plassholder for bunntekst 4">
            <a:extLst>
              <a:ext uri="{FF2B5EF4-FFF2-40B4-BE49-F238E27FC236}">
                <a16:creationId xmlns:a16="http://schemas.microsoft.com/office/drawing/2014/main" id="{26057A1A-0399-4F14-B815-D771C703291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AF35334-9D52-A000-169F-C30B32FA0C54}"/>
              </a:ext>
            </a:extLst>
          </p:cNvPr>
          <p:cNvSpPr>
            <a:spLocks noGrp="1"/>
          </p:cNvSpPr>
          <p:nvPr>
            <p:ph type="sldNum" sz="quarter" idx="12"/>
          </p:nvPr>
        </p:nvSpPr>
        <p:spPr/>
        <p:txBody>
          <a:bodyPr/>
          <a:lstStyle/>
          <a:p>
            <a:fld id="{B7C9B464-C4B6-44DE-93BE-A6A7E6BCB3E2}" type="slidenum">
              <a:rPr lang="nb-NO" smtClean="0"/>
              <a:t>‹#›</a:t>
            </a:fld>
            <a:endParaRPr lang="nb-NO"/>
          </a:p>
        </p:txBody>
      </p:sp>
    </p:spTree>
    <p:extLst>
      <p:ext uri="{BB962C8B-B14F-4D97-AF65-F5344CB8AC3E}">
        <p14:creationId xmlns:p14="http://schemas.microsoft.com/office/powerpoint/2010/main" val="41185298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9108A526-2708-7BCD-5A99-B9EA50895E7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F09C52EB-3731-8D55-5747-986BAF0612F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6C5B193-3357-35F4-9F56-E73FA0B5E29C}"/>
              </a:ext>
            </a:extLst>
          </p:cNvPr>
          <p:cNvSpPr>
            <a:spLocks noGrp="1"/>
          </p:cNvSpPr>
          <p:nvPr>
            <p:ph type="dt" sz="half" idx="10"/>
          </p:nvPr>
        </p:nvSpPr>
        <p:spPr/>
        <p:txBody>
          <a:bodyPr/>
          <a:lstStyle/>
          <a:p>
            <a:fld id="{0A61C1F6-0619-4B7E-967C-135234C91AF2}" type="datetimeFigureOut">
              <a:rPr lang="nb-NO" smtClean="0"/>
              <a:t>04.03.2024</a:t>
            </a:fld>
            <a:endParaRPr lang="nb-NO"/>
          </a:p>
        </p:txBody>
      </p:sp>
      <p:sp>
        <p:nvSpPr>
          <p:cNvPr id="5" name="Plassholder for bunntekst 4">
            <a:extLst>
              <a:ext uri="{FF2B5EF4-FFF2-40B4-BE49-F238E27FC236}">
                <a16:creationId xmlns:a16="http://schemas.microsoft.com/office/drawing/2014/main" id="{49D8FD7B-2117-F32C-7CE6-68F7D84119D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8A1DB95-F964-C045-DA6A-55F1F7723632}"/>
              </a:ext>
            </a:extLst>
          </p:cNvPr>
          <p:cNvSpPr>
            <a:spLocks noGrp="1"/>
          </p:cNvSpPr>
          <p:nvPr>
            <p:ph type="sldNum" sz="quarter" idx="12"/>
          </p:nvPr>
        </p:nvSpPr>
        <p:spPr/>
        <p:txBody>
          <a:bodyPr/>
          <a:lstStyle/>
          <a:p>
            <a:fld id="{B7C9B464-C4B6-44DE-93BE-A6A7E6BCB3E2}" type="slidenum">
              <a:rPr lang="nb-NO" smtClean="0"/>
              <a:t>‹#›</a:t>
            </a:fld>
            <a:endParaRPr lang="nb-NO"/>
          </a:p>
        </p:txBody>
      </p:sp>
    </p:spTree>
    <p:extLst>
      <p:ext uri="{BB962C8B-B14F-4D97-AF65-F5344CB8AC3E}">
        <p14:creationId xmlns:p14="http://schemas.microsoft.com/office/powerpoint/2010/main" val="965801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F22D83-B5FE-4078-A904-43A00158938B}"/>
              </a:ext>
            </a:extLst>
          </p:cNvPr>
          <p:cNvSpPr>
            <a:spLocks noGrp="1"/>
          </p:cNvSpPr>
          <p:nvPr>
            <p:ph type="title"/>
          </p:nvPr>
        </p:nvSpPr>
        <p:spPr>
          <a:xfrm>
            <a:off x="380168" y="161944"/>
            <a:ext cx="11431664" cy="754068"/>
          </a:xfrm>
        </p:spPr>
        <p:txBody>
          <a:bodyPr/>
          <a:lstStyle>
            <a:lvl1pPr>
              <a:defRPr sz="3500"/>
            </a:lvl1pPr>
          </a:lstStyle>
          <a:p>
            <a:r>
              <a:rPr lang="en-US" noProof="0"/>
              <a:t>Click to edit Master title style</a:t>
            </a:r>
            <a:endParaRPr lang="nb-NO" noProof="0"/>
          </a:p>
        </p:txBody>
      </p:sp>
      <p:sp>
        <p:nvSpPr>
          <p:cNvPr id="2" name="Content Placeholder 1">
            <a:extLst>
              <a:ext uri="{FF2B5EF4-FFF2-40B4-BE49-F238E27FC236}">
                <a16:creationId xmlns:a16="http://schemas.microsoft.com/office/drawing/2014/main" id="{B44269EB-52A0-4947-98BF-6FDC43498788}"/>
              </a:ext>
            </a:extLst>
          </p:cNvPr>
          <p:cNvSpPr>
            <a:spLocks noGrp="1"/>
          </p:cNvSpPr>
          <p:nvPr>
            <p:ph sz="quarter" idx="28"/>
          </p:nvPr>
        </p:nvSpPr>
        <p:spPr>
          <a:xfrm>
            <a:off x="380168" y="1180008"/>
            <a:ext cx="11431664" cy="4720030"/>
          </a:xfrm>
          <a:prstGeom prst="rect">
            <a:avLst/>
          </a:prstGeom>
        </p:spPr>
        <p:txBody>
          <a:bodyPr lIns="0" tIns="0" rIns="0" bIns="0"/>
          <a:lstStyle>
            <a:lvl1pPr marL="125438" indent="-125438" algn="l">
              <a:lnSpc>
                <a:spcPct val="100000"/>
              </a:lnSpc>
              <a:spcBef>
                <a:spcPts val="1150"/>
              </a:spcBef>
              <a:spcAft>
                <a:spcPts val="0"/>
              </a:spcAft>
              <a:buClrTx/>
              <a:buFontTx/>
              <a:buNone/>
              <a:defRPr sz="1500" b="0" i="0" u="none" cap="none">
                <a:solidFill>
                  <a:srgbClr val="000000"/>
                </a:solidFill>
                <a:latin typeface="+mn-lt"/>
              </a:defRPr>
            </a:lvl1pPr>
          </a:lstStyle>
          <a:p>
            <a:pPr lvl="0"/>
            <a:r>
              <a:rPr lang="en-US"/>
              <a:t>Edit Master text styles</a:t>
            </a:r>
          </a:p>
        </p:txBody>
      </p:sp>
      <p:sp>
        <p:nvSpPr>
          <p:cNvPr id="7" name="Footer Placeholder 4">
            <a:extLst>
              <a:ext uri="{FF2B5EF4-FFF2-40B4-BE49-F238E27FC236}">
                <a16:creationId xmlns:a16="http://schemas.microsoft.com/office/drawing/2014/main" id="{677B9B8B-41DA-40B7-A3EE-81571DB48AF8}"/>
              </a:ext>
            </a:extLst>
          </p:cNvPr>
          <p:cNvSpPr>
            <a:spLocks noGrp="1"/>
          </p:cNvSpPr>
          <p:nvPr>
            <p:ph type="ftr" sz="quarter" idx="3"/>
          </p:nvPr>
        </p:nvSpPr>
        <p:spPr>
          <a:xfrm>
            <a:off x="1837732" y="6243181"/>
            <a:ext cx="1501215" cy="259232"/>
          </a:xfrm>
          <a:prstGeom prst="rect">
            <a:avLst/>
          </a:prstGeom>
        </p:spPr>
        <p:txBody>
          <a:bodyPr lIns="0" tIns="0" rIns="0" bIns="0" anchor="b"/>
          <a:lstStyle>
            <a:lvl1pPr algn="l">
              <a:defRPr sz="800">
                <a:solidFill>
                  <a:schemeClr val="tx1"/>
                </a:solidFill>
              </a:defRPr>
            </a:lvl1pPr>
          </a:lstStyle>
          <a:p>
            <a:r>
              <a:rPr lang="nb-NO"/>
              <a:t>Annely Tomson</a:t>
            </a:r>
          </a:p>
        </p:txBody>
      </p:sp>
      <p:sp>
        <p:nvSpPr>
          <p:cNvPr id="15" name="Slide Number Placeholder 14">
            <a:extLst>
              <a:ext uri="{FF2B5EF4-FFF2-40B4-BE49-F238E27FC236}">
                <a16:creationId xmlns:a16="http://schemas.microsoft.com/office/drawing/2014/main" id="{BFFAB941-BECC-4FD4-9EA0-749780C19CA9}"/>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109926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3/4/24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764821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8BD289F-AA6B-4FB2-A81B-530238144847}"/>
              </a:ext>
            </a:extLst>
          </p:cNvPr>
          <p:cNvSpPr>
            <a:spLocks noGrp="1"/>
          </p:cNvSpPr>
          <p:nvPr>
            <p:ph type="ftr" sz="quarter" idx="11"/>
          </p:nvPr>
        </p:nvSpPr>
        <p:spPr/>
        <p:txBody>
          <a:bodyPr/>
          <a:lstStyle/>
          <a:p>
            <a:r>
              <a:rPr lang="nb-NO"/>
              <a:t>Annely Tomson</a:t>
            </a:r>
          </a:p>
        </p:txBody>
      </p:sp>
      <p:sp>
        <p:nvSpPr>
          <p:cNvPr id="7" name="Slide Number Placeholder 6">
            <a:extLst>
              <a:ext uri="{FF2B5EF4-FFF2-40B4-BE49-F238E27FC236}">
                <a16:creationId xmlns:a16="http://schemas.microsoft.com/office/drawing/2014/main" id="{5AD1492D-B242-4BDE-940A-6ED6C625F811}"/>
              </a:ext>
            </a:extLst>
          </p:cNvPr>
          <p:cNvSpPr>
            <a:spLocks noGrp="1"/>
          </p:cNvSpPr>
          <p:nvPr>
            <p:ph type="sldNum" sz="quarter" idx="12"/>
          </p:nvPr>
        </p:nvSpPr>
        <p:spPr/>
        <p:txBody>
          <a:bodyPr/>
          <a:lstStyle/>
          <a:p>
            <a:r>
              <a:rPr lang="en-US"/>
              <a:t>Side </a:t>
            </a:r>
            <a:fld id="{5251F420-7306-4E7C-A79E-F31A38F7D392}" type="slidenum">
              <a:rPr lang="en-US" smtClean="0"/>
              <a:pPr/>
              <a:t>‹#›</a:t>
            </a:fld>
            <a:endParaRPr lang="en-US"/>
          </a:p>
        </p:txBody>
      </p:sp>
    </p:spTree>
    <p:extLst>
      <p:ext uri="{BB962C8B-B14F-4D97-AF65-F5344CB8AC3E}">
        <p14:creationId xmlns:p14="http://schemas.microsoft.com/office/powerpoint/2010/main" val="2691618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3/4/24</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04320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3/4/24</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47560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3/4/24</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8686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3/4/24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635284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3/4/24</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3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43BDC-0553-40FA-A4DB-EDAAA606CFF6}" type="datetimeFigureOut">
              <a:rPr lang="en-US" smtClean="0"/>
              <a:t>3/4/24</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2649319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68097" y="383930"/>
            <a:ext cx="10563604" cy="479912"/>
          </a:xfrm>
          <a:prstGeom prst="rect">
            <a:avLst/>
          </a:prstGeom>
        </p:spPr>
        <p:txBody>
          <a:bodyPr vert="horz" lIns="0" tIns="0" rIns="0" bIns="0" rtlCol="0" anchor="ctr" anchorCtr="0">
            <a:normAutofit/>
          </a:bodyPr>
          <a:lstStyle/>
          <a:p>
            <a:r>
              <a:rPr lang="nb-NO"/>
              <a:t>Klikk for å redigere tittelstil</a:t>
            </a:r>
          </a:p>
        </p:txBody>
      </p:sp>
      <p:sp>
        <p:nvSpPr>
          <p:cNvPr id="3" name="Plassholder for tekst 2"/>
          <p:cNvSpPr>
            <a:spLocks noGrp="1"/>
          </p:cNvSpPr>
          <p:nvPr>
            <p:ph type="body" idx="1"/>
          </p:nvPr>
        </p:nvSpPr>
        <p:spPr>
          <a:xfrm>
            <a:off x="768096" y="1919649"/>
            <a:ext cx="10561320" cy="4079251"/>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768096" y="6478811"/>
            <a:ext cx="846221" cy="239957"/>
          </a:xfrm>
          <a:prstGeom prst="rect">
            <a:avLst/>
          </a:prstGeom>
        </p:spPr>
        <p:txBody>
          <a:bodyPr vert="horz" lIns="0" tIns="0" rIns="0" bIns="0" rtlCol="0" anchor="ctr">
            <a:normAutofit/>
          </a:bodyPr>
          <a:lstStyle>
            <a:lvl1pPr algn="l">
              <a:defRPr sz="1333">
                <a:solidFill>
                  <a:schemeClr val="dk1"/>
                </a:solidFill>
              </a:defRPr>
            </a:lvl1pPr>
          </a:lstStyle>
          <a:p>
            <a:fld id="{983651F3-9B16-40C6-B209-3688FC9C95F6}" type="datetimeFigureOut">
              <a:rPr lang="nb-NO" smtClean="0"/>
              <a:pPr/>
              <a:t>04.03.2024</a:t>
            </a:fld>
            <a:endParaRPr lang="nb-NO"/>
          </a:p>
        </p:txBody>
      </p:sp>
      <p:sp>
        <p:nvSpPr>
          <p:cNvPr id="5" name="Plassholder for bunntekst 4"/>
          <p:cNvSpPr>
            <a:spLocks noGrp="1"/>
          </p:cNvSpPr>
          <p:nvPr>
            <p:ph type="ftr" sz="quarter" idx="3"/>
          </p:nvPr>
        </p:nvSpPr>
        <p:spPr>
          <a:xfrm>
            <a:off x="2374233" y="6478811"/>
            <a:ext cx="7443537" cy="239957"/>
          </a:xfrm>
          <a:prstGeom prst="rect">
            <a:avLst/>
          </a:prstGeom>
        </p:spPr>
        <p:txBody>
          <a:bodyPr vert="horz" lIns="0" tIns="0" rIns="0" bIns="0" rtlCol="0" anchor="ctr">
            <a:normAutofit/>
          </a:bodyPr>
          <a:lstStyle>
            <a:lvl1pPr algn="ctr">
              <a:defRPr sz="1333">
                <a:solidFill>
                  <a:schemeClr val="dk1"/>
                </a:solidFill>
              </a:defRPr>
            </a:lvl1pPr>
          </a:lstStyle>
          <a:p>
            <a:endParaRPr lang="nb-NO"/>
          </a:p>
        </p:txBody>
      </p:sp>
      <p:sp>
        <p:nvSpPr>
          <p:cNvPr id="6" name="Plassholder for lysbildenummer 5"/>
          <p:cNvSpPr>
            <a:spLocks noGrp="1"/>
          </p:cNvSpPr>
          <p:nvPr>
            <p:ph type="sldNum" sz="quarter" idx="4"/>
          </p:nvPr>
        </p:nvSpPr>
        <p:spPr>
          <a:xfrm>
            <a:off x="11044989" y="6478811"/>
            <a:ext cx="308811" cy="239957"/>
          </a:xfrm>
          <a:prstGeom prst="rect">
            <a:avLst/>
          </a:prstGeom>
        </p:spPr>
        <p:txBody>
          <a:bodyPr vert="horz" lIns="0" tIns="0" rIns="0" bIns="0" rtlCol="0" anchor="ctr">
            <a:noAutofit/>
          </a:bodyPr>
          <a:lstStyle>
            <a:lvl1pPr algn="r">
              <a:defRPr sz="1333">
                <a:solidFill>
                  <a:schemeClr val="dk1"/>
                </a:solidFill>
              </a:defRPr>
            </a:lvl1pPr>
          </a:lstStyle>
          <a:p>
            <a:fld id="{5751DFAA-887F-4071-8EAD-E8CA316FCF06}" type="slidenum">
              <a:rPr lang="nb-NO" smtClean="0"/>
              <a:pPr/>
              <a:t>‹#›</a:t>
            </a:fld>
            <a:endParaRPr lang="nb-NO"/>
          </a:p>
        </p:txBody>
      </p:sp>
      <p:cxnSp>
        <p:nvCxnSpPr>
          <p:cNvPr id="9" name="Rett linje 8">
            <a:extLst>
              <a:ext uri="{FF2B5EF4-FFF2-40B4-BE49-F238E27FC236}">
                <a16:creationId xmlns:a16="http://schemas.microsoft.com/office/drawing/2014/main" id="{7B422D6A-1596-4F97-B0A0-875892A68C1A}"/>
              </a:ext>
            </a:extLst>
          </p:cNvPr>
          <p:cNvCxnSpPr/>
          <p:nvPr userDrawn="1"/>
        </p:nvCxnSpPr>
        <p:spPr>
          <a:xfrm>
            <a:off x="5832730" y="1055806"/>
            <a:ext cx="48006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524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88" r:id="rId16"/>
  </p:sldLayoutIdLst>
  <p:txStyles>
    <p:titleStyle>
      <a:lvl1pPr algn="ctr" defTabSz="914103" rtl="0" eaLnBrk="1" latinLnBrk="0" hangingPunct="1">
        <a:lnSpc>
          <a:spcPct val="100000"/>
        </a:lnSpc>
        <a:spcBef>
          <a:spcPct val="0"/>
        </a:spcBef>
        <a:buNone/>
        <a:defRPr sz="2932" b="1" kern="1200">
          <a:solidFill>
            <a:schemeClr val="tx1"/>
          </a:solidFill>
          <a:latin typeface="+mj-lt"/>
          <a:ea typeface="+mj-ea"/>
          <a:cs typeface="+mj-cs"/>
        </a:defRPr>
      </a:lvl1pPr>
    </p:titleStyle>
    <p:bodyStyle>
      <a:lvl1pPr marL="228526" indent="-239922" algn="l" defTabSz="914103" rtl="0" eaLnBrk="1" latinLnBrk="0" hangingPunct="1">
        <a:lnSpc>
          <a:spcPct val="100000"/>
        </a:lnSpc>
        <a:spcBef>
          <a:spcPts val="1000"/>
        </a:spcBef>
        <a:buClr>
          <a:schemeClr val="accent1"/>
        </a:buClr>
        <a:buFont typeface="Verdana" panose="020B0604030504040204" pitchFamily="34" charset="0"/>
        <a:buChar char="•"/>
        <a:defRPr sz="1866" kern="1200">
          <a:solidFill>
            <a:schemeClr val="tx1"/>
          </a:solidFill>
          <a:latin typeface="+mn-lt"/>
          <a:ea typeface="+mn-ea"/>
          <a:cs typeface="+mn-cs"/>
        </a:defRPr>
      </a:lvl1pPr>
      <a:lvl2pPr marL="479844" indent="-239922" algn="l" defTabSz="914103" rtl="0" eaLnBrk="1" latinLnBrk="0" hangingPunct="1">
        <a:lnSpc>
          <a:spcPct val="100000"/>
        </a:lnSpc>
        <a:spcBef>
          <a:spcPts val="0"/>
        </a:spcBef>
        <a:spcAft>
          <a:spcPts val="400"/>
        </a:spcAft>
        <a:buFont typeface="Arial" panose="020B0604020202020204" pitchFamily="34" charset="0"/>
        <a:buChar char="•"/>
        <a:defRPr lang="nb-NO" sz="1599" kern="1200" dirty="0">
          <a:solidFill>
            <a:schemeClr val="tx1"/>
          </a:solidFill>
          <a:latin typeface="+mn-lt"/>
          <a:ea typeface="+mn-ea"/>
          <a:cs typeface="+mn-cs"/>
        </a:defRPr>
      </a:lvl2pPr>
      <a:lvl3pPr marL="719766" indent="-239922" algn="l" defTabSz="914103" rtl="0" eaLnBrk="1" latinLnBrk="0" hangingPunct="1">
        <a:lnSpc>
          <a:spcPct val="100000"/>
        </a:lnSpc>
        <a:spcBef>
          <a:spcPts val="0"/>
        </a:spcBef>
        <a:spcAft>
          <a:spcPts val="400"/>
        </a:spcAft>
        <a:buFont typeface="Arial" panose="020B0604020202020204" pitchFamily="34" charset="0"/>
        <a:buChar char="•"/>
        <a:defRPr lang="nb-NO" sz="1599" kern="1200" dirty="0">
          <a:solidFill>
            <a:schemeClr val="tx1"/>
          </a:solidFill>
          <a:latin typeface="+mn-lt"/>
          <a:ea typeface="+mn-ea"/>
          <a:cs typeface="+mn-cs"/>
        </a:defRPr>
      </a:lvl3pPr>
      <a:lvl4pPr marL="959688" indent="-239922" algn="l" defTabSz="914103" rtl="0" eaLnBrk="1" latinLnBrk="0" hangingPunct="1">
        <a:lnSpc>
          <a:spcPct val="100000"/>
        </a:lnSpc>
        <a:spcBef>
          <a:spcPts val="0"/>
        </a:spcBef>
        <a:spcAft>
          <a:spcPts val="400"/>
        </a:spcAft>
        <a:buFont typeface="Arial" panose="020B0604020202020204" pitchFamily="34" charset="0"/>
        <a:buChar char="•"/>
        <a:defRPr lang="nb-NO" sz="1466" kern="1200" dirty="0">
          <a:solidFill>
            <a:schemeClr val="tx1"/>
          </a:solidFill>
          <a:latin typeface="+mn-lt"/>
          <a:ea typeface="+mn-ea"/>
          <a:cs typeface="+mn-cs"/>
        </a:defRPr>
      </a:lvl4pPr>
      <a:lvl5pPr marL="1199610" indent="-239922" algn="l" defTabSz="914103" rtl="0" eaLnBrk="1" latinLnBrk="0" hangingPunct="1">
        <a:lnSpc>
          <a:spcPct val="100000"/>
        </a:lnSpc>
        <a:spcBef>
          <a:spcPts val="0"/>
        </a:spcBef>
        <a:spcAft>
          <a:spcPts val="400"/>
        </a:spcAft>
        <a:buFont typeface="Arial" panose="020B0604020202020204" pitchFamily="34" charset="0"/>
        <a:buChar char="•"/>
        <a:defRPr lang="nb-NO" sz="1466" kern="1200" dirty="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F2AF6F5-3CC4-067A-7303-DC0C7B394D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AD510FF0-8A30-6CD0-B736-13E3A50B1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249FB3A-B422-A65C-4AF5-6BBD3C882B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1C1F6-0619-4B7E-967C-135234C91AF2}" type="datetimeFigureOut">
              <a:rPr lang="nb-NO" smtClean="0"/>
              <a:t>04.03.2024</a:t>
            </a:fld>
            <a:endParaRPr lang="nb-NO"/>
          </a:p>
        </p:txBody>
      </p:sp>
      <p:sp>
        <p:nvSpPr>
          <p:cNvPr id="5" name="Plassholder for bunntekst 4">
            <a:extLst>
              <a:ext uri="{FF2B5EF4-FFF2-40B4-BE49-F238E27FC236}">
                <a16:creationId xmlns:a16="http://schemas.microsoft.com/office/drawing/2014/main" id="{BC766D95-174A-C2AE-1FEB-C826F8EDE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1168A069-F837-C331-5477-C62BBB839E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9B464-C4B6-44DE-93BE-A6A7E6BCB3E2}" type="slidenum">
              <a:rPr lang="nb-NO" smtClean="0"/>
              <a:t>‹#›</a:t>
            </a:fld>
            <a:endParaRPr lang="nb-NO"/>
          </a:p>
        </p:txBody>
      </p:sp>
    </p:spTree>
    <p:extLst>
      <p:ext uri="{BB962C8B-B14F-4D97-AF65-F5344CB8AC3E}">
        <p14:creationId xmlns:p14="http://schemas.microsoft.com/office/powerpoint/2010/main" val="408044520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hyperlink" Target="https://www.mn.uio.no/kurt/universitet/kunstig-intelligens/kunstig-intelligens-i-undervisningen.html" TargetMode="Externa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Vinklet visning af kredsløb, der er formet som en hjerne">
            <a:extLst>
              <a:ext uri="{FF2B5EF4-FFF2-40B4-BE49-F238E27FC236}">
                <a16:creationId xmlns:a16="http://schemas.microsoft.com/office/drawing/2014/main" id="{4460BF17-F955-D432-8885-10C17B0FA12C}"/>
              </a:ext>
            </a:extLst>
          </p:cNvPr>
          <p:cNvPicPr>
            <a:picLocks noChangeAspect="1"/>
          </p:cNvPicPr>
          <p:nvPr/>
        </p:nvPicPr>
        <p:blipFill rotWithShape="1">
          <a:blip r:embed="rId3"/>
          <a:srcRect t="18963" r="-1" b="389"/>
          <a:stretch/>
        </p:blipFill>
        <p:spPr>
          <a:xfrm>
            <a:off x="-3047" y="10"/>
            <a:ext cx="12191999" cy="6857990"/>
          </a:xfrm>
          <a:prstGeom prst="rect">
            <a:avLst/>
          </a:prstGeom>
        </p:spPr>
      </p:pic>
      <p:sp>
        <p:nvSpPr>
          <p:cNvPr id="2" name="Tittel 1">
            <a:extLst>
              <a:ext uri="{FF2B5EF4-FFF2-40B4-BE49-F238E27FC236}">
                <a16:creationId xmlns:a16="http://schemas.microsoft.com/office/drawing/2014/main" id="{8E9096C9-9349-47BD-7A9F-9180328D6692}"/>
              </a:ext>
            </a:extLst>
          </p:cNvPr>
          <p:cNvSpPr>
            <a:spLocks noGrp="1"/>
          </p:cNvSpPr>
          <p:nvPr>
            <p:ph type="ctrTitle"/>
          </p:nvPr>
        </p:nvSpPr>
        <p:spPr>
          <a:xfrm>
            <a:off x="1636511" y="1872171"/>
            <a:ext cx="3555692" cy="2042712"/>
          </a:xfrm>
        </p:spPr>
        <p:txBody>
          <a:bodyPr anchor="b">
            <a:normAutofit fontScale="90000"/>
          </a:bodyPr>
          <a:lstStyle/>
          <a:p>
            <a:r>
              <a:rPr lang="nb-NO" sz="4000" b="1">
                <a:solidFill>
                  <a:schemeClr val="tx1">
                    <a:lumMod val="75000"/>
                    <a:lumOff val="25000"/>
                  </a:schemeClr>
                </a:solidFill>
              </a:rPr>
              <a:t>Kunstig intelligens –  på lag med ekte intelligens?</a:t>
            </a:r>
          </a:p>
        </p:txBody>
      </p:sp>
      <p:sp>
        <p:nvSpPr>
          <p:cNvPr id="3" name="Undertittel 2">
            <a:extLst>
              <a:ext uri="{FF2B5EF4-FFF2-40B4-BE49-F238E27FC236}">
                <a16:creationId xmlns:a16="http://schemas.microsoft.com/office/drawing/2014/main" id="{F5EB1EF7-97D8-FADF-6A71-07C78440070D}"/>
              </a:ext>
            </a:extLst>
          </p:cNvPr>
          <p:cNvSpPr>
            <a:spLocks noGrp="1"/>
          </p:cNvSpPr>
          <p:nvPr>
            <p:ph type="subTitle" idx="1"/>
          </p:nvPr>
        </p:nvSpPr>
        <p:spPr>
          <a:xfrm>
            <a:off x="1949652" y="4058563"/>
            <a:ext cx="2929408" cy="678633"/>
          </a:xfrm>
        </p:spPr>
        <p:txBody>
          <a:bodyPr anchor="t">
            <a:normAutofit/>
          </a:bodyPr>
          <a:lstStyle/>
          <a:p>
            <a:r>
              <a:rPr lang="nb-NO" sz="1800">
                <a:solidFill>
                  <a:schemeClr val="tx1">
                    <a:lumMod val="75000"/>
                    <a:lumOff val="25000"/>
                  </a:schemeClr>
                </a:solidFill>
              </a:rPr>
              <a:t>KI som læringsassistent</a:t>
            </a:r>
          </a:p>
        </p:txBody>
      </p:sp>
      <p:pic>
        <p:nvPicPr>
          <p:cNvPr id="2050" name="Picture 2">
            <a:extLst>
              <a:ext uri="{FF2B5EF4-FFF2-40B4-BE49-F238E27FC236}">
                <a16:creationId xmlns:a16="http://schemas.microsoft.com/office/drawing/2014/main" id="{932C809B-E759-5812-25F8-B0E63692E4A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3" r="1" b="5615"/>
          <a:stretch/>
        </p:blipFill>
        <p:spPr bwMode="auto">
          <a:xfrm>
            <a:off x="6882275" y="1386254"/>
            <a:ext cx="4228348" cy="3969721"/>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87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A2EF016-53E4-264D-E90E-820B88C6CEBC}"/>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Men: Vi </a:t>
            </a:r>
            <a:r>
              <a:rPr lang="en-US" sz="5400" err="1"/>
              <a:t>bør</a:t>
            </a:r>
            <a:r>
              <a:rPr lang="en-US" sz="5400"/>
              <a:t> </a:t>
            </a:r>
            <a:r>
              <a:rPr lang="en-US" sz="5400" err="1"/>
              <a:t>ikke</a:t>
            </a:r>
            <a:r>
              <a:rPr lang="en-US" sz="5400"/>
              <a:t> </a:t>
            </a:r>
            <a:r>
              <a:rPr lang="en-US" sz="5400" err="1"/>
              <a:t>utforske</a:t>
            </a:r>
            <a:r>
              <a:rPr lang="en-US" sz="5400"/>
              <a:t> </a:t>
            </a:r>
            <a:r>
              <a:rPr lang="en-US" sz="5400" err="1"/>
              <a:t>oss</a:t>
            </a:r>
            <a:r>
              <a:rPr lang="en-US" sz="5400"/>
              <a:t> inn i alt...</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ssholder for innhold 3">
            <a:extLst>
              <a:ext uri="{FF2B5EF4-FFF2-40B4-BE49-F238E27FC236}">
                <a16:creationId xmlns:a16="http://schemas.microsoft.com/office/drawing/2014/main" id="{176E020A-4F9A-9590-99FF-E350B151813A}"/>
              </a:ext>
            </a:extLst>
          </p:cNvPr>
          <p:cNvPicPr>
            <a:picLocks noGrp="1" noChangeAspect="1"/>
          </p:cNvPicPr>
          <p:nvPr>
            <p:ph idx="1"/>
          </p:nvPr>
        </p:nvPicPr>
        <p:blipFill rotWithShape="1">
          <a:blip r:embed="rId3"/>
          <a:srcRect r="1047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4503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21EA334-6636-1F37-9892-328B79D4445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400" kern="1200">
                <a:solidFill>
                  <a:srgbClr val="FFFFFF"/>
                </a:solidFill>
                <a:latin typeface="+mj-lt"/>
                <a:ea typeface="+mj-ea"/>
                <a:cs typeface="+mj-cs"/>
              </a:rPr>
              <a:t>Kan KI </a:t>
            </a:r>
            <a:r>
              <a:rPr lang="en-US" sz="2400" kern="1200" err="1">
                <a:solidFill>
                  <a:srgbClr val="FFFFFF"/>
                </a:solidFill>
                <a:latin typeface="+mj-lt"/>
                <a:ea typeface="+mj-ea"/>
                <a:cs typeface="+mj-cs"/>
              </a:rPr>
              <a:t>heve</a:t>
            </a:r>
            <a:r>
              <a:rPr lang="en-US" sz="2400" kern="1200">
                <a:solidFill>
                  <a:srgbClr val="FFFFFF"/>
                </a:solidFill>
                <a:latin typeface="+mj-lt"/>
                <a:ea typeface="+mj-ea"/>
                <a:cs typeface="+mj-cs"/>
              </a:rPr>
              <a:t> det </a:t>
            </a:r>
            <a:r>
              <a:rPr lang="en-US" sz="2400" kern="1200" err="1">
                <a:solidFill>
                  <a:srgbClr val="FFFFFF"/>
                </a:solidFill>
                <a:latin typeface="+mj-lt"/>
                <a:ea typeface="+mj-ea"/>
                <a:cs typeface="+mj-cs"/>
              </a:rPr>
              <a:t>taksonomiske</a:t>
            </a:r>
            <a:r>
              <a:rPr lang="en-US" sz="2400" kern="1200">
                <a:solidFill>
                  <a:srgbClr val="FFFFFF"/>
                </a:solidFill>
                <a:latin typeface="+mj-lt"/>
                <a:ea typeface="+mj-ea"/>
                <a:cs typeface="+mj-cs"/>
              </a:rPr>
              <a:t> </a:t>
            </a:r>
            <a:r>
              <a:rPr lang="en-US" sz="2400" kern="1200" err="1">
                <a:solidFill>
                  <a:srgbClr val="FFFFFF"/>
                </a:solidFill>
                <a:latin typeface="+mj-lt"/>
                <a:ea typeface="+mj-ea"/>
                <a:cs typeface="+mj-cs"/>
              </a:rPr>
              <a:t>nivået</a:t>
            </a:r>
            <a:r>
              <a:rPr lang="en-US" sz="2400" kern="1200">
                <a:solidFill>
                  <a:srgbClr val="FFFFFF"/>
                </a:solidFill>
                <a:latin typeface="+mj-lt"/>
                <a:ea typeface="+mj-ea"/>
                <a:cs typeface="+mj-cs"/>
              </a:rPr>
              <a:t>?</a:t>
            </a:r>
          </a:p>
        </p:txBody>
      </p:sp>
      <p:pic>
        <p:nvPicPr>
          <p:cNvPr id="1026" name="Picture 2" descr="SOLO-taksonomien brukes for å sortere læringsmål i økende kompleksitet.">
            <a:extLst>
              <a:ext uri="{FF2B5EF4-FFF2-40B4-BE49-F238E27FC236}">
                <a16:creationId xmlns:a16="http://schemas.microsoft.com/office/drawing/2014/main" id="{EF69577A-AD97-6816-4ECC-8501D74931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38600" y="1396639"/>
            <a:ext cx="7188199" cy="406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44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A3709B-00B2-D071-0D5F-9F84C49723DE}"/>
              </a:ext>
            </a:extLst>
          </p:cNvPr>
          <p:cNvSpPr>
            <a:spLocks noGrp="1"/>
          </p:cNvSpPr>
          <p:nvPr>
            <p:ph type="title"/>
          </p:nvPr>
        </p:nvSpPr>
        <p:spPr>
          <a:xfrm>
            <a:off x="768097" y="383930"/>
            <a:ext cx="10563604" cy="479912"/>
          </a:xfrm>
        </p:spPr>
        <p:txBody>
          <a:bodyPr anchor="ctr">
            <a:normAutofit/>
          </a:bodyPr>
          <a:lstStyle/>
          <a:p>
            <a:r>
              <a:rPr lang="nb-NO"/>
              <a:t>Hva kan vi gjøre?</a:t>
            </a:r>
          </a:p>
        </p:txBody>
      </p:sp>
      <p:graphicFrame>
        <p:nvGraphicFramePr>
          <p:cNvPr id="5" name="Plassholder for innhold 2">
            <a:extLst>
              <a:ext uri="{FF2B5EF4-FFF2-40B4-BE49-F238E27FC236}">
                <a16:creationId xmlns:a16="http://schemas.microsoft.com/office/drawing/2014/main" id="{A143FA32-7E57-C91A-4360-E771E0066970}"/>
              </a:ext>
            </a:extLst>
          </p:cNvPr>
          <p:cNvGraphicFramePr>
            <a:graphicFrameLocks noGrp="1"/>
          </p:cNvGraphicFramePr>
          <p:nvPr>
            <p:ph idx="1"/>
            <p:extLst>
              <p:ext uri="{D42A27DB-BD31-4B8C-83A1-F6EECF244321}">
                <p14:modId xmlns:p14="http://schemas.microsoft.com/office/powerpoint/2010/main" val="953992832"/>
              </p:ext>
            </p:extLst>
          </p:nvPr>
        </p:nvGraphicFramePr>
        <p:xfrm>
          <a:off x="768096" y="1919649"/>
          <a:ext cx="10561320" cy="4079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46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7ECD24E-C174-E207-F0B6-35E15E91CC7B}"/>
              </a:ext>
            </a:extLst>
          </p:cNvPr>
          <p:cNvSpPr>
            <a:spLocks noGrp="1"/>
          </p:cNvSpPr>
          <p:nvPr>
            <p:ph type="title"/>
          </p:nvPr>
        </p:nvSpPr>
        <p:spPr/>
        <p:txBody>
          <a:bodyPr/>
          <a:lstStyle/>
          <a:p>
            <a:r>
              <a:rPr lang="nb-NO" dirty="0"/>
              <a:t>Se mer</a:t>
            </a:r>
          </a:p>
        </p:txBody>
      </p:sp>
      <p:sp>
        <p:nvSpPr>
          <p:cNvPr id="3" name="Plassholder for innhold 2">
            <a:extLst>
              <a:ext uri="{FF2B5EF4-FFF2-40B4-BE49-F238E27FC236}">
                <a16:creationId xmlns:a16="http://schemas.microsoft.com/office/drawing/2014/main" id="{C32FFADD-D302-68A4-680C-7108F366EA97}"/>
              </a:ext>
            </a:extLst>
          </p:cNvPr>
          <p:cNvSpPr>
            <a:spLocks noGrp="1"/>
          </p:cNvSpPr>
          <p:nvPr>
            <p:ph idx="1"/>
          </p:nvPr>
        </p:nvSpPr>
        <p:spPr/>
        <p:txBody>
          <a:bodyPr>
            <a:normAutofit/>
          </a:bodyPr>
          <a:lstStyle/>
          <a:p>
            <a:pPr marL="0" indent="0">
              <a:buNone/>
            </a:pPr>
            <a:r>
              <a:rPr lang="nb-NO" sz="2800" dirty="0"/>
              <a:t>Les mer om dette eksempelet på ressurssidene til KURT– Kompetansesenter for undervisning i realfag og teknologi:</a:t>
            </a:r>
          </a:p>
          <a:p>
            <a:pPr marL="0" indent="0">
              <a:buNone/>
            </a:pPr>
            <a:r>
              <a:rPr lang="nb-NO" sz="2800" dirty="0">
                <a:hlinkClick r:id="rId2"/>
              </a:rPr>
              <a:t>https://www.mn.uio.no/kurt/universitet/kunstig-intelligens/kunstig-intelligens-i-undervisningen.html</a:t>
            </a:r>
            <a:r>
              <a:rPr lang="nb-NO" sz="2800" dirty="0"/>
              <a:t> </a:t>
            </a:r>
          </a:p>
          <a:p>
            <a:endParaRPr lang="nb-NO" sz="2000" dirty="0"/>
          </a:p>
        </p:txBody>
      </p:sp>
    </p:spTree>
    <p:extLst>
      <p:ext uri="{BB962C8B-B14F-4D97-AF65-F5344CB8AC3E}">
        <p14:creationId xmlns:p14="http://schemas.microsoft.com/office/powerpoint/2010/main" val="353027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DD71100-2396-0291-5219-6EE0D8E49B4A}"/>
              </a:ext>
            </a:extLst>
          </p:cNvPr>
          <p:cNvSpPr>
            <a:spLocks noGrp="1"/>
          </p:cNvSpPr>
          <p:nvPr>
            <p:ph type="title"/>
          </p:nvPr>
        </p:nvSpPr>
        <p:spPr/>
        <p:txBody>
          <a:bodyPr>
            <a:normAutofit/>
          </a:bodyPr>
          <a:lstStyle/>
          <a:p>
            <a:r>
              <a:rPr lang="nb-NO"/>
              <a:t>Hvordan kan generativ KI bli en moderne </a:t>
            </a:r>
            <a:br>
              <a:rPr lang="nb-NO"/>
            </a:br>
            <a:r>
              <a:rPr lang="nb-NO"/>
              <a:t>(og bedre) løsningsmanual?</a:t>
            </a:r>
          </a:p>
        </p:txBody>
      </p:sp>
      <p:sp>
        <p:nvSpPr>
          <p:cNvPr id="3" name="Plassholder for innhold 2">
            <a:extLst>
              <a:ext uri="{FF2B5EF4-FFF2-40B4-BE49-F238E27FC236}">
                <a16:creationId xmlns:a16="http://schemas.microsoft.com/office/drawing/2014/main" id="{2F337C30-391D-5280-3542-5BB26112626A}"/>
              </a:ext>
            </a:extLst>
          </p:cNvPr>
          <p:cNvSpPr>
            <a:spLocks noGrp="1"/>
          </p:cNvSpPr>
          <p:nvPr>
            <p:ph idx="1"/>
          </p:nvPr>
        </p:nvSpPr>
        <p:spPr>
          <a:xfrm>
            <a:off x="838200" y="1825625"/>
            <a:ext cx="6270171" cy="4351338"/>
          </a:xfrm>
        </p:spPr>
        <p:txBody>
          <a:bodyPr/>
          <a:lstStyle/>
          <a:p>
            <a:r>
              <a:rPr lang="nb-NO" err="1"/>
              <a:t>ChatGPT</a:t>
            </a:r>
            <a:r>
              <a:rPr lang="nb-NO"/>
              <a:t> kan bidra til </a:t>
            </a:r>
            <a:r>
              <a:rPr lang="nb-NO">
                <a:solidFill>
                  <a:srgbClr val="00B050"/>
                </a:solidFill>
              </a:rPr>
              <a:t>gjenhenting</a:t>
            </a:r>
            <a:r>
              <a:rPr lang="nb-NO"/>
              <a:t> av kunnskap, men det kan også bidra til </a:t>
            </a:r>
            <a:r>
              <a:rPr lang="nb-NO">
                <a:solidFill>
                  <a:srgbClr val="FF0000"/>
                </a:solidFill>
              </a:rPr>
              <a:t>følt læring</a:t>
            </a:r>
            <a:r>
              <a:rPr lang="nb-NO"/>
              <a:t>.</a:t>
            </a:r>
          </a:p>
          <a:p>
            <a:r>
              <a:rPr lang="nb-NO"/>
              <a:t>Hva skal til for at </a:t>
            </a:r>
            <a:r>
              <a:rPr lang="nb-NO" err="1"/>
              <a:t>ChatGPT</a:t>
            </a:r>
            <a:r>
              <a:rPr lang="nb-NO"/>
              <a:t> skal bli bedre enn en kvalitetssikret løsningsmanual?</a:t>
            </a:r>
          </a:p>
        </p:txBody>
      </p:sp>
      <p:pic>
        <p:nvPicPr>
          <p:cNvPr id="1026" name="Picture 2" descr="Solutions Manual to Chemistry: A Fundamental Overview of Essential  Principles: Khan, David R, Yarbrough, Jason C: 9781516535842: Amazon.com:  Books">
            <a:extLst>
              <a:ext uri="{FF2B5EF4-FFF2-40B4-BE49-F238E27FC236}">
                <a16:creationId xmlns:a16="http://schemas.microsoft.com/office/drawing/2014/main" id="{D704E261-FE46-4CCA-641A-359BC24F13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1461" y="1690688"/>
            <a:ext cx="2930709" cy="366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333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BD2FC076-8B46-4FDC-5EAC-6B1B06CC9747}"/>
              </a:ext>
            </a:extLst>
          </p:cNvPr>
          <p:cNvPicPr>
            <a:picLocks noChangeAspect="1"/>
          </p:cNvPicPr>
          <p:nvPr/>
        </p:nvPicPr>
        <p:blipFill>
          <a:blip r:embed="rId2"/>
          <a:stretch>
            <a:fillRect/>
          </a:stretch>
        </p:blipFill>
        <p:spPr>
          <a:xfrm>
            <a:off x="2155297" y="0"/>
            <a:ext cx="7881406" cy="6858000"/>
          </a:xfrm>
          <a:prstGeom prst="rect">
            <a:avLst/>
          </a:prstGeom>
        </p:spPr>
      </p:pic>
    </p:spTree>
    <p:extLst>
      <p:ext uri="{BB962C8B-B14F-4D97-AF65-F5344CB8AC3E}">
        <p14:creationId xmlns:p14="http://schemas.microsoft.com/office/powerpoint/2010/main" val="332957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FA2D37-6ABB-1030-0598-A02CFC21284D}"/>
              </a:ext>
            </a:extLst>
          </p:cNvPr>
          <p:cNvSpPr>
            <a:spLocks noGrp="1"/>
          </p:cNvSpPr>
          <p:nvPr>
            <p:ph type="title"/>
          </p:nvPr>
        </p:nvSpPr>
        <p:spPr/>
        <p:txBody>
          <a:bodyPr/>
          <a:lstStyle/>
          <a:p>
            <a:r>
              <a:rPr lang="nb-NO" err="1"/>
              <a:t>ChatGPT</a:t>
            </a:r>
            <a:r>
              <a:rPr lang="nb-NO"/>
              <a:t> med instruksjon</a:t>
            </a:r>
          </a:p>
        </p:txBody>
      </p:sp>
      <p:sp>
        <p:nvSpPr>
          <p:cNvPr id="3" name="Plassholder for innhold 2">
            <a:extLst>
              <a:ext uri="{FF2B5EF4-FFF2-40B4-BE49-F238E27FC236}">
                <a16:creationId xmlns:a16="http://schemas.microsoft.com/office/drawing/2014/main" id="{ABDADB29-6165-54AD-2C9E-6A1D517ACBAE}"/>
              </a:ext>
            </a:extLst>
          </p:cNvPr>
          <p:cNvSpPr>
            <a:spLocks noGrp="1"/>
          </p:cNvSpPr>
          <p:nvPr>
            <p:ph idx="1"/>
          </p:nvPr>
        </p:nvSpPr>
        <p:spPr/>
        <p:txBody>
          <a:bodyPr>
            <a:normAutofit fontScale="92500" lnSpcReduction="10000"/>
          </a:bodyPr>
          <a:lstStyle/>
          <a:p>
            <a:pPr marL="0" indent="0" algn="l" fontAlgn="base">
              <a:buNone/>
            </a:pPr>
            <a:r>
              <a:rPr lang="nb-NO" b="0" i="0" dirty="0">
                <a:solidFill>
                  <a:srgbClr val="000000"/>
                </a:solidFill>
                <a:effectLst/>
                <a:latin typeface="Helvetica" panose="020B0604020202020204" pitchFamily="34" charset="0"/>
              </a:rPr>
              <a:t>Du skal ta rollen som en læringsassistent på Universitetet i Oslo. Det betyr at du skal skrive pedagogiske tilbakemeldinger og hjelpe meg på vei dersom jeg skal løse et problem. Du skal ikke gi meg svaret med en gang, men gi meg korte hint til hvordan jeg kan komme meg videre med problemet. Still også spørsmål tilbake innimellom. Disse spørsmålene skal stimulere til egen refleksjon om temaet som blir diskutert. Dersom jeg ber eksplisitt om svaret, kan jeg få det, men ikke gi svaret og hele løsningen med mindre du blir bedt om det. Målet med interaksjonen vår er at jeg skal lære mest mulig om det vi snakker om. Dersom jeg løser et problem, gi meg gjerne en oppfølgingsoppgave som tester at jeg har forstått det vi har snakket om.</a:t>
            </a:r>
            <a:br>
              <a:rPr lang="nb-NO" dirty="0"/>
            </a:br>
            <a:endParaRPr lang="nb-NO" dirty="0"/>
          </a:p>
        </p:txBody>
      </p:sp>
    </p:spTree>
    <p:extLst>
      <p:ext uri="{BB962C8B-B14F-4D97-AF65-F5344CB8AC3E}">
        <p14:creationId xmlns:p14="http://schemas.microsoft.com/office/powerpoint/2010/main" val="261413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F72ED4-722A-AD09-6D61-BC3FEFCCF195}"/>
              </a:ext>
            </a:extLst>
          </p:cNvPr>
          <p:cNvSpPr>
            <a:spLocks noGrp="1"/>
          </p:cNvSpPr>
          <p:nvPr>
            <p:ph type="title"/>
          </p:nvPr>
        </p:nvSpPr>
        <p:spPr/>
        <p:txBody>
          <a:bodyPr/>
          <a:lstStyle/>
          <a:p>
            <a:r>
              <a:rPr lang="nb-NO"/>
              <a:t>Gjenhenting</a:t>
            </a:r>
          </a:p>
        </p:txBody>
      </p:sp>
      <p:sp>
        <p:nvSpPr>
          <p:cNvPr id="3" name="Plassholder for innhold 2">
            <a:extLst>
              <a:ext uri="{FF2B5EF4-FFF2-40B4-BE49-F238E27FC236}">
                <a16:creationId xmlns:a16="http://schemas.microsoft.com/office/drawing/2014/main" id="{F4743F34-5847-73A4-C95D-EA07F3B4C6A6}"/>
              </a:ext>
            </a:extLst>
          </p:cNvPr>
          <p:cNvSpPr>
            <a:spLocks noGrp="1"/>
          </p:cNvSpPr>
          <p:nvPr>
            <p:ph idx="1"/>
          </p:nvPr>
        </p:nvSpPr>
        <p:spPr/>
        <p:txBody>
          <a:bodyPr/>
          <a:lstStyle/>
          <a:p>
            <a:r>
              <a:rPr lang="nb-NO" err="1"/>
              <a:t>ChatGPT</a:t>
            </a:r>
            <a:r>
              <a:rPr lang="nb-NO"/>
              <a:t> kan stille spørsmål tilbake og få deg til å reflektere. Vi kan også be den om å teste oss i det vi har lest.</a:t>
            </a:r>
          </a:p>
          <a:p>
            <a:endParaRPr lang="nb-NO"/>
          </a:p>
        </p:txBody>
      </p:sp>
      <p:pic>
        <p:nvPicPr>
          <p:cNvPr id="5" name="Bilde 4">
            <a:extLst>
              <a:ext uri="{FF2B5EF4-FFF2-40B4-BE49-F238E27FC236}">
                <a16:creationId xmlns:a16="http://schemas.microsoft.com/office/drawing/2014/main" id="{4933FF20-B858-51C8-7B88-E92355F2FCA0}"/>
              </a:ext>
            </a:extLst>
          </p:cNvPr>
          <p:cNvPicPr>
            <a:picLocks noChangeAspect="1"/>
          </p:cNvPicPr>
          <p:nvPr/>
        </p:nvPicPr>
        <p:blipFill>
          <a:blip r:embed="rId2"/>
          <a:stretch>
            <a:fillRect/>
          </a:stretch>
        </p:blipFill>
        <p:spPr>
          <a:xfrm>
            <a:off x="862583" y="2533967"/>
            <a:ext cx="4667359" cy="4213503"/>
          </a:xfrm>
          <a:prstGeom prst="rect">
            <a:avLst/>
          </a:prstGeom>
        </p:spPr>
      </p:pic>
      <p:pic>
        <p:nvPicPr>
          <p:cNvPr id="9" name="Bilde 8">
            <a:extLst>
              <a:ext uri="{FF2B5EF4-FFF2-40B4-BE49-F238E27FC236}">
                <a16:creationId xmlns:a16="http://schemas.microsoft.com/office/drawing/2014/main" id="{A26EB2F2-9DF1-3AAF-97DE-6EAF2FB39B84}"/>
              </a:ext>
            </a:extLst>
          </p:cNvPr>
          <p:cNvPicPr>
            <a:picLocks noChangeAspect="1"/>
          </p:cNvPicPr>
          <p:nvPr/>
        </p:nvPicPr>
        <p:blipFill>
          <a:blip r:embed="rId3"/>
          <a:stretch>
            <a:fillRect/>
          </a:stretch>
        </p:blipFill>
        <p:spPr>
          <a:xfrm>
            <a:off x="5624429" y="2533967"/>
            <a:ext cx="6273422" cy="2774177"/>
          </a:xfrm>
          <a:prstGeom prst="rect">
            <a:avLst/>
          </a:prstGeom>
        </p:spPr>
      </p:pic>
    </p:spTree>
    <p:extLst>
      <p:ext uri="{BB962C8B-B14F-4D97-AF65-F5344CB8AC3E}">
        <p14:creationId xmlns:p14="http://schemas.microsoft.com/office/powerpoint/2010/main" val="290036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3E4ABA-9272-6091-EE96-98825FFCFAC2}"/>
              </a:ext>
            </a:extLst>
          </p:cNvPr>
          <p:cNvSpPr>
            <a:spLocks noGrp="1"/>
          </p:cNvSpPr>
          <p:nvPr>
            <p:ph type="title"/>
          </p:nvPr>
        </p:nvSpPr>
        <p:spPr/>
        <p:txBody>
          <a:bodyPr/>
          <a:lstStyle/>
          <a:p>
            <a:r>
              <a:rPr lang="nb-NO"/>
              <a:t>KI og kognitiv last</a:t>
            </a:r>
          </a:p>
        </p:txBody>
      </p:sp>
      <p:pic>
        <p:nvPicPr>
          <p:cNvPr id="4" name="Bilde 3">
            <a:extLst>
              <a:ext uri="{FF2B5EF4-FFF2-40B4-BE49-F238E27FC236}">
                <a16:creationId xmlns:a16="http://schemas.microsoft.com/office/drawing/2014/main" id="{698CC03F-4845-00D4-78A3-0D693C245B4F}"/>
              </a:ext>
            </a:extLst>
          </p:cNvPr>
          <p:cNvPicPr>
            <a:picLocks noChangeAspect="1"/>
          </p:cNvPicPr>
          <p:nvPr/>
        </p:nvPicPr>
        <p:blipFill>
          <a:blip r:embed="rId2"/>
          <a:stretch>
            <a:fillRect/>
          </a:stretch>
        </p:blipFill>
        <p:spPr>
          <a:xfrm>
            <a:off x="3133511" y="1224134"/>
            <a:ext cx="5924978" cy="5633866"/>
          </a:xfrm>
          <a:prstGeom prst="rect">
            <a:avLst/>
          </a:prstGeom>
        </p:spPr>
      </p:pic>
    </p:spTree>
    <p:extLst>
      <p:ext uri="{BB962C8B-B14F-4D97-AF65-F5344CB8AC3E}">
        <p14:creationId xmlns:p14="http://schemas.microsoft.com/office/powerpoint/2010/main" val="52254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EC8B996-478C-1ECA-DF4D-DB25F02300D8}"/>
              </a:ext>
            </a:extLst>
          </p:cNvPr>
          <p:cNvSpPr>
            <a:spLocks noGrp="1"/>
          </p:cNvSpPr>
          <p:nvPr>
            <p:ph type="title"/>
          </p:nvPr>
        </p:nvSpPr>
        <p:spPr/>
        <p:txBody>
          <a:bodyPr/>
          <a:lstStyle/>
          <a:p>
            <a:r>
              <a:rPr lang="nb-NO"/>
              <a:t>Test deg selv</a:t>
            </a:r>
          </a:p>
        </p:txBody>
      </p:sp>
      <p:pic>
        <p:nvPicPr>
          <p:cNvPr id="5" name="Bilde 4">
            <a:extLst>
              <a:ext uri="{FF2B5EF4-FFF2-40B4-BE49-F238E27FC236}">
                <a16:creationId xmlns:a16="http://schemas.microsoft.com/office/drawing/2014/main" id="{A5DE8B63-CF2C-7133-A379-C417E68CED23}"/>
              </a:ext>
            </a:extLst>
          </p:cNvPr>
          <p:cNvPicPr>
            <a:picLocks noChangeAspect="1"/>
          </p:cNvPicPr>
          <p:nvPr/>
        </p:nvPicPr>
        <p:blipFill rotWithShape="1">
          <a:blip r:embed="rId2"/>
          <a:srcRect b="55394"/>
          <a:stretch/>
        </p:blipFill>
        <p:spPr>
          <a:xfrm>
            <a:off x="768096" y="1919649"/>
            <a:ext cx="10429604" cy="3041130"/>
          </a:xfrm>
          <a:prstGeom prst="rect">
            <a:avLst/>
          </a:prstGeom>
        </p:spPr>
      </p:pic>
    </p:spTree>
    <p:extLst>
      <p:ext uri="{BB962C8B-B14F-4D97-AF65-F5344CB8AC3E}">
        <p14:creationId xmlns:p14="http://schemas.microsoft.com/office/powerpoint/2010/main" val="297308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111B50-7C51-8B39-7429-26F75DA5372B}"/>
              </a:ext>
            </a:extLst>
          </p:cNvPr>
          <p:cNvSpPr>
            <a:spLocks noGrp="1"/>
          </p:cNvSpPr>
          <p:nvPr>
            <p:ph type="title"/>
          </p:nvPr>
        </p:nvSpPr>
        <p:spPr/>
        <p:txBody>
          <a:bodyPr/>
          <a:lstStyle/>
          <a:p>
            <a:r>
              <a:rPr lang="nb-NO" dirty="0"/>
              <a:t>Tilbakemeldinger</a:t>
            </a:r>
          </a:p>
        </p:txBody>
      </p:sp>
      <p:sp>
        <p:nvSpPr>
          <p:cNvPr id="3" name="Plassholder for innhold 2">
            <a:extLst>
              <a:ext uri="{FF2B5EF4-FFF2-40B4-BE49-F238E27FC236}">
                <a16:creationId xmlns:a16="http://schemas.microsoft.com/office/drawing/2014/main" id="{2E52240D-345F-C112-6113-E4D1B891C247}"/>
              </a:ext>
            </a:extLst>
          </p:cNvPr>
          <p:cNvSpPr>
            <a:spLocks noGrp="1"/>
          </p:cNvSpPr>
          <p:nvPr>
            <p:ph idx="1"/>
          </p:nvPr>
        </p:nvSpPr>
        <p:spPr>
          <a:xfrm>
            <a:off x="768097" y="1919649"/>
            <a:ext cx="3662390" cy="4079251"/>
          </a:xfrm>
        </p:spPr>
        <p:txBody>
          <a:bodyPr>
            <a:normAutofit/>
          </a:bodyPr>
          <a:lstStyle/>
          <a:p>
            <a:r>
              <a:rPr lang="nb-NO" err="1"/>
              <a:t>ChatGPT</a:t>
            </a:r>
            <a:r>
              <a:rPr lang="nb-NO"/>
              <a:t> gir både tilbakemelding og </a:t>
            </a:r>
            <a:r>
              <a:rPr lang="nb-NO" err="1"/>
              <a:t>framovermelding</a:t>
            </a:r>
            <a:r>
              <a:rPr lang="nb-NO"/>
              <a:t> (men mest på enkeltoppgaver eller tekster).</a:t>
            </a:r>
          </a:p>
          <a:p>
            <a:r>
              <a:rPr lang="nb-NO"/>
              <a:t>Det handler om selvrefleksjon – hvor skal jeg, hva kan jeg nå og hvor er jeg?</a:t>
            </a:r>
          </a:p>
          <a:p>
            <a:r>
              <a:rPr lang="nb-NO"/>
              <a:t>Den kan gi fortløpende tilbakemeldinger på f.eks. oppgaver den lager for å teste studentene i fagstoffet.</a:t>
            </a:r>
          </a:p>
          <a:p>
            <a:endParaRPr lang="nb-NO"/>
          </a:p>
        </p:txBody>
      </p:sp>
      <p:pic>
        <p:nvPicPr>
          <p:cNvPr id="7" name="Bilde 6">
            <a:extLst>
              <a:ext uri="{FF2B5EF4-FFF2-40B4-BE49-F238E27FC236}">
                <a16:creationId xmlns:a16="http://schemas.microsoft.com/office/drawing/2014/main" id="{A0B98EC0-2799-4F2B-B4BF-3A593618F86F}"/>
              </a:ext>
            </a:extLst>
          </p:cNvPr>
          <p:cNvPicPr>
            <a:picLocks noChangeAspect="1"/>
          </p:cNvPicPr>
          <p:nvPr/>
        </p:nvPicPr>
        <p:blipFill>
          <a:blip r:embed="rId3"/>
          <a:stretch>
            <a:fillRect/>
          </a:stretch>
        </p:blipFill>
        <p:spPr>
          <a:xfrm>
            <a:off x="4713030" y="3042198"/>
            <a:ext cx="7478970" cy="3815801"/>
          </a:xfrm>
          <a:prstGeom prst="rect">
            <a:avLst/>
          </a:prstGeom>
        </p:spPr>
      </p:pic>
      <p:sp>
        <p:nvSpPr>
          <p:cNvPr id="6" name="TekstSylinder 5">
            <a:extLst>
              <a:ext uri="{FF2B5EF4-FFF2-40B4-BE49-F238E27FC236}">
                <a16:creationId xmlns:a16="http://schemas.microsoft.com/office/drawing/2014/main" id="{1456DC6A-AB0F-B510-2CC1-ED717034CA89}"/>
              </a:ext>
            </a:extLst>
          </p:cNvPr>
          <p:cNvSpPr txBox="1"/>
          <p:nvPr/>
        </p:nvSpPr>
        <p:spPr>
          <a:xfrm>
            <a:off x="5235701" y="2211755"/>
            <a:ext cx="6096000" cy="646331"/>
          </a:xfrm>
          <a:prstGeom prst="rect">
            <a:avLst/>
          </a:prstGeom>
          <a:noFill/>
        </p:spPr>
        <p:txBody>
          <a:bodyPr wrap="square">
            <a:spAutoFit/>
          </a:bodyPr>
          <a:lstStyle/>
          <a:p>
            <a:pPr marL="0" indent="0">
              <a:buNone/>
            </a:pPr>
            <a:r>
              <a:rPr lang="nb-NO"/>
              <a:t>«Kan du vurdere denne teksten og trekke fram ting jeg får til og ting jeg bør gjøre bedre?»</a:t>
            </a:r>
          </a:p>
        </p:txBody>
      </p:sp>
    </p:spTree>
    <p:extLst>
      <p:ext uri="{BB962C8B-B14F-4D97-AF65-F5344CB8AC3E}">
        <p14:creationId xmlns:p14="http://schemas.microsoft.com/office/powerpoint/2010/main" val="67350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EE85E4E-8581-ED69-9120-B1FA54A40EBE}"/>
              </a:ext>
            </a:extLst>
          </p:cNvPr>
          <p:cNvPicPr>
            <a:picLocks noChangeAspect="1"/>
          </p:cNvPicPr>
          <p:nvPr/>
        </p:nvPicPr>
        <p:blipFill>
          <a:blip r:embed="rId2"/>
          <a:stretch>
            <a:fillRect/>
          </a:stretch>
        </p:blipFill>
        <p:spPr>
          <a:xfrm>
            <a:off x="3517308" y="0"/>
            <a:ext cx="5157383" cy="6858000"/>
          </a:xfrm>
          <a:prstGeom prst="rect">
            <a:avLst/>
          </a:prstGeom>
        </p:spPr>
      </p:pic>
    </p:spTree>
    <p:extLst>
      <p:ext uri="{BB962C8B-B14F-4D97-AF65-F5344CB8AC3E}">
        <p14:creationId xmlns:p14="http://schemas.microsoft.com/office/powerpoint/2010/main" val="3431048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vdhisz3a1cnexnsm6wvjb81b4o6bku"/>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UIO">
      <a:dk1>
        <a:sysClr val="windowText" lastClr="000000"/>
      </a:dk1>
      <a:lt1>
        <a:sysClr val="window" lastClr="FFFFFF"/>
      </a:lt1>
      <a:dk2>
        <a:srgbClr val="404040"/>
      </a:dk2>
      <a:lt2>
        <a:srgbClr val="F18665"/>
      </a:lt2>
      <a:accent1>
        <a:srgbClr val="E30613"/>
      </a:accent1>
      <a:accent2>
        <a:srgbClr val="C7C1B8"/>
      </a:accent2>
      <a:accent3>
        <a:srgbClr val="B7B7B6"/>
      </a:accent3>
      <a:accent4>
        <a:srgbClr val="76777B"/>
      </a:accent4>
      <a:accent5>
        <a:srgbClr val="E66A77"/>
      </a:accent5>
      <a:accent6>
        <a:srgbClr val="8A3B8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UIO_1.potx" id="{EA89BD56-01FD-48D9-BDD3-1E84E0E193CE}" vid="{1D06FC09-0143-4B29-8E70-0BE773F385DB}"/>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d2a90bd-b470-454e-a4c8-1e4ca4c79d1e">
      <Terms xmlns="http://schemas.microsoft.com/office/infopath/2007/PartnerControls"/>
    </lcf76f155ced4ddcb4097134ff3c332f>
    <TaxCatchAll xmlns="031a6f0f-36ff-4237-8aa5-7f5a8f58282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25977EA83BCCC149BC44901C0AA3D01B" ma:contentTypeVersion="10" ma:contentTypeDescription="Opprett et nytt dokument." ma:contentTypeScope="" ma:versionID="397be547d1b62afbbc10d21b6c47850f">
  <xsd:schema xmlns:xsd="http://www.w3.org/2001/XMLSchema" xmlns:xs="http://www.w3.org/2001/XMLSchema" xmlns:p="http://schemas.microsoft.com/office/2006/metadata/properties" xmlns:ns2="ad2a90bd-b470-454e-a4c8-1e4ca4c79d1e" xmlns:ns3="031a6f0f-36ff-4237-8aa5-7f5a8f58282c" targetNamespace="http://schemas.microsoft.com/office/2006/metadata/properties" ma:root="true" ma:fieldsID="0051a92158ecf1d1c5fd3183fb144e7a" ns2:_="" ns3:_="">
    <xsd:import namespace="ad2a90bd-b470-454e-a4c8-1e4ca4c79d1e"/>
    <xsd:import namespace="031a6f0f-36ff-4237-8aa5-7f5a8f58282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2a90bd-b470-454e-a4c8-1e4ca4c79d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Bildemerkelapper" ma:readOnly="false" ma:fieldId="{5cf76f15-5ced-4ddc-b409-7134ff3c332f}" ma:taxonomyMulti="true" ma:sspId="c22fd018-c39b-462c-89de-126a365ef11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a6f0f-36ff-4237-8aa5-7f5a8f58282c"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a2e2a4a-ea2d-4ff7-9b04-05316a75db17}" ma:internalName="TaxCatchAll" ma:showField="CatchAllData" ma:web="031a6f0f-36ff-4237-8aa5-7f5a8f5828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B44893-DEF3-4AC3-B74B-DCD907E34B06}">
  <ds:schemaRefs>
    <ds:schemaRef ds:uri="http://schemas.microsoft.com/office/2006/documentManagement/types"/>
    <ds:schemaRef ds:uri="http://www.w3.org/XML/1998/namespace"/>
    <ds:schemaRef ds:uri="031a6f0f-36ff-4237-8aa5-7f5a8f58282c"/>
    <ds:schemaRef ds:uri="http://purl.org/dc/dcmitype/"/>
    <ds:schemaRef ds:uri="http://schemas.microsoft.com/office/2006/metadata/properties"/>
    <ds:schemaRef ds:uri="http://purl.org/dc/terms/"/>
    <ds:schemaRef ds:uri="http://schemas.openxmlformats.org/package/2006/metadata/core-properties"/>
    <ds:schemaRef ds:uri="http://purl.org/dc/elements/1.1/"/>
    <ds:schemaRef ds:uri="http://schemas.microsoft.com/office/infopath/2007/PartnerControls"/>
    <ds:schemaRef ds:uri="ad2a90bd-b470-454e-a4c8-1e4ca4c79d1e"/>
  </ds:schemaRefs>
</ds:datastoreItem>
</file>

<file path=customXml/itemProps2.xml><?xml version="1.0" encoding="utf-8"?>
<ds:datastoreItem xmlns:ds="http://schemas.openxmlformats.org/officeDocument/2006/customXml" ds:itemID="{33F9D30D-27DF-4BE9-945B-8D779F97439B}">
  <ds:schemaRefs>
    <ds:schemaRef ds:uri="031a6f0f-36ff-4237-8aa5-7f5a8f58282c"/>
    <ds:schemaRef ds:uri="ad2a90bd-b470-454e-a4c8-1e4ca4c79d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BFA24CD-3ED2-497A-8F82-8AF4AF1C77C8}">
  <ds:schemaRefs>
    <ds:schemaRef ds:uri="http://schemas.microsoft.com/sharepoint/v3/contenttype/forms"/>
  </ds:schemaRefs>
</ds:datastoreItem>
</file>

<file path=docMetadata/LabelInfo.xml><?xml version="1.0" encoding="utf-8"?>
<clbl:labelList xmlns:clbl="http://schemas.microsoft.com/office/2020/mipLabelMetadata">
  <clbl:label id="{463b6811-b0a4-4b2a-b932-72c4c970c5d2}" enabled="0" method="" siteId="{463b6811-b0a4-4b2a-b932-72c4c970c5d2}" removed="1"/>
</clbl:labelList>
</file>

<file path=docProps/app.xml><?xml version="1.0" encoding="utf-8"?>
<Properties xmlns="http://schemas.openxmlformats.org/officeDocument/2006/extended-properties" xmlns:vt="http://schemas.openxmlformats.org/officeDocument/2006/docPropsVTypes">
  <TotalTime>7</TotalTime>
  <Words>449</Words>
  <Application>Microsoft Macintosh PowerPoint</Application>
  <PresentationFormat>Widescreen</PresentationFormat>
  <Paragraphs>31</Paragraphs>
  <Slides>13</Slides>
  <Notes>4</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13</vt:i4>
      </vt:variant>
    </vt:vector>
  </HeadingPairs>
  <TitlesOfParts>
    <vt:vector size="21" baseType="lpstr">
      <vt:lpstr>Arial</vt:lpstr>
      <vt:lpstr>Calibri</vt:lpstr>
      <vt:lpstr>Calibri Light</vt:lpstr>
      <vt:lpstr>Helvetica</vt:lpstr>
      <vt:lpstr>Verdana</vt:lpstr>
      <vt:lpstr>Office-tema</vt:lpstr>
      <vt:lpstr>1_Office-tema</vt:lpstr>
      <vt:lpstr>2_Office-tema</vt:lpstr>
      <vt:lpstr>Kunstig intelligens –  på lag med ekte intelligens?</vt:lpstr>
      <vt:lpstr>Hvordan kan generativ KI bli en moderne  (og bedre) løsningsmanual?</vt:lpstr>
      <vt:lpstr>PowerPoint-presentasjon</vt:lpstr>
      <vt:lpstr>ChatGPT med instruksjon</vt:lpstr>
      <vt:lpstr>Gjenhenting</vt:lpstr>
      <vt:lpstr>KI og kognitiv last</vt:lpstr>
      <vt:lpstr>Test deg selv</vt:lpstr>
      <vt:lpstr>Tilbakemeldinger</vt:lpstr>
      <vt:lpstr>PowerPoint-presentasjon</vt:lpstr>
      <vt:lpstr>Men: Vi bør ikke utforske oss inn i alt...</vt:lpstr>
      <vt:lpstr>Kan KI heve det taksonomiske nivået?</vt:lpstr>
      <vt:lpstr>Hva kan vi gjøre?</vt:lpstr>
      <vt:lpstr>Se 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Andreas Haraldsrud</dc:creator>
  <cp:lastModifiedBy>Helene Aalborg Christiansen</cp:lastModifiedBy>
  <cp:revision>46</cp:revision>
  <dcterms:created xsi:type="dcterms:W3CDTF">2023-10-13T08:49:05Z</dcterms:created>
  <dcterms:modified xsi:type="dcterms:W3CDTF">2024-03-04T15:35:40Z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0x01010025977EA83BCCC149BC44901C0AA3D01B</vt:lpwstr>
  </property>
  <property fmtid="{D5CDD505-2E9C-101B-9397-08002B2CF9AE}" pid="3" name="MediaServiceImageTags">
    <vt:lpwstr/>
  </property>
</Properties>
</file>