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93" r:id="rId5"/>
  </p:sldMasterIdLst>
  <p:notesMasterIdLst>
    <p:notesMasterId r:id="rId12"/>
  </p:notesMasterIdLst>
  <p:handoutMasterIdLst>
    <p:handoutMasterId r:id="rId13"/>
  </p:handoutMasterIdLst>
  <p:sldIdLst>
    <p:sldId id="275" r:id="rId6"/>
    <p:sldId id="276" r:id="rId7"/>
    <p:sldId id="277" r:id="rId8"/>
    <p:sldId id="278" r:id="rId9"/>
    <p:sldId id="261" r:id="rId10"/>
    <p:sldId id="279" r:id="rId11"/>
  </p:sldIdLst>
  <p:sldSz cx="12192000" cy="6858000"/>
  <p:notesSz cx="6858000" cy="9144000"/>
  <p:defaultTex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00C1"/>
    <a:srgbClr val="FC7F03"/>
    <a:srgbClr val="18A716"/>
    <a:srgbClr val="0000FF"/>
    <a:srgbClr val="FFFFFF"/>
    <a:srgbClr val="0000FE"/>
    <a:srgbClr val="524B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Ingen stil, tabellrutenet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774" autoAdjust="0"/>
    <p:restoredTop sz="94660"/>
  </p:normalViewPr>
  <p:slideViewPr>
    <p:cSldViewPr snapToGrid="0">
      <p:cViewPr varScale="1">
        <p:scale>
          <a:sx n="97" d="100"/>
          <a:sy n="97" d="100"/>
        </p:scale>
        <p:origin x="232" y="704"/>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83" d="100"/>
          <a:sy n="83" d="100"/>
        </p:scale>
        <p:origin x="318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320E9F-CD79-3B42-8048-AA04BB60A490}" type="doc">
      <dgm:prSet loTypeId="urn:microsoft.com/office/officeart/2005/8/layout/process2" loCatId="" qsTypeId="urn:microsoft.com/office/officeart/2005/8/quickstyle/simple1" qsCatId="simple" csTypeId="urn:microsoft.com/office/officeart/2005/8/colors/accent0_1" csCatId="mainScheme" phldr="1"/>
      <dgm:spPr/>
      <dgm:t>
        <a:bodyPr/>
        <a:lstStyle/>
        <a:p>
          <a:endParaRPr lang="nb-NO"/>
        </a:p>
      </dgm:t>
    </dgm:pt>
    <dgm:pt modelId="{D38C472B-5E7B-B04E-9653-5DDD9A6D3ED7}">
      <dgm:prSet phldrT="[Tekst]"/>
      <dgm:spPr/>
      <dgm:t>
        <a:bodyPr/>
        <a:lstStyle/>
        <a:p>
          <a:pPr algn="just"/>
          <a:r>
            <a:rPr lang="nb-NO" b="0" i="0" u="none" strike="noStrike" dirty="0">
              <a:solidFill>
                <a:schemeClr val="tx1"/>
              </a:solidFill>
              <a:effectLst/>
              <a:latin typeface="Arial" panose="020B0604020202020204" pitchFamily="34" charset="0"/>
              <a:cs typeface="Arial" panose="020B0604020202020204" pitchFamily="34" charset="0"/>
            </a:rPr>
            <a:t>Skriftlig oppgave (</a:t>
          </a:r>
          <a:r>
            <a:rPr lang="nb-NO" b="0" i="0" u="none" strike="noStrike" dirty="0" err="1">
              <a:solidFill>
                <a:schemeClr val="tx1"/>
              </a:solidFill>
              <a:effectLst/>
              <a:latin typeface="Arial" panose="020B0604020202020204" pitchFamily="34" charset="0"/>
              <a:cs typeface="Arial" panose="020B0604020202020204" pitchFamily="34" charset="0"/>
            </a:rPr>
            <a:t>writing</a:t>
          </a:r>
          <a:r>
            <a:rPr lang="nb-NO" b="0" i="0" u="none" strike="noStrike" dirty="0">
              <a:solidFill>
                <a:schemeClr val="tx1"/>
              </a:solidFill>
              <a:effectLst/>
              <a:latin typeface="Arial" panose="020B0604020202020204" pitchFamily="34" charset="0"/>
              <a:cs typeface="Arial" panose="020B0604020202020204" pitchFamily="34" charset="0"/>
            </a:rPr>
            <a:t> </a:t>
          </a:r>
          <a:r>
            <a:rPr lang="nb-NO" b="0" i="0" u="none" strike="noStrike" dirty="0" err="1">
              <a:solidFill>
                <a:schemeClr val="tx1"/>
              </a:solidFill>
              <a:effectLst/>
              <a:latin typeface="Arial" panose="020B0604020202020204" pitchFamily="34" charset="0"/>
              <a:cs typeface="Arial" panose="020B0604020202020204" pitchFamily="34" charset="0"/>
            </a:rPr>
            <a:t>task</a:t>
          </a:r>
          <a:r>
            <a:rPr lang="nb-NO" b="0" i="0" u="none" strike="noStrike" dirty="0">
              <a:solidFill>
                <a:schemeClr val="tx1"/>
              </a:solidFill>
              <a:effectLst/>
              <a:latin typeface="Arial" panose="020B0604020202020204" pitchFamily="34" charset="0"/>
              <a:cs typeface="Arial" panose="020B0604020202020204" pitchFamily="34" charset="0"/>
            </a:rPr>
            <a:t>): </a:t>
          </a:r>
          <a:r>
            <a:rPr lang="nb-NO" b="0" i="1" u="none" strike="noStrike" dirty="0">
              <a:solidFill>
                <a:schemeClr val="tx1"/>
              </a:solidFill>
              <a:effectLst/>
              <a:latin typeface="Arial" panose="020B0604020202020204" pitchFamily="34" charset="0"/>
              <a:cs typeface="Arial" panose="020B0604020202020204" pitchFamily="34" charset="0"/>
            </a:rPr>
            <a:t>Presenter deg selv</a:t>
          </a:r>
          <a:endParaRPr lang="nb-NO" i="1" dirty="0">
            <a:solidFill>
              <a:schemeClr val="tx1"/>
            </a:solidFill>
            <a:latin typeface="Arial" panose="020B0604020202020204" pitchFamily="34" charset="0"/>
            <a:cs typeface="Arial" panose="020B0604020202020204" pitchFamily="34" charset="0"/>
          </a:endParaRPr>
        </a:p>
        <a:p>
          <a:pPr algn="just"/>
          <a:r>
            <a:rPr lang="nb-NO" b="0" i="0" u="none" strike="noStrike" dirty="0">
              <a:solidFill>
                <a:schemeClr val="tx1"/>
              </a:solidFill>
              <a:effectLst/>
              <a:latin typeface="Arial" panose="020B0604020202020204" pitchFamily="34" charset="0"/>
              <a:cs typeface="Arial" panose="020B0604020202020204" pitchFamily="34" charset="0"/>
            </a:rPr>
            <a:t>Fortell om deg selv. Skriv ca. 50 ord.</a:t>
          </a:r>
          <a:endParaRPr lang="nb-NO" dirty="0"/>
        </a:p>
      </dgm:t>
    </dgm:pt>
    <dgm:pt modelId="{E05BC676-73EC-7549-81BF-DC8D7470451E}" type="parTrans" cxnId="{AF4DB732-B284-DC46-98BE-63A2DCEEA27B}">
      <dgm:prSet/>
      <dgm:spPr/>
      <dgm:t>
        <a:bodyPr/>
        <a:lstStyle/>
        <a:p>
          <a:endParaRPr lang="nb-NO"/>
        </a:p>
      </dgm:t>
    </dgm:pt>
    <dgm:pt modelId="{C39DD46F-9633-DA40-959D-91903FB1D3AD}" type="sibTrans" cxnId="{AF4DB732-B284-DC46-98BE-63A2DCEEA27B}">
      <dgm:prSet/>
      <dgm:spPr/>
      <dgm:t>
        <a:bodyPr/>
        <a:lstStyle/>
        <a:p>
          <a:endParaRPr lang="nb-NO"/>
        </a:p>
      </dgm:t>
    </dgm:pt>
    <dgm:pt modelId="{834BA255-2BC2-E24D-AEAE-BAF5963046A1}">
      <dgm:prSet phldrT="[Tekst]"/>
      <dgm:spPr/>
      <dgm:t>
        <a:bodyPr/>
        <a:lstStyle/>
        <a:p>
          <a:r>
            <a:rPr lang="nb-NO" dirty="0"/>
            <a:t>Korrekturleser og tilpasser det GPT4 har generert</a:t>
          </a:r>
        </a:p>
      </dgm:t>
    </dgm:pt>
    <dgm:pt modelId="{2B2350EB-E06B-C243-AEE7-017C88751E28}" type="parTrans" cxnId="{90678B35-DB84-424B-875D-3C5300C80065}">
      <dgm:prSet/>
      <dgm:spPr/>
      <dgm:t>
        <a:bodyPr/>
        <a:lstStyle/>
        <a:p>
          <a:endParaRPr lang="nb-NO"/>
        </a:p>
      </dgm:t>
    </dgm:pt>
    <dgm:pt modelId="{0B822BAC-8C99-F14D-A7F1-804033074315}" type="sibTrans" cxnId="{90678B35-DB84-424B-875D-3C5300C80065}">
      <dgm:prSet/>
      <dgm:spPr/>
      <dgm:t>
        <a:bodyPr/>
        <a:lstStyle/>
        <a:p>
          <a:endParaRPr lang="nb-NO"/>
        </a:p>
      </dgm:t>
    </dgm:pt>
    <dgm:pt modelId="{27322F5B-35CE-194F-A1D6-6D2F95D6518A}">
      <dgm:prSet/>
      <dgm:spPr/>
      <dgm:t>
        <a:bodyPr/>
        <a:lstStyle/>
        <a:p>
          <a:pPr algn="just"/>
          <a:r>
            <a:rPr lang="nb-NO" b="1" dirty="0">
              <a:solidFill>
                <a:srgbClr val="A600C1"/>
              </a:solidFill>
            </a:rPr>
            <a:t>Lag en liste over grammatikkfeil i følgende tekst: </a:t>
          </a:r>
          <a:r>
            <a:rPr lang="nb-NO" b="0" i="1" u="none" dirty="0"/>
            <a:t>Hei. Jeg heter ..., jeg er italiensk og jeg er år 25 gammel. Jeg </a:t>
          </a:r>
          <a:r>
            <a:rPr lang="nb-NO" b="0" i="1" u="none" dirty="0" err="1"/>
            <a:t>studierer</a:t>
          </a:r>
          <a:r>
            <a:rPr lang="nb-NO" b="0" i="1" u="none" dirty="0"/>
            <a:t> psykologi og nevrovitenskap. Jeg bor i Vestgrensa studentby. Jeg liker å danse og å trene </a:t>
          </a:r>
          <a:r>
            <a:rPr lang="nb-NO" b="0" i="1" u="none" dirty="0" err="1"/>
            <a:t>pa</a:t>
          </a:r>
          <a:r>
            <a:rPr lang="nb-NO" b="0" i="1" u="none" dirty="0"/>
            <a:t> </a:t>
          </a:r>
          <a:r>
            <a:rPr lang="nb-NO" b="0" i="1" u="none" dirty="0" err="1"/>
            <a:t>treningsenter</a:t>
          </a:r>
          <a:r>
            <a:rPr lang="nb-NO" b="0" i="1" u="none" dirty="0"/>
            <a:t>. Jeg liker </a:t>
          </a:r>
          <a:r>
            <a:rPr lang="nb-NO" b="0" i="1" u="none" dirty="0" err="1"/>
            <a:t>ogsa</a:t>
          </a:r>
          <a:r>
            <a:rPr lang="nb-NO" b="0" i="1" u="none" dirty="0"/>
            <a:t> å være i naturen og dyr. Jeg liker å drikke kaffe og spiser frukt og desserter. Jeg elsker å studere psykologi med i liker også å lære språk, så jeg er glad  for dette norskkurs.</a:t>
          </a:r>
          <a:endParaRPr lang="nb-NO" i="1" dirty="0"/>
        </a:p>
      </dgm:t>
    </dgm:pt>
    <dgm:pt modelId="{385C51D3-DBFD-6949-9AF9-A1DB4DF3163E}" type="parTrans" cxnId="{880B5318-419A-3A49-BFD6-DD9270896D1E}">
      <dgm:prSet/>
      <dgm:spPr/>
      <dgm:t>
        <a:bodyPr/>
        <a:lstStyle/>
        <a:p>
          <a:endParaRPr lang="nb-NO"/>
        </a:p>
      </dgm:t>
    </dgm:pt>
    <dgm:pt modelId="{927D1B28-90ED-F04B-A18D-F4C788CCE884}" type="sibTrans" cxnId="{880B5318-419A-3A49-BFD6-DD9270896D1E}">
      <dgm:prSet/>
      <dgm:spPr/>
      <dgm:t>
        <a:bodyPr/>
        <a:lstStyle/>
        <a:p>
          <a:endParaRPr lang="nb-NO"/>
        </a:p>
      </dgm:t>
    </dgm:pt>
    <dgm:pt modelId="{53313CAB-6C3B-664F-9759-F0A5AEB08100}">
      <dgm:prSet/>
      <dgm:spPr/>
      <dgm:t>
        <a:bodyPr/>
        <a:lstStyle/>
        <a:p>
          <a:endParaRPr lang="nb-NO"/>
        </a:p>
      </dgm:t>
    </dgm:pt>
    <dgm:pt modelId="{CA44CA56-1907-B246-AA8F-5C4F3D8859C9}" type="parTrans" cxnId="{D851210D-E05F-804E-ACC3-416CFC90A331}">
      <dgm:prSet/>
      <dgm:spPr/>
      <dgm:t>
        <a:bodyPr/>
        <a:lstStyle/>
        <a:p>
          <a:endParaRPr lang="nb-NO"/>
        </a:p>
      </dgm:t>
    </dgm:pt>
    <dgm:pt modelId="{E6A10D21-7B30-2342-B6D8-CBFEDE13F0EE}" type="sibTrans" cxnId="{D851210D-E05F-804E-ACC3-416CFC90A331}">
      <dgm:prSet/>
      <dgm:spPr/>
      <dgm:t>
        <a:bodyPr/>
        <a:lstStyle/>
        <a:p>
          <a:endParaRPr lang="nb-NO"/>
        </a:p>
      </dgm:t>
    </dgm:pt>
    <dgm:pt modelId="{FDC462F2-A244-FD4F-891E-34B7537BACA0}" type="pres">
      <dgm:prSet presAssocID="{47320E9F-CD79-3B42-8048-AA04BB60A490}" presName="linearFlow" presStyleCnt="0">
        <dgm:presLayoutVars>
          <dgm:resizeHandles val="exact"/>
        </dgm:presLayoutVars>
      </dgm:prSet>
      <dgm:spPr/>
    </dgm:pt>
    <dgm:pt modelId="{E344B103-6732-F845-9765-CA935D4EDBCF}" type="pres">
      <dgm:prSet presAssocID="{D38C472B-5E7B-B04E-9653-5DDD9A6D3ED7}" presName="node" presStyleLbl="node1" presStyleIdx="0" presStyleCnt="4" custScaleX="96903" custScaleY="65965">
        <dgm:presLayoutVars>
          <dgm:bulletEnabled val="1"/>
        </dgm:presLayoutVars>
      </dgm:prSet>
      <dgm:spPr/>
    </dgm:pt>
    <dgm:pt modelId="{C941F46E-FF0C-EA43-AA58-6C425A095705}" type="pres">
      <dgm:prSet presAssocID="{C39DD46F-9633-DA40-959D-91903FB1D3AD}" presName="sibTrans" presStyleLbl="sibTrans2D1" presStyleIdx="0" presStyleCnt="3"/>
      <dgm:spPr/>
    </dgm:pt>
    <dgm:pt modelId="{23814DBF-FD10-394D-9537-171FCD3FAB6A}" type="pres">
      <dgm:prSet presAssocID="{C39DD46F-9633-DA40-959D-91903FB1D3AD}" presName="connectorText" presStyleLbl="sibTrans2D1" presStyleIdx="0" presStyleCnt="3"/>
      <dgm:spPr/>
    </dgm:pt>
    <dgm:pt modelId="{70894274-7D99-B245-AA7D-DA54170B9ED8}" type="pres">
      <dgm:prSet presAssocID="{27322F5B-35CE-194F-A1D6-6D2F95D6518A}" presName="node" presStyleLbl="node1" presStyleIdx="1" presStyleCnt="4">
        <dgm:presLayoutVars>
          <dgm:bulletEnabled val="1"/>
        </dgm:presLayoutVars>
      </dgm:prSet>
      <dgm:spPr/>
    </dgm:pt>
    <dgm:pt modelId="{D14C12A8-37B6-984F-8E47-9262B15FD949}" type="pres">
      <dgm:prSet presAssocID="{927D1B28-90ED-F04B-A18D-F4C788CCE884}" presName="sibTrans" presStyleLbl="sibTrans2D1" presStyleIdx="1" presStyleCnt="3"/>
      <dgm:spPr/>
    </dgm:pt>
    <dgm:pt modelId="{84CDE93D-14C2-794F-98BA-7BD915A4DEBC}" type="pres">
      <dgm:prSet presAssocID="{927D1B28-90ED-F04B-A18D-F4C788CCE884}" presName="connectorText" presStyleLbl="sibTrans2D1" presStyleIdx="1" presStyleCnt="3"/>
      <dgm:spPr/>
    </dgm:pt>
    <dgm:pt modelId="{848BF89F-2C85-2946-B96A-A1C2A4573706}" type="pres">
      <dgm:prSet presAssocID="{834BA255-2BC2-E24D-AEAE-BAF5963046A1}" presName="node" presStyleLbl="node1" presStyleIdx="2" presStyleCnt="4" custScaleX="97930" custScaleY="58213" custLinFactNeighborY="2141">
        <dgm:presLayoutVars>
          <dgm:bulletEnabled val="1"/>
        </dgm:presLayoutVars>
      </dgm:prSet>
      <dgm:spPr/>
    </dgm:pt>
    <dgm:pt modelId="{24960532-E5C5-CD4F-830C-C9CEABEE79DB}" type="pres">
      <dgm:prSet presAssocID="{0B822BAC-8C99-F14D-A7F1-804033074315}" presName="sibTrans" presStyleLbl="sibTrans2D1" presStyleIdx="2" presStyleCnt="3"/>
      <dgm:spPr/>
    </dgm:pt>
    <dgm:pt modelId="{52FDD2FE-A875-6742-BE46-43A77F35554F}" type="pres">
      <dgm:prSet presAssocID="{0B822BAC-8C99-F14D-A7F1-804033074315}" presName="connectorText" presStyleLbl="sibTrans2D1" presStyleIdx="2" presStyleCnt="3"/>
      <dgm:spPr/>
    </dgm:pt>
    <dgm:pt modelId="{5C56D1A2-C27F-5D4D-B3E7-F2AFE07CD3A7}" type="pres">
      <dgm:prSet presAssocID="{53313CAB-6C3B-664F-9759-F0A5AEB08100}" presName="node" presStyleLbl="node1" presStyleIdx="3" presStyleCnt="4" custScaleX="256742" custScaleY="215048">
        <dgm:presLayoutVars>
          <dgm:bulletEnabled val="1"/>
        </dgm:presLayoutVars>
      </dgm:prSet>
      <dgm:spPr/>
    </dgm:pt>
  </dgm:ptLst>
  <dgm:cxnLst>
    <dgm:cxn modelId="{D851210D-E05F-804E-ACC3-416CFC90A331}" srcId="{47320E9F-CD79-3B42-8048-AA04BB60A490}" destId="{53313CAB-6C3B-664F-9759-F0A5AEB08100}" srcOrd="3" destOrd="0" parTransId="{CA44CA56-1907-B246-AA8F-5C4F3D8859C9}" sibTransId="{E6A10D21-7B30-2342-B6D8-CBFEDE13F0EE}"/>
    <dgm:cxn modelId="{880B5318-419A-3A49-BFD6-DD9270896D1E}" srcId="{47320E9F-CD79-3B42-8048-AA04BB60A490}" destId="{27322F5B-35CE-194F-A1D6-6D2F95D6518A}" srcOrd="1" destOrd="0" parTransId="{385C51D3-DBFD-6949-9AF9-A1DB4DF3163E}" sibTransId="{927D1B28-90ED-F04B-A18D-F4C788CCE884}"/>
    <dgm:cxn modelId="{3F7E7318-B126-8B42-94C4-71B93AFE9919}" type="presOf" srcId="{27322F5B-35CE-194F-A1D6-6D2F95D6518A}" destId="{70894274-7D99-B245-AA7D-DA54170B9ED8}" srcOrd="0" destOrd="0" presId="urn:microsoft.com/office/officeart/2005/8/layout/process2"/>
    <dgm:cxn modelId="{AF4DB732-B284-DC46-98BE-63A2DCEEA27B}" srcId="{47320E9F-CD79-3B42-8048-AA04BB60A490}" destId="{D38C472B-5E7B-B04E-9653-5DDD9A6D3ED7}" srcOrd="0" destOrd="0" parTransId="{E05BC676-73EC-7549-81BF-DC8D7470451E}" sibTransId="{C39DD46F-9633-DA40-959D-91903FB1D3AD}"/>
    <dgm:cxn modelId="{90678B35-DB84-424B-875D-3C5300C80065}" srcId="{47320E9F-CD79-3B42-8048-AA04BB60A490}" destId="{834BA255-2BC2-E24D-AEAE-BAF5963046A1}" srcOrd="2" destOrd="0" parTransId="{2B2350EB-E06B-C243-AEE7-017C88751E28}" sibTransId="{0B822BAC-8C99-F14D-A7F1-804033074315}"/>
    <dgm:cxn modelId="{3D395063-2701-794D-B75C-D74EFA88E0AC}" type="presOf" srcId="{834BA255-2BC2-E24D-AEAE-BAF5963046A1}" destId="{848BF89F-2C85-2946-B96A-A1C2A4573706}" srcOrd="0" destOrd="0" presId="urn:microsoft.com/office/officeart/2005/8/layout/process2"/>
    <dgm:cxn modelId="{64943292-8F1C-F842-9633-F0F88127B8A7}" type="presOf" srcId="{C39DD46F-9633-DA40-959D-91903FB1D3AD}" destId="{23814DBF-FD10-394D-9537-171FCD3FAB6A}" srcOrd="1" destOrd="0" presId="urn:microsoft.com/office/officeart/2005/8/layout/process2"/>
    <dgm:cxn modelId="{C1CF5DC6-0683-7340-B337-CEAC0C0B0D91}" type="presOf" srcId="{0B822BAC-8C99-F14D-A7F1-804033074315}" destId="{24960532-E5C5-CD4F-830C-C9CEABEE79DB}" srcOrd="0" destOrd="0" presId="urn:microsoft.com/office/officeart/2005/8/layout/process2"/>
    <dgm:cxn modelId="{B48824C7-BDD6-504B-8F72-068F0DC0F8B2}" type="presOf" srcId="{D38C472B-5E7B-B04E-9653-5DDD9A6D3ED7}" destId="{E344B103-6732-F845-9765-CA935D4EDBCF}" srcOrd="0" destOrd="0" presId="urn:microsoft.com/office/officeart/2005/8/layout/process2"/>
    <dgm:cxn modelId="{D8746BCD-55EE-D74B-AC87-3FBC10F6FFE2}" type="presOf" srcId="{47320E9F-CD79-3B42-8048-AA04BB60A490}" destId="{FDC462F2-A244-FD4F-891E-34B7537BACA0}" srcOrd="0" destOrd="0" presId="urn:microsoft.com/office/officeart/2005/8/layout/process2"/>
    <dgm:cxn modelId="{77A23CDD-60A0-9F41-9EBC-955CED476DF3}" type="presOf" srcId="{0B822BAC-8C99-F14D-A7F1-804033074315}" destId="{52FDD2FE-A875-6742-BE46-43A77F35554F}" srcOrd="1" destOrd="0" presId="urn:microsoft.com/office/officeart/2005/8/layout/process2"/>
    <dgm:cxn modelId="{D71C4AE1-FAC4-3D4A-BBEA-4A452F53417C}" type="presOf" srcId="{53313CAB-6C3B-664F-9759-F0A5AEB08100}" destId="{5C56D1A2-C27F-5D4D-B3E7-F2AFE07CD3A7}" srcOrd="0" destOrd="0" presId="urn:microsoft.com/office/officeart/2005/8/layout/process2"/>
    <dgm:cxn modelId="{7DE38BF5-51A0-D043-8FF8-D67D21C23245}" type="presOf" srcId="{927D1B28-90ED-F04B-A18D-F4C788CCE884}" destId="{84CDE93D-14C2-794F-98BA-7BD915A4DEBC}" srcOrd="1" destOrd="0" presId="urn:microsoft.com/office/officeart/2005/8/layout/process2"/>
    <dgm:cxn modelId="{F0AA61F8-67C3-9943-8D2F-0EF0E7D6D81E}" type="presOf" srcId="{C39DD46F-9633-DA40-959D-91903FB1D3AD}" destId="{C941F46E-FF0C-EA43-AA58-6C425A095705}" srcOrd="0" destOrd="0" presId="urn:microsoft.com/office/officeart/2005/8/layout/process2"/>
    <dgm:cxn modelId="{202A10FD-3403-7247-AF68-CEB609CCFA3F}" type="presOf" srcId="{927D1B28-90ED-F04B-A18D-F4C788CCE884}" destId="{D14C12A8-37B6-984F-8E47-9262B15FD949}" srcOrd="0" destOrd="0" presId="urn:microsoft.com/office/officeart/2005/8/layout/process2"/>
    <dgm:cxn modelId="{BBC2B887-C195-D141-9210-DDE79B7F212E}" type="presParOf" srcId="{FDC462F2-A244-FD4F-891E-34B7537BACA0}" destId="{E344B103-6732-F845-9765-CA935D4EDBCF}" srcOrd="0" destOrd="0" presId="urn:microsoft.com/office/officeart/2005/8/layout/process2"/>
    <dgm:cxn modelId="{B33BFCEE-2B7B-D147-879A-D1E4202CF8F1}" type="presParOf" srcId="{FDC462F2-A244-FD4F-891E-34B7537BACA0}" destId="{C941F46E-FF0C-EA43-AA58-6C425A095705}" srcOrd="1" destOrd="0" presId="urn:microsoft.com/office/officeart/2005/8/layout/process2"/>
    <dgm:cxn modelId="{CA45BC6A-6273-4D4C-A5DA-619B8B31544E}" type="presParOf" srcId="{C941F46E-FF0C-EA43-AA58-6C425A095705}" destId="{23814DBF-FD10-394D-9537-171FCD3FAB6A}" srcOrd="0" destOrd="0" presId="urn:microsoft.com/office/officeart/2005/8/layout/process2"/>
    <dgm:cxn modelId="{9AE87116-0D20-A748-BEC2-D987183EB267}" type="presParOf" srcId="{FDC462F2-A244-FD4F-891E-34B7537BACA0}" destId="{70894274-7D99-B245-AA7D-DA54170B9ED8}" srcOrd="2" destOrd="0" presId="urn:microsoft.com/office/officeart/2005/8/layout/process2"/>
    <dgm:cxn modelId="{6BBE43CA-CE40-EB4B-BEE4-601822965248}" type="presParOf" srcId="{FDC462F2-A244-FD4F-891E-34B7537BACA0}" destId="{D14C12A8-37B6-984F-8E47-9262B15FD949}" srcOrd="3" destOrd="0" presId="urn:microsoft.com/office/officeart/2005/8/layout/process2"/>
    <dgm:cxn modelId="{8FF4A5CD-037E-AF4B-9A03-B18D30CFBFE4}" type="presParOf" srcId="{D14C12A8-37B6-984F-8E47-9262B15FD949}" destId="{84CDE93D-14C2-794F-98BA-7BD915A4DEBC}" srcOrd="0" destOrd="0" presId="urn:microsoft.com/office/officeart/2005/8/layout/process2"/>
    <dgm:cxn modelId="{F8418296-19EC-7C42-894F-12DDD409DEC3}" type="presParOf" srcId="{FDC462F2-A244-FD4F-891E-34B7537BACA0}" destId="{848BF89F-2C85-2946-B96A-A1C2A4573706}" srcOrd="4" destOrd="0" presId="urn:microsoft.com/office/officeart/2005/8/layout/process2"/>
    <dgm:cxn modelId="{23487559-4232-FD41-9ACB-B76B87EC1DD3}" type="presParOf" srcId="{FDC462F2-A244-FD4F-891E-34B7537BACA0}" destId="{24960532-E5C5-CD4F-830C-C9CEABEE79DB}" srcOrd="5" destOrd="0" presId="urn:microsoft.com/office/officeart/2005/8/layout/process2"/>
    <dgm:cxn modelId="{FB48536E-4194-5F4F-ACB2-B6F5C420D07E}" type="presParOf" srcId="{24960532-E5C5-CD4F-830C-C9CEABEE79DB}" destId="{52FDD2FE-A875-6742-BE46-43A77F35554F}" srcOrd="0" destOrd="0" presId="urn:microsoft.com/office/officeart/2005/8/layout/process2"/>
    <dgm:cxn modelId="{E27C6B02-0C19-2C41-A1ED-31CEFDDEA479}" type="presParOf" srcId="{FDC462F2-A244-FD4F-891E-34B7537BACA0}" destId="{5C56D1A2-C27F-5D4D-B3E7-F2AFE07CD3A7}" srcOrd="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338C72-FC68-9D49-9218-F0BD81AEDF9F}" type="doc">
      <dgm:prSet loTypeId="urn:microsoft.com/office/officeart/2005/8/layout/process2" loCatId="" qsTypeId="urn:microsoft.com/office/officeart/2005/8/quickstyle/simple1" qsCatId="simple" csTypeId="urn:microsoft.com/office/officeart/2005/8/colors/accent0_1" csCatId="mainScheme" phldr="1"/>
      <dgm:spPr/>
      <dgm:t>
        <a:bodyPr/>
        <a:lstStyle/>
        <a:p>
          <a:endParaRPr lang="nb-NO"/>
        </a:p>
      </dgm:t>
    </dgm:pt>
    <dgm:pt modelId="{3CA545ED-894F-3446-95F9-9E38CC82434F}">
      <dgm:prSet phldrT="[Tekst]"/>
      <dgm:spPr/>
      <dgm:t>
        <a:bodyPr/>
        <a:lstStyle/>
        <a:p>
          <a:pPr algn="just"/>
          <a:r>
            <a:rPr lang="nb-NO" b="1" dirty="0">
              <a:solidFill>
                <a:srgbClr val="A600C1"/>
              </a:solidFill>
            </a:rPr>
            <a:t>Lag en oppsummering av følgende tekst. Oppsummeringen skal være i preteritum og på ca. 100 ord. </a:t>
          </a:r>
          <a:r>
            <a:rPr lang="nb-NO" b="0" i="1" u="none" dirty="0"/>
            <a:t>Gabriele har spurt </a:t>
          </a:r>
          <a:r>
            <a:rPr lang="nb-NO" b="0" i="1" u="none" dirty="0" err="1"/>
            <a:t>Thiago</a:t>
          </a:r>
          <a:r>
            <a:rPr lang="nb-NO" b="0" i="1" u="none" dirty="0"/>
            <a:t> om han har en sykkel til </a:t>
          </a:r>
          <a:r>
            <a:rPr lang="nb-NO" b="0" i="1" u="none" dirty="0" err="1"/>
            <a:t>Yunha</a:t>
          </a:r>
          <a:r>
            <a:rPr lang="nb-NO" b="0" i="1" u="none" dirty="0"/>
            <a:t>. Han har sagt at han har en sykkel til henne. </a:t>
          </a:r>
          <a:r>
            <a:rPr lang="nb-NO" b="0" i="1" u="none" dirty="0" err="1"/>
            <a:t>Thiago</a:t>
          </a:r>
          <a:r>
            <a:rPr lang="nb-NO" b="0" i="1" u="none" dirty="0"/>
            <a:t> bor også på Sogn studentby, og han har invitert </a:t>
          </a:r>
          <a:r>
            <a:rPr lang="nb-NO" b="0" i="1" u="none" dirty="0" err="1"/>
            <a:t>Yunha</a:t>
          </a:r>
          <a:r>
            <a:rPr lang="nb-NO" b="0" i="1" u="none" dirty="0"/>
            <a:t> på besøk. Ja, her har jeg syklene. Denne er min, men du kan ta en av de andre. Wow, hvorfor har du fem sykler? De er jo veldig fine, ikke veldig gamle. Noen har jeg kjøpt på nettet, og andre har jeg fått. Så flott. Hvis det er OK for deg, så tar jeg denne. Et godt valg. Jeg tror kanskje vi må justere ned setet og styret. ... </a:t>
          </a:r>
          <a:endParaRPr lang="nb-NO" i="1" dirty="0"/>
        </a:p>
      </dgm:t>
    </dgm:pt>
    <dgm:pt modelId="{E54AF8C1-CFF5-BA41-BBFF-3540311E7CEB}" type="parTrans" cxnId="{AAB009D9-4E5D-7949-8940-F8D0446413B4}">
      <dgm:prSet/>
      <dgm:spPr/>
      <dgm:t>
        <a:bodyPr/>
        <a:lstStyle/>
        <a:p>
          <a:endParaRPr lang="nb-NO"/>
        </a:p>
      </dgm:t>
    </dgm:pt>
    <dgm:pt modelId="{304AB98F-8883-DA4A-B7A9-7EBED2718F25}" type="sibTrans" cxnId="{AAB009D9-4E5D-7949-8940-F8D0446413B4}">
      <dgm:prSet/>
      <dgm:spPr/>
      <dgm:t>
        <a:bodyPr/>
        <a:lstStyle/>
        <a:p>
          <a:endParaRPr lang="nb-NO"/>
        </a:p>
      </dgm:t>
    </dgm:pt>
    <dgm:pt modelId="{CC3B17A7-96CF-DF44-86BB-AF7D0050E93D}">
      <dgm:prSet phldrT="[Tekst]"/>
      <dgm:spPr/>
      <dgm:t>
        <a:bodyPr/>
        <a:lstStyle/>
        <a:p>
          <a:r>
            <a:rPr lang="nb-NO" dirty="0"/>
            <a:t>Korrekturleser og tilpasser det GPT4 har generert</a:t>
          </a:r>
        </a:p>
      </dgm:t>
    </dgm:pt>
    <dgm:pt modelId="{76490271-30CE-8B4D-A208-3E28774F01BA}" type="parTrans" cxnId="{1E77E616-BC81-EC41-8122-52FE41A84DF9}">
      <dgm:prSet/>
      <dgm:spPr/>
      <dgm:t>
        <a:bodyPr/>
        <a:lstStyle/>
        <a:p>
          <a:endParaRPr lang="nb-NO"/>
        </a:p>
      </dgm:t>
    </dgm:pt>
    <dgm:pt modelId="{F146D553-233B-794D-8587-7003549F22E0}" type="sibTrans" cxnId="{1E77E616-BC81-EC41-8122-52FE41A84DF9}">
      <dgm:prSet/>
      <dgm:spPr/>
      <dgm:t>
        <a:bodyPr/>
        <a:lstStyle/>
        <a:p>
          <a:endParaRPr lang="nb-NO"/>
        </a:p>
      </dgm:t>
    </dgm:pt>
    <dgm:pt modelId="{205E1CF7-D00F-9B46-A78C-FE9305F04908}">
      <dgm:prSet/>
      <dgm:spPr/>
      <dgm:t>
        <a:bodyPr/>
        <a:lstStyle/>
        <a:p>
          <a:endParaRPr lang="nb-NO"/>
        </a:p>
      </dgm:t>
    </dgm:pt>
    <dgm:pt modelId="{2AC49CCB-9CC9-AE47-A1F5-FD1BFF9EC4BA}" type="parTrans" cxnId="{A700391B-9786-5849-A0E8-0E69A057D97E}">
      <dgm:prSet/>
      <dgm:spPr/>
      <dgm:t>
        <a:bodyPr/>
        <a:lstStyle/>
        <a:p>
          <a:endParaRPr lang="nb-NO"/>
        </a:p>
      </dgm:t>
    </dgm:pt>
    <dgm:pt modelId="{44FB2F8D-72B8-A541-A08A-B2C306203EE6}" type="sibTrans" cxnId="{A700391B-9786-5849-A0E8-0E69A057D97E}">
      <dgm:prSet/>
      <dgm:spPr/>
      <dgm:t>
        <a:bodyPr/>
        <a:lstStyle/>
        <a:p>
          <a:endParaRPr lang="nb-NO"/>
        </a:p>
      </dgm:t>
    </dgm:pt>
    <dgm:pt modelId="{F832B4A6-B85D-E74C-A6D1-F18BD179E2BE}" type="pres">
      <dgm:prSet presAssocID="{94338C72-FC68-9D49-9218-F0BD81AEDF9F}" presName="linearFlow" presStyleCnt="0">
        <dgm:presLayoutVars>
          <dgm:resizeHandles val="exact"/>
        </dgm:presLayoutVars>
      </dgm:prSet>
      <dgm:spPr/>
    </dgm:pt>
    <dgm:pt modelId="{296B5225-A161-674D-B777-75BE44B33A68}" type="pres">
      <dgm:prSet presAssocID="{3CA545ED-894F-3446-95F9-9E38CC82434F}" presName="node" presStyleLbl="node1" presStyleIdx="0" presStyleCnt="3" custScaleX="297967" custScaleY="264801">
        <dgm:presLayoutVars>
          <dgm:bulletEnabled val="1"/>
        </dgm:presLayoutVars>
      </dgm:prSet>
      <dgm:spPr/>
    </dgm:pt>
    <dgm:pt modelId="{58B87AC8-8C3B-2E43-80E7-26CC7AE51859}" type="pres">
      <dgm:prSet presAssocID="{304AB98F-8883-DA4A-B7A9-7EBED2718F25}" presName="sibTrans" presStyleLbl="sibTrans2D1" presStyleIdx="0" presStyleCnt="2"/>
      <dgm:spPr/>
    </dgm:pt>
    <dgm:pt modelId="{0D75B887-5103-9C4B-ABE0-00EE7685B30D}" type="pres">
      <dgm:prSet presAssocID="{304AB98F-8883-DA4A-B7A9-7EBED2718F25}" presName="connectorText" presStyleLbl="sibTrans2D1" presStyleIdx="0" presStyleCnt="2"/>
      <dgm:spPr/>
    </dgm:pt>
    <dgm:pt modelId="{3CD92D6D-6295-BD43-8896-A25FDA37ADE2}" type="pres">
      <dgm:prSet presAssocID="{CC3B17A7-96CF-DF44-86BB-AF7D0050E93D}" presName="node" presStyleLbl="node1" presStyleIdx="1" presStyleCnt="3" custScaleX="178512" custScaleY="116399">
        <dgm:presLayoutVars>
          <dgm:bulletEnabled val="1"/>
        </dgm:presLayoutVars>
      </dgm:prSet>
      <dgm:spPr/>
    </dgm:pt>
    <dgm:pt modelId="{5AFC9910-3573-6748-B2F9-7BB291D8AA8A}" type="pres">
      <dgm:prSet presAssocID="{F146D553-233B-794D-8587-7003549F22E0}" presName="sibTrans" presStyleLbl="sibTrans2D1" presStyleIdx="1" presStyleCnt="2"/>
      <dgm:spPr/>
    </dgm:pt>
    <dgm:pt modelId="{3313D027-BEC6-D147-B578-659C319A22CF}" type="pres">
      <dgm:prSet presAssocID="{F146D553-233B-794D-8587-7003549F22E0}" presName="connectorText" presStyleLbl="sibTrans2D1" presStyleIdx="1" presStyleCnt="2"/>
      <dgm:spPr/>
    </dgm:pt>
    <dgm:pt modelId="{5DC8085E-7034-E14C-8991-3D883D5AAE4A}" type="pres">
      <dgm:prSet presAssocID="{205E1CF7-D00F-9B46-A78C-FE9305F04908}" presName="node" presStyleLbl="node1" presStyleIdx="2" presStyleCnt="3" custScaleX="301630" custScaleY="221019">
        <dgm:presLayoutVars>
          <dgm:bulletEnabled val="1"/>
        </dgm:presLayoutVars>
      </dgm:prSet>
      <dgm:spPr/>
    </dgm:pt>
  </dgm:ptLst>
  <dgm:cxnLst>
    <dgm:cxn modelId="{1E77E616-BC81-EC41-8122-52FE41A84DF9}" srcId="{94338C72-FC68-9D49-9218-F0BD81AEDF9F}" destId="{CC3B17A7-96CF-DF44-86BB-AF7D0050E93D}" srcOrd="1" destOrd="0" parTransId="{76490271-30CE-8B4D-A208-3E28774F01BA}" sibTransId="{F146D553-233B-794D-8587-7003549F22E0}"/>
    <dgm:cxn modelId="{A700391B-9786-5849-A0E8-0E69A057D97E}" srcId="{94338C72-FC68-9D49-9218-F0BD81AEDF9F}" destId="{205E1CF7-D00F-9B46-A78C-FE9305F04908}" srcOrd="2" destOrd="0" parTransId="{2AC49CCB-9CC9-AE47-A1F5-FD1BFF9EC4BA}" sibTransId="{44FB2F8D-72B8-A541-A08A-B2C306203EE6}"/>
    <dgm:cxn modelId="{5793D11C-AB7F-7B46-B9A6-71F887277360}" type="presOf" srcId="{CC3B17A7-96CF-DF44-86BB-AF7D0050E93D}" destId="{3CD92D6D-6295-BD43-8896-A25FDA37ADE2}" srcOrd="0" destOrd="0" presId="urn:microsoft.com/office/officeart/2005/8/layout/process2"/>
    <dgm:cxn modelId="{24B8E12E-8A5C-BA40-AB36-CC9964A02A9A}" type="presOf" srcId="{F146D553-233B-794D-8587-7003549F22E0}" destId="{3313D027-BEC6-D147-B578-659C319A22CF}" srcOrd="1" destOrd="0" presId="urn:microsoft.com/office/officeart/2005/8/layout/process2"/>
    <dgm:cxn modelId="{B0627346-B1CC-A840-B3DE-1AECDD848A06}" type="presOf" srcId="{3CA545ED-894F-3446-95F9-9E38CC82434F}" destId="{296B5225-A161-674D-B777-75BE44B33A68}" srcOrd="0" destOrd="0" presId="urn:microsoft.com/office/officeart/2005/8/layout/process2"/>
    <dgm:cxn modelId="{27003C6B-4CC7-0844-B81A-6EFDE1050655}" type="presOf" srcId="{304AB98F-8883-DA4A-B7A9-7EBED2718F25}" destId="{0D75B887-5103-9C4B-ABE0-00EE7685B30D}" srcOrd="1" destOrd="0" presId="urn:microsoft.com/office/officeart/2005/8/layout/process2"/>
    <dgm:cxn modelId="{48351E88-7614-B645-AC56-6DB0899FA597}" type="presOf" srcId="{F146D553-233B-794D-8587-7003549F22E0}" destId="{5AFC9910-3573-6748-B2F9-7BB291D8AA8A}" srcOrd="0" destOrd="0" presId="urn:microsoft.com/office/officeart/2005/8/layout/process2"/>
    <dgm:cxn modelId="{ECD674BB-F3E2-6347-AB57-9DBDEE5ECA62}" type="presOf" srcId="{205E1CF7-D00F-9B46-A78C-FE9305F04908}" destId="{5DC8085E-7034-E14C-8991-3D883D5AAE4A}" srcOrd="0" destOrd="0" presId="urn:microsoft.com/office/officeart/2005/8/layout/process2"/>
    <dgm:cxn modelId="{AAB009D9-4E5D-7949-8940-F8D0446413B4}" srcId="{94338C72-FC68-9D49-9218-F0BD81AEDF9F}" destId="{3CA545ED-894F-3446-95F9-9E38CC82434F}" srcOrd="0" destOrd="0" parTransId="{E54AF8C1-CFF5-BA41-BBFF-3540311E7CEB}" sibTransId="{304AB98F-8883-DA4A-B7A9-7EBED2718F25}"/>
    <dgm:cxn modelId="{E8264DDB-D1F7-D045-9977-9A21B7CE1424}" type="presOf" srcId="{304AB98F-8883-DA4A-B7A9-7EBED2718F25}" destId="{58B87AC8-8C3B-2E43-80E7-26CC7AE51859}" srcOrd="0" destOrd="0" presId="urn:microsoft.com/office/officeart/2005/8/layout/process2"/>
    <dgm:cxn modelId="{E708DEFD-342A-1940-8F91-2ADA13BE6CC7}" type="presOf" srcId="{94338C72-FC68-9D49-9218-F0BD81AEDF9F}" destId="{F832B4A6-B85D-E74C-A6D1-F18BD179E2BE}" srcOrd="0" destOrd="0" presId="urn:microsoft.com/office/officeart/2005/8/layout/process2"/>
    <dgm:cxn modelId="{6E976A37-3A8E-D841-A50D-F86227A0A769}" type="presParOf" srcId="{F832B4A6-B85D-E74C-A6D1-F18BD179E2BE}" destId="{296B5225-A161-674D-B777-75BE44B33A68}" srcOrd="0" destOrd="0" presId="urn:microsoft.com/office/officeart/2005/8/layout/process2"/>
    <dgm:cxn modelId="{67D309E2-A37A-BD40-B2E5-2F9B2D06D1F3}" type="presParOf" srcId="{F832B4A6-B85D-E74C-A6D1-F18BD179E2BE}" destId="{58B87AC8-8C3B-2E43-80E7-26CC7AE51859}" srcOrd="1" destOrd="0" presId="urn:microsoft.com/office/officeart/2005/8/layout/process2"/>
    <dgm:cxn modelId="{EA41E4F7-D4FC-6942-9851-D3567BAA82E2}" type="presParOf" srcId="{58B87AC8-8C3B-2E43-80E7-26CC7AE51859}" destId="{0D75B887-5103-9C4B-ABE0-00EE7685B30D}" srcOrd="0" destOrd="0" presId="urn:microsoft.com/office/officeart/2005/8/layout/process2"/>
    <dgm:cxn modelId="{CF724092-434B-D24B-9916-0A0CC452D85E}" type="presParOf" srcId="{F832B4A6-B85D-E74C-A6D1-F18BD179E2BE}" destId="{3CD92D6D-6295-BD43-8896-A25FDA37ADE2}" srcOrd="2" destOrd="0" presId="urn:microsoft.com/office/officeart/2005/8/layout/process2"/>
    <dgm:cxn modelId="{80A0F777-540F-034C-ADFC-7B085F44C450}" type="presParOf" srcId="{F832B4A6-B85D-E74C-A6D1-F18BD179E2BE}" destId="{5AFC9910-3573-6748-B2F9-7BB291D8AA8A}" srcOrd="3" destOrd="0" presId="urn:microsoft.com/office/officeart/2005/8/layout/process2"/>
    <dgm:cxn modelId="{4874F098-C48D-9E42-8B8B-3F3FEDA2E91F}" type="presParOf" srcId="{5AFC9910-3573-6748-B2F9-7BB291D8AA8A}" destId="{3313D027-BEC6-D147-B578-659C319A22CF}" srcOrd="0" destOrd="0" presId="urn:microsoft.com/office/officeart/2005/8/layout/process2"/>
    <dgm:cxn modelId="{CFDC76EC-D753-BB44-B176-3C771C5DE91E}" type="presParOf" srcId="{F832B4A6-B85D-E74C-A6D1-F18BD179E2BE}" destId="{5DC8085E-7034-E14C-8991-3D883D5AAE4A}"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2FC67C-3DF8-9347-913D-423AEE4B2E0B}" type="doc">
      <dgm:prSet loTypeId="urn:microsoft.com/office/officeart/2005/8/layout/process2" loCatId="" qsTypeId="urn:microsoft.com/office/officeart/2005/8/quickstyle/simple1" qsCatId="simple" csTypeId="urn:microsoft.com/office/officeart/2005/8/colors/accent0_1" csCatId="mainScheme" phldr="1"/>
      <dgm:spPr/>
    </dgm:pt>
    <dgm:pt modelId="{32D684A1-F83F-D846-AF0F-4B20AB457473}">
      <dgm:prSet phldrT="[Tekst]"/>
      <dgm:spPr/>
      <dgm:t>
        <a:bodyPr/>
        <a:lstStyle/>
        <a:p>
          <a:endParaRPr lang="nb-NO" dirty="0"/>
        </a:p>
        <a:p>
          <a:r>
            <a:rPr lang="nb-NO" dirty="0"/>
            <a:t>Korrekturleser spørsmålene som jeg har bestemt meg for å bruke </a:t>
          </a:r>
        </a:p>
      </dgm:t>
    </dgm:pt>
    <dgm:pt modelId="{9193464D-85B6-6A4A-B629-4267853F21FB}" type="parTrans" cxnId="{78787D71-A39A-6246-8F27-F88ABF5BE41F}">
      <dgm:prSet/>
      <dgm:spPr/>
      <dgm:t>
        <a:bodyPr/>
        <a:lstStyle/>
        <a:p>
          <a:endParaRPr lang="nb-NO"/>
        </a:p>
      </dgm:t>
    </dgm:pt>
    <dgm:pt modelId="{DF3EE91F-F160-E642-83E0-BC09F09B9EC9}" type="sibTrans" cxnId="{78787D71-A39A-6246-8F27-F88ABF5BE41F}">
      <dgm:prSet/>
      <dgm:spPr/>
      <dgm:t>
        <a:bodyPr/>
        <a:lstStyle/>
        <a:p>
          <a:endParaRPr lang="nb-NO"/>
        </a:p>
      </dgm:t>
    </dgm:pt>
    <dgm:pt modelId="{AD056AEB-00D7-484F-BFC0-40C5C20F010D}">
      <dgm:prSet/>
      <dgm:spPr/>
      <dgm:t>
        <a:bodyPr/>
        <a:lstStyle/>
        <a:p>
          <a:pPr algn="just"/>
          <a:r>
            <a:rPr lang="nb-NO" b="1" dirty="0">
              <a:solidFill>
                <a:srgbClr val="A600C1"/>
              </a:solidFill>
            </a:rPr>
            <a:t>Lag fem åpne spørsmål til følgende tekst. </a:t>
          </a:r>
          <a:r>
            <a:rPr lang="nb-NO" b="0" i="1" dirty="0" err="1">
              <a:solidFill>
                <a:schemeClr val="tx1"/>
              </a:solidFill>
            </a:rPr>
            <a:t>ChatGPT</a:t>
          </a:r>
          <a:r>
            <a:rPr lang="nb-NO" b="0" i="1" dirty="0">
              <a:solidFill>
                <a:schemeClr val="tx1"/>
              </a:solidFill>
            </a:rPr>
            <a:t> og bekymrede norsklærere. Tidlig i februar 2019 meldte firmaet </a:t>
          </a:r>
          <a:r>
            <a:rPr lang="nb-NO" b="0" i="1" dirty="0" err="1">
              <a:solidFill>
                <a:schemeClr val="tx1"/>
              </a:solidFill>
            </a:rPr>
            <a:t>OpenAI</a:t>
          </a:r>
          <a:r>
            <a:rPr lang="nb-NO" b="0" i="1" dirty="0">
              <a:solidFill>
                <a:schemeClr val="tx1"/>
              </a:solidFill>
            </a:rPr>
            <a:t>, med </a:t>
          </a:r>
          <a:r>
            <a:rPr lang="nb-NO" b="0" i="1" dirty="0" err="1">
              <a:solidFill>
                <a:schemeClr val="tx1"/>
              </a:solidFill>
            </a:rPr>
            <a:t>Elon</a:t>
          </a:r>
          <a:r>
            <a:rPr lang="nb-NO" b="0" i="1" dirty="0">
              <a:solidFill>
                <a:schemeClr val="tx1"/>
              </a:solidFill>
            </a:rPr>
            <a:t> </a:t>
          </a:r>
          <a:r>
            <a:rPr lang="nb-NO" b="0" i="1" dirty="0" err="1">
              <a:solidFill>
                <a:schemeClr val="tx1"/>
              </a:solidFill>
            </a:rPr>
            <a:t>Musk</a:t>
          </a:r>
          <a:r>
            <a:rPr lang="nb-NO" b="0" i="1" dirty="0">
              <a:solidFill>
                <a:schemeClr val="tx1"/>
              </a:solidFill>
            </a:rPr>
            <a:t> i spissen, at de hadde laget en språkmodell som var «for farlig» for å offentliggjøres. Modellen het GPT-2, og den kunne generere tekst så naturlig at den tidvis var umulig å skille fra menneskelig generert tekst. Det hele kunne bli en trussel mot demokratiet og den globale nyhetsstrømmen, for å nevne noe. ...</a:t>
          </a:r>
        </a:p>
        <a:p>
          <a:pPr algn="just"/>
          <a:r>
            <a:rPr lang="nb-NO" b="0" i="0" dirty="0">
              <a:solidFill>
                <a:schemeClr val="tx1"/>
              </a:solidFill>
            </a:rPr>
            <a:t>(Fra Inga </a:t>
          </a:r>
          <a:r>
            <a:rPr lang="nb-NO" b="0" i="0" dirty="0" err="1">
              <a:solidFill>
                <a:schemeClr val="tx1"/>
              </a:solidFill>
            </a:rPr>
            <a:t>Strümkes</a:t>
          </a:r>
          <a:r>
            <a:rPr lang="nb-NO" b="0" i="0" dirty="0">
              <a:solidFill>
                <a:schemeClr val="tx1"/>
              </a:solidFill>
            </a:rPr>
            <a:t> «Maskiner som tenker», 2023)</a:t>
          </a:r>
          <a:endParaRPr lang="nb-NO" i="0" dirty="0"/>
        </a:p>
      </dgm:t>
    </dgm:pt>
    <dgm:pt modelId="{9EE1B1F9-AF85-0347-B98F-2227C4DD26A3}" type="parTrans" cxnId="{78F0CBE3-DFD0-8B47-ABAA-70D172DAFEAE}">
      <dgm:prSet/>
      <dgm:spPr/>
      <dgm:t>
        <a:bodyPr/>
        <a:lstStyle/>
        <a:p>
          <a:endParaRPr lang="nb-NO"/>
        </a:p>
      </dgm:t>
    </dgm:pt>
    <dgm:pt modelId="{651EABF0-C875-FE47-857D-296B8B5CF30C}" type="sibTrans" cxnId="{78F0CBE3-DFD0-8B47-ABAA-70D172DAFEAE}">
      <dgm:prSet/>
      <dgm:spPr/>
      <dgm:t>
        <a:bodyPr/>
        <a:lstStyle/>
        <a:p>
          <a:endParaRPr lang="nb-NO"/>
        </a:p>
      </dgm:t>
    </dgm:pt>
    <dgm:pt modelId="{C1CA4DE1-75EA-974A-8DB3-3AAB71009246}">
      <dgm:prSet/>
      <dgm:spPr/>
      <dgm:t>
        <a:bodyPr/>
        <a:lstStyle/>
        <a:p>
          <a:endParaRPr lang="nb-NO"/>
        </a:p>
      </dgm:t>
    </dgm:pt>
    <dgm:pt modelId="{3FCC3EFF-A7FA-134F-BC15-87B9CC4A74E0}" type="parTrans" cxnId="{8C47212C-404F-1D4A-B4F2-B3FC829D7BBD}">
      <dgm:prSet/>
      <dgm:spPr/>
      <dgm:t>
        <a:bodyPr/>
        <a:lstStyle/>
        <a:p>
          <a:endParaRPr lang="nb-NO"/>
        </a:p>
      </dgm:t>
    </dgm:pt>
    <dgm:pt modelId="{71F6C89D-D181-BF46-9FC0-08923C182B46}" type="sibTrans" cxnId="{8C47212C-404F-1D4A-B4F2-B3FC829D7BBD}">
      <dgm:prSet/>
      <dgm:spPr/>
      <dgm:t>
        <a:bodyPr/>
        <a:lstStyle/>
        <a:p>
          <a:endParaRPr lang="nb-NO"/>
        </a:p>
      </dgm:t>
    </dgm:pt>
    <dgm:pt modelId="{3CD2F106-FD10-6E49-BAFD-4D34C5A338A9}" type="pres">
      <dgm:prSet presAssocID="{342FC67C-3DF8-9347-913D-423AEE4B2E0B}" presName="linearFlow" presStyleCnt="0">
        <dgm:presLayoutVars>
          <dgm:resizeHandles val="exact"/>
        </dgm:presLayoutVars>
      </dgm:prSet>
      <dgm:spPr/>
    </dgm:pt>
    <dgm:pt modelId="{A697E3DA-BD87-E74A-A390-92EF3EB4000C}" type="pres">
      <dgm:prSet presAssocID="{AD056AEB-00D7-484F-BFC0-40C5C20F010D}" presName="node" presStyleLbl="node1" presStyleIdx="0" presStyleCnt="3" custScaleX="318171" custScaleY="219800">
        <dgm:presLayoutVars>
          <dgm:bulletEnabled val="1"/>
        </dgm:presLayoutVars>
      </dgm:prSet>
      <dgm:spPr/>
    </dgm:pt>
    <dgm:pt modelId="{68D72043-C1B9-BC47-9510-C4154F4B8C3B}" type="pres">
      <dgm:prSet presAssocID="{651EABF0-C875-FE47-857D-296B8B5CF30C}" presName="sibTrans" presStyleLbl="sibTrans2D1" presStyleIdx="0" presStyleCnt="2"/>
      <dgm:spPr/>
    </dgm:pt>
    <dgm:pt modelId="{4EFA1BE0-57E9-8047-A36F-40C3AB092F3C}" type="pres">
      <dgm:prSet presAssocID="{651EABF0-C875-FE47-857D-296B8B5CF30C}" presName="connectorText" presStyleLbl="sibTrans2D1" presStyleIdx="0" presStyleCnt="2"/>
      <dgm:spPr/>
    </dgm:pt>
    <dgm:pt modelId="{1944E50D-2135-E842-8070-33A4346D8588}" type="pres">
      <dgm:prSet presAssocID="{C1CA4DE1-75EA-974A-8DB3-3AAB71009246}" presName="node" presStyleLbl="node1" presStyleIdx="1" presStyleCnt="3" custScaleX="331025" custScaleY="521162">
        <dgm:presLayoutVars>
          <dgm:bulletEnabled val="1"/>
        </dgm:presLayoutVars>
      </dgm:prSet>
      <dgm:spPr/>
    </dgm:pt>
    <dgm:pt modelId="{C0DECB5B-5732-2C48-8D87-85A651DCAD8B}" type="pres">
      <dgm:prSet presAssocID="{71F6C89D-D181-BF46-9FC0-08923C182B46}" presName="sibTrans" presStyleLbl="sibTrans2D1" presStyleIdx="1" presStyleCnt="2"/>
      <dgm:spPr/>
    </dgm:pt>
    <dgm:pt modelId="{A7AC6E36-C4CF-3341-B194-86387C00B9AB}" type="pres">
      <dgm:prSet presAssocID="{71F6C89D-D181-BF46-9FC0-08923C182B46}" presName="connectorText" presStyleLbl="sibTrans2D1" presStyleIdx="1" presStyleCnt="2"/>
      <dgm:spPr/>
    </dgm:pt>
    <dgm:pt modelId="{DC389428-8574-8149-91D7-7E4C77DB45F4}" type="pres">
      <dgm:prSet presAssocID="{32D684A1-F83F-D846-AF0F-4B20AB457473}" presName="node" presStyleLbl="node1" presStyleIdx="2" presStyleCnt="3" custScaleX="132467" custScaleY="122134" custLinFactNeighborY="3650">
        <dgm:presLayoutVars>
          <dgm:bulletEnabled val="1"/>
        </dgm:presLayoutVars>
      </dgm:prSet>
      <dgm:spPr/>
    </dgm:pt>
  </dgm:ptLst>
  <dgm:cxnLst>
    <dgm:cxn modelId="{8C47212C-404F-1D4A-B4F2-B3FC829D7BBD}" srcId="{342FC67C-3DF8-9347-913D-423AEE4B2E0B}" destId="{C1CA4DE1-75EA-974A-8DB3-3AAB71009246}" srcOrd="1" destOrd="0" parTransId="{3FCC3EFF-A7FA-134F-BC15-87B9CC4A74E0}" sibTransId="{71F6C89D-D181-BF46-9FC0-08923C182B46}"/>
    <dgm:cxn modelId="{7CCB604B-1585-C349-AD83-61B811B59FB5}" type="presOf" srcId="{651EABF0-C875-FE47-857D-296B8B5CF30C}" destId="{4EFA1BE0-57E9-8047-A36F-40C3AB092F3C}" srcOrd="1" destOrd="0" presId="urn:microsoft.com/office/officeart/2005/8/layout/process2"/>
    <dgm:cxn modelId="{076A6A4E-BD04-5542-8809-6256FAD357E5}" type="presOf" srcId="{71F6C89D-D181-BF46-9FC0-08923C182B46}" destId="{C0DECB5B-5732-2C48-8D87-85A651DCAD8B}" srcOrd="0" destOrd="0" presId="urn:microsoft.com/office/officeart/2005/8/layout/process2"/>
    <dgm:cxn modelId="{78787D71-A39A-6246-8F27-F88ABF5BE41F}" srcId="{342FC67C-3DF8-9347-913D-423AEE4B2E0B}" destId="{32D684A1-F83F-D846-AF0F-4B20AB457473}" srcOrd="2" destOrd="0" parTransId="{9193464D-85B6-6A4A-B629-4267853F21FB}" sibTransId="{DF3EE91F-F160-E642-83E0-BC09F09B9EC9}"/>
    <dgm:cxn modelId="{2E48D68B-D956-6647-8D55-7C75F5853B8A}" type="presOf" srcId="{651EABF0-C875-FE47-857D-296B8B5CF30C}" destId="{68D72043-C1B9-BC47-9510-C4154F4B8C3B}" srcOrd="0" destOrd="0" presId="urn:microsoft.com/office/officeart/2005/8/layout/process2"/>
    <dgm:cxn modelId="{A0895A9D-CFDC-D64F-A6BC-2BAC2C965ED9}" type="presOf" srcId="{AD056AEB-00D7-484F-BFC0-40C5C20F010D}" destId="{A697E3DA-BD87-E74A-A390-92EF3EB4000C}" srcOrd="0" destOrd="0" presId="urn:microsoft.com/office/officeart/2005/8/layout/process2"/>
    <dgm:cxn modelId="{3EDA6CB6-8250-4146-B9F6-73261D9497CA}" type="presOf" srcId="{71F6C89D-D181-BF46-9FC0-08923C182B46}" destId="{A7AC6E36-C4CF-3341-B194-86387C00B9AB}" srcOrd="1" destOrd="0" presId="urn:microsoft.com/office/officeart/2005/8/layout/process2"/>
    <dgm:cxn modelId="{898A99BE-393D-C24B-A4A6-FB3EACB3D9D0}" type="presOf" srcId="{32D684A1-F83F-D846-AF0F-4B20AB457473}" destId="{DC389428-8574-8149-91D7-7E4C77DB45F4}" srcOrd="0" destOrd="0" presId="urn:microsoft.com/office/officeart/2005/8/layout/process2"/>
    <dgm:cxn modelId="{99D9DFDB-0CC5-C54C-B0B3-2FEDD824ABA3}" type="presOf" srcId="{C1CA4DE1-75EA-974A-8DB3-3AAB71009246}" destId="{1944E50D-2135-E842-8070-33A4346D8588}" srcOrd="0" destOrd="0" presId="urn:microsoft.com/office/officeart/2005/8/layout/process2"/>
    <dgm:cxn modelId="{78F0CBE3-DFD0-8B47-ABAA-70D172DAFEAE}" srcId="{342FC67C-3DF8-9347-913D-423AEE4B2E0B}" destId="{AD056AEB-00D7-484F-BFC0-40C5C20F010D}" srcOrd="0" destOrd="0" parTransId="{9EE1B1F9-AF85-0347-B98F-2227C4DD26A3}" sibTransId="{651EABF0-C875-FE47-857D-296B8B5CF30C}"/>
    <dgm:cxn modelId="{EF48F7F3-9C1F-0344-A452-E03EC6C6C534}" type="presOf" srcId="{342FC67C-3DF8-9347-913D-423AEE4B2E0B}" destId="{3CD2F106-FD10-6E49-BAFD-4D34C5A338A9}" srcOrd="0" destOrd="0" presId="urn:microsoft.com/office/officeart/2005/8/layout/process2"/>
    <dgm:cxn modelId="{AFDADD40-E807-F842-8C27-3A8ACA6BE67A}" type="presParOf" srcId="{3CD2F106-FD10-6E49-BAFD-4D34C5A338A9}" destId="{A697E3DA-BD87-E74A-A390-92EF3EB4000C}" srcOrd="0" destOrd="0" presId="urn:microsoft.com/office/officeart/2005/8/layout/process2"/>
    <dgm:cxn modelId="{295094F7-BA48-A948-8AE0-5A6A5636C6CB}" type="presParOf" srcId="{3CD2F106-FD10-6E49-BAFD-4D34C5A338A9}" destId="{68D72043-C1B9-BC47-9510-C4154F4B8C3B}" srcOrd="1" destOrd="0" presId="urn:microsoft.com/office/officeart/2005/8/layout/process2"/>
    <dgm:cxn modelId="{55C087A3-72D2-7B4B-92B1-6C4675227C06}" type="presParOf" srcId="{68D72043-C1B9-BC47-9510-C4154F4B8C3B}" destId="{4EFA1BE0-57E9-8047-A36F-40C3AB092F3C}" srcOrd="0" destOrd="0" presId="urn:microsoft.com/office/officeart/2005/8/layout/process2"/>
    <dgm:cxn modelId="{000FAD11-2447-324D-8AA8-CC237763FFBD}" type="presParOf" srcId="{3CD2F106-FD10-6E49-BAFD-4D34C5A338A9}" destId="{1944E50D-2135-E842-8070-33A4346D8588}" srcOrd="2" destOrd="0" presId="urn:microsoft.com/office/officeart/2005/8/layout/process2"/>
    <dgm:cxn modelId="{B73DB9E0-1103-B345-8A87-CAD50FB37D90}" type="presParOf" srcId="{3CD2F106-FD10-6E49-BAFD-4D34C5A338A9}" destId="{C0DECB5B-5732-2C48-8D87-85A651DCAD8B}" srcOrd="3" destOrd="0" presId="urn:microsoft.com/office/officeart/2005/8/layout/process2"/>
    <dgm:cxn modelId="{D8886A2A-3506-824F-8E93-F6796EBCD7AB}" type="presParOf" srcId="{C0DECB5B-5732-2C48-8D87-85A651DCAD8B}" destId="{A7AC6E36-C4CF-3341-B194-86387C00B9AB}" srcOrd="0" destOrd="0" presId="urn:microsoft.com/office/officeart/2005/8/layout/process2"/>
    <dgm:cxn modelId="{C91DEA33-7A41-4045-94DD-161C3BC19CFA}" type="presParOf" srcId="{3CD2F106-FD10-6E49-BAFD-4D34C5A338A9}" destId="{DC389428-8574-8149-91D7-7E4C77DB45F4}"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5D7444-D1AF-4B44-A7B6-ED8AB60571C2}" type="doc">
      <dgm:prSet loTypeId="urn:microsoft.com/office/officeart/2005/8/layout/process2" loCatId="" qsTypeId="urn:microsoft.com/office/officeart/2005/8/quickstyle/simple1" qsCatId="simple" csTypeId="urn:microsoft.com/office/officeart/2005/8/colors/accent0_1" csCatId="mainScheme" phldr="1"/>
      <dgm:spPr/>
    </dgm:pt>
    <dgm:pt modelId="{0E08B68C-B7D1-9940-9021-B39C6E78C673}">
      <dgm:prSet phldrT="[Tekst]"/>
      <dgm:spPr/>
      <dgm:t>
        <a:bodyPr/>
        <a:lstStyle/>
        <a:p>
          <a:pPr algn="just"/>
          <a:r>
            <a:rPr lang="nb-NO" b="1" dirty="0">
              <a:solidFill>
                <a:srgbClr val="A600C1"/>
              </a:solidFill>
            </a:rPr>
            <a:t>List opp alle reglene for gradbøying av adjektiv i bokmål.</a:t>
          </a:r>
        </a:p>
      </dgm:t>
    </dgm:pt>
    <dgm:pt modelId="{081C8B88-7803-3246-A24D-27F443203857}" type="parTrans" cxnId="{9B838EA3-8C44-AF4E-A692-2F33B5EF9102}">
      <dgm:prSet/>
      <dgm:spPr/>
      <dgm:t>
        <a:bodyPr/>
        <a:lstStyle/>
        <a:p>
          <a:endParaRPr lang="nb-NO"/>
        </a:p>
      </dgm:t>
    </dgm:pt>
    <dgm:pt modelId="{7841AE8D-B449-0D44-9AC4-10CBD2302641}" type="sibTrans" cxnId="{9B838EA3-8C44-AF4E-A692-2F33B5EF9102}">
      <dgm:prSet/>
      <dgm:spPr/>
      <dgm:t>
        <a:bodyPr/>
        <a:lstStyle/>
        <a:p>
          <a:endParaRPr lang="nb-NO"/>
        </a:p>
      </dgm:t>
    </dgm:pt>
    <dgm:pt modelId="{ECCB30FC-F045-0948-8F1E-B775E2B88384}">
      <dgm:prSet/>
      <dgm:spPr/>
      <dgm:t>
        <a:bodyPr/>
        <a:lstStyle/>
        <a:p>
          <a:pPr algn="just"/>
          <a:r>
            <a:rPr lang="nb-NO" dirty="0">
              <a:solidFill>
                <a:schemeClr val="tx1"/>
              </a:solidFill>
            </a:rPr>
            <a:t>Paroppgave: Diskuter reglene for gradbøying av adjektiv GPT-4 UiO har generert. Finnes det unøyaktigheter i oversikten? Om ja, hvilke? Hvilke regler er ikke inkludert i oversikten? </a:t>
          </a:r>
        </a:p>
      </dgm:t>
    </dgm:pt>
    <dgm:pt modelId="{A14C22DF-2D51-664C-B663-E5D68B98C328}" type="sibTrans" cxnId="{81F50CD3-FEAC-0A4A-B37E-37A129768563}">
      <dgm:prSet/>
      <dgm:spPr/>
      <dgm:t>
        <a:bodyPr/>
        <a:lstStyle/>
        <a:p>
          <a:endParaRPr lang="nb-NO"/>
        </a:p>
      </dgm:t>
    </dgm:pt>
    <dgm:pt modelId="{476F6998-8933-534C-8A2F-EB09A29253F2}" type="parTrans" cxnId="{81F50CD3-FEAC-0A4A-B37E-37A129768563}">
      <dgm:prSet/>
      <dgm:spPr/>
      <dgm:t>
        <a:bodyPr/>
        <a:lstStyle/>
        <a:p>
          <a:endParaRPr lang="nb-NO"/>
        </a:p>
      </dgm:t>
    </dgm:pt>
    <dgm:pt modelId="{FCDBAFB6-22B4-0244-8C77-2C7A425C4E71}">
      <dgm:prSet phldrT="[Tekst]"/>
      <dgm:spPr/>
      <dgm:t>
        <a:bodyPr/>
        <a:lstStyle/>
        <a:p>
          <a:pPr algn="just"/>
          <a:r>
            <a:rPr lang="nb-NO" b="0" dirty="0">
              <a:solidFill>
                <a:schemeClr val="tx1"/>
              </a:solidFill>
            </a:rPr>
            <a:t>Korrekturleser og tilpasser:</a:t>
          </a:r>
        </a:p>
      </dgm:t>
    </dgm:pt>
    <dgm:pt modelId="{8EC3CE67-0893-E743-B539-939134A577F9}" type="parTrans" cxnId="{B932FAFE-0172-9047-80B4-BBC65C1D9873}">
      <dgm:prSet/>
      <dgm:spPr/>
      <dgm:t>
        <a:bodyPr/>
        <a:lstStyle/>
        <a:p>
          <a:endParaRPr lang="nb-NO"/>
        </a:p>
      </dgm:t>
    </dgm:pt>
    <dgm:pt modelId="{4F0FA4B0-AD9E-7C47-98F2-347F1226E647}" type="sibTrans" cxnId="{B932FAFE-0172-9047-80B4-BBC65C1D9873}">
      <dgm:prSet/>
      <dgm:spPr/>
      <dgm:t>
        <a:bodyPr/>
        <a:lstStyle/>
        <a:p>
          <a:endParaRPr lang="nb-NO"/>
        </a:p>
      </dgm:t>
    </dgm:pt>
    <dgm:pt modelId="{23635BDA-CE57-7747-BEBC-FDDCE5D90B6B}" type="pres">
      <dgm:prSet presAssocID="{8B5D7444-D1AF-4B44-A7B6-ED8AB60571C2}" presName="linearFlow" presStyleCnt="0">
        <dgm:presLayoutVars>
          <dgm:resizeHandles val="exact"/>
        </dgm:presLayoutVars>
      </dgm:prSet>
      <dgm:spPr/>
    </dgm:pt>
    <dgm:pt modelId="{E6F33C79-489E-3641-A526-71447D9A06D8}" type="pres">
      <dgm:prSet presAssocID="{0E08B68C-B7D1-9940-9021-B39C6E78C673}" presName="node" presStyleLbl="node1" presStyleIdx="0" presStyleCnt="3" custScaleX="359998" custScaleY="148955">
        <dgm:presLayoutVars>
          <dgm:bulletEnabled val="1"/>
        </dgm:presLayoutVars>
      </dgm:prSet>
      <dgm:spPr/>
    </dgm:pt>
    <dgm:pt modelId="{CC8D1ADD-535D-604F-9474-442E7630EFFB}" type="pres">
      <dgm:prSet presAssocID="{7841AE8D-B449-0D44-9AC4-10CBD2302641}" presName="sibTrans" presStyleLbl="sibTrans2D1" presStyleIdx="0" presStyleCnt="2" custAng="191283" custLinFactNeighborX="-11" custLinFactNeighborY="-4507"/>
      <dgm:spPr/>
    </dgm:pt>
    <dgm:pt modelId="{F96D56D5-26FD-0F4F-8286-DD8D1DD9BBDC}" type="pres">
      <dgm:prSet presAssocID="{7841AE8D-B449-0D44-9AC4-10CBD2302641}" presName="connectorText" presStyleLbl="sibTrans2D1" presStyleIdx="0" presStyleCnt="2"/>
      <dgm:spPr/>
    </dgm:pt>
    <dgm:pt modelId="{B96B2C25-C306-944D-A409-9597723B0CFA}" type="pres">
      <dgm:prSet presAssocID="{FCDBAFB6-22B4-0244-8C77-2C7A425C4E71}" presName="node" presStyleLbl="node1" presStyleIdx="1" presStyleCnt="3" custScaleX="577343" custScaleY="816288" custLinFactNeighborX="7451" custLinFactNeighborY="4931">
        <dgm:presLayoutVars>
          <dgm:bulletEnabled val="1"/>
        </dgm:presLayoutVars>
      </dgm:prSet>
      <dgm:spPr/>
    </dgm:pt>
    <dgm:pt modelId="{BD066218-5321-A942-A1B0-FC5CC788A004}" type="pres">
      <dgm:prSet presAssocID="{4F0FA4B0-AD9E-7C47-98F2-347F1226E647}" presName="sibTrans" presStyleLbl="sibTrans2D1" presStyleIdx="1" presStyleCnt="2" custAng="21407740" custLinFactNeighborX="-1670" custLinFactNeighborY="14045"/>
      <dgm:spPr/>
    </dgm:pt>
    <dgm:pt modelId="{FD244D8C-91CC-E34A-9AEF-8CA1C3F18F3C}" type="pres">
      <dgm:prSet presAssocID="{4F0FA4B0-AD9E-7C47-98F2-347F1226E647}" presName="connectorText" presStyleLbl="sibTrans2D1" presStyleIdx="1" presStyleCnt="2"/>
      <dgm:spPr/>
    </dgm:pt>
    <dgm:pt modelId="{49B2CC65-038C-B64C-911D-0391863FF6A3}" type="pres">
      <dgm:prSet presAssocID="{ECCB30FC-F045-0948-8F1E-B775E2B88384}" presName="node" presStyleLbl="node1" presStyleIdx="2" presStyleCnt="3" custScaleX="126300" custScaleY="153365">
        <dgm:presLayoutVars>
          <dgm:bulletEnabled val="1"/>
        </dgm:presLayoutVars>
      </dgm:prSet>
      <dgm:spPr/>
    </dgm:pt>
  </dgm:ptLst>
  <dgm:cxnLst>
    <dgm:cxn modelId="{B120F50F-2885-C84F-9EC0-FA62CBBE7DED}" type="presOf" srcId="{ECCB30FC-F045-0948-8F1E-B775E2B88384}" destId="{49B2CC65-038C-B64C-911D-0391863FF6A3}" srcOrd="0" destOrd="0" presId="urn:microsoft.com/office/officeart/2005/8/layout/process2"/>
    <dgm:cxn modelId="{FFD10C1B-E73C-7B4A-8E13-0D7D957A0F7F}" type="presOf" srcId="{8B5D7444-D1AF-4B44-A7B6-ED8AB60571C2}" destId="{23635BDA-CE57-7747-BEBC-FDDCE5D90B6B}" srcOrd="0" destOrd="0" presId="urn:microsoft.com/office/officeart/2005/8/layout/process2"/>
    <dgm:cxn modelId="{1301332C-00EB-6443-A357-3BF2D146AB76}" type="presOf" srcId="{4F0FA4B0-AD9E-7C47-98F2-347F1226E647}" destId="{BD066218-5321-A942-A1B0-FC5CC788A004}" srcOrd="0" destOrd="0" presId="urn:microsoft.com/office/officeart/2005/8/layout/process2"/>
    <dgm:cxn modelId="{00000D31-D2F1-964E-9767-C0C2F49A9F17}" type="presOf" srcId="{7841AE8D-B449-0D44-9AC4-10CBD2302641}" destId="{CC8D1ADD-535D-604F-9474-442E7630EFFB}" srcOrd="0" destOrd="0" presId="urn:microsoft.com/office/officeart/2005/8/layout/process2"/>
    <dgm:cxn modelId="{8831B135-AF2F-104B-A084-915637A8D231}" type="presOf" srcId="{0E08B68C-B7D1-9940-9021-B39C6E78C673}" destId="{E6F33C79-489E-3641-A526-71447D9A06D8}" srcOrd="0" destOrd="0" presId="urn:microsoft.com/office/officeart/2005/8/layout/process2"/>
    <dgm:cxn modelId="{ECFAC636-E982-4944-B1A6-D743CF89F11F}" type="presOf" srcId="{7841AE8D-B449-0D44-9AC4-10CBD2302641}" destId="{F96D56D5-26FD-0F4F-8286-DD8D1DD9BBDC}" srcOrd="1" destOrd="0" presId="urn:microsoft.com/office/officeart/2005/8/layout/process2"/>
    <dgm:cxn modelId="{AAE8F33C-9CB4-3D4C-B586-7A9F026B3522}" type="presOf" srcId="{FCDBAFB6-22B4-0244-8C77-2C7A425C4E71}" destId="{B96B2C25-C306-944D-A409-9597723B0CFA}" srcOrd="0" destOrd="0" presId="urn:microsoft.com/office/officeart/2005/8/layout/process2"/>
    <dgm:cxn modelId="{9B838EA3-8C44-AF4E-A692-2F33B5EF9102}" srcId="{8B5D7444-D1AF-4B44-A7B6-ED8AB60571C2}" destId="{0E08B68C-B7D1-9940-9021-B39C6E78C673}" srcOrd="0" destOrd="0" parTransId="{081C8B88-7803-3246-A24D-27F443203857}" sibTransId="{7841AE8D-B449-0D44-9AC4-10CBD2302641}"/>
    <dgm:cxn modelId="{81F50CD3-FEAC-0A4A-B37E-37A129768563}" srcId="{8B5D7444-D1AF-4B44-A7B6-ED8AB60571C2}" destId="{ECCB30FC-F045-0948-8F1E-B775E2B88384}" srcOrd="2" destOrd="0" parTransId="{476F6998-8933-534C-8A2F-EB09A29253F2}" sibTransId="{A14C22DF-2D51-664C-B663-E5D68B98C328}"/>
    <dgm:cxn modelId="{2B5434F6-F20E-0649-AFD2-812479BE0424}" type="presOf" srcId="{4F0FA4B0-AD9E-7C47-98F2-347F1226E647}" destId="{FD244D8C-91CC-E34A-9AEF-8CA1C3F18F3C}" srcOrd="1" destOrd="0" presId="urn:microsoft.com/office/officeart/2005/8/layout/process2"/>
    <dgm:cxn modelId="{B932FAFE-0172-9047-80B4-BBC65C1D9873}" srcId="{8B5D7444-D1AF-4B44-A7B6-ED8AB60571C2}" destId="{FCDBAFB6-22B4-0244-8C77-2C7A425C4E71}" srcOrd="1" destOrd="0" parTransId="{8EC3CE67-0893-E743-B539-939134A577F9}" sibTransId="{4F0FA4B0-AD9E-7C47-98F2-347F1226E647}"/>
    <dgm:cxn modelId="{4F35FF53-76CA-0F49-8577-C30157759258}" type="presParOf" srcId="{23635BDA-CE57-7747-BEBC-FDDCE5D90B6B}" destId="{E6F33C79-489E-3641-A526-71447D9A06D8}" srcOrd="0" destOrd="0" presId="urn:microsoft.com/office/officeart/2005/8/layout/process2"/>
    <dgm:cxn modelId="{8F38EF47-5230-2C4D-ACCC-8954E6912208}" type="presParOf" srcId="{23635BDA-CE57-7747-BEBC-FDDCE5D90B6B}" destId="{CC8D1ADD-535D-604F-9474-442E7630EFFB}" srcOrd="1" destOrd="0" presId="urn:microsoft.com/office/officeart/2005/8/layout/process2"/>
    <dgm:cxn modelId="{3FD6A137-BF74-F246-AC98-DC5E50A8BDF4}" type="presParOf" srcId="{CC8D1ADD-535D-604F-9474-442E7630EFFB}" destId="{F96D56D5-26FD-0F4F-8286-DD8D1DD9BBDC}" srcOrd="0" destOrd="0" presId="urn:microsoft.com/office/officeart/2005/8/layout/process2"/>
    <dgm:cxn modelId="{D5505E1D-EC6B-3848-946D-07C8274591CA}" type="presParOf" srcId="{23635BDA-CE57-7747-BEBC-FDDCE5D90B6B}" destId="{B96B2C25-C306-944D-A409-9597723B0CFA}" srcOrd="2" destOrd="0" presId="urn:microsoft.com/office/officeart/2005/8/layout/process2"/>
    <dgm:cxn modelId="{F383D3DD-6039-074B-AAB6-536E6FD0FC5B}" type="presParOf" srcId="{23635BDA-CE57-7747-BEBC-FDDCE5D90B6B}" destId="{BD066218-5321-A942-A1B0-FC5CC788A004}" srcOrd="3" destOrd="0" presId="urn:microsoft.com/office/officeart/2005/8/layout/process2"/>
    <dgm:cxn modelId="{BE6DB2DA-612C-884A-95AF-38F29A2BB6E0}" type="presParOf" srcId="{BD066218-5321-A942-A1B0-FC5CC788A004}" destId="{FD244D8C-91CC-E34A-9AEF-8CA1C3F18F3C}" srcOrd="0" destOrd="0" presId="urn:microsoft.com/office/officeart/2005/8/layout/process2"/>
    <dgm:cxn modelId="{234A0EBF-4A26-FF48-8670-3E34FC438BF1}" type="presParOf" srcId="{23635BDA-CE57-7747-BEBC-FDDCE5D90B6B}" destId="{49B2CC65-038C-B64C-911D-0391863FF6A3}"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44B103-6732-F845-9765-CA935D4EDBCF}">
      <dsp:nvSpPr>
        <dsp:cNvPr id="0" name=""/>
        <dsp:cNvSpPr/>
      </dsp:nvSpPr>
      <dsp:spPr>
        <a:xfrm>
          <a:off x="3009487" y="532"/>
          <a:ext cx="2196111" cy="554974"/>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just" defTabSz="311150">
            <a:lnSpc>
              <a:spcPct val="90000"/>
            </a:lnSpc>
            <a:spcBef>
              <a:spcPct val="0"/>
            </a:spcBef>
            <a:spcAft>
              <a:spcPct val="35000"/>
            </a:spcAft>
            <a:buNone/>
          </a:pPr>
          <a:r>
            <a:rPr lang="nb-NO" sz="700" b="0" i="0" u="none" strike="noStrike" kern="1200" dirty="0">
              <a:solidFill>
                <a:schemeClr val="tx1"/>
              </a:solidFill>
              <a:effectLst/>
              <a:latin typeface="Arial" panose="020B0604020202020204" pitchFamily="34" charset="0"/>
              <a:cs typeface="Arial" panose="020B0604020202020204" pitchFamily="34" charset="0"/>
            </a:rPr>
            <a:t>Skriftlig oppgave (</a:t>
          </a:r>
          <a:r>
            <a:rPr lang="nb-NO" sz="700" b="0" i="0" u="none" strike="noStrike" kern="1200" dirty="0" err="1">
              <a:solidFill>
                <a:schemeClr val="tx1"/>
              </a:solidFill>
              <a:effectLst/>
              <a:latin typeface="Arial" panose="020B0604020202020204" pitchFamily="34" charset="0"/>
              <a:cs typeface="Arial" panose="020B0604020202020204" pitchFamily="34" charset="0"/>
            </a:rPr>
            <a:t>writing</a:t>
          </a:r>
          <a:r>
            <a:rPr lang="nb-NO" sz="700" b="0" i="0" u="none" strike="noStrike" kern="1200" dirty="0">
              <a:solidFill>
                <a:schemeClr val="tx1"/>
              </a:solidFill>
              <a:effectLst/>
              <a:latin typeface="Arial" panose="020B0604020202020204" pitchFamily="34" charset="0"/>
              <a:cs typeface="Arial" panose="020B0604020202020204" pitchFamily="34" charset="0"/>
            </a:rPr>
            <a:t> </a:t>
          </a:r>
          <a:r>
            <a:rPr lang="nb-NO" sz="700" b="0" i="0" u="none" strike="noStrike" kern="1200" dirty="0" err="1">
              <a:solidFill>
                <a:schemeClr val="tx1"/>
              </a:solidFill>
              <a:effectLst/>
              <a:latin typeface="Arial" panose="020B0604020202020204" pitchFamily="34" charset="0"/>
              <a:cs typeface="Arial" panose="020B0604020202020204" pitchFamily="34" charset="0"/>
            </a:rPr>
            <a:t>task</a:t>
          </a:r>
          <a:r>
            <a:rPr lang="nb-NO" sz="700" b="0" i="0" u="none" strike="noStrike" kern="1200" dirty="0">
              <a:solidFill>
                <a:schemeClr val="tx1"/>
              </a:solidFill>
              <a:effectLst/>
              <a:latin typeface="Arial" panose="020B0604020202020204" pitchFamily="34" charset="0"/>
              <a:cs typeface="Arial" panose="020B0604020202020204" pitchFamily="34" charset="0"/>
            </a:rPr>
            <a:t>): </a:t>
          </a:r>
          <a:r>
            <a:rPr lang="nb-NO" sz="700" b="0" i="1" u="none" strike="noStrike" kern="1200" dirty="0">
              <a:solidFill>
                <a:schemeClr val="tx1"/>
              </a:solidFill>
              <a:effectLst/>
              <a:latin typeface="Arial" panose="020B0604020202020204" pitchFamily="34" charset="0"/>
              <a:cs typeface="Arial" panose="020B0604020202020204" pitchFamily="34" charset="0"/>
            </a:rPr>
            <a:t>Presenter deg selv</a:t>
          </a:r>
          <a:endParaRPr lang="nb-NO" sz="700" i="1" kern="1200" dirty="0">
            <a:solidFill>
              <a:schemeClr val="tx1"/>
            </a:solidFill>
            <a:latin typeface="Arial" panose="020B0604020202020204" pitchFamily="34" charset="0"/>
            <a:cs typeface="Arial" panose="020B0604020202020204" pitchFamily="34" charset="0"/>
          </a:endParaRPr>
        </a:p>
        <a:p>
          <a:pPr marL="0" lvl="0" indent="0" algn="just" defTabSz="311150">
            <a:lnSpc>
              <a:spcPct val="90000"/>
            </a:lnSpc>
            <a:spcBef>
              <a:spcPct val="0"/>
            </a:spcBef>
            <a:spcAft>
              <a:spcPct val="35000"/>
            </a:spcAft>
            <a:buNone/>
          </a:pPr>
          <a:r>
            <a:rPr lang="nb-NO" sz="700" b="0" i="0" u="none" strike="noStrike" kern="1200" dirty="0">
              <a:solidFill>
                <a:schemeClr val="tx1"/>
              </a:solidFill>
              <a:effectLst/>
              <a:latin typeface="Arial" panose="020B0604020202020204" pitchFamily="34" charset="0"/>
              <a:cs typeface="Arial" panose="020B0604020202020204" pitchFamily="34" charset="0"/>
            </a:rPr>
            <a:t>Fortell om deg selv. Skriv ca. 50 ord.</a:t>
          </a:r>
          <a:endParaRPr lang="nb-NO" sz="700" kern="1200" dirty="0"/>
        </a:p>
      </dsp:txBody>
      <dsp:txXfrm>
        <a:off x="3025742" y="16787"/>
        <a:ext cx="2163601" cy="522464"/>
      </dsp:txXfrm>
    </dsp:sp>
    <dsp:sp modelId="{C941F46E-FF0C-EA43-AA58-6C425A095705}">
      <dsp:nvSpPr>
        <dsp:cNvPr id="0" name=""/>
        <dsp:cNvSpPr/>
      </dsp:nvSpPr>
      <dsp:spPr>
        <a:xfrm rot="5400000">
          <a:off x="3949795" y="576540"/>
          <a:ext cx="315494" cy="37859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nb-NO" sz="600" kern="1200"/>
        </a:p>
      </dsp:txBody>
      <dsp:txXfrm rot="-5400000">
        <a:off x="3993964" y="608089"/>
        <a:ext cx="227156" cy="220846"/>
      </dsp:txXfrm>
    </dsp:sp>
    <dsp:sp modelId="{70894274-7D99-B245-AA7D-DA54170B9ED8}">
      <dsp:nvSpPr>
        <dsp:cNvPr id="0" name=""/>
        <dsp:cNvSpPr/>
      </dsp:nvSpPr>
      <dsp:spPr>
        <a:xfrm>
          <a:off x="2974393" y="976165"/>
          <a:ext cx="2266298" cy="841317"/>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just" defTabSz="311150">
            <a:lnSpc>
              <a:spcPct val="90000"/>
            </a:lnSpc>
            <a:spcBef>
              <a:spcPct val="0"/>
            </a:spcBef>
            <a:spcAft>
              <a:spcPct val="35000"/>
            </a:spcAft>
            <a:buNone/>
          </a:pPr>
          <a:r>
            <a:rPr lang="nb-NO" sz="700" b="1" kern="1200" dirty="0">
              <a:solidFill>
                <a:srgbClr val="A600C1"/>
              </a:solidFill>
            </a:rPr>
            <a:t>Lag en liste over grammatikkfeil i følgende tekst: </a:t>
          </a:r>
          <a:r>
            <a:rPr lang="nb-NO" sz="700" b="0" i="1" u="none" kern="1200" dirty="0"/>
            <a:t>Hei. Jeg heter ..., jeg er italiensk og jeg er år 25 gammel. Jeg </a:t>
          </a:r>
          <a:r>
            <a:rPr lang="nb-NO" sz="700" b="0" i="1" u="none" kern="1200" dirty="0" err="1"/>
            <a:t>studierer</a:t>
          </a:r>
          <a:r>
            <a:rPr lang="nb-NO" sz="700" b="0" i="1" u="none" kern="1200" dirty="0"/>
            <a:t> psykologi og nevrovitenskap. Jeg bor i Vestgrensa studentby. Jeg liker å danse og å trene </a:t>
          </a:r>
          <a:r>
            <a:rPr lang="nb-NO" sz="700" b="0" i="1" u="none" kern="1200" dirty="0" err="1"/>
            <a:t>pa</a:t>
          </a:r>
          <a:r>
            <a:rPr lang="nb-NO" sz="700" b="0" i="1" u="none" kern="1200" dirty="0"/>
            <a:t> </a:t>
          </a:r>
          <a:r>
            <a:rPr lang="nb-NO" sz="700" b="0" i="1" u="none" kern="1200" dirty="0" err="1"/>
            <a:t>treningsenter</a:t>
          </a:r>
          <a:r>
            <a:rPr lang="nb-NO" sz="700" b="0" i="1" u="none" kern="1200" dirty="0"/>
            <a:t>. Jeg liker </a:t>
          </a:r>
          <a:r>
            <a:rPr lang="nb-NO" sz="700" b="0" i="1" u="none" kern="1200" dirty="0" err="1"/>
            <a:t>ogsa</a:t>
          </a:r>
          <a:r>
            <a:rPr lang="nb-NO" sz="700" b="0" i="1" u="none" kern="1200" dirty="0"/>
            <a:t> å være i naturen og dyr. Jeg liker å drikke kaffe og spiser frukt og desserter. Jeg elsker å studere psykologi med i liker også å lære språk, så jeg er glad  for dette norskkurs.</a:t>
          </a:r>
          <a:endParaRPr lang="nb-NO" sz="700" i="1" kern="1200" dirty="0"/>
        </a:p>
      </dsp:txBody>
      <dsp:txXfrm>
        <a:off x="2999034" y="1000806"/>
        <a:ext cx="2217016" cy="792035"/>
      </dsp:txXfrm>
    </dsp:sp>
    <dsp:sp modelId="{D14C12A8-37B6-984F-8E47-9262B15FD949}">
      <dsp:nvSpPr>
        <dsp:cNvPr id="0" name=""/>
        <dsp:cNvSpPr/>
      </dsp:nvSpPr>
      <dsp:spPr>
        <a:xfrm rot="5400000">
          <a:off x="3946418" y="1843019"/>
          <a:ext cx="322248" cy="37859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nb-NO" sz="600" kern="1200"/>
        </a:p>
      </dsp:txBody>
      <dsp:txXfrm rot="-5400000">
        <a:off x="3993964" y="1871191"/>
        <a:ext cx="227156" cy="225574"/>
      </dsp:txXfrm>
    </dsp:sp>
    <dsp:sp modelId="{848BF89F-2C85-2946-B96A-A1C2A4573706}">
      <dsp:nvSpPr>
        <dsp:cNvPr id="0" name=""/>
        <dsp:cNvSpPr/>
      </dsp:nvSpPr>
      <dsp:spPr>
        <a:xfrm>
          <a:off x="2997849" y="2247148"/>
          <a:ext cx="2219386" cy="489756"/>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nb-NO" sz="700" kern="1200" dirty="0"/>
            <a:t>Korrekturleser og tilpasser det GPT4 har generert</a:t>
          </a:r>
        </a:p>
      </dsp:txBody>
      <dsp:txXfrm>
        <a:off x="3012193" y="2261492"/>
        <a:ext cx="2190698" cy="461068"/>
      </dsp:txXfrm>
    </dsp:sp>
    <dsp:sp modelId="{24960532-E5C5-CD4F-830C-C9CEABEE79DB}">
      <dsp:nvSpPr>
        <dsp:cNvPr id="0" name=""/>
        <dsp:cNvSpPr/>
      </dsp:nvSpPr>
      <dsp:spPr>
        <a:xfrm rot="5400000">
          <a:off x="3953173" y="2753434"/>
          <a:ext cx="308739" cy="37859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nb-NO" sz="600" kern="1200"/>
        </a:p>
      </dsp:txBody>
      <dsp:txXfrm rot="-5400000">
        <a:off x="3993965" y="2788360"/>
        <a:ext cx="227156" cy="216117"/>
      </dsp:txXfrm>
    </dsp:sp>
    <dsp:sp modelId="{5C56D1A2-C27F-5D4D-B3E7-F2AFE07CD3A7}">
      <dsp:nvSpPr>
        <dsp:cNvPr id="0" name=""/>
        <dsp:cNvSpPr/>
      </dsp:nvSpPr>
      <dsp:spPr>
        <a:xfrm>
          <a:off x="1198272" y="3148556"/>
          <a:ext cx="5818540" cy="1809236"/>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endParaRPr lang="nb-NO" sz="700" kern="1200"/>
        </a:p>
      </dsp:txBody>
      <dsp:txXfrm>
        <a:off x="1251263" y="3201547"/>
        <a:ext cx="5712558" cy="17032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6B5225-A161-674D-B777-75BE44B33A68}">
      <dsp:nvSpPr>
        <dsp:cNvPr id="0" name=""/>
        <dsp:cNvSpPr/>
      </dsp:nvSpPr>
      <dsp:spPr>
        <a:xfrm>
          <a:off x="209124" y="1364"/>
          <a:ext cx="9192406" cy="2042305"/>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nb-NO" sz="1600" b="1" kern="1200" dirty="0">
              <a:solidFill>
                <a:srgbClr val="A600C1"/>
              </a:solidFill>
            </a:rPr>
            <a:t>Lag en oppsummering av følgende tekst. Oppsummeringen skal være i preteritum og på ca. 100 ord. </a:t>
          </a:r>
          <a:r>
            <a:rPr lang="nb-NO" sz="1600" b="0" i="1" u="none" kern="1200" dirty="0"/>
            <a:t>Gabriele har spurt </a:t>
          </a:r>
          <a:r>
            <a:rPr lang="nb-NO" sz="1600" b="0" i="1" u="none" kern="1200" dirty="0" err="1"/>
            <a:t>Thiago</a:t>
          </a:r>
          <a:r>
            <a:rPr lang="nb-NO" sz="1600" b="0" i="1" u="none" kern="1200" dirty="0"/>
            <a:t> om han har en sykkel til </a:t>
          </a:r>
          <a:r>
            <a:rPr lang="nb-NO" sz="1600" b="0" i="1" u="none" kern="1200" dirty="0" err="1"/>
            <a:t>Yunha</a:t>
          </a:r>
          <a:r>
            <a:rPr lang="nb-NO" sz="1600" b="0" i="1" u="none" kern="1200" dirty="0"/>
            <a:t>. Han har sagt at han har en sykkel til henne. </a:t>
          </a:r>
          <a:r>
            <a:rPr lang="nb-NO" sz="1600" b="0" i="1" u="none" kern="1200" dirty="0" err="1"/>
            <a:t>Thiago</a:t>
          </a:r>
          <a:r>
            <a:rPr lang="nb-NO" sz="1600" b="0" i="1" u="none" kern="1200" dirty="0"/>
            <a:t> bor også på Sogn studentby, og han har invitert </a:t>
          </a:r>
          <a:r>
            <a:rPr lang="nb-NO" sz="1600" b="0" i="1" u="none" kern="1200" dirty="0" err="1"/>
            <a:t>Yunha</a:t>
          </a:r>
          <a:r>
            <a:rPr lang="nb-NO" sz="1600" b="0" i="1" u="none" kern="1200" dirty="0"/>
            <a:t> på besøk. Ja, her har jeg syklene. Denne er min, men du kan ta en av de andre. Wow, hvorfor har du fem sykler? De er jo veldig fine, ikke veldig gamle. Noen har jeg kjøpt på nettet, og andre har jeg fått. Så flott. Hvis det er OK for deg, så tar jeg denne. Et godt valg. Jeg tror kanskje vi må justere ned setet og styret. ... </a:t>
          </a:r>
          <a:endParaRPr lang="nb-NO" sz="1600" i="1" kern="1200" dirty="0"/>
        </a:p>
      </dsp:txBody>
      <dsp:txXfrm>
        <a:off x="268941" y="61181"/>
        <a:ext cx="9072772" cy="1922671"/>
      </dsp:txXfrm>
    </dsp:sp>
    <dsp:sp modelId="{58B87AC8-8C3B-2E43-80E7-26CC7AE51859}">
      <dsp:nvSpPr>
        <dsp:cNvPr id="0" name=""/>
        <dsp:cNvSpPr/>
      </dsp:nvSpPr>
      <dsp:spPr>
        <a:xfrm rot="5400000">
          <a:off x="4660716" y="2062951"/>
          <a:ext cx="289222" cy="347067"/>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nb-NO" sz="1300" kern="1200"/>
        </a:p>
      </dsp:txBody>
      <dsp:txXfrm rot="-5400000">
        <a:off x="4701207" y="2091874"/>
        <a:ext cx="208241" cy="202455"/>
      </dsp:txXfrm>
    </dsp:sp>
    <dsp:sp modelId="{3CD92D6D-6295-BD43-8896-A25FDA37ADE2}">
      <dsp:nvSpPr>
        <dsp:cNvPr id="0" name=""/>
        <dsp:cNvSpPr/>
      </dsp:nvSpPr>
      <dsp:spPr>
        <a:xfrm>
          <a:off x="2051742" y="2429300"/>
          <a:ext cx="5507169" cy="897739"/>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b-NO" sz="1600" kern="1200" dirty="0"/>
            <a:t>Korrekturleser og tilpasser det GPT4 har generert</a:t>
          </a:r>
        </a:p>
      </dsp:txBody>
      <dsp:txXfrm>
        <a:off x="2078036" y="2455594"/>
        <a:ext cx="5454581" cy="845151"/>
      </dsp:txXfrm>
    </dsp:sp>
    <dsp:sp modelId="{5AFC9910-3573-6748-B2F9-7BB291D8AA8A}">
      <dsp:nvSpPr>
        <dsp:cNvPr id="0" name=""/>
        <dsp:cNvSpPr/>
      </dsp:nvSpPr>
      <dsp:spPr>
        <a:xfrm rot="5400000">
          <a:off x="4660716" y="3346321"/>
          <a:ext cx="289222" cy="347067"/>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nb-NO" sz="1300" kern="1200"/>
        </a:p>
      </dsp:txBody>
      <dsp:txXfrm rot="-5400000">
        <a:off x="4701207" y="3375244"/>
        <a:ext cx="208241" cy="202455"/>
      </dsp:txXfrm>
    </dsp:sp>
    <dsp:sp modelId="{5DC8085E-7034-E14C-8991-3D883D5AAE4A}">
      <dsp:nvSpPr>
        <dsp:cNvPr id="0" name=""/>
        <dsp:cNvSpPr/>
      </dsp:nvSpPr>
      <dsp:spPr>
        <a:xfrm>
          <a:off x="152621" y="3712670"/>
          <a:ext cx="9305411" cy="1704632"/>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nb-NO" sz="1600" kern="1200"/>
        </a:p>
      </dsp:txBody>
      <dsp:txXfrm>
        <a:off x="202548" y="3762597"/>
        <a:ext cx="9205557" cy="16047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97E3DA-BD87-E74A-A390-92EF3EB4000C}">
      <dsp:nvSpPr>
        <dsp:cNvPr id="0" name=""/>
        <dsp:cNvSpPr/>
      </dsp:nvSpPr>
      <dsp:spPr>
        <a:xfrm>
          <a:off x="486233" y="1879"/>
          <a:ext cx="7155533" cy="1235802"/>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just" defTabSz="488950">
            <a:lnSpc>
              <a:spcPct val="90000"/>
            </a:lnSpc>
            <a:spcBef>
              <a:spcPct val="0"/>
            </a:spcBef>
            <a:spcAft>
              <a:spcPct val="35000"/>
            </a:spcAft>
            <a:buNone/>
          </a:pPr>
          <a:r>
            <a:rPr lang="nb-NO" sz="1100" b="1" kern="1200" dirty="0">
              <a:solidFill>
                <a:srgbClr val="A600C1"/>
              </a:solidFill>
            </a:rPr>
            <a:t>Lag fem åpne spørsmål til følgende tekst. </a:t>
          </a:r>
          <a:r>
            <a:rPr lang="nb-NO" sz="1100" b="0" i="1" kern="1200" dirty="0" err="1">
              <a:solidFill>
                <a:schemeClr val="tx1"/>
              </a:solidFill>
            </a:rPr>
            <a:t>ChatGPT</a:t>
          </a:r>
          <a:r>
            <a:rPr lang="nb-NO" sz="1100" b="0" i="1" kern="1200" dirty="0">
              <a:solidFill>
                <a:schemeClr val="tx1"/>
              </a:solidFill>
            </a:rPr>
            <a:t> og bekymrede norsklærere. Tidlig i februar 2019 meldte firmaet </a:t>
          </a:r>
          <a:r>
            <a:rPr lang="nb-NO" sz="1100" b="0" i="1" kern="1200" dirty="0" err="1">
              <a:solidFill>
                <a:schemeClr val="tx1"/>
              </a:solidFill>
            </a:rPr>
            <a:t>OpenAI</a:t>
          </a:r>
          <a:r>
            <a:rPr lang="nb-NO" sz="1100" b="0" i="1" kern="1200" dirty="0">
              <a:solidFill>
                <a:schemeClr val="tx1"/>
              </a:solidFill>
            </a:rPr>
            <a:t>, med </a:t>
          </a:r>
          <a:r>
            <a:rPr lang="nb-NO" sz="1100" b="0" i="1" kern="1200" dirty="0" err="1">
              <a:solidFill>
                <a:schemeClr val="tx1"/>
              </a:solidFill>
            </a:rPr>
            <a:t>Elon</a:t>
          </a:r>
          <a:r>
            <a:rPr lang="nb-NO" sz="1100" b="0" i="1" kern="1200" dirty="0">
              <a:solidFill>
                <a:schemeClr val="tx1"/>
              </a:solidFill>
            </a:rPr>
            <a:t> </a:t>
          </a:r>
          <a:r>
            <a:rPr lang="nb-NO" sz="1100" b="0" i="1" kern="1200" dirty="0" err="1">
              <a:solidFill>
                <a:schemeClr val="tx1"/>
              </a:solidFill>
            </a:rPr>
            <a:t>Musk</a:t>
          </a:r>
          <a:r>
            <a:rPr lang="nb-NO" sz="1100" b="0" i="1" kern="1200" dirty="0">
              <a:solidFill>
                <a:schemeClr val="tx1"/>
              </a:solidFill>
            </a:rPr>
            <a:t> i spissen, at de hadde laget en språkmodell som var «for farlig» for å offentliggjøres. Modellen het GPT-2, og den kunne generere tekst så naturlig at den tidvis var umulig å skille fra menneskelig generert tekst. Det hele kunne bli en trussel mot demokratiet og den globale nyhetsstrømmen, for å nevne noe. ...</a:t>
          </a:r>
        </a:p>
        <a:p>
          <a:pPr marL="0" lvl="0" indent="0" algn="just" defTabSz="488950">
            <a:lnSpc>
              <a:spcPct val="90000"/>
            </a:lnSpc>
            <a:spcBef>
              <a:spcPct val="0"/>
            </a:spcBef>
            <a:spcAft>
              <a:spcPct val="35000"/>
            </a:spcAft>
            <a:buNone/>
          </a:pPr>
          <a:r>
            <a:rPr lang="nb-NO" sz="1100" b="0" i="0" kern="1200" dirty="0">
              <a:solidFill>
                <a:schemeClr val="tx1"/>
              </a:solidFill>
            </a:rPr>
            <a:t>(Fra Inga </a:t>
          </a:r>
          <a:r>
            <a:rPr lang="nb-NO" sz="1100" b="0" i="0" kern="1200" dirty="0" err="1">
              <a:solidFill>
                <a:schemeClr val="tx1"/>
              </a:solidFill>
            </a:rPr>
            <a:t>Strümkes</a:t>
          </a:r>
          <a:r>
            <a:rPr lang="nb-NO" sz="1100" b="0" i="0" kern="1200" dirty="0">
              <a:solidFill>
                <a:schemeClr val="tx1"/>
              </a:solidFill>
            </a:rPr>
            <a:t> «Maskiner som tenker», 2023)</a:t>
          </a:r>
          <a:endParaRPr lang="nb-NO" sz="1100" i="0" kern="1200" dirty="0"/>
        </a:p>
      </dsp:txBody>
      <dsp:txXfrm>
        <a:off x="522428" y="38074"/>
        <a:ext cx="7083143" cy="1163412"/>
      </dsp:txXfrm>
    </dsp:sp>
    <dsp:sp modelId="{68D72043-C1B9-BC47-9510-C4154F4B8C3B}">
      <dsp:nvSpPr>
        <dsp:cNvPr id="0" name=""/>
        <dsp:cNvSpPr/>
      </dsp:nvSpPr>
      <dsp:spPr>
        <a:xfrm rot="5400000">
          <a:off x="3958580" y="1251738"/>
          <a:ext cx="210839" cy="253007"/>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nb-NO" sz="900" kern="1200"/>
        </a:p>
      </dsp:txBody>
      <dsp:txXfrm rot="-5400000">
        <a:off x="3988097" y="1272822"/>
        <a:ext cx="151805" cy="147587"/>
      </dsp:txXfrm>
    </dsp:sp>
    <dsp:sp modelId="{1944E50D-2135-E842-8070-33A4346D8588}">
      <dsp:nvSpPr>
        <dsp:cNvPr id="0" name=""/>
        <dsp:cNvSpPr/>
      </dsp:nvSpPr>
      <dsp:spPr>
        <a:xfrm>
          <a:off x="341692" y="1518802"/>
          <a:ext cx="7444614" cy="2930179"/>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endParaRPr lang="nb-NO" sz="1100" kern="1200"/>
        </a:p>
      </dsp:txBody>
      <dsp:txXfrm>
        <a:off x="427514" y="1604624"/>
        <a:ext cx="7272970" cy="2758535"/>
      </dsp:txXfrm>
    </dsp:sp>
    <dsp:sp modelId="{C0DECB5B-5732-2C48-8D87-85A651DCAD8B}">
      <dsp:nvSpPr>
        <dsp:cNvPr id="0" name=""/>
        <dsp:cNvSpPr/>
      </dsp:nvSpPr>
      <dsp:spPr>
        <a:xfrm rot="5400000">
          <a:off x="3957875" y="4463977"/>
          <a:ext cx="212249" cy="253007"/>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nb-NO" sz="900" kern="1200"/>
        </a:p>
      </dsp:txBody>
      <dsp:txXfrm rot="-5400000">
        <a:off x="3988098" y="4484356"/>
        <a:ext cx="151805" cy="148574"/>
      </dsp:txXfrm>
    </dsp:sp>
    <dsp:sp modelId="{DC389428-8574-8149-91D7-7E4C77DB45F4}">
      <dsp:nvSpPr>
        <dsp:cNvPr id="0" name=""/>
        <dsp:cNvSpPr/>
      </dsp:nvSpPr>
      <dsp:spPr>
        <a:xfrm>
          <a:off x="2574436" y="4731981"/>
          <a:ext cx="2979127" cy="686685"/>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endParaRPr lang="nb-NO" sz="1100" kern="1200" dirty="0"/>
        </a:p>
        <a:p>
          <a:pPr marL="0" lvl="0" indent="0" algn="ctr" defTabSz="488950">
            <a:lnSpc>
              <a:spcPct val="90000"/>
            </a:lnSpc>
            <a:spcBef>
              <a:spcPct val="0"/>
            </a:spcBef>
            <a:spcAft>
              <a:spcPct val="35000"/>
            </a:spcAft>
            <a:buNone/>
          </a:pPr>
          <a:r>
            <a:rPr lang="nb-NO" sz="1100" kern="1200" dirty="0"/>
            <a:t>Korrekturleser spørsmålene som jeg har bestemt meg for å bruke </a:t>
          </a:r>
        </a:p>
      </dsp:txBody>
      <dsp:txXfrm>
        <a:off x="2594548" y="4752093"/>
        <a:ext cx="2938903" cy="6464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F33C79-489E-3641-A526-71447D9A06D8}">
      <dsp:nvSpPr>
        <dsp:cNvPr id="0" name=""/>
        <dsp:cNvSpPr/>
      </dsp:nvSpPr>
      <dsp:spPr>
        <a:xfrm>
          <a:off x="2636513" y="959"/>
          <a:ext cx="6283878" cy="650014"/>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just" defTabSz="311150">
            <a:lnSpc>
              <a:spcPct val="90000"/>
            </a:lnSpc>
            <a:spcBef>
              <a:spcPct val="0"/>
            </a:spcBef>
            <a:spcAft>
              <a:spcPct val="35000"/>
            </a:spcAft>
            <a:buNone/>
          </a:pPr>
          <a:r>
            <a:rPr lang="nb-NO" sz="700" b="1" kern="1200" dirty="0">
              <a:solidFill>
                <a:srgbClr val="A600C1"/>
              </a:solidFill>
            </a:rPr>
            <a:t>List opp alle reglene for gradbøying av adjektiv i bokmål.</a:t>
          </a:r>
        </a:p>
      </dsp:txBody>
      <dsp:txXfrm>
        <a:off x="2655551" y="19997"/>
        <a:ext cx="6245802" cy="611938"/>
      </dsp:txXfrm>
    </dsp:sp>
    <dsp:sp modelId="{CC8D1ADD-535D-604F-9474-442E7630EFFB}">
      <dsp:nvSpPr>
        <dsp:cNvPr id="0" name=""/>
        <dsp:cNvSpPr/>
      </dsp:nvSpPr>
      <dsp:spPr>
        <a:xfrm rot="5400000">
          <a:off x="5716923" y="658411"/>
          <a:ext cx="171978" cy="19637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nb-NO" sz="600" kern="1200"/>
        </a:p>
      </dsp:txBody>
      <dsp:txXfrm rot="-5400000">
        <a:off x="5744000" y="670609"/>
        <a:ext cx="117824" cy="120385"/>
      </dsp:txXfrm>
    </dsp:sp>
    <dsp:sp modelId="{B96B2C25-C306-944D-A409-9597723B0CFA}">
      <dsp:nvSpPr>
        <dsp:cNvPr id="0" name=""/>
        <dsp:cNvSpPr/>
      </dsp:nvSpPr>
      <dsp:spPr>
        <a:xfrm>
          <a:off x="869660" y="879923"/>
          <a:ext cx="10077703" cy="3562141"/>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just" defTabSz="311150">
            <a:lnSpc>
              <a:spcPct val="90000"/>
            </a:lnSpc>
            <a:spcBef>
              <a:spcPct val="0"/>
            </a:spcBef>
            <a:spcAft>
              <a:spcPct val="35000"/>
            </a:spcAft>
            <a:buNone/>
          </a:pPr>
          <a:r>
            <a:rPr lang="nb-NO" sz="700" b="0" kern="1200" dirty="0">
              <a:solidFill>
                <a:schemeClr val="tx1"/>
              </a:solidFill>
            </a:rPr>
            <a:t>Korrekturleser og tilpasser:</a:t>
          </a:r>
        </a:p>
      </dsp:txBody>
      <dsp:txXfrm>
        <a:off x="973992" y="984255"/>
        <a:ext cx="9869039" cy="3353477"/>
      </dsp:txXfrm>
    </dsp:sp>
    <dsp:sp modelId="{BD066218-5321-A942-A1B0-FC5CC788A004}">
      <dsp:nvSpPr>
        <dsp:cNvPr id="0" name=""/>
        <dsp:cNvSpPr/>
      </dsp:nvSpPr>
      <dsp:spPr>
        <a:xfrm rot="5400000">
          <a:off x="5722482" y="4475175"/>
          <a:ext cx="155817" cy="19637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nb-NO" sz="600" kern="1200"/>
        </a:p>
      </dsp:txBody>
      <dsp:txXfrm rot="-5400000">
        <a:off x="5741479" y="4495453"/>
        <a:ext cx="117824" cy="109072"/>
      </dsp:txXfrm>
    </dsp:sp>
    <dsp:sp modelId="{49B2CC65-038C-B64C-911D-0391863FF6A3}">
      <dsp:nvSpPr>
        <dsp:cNvPr id="0" name=""/>
        <dsp:cNvSpPr/>
      </dsp:nvSpPr>
      <dsp:spPr>
        <a:xfrm>
          <a:off x="4676149" y="4649497"/>
          <a:ext cx="2204606" cy="669258"/>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just" defTabSz="311150">
            <a:lnSpc>
              <a:spcPct val="90000"/>
            </a:lnSpc>
            <a:spcBef>
              <a:spcPct val="0"/>
            </a:spcBef>
            <a:spcAft>
              <a:spcPct val="35000"/>
            </a:spcAft>
            <a:buNone/>
          </a:pPr>
          <a:r>
            <a:rPr lang="nb-NO" sz="700" kern="1200" dirty="0">
              <a:solidFill>
                <a:schemeClr val="tx1"/>
              </a:solidFill>
            </a:rPr>
            <a:t>Paroppgave: Diskuter reglene for gradbøying av adjektiv GPT-4 UiO har generert. Finnes det unøyaktigheter i oversikten? Om ja, hvilke? Hvilke regler er ikke inkludert i oversikten? </a:t>
          </a:r>
        </a:p>
      </dsp:txBody>
      <dsp:txXfrm>
        <a:off x="4695751" y="4669099"/>
        <a:ext cx="2165402" cy="630054"/>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0CBB1AE-B262-4787-8C52-A05D0CE6049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873FD16A-3B73-4A4E-801F-F604E6F8DCE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35DD0C3-4885-4BAA-9AA1-C9918694A47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D4A009-C602-41F4-8272-F25F5B05B5AE}" type="slidenum">
              <a:rPr lang="en-US" smtClean="0"/>
              <a:t>‹#›</a:t>
            </a:fld>
            <a:endParaRPr lang="en-US"/>
          </a:p>
        </p:txBody>
      </p:sp>
    </p:spTree>
    <p:extLst>
      <p:ext uri="{BB962C8B-B14F-4D97-AF65-F5344CB8AC3E}">
        <p14:creationId xmlns:p14="http://schemas.microsoft.com/office/powerpoint/2010/main" val="33839229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051F8B-E38A-4262-93D6-EEE8CE2CF8CB}" type="datetimeFigureOut">
              <a:rPr lang="en-US" smtClean="0"/>
              <a:t>3/4/24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72985F-36CD-4D87-8C89-674A558E8057}" type="slidenum">
              <a:rPr lang="en-US" smtClean="0"/>
              <a:t>‹#›</a:t>
            </a:fld>
            <a:endParaRPr lang="en-US"/>
          </a:p>
        </p:txBody>
      </p:sp>
    </p:spTree>
    <p:extLst>
      <p:ext uri="{BB962C8B-B14F-4D97-AF65-F5344CB8AC3E}">
        <p14:creationId xmlns:p14="http://schemas.microsoft.com/office/powerpoint/2010/main" val="3834291505"/>
      </p:ext>
    </p:extLst>
  </p:cSld>
  <p:clrMap bg1="lt1" tx1="dk1" bg2="lt2" tx2="dk2" accent1="accent1" accent2="accent2" accent3="accent3" accent4="accent4" accent5="accent5" accent6="accent6" hlink="hlink" folHlink="folHlink"/>
  <p:notesStyle>
    <a:lvl1pPr marL="0" algn="l" defTabSz="914263" rtl="0" eaLnBrk="1" latinLnBrk="0" hangingPunct="1">
      <a:defRPr sz="1200" kern="1200">
        <a:solidFill>
          <a:schemeClr val="tx1"/>
        </a:solidFill>
        <a:latin typeface="+mn-lt"/>
        <a:ea typeface="+mn-ea"/>
        <a:cs typeface="+mn-cs"/>
      </a:defRPr>
    </a:lvl1pPr>
    <a:lvl2pPr marL="457132" algn="l" defTabSz="914263" rtl="0" eaLnBrk="1" latinLnBrk="0" hangingPunct="1">
      <a:defRPr sz="1200" kern="1200">
        <a:solidFill>
          <a:schemeClr val="tx1"/>
        </a:solidFill>
        <a:latin typeface="+mn-lt"/>
        <a:ea typeface="+mn-ea"/>
        <a:cs typeface="+mn-cs"/>
      </a:defRPr>
    </a:lvl2pPr>
    <a:lvl3pPr marL="914263" algn="l" defTabSz="914263" rtl="0" eaLnBrk="1" latinLnBrk="0" hangingPunct="1">
      <a:defRPr sz="1200" kern="1200">
        <a:solidFill>
          <a:schemeClr val="tx1"/>
        </a:solidFill>
        <a:latin typeface="+mn-lt"/>
        <a:ea typeface="+mn-ea"/>
        <a:cs typeface="+mn-cs"/>
      </a:defRPr>
    </a:lvl3pPr>
    <a:lvl4pPr marL="1371395" algn="l" defTabSz="914263" rtl="0" eaLnBrk="1" latinLnBrk="0" hangingPunct="1">
      <a:defRPr sz="1200" kern="1200">
        <a:solidFill>
          <a:schemeClr val="tx1"/>
        </a:solidFill>
        <a:latin typeface="+mn-lt"/>
        <a:ea typeface="+mn-ea"/>
        <a:cs typeface="+mn-cs"/>
      </a:defRPr>
    </a:lvl4pPr>
    <a:lvl5pPr marL="1828526" algn="l" defTabSz="914263" rtl="0" eaLnBrk="1" latinLnBrk="0" hangingPunct="1">
      <a:defRPr sz="1200" kern="1200">
        <a:solidFill>
          <a:schemeClr val="tx1"/>
        </a:solidFill>
        <a:latin typeface="+mn-lt"/>
        <a:ea typeface="+mn-ea"/>
        <a:cs typeface="+mn-cs"/>
      </a:defRPr>
    </a:lvl5pPr>
    <a:lvl6pPr marL="2285657" algn="l" defTabSz="914263" rtl="0" eaLnBrk="1" latinLnBrk="0" hangingPunct="1">
      <a:defRPr sz="1200" kern="1200">
        <a:solidFill>
          <a:schemeClr val="tx1"/>
        </a:solidFill>
        <a:latin typeface="+mn-lt"/>
        <a:ea typeface="+mn-ea"/>
        <a:cs typeface="+mn-cs"/>
      </a:defRPr>
    </a:lvl6pPr>
    <a:lvl7pPr marL="2742789" algn="l" defTabSz="914263" rtl="0" eaLnBrk="1" latinLnBrk="0" hangingPunct="1">
      <a:defRPr sz="1200" kern="1200">
        <a:solidFill>
          <a:schemeClr val="tx1"/>
        </a:solidFill>
        <a:latin typeface="+mn-lt"/>
        <a:ea typeface="+mn-ea"/>
        <a:cs typeface="+mn-cs"/>
      </a:defRPr>
    </a:lvl7pPr>
    <a:lvl8pPr marL="3199920" algn="l" defTabSz="914263" rtl="0" eaLnBrk="1" latinLnBrk="0" hangingPunct="1">
      <a:defRPr sz="1200" kern="1200">
        <a:solidFill>
          <a:schemeClr val="tx1"/>
        </a:solidFill>
        <a:latin typeface="+mn-lt"/>
        <a:ea typeface="+mn-ea"/>
        <a:cs typeface="+mn-cs"/>
      </a:defRPr>
    </a:lvl8pPr>
    <a:lvl9pPr marL="3657052" algn="l" defTabSz="914263"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svg"/><Relationship Id="rId7"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9.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12.jpg"/><Relationship Id="rId1" Type="http://schemas.openxmlformats.org/officeDocument/2006/relationships/slideMaster" Target="../slideMasters/slideMaster1.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9.svg"/><Relationship Id="rId4" Type="http://schemas.openxmlformats.org/officeDocument/2006/relationships/image" Target="../media/image5.svg"/><Relationship Id="rId9"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svg"/><Relationship Id="rId7"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9.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UiO Bilde">
    <p:bg>
      <p:bgPr>
        <a:solidFill>
          <a:schemeClr val="lt1"/>
        </a:solidFill>
        <a:effectLst/>
      </p:bgPr>
    </p:bg>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E962FF3-951D-4441-9C7D-501471E5888D}"/>
              </a:ext>
            </a:extLst>
          </p:cNvPr>
          <p:cNvSpPr>
            <a:spLocks noGrp="1"/>
          </p:cNvSpPr>
          <p:nvPr>
            <p:ph type="pic" sz="quarter" idx="13"/>
          </p:nvPr>
        </p:nvSpPr>
        <p:spPr>
          <a:xfrm>
            <a:off x="6209880" y="0"/>
            <a:ext cx="5982120"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lIns="0" tIns="0" rIns="0" bIns="0"/>
          <a:lstStyle/>
          <a:p>
            <a:r>
              <a:rPr lang="en-US"/>
              <a:t>Click icon to add picture</a:t>
            </a:r>
          </a:p>
        </p:txBody>
      </p:sp>
      <p:sp>
        <p:nvSpPr>
          <p:cNvPr id="13" name="Rectangle 12" descr="Bakgrunn">
            <a:extLst>
              <a:ext uri="{FF2B5EF4-FFF2-40B4-BE49-F238E27FC236}">
                <a16:creationId xmlns:a16="http://schemas.microsoft.com/office/drawing/2014/main" id="{CDC2DD76-E94A-435B-BDB4-D10EA8D453D9}"/>
              </a:ext>
            </a:extLst>
          </p:cNvPr>
          <p:cNvSpPr/>
          <p:nvPr userDrawn="1"/>
        </p:nvSpPr>
        <p:spPr>
          <a:xfrm>
            <a:off x="0" y="0"/>
            <a:ext cx="620988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5" name="Text Placeholder 6" descr="Logo Universitetet i oslo">
            <a:extLst>
              <a:ext uri="{FF2B5EF4-FFF2-40B4-BE49-F238E27FC236}">
                <a16:creationId xmlns:a16="http://schemas.microsoft.com/office/drawing/2014/main" id="{7AED3548-5867-47BB-8575-A83E0A9CE3B6}"/>
              </a:ext>
            </a:extLst>
          </p:cNvPr>
          <p:cNvSpPr>
            <a:spLocks noGrp="1"/>
          </p:cNvSpPr>
          <p:nvPr>
            <p:ph type="body" sz="quarter" idx="17" hasCustomPrompt="1"/>
          </p:nvPr>
        </p:nvSpPr>
        <p:spPr>
          <a:xfrm>
            <a:off x="386112" y="381854"/>
            <a:ext cx="5619582" cy="1116919"/>
          </a:xfrm>
          <a:blipFill>
            <a:blip r:embed="rId3">
              <a:extLst>
                <a:ext uri="{96DAC541-7B7A-43D3-8B79-37D633B846F1}">
                  <asvg:svgBlip xmlns:asvg="http://schemas.microsoft.com/office/drawing/2016/SVG/main" r:embed="rId4"/>
                </a:ext>
              </a:extLst>
            </a:blip>
            <a:stretch>
              <a:fillRect/>
            </a:stretch>
          </a:blipFill>
        </p:spPr>
        <p:txBody>
          <a:bodyPr/>
          <a:lstStyle>
            <a:lvl1pPr>
              <a:buNone/>
              <a:defRPr/>
            </a:lvl1pPr>
          </a:lstStyle>
          <a:p>
            <a:pPr lvl="0"/>
            <a:r>
              <a:rPr lang="nb-NO" dirty="0"/>
              <a:t> </a:t>
            </a:r>
            <a:endParaRPr lang="en-US" dirty="0"/>
          </a:p>
        </p:txBody>
      </p:sp>
      <p:sp>
        <p:nvSpPr>
          <p:cNvPr id="26" name="Title 1">
            <a:extLst>
              <a:ext uri="{FF2B5EF4-FFF2-40B4-BE49-F238E27FC236}">
                <a16:creationId xmlns:a16="http://schemas.microsoft.com/office/drawing/2014/main" id="{DC827CE2-8409-4B09-A9E5-74716A2BA2A3}"/>
              </a:ext>
            </a:extLst>
          </p:cNvPr>
          <p:cNvSpPr>
            <a:spLocks noGrp="1"/>
          </p:cNvSpPr>
          <p:nvPr>
            <p:ph type="title"/>
          </p:nvPr>
        </p:nvSpPr>
        <p:spPr>
          <a:xfrm>
            <a:off x="379038" y="3375167"/>
            <a:ext cx="5716962" cy="1547605"/>
          </a:xfrm>
        </p:spPr>
        <p:txBody>
          <a:bodyPr/>
          <a:lstStyle>
            <a:lvl1pPr>
              <a:lnSpc>
                <a:spcPct val="100000"/>
              </a:lnSpc>
              <a:defRPr sz="4500"/>
            </a:lvl1pPr>
          </a:lstStyle>
          <a:p>
            <a:r>
              <a:rPr lang="en-US"/>
              <a:t>Click to edit Master title style</a:t>
            </a:r>
            <a:endParaRPr lang="en-US" dirty="0"/>
          </a:p>
        </p:txBody>
      </p:sp>
      <p:sp>
        <p:nvSpPr>
          <p:cNvPr id="31" name="Subtitle 2">
            <a:extLst>
              <a:ext uri="{FF2B5EF4-FFF2-40B4-BE49-F238E27FC236}">
                <a16:creationId xmlns:a16="http://schemas.microsoft.com/office/drawing/2014/main" id="{73782A73-0164-4D2C-BAD5-DF53C4F800E5}"/>
              </a:ext>
            </a:extLst>
          </p:cNvPr>
          <p:cNvSpPr>
            <a:spLocks noGrp="1"/>
          </p:cNvSpPr>
          <p:nvPr>
            <p:ph type="subTitle" idx="1" hasCustomPrompt="1"/>
          </p:nvPr>
        </p:nvSpPr>
        <p:spPr>
          <a:xfrm>
            <a:off x="383800" y="5199013"/>
            <a:ext cx="5716962" cy="258079"/>
          </a:xfrm>
        </p:spPr>
        <p:txBody>
          <a:bodyPr/>
          <a:lstStyle>
            <a:lvl1pPr marL="0" indent="0" algn="l">
              <a:spcBef>
                <a:spcPts val="0"/>
              </a:spcBef>
              <a:buNone/>
              <a:defRPr sz="175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dirty="0"/>
              <a:t>Navn Etternavn</a:t>
            </a:r>
          </a:p>
        </p:txBody>
      </p:sp>
      <p:sp>
        <p:nvSpPr>
          <p:cNvPr id="29" name="Text Placeholder 8">
            <a:extLst>
              <a:ext uri="{FF2B5EF4-FFF2-40B4-BE49-F238E27FC236}">
                <a16:creationId xmlns:a16="http://schemas.microsoft.com/office/drawing/2014/main" id="{0C9865C8-230B-42BE-8B05-ECBF9A085ED0}"/>
              </a:ext>
            </a:extLst>
          </p:cNvPr>
          <p:cNvSpPr>
            <a:spLocks noGrp="1"/>
          </p:cNvSpPr>
          <p:nvPr>
            <p:ph type="body" sz="quarter" idx="15" hasCustomPrompt="1"/>
          </p:nvPr>
        </p:nvSpPr>
        <p:spPr>
          <a:xfrm>
            <a:off x="383800" y="5456305"/>
            <a:ext cx="5716962" cy="226283"/>
          </a:xfrm>
        </p:spPr>
        <p:txBody>
          <a:bodyPr/>
          <a:lstStyle>
            <a:lvl1pPr marL="0" indent="0">
              <a:buNone/>
              <a:defRPr sz="1750"/>
            </a:lvl1pPr>
          </a:lstStyle>
          <a:p>
            <a:pPr lvl="0"/>
            <a:r>
              <a:rPr lang="nb-NO" dirty="0"/>
              <a:t>Tittel</a:t>
            </a:r>
            <a:endParaRPr lang="en-US" dirty="0"/>
          </a:p>
        </p:txBody>
      </p:sp>
      <p:sp>
        <p:nvSpPr>
          <p:cNvPr id="30" name="Text Placeholder 8">
            <a:extLst>
              <a:ext uri="{FF2B5EF4-FFF2-40B4-BE49-F238E27FC236}">
                <a16:creationId xmlns:a16="http://schemas.microsoft.com/office/drawing/2014/main" id="{6371C43A-1652-4674-9385-53CBD3210978}"/>
              </a:ext>
            </a:extLst>
          </p:cNvPr>
          <p:cNvSpPr>
            <a:spLocks noGrp="1"/>
          </p:cNvSpPr>
          <p:nvPr>
            <p:ph type="body" sz="quarter" idx="16" hasCustomPrompt="1"/>
          </p:nvPr>
        </p:nvSpPr>
        <p:spPr>
          <a:xfrm>
            <a:off x="383800" y="5723036"/>
            <a:ext cx="5716962" cy="226283"/>
          </a:xfrm>
        </p:spPr>
        <p:txBody>
          <a:bodyPr/>
          <a:lstStyle>
            <a:lvl1pPr marL="0" indent="0">
              <a:buNone/>
              <a:defRPr sz="1750"/>
            </a:lvl1pPr>
          </a:lstStyle>
          <a:p>
            <a:pPr lvl="0"/>
            <a:r>
              <a:rPr lang="nb-NO" dirty="0"/>
              <a:t>Enhet</a:t>
            </a:r>
            <a:endParaRPr lang="en-US" dirty="0"/>
          </a:p>
        </p:txBody>
      </p:sp>
      <p:sp>
        <p:nvSpPr>
          <p:cNvPr id="28" name="Date Placeholder 3">
            <a:extLst>
              <a:ext uri="{FF2B5EF4-FFF2-40B4-BE49-F238E27FC236}">
                <a16:creationId xmlns:a16="http://schemas.microsoft.com/office/drawing/2014/main" id="{A1654625-2F9D-43A8-9B19-A1501B2C4B89}"/>
              </a:ext>
            </a:extLst>
          </p:cNvPr>
          <p:cNvSpPr>
            <a:spLocks noGrp="1"/>
          </p:cNvSpPr>
          <p:nvPr>
            <p:ph type="dt" sz="half" idx="10"/>
          </p:nvPr>
        </p:nvSpPr>
        <p:spPr>
          <a:xfrm>
            <a:off x="379038" y="6216634"/>
            <a:ext cx="5716962" cy="365125"/>
          </a:xfrm>
        </p:spPr>
        <p:txBody>
          <a:bodyPr lIns="0" tIns="0" rIns="0" bIns="0"/>
          <a:lstStyle>
            <a:lvl1pPr>
              <a:defRPr sz="1750">
                <a:solidFill>
                  <a:schemeClr val="tx1"/>
                </a:solidFill>
              </a:defRPr>
            </a:lvl1pPr>
          </a:lstStyle>
          <a:p>
            <a:endParaRPr lang="en-US" dirty="0"/>
          </a:p>
        </p:txBody>
      </p:sp>
      <p:sp>
        <p:nvSpPr>
          <p:cNvPr id="21" name="Text Placeholder 4" descr="UiO segl">
            <a:extLst>
              <a:ext uri="{FF2B5EF4-FFF2-40B4-BE49-F238E27FC236}">
                <a16:creationId xmlns:a16="http://schemas.microsoft.com/office/drawing/2014/main" id="{D397E638-588F-47C4-8318-DB30D79BCF62}"/>
              </a:ext>
            </a:extLst>
          </p:cNvPr>
          <p:cNvSpPr>
            <a:spLocks noGrp="1"/>
          </p:cNvSpPr>
          <p:nvPr>
            <p:ph type="body" sz="quarter" idx="14" hasCustomPrompt="1"/>
          </p:nvPr>
        </p:nvSpPr>
        <p:spPr>
          <a:xfrm>
            <a:off x="10785613" y="5457092"/>
            <a:ext cx="1025436" cy="1025421"/>
          </a:xfrm>
          <a:blipFill>
            <a:blip r:embed="rId5">
              <a:extLst>
                <a:ext uri="{96DAC541-7B7A-43D3-8B79-37D633B846F1}">
                  <asvg:svgBlip xmlns:asvg="http://schemas.microsoft.com/office/drawing/2016/SVG/main" r:embed="rId6"/>
                </a:ext>
              </a:extLst>
            </a:blip>
            <a:stretch>
              <a:fillRect/>
            </a:stretch>
          </a:blipFill>
        </p:spPr>
        <p:txBody>
          <a:bodyPr/>
          <a:lstStyle>
            <a:lvl1pPr>
              <a:buNone/>
              <a:defRPr sz="100"/>
            </a:lvl1pPr>
          </a:lstStyle>
          <a:p>
            <a:pPr lvl="0"/>
            <a:r>
              <a:rPr lang="nb-NO" dirty="0"/>
              <a:t> </a:t>
            </a:r>
            <a:endParaRPr lang="en-US" dirty="0"/>
          </a:p>
        </p:txBody>
      </p:sp>
      <p:sp>
        <p:nvSpPr>
          <p:cNvPr id="14" name="addin_colorbox" hidden="1">
            <a:extLst>
              <a:ext uri="{FF2B5EF4-FFF2-40B4-BE49-F238E27FC236}">
                <a16:creationId xmlns:a16="http://schemas.microsoft.com/office/drawing/2014/main" id="{B34046E2-E0A0-4315-9411-04EBA19D54DA}"/>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6" name="addin_title" hidden="1">
            <a:extLst>
              <a:ext uri="{FF2B5EF4-FFF2-40B4-BE49-F238E27FC236}">
                <a16:creationId xmlns:a16="http://schemas.microsoft.com/office/drawing/2014/main" id="{EB9E8B29-78FF-422D-B648-7D4F0D403082}"/>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7" name="addin_text" hidden="1">
            <a:extLst>
              <a:ext uri="{FF2B5EF4-FFF2-40B4-BE49-F238E27FC236}">
                <a16:creationId xmlns:a16="http://schemas.microsoft.com/office/drawing/2014/main" id="{918F58FB-9B03-413E-989C-AE087C74A791}"/>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8" name="addin_image" hidden="1">
            <a:extLst>
              <a:ext uri="{FF2B5EF4-FFF2-40B4-BE49-F238E27FC236}">
                <a16:creationId xmlns:a16="http://schemas.microsoft.com/office/drawing/2014/main" id="{916BC30A-E2A3-4BB3-8175-D14FBA97BB4A}"/>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9" name="addin_grouplist" hidden="1">
            <a:extLst>
              <a:ext uri="{FF2B5EF4-FFF2-40B4-BE49-F238E27FC236}">
                <a16:creationId xmlns:a16="http://schemas.microsoft.com/office/drawing/2014/main" id="{189797EA-4203-48ED-9B9C-9481B1311A52}"/>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0" name="addin_logo" hidden="1">
            <a:extLst>
              <a:ext uri="{FF2B5EF4-FFF2-40B4-BE49-F238E27FC236}">
                <a16:creationId xmlns:a16="http://schemas.microsoft.com/office/drawing/2014/main" id="{D3C84601-A4D0-4B48-876F-9DC17367A2A1}"/>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pic>
        <p:nvPicPr>
          <p:cNvPr id="22" name="logo_hvit" descr="UiO Segl" hidden="1">
            <a:extLst>
              <a:ext uri="{FF2B5EF4-FFF2-40B4-BE49-F238E27FC236}">
                <a16:creationId xmlns:a16="http://schemas.microsoft.com/office/drawing/2014/main" id="{9312E79A-63CD-41D4-8EA6-B9BD7EBEEAD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785613" y="5457092"/>
            <a:ext cx="1025436" cy="1025436"/>
          </a:xfrm>
          <a:prstGeom prst="rect">
            <a:avLst/>
          </a:prstGeom>
        </p:spPr>
      </p:pic>
      <p:pic>
        <p:nvPicPr>
          <p:cNvPr id="23" name="logo_sort" descr="UiO Segl" hidden="1">
            <a:extLst>
              <a:ext uri="{FF2B5EF4-FFF2-40B4-BE49-F238E27FC236}">
                <a16:creationId xmlns:a16="http://schemas.microsoft.com/office/drawing/2014/main" id="{CCD2A0AF-6987-472B-AB0A-FE4E51B298B4}"/>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0785614" y="5457093"/>
            <a:ext cx="1025421" cy="1025421"/>
          </a:xfrm>
          <a:prstGeom prst="rect">
            <a:avLst/>
          </a:prstGeom>
        </p:spPr>
      </p:pic>
      <p:sp>
        <p:nvSpPr>
          <p:cNvPr id="24" name="addin_colorlist" hidden="1">
            <a:extLst>
              <a:ext uri="{FF2B5EF4-FFF2-40B4-BE49-F238E27FC236}">
                <a16:creationId xmlns:a16="http://schemas.microsoft.com/office/drawing/2014/main" id="{FD548E61-D022-4178-8722-46839AB856D2}"/>
              </a:ext>
            </a:extLst>
          </p:cNvPr>
          <p:cNvSpPr/>
          <p:nvPr userDrawn="1"/>
        </p:nvSpPr>
        <p:spPr>
          <a:xfrm>
            <a:off x="152400" y="-13141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halv1, halv2, halv3, halv4, halv5, halv6, halv7, halv8</a:t>
            </a:r>
          </a:p>
        </p:txBody>
      </p:sp>
    </p:spTree>
    <p:extLst>
      <p:ext uri="{BB962C8B-B14F-4D97-AF65-F5344CB8AC3E}">
        <p14:creationId xmlns:p14="http://schemas.microsoft.com/office/powerpoint/2010/main" val="2955469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orside Institutt Uthevet Tittel">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4E3EE5B4-2D44-45E3-B636-1734E02BAC5F}"/>
              </a:ext>
            </a:extLst>
          </p:cNvPr>
          <p:cNvSpPr>
            <a:spLocks noGrp="1"/>
          </p:cNvSpPr>
          <p:nvPr>
            <p:ph type="body" sz="quarter" idx="18" hasCustomPrompt="1"/>
          </p:nvPr>
        </p:nvSpPr>
        <p:spPr>
          <a:xfrm>
            <a:off x="6214641" y="0"/>
            <a:ext cx="5973955" cy="6858000"/>
          </a:xfrm>
          <a:solidFill>
            <a:schemeClr val="accent4"/>
          </a:solidFill>
        </p:spPr>
        <p:txBody>
          <a:bodyPr/>
          <a:lstStyle>
            <a:lvl1pPr marL="0" indent="0">
              <a:buNone/>
              <a:defRPr sz="200">
                <a:solidFill>
                  <a:srgbClr val="010000"/>
                </a:solidFill>
              </a:defRPr>
            </a:lvl1pPr>
          </a:lstStyle>
          <a:p>
            <a:pPr lvl="0"/>
            <a:r>
              <a:rPr lang="en-US" dirty="0"/>
              <a:t> </a:t>
            </a:r>
          </a:p>
        </p:txBody>
      </p:sp>
      <p:sp>
        <p:nvSpPr>
          <p:cNvPr id="25" name="Picture Placeholder 2">
            <a:extLst>
              <a:ext uri="{FF2B5EF4-FFF2-40B4-BE49-F238E27FC236}">
                <a16:creationId xmlns:a16="http://schemas.microsoft.com/office/drawing/2014/main" id="{B080593B-46D5-4272-829F-0AB9BB0A72E9}"/>
              </a:ext>
            </a:extLst>
          </p:cNvPr>
          <p:cNvSpPr>
            <a:spLocks noGrp="1"/>
          </p:cNvSpPr>
          <p:nvPr>
            <p:ph type="pic" sz="quarter" idx="20"/>
          </p:nvPr>
        </p:nvSpPr>
        <p:spPr>
          <a:xfrm>
            <a:off x="6209880" y="0"/>
            <a:ext cx="5982120" cy="6858000"/>
          </a:xfrm>
          <a:prstGeom prst="rect">
            <a:avLst/>
          </a:prstGeom>
        </p:spPr>
        <p:txBody>
          <a:bodyPr lIns="0" tIns="0" rIns="0" bIns="0"/>
          <a:lstStyle/>
          <a:p>
            <a:r>
              <a:rPr lang="en-US"/>
              <a:t>Click icon to add picture</a:t>
            </a:r>
          </a:p>
        </p:txBody>
      </p:sp>
      <p:sp>
        <p:nvSpPr>
          <p:cNvPr id="24" name="Text Placeholder 8">
            <a:extLst>
              <a:ext uri="{FF2B5EF4-FFF2-40B4-BE49-F238E27FC236}">
                <a16:creationId xmlns:a16="http://schemas.microsoft.com/office/drawing/2014/main" id="{AA9DF7D4-90D1-427E-86F5-96B8E6DDF5C0}"/>
              </a:ext>
            </a:extLst>
          </p:cNvPr>
          <p:cNvSpPr>
            <a:spLocks noGrp="1"/>
          </p:cNvSpPr>
          <p:nvPr>
            <p:ph type="body" sz="quarter" idx="14" hasCustomPrompt="1"/>
          </p:nvPr>
        </p:nvSpPr>
        <p:spPr>
          <a:xfrm>
            <a:off x="382847" y="341458"/>
            <a:ext cx="5071557" cy="207999"/>
          </a:xfrm>
          <a:solidFill>
            <a:srgbClr val="0000FE">
              <a:alpha val="0"/>
            </a:srgbClr>
          </a:solidFill>
        </p:spPr>
        <p:txBody>
          <a:bodyPr/>
          <a:lstStyle>
            <a:lvl1pPr marL="0" indent="0">
              <a:buNone/>
              <a:defRPr sz="1200"/>
            </a:lvl1pPr>
          </a:lstStyle>
          <a:p>
            <a:pPr lvl="0"/>
            <a:r>
              <a:rPr lang="en-US" dirty="0" err="1">
                <a:latin typeface="Arial, sans-serif"/>
              </a:rPr>
              <a:t>Velg</a:t>
            </a:r>
            <a:r>
              <a:rPr lang="en-US" dirty="0">
                <a:latin typeface="Arial, sans-serif"/>
              </a:rPr>
              <a:t> </a:t>
            </a:r>
            <a:r>
              <a:rPr lang="en-US" dirty="0" err="1">
                <a:latin typeface="Arial, sans-serif"/>
              </a:rPr>
              <a:t>fakultet</a:t>
            </a:r>
            <a:r>
              <a:rPr lang="en-US" dirty="0">
                <a:latin typeface="Arial, sans-serif"/>
              </a:rPr>
              <a:t> </a:t>
            </a:r>
            <a:r>
              <a:rPr lang="en-US" dirty="0" err="1">
                <a:latin typeface="Arial, sans-serif"/>
              </a:rPr>
              <a:t>fra</a:t>
            </a:r>
            <a:r>
              <a:rPr lang="en-US" dirty="0">
                <a:latin typeface="Arial, sans-serif"/>
              </a:rPr>
              <a:t> </a:t>
            </a:r>
            <a:r>
              <a:rPr lang="en-US" dirty="0" err="1">
                <a:latin typeface="Arial, sans-serif"/>
              </a:rPr>
              <a:t>nedtrekksmenyen</a:t>
            </a:r>
            <a:endParaRPr lang="nb-NO" noProof="0" dirty="0"/>
          </a:p>
        </p:txBody>
      </p:sp>
      <p:sp>
        <p:nvSpPr>
          <p:cNvPr id="27" name="Text Placeholder 4">
            <a:extLst>
              <a:ext uri="{FF2B5EF4-FFF2-40B4-BE49-F238E27FC236}">
                <a16:creationId xmlns:a16="http://schemas.microsoft.com/office/drawing/2014/main" id="{05359BE4-B9E6-44C9-994B-4B43BA31858B}"/>
              </a:ext>
            </a:extLst>
          </p:cNvPr>
          <p:cNvSpPr>
            <a:spLocks noGrp="1"/>
          </p:cNvSpPr>
          <p:nvPr>
            <p:ph type="body" sz="quarter" idx="21" hasCustomPrompt="1"/>
          </p:nvPr>
        </p:nvSpPr>
        <p:spPr>
          <a:xfrm>
            <a:off x="379038" y="653143"/>
            <a:ext cx="5075367" cy="1204686"/>
          </a:xfrm>
        </p:spPr>
        <p:txBody>
          <a:bodyPr/>
          <a:lstStyle>
            <a:lvl1pPr marL="0" indent="0">
              <a:buNone/>
              <a:defRPr lang="en-US" sz="2000" kern="1200" dirty="0">
                <a:solidFill>
                  <a:schemeClr val="tx1"/>
                </a:solidFill>
                <a:latin typeface="+mj-lt"/>
                <a:ea typeface="+mj-ea"/>
                <a:cs typeface="+mj-cs"/>
              </a:defRPr>
            </a:lvl1pPr>
          </a:lstStyle>
          <a:p>
            <a:pPr lvl="0"/>
            <a:r>
              <a:rPr lang="nb-NO" dirty="0"/>
              <a:t>Navn på institutt</a:t>
            </a:r>
            <a:endParaRPr lang="en-US" dirty="0"/>
          </a:p>
        </p:txBody>
      </p:sp>
      <p:sp>
        <p:nvSpPr>
          <p:cNvPr id="7" name="Text Placeholder 6">
            <a:extLst>
              <a:ext uri="{FF2B5EF4-FFF2-40B4-BE49-F238E27FC236}">
                <a16:creationId xmlns:a16="http://schemas.microsoft.com/office/drawing/2014/main" id="{8B8A0E4F-1BA9-45F5-9553-E579F5F1C2D8}"/>
              </a:ext>
            </a:extLst>
          </p:cNvPr>
          <p:cNvSpPr>
            <a:spLocks noGrp="1"/>
          </p:cNvSpPr>
          <p:nvPr>
            <p:ph type="body" sz="quarter" idx="19"/>
          </p:nvPr>
        </p:nvSpPr>
        <p:spPr>
          <a:xfrm>
            <a:off x="379039" y="2302849"/>
            <a:ext cx="5080128" cy="1702414"/>
          </a:xfrm>
        </p:spPr>
        <p:txBody>
          <a:bodyPr/>
          <a:lstStyle>
            <a:lvl1pPr marL="0" indent="0">
              <a:buNone/>
              <a:defRPr sz="4500"/>
            </a:lvl1pPr>
          </a:lstStyle>
          <a:p>
            <a:pPr lvl="0"/>
            <a:r>
              <a:rPr lang="en-US"/>
              <a:t>Edit Master text styles</a:t>
            </a:r>
          </a:p>
        </p:txBody>
      </p:sp>
      <p:sp>
        <p:nvSpPr>
          <p:cNvPr id="30" name="Text Placeholder 8">
            <a:extLst>
              <a:ext uri="{FF2B5EF4-FFF2-40B4-BE49-F238E27FC236}">
                <a16:creationId xmlns:a16="http://schemas.microsoft.com/office/drawing/2014/main" id="{88EA911F-B545-4F74-AF42-9EC2B355D8F1}"/>
              </a:ext>
            </a:extLst>
          </p:cNvPr>
          <p:cNvSpPr>
            <a:spLocks noGrp="1"/>
          </p:cNvSpPr>
          <p:nvPr>
            <p:ph type="body" sz="quarter" idx="22" hasCustomPrompt="1"/>
          </p:nvPr>
        </p:nvSpPr>
        <p:spPr>
          <a:xfrm>
            <a:off x="379038" y="4112581"/>
            <a:ext cx="5080128" cy="226283"/>
          </a:xfrm>
        </p:spPr>
        <p:txBody>
          <a:bodyPr/>
          <a:lstStyle>
            <a:lvl1pPr marL="0" indent="0">
              <a:buNone/>
              <a:defRPr sz="1750"/>
            </a:lvl1pPr>
          </a:lstStyle>
          <a:p>
            <a:pPr lvl="0"/>
            <a:r>
              <a:rPr lang="nb-NO" dirty="0"/>
              <a:t>Navn Etternavn</a:t>
            </a:r>
            <a:endParaRPr lang="en-US" dirty="0"/>
          </a:p>
        </p:txBody>
      </p:sp>
      <p:sp>
        <p:nvSpPr>
          <p:cNvPr id="28" name="Text Placeholder 8">
            <a:extLst>
              <a:ext uri="{FF2B5EF4-FFF2-40B4-BE49-F238E27FC236}">
                <a16:creationId xmlns:a16="http://schemas.microsoft.com/office/drawing/2014/main" id="{4E55111D-AB70-4D2B-9C10-0B91F296CDF4}"/>
              </a:ext>
            </a:extLst>
          </p:cNvPr>
          <p:cNvSpPr>
            <a:spLocks noGrp="1"/>
          </p:cNvSpPr>
          <p:nvPr>
            <p:ph type="body" sz="quarter" idx="16" hasCustomPrompt="1"/>
          </p:nvPr>
        </p:nvSpPr>
        <p:spPr>
          <a:xfrm>
            <a:off x="383800" y="4379312"/>
            <a:ext cx="5075366" cy="226283"/>
          </a:xfrm>
        </p:spPr>
        <p:txBody>
          <a:bodyPr/>
          <a:lstStyle>
            <a:lvl1pPr marL="0" indent="0">
              <a:buNone/>
              <a:defRPr sz="1750"/>
            </a:lvl1pPr>
          </a:lstStyle>
          <a:p>
            <a:pPr lvl="0"/>
            <a:r>
              <a:rPr lang="nb-NO" dirty="0"/>
              <a:t>Tittel</a:t>
            </a:r>
            <a:endParaRPr lang="en-US" dirty="0"/>
          </a:p>
        </p:txBody>
      </p:sp>
      <p:sp>
        <p:nvSpPr>
          <p:cNvPr id="29" name="Text Placeholder 8">
            <a:extLst>
              <a:ext uri="{FF2B5EF4-FFF2-40B4-BE49-F238E27FC236}">
                <a16:creationId xmlns:a16="http://schemas.microsoft.com/office/drawing/2014/main" id="{1DB45DBF-1D97-4017-83BE-AD48141222A5}"/>
              </a:ext>
            </a:extLst>
          </p:cNvPr>
          <p:cNvSpPr>
            <a:spLocks noGrp="1"/>
          </p:cNvSpPr>
          <p:nvPr>
            <p:ph type="body" sz="quarter" idx="17" hasCustomPrompt="1"/>
          </p:nvPr>
        </p:nvSpPr>
        <p:spPr>
          <a:xfrm>
            <a:off x="383800" y="4646043"/>
            <a:ext cx="5075367" cy="226283"/>
          </a:xfrm>
        </p:spPr>
        <p:txBody>
          <a:bodyPr/>
          <a:lstStyle>
            <a:lvl1pPr marL="0" indent="0">
              <a:buNone/>
              <a:defRPr sz="1750"/>
            </a:lvl1pPr>
          </a:lstStyle>
          <a:p>
            <a:pPr lvl="0"/>
            <a:r>
              <a:rPr lang="nb-NO" dirty="0"/>
              <a:t>Enhet</a:t>
            </a:r>
            <a:endParaRPr lang="en-US" dirty="0"/>
          </a:p>
        </p:txBody>
      </p:sp>
      <p:sp>
        <p:nvSpPr>
          <p:cNvPr id="26" name="Date Placeholder 3">
            <a:extLst>
              <a:ext uri="{FF2B5EF4-FFF2-40B4-BE49-F238E27FC236}">
                <a16:creationId xmlns:a16="http://schemas.microsoft.com/office/drawing/2014/main" id="{88916788-1A25-4BF7-B2F3-11CED5D74CB4}"/>
              </a:ext>
            </a:extLst>
          </p:cNvPr>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dirty="0"/>
          </a:p>
        </p:txBody>
      </p:sp>
      <p:pic>
        <p:nvPicPr>
          <p:cNvPr id="31" name="Graphic 30" descr="UiO segl">
            <a:extLst>
              <a:ext uri="{FF2B5EF4-FFF2-40B4-BE49-F238E27FC236}">
                <a16:creationId xmlns:a16="http://schemas.microsoft.com/office/drawing/2014/main" id="{27D749C7-8972-4648-8357-FE945BD1129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9038" y="5945262"/>
            <a:ext cx="2078732" cy="538688"/>
          </a:xfrm>
          <a:prstGeom prst="rect">
            <a:avLst/>
          </a:prstGeom>
        </p:spPr>
      </p:pic>
      <p:sp>
        <p:nvSpPr>
          <p:cNvPr id="10" name="addin_colorlist" hidden="1">
            <a:extLst>
              <a:ext uri="{FF2B5EF4-FFF2-40B4-BE49-F238E27FC236}">
                <a16:creationId xmlns:a16="http://schemas.microsoft.com/office/drawing/2014/main" id="{31A16B11-9453-4838-96C7-0B2173D11399}"/>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halv1, halv2, halv3, halv4, halv5, halv6, halv7, halv8</a:t>
            </a:r>
          </a:p>
        </p:txBody>
      </p:sp>
      <p:sp>
        <p:nvSpPr>
          <p:cNvPr id="11" name="addin_colorbox" hidden="1">
            <a:extLst>
              <a:ext uri="{FF2B5EF4-FFF2-40B4-BE49-F238E27FC236}">
                <a16:creationId xmlns:a16="http://schemas.microsoft.com/office/drawing/2014/main" id="{D1415340-24A4-4DEA-BEFB-EEC4384292C0}"/>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2" name="addin_title" hidden="1">
            <a:extLst>
              <a:ext uri="{FF2B5EF4-FFF2-40B4-BE49-F238E27FC236}">
                <a16:creationId xmlns:a16="http://schemas.microsoft.com/office/drawing/2014/main" id="{9F75B8A5-5BF9-4EC4-8BB6-C6D3F7E3483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9" name="addin_text" hidden="1">
            <a:extLst>
              <a:ext uri="{FF2B5EF4-FFF2-40B4-BE49-F238E27FC236}">
                <a16:creationId xmlns:a16="http://schemas.microsoft.com/office/drawing/2014/main" id="{4E3B39B7-9751-440D-A9AB-82782D8FC8DF}"/>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20" name="addin_image" hidden="1">
            <a:extLst>
              <a:ext uri="{FF2B5EF4-FFF2-40B4-BE49-F238E27FC236}">
                <a16:creationId xmlns:a16="http://schemas.microsoft.com/office/drawing/2014/main" id="{9F11CD0A-A270-4DB2-9FCA-BA55A2B1F0DE}"/>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1" name="addin_grouplist" hidden="1">
            <a:extLst>
              <a:ext uri="{FF2B5EF4-FFF2-40B4-BE49-F238E27FC236}">
                <a16:creationId xmlns:a16="http://schemas.microsoft.com/office/drawing/2014/main" id="{DB6D9EA2-99A8-4372-A598-0B5D60587726}"/>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2" name="addin_logo" hidden="1">
            <a:extLst>
              <a:ext uri="{FF2B5EF4-FFF2-40B4-BE49-F238E27FC236}">
                <a16:creationId xmlns:a16="http://schemas.microsoft.com/office/drawing/2014/main" id="{A4926120-738A-4FCE-960F-FA718D9B088F}"/>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Tree>
    <p:extLst>
      <p:ext uri="{BB962C8B-B14F-4D97-AF65-F5344CB8AC3E}">
        <p14:creationId xmlns:p14="http://schemas.microsoft.com/office/powerpoint/2010/main" val="453797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nholdsfortegnelse 01">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2933" y="2503593"/>
            <a:ext cx="3717652" cy="1325563"/>
          </a:xfrm>
        </p:spPr>
        <p:txBody>
          <a:bodyPr/>
          <a:lstStyle>
            <a:lvl1pPr>
              <a:defRPr sz="4501"/>
            </a:lvl1pPr>
          </a:lstStyle>
          <a:p>
            <a:r>
              <a:rPr lang="en-US" noProof="0"/>
              <a:t>Click to edit Master title style</a:t>
            </a:r>
            <a:endParaRPr lang="nb-NO" noProof="0" dirty="0"/>
          </a:p>
        </p:txBody>
      </p:sp>
      <p:sp>
        <p:nvSpPr>
          <p:cNvPr id="9" name="Text Placeholder 8">
            <a:extLst>
              <a:ext uri="{FF2B5EF4-FFF2-40B4-BE49-F238E27FC236}">
                <a16:creationId xmlns:a16="http://schemas.microsoft.com/office/drawing/2014/main" id="{4F5D4F5D-6A45-4660-B498-EC62A1753CA4}"/>
              </a:ext>
            </a:extLst>
          </p:cNvPr>
          <p:cNvSpPr>
            <a:spLocks noGrp="1"/>
          </p:cNvSpPr>
          <p:nvPr>
            <p:ph type="body" sz="quarter" idx="13" hasCustomPrompt="1"/>
          </p:nvPr>
        </p:nvSpPr>
        <p:spPr>
          <a:xfrm>
            <a:off x="6002667" y="1768008"/>
            <a:ext cx="5863168" cy="4351338"/>
          </a:xfrm>
          <a:prstGeom prst="rect">
            <a:avLst/>
          </a:prstGeom>
        </p:spPr>
        <p:txBody>
          <a:bodyPr lIns="0" tIns="0" rIns="0" bIns="0"/>
          <a:lstStyle>
            <a:lvl1pPr marL="0" indent="0" algn="l">
              <a:lnSpc>
                <a:spcPct val="100000"/>
              </a:lnSpc>
              <a:spcBef>
                <a:spcPts val="0"/>
              </a:spcBef>
              <a:spcAft>
                <a:spcPts val="0"/>
              </a:spcAft>
              <a:buClrTx/>
              <a:buFontTx/>
              <a:buNone/>
              <a:defRPr sz="4501" b="0" i="0" u="none" cap="none">
                <a:solidFill>
                  <a:srgbClr val="000000"/>
                </a:solidFill>
                <a:latin typeface="+mn-lt"/>
              </a:defRPr>
            </a:lvl1pPr>
            <a:lvl2pPr marL="0" indent="0" algn="l">
              <a:lnSpc>
                <a:spcPct val="100000"/>
              </a:lnSpc>
              <a:spcBef>
                <a:spcPts val="0"/>
              </a:spcBef>
              <a:spcAft>
                <a:spcPts val="0"/>
              </a:spcAft>
              <a:buClrTx/>
              <a:buFontTx/>
              <a:buNone/>
              <a:defRPr sz="4501" b="0" i="0" u="none" cap="none">
                <a:solidFill>
                  <a:srgbClr val="000000"/>
                </a:solidFill>
                <a:latin typeface="+mn-lt"/>
              </a:defRPr>
            </a:lvl2pPr>
            <a:lvl3pPr marL="0" indent="0" algn="l">
              <a:lnSpc>
                <a:spcPct val="100000"/>
              </a:lnSpc>
              <a:spcBef>
                <a:spcPts val="0"/>
              </a:spcBef>
              <a:spcAft>
                <a:spcPts val="0"/>
              </a:spcAft>
              <a:buClrTx/>
              <a:buFontTx/>
              <a:buNone/>
              <a:defRPr sz="4501" b="0" i="0" u="none" cap="none">
                <a:solidFill>
                  <a:srgbClr val="000000"/>
                </a:solidFill>
                <a:latin typeface="+mn-lt"/>
              </a:defRPr>
            </a:lvl3pPr>
            <a:lvl4pPr marL="0" indent="0" algn="l">
              <a:lnSpc>
                <a:spcPct val="100000"/>
              </a:lnSpc>
              <a:spcBef>
                <a:spcPts val="0"/>
              </a:spcBef>
              <a:spcAft>
                <a:spcPts val="0"/>
              </a:spcAft>
              <a:buClrTx/>
              <a:buFontTx/>
              <a:buNone/>
              <a:defRPr sz="4501" b="0" i="0" u="none" cap="none">
                <a:solidFill>
                  <a:srgbClr val="000000"/>
                </a:solidFill>
                <a:latin typeface="+mn-lt"/>
              </a:defRPr>
            </a:lvl4pPr>
          </a:lstStyle>
          <a:p>
            <a:pPr lvl="0"/>
            <a:r>
              <a:rPr lang="nb-NO" dirty="0"/>
              <a:t>Punkt A</a:t>
            </a:r>
          </a:p>
          <a:p>
            <a:pPr lvl="0"/>
            <a:r>
              <a:rPr lang="nb-NO" dirty="0"/>
              <a:t>Punkt B</a:t>
            </a:r>
          </a:p>
          <a:p>
            <a:pPr lvl="0"/>
            <a:r>
              <a:rPr lang="nb-NO" dirty="0"/>
              <a:t>Punkt C</a:t>
            </a:r>
          </a:p>
          <a:p>
            <a:pPr lvl="0"/>
            <a:r>
              <a:rPr lang="nb-NO" dirty="0"/>
              <a:t>Punkt D</a:t>
            </a:r>
            <a:endParaRPr lang="en-US" dirty="0"/>
          </a:p>
        </p:txBody>
      </p:sp>
      <p:sp>
        <p:nvSpPr>
          <p:cNvPr id="14" name="Slide Number Placeholder 13">
            <a:extLst>
              <a:ext uri="{FF2B5EF4-FFF2-40B4-BE49-F238E27FC236}">
                <a16:creationId xmlns:a16="http://schemas.microsoft.com/office/drawing/2014/main" id="{F9CB4958-81B1-49B9-BBDA-D042DC89C1F0}"/>
              </a:ext>
            </a:extLst>
          </p:cNvPr>
          <p:cNvSpPr>
            <a:spLocks noGrp="1"/>
          </p:cNvSpPr>
          <p:nvPr>
            <p:ph type="sldNum" sz="quarter" idx="16"/>
          </p:nvPr>
        </p:nvSpPr>
        <p:spPr/>
        <p:txBody>
          <a:bodyPr/>
          <a:lstStyle/>
          <a:p>
            <a:r>
              <a:rPr lang="en-US"/>
              <a:t>Side </a:t>
            </a:r>
            <a:fld id="{5251F420-7306-4E7C-A79E-F31A38F7D392}" type="slidenum">
              <a:rPr lang="en-US" smtClean="0"/>
              <a:pPr/>
              <a:t>‹#›</a:t>
            </a:fld>
            <a:endParaRPr lang="en-US" dirty="0"/>
          </a:p>
        </p:txBody>
      </p:sp>
    </p:spTree>
    <p:extLst>
      <p:ext uri="{BB962C8B-B14F-4D97-AF65-F5344CB8AC3E}">
        <p14:creationId xmlns:p14="http://schemas.microsoft.com/office/powerpoint/2010/main" val="179056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nholdsfortegnelse 0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2933" y="2503593"/>
            <a:ext cx="3717652" cy="1325563"/>
          </a:xfrm>
        </p:spPr>
        <p:txBody>
          <a:bodyPr/>
          <a:lstStyle>
            <a:lvl1pPr>
              <a:defRPr sz="4501"/>
            </a:lvl1pPr>
          </a:lstStyle>
          <a:p>
            <a:r>
              <a:rPr lang="en-US" noProof="0"/>
              <a:t>Click to edit Master title style</a:t>
            </a:r>
            <a:endParaRPr lang="nb-NO" noProof="0" dirty="0"/>
          </a:p>
        </p:txBody>
      </p:sp>
      <p:sp>
        <p:nvSpPr>
          <p:cNvPr id="3" name="Text Placeholder 2">
            <a:extLst>
              <a:ext uri="{FF2B5EF4-FFF2-40B4-BE49-F238E27FC236}">
                <a16:creationId xmlns:a16="http://schemas.microsoft.com/office/drawing/2014/main" id="{49E40B9F-ECB7-4387-A58C-0A496B930AD5}"/>
              </a:ext>
            </a:extLst>
          </p:cNvPr>
          <p:cNvSpPr>
            <a:spLocks noGrp="1"/>
          </p:cNvSpPr>
          <p:nvPr>
            <p:ph type="body" sz="quarter" idx="23" hasCustomPrompt="1"/>
          </p:nvPr>
        </p:nvSpPr>
        <p:spPr>
          <a:xfrm>
            <a:off x="4736716" y="881598"/>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dirty="0"/>
              <a:t>Punkt A</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a:p>
            <a:pPr lvl="3"/>
            <a:r>
              <a:rPr lang="nb-NO" noProof="0" dirty="0" err="1"/>
              <a:t>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
        <p:nvSpPr>
          <p:cNvPr id="19" name="Text Placeholder 2">
            <a:extLst>
              <a:ext uri="{FF2B5EF4-FFF2-40B4-BE49-F238E27FC236}">
                <a16:creationId xmlns:a16="http://schemas.microsoft.com/office/drawing/2014/main" id="{36E426CF-9990-43F5-BE14-226088D8A7BB}"/>
              </a:ext>
            </a:extLst>
          </p:cNvPr>
          <p:cNvSpPr>
            <a:spLocks noGrp="1"/>
          </p:cNvSpPr>
          <p:nvPr>
            <p:ph type="body" sz="quarter" idx="27" hasCustomPrompt="1"/>
          </p:nvPr>
        </p:nvSpPr>
        <p:spPr>
          <a:xfrm>
            <a:off x="8413844" y="881598"/>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dirty="0"/>
              <a:t>Punkt B</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a:p>
            <a:pPr lvl="3"/>
            <a:r>
              <a:rPr lang="nb-NO" noProof="0" dirty="0" err="1"/>
              <a:t>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
        <p:nvSpPr>
          <p:cNvPr id="20" name="Text Placeholder 2">
            <a:extLst>
              <a:ext uri="{FF2B5EF4-FFF2-40B4-BE49-F238E27FC236}">
                <a16:creationId xmlns:a16="http://schemas.microsoft.com/office/drawing/2014/main" id="{B679225E-A5E2-4DC8-9837-7BCA23C8E409}"/>
              </a:ext>
            </a:extLst>
          </p:cNvPr>
          <p:cNvSpPr>
            <a:spLocks noGrp="1"/>
          </p:cNvSpPr>
          <p:nvPr>
            <p:ph type="body" sz="quarter" idx="28" hasCustomPrompt="1"/>
          </p:nvPr>
        </p:nvSpPr>
        <p:spPr>
          <a:xfrm>
            <a:off x="4736715" y="2527399"/>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dirty="0"/>
              <a:t>Punkt C</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a:p>
            <a:pPr lvl="3"/>
            <a:r>
              <a:rPr lang="nb-NO" noProof="0" dirty="0" err="1"/>
              <a:t>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
        <p:nvSpPr>
          <p:cNvPr id="15" name="Text Placeholder 2">
            <a:extLst>
              <a:ext uri="{FF2B5EF4-FFF2-40B4-BE49-F238E27FC236}">
                <a16:creationId xmlns:a16="http://schemas.microsoft.com/office/drawing/2014/main" id="{2A833A43-18E3-4392-918C-09F8E26D369D}"/>
              </a:ext>
            </a:extLst>
          </p:cNvPr>
          <p:cNvSpPr>
            <a:spLocks noGrp="1"/>
          </p:cNvSpPr>
          <p:nvPr>
            <p:ph type="body" sz="quarter" idx="24" hasCustomPrompt="1"/>
          </p:nvPr>
        </p:nvSpPr>
        <p:spPr>
          <a:xfrm>
            <a:off x="8413844" y="2527399"/>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dirty="0"/>
              <a:t>Punkt D</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a:p>
            <a:pPr lvl="3"/>
            <a:r>
              <a:rPr lang="nb-NO" noProof="0" dirty="0" err="1"/>
              <a:t>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
        <p:nvSpPr>
          <p:cNvPr id="16" name="Text Placeholder 2">
            <a:extLst>
              <a:ext uri="{FF2B5EF4-FFF2-40B4-BE49-F238E27FC236}">
                <a16:creationId xmlns:a16="http://schemas.microsoft.com/office/drawing/2014/main" id="{C23B8277-88D5-4007-B32D-B587FB6C14E8}"/>
              </a:ext>
            </a:extLst>
          </p:cNvPr>
          <p:cNvSpPr>
            <a:spLocks noGrp="1"/>
          </p:cNvSpPr>
          <p:nvPr>
            <p:ph type="body" sz="quarter" idx="25" hasCustomPrompt="1"/>
          </p:nvPr>
        </p:nvSpPr>
        <p:spPr>
          <a:xfrm>
            <a:off x="4736714" y="4173201"/>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dirty="0"/>
              <a:t>Punkt E</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a:p>
            <a:pPr lvl="3"/>
            <a:r>
              <a:rPr lang="nb-NO" noProof="0" dirty="0" err="1"/>
              <a:t>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
        <p:nvSpPr>
          <p:cNvPr id="17" name="Text Placeholder 2">
            <a:extLst>
              <a:ext uri="{FF2B5EF4-FFF2-40B4-BE49-F238E27FC236}">
                <a16:creationId xmlns:a16="http://schemas.microsoft.com/office/drawing/2014/main" id="{2366E2B9-433F-4D84-9677-520FBB3E32B3}"/>
              </a:ext>
            </a:extLst>
          </p:cNvPr>
          <p:cNvSpPr>
            <a:spLocks noGrp="1"/>
          </p:cNvSpPr>
          <p:nvPr>
            <p:ph type="body" sz="quarter" idx="26" hasCustomPrompt="1"/>
          </p:nvPr>
        </p:nvSpPr>
        <p:spPr>
          <a:xfrm>
            <a:off x="8413845" y="4173201"/>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dirty="0"/>
              <a:t>Punkt F</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a:p>
            <a:pPr lvl="3"/>
            <a:r>
              <a:rPr lang="nb-NO" noProof="0" dirty="0" err="1"/>
              <a:t>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
        <p:nvSpPr>
          <p:cNvPr id="18" name="Slide Number Placeholder 17">
            <a:extLst>
              <a:ext uri="{FF2B5EF4-FFF2-40B4-BE49-F238E27FC236}">
                <a16:creationId xmlns:a16="http://schemas.microsoft.com/office/drawing/2014/main" id="{02B12D4E-956E-456A-B250-54F8DAC4F518}"/>
              </a:ext>
            </a:extLst>
          </p:cNvPr>
          <p:cNvSpPr>
            <a:spLocks noGrp="1"/>
          </p:cNvSpPr>
          <p:nvPr>
            <p:ph type="sldNum" sz="quarter" idx="22"/>
          </p:nvPr>
        </p:nvSpPr>
        <p:spPr/>
        <p:txBody>
          <a:bodyPr/>
          <a:lstStyle/>
          <a:p>
            <a:r>
              <a:rPr lang="en-US"/>
              <a:t>Side </a:t>
            </a:r>
            <a:fld id="{5251F420-7306-4E7C-A79E-F31A38F7D392}" type="slidenum">
              <a:rPr lang="en-US" smtClean="0"/>
              <a:pPr/>
              <a:t>‹#›</a:t>
            </a:fld>
            <a:endParaRPr lang="en-US" dirty="0"/>
          </a:p>
        </p:txBody>
      </p:sp>
    </p:spTree>
    <p:extLst>
      <p:ext uri="{BB962C8B-B14F-4D97-AF65-F5344CB8AC3E}">
        <p14:creationId xmlns:p14="http://schemas.microsoft.com/office/powerpoint/2010/main" val="3172626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Kapittelside">
    <p:bg>
      <p:bgPr>
        <a:solidFill>
          <a:schemeClr val="accent2"/>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DBCC00A-19CF-41BF-8147-46CE1C6A77C6}"/>
              </a:ext>
            </a:extLst>
          </p:cNvPr>
          <p:cNvSpPr>
            <a:spLocks noGrp="1"/>
          </p:cNvSpPr>
          <p:nvPr>
            <p:ph type="pic" sz="quarter" idx="14" hasCustomPrompt="1"/>
          </p:nvPr>
        </p:nvSpPr>
        <p:spPr>
          <a:xfrm>
            <a:off x="0" y="0"/>
            <a:ext cx="12191999" cy="6858000"/>
          </a:xfrm>
          <a:prstGeom prst="rect">
            <a:avLst/>
          </a:prstGeom>
        </p:spPr>
        <p:txBody>
          <a:bodyPr lIns="0" tIns="0" rIns="0" bIns="0"/>
          <a:lstStyle>
            <a:lvl1pPr>
              <a:buNone/>
              <a:defRPr/>
            </a:lvl1pPr>
          </a:lstStyle>
          <a:p>
            <a:r>
              <a:rPr lang="nb-NO" dirty="0"/>
              <a:t>Trykk - &gt; Sett inn -&gt; Bilde for å endre eller sette inn bilde</a:t>
            </a:r>
            <a:endParaRPr lang="en-US" dirty="0"/>
          </a:p>
        </p:txBody>
      </p:sp>
      <p:sp>
        <p:nvSpPr>
          <p:cNvPr id="7" name="Subtitle 2">
            <a:extLst>
              <a:ext uri="{FF2B5EF4-FFF2-40B4-BE49-F238E27FC236}">
                <a16:creationId xmlns:a16="http://schemas.microsoft.com/office/drawing/2014/main" id="{545301A6-9B63-4AF8-9A67-C362499DE552}"/>
              </a:ext>
            </a:extLst>
          </p:cNvPr>
          <p:cNvSpPr>
            <a:spLocks noGrp="1"/>
          </p:cNvSpPr>
          <p:nvPr>
            <p:ph type="subTitle" idx="1"/>
          </p:nvPr>
        </p:nvSpPr>
        <p:spPr>
          <a:xfrm>
            <a:off x="1524000" y="1144304"/>
            <a:ext cx="9144000" cy="1655762"/>
          </a:xfrm>
        </p:spPr>
        <p:txBody>
          <a:bodyPr wrap="none" bIns="0" anchor="b"/>
          <a:lstStyle>
            <a:lvl1pPr marL="0" indent="0" algn="ctr">
              <a:buNone/>
              <a:defRPr sz="1750">
                <a:highlight>
                  <a:srgbClr val="FFFFFF"/>
                </a:highligh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noProof="0"/>
              <a:t>Click to edit Master subtitle style</a:t>
            </a:r>
            <a:endParaRPr lang="nb-NO" noProof="0" dirty="0"/>
          </a:p>
        </p:txBody>
      </p:sp>
      <p:sp>
        <p:nvSpPr>
          <p:cNvPr id="6" name="Title 1">
            <a:extLst>
              <a:ext uri="{FF2B5EF4-FFF2-40B4-BE49-F238E27FC236}">
                <a16:creationId xmlns:a16="http://schemas.microsoft.com/office/drawing/2014/main" id="{87DF5643-8F24-4F16-9356-F129900A4A27}"/>
              </a:ext>
            </a:extLst>
          </p:cNvPr>
          <p:cNvSpPr>
            <a:spLocks noGrp="1"/>
          </p:cNvSpPr>
          <p:nvPr>
            <p:ph type="ctrTitle"/>
          </p:nvPr>
        </p:nvSpPr>
        <p:spPr>
          <a:xfrm>
            <a:off x="1524000" y="3151019"/>
            <a:ext cx="9144000" cy="1878763"/>
          </a:xfrm>
        </p:spPr>
        <p:txBody>
          <a:bodyPr wrap="none" anchor="t"/>
          <a:lstStyle>
            <a:lvl1pPr algn="ctr">
              <a:defRPr sz="4501">
                <a:highlight>
                  <a:srgbClr val="FFFFFF"/>
                </a:highlight>
              </a:defRPr>
            </a:lvl1pPr>
          </a:lstStyle>
          <a:p>
            <a:r>
              <a:rPr lang="en-US" noProof="0"/>
              <a:t>Click to edit Master title style</a:t>
            </a:r>
            <a:endParaRPr lang="nb-NO" noProof="0" dirty="0"/>
          </a:p>
        </p:txBody>
      </p:sp>
      <p:sp>
        <p:nvSpPr>
          <p:cNvPr id="8" name="Text Placeholder 4" descr="Logo Universitetet i oslo">
            <a:extLst>
              <a:ext uri="{FF2B5EF4-FFF2-40B4-BE49-F238E27FC236}">
                <a16:creationId xmlns:a16="http://schemas.microsoft.com/office/drawing/2014/main" id="{CB6C8A24-C7F7-483C-B347-EFA80560FB0E}"/>
              </a:ext>
            </a:extLst>
          </p:cNvPr>
          <p:cNvSpPr>
            <a:spLocks noGrp="1"/>
          </p:cNvSpPr>
          <p:nvPr>
            <p:ph type="body" sz="quarter" idx="15" hasCustomPrompt="1"/>
          </p:nvPr>
        </p:nvSpPr>
        <p:spPr>
          <a:xfrm>
            <a:off x="381001" y="6280142"/>
            <a:ext cx="1021262" cy="202980"/>
          </a:xfrm>
          <a:blipFill>
            <a:blip r:embed="rId2">
              <a:extLst>
                <a:ext uri="{96DAC541-7B7A-43D3-8B79-37D633B846F1}">
                  <asvg:svgBlip xmlns:asvg="http://schemas.microsoft.com/office/drawing/2016/SVG/main" r:embed="rId3"/>
                </a:ext>
              </a:extLst>
            </a:blip>
            <a:stretch>
              <a:fillRect/>
            </a:stretch>
          </a:blipFill>
        </p:spPr>
        <p:txBody>
          <a:bodyPr/>
          <a:lstStyle>
            <a:lvl1pPr>
              <a:buNone/>
              <a:defRPr/>
            </a:lvl1pPr>
          </a:lstStyle>
          <a:p>
            <a:pPr lvl="0"/>
            <a:r>
              <a:rPr lang="nb-NO" dirty="0"/>
              <a:t> </a:t>
            </a:r>
            <a:endParaRPr lang="en-US" dirty="0"/>
          </a:p>
        </p:txBody>
      </p:sp>
      <p:sp>
        <p:nvSpPr>
          <p:cNvPr id="18" name="Footer Placeholder 4">
            <a:extLst>
              <a:ext uri="{FF2B5EF4-FFF2-40B4-BE49-F238E27FC236}">
                <a16:creationId xmlns:a16="http://schemas.microsoft.com/office/drawing/2014/main" id="{0DAEC6C7-85EA-449B-8EE8-2D97BF53ED2F}"/>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r>
              <a:rPr lang="nb-NO"/>
              <a:t>Annely Tomson</a:t>
            </a:r>
            <a:endParaRPr lang="nb-NO" dirty="0"/>
          </a:p>
        </p:txBody>
      </p:sp>
      <p:sp>
        <p:nvSpPr>
          <p:cNvPr id="13" name="Slide Number Placeholder 12">
            <a:extLst>
              <a:ext uri="{FF2B5EF4-FFF2-40B4-BE49-F238E27FC236}">
                <a16:creationId xmlns:a16="http://schemas.microsoft.com/office/drawing/2014/main" id="{283FD976-C7D4-4015-A9BA-91E02E673E77}"/>
              </a:ext>
            </a:extLst>
          </p:cNvPr>
          <p:cNvSpPr>
            <a:spLocks noGrp="1"/>
          </p:cNvSpPr>
          <p:nvPr>
            <p:ph type="sldNum" sz="quarter" idx="12"/>
          </p:nvPr>
        </p:nvSpPr>
        <p:spPr/>
        <p:txBody>
          <a:bodyPr/>
          <a:lstStyle/>
          <a:p>
            <a:r>
              <a:rPr lang="en-US" dirty="0"/>
              <a:t>Side </a:t>
            </a:r>
            <a:fld id="{5251F420-7306-4E7C-A79E-F31A38F7D392}" type="slidenum">
              <a:rPr lang="en-US" smtClean="0"/>
              <a:pPr/>
              <a:t>‹#›</a:t>
            </a:fld>
            <a:endParaRPr lang="en-US" dirty="0"/>
          </a:p>
        </p:txBody>
      </p:sp>
      <p:sp>
        <p:nvSpPr>
          <p:cNvPr id="9" name="addin_colorlist" hidden="1">
            <a:extLst>
              <a:ext uri="{FF2B5EF4-FFF2-40B4-BE49-F238E27FC236}">
                <a16:creationId xmlns:a16="http://schemas.microsoft.com/office/drawing/2014/main" id="{F6C04A44-E476-4A49-B738-EE2D47D4BAD9}"/>
              </a:ext>
            </a:extLst>
          </p:cNvPr>
          <p:cNvSpPr/>
          <p:nvPr userDrawn="1"/>
        </p:nvSpPr>
        <p:spPr>
          <a:xfrm>
            <a:off x="0" y="-1442711"/>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sid1, sid2, sid3, sid4</a:t>
            </a:r>
          </a:p>
        </p:txBody>
      </p:sp>
      <p:sp>
        <p:nvSpPr>
          <p:cNvPr id="10" name="addin_colorbox" hidden="1">
            <a:extLst>
              <a:ext uri="{FF2B5EF4-FFF2-40B4-BE49-F238E27FC236}">
                <a16:creationId xmlns:a16="http://schemas.microsoft.com/office/drawing/2014/main" id="{27C08BAF-0936-474D-B97E-5B57BFE4B3DC}"/>
              </a:ext>
            </a:extLst>
          </p:cNvPr>
          <p:cNvSpPr/>
          <p:nvPr userDrawn="1"/>
        </p:nvSpPr>
        <p:spPr>
          <a:xfrm>
            <a:off x="4973338" y="-1442711"/>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1" name="addin_title" hidden="1">
            <a:extLst>
              <a:ext uri="{FF2B5EF4-FFF2-40B4-BE49-F238E27FC236}">
                <a16:creationId xmlns:a16="http://schemas.microsoft.com/office/drawing/2014/main" id="{CD588095-EB6E-4EE9-A470-1FC6B276AA84}"/>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2" name="addin_text" hidden="1">
            <a:extLst>
              <a:ext uri="{FF2B5EF4-FFF2-40B4-BE49-F238E27FC236}">
                <a16:creationId xmlns:a16="http://schemas.microsoft.com/office/drawing/2014/main" id="{01792D08-5194-467E-A9CB-E87CD6F0CF3C}"/>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4" name="addin_image" hidden="1">
            <a:extLst>
              <a:ext uri="{FF2B5EF4-FFF2-40B4-BE49-F238E27FC236}">
                <a16:creationId xmlns:a16="http://schemas.microsoft.com/office/drawing/2014/main" id="{7E0FF7D7-FC31-4FA1-B98D-9F5E73E0ED06}"/>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5" name="addin_background" hidden="1">
            <a:extLst>
              <a:ext uri="{FF2B5EF4-FFF2-40B4-BE49-F238E27FC236}">
                <a16:creationId xmlns:a16="http://schemas.microsoft.com/office/drawing/2014/main" id="{D73E79DB-AFAF-477A-B39A-3600CE59C832}"/>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addin_background</a:t>
            </a:r>
            <a:endParaRPr lang="nb-NO" dirty="0"/>
          </a:p>
        </p:txBody>
      </p:sp>
      <p:sp>
        <p:nvSpPr>
          <p:cNvPr id="16" name="addin_logo" hidden="1">
            <a:extLst>
              <a:ext uri="{FF2B5EF4-FFF2-40B4-BE49-F238E27FC236}">
                <a16:creationId xmlns:a16="http://schemas.microsoft.com/office/drawing/2014/main" id="{6D0ECAE0-D83D-477F-8858-4811F35FC31D}"/>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Tree>
    <p:extLst>
      <p:ext uri="{BB962C8B-B14F-4D97-AF65-F5344CB8AC3E}">
        <p14:creationId xmlns:p14="http://schemas.microsoft.com/office/powerpoint/2010/main" val="1358685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itat ">
    <p:bg>
      <p:bgPr>
        <a:solidFill>
          <a:schemeClr val="accent6"/>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10FAE04-E853-4650-A24D-5F754E1D5AE2}"/>
              </a:ext>
            </a:extLst>
          </p:cNvPr>
          <p:cNvSpPr>
            <a:spLocks noGrp="1"/>
          </p:cNvSpPr>
          <p:nvPr>
            <p:ph type="pic" sz="quarter" idx="14" hasCustomPrompt="1"/>
          </p:nvPr>
        </p:nvSpPr>
        <p:spPr>
          <a:xfrm>
            <a:off x="0" y="0"/>
            <a:ext cx="12191999" cy="6858000"/>
          </a:xfrm>
          <a:prstGeom prst="rect">
            <a:avLst/>
          </a:prstGeom>
          <a:solidFill>
            <a:schemeClr val="accent6"/>
          </a:solidFill>
        </p:spPr>
        <p:txBody>
          <a:bodyPr lIns="0" tIns="0" rIns="0" bIns="0"/>
          <a:lstStyle>
            <a:lvl1pPr>
              <a:buNone/>
              <a:defRPr>
                <a:solidFill>
                  <a:schemeClr val="bg1"/>
                </a:solidFill>
              </a:defRPr>
            </a:lvl1pPr>
          </a:lstStyle>
          <a:p>
            <a:pPr marL="125438" marR="0" lvl="0" indent="-125438" algn="l" defTabSz="914446" rtl="0" eaLnBrk="1" fontAlgn="auto" latinLnBrk="0" hangingPunct="1">
              <a:lnSpc>
                <a:spcPct val="100000"/>
              </a:lnSpc>
              <a:spcBef>
                <a:spcPts val="1150"/>
              </a:spcBef>
              <a:spcAft>
                <a:spcPts val="0"/>
              </a:spcAft>
              <a:buClrTx/>
              <a:buSzTx/>
              <a:buFont typeface="Arial" panose="020B0604020202020204" pitchFamily="34" charset="0"/>
              <a:buNone/>
              <a:tabLst/>
              <a:defRPr/>
            </a:pPr>
            <a:r>
              <a:rPr lang="nb-NO" dirty="0"/>
              <a:t>Trykk - &gt; Sett inn -&gt; Bilde for å endre eller sette inn bilde</a:t>
            </a:r>
            <a:endParaRPr lang="en-US" dirty="0"/>
          </a:p>
          <a:p>
            <a:endParaRPr lang="en-US" dirty="0"/>
          </a:p>
        </p:txBody>
      </p:sp>
      <p:sp>
        <p:nvSpPr>
          <p:cNvPr id="2" name="Title 1"/>
          <p:cNvSpPr>
            <a:spLocks noGrp="1"/>
          </p:cNvSpPr>
          <p:nvPr>
            <p:ph type="ctrTitle" hasCustomPrompt="1"/>
          </p:nvPr>
        </p:nvSpPr>
        <p:spPr>
          <a:xfrm>
            <a:off x="1524000" y="2057638"/>
            <a:ext cx="9144000" cy="2733991"/>
          </a:xfrm>
        </p:spPr>
        <p:txBody>
          <a:bodyPr anchor="ctr"/>
          <a:lstStyle>
            <a:lvl1pPr algn="ctr">
              <a:lnSpc>
                <a:spcPct val="100000"/>
              </a:lnSpc>
              <a:defRPr sz="4501">
                <a:solidFill>
                  <a:schemeClr val="tx1"/>
                </a:solidFill>
                <a:highlight>
                  <a:srgbClr val="FFFFFF"/>
                </a:highlight>
              </a:defRPr>
            </a:lvl1pPr>
          </a:lstStyle>
          <a:p>
            <a:r>
              <a:rPr lang="nb-NO" noProof="0" dirty="0"/>
              <a:t>Sitat</a:t>
            </a:r>
          </a:p>
        </p:txBody>
      </p:sp>
      <p:sp>
        <p:nvSpPr>
          <p:cNvPr id="11" name="Text Placeholder 4" descr="Logo Universitetet i oslo">
            <a:extLst>
              <a:ext uri="{FF2B5EF4-FFF2-40B4-BE49-F238E27FC236}">
                <a16:creationId xmlns:a16="http://schemas.microsoft.com/office/drawing/2014/main" id="{85E9E616-9857-4793-9543-97601CFB29B9}"/>
              </a:ext>
            </a:extLst>
          </p:cNvPr>
          <p:cNvSpPr>
            <a:spLocks noGrp="1"/>
          </p:cNvSpPr>
          <p:nvPr>
            <p:ph type="body" sz="quarter" idx="15" hasCustomPrompt="1"/>
          </p:nvPr>
        </p:nvSpPr>
        <p:spPr>
          <a:xfrm>
            <a:off x="381001" y="6280142"/>
            <a:ext cx="1021262" cy="202980"/>
          </a:xfrm>
          <a:blipFill>
            <a:blip r:embed="rId2">
              <a:extLst>
                <a:ext uri="{96DAC541-7B7A-43D3-8B79-37D633B846F1}">
                  <asvg:svgBlip xmlns:asvg="http://schemas.microsoft.com/office/drawing/2016/SVG/main" r:embed="rId3"/>
                </a:ext>
              </a:extLst>
            </a:blip>
            <a:stretch>
              <a:fillRect/>
            </a:stretch>
          </a:blipFill>
        </p:spPr>
        <p:txBody>
          <a:bodyPr/>
          <a:lstStyle>
            <a:lvl1pPr>
              <a:buNone/>
              <a:defRPr/>
            </a:lvl1pPr>
          </a:lstStyle>
          <a:p>
            <a:pPr lvl="0"/>
            <a:r>
              <a:rPr lang="nb-NO" dirty="0"/>
              <a:t> </a:t>
            </a:r>
            <a:endParaRPr lang="en-US" dirty="0"/>
          </a:p>
        </p:txBody>
      </p:sp>
      <p:sp>
        <p:nvSpPr>
          <p:cNvPr id="4" name="addin_colorlist" hidden="1">
            <a:extLst>
              <a:ext uri="{FF2B5EF4-FFF2-40B4-BE49-F238E27FC236}">
                <a16:creationId xmlns:a16="http://schemas.microsoft.com/office/drawing/2014/main" id="{3688BA85-E873-4370-B3DC-1DB3D6805327}"/>
              </a:ext>
            </a:extLst>
          </p:cNvPr>
          <p:cNvSpPr/>
          <p:nvPr userDrawn="1"/>
        </p:nvSpPr>
        <p:spPr>
          <a:xfrm>
            <a:off x="2430935"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sitk1, sitk2, sitk3</a:t>
            </a:r>
          </a:p>
        </p:txBody>
      </p:sp>
      <p:sp>
        <p:nvSpPr>
          <p:cNvPr id="5" name="addin_colorbox" hidden="1">
            <a:extLst>
              <a:ext uri="{FF2B5EF4-FFF2-40B4-BE49-F238E27FC236}">
                <a16:creationId xmlns:a16="http://schemas.microsoft.com/office/drawing/2014/main" id="{01750E1E-149D-4737-BB50-E180FD962100}"/>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6" name="addin_title" hidden="1">
            <a:extLst>
              <a:ext uri="{FF2B5EF4-FFF2-40B4-BE49-F238E27FC236}">
                <a16:creationId xmlns:a16="http://schemas.microsoft.com/office/drawing/2014/main" id="{8A95C1E6-41C2-4B63-A678-1197B885A271}"/>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7" name="addin_text" hidden="1">
            <a:extLst>
              <a:ext uri="{FF2B5EF4-FFF2-40B4-BE49-F238E27FC236}">
                <a16:creationId xmlns:a16="http://schemas.microsoft.com/office/drawing/2014/main" id="{88900728-1D9A-4CFE-BD46-77F03BBF6825}"/>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8" name="addin_image" hidden="1">
            <a:extLst>
              <a:ext uri="{FF2B5EF4-FFF2-40B4-BE49-F238E27FC236}">
                <a16:creationId xmlns:a16="http://schemas.microsoft.com/office/drawing/2014/main" id="{71F63DE9-1A9D-416E-8BF1-5DDBAC2C3665}"/>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9" name="addin_grouplist" hidden="1">
            <a:extLst>
              <a:ext uri="{FF2B5EF4-FFF2-40B4-BE49-F238E27FC236}">
                <a16:creationId xmlns:a16="http://schemas.microsoft.com/office/drawing/2014/main" id="{55453450-7C5E-47ED-8FB9-95BB5C190194}"/>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10" name="addin_background" hidden="1">
            <a:extLst>
              <a:ext uri="{FF2B5EF4-FFF2-40B4-BE49-F238E27FC236}">
                <a16:creationId xmlns:a16="http://schemas.microsoft.com/office/drawing/2014/main" id="{19DE1B7D-2015-4D3D-81DA-BE1C0B884B8C}"/>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Addin_background</a:t>
            </a:r>
            <a:endParaRPr lang="nb-NO" dirty="0"/>
          </a:p>
        </p:txBody>
      </p:sp>
      <p:sp>
        <p:nvSpPr>
          <p:cNvPr id="12" name="addin_colorlist" hidden="1">
            <a:extLst>
              <a:ext uri="{FF2B5EF4-FFF2-40B4-BE49-F238E27FC236}">
                <a16:creationId xmlns:a16="http://schemas.microsoft.com/office/drawing/2014/main" id="{2DACBF1F-1831-46CB-8E94-DAC5CC4C8A53}"/>
              </a:ext>
            </a:extLst>
          </p:cNvPr>
          <p:cNvSpPr/>
          <p:nvPr userDrawn="1"/>
        </p:nvSpPr>
        <p:spPr>
          <a:xfrm>
            <a:off x="2583335" y="-13602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sitk1, sitk2, sitk3</a:t>
            </a:r>
          </a:p>
        </p:txBody>
      </p:sp>
      <p:sp>
        <p:nvSpPr>
          <p:cNvPr id="13" name="addin_colorbox" hidden="1">
            <a:extLst>
              <a:ext uri="{FF2B5EF4-FFF2-40B4-BE49-F238E27FC236}">
                <a16:creationId xmlns:a16="http://schemas.microsoft.com/office/drawing/2014/main" id="{08780C0B-BBD9-4BF7-B461-4D609C762B61}"/>
              </a:ext>
            </a:extLst>
          </p:cNvPr>
          <p:cNvSpPr/>
          <p:nvPr userDrawn="1"/>
        </p:nvSpPr>
        <p:spPr>
          <a:xfrm>
            <a:off x="5014270" y="-13602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4" name="addin_title" hidden="1">
            <a:extLst>
              <a:ext uri="{FF2B5EF4-FFF2-40B4-BE49-F238E27FC236}">
                <a16:creationId xmlns:a16="http://schemas.microsoft.com/office/drawing/2014/main" id="{3E5FC6D0-29E6-4763-9016-B07C6C2F674E}"/>
              </a:ext>
            </a:extLst>
          </p:cNvPr>
          <p:cNvSpPr/>
          <p:nvPr userDrawn="1"/>
        </p:nvSpPr>
        <p:spPr>
          <a:xfrm>
            <a:off x="9876140" y="-13602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5" name="addin_text" hidden="1">
            <a:extLst>
              <a:ext uri="{FF2B5EF4-FFF2-40B4-BE49-F238E27FC236}">
                <a16:creationId xmlns:a16="http://schemas.microsoft.com/office/drawing/2014/main" id="{E5048523-44FB-402D-AF9A-189895D758AB}"/>
              </a:ext>
            </a:extLst>
          </p:cNvPr>
          <p:cNvSpPr/>
          <p:nvPr userDrawn="1"/>
        </p:nvSpPr>
        <p:spPr>
          <a:xfrm>
            <a:off x="152400"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6" name="addin_image" hidden="1">
            <a:extLst>
              <a:ext uri="{FF2B5EF4-FFF2-40B4-BE49-F238E27FC236}">
                <a16:creationId xmlns:a16="http://schemas.microsoft.com/office/drawing/2014/main" id="{4EBCC3D3-FB5E-4C44-BD2A-4765289129B6}"/>
              </a:ext>
            </a:extLst>
          </p:cNvPr>
          <p:cNvSpPr/>
          <p:nvPr userDrawn="1"/>
        </p:nvSpPr>
        <p:spPr>
          <a:xfrm>
            <a:off x="2657476"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7" name="addin_grouplist" hidden="1">
            <a:extLst>
              <a:ext uri="{FF2B5EF4-FFF2-40B4-BE49-F238E27FC236}">
                <a16:creationId xmlns:a16="http://schemas.microsoft.com/office/drawing/2014/main" id="{A21182DD-62B1-48E3-8A1E-30E0E49F8581}"/>
              </a:ext>
            </a:extLst>
          </p:cNvPr>
          <p:cNvSpPr/>
          <p:nvPr userDrawn="1"/>
        </p:nvSpPr>
        <p:spPr>
          <a:xfrm>
            <a:off x="5125738"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18" name="addin_background" hidden="1">
            <a:extLst>
              <a:ext uri="{FF2B5EF4-FFF2-40B4-BE49-F238E27FC236}">
                <a16:creationId xmlns:a16="http://schemas.microsoft.com/office/drawing/2014/main" id="{DA65AA7C-2435-43EC-9E54-A952934DE561}"/>
              </a:ext>
            </a:extLst>
          </p:cNvPr>
          <p:cNvSpPr/>
          <p:nvPr userDrawn="1"/>
        </p:nvSpPr>
        <p:spPr>
          <a:xfrm>
            <a:off x="7594000"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Addin_background</a:t>
            </a:r>
            <a:endParaRPr lang="nb-NO" dirty="0"/>
          </a:p>
        </p:txBody>
      </p:sp>
    </p:spTree>
    <p:extLst>
      <p:ext uri="{BB962C8B-B14F-4D97-AF65-F5344CB8AC3E}">
        <p14:creationId xmlns:p14="http://schemas.microsoft.com/office/powerpoint/2010/main" val="1331471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 tekstboks med underoverskrif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6C04064-582F-4194-A0D4-8D33390FD5CC}"/>
              </a:ext>
            </a:extLst>
          </p:cNvPr>
          <p:cNvSpPr>
            <a:spLocks noGrp="1"/>
          </p:cNvSpPr>
          <p:nvPr>
            <p:ph type="title"/>
          </p:nvPr>
        </p:nvSpPr>
        <p:spPr>
          <a:xfrm>
            <a:off x="380168" y="161944"/>
            <a:ext cx="11431664" cy="754068"/>
          </a:xfrm>
        </p:spPr>
        <p:txBody>
          <a:bodyPr/>
          <a:lstStyle>
            <a:lvl1pPr>
              <a:defRPr sz="3500"/>
            </a:lvl1pPr>
          </a:lstStyle>
          <a:p>
            <a:r>
              <a:rPr lang="en-US" noProof="0"/>
              <a:t>Click to edit Master title style</a:t>
            </a:r>
            <a:endParaRPr lang="nb-NO" noProof="0" dirty="0"/>
          </a:p>
        </p:txBody>
      </p:sp>
      <p:sp>
        <p:nvSpPr>
          <p:cNvPr id="47" name="Subtitle 2">
            <a:extLst>
              <a:ext uri="{FF2B5EF4-FFF2-40B4-BE49-F238E27FC236}">
                <a16:creationId xmlns:a16="http://schemas.microsoft.com/office/drawing/2014/main" id="{A3A431AF-BD4A-47F9-9ACD-109F83F14269}"/>
              </a:ext>
            </a:extLst>
          </p:cNvPr>
          <p:cNvSpPr>
            <a:spLocks noGrp="1"/>
          </p:cNvSpPr>
          <p:nvPr>
            <p:ph type="subTitle" idx="13"/>
          </p:nvPr>
        </p:nvSpPr>
        <p:spPr>
          <a:xfrm>
            <a:off x="380168" y="1003335"/>
            <a:ext cx="11431664"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
        <p:nvSpPr>
          <p:cNvPr id="18" name="Content Placeholder 3">
            <a:extLst>
              <a:ext uri="{FF2B5EF4-FFF2-40B4-BE49-F238E27FC236}">
                <a16:creationId xmlns:a16="http://schemas.microsoft.com/office/drawing/2014/main" id="{387AD4FF-2A17-41D2-9989-72E3EE53EDB7}"/>
              </a:ext>
            </a:extLst>
          </p:cNvPr>
          <p:cNvSpPr>
            <a:spLocks noGrp="1"/>
          </p:cNvSpPr>
          <p:nvPr>
            <p:ph sz="half" idx="30"/>
          </p:nvPr>
        </p:nvSpPr>
        <p:spPr>
          <a:xfrm>
            <a:off x="380169" y="1704042"/>
            <a:ext cx="11431663" cy="4354559"/>
          </a:xfrm>
        </p:spPr>
        <p:txBody>
          <a:bodyPr/>
          <a:lstStyle>
            <a:lvl1pPr>
              <a:defRPr sz="2400"/>
            </a:lvl1pPr>
            <a:lvl2pPr>
              <a:defRPr sz="2400"/>
            </a:lvl2pPr>
            <a:lvl3pPr>
              <a:defRPr sz="2400"/>
            </a:lvl3pPr>
            <a:lvl4pPr>
              <a:defRPr sz="2400"/>
            </a:lvl4pPr>
            <a:lvl5pPr>
              <a:defRPr sz="2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6" name="Footer Placeholder 5">
            <a:extLst>
              <a:ext uri="{FF2B5EF4-FFF2-40B4-BE49-F238E27FC236}">
                <a16:creationId xmlns:a16="http://schemas.microsoft.com/office/drawing/2014/main" id="{E82207EF-1A49-4BEC-B35C-772E1E2EFECD}"/>
              </a:ext>
            </a:extLst>
          </p:cNvPr>
          <p:cNvSpPr>
            <a:spLocks noGrp="1"/>
          </p:cNvSpPr>
          <p:nvPr>
            <p:ph type="ftr" sz="quarter" idx="32"/>
          </p:nvPr>
        </p:nvSpPr>
        <p:spPr/>
        <p:txBody>
          <a:bodyPr/>
          <a:lstStyle/>
          <a:p>
            <a:r>
              <a:rPr lang="nb-NO"/>
              <a:t>Annely Tomson</a:t>
            </a:r>
            <a:endParaRPr lang="nb-NO" dirty="0"/>
          </a:p>
        </p:txBody>
      </p:sp>
      <p:sp>
        <p:nvSpPr>
          <p:cNvPr id="7" name="Slide Number Placeholder 6">
            <a:extLst>
              <a:ext uri="{FF2B5EF4-FFF2-40B4-BE49-F238E27FC236}">
                <a16:creationId xmlns:a16="http://schemas.microsoft.com/office/drawing/2014/main" id="{23134CF4-4951-4824-A36D-2B6BAEF472C0}"/>
              </a:ext>
            </a:extLst>
          </p:cNvPr>
          <p:cNvSpPr>
            <a:spLocks noGrp="1"/>
          </p:cNvSpPr>
          <p:nvPr>
            <p:ph type="sldNum" sz="quarter" idx="33"/>
          </p:nvPr>
        </p:nvSpPr>
        <p:spPr/>
        <p:txBody>
          <a:bodyPr/>
          <a:lstStyle/>
          <a:p>
            <a:r>
              <a:rPr lang="en-US"/>
              <a:t>Side </a:t>
            </a:r>
            <a:fld id="{5251F420-7306-4E7C-A79E-F31A38F7D392}" type="slidenum">
              <a:rPr lang="en-US" smtClean="0"/>
              <a:pPr/>
              <a:t>‹#›</a:t>
            </a:fld>
            <a:endParaRPr lang="en-US" dirty="0"/>
          </a:p>
        </p:txBody>
      </p:sp>
    </p:spTree>
    <p:extLst>
      <p:ext uri="{BB962C8B-B14F-4D97-AF65-F5344CB8AC3E}">
        <p14:creationId xmlns:p14="http://schemas.microsoft.com/office/powerpoint/2010/main" val="1829144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 tekstbokser med underoverskrif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6C04064-582F-4194-A0D4-8D33390FD5CC}"/>
              </a:ext>
            </a:extLst>
          </p:cNvPr>
          <p:cNvSpPr>
            <a:spLocks noGrp="1"/>
          </p:cNvSpPr>
          <p:nvPr>
            <p:ph type="title"/>
          </p:nvPr>
        </p:nvSpPr>
        <p:spPr>
          <a:xfrm>
            <a:off x="380168" y="161944"/>
            <a:ext cx="11431664" cy="754068"/>
          </a:xfrm>
        </p:spPr>
        <p:txBody>
          <a:bodyPr/>
          <a:lstStyle>
            <a:lvl1pPr>
              <a:defRPr sz="3500"/>
            </a:lvl1pPr>
          </a:lstStyle>
          <a:p>
            <a:r>
              <a:rPr lang="en-US" noProof="0"/>
              <a:t>Click to edit Master title style</a:t>
            </a:r>
            <a:endParaRPr lang="nb-NO" noProof="0" dirty="0"/>
          </a:p>
        </p:txBody>
      </p:sp>
      <p:sp>
        <p:nvSpPr>
          <p:cNvPr id="47" name="Subtitle 2">
            <a:extLst>
              <a:ext uri="{FF2B5EF4-FFF2-40B4-BE49-F238E27FC236}">
                <a16:creationId xmlns:a16="http://schemas.microsoft.com/office/drawing/2014/main" id="{A3A431AF-BD4A-47F9-9ACD-109F83F14269}"/>
              </a:ext>
            </a:extLst>
          </p:cNvPr>
          <p:cNvSpPr>
            <a:spLocks noGrp="1"/>
          </p:cNvSpPr>
          <p:nvPr>
            <p:ph type="subTitle" idx="13"/>
          </p:nvPr>
        </p:nvSpPr>
        <p:spPr>
          <a:xfrm>
            <a:off x="380168" y="1003335"/>
            <a:ext cx="5469089"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
        <p:nvSpPr>
          <p:cNvPr id="9" name="Content Placeholder 3">
            <a:extLst>
              <a:ext uri="{FF2B5EF4-FFF2-40B4-BE49-F238E27FC236}">
                <a16:creationId xmlns:a16="http://schemas.microsoft.com/office/drawing/2014/main" id="{E8C4F134-43A3-438E-88E2-D8FF0EDE7A13}"/>
              </a:ext>
            </a:extLst>
          </p:cNvPr>
          <p:cNvSpPr>
            <a:spLocks noGrp="1"/>
          </p:cNvSpPr>
          <p:nvPr>
            <p:ph sz="half" idx="29"/>
          </p:nvPr>
        </p:nvSpPr>
        <p:spPr>
          <a:xfrm>
            <a:off x="380170" y="1704042"/>
            <a:ext cx="5469088" cy="4354559"/>
          </a:xfrm>
        </p:spPr>
        <p:txBody>
          <a:bodyPr/>
          <a:lstStyle>
            <a:lvl1pPr>
              <a:defRPr sz="2400"/>
            </a:lvl1pPr>
            <a:lvl2pPr>
              <a:defRPr sz="2400"/>
            </a:lvl2pPr>
            <a:lvl3pPr>
              <a:defRPr sz="2400"/>
            </a:lvl3pPr>
            <a:lvl4pPr>
              <a:defRPr sz="2400"/>
            </a:lvl4pPr>
            <a:lvl5pPr>
              <a:defRPr sz="2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3" name="Text Placeholder 2">
            <a:extLst>
              <a:ext uri="{FF2B5EF4-FFF2-40B4-BE49-F238E27FC236}">
                <a16:creationId xmlns:a16="http://schemas.microsoft.com/office/drawing/2014/main" id="{3B4003BB-F04C-4A8B-BC54-5FDD5D30356E}"/>
              </a:ext>
            </a:extLst>
          </p:cNvPr>
          <p:cNvSpPr>
            <a:spLocks noGrp="1"/>
          </p:cNvSpPr>
          <p:nvPr>
            <p:ph type="body" sz="quarter" idx="32"/>
          </p:nvPr>
        </p:nvSpPr>
        <p:spPr>
          <a:xfrm>
            <a:off x="6342741" y="1003335"/>
            <a:ext cx="5469089" cy="494749"/>
          </a:xfrm>
        </p:spPr>
        <p:txBody>
          <a:bodyPr/>
          <a:lstStyle>
            <a:lvl1pPr marL="0" indent="0">
              <a:buNone/>
              <a:defRPr lang="en-US" sz="1800" kern="1200" dirty="0">
                <a:solidFill>
                  <a:schemeClr val="tx1"/>
                </a:solidFill>
                <a:latin typeface="+mn-lt"/>
                <a:ea typeface="+mn-ea"/>
                <a:cs typeface="+mn-cs"/>
              </a:defRPr>
            </a:lvl1pPr>
          </a:lstStyle>
          <a:p>
            <a:pPr lvl="0"/>
            <a:r>
              <a:rPr lang="en-US"/>
              <a:t>Edit Master text styles</a:t>
            </a:r>
          </a:p>
        </p:txBody>
      </p:sp>
      <p:sp>
        <p:nvSpPr>
          <p:cNvPr id="7" name="Content Placeholder 3">
            <a:extLst>
              <a:ext uri="{FF2B5EF4-FFF2-40B4-BE49-F238E27FC236}">
                <a16:creationId xmlns:a16="http://schemas.microsoft.com/office/drawing/2014/main" id="{A0524D80-7434-47CB-8898-52900F44078A}"/>
              </a:ext>
            </a:extLst>
          </p:cNvPr>
          <p:cNvSpPr>
            <a:spLocks noGrp="1"/>
          </p:cNvSpPr>
          <p:nvPr>
            <p:ph sz="half" idx="31"/>
          </p:nvPr>
        </p:nvSpPr>
        <p:spPr>
          <a:xfrm>
            <a:off x="6342741" y="1704042"/>
            <a:ext cx="5469089" cy="4354851"/>
          </a:xfrm>
        </p:spPr>
        <p:txBody>
          <a:bodyPr/>
          <a:lstStyle>
            <a:lvl1pPr>
              <a:defRPr sz="2400"/>
            </a:lvl1pPr>
            <a:lvl2pPr>
              <a:defRPr sz="2400"/>
            </a:lvl2pPr>
            <a:lvl3pPr>
              <a:defRPr sz="2400"/>
            </a:lvl3pPr>
            <a:lvl4pPr>
              <a:defRPr sz="2400"/>
            </a:lvl4pPr>
            <a:lvl5pPr>
              <a:defRPr sz="2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8" name="Footer Placeholder 7">
            <a:extLst>
              <a:ext uri="{FF2B5EF4-FFF2-40B4-BE49-F238E27FC236}">
                <a16:creationId xmlns:a16="http://schemas.microsoft.com/office/drawing/2014/main" id="{57AAA207-8E55-477B-AF05-92D6F597A5B7}"/>
              </a:ext>
            </a:extLst>
          </p:cNvPr>
          <p:cNvSpPr>
            <a:spLocks noGrp="1"/>
          </p:cNvSpPr>
          <p:nvPr>
            <p:ph type="ftr" sz="quarter" idx="34"/>
          </p:nvPr>
        </p:nvSpPr>
        <p:spPr/>
        <p:txBody>
          <a:bodyPr/>
          <a:lstStyle/>
          <a:p>
            <a:r>
              <a:rPr lang="nb-NO"/>
              <a:t>Annely Tomson</a:t>
            </a:r>
            <a:endParaRPr lang="nb-NO" dirty="0"/>
          </a:p>
        </p:txBody>
      </p:sp>
      <p:sp>
        <p:nvSpPr>
          <p:cNvPr id="10" name="Slide Number Placeholder 9">
            <a:extLst>
              <a:ext uri="{FF2B5EF4-FFF2-40B4-BE49-F238E27FC236}">
                <a16:creationId xmlns:a16="http://schemas.microsoft.com/office/drawing/2014/main" id="{FA7972B2-D533-401B-8556-469D52E0F4DD}"/>
              </a:ext>
            </a:extLst>
          </p:cNvPr>
          <p:cNvSpPr>
            <a:spLocks noGrp="1"/>
          </p:cNvSpPr>
          <p:nvPr>
            <p:ph type="sldNum" sz="quarter" idx="35"/>
          </p:nvPr>
        </p:nvSpPr>
        <p:spPr/>
        <p:txBody>
          <a:bodyPr/>
          <a:lstStyle/>
          <a:p>
            <a:r>
              <a:rPr lang="en-US"/>
              <a:t>Side </a:t>
            </a:r>
            <a:fld id="{5251F420-7306-4E7C-A79E-F31A38F7D392}" type="slidenum">
              <a:rPr lang="en-US" smtClean="0"/>
              <a:pPr/>
              <a:t>‹#›</a:t>
            </a:fld>
            <a:endParaRPr lang="en-US" dirty="0"/>
          </a:p>
        </p:txBody>
      </p:sp>
    </p:spTree>
    <p:extLst>
      <p:ext uri="{BB962C8B-B14F-4D97-AF65-F5344CB8AC3E}">
        <p14:creationId xmlns:p14="http://schemas.microsoft.com/office/powerpoint/2010/main" val="31200161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lde høyre">
    <p:spTree>
      <p:nvGrpSpPr>
        <p:cNvPr id="1" name=""/>
        <p:cNvGrpSpPr/>
        <p:nvPr/>
      </p:nvGrpSpPr>
      <p:grpSpPr>
        <a:xfrm>
          <a:off x="0" y="0"/>
          <a:ext cx="0" cy="0"/>
          <a:chOff x="0" y="0"/>
          <a:chExt cx="0" cy="0"/>
        </a:xfrm>
      </p:grpSpPr>
      <p:sp>
        <p:nvSpPr>
          <p:cNvPr id="27" name="Picture Placeholder 4">
            <a:extLst>
              <a:ext uri="{FF2B5EF4-FFF2-40B4-BE49-F238E27FC236}">
                <a16:creationId xmlns:a16="http://schemas.microsoft.com/office/drawing/2014/main" id="{BBC24B24-8D61-4F79-AC7E-CAEA322622F9}"/>
              </a:ext>
            </a:extLst>
          </p:cNvPr>
          <p:cNvSpPr>
            <a:spLocks noGrp="1"/>
          </p:cNvSpPr>
          <p:nvPr>
            <p:ph type="pic" sz="quarter" idx="27"/>
          </p:nvPr>
        </p:nvSpPr>
        <p:spPr>
          <a:xfrm>
            <a:off x="7659098" y="371518"/>
            <a:ext cx="4152735" cy="5325998"/>
          </a:xfrm>
          <a:noFill/>
        </p:spPr>
        <p:txBody>
          <a:bodyPr/>
          <a:lstStyle>
            <a:lvl1pPr>
              <a:buNone/>
              <a:defRPr/>
            </a:lvl1pPr>
          </a:lstStyle>
          <a:p>
            <a:r>
              <a:rPr lang="en-US"/>
              <a:t>Click icon to add picture</a:t>
            </a:r>
            <a:endParaRPr lang="en-US" dirty="0"/>
          </a:p>
        </p:txBody>
      </p:sp>
      <p:sp>
        <p:nvSpPr>
          <p:cNvPr id="18" name="Text Placeholder 12">
            <a:extLst>
              <a:ext uri="{FF2B5EF4-FFF2-40B4-BE49-F238E27FC236}">
                <a16:creationId xmlns:a16="http://schemas.microsoft.com/office/drawing/2014/main" id="{51192628-F328-404D-8EFE-7A0B924C2142}"/>
              </a:ext>
            </a:extLst>
          </p:cNvPr>
          <p:cNvSpPr>
            <a:spLocks noGrp="1"/>
          </p:cNvSpPr>
          <p:nvPr>
            <p:ph type="body" sz="quarter" idx="16" hasCustomPrompt="1"/>
          </p:nvPr>
        </p:nvSpPr>
        <p:spPr>
          <a:xfrm>
            <a:off x="7659097" y="5875993"/>
            <a:ext cx="4152735" cy="182608"/>
          </a:xfrm>
        </p:spPr>
        <p:txBody>
          <a:bodyPr/>
          <a:lstStyle>
            <a:lvl1pPr marL="0" indent="0" algn="r">
              <a:buNone/>
              <a:defRPr sz="750">
                <a:solidFill>
                  <a:srgbClr val="524B48"/>
                </a:solidFill>
              </a:defRPr>
            </a:lvl1pPr>
          </a:lstStyle>
          <a:p>
            <a:pPr lvl="0"/>
            <a:r>
              <a:rPr lang="nb-NO" dirty="0"/>
              <a:t>Fotokreditt / Bildetekst</a:t>
            </a:r>
            <a:endParaRPr lang="en-US" dirty="0"/>
          </a:p>
        </p:txBody>
      </p:sp>
      <p:sp>
        <p:nvSpPr>
          <p:cNvPr id="10" name="Title 1">
            <a:extLst>
              <a:ext uri="{FF2B5EF4-FFF2-40B4-BE49-F238E27FC236}">
                <a16:creationId xmlns:a16="http://schemas.microsoft.com/office/drawing/2014/main" id="{700DEDF7-A715-4410-ACF2-29795822FEFA}"/>
              </a:ext>
            </a:extLst>
          </p:cNvPr>
          <p:cNvSpPr>
            <a:spLocks noGrp="1"/>
          </p:cNvSpPr>
          <p:nvPr>
            <p:ph type="title"/>
          </p:nvPr>
        </p:nvSpPr>
        <p:spPr>
          <a:xfrm>
            <a:off x="380168" y="161944"/>
            <a:ext cx="5715831" cy="754068"/>
          </a:xfrm>
        </p:spPr>
        <p:txBody>
          <a:bodyPr/>
          <a:lstStyle>
            <a:lvl1pPr>
              <a:defRPr sz="3500"/>
            </a:lvl1pPr>
          </a:lstStyle>
          <a:p>
            <a:r>
              <a:rPr lang="en-US" noProof="0"/>
              <a:t>Click to edit Master title style</a:t>
            </a:r>
            <a:endParaRPr lang="nb-NO" noProof="0" dirty="0"/>
          </a:p>
        </p:txBody>
      </p:sp>
      <p:sp>
        <p:nvSpPr>
          <p:cNvPr id="9" name="Subtitle 2">
            <a:extLst>
              <a:ext uri="{FF2B5EF4-FFF2-40B4-BE49-F238E27FC236}">
                <a16:creationId xmlns:a16="http://schemas.microsoft.com/office/drawing/2014/main" id="{F0A05AF4-63D3-4127-BC34-6BD82C03AF3F}"/>
              </a:ext>
            </a:extLst>
          </p:cNvPr>
          <p:cNvSpPr>
            <a:spLocks noGrp="1"/>
          </p:cNvSpPr>
          <p:nvPr>
            <p:ph type="subTitle" idx="13"/>
          </p:nvPr>
        </p:nvSpPr>
        <p:spPr>
          <a:xfrm>
            <a:off x="380168" y="1003335"/>
            <a:ext cx="5715831"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
        <p:nvSpPr>
          <p:cNvPr id="29" name="Content Placeholder 3">
            <a:extLst>
              <a:ext uri="{FF2B5EF4-FFF2-40B4-BE49-F238E27FC236}">
                <a16:creationId xmlns:a16="http://schemas.microsoft.com/office/drawing/2014/main" id="{71E44F0B-F496-4E85-AC77-361685F3DAE7}"/>
              </a:ext>
            </a:extLst>
          </p:cNvPr>
          <p:cNvSpPr>
            <a:spLocks noGrp="1"/>
          </p:cNvSpPr>
          <p:nvPr>
            <p:ph sz="half" idx="29"/>
          </p:nvPr>
        </p:nvSpPr>
        <p:spPr>
          <a:xfrm>
            <a:off x="380169" y="1704042"/>
            <a:ext cx="5715831" cy="4354559"/>
          </a:xfrm>
        </p:spPr>
        <p:txBody>
          <a:bodyPr/>
          <a:lstStyle>
            <a:lvl1pPr>
              <a:defRPr sz="2400"/>
            </a:lvl1pPr>
            <a:lvl2pPr>
              <a:defRPr sz="2400"/>
            </a:lvl2pPr>
            <a:lvl3pPr>
              <a:defRPr sz="2400"/>
            </a:lvl3pPr>
            <a:lvl4pPr>
              <a:defRPr sz="2400"/>
            </a:lvl4pPr>
            <a:lvl5pPr>
              <a:defRPr sz="2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11" name="Footer Placeholder 4">
            <a:extLst>
              <a:ext uri="{FF2B5EF4-FFF2-40B4-BE49-F238E27FC236}">
                <a16:creationId xmlns:a16="http://schemas.microsoft.com/office/drawing/2014/main" id="{E9125386-EE30-45FB-BA78-8A032E308E25}"/>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r>
              <a:rPr lang="nb-NO"/>
              <a:t>Annely Tomson</a:t>
            </a:r>
            <a:endParaRPr lang="nb-NO" dirty="0"/>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dirty="0"/>
          </a:p>
        </p:txBody>
      </p:sp>
    </p:spTree>
    <p:extLst>
      <p:ext uri="{BB962C8B-B14F-4D97-AF65-F5344CB8AC3E}">
        <p14:creationId xmlns:p14="http://schemas.microsoft.com/office/powerpoint/2010/main" val="39499861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nho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9F22D83-B5FE-4078-A904-43A00158938B}"/>
              </a:ext>
            </a:extLst>
          </p:cNvPr>
          <p:cNvSpPr>
            <a:spLocks noGrp="1"/>
          </p:cNvSpPr>
          <p:nvPr>
            <p:ph type="title"/>
          </p:nvPr>
        </p:nvSpPr>
        <p:spPr>
          <a:xfrm>
            <a:off x="380168" y="161944"/>
            <a:ext cx="11431664" cy="754068"/>
          </a:xfrm>
        </p:spPr>
        <p:txBody>
          <a:bodyPr/>
          <a:lstStyle>
            <a:lvl1pPr>
              <a:defRPr sz="3500"/>
            </a:lvl1pPr>
          </a:lstStyle>
          <a:p>
            <a:r>
              <a:rPr lang="en-US" noProof="0"/>
              <a:t>Click to edit Master title style</a:t>
            </a:r>
            <a:endParaRPr lang="nb-NO" noProof="0" dirty="0"/>
          </a:p>
        </p:txBody>
      </p:sp>
      <p:sp>
        <p:nvSpPr>
          <p:cNvPr id="2" name="Content Placeholder 1">
            <a:extLst>
              <a:ext uri="{FF2B5EF4-FFF2-40B4-BE49-F238E27FC236}">
                <a16:creationId xmlns:a16="http://schemas.microsoft.com/office/drawing/2014/main" id="{B44269EB-52A0-4947-98BF-6FDC43498788}"/>
              </a:ext>
            </a:extLst>
          </p:cNvPr>
          <p:cNvSpPr>
            <a:spLocks noGrp="1"/>
          </p:cNvSpPr>
          <p:nvPr>
            <p:ph sz="quarter" idx="28"/>
          </p:nvPr>
        </p:nvSpPr>
        <p:spPr>
          <a:xfrm>
            <a:off x="380168" y="1180008"/>
            <a:ext cx="11431664" cy="4720030"/>
          </a:xfrm>
          <a:prstGeom prst="rect">
            <a:avLst/>
          </a:prstGeom>
        </p:spPr>
        <p:txBody>
          <a:bodyPr lIns="0" tIns="0" rIns="0" bIns="0"/>
          <a:lstStyle>
            <a:lvl1pPr marL="125438" indent="-125438" algn="l">
              <a:lnSpc>
                <a:spcPct val="100000"/>
              </a:lnSpc>
              <a:spcBef>
                <a:spcPts val="1150"/>
              </a:spcBef>
              <a:spcAft>
                <a:spcPts val="0"/>
              </a:spcAft>
              <a:buClrTx/>
              <a:buFontTx/>
              <a:buNone/>
              <a:defRPr sz="1500" b="0" i="0" u="none" cap="none">
                <a:solidFill>
                  <a:srgbClr val="000000"/>
                </a:solidFill>
                <a:latin typeface="+mn-lt"/>
              </a:defRPr>
            </a:lvl1pPr>
          </a:lstStyle>
          <a:p>
            <a:pPr lvl="0"/>
            <a:r>
              <a:rPr lang="en-US"/>
              <a:t>Edit Master text styles</a:t>
            </a:r>
          </a:p>
        </p:txBody>
      </p:sp>
      <p:sp>
        <p:nvSpPr>
          <p:cNvPr id="7" name="Footer Placeholder 4">
            <a:extLst>
              <a:ext uri="{FF2B5EF4-FFF2-40B4-BE49-F238E27FC236}">
                <a16:creationId xmlns:a16="http://schemas.microsoft.com/office/drawing/2014/main" id="{677B9B8B-41DA-40B7-A3EE-81571DB48AF8}"/>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r>
              <a:rPr lang="nb-NO"/>
              <a:t>Annely Tomson</a:t>
            </a:r>
            <a:endParaRPr lang="nb-NO" dirty="0"/>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dirty="0"/>
          </a:p>
        </p:txBody>
      </p:sp>
    </p:spTree>
    <p:extLst>
      <p:ext uri="{BB962C8B-B14F-4D97-AF65-F5344CB8AC3E}">
        <p14:creationId xmlns:p14="http://schemas.microsoft.com/office/powerpoint/2010/main" val="15867015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re tekstbokser med ingress">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E1DAFF44-670E-4F4C-85A7-C39E379A8959}"/>
              </a:ext>
            </a:extLst>
          </p:cNvPr>
          <p:cNvSpPr>
            <a:spLocks noGrp="1"/>
          </p:cNvSpPr>
          <p:nvPr>
            <p:ph type="title"/>
          </p:nvPr>
        </p:nvSpPr>
        <p:spPr>
          <a:xfrm>
            <a:off x="380168" y="161944"/>
            <a:ext cx="11431664" cy="754068"/>
          </a:xfrm>
        </p:spPr>
        <p:txBody>
          <a:bodyPr/>
          <a:lstStyle>
            <a:lvl1pPr>
              <a:defRPr/>
            </a:lvl1pPr>
          </a:lstStyle>
          <a:p>
            <a:r>
              <a:rPr lang="en-US" noProof="0"/>
              <a:t>Click to edit Master title style</a:t>
            </a:r>
            <a:endParaRPr lang="nb-NO" noProof="0" dirty="0"/>
          </a:p>
        </p:txBody>
      </p:sp>
      <p:sp>
        <p:nvSpPr>
          <p:cNvPr id="14" name="Text Placeholder 21">
            <a:extLst>
              <a:ext uri="{FF2B5EF4-FFF2-40B4-BE49-F238E27FC236}">
                <a16:creationId xmlns:a16="http://schemas.microsoft.com/office/drawing/2014/main" id="{A53454CC-87E9-4EB8-A148-E8917C513AF2}"/>
              </a:ext>
            </a:extLst>
          </p:cNvPr>
          <p:cNvSpPr>
            <a:spLocks noGrp="1"/>
          </p:cNvSpPr>
          <p:nvPr>
            <p:ph type="body" sz="quarter" idx="28"/>
          </p:nvPr>
        </p:nvSpPr>
        <p:spPr>
          <a:xfrm>
            <a:off x="380168" y="1003335"/>
            <a:ext cx="3524319" cy="494749"/>
          </a:xfrm>
        </p:spPr>
        <p:txBody>
          <a:bodyPr anchor="t"/>
          <a:lstStyle>
            <a:lvl1pPr>
              <a:buNone/>
              <a:defRPr lang="en-US" sz="1800" kern="1200" dirty="0">
                <a:solidFill>
                  <a:schemeClr val="tx1"/>
                </a:solidFill>
                <a:latin typeface="+mn-lt"/>
                <a:ea typeface="+mn-ea"/>
                <a:cs typeface="+mn-cs"/>
              </a:defRPr>
            </a:lvl1pPr>
          </a:lstStyle>
          <a:p>
            <a:pPr lvl="0"/>
            <a:r>
              <a:rPr lang="en-US"/>
              <a:t>Edit Master text styles</a:t>
            </a:r>
          </a:p>
        </p:txBody>
      </p:sp>
      <p:sp>
        <p:nvSpPr>
          <p:cNvPr id="8" name="Text Placeholder 7">
            <a:extLst>
              <a:ext uri="{FF2B5EF4-FFF2-40B4-BE49-F238E27FC236}">
                <a16:creationId xmlns:a16="http://schemas.microsoft.com/office/drawing/2014/main" id="{D9B68EB7-26DD-44B0-B503-B133010AD6D9}"/>
              </a:ext>
            </a:extLst>
          </p:cNvPr>
          <p:cNvSpPr>
            <a:spLocks noGrp="1"/>
          </p:cNvSpPr>
          <p:nvPr>
            <p:ph type="body" sz="quarter" idx="29"/>
          </p:nvPr>
        </p:nvSpPr>
        <p:spPr>
          <a:xfrm>
            <a:off x="379851" y="1710199"/>
            <a:ext cx="3524319" cy="815353"/>
          </a:xfrm>
          <a:prstGeom prst="rect">
            <a:avLst/>
          </a:prstGeom>
        </p:spPr>
        <p:txBody>
          <a:bodyPr lIns="0" tIns="0" rIns="0" bIns="0"/>
          <a:lstStyle>
            <a:lvl1pPr marL="125438" indent="-125438" algn="l">
              <a:lnSpc>
                <a:spcPct val="100000"/>
              </a:lnSpc>
              <a:spcBef>
                <a:spcPts val="1150"/>
              </a:spcBef>
              <a:spcAft>
                <a:spcPts val="0"/>
              </a:spcAft>
              <a:buClrTx/>
              <a:buFont typeface="Arial" panose="020B0604020202020204" pitchFamily="34" charset="0"/>
              <a:buChar char="•"/>
              <a:defRPr sz="1800" b="0" i="0" u="none" cap="none">
                <a:solidFill>
                  <a:srgbClr val="000000"/>
                </a:solidFill>
                <a:latin typeface="+mn-lt"/>
              </a:defRPr>
            </a:lvl1pPr>
            <a:lvl2pPr marL="685834"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2pPr>
            <a:lvl3pPr marL="1143057"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3pPr>
            <a:lvl4pPr marL="1600280"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4pPr>
            <a:lvl5pPr marL="2057503"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Content Placeholder 23">
            <a:extLst>
              <a:ext uri="{FF2B5EF4-FFF2-40B4-BE49-F238E27FC236}">
                <a16:creationId xmlns:a16="http://schemas.microsoft.com/office/drawing/2014/main" id="{F24F2E76-C57A-43E9-AE90-9A5885C83A59}"/>
              </a:ext>
            </a:extLst>
          </p:cNvPr>
          <p:cNvSpPr>
            <a:spLocks noGrp="1"/>
          </p:cNvSpPr>
          <p:nvPr>
            <p:ph sz="quarter" idx="36"/>
          </p:nvPr>
        </p:nvSpPr>
        <p:spPr>
          <a:xfrm>
            <a:off x="377360" y="2793528"/>
            <a:ext cx="3524319" cy="2875433"/>
          </a:xfrm>
          <a:prstGeom prst="rect">
            <a:avLst/>
          </a:prstGeom>
        </p:spPr>
        <p:txBody>
          <a:bodyPr lIns="0" tIns="0" rIns="0" bIns="0"/>
          <a:lstStyle>
            <a:lvl1pPr marL="125438" indent="-125438" algn="l">
              <a:lnSpc>
                <a:spcPct val="100000"/>
              </a:lnSpc>
              <a:spcBef>
                <a:spcPts val="1150"/>
              </a:spcBef>
              <a:spcAft>
                <a:spcPts val="0"/>
              </a:spcAft>
              <a:buClrTx/>
              <a:buFont typeface="Arial" panose="020B0604020202020204" pitchFamily="34" charset="0"/>
              <a:buChar char="•"/>
              <a:defRPr sz="2400" b="0" i="0" u="none" cap="none">
                <a:solidFill>
                  <a:srgbClr val="000000"/>
                </a:solidFill>
                <a:latin typeface="+mn-lt"/>
              </a:defRPr>
            </a:lvl1pPr>
            <a:lvl2pPr marL="685834" indent="-228611" algn="l">
              <a:lnSpc>
                <a:spcPct val="100000"/>
              </a:lnSpc>
              <a:spcBef>
                <a:spcPts val="500"/>
              </a:spcBef>
              <a:spcAft>
                <a:spcPts val="0"/>
              </a:spcAft>
              <a:buClrTx/>
              <a:buFont typeface="Arial" panose="020B0604020202020204" pitchFamily="34" charset="0"/>
              <a:buChar char="•"/>
              <a:defRPr sz="2400" b="0" i="0" u="none" cap="none">
                <a:solidFill>
                  <a:srgbClr val="000000"/>
                </a:solidFill>
                <a:latin typeface="+mn-lt"/>
              </a:defRPr>
            </a:lvl2pPr>
            <a:lvl3pPr marL="1143057" indent="-228611" algn="l">
              <a:lnSpc>
                <a:spcPct val="100000"/>
              </a:lnSpc>
              <a:spcBef>
                <a:spcPts val="500"/>
              </a:spcBef>
              <a:spcAft>
                <a:spcPts val="0"/>
              </a:spcAft>
              <a:buClrTx/>
              <a:buFont typeface="Arial" panose="020B0604020202020204" pitchFamily="34" charset="0"/>
              <a:buChar char="•"/>
              <a:defRPr sz="2400" b="0" i="0" u="none" cap="none">
                <a:solidFill>
                  <a:srgbClr val="000000"/>
                </a:solidFill>
                <a:latin typeface="+mn-lt"/>
              </a:defRPr>
            </a:lvl3pPr>
            <a:lvl4pPr marL="1600280" indent="-228611" algn="l">
              <a:lnSpc>
                <a:spcPct val="100000"/>
              </a:lnSpc>
              <a:spcBef>
                <a:spcPts val="500"/>
              </a:spcBef>
              <a:spcAft>
                <a:spcPts val="0"/>
              </a:spcAft>
              <a:buClrTx/>
              <a:buFont typeface="Arial" panose="020B0604020202020204" pitchFamily="34" charset="0"/>
              <a:buChar char="•"/>
              <a:defRPr sz="2400" b="0" i="0" u="none" cap="none">
                <a:solidFill>
                  <a:srgbClr val="000000"/>
                </a:solidFill>
                <a:latin typeface="+mn-lt"/>
              </a:defRPr>
            </a:lvl4pPr>
            <a:lvl5pPr marL="2057503" indent="-228611" algn="l">
              <a:lnSpc>
                <a:spcPct val="100000"/>
              </a:lnSpc>
              <a:spcBef>
                <a:spcPts val="500"/>
              </a:spcBef>
              <a:spcAft>
                <a:spcPts val="0"/>
              </a:spcAft>
              <a:buClrTx/>
              <a:buFont typeface="Arial" panose="020B0604020202020204" pitchFamily="34" charset="0"/>
              <a:buChar char="•"/>
              <a:defRPr sz="2400" b="0" i="0" u="none" cap="none">
                <a:solidFill>
                  <a:srgbClr val="000000"/>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21">
            <a:extLst>
              <a:ext uri="{FF2B5EF4-FFF2-40B4-BE49-F238E27FC236}">
                <a16:creationId xmlns:a16="http://schemas.microsoft.com/office/drawing/2014/main" id="{04FE8AE5-898D-4838-B222-D9178BD54890}"/>
              </a:ext>
            </a:extLst>
          </p:cNvPr>
          <p:cNvSpPr>
            <a:spLocks noGrp="1"/>
          </p:cNvSpPr>
          <p:nvPr>
            <p:ph type="body" sz="quarter" idx="20"/>
          </p:nvPr>
        </p:nvSpPr>
        <p:spPr>
          <a:xfrm>
            <a:off x="4333840" y="1003335"/>
            <a:ext cx="3524319" cy="494749"/>
          </a:xfrm>
        </p:spPr>
        <p:txBody>
          <a:bodyPr anchor="t"/>
          <a:lstStyle>
            <a:lvl1pPr>
              <a:buNone/>
              <a:defRPr lang="en-US" sz="1800" kern="1200" dirty="0">
                <a:solidFill>
                  <a:schemeClr val="tx1"/>
                </a:solidFill>
                <a:latin typeface="+mn-lt"/>
                <a:ea typeface="+mn-ea"/>
                <a:cs typeface="+mn-cs"/>
              </a:defRPr>
            </a:lvl1pPr>
          </a:lstStyle>
          <a:p>
            <a:pPr lvl="0"/>
            <a:r>
              <a:rPr lang="en-US"/>
              <a:t>Edit Master text styles</a:t>
            </a:r>
          </a:p>
        </p:txBody>
      </p:sp>
      <p:sp>
        <p:nvSpPr>
          <p:cNvPr id="11" name="Text Placeholder 10">
            <a:extLst>
              <a:ext uri="{FF2B5EF4-FFF2-40B4-BE49-F238E27FC236}">
                <a16:creationId xmlns:a16="http://schemas.microsoft.com/office/drawing/2014/main" id="{23871769-9C00-4F59-9847-667CD9B433BA}"/>
              </a:ext>
            </a:extLst>
          </p:cNvPr>
          <p:cNvSpPr>
            <a:spLocks noGrp="1"/>
          </p:cNvSpPr>
          <p:nvPr>
            <p:ph type="body" sz="quarter" idx="32"/>
          </p:nvPr>
        </p:nvSpPr>
        <p:spPr>
          <a:xfrm>
            <a:off x="4333841" y="1720927"/>
            <a:ext cx="3524319" cy="815353"/>
          </a:xfrm>
          <a:prstGeom prst="rect">
            <a:avLst/>
          </a:prstGeom>
        </p:spPr>
        <p:txBody>
          <a:bodyPr lIns="0" tIns="0" rIns="0" bIns="0"/>
          <a:lstStyle>
            <a:lvl1pPr marL="125438" indent="-125438" algn="l">
              <a:lnSpc>
                <a:spcPct val="100000"/>
              </a:lnSpc>
              <a:spcBef>
                <a:spcPts val="1150"/>
              </a:spcBef>
              <a:spcAft>
                <a:spcPts val="0"/>
              </a:spcAft>
              <a:buClrTx/>
              <a:buFont typeface="Arial" panose="020B0604020202020204" pitchFamily="34" charset="0"/>
              <a:buChar char="•"/>
              <a:defRPr sz="1800" b="0" i="0" u="none" cap="none">
                <a:solidFill>
                  <a:srgbClr val="000000"/>
                </a:solidFill>
                <a:latin typeface="+mn-lt"/>
              </a:defRPr>
            </a:lvl1pPr>
            <a:lvl2pPr marL="685834"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2pPr>
            <a:lvl3pPr marL="1143057"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3pPr>
            <a:lvl4pPr marL="1600280"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4pPr>
            <a:lvl5pPr marL="2057503"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Content Placeholder 22">
            <a:extLst>
              <a:ext uri="{FF2B5EF4-FFF2-40B4-BE49-F238E27FC236}">
                <a16:creationId xmlns:a16="http://schemas.microsoft.com/office/drawing/2014/main" id="{3FA1C9B2-210C-4D25-800A-903735EC531A}"/>
              </a:ext>
            </a:extLst>
          </p:cNvPr>
          <p:cNvSpPr>
            <a:spLocks noGrp="1"/>
          </p:cNvSpPr>
          <p:nvPr>
            <p:ph sz="quarter" idx="35"/>
          </p:nvPr>
        </p:nvSpPr>
        <p:spPr>
          <a:xfrm>
            <a:off x="4333839" y="2793528"/>
            <a:ext cx="3524320" cy="2875433"/>
          </a:xfrm>
          <a:prstGeom prst="rect">
            <a:avLst/>
          </a:prstGeom>
        </p:spPr>
        <p:txBody>
          <a:bodyPr lIns="0" tIns="0" rIns="0" bIns="0"/>
          <a:lstStyle>
            <a:lvl1pPr marL="125438" indent="-125438" algn="l">
              <a:lnSpc>
                <a:spcPct val="100000"/>
              </a:lnSpc>
              <a:spcBef>
                <a:spcPts val="1150"/>
              </a:spcBef>
              <a:spcAft>
                <a:spcPts val="0"/>
              </a:spcAft>
              <a:buClrTx/>
              <a:buFont typeface="Arial" panose="020B0604020202020204" pitchFamily="34" charset="0"/>
              <a:buChar char="•"/>
              <a:defRPr sz="2400" b="0" i="0" u="none" cap="none">
                <a:solidFill>
                  <a:srgbClr val="000000"/>
                </a:solidFill>
                <a:latin typeface="+mn-lt"/>
              </a:defRPr>
            </a:lvl1pPr>
            <a:lvl2pPr marL="685834" indent="-228611" algn="l">
              <a:lnSpc>
                <a:spcPct val="100000"/>
              </a:lnSpc>
              <a:spcBef>
                <a:spcPts val="500"/>
              </a:spcBef>
              <a:spcAft>
                <a:spcPts val="0"/>
              </a:spcAft>
              <a:buClrTx/>
              <a:buFont typeface="Arial" panose="020B0604020202020204" pitchFamily="34" charset="0"/>
              <a:buChar char="•"/>
              <a:defRPr sz="2400" b="0" i="0" u="none" cap="none">
                <a:solidFill>
                  <a:srgbClr val="000000"/>
                </a:solidFill>
                <a:latin typeface="+mn-lt"/>
              </a:defRPr>
            </a:lvl2pPr>
            <a:lvl3pPr marL="1143057" indent="-228611" algn="l">
              <a:lnSpc>
                <a:spcPct val="100000"/>
              </a:lnSpc>
              <a:spcBef>
                <a:spcPts val="500"/>
              </a:spcBef>
              <a:spcAft>
                <a:spcPts val="0"/>
              </a:spcAft>
              <a:buClrTx/>
              <a:buFont typeface="Arial" panose="020B0604020202020204" pitchFamily="34" charset="0"/>
              <a:buChar char="•"/>
              <a:defRPr sz="2400" b="0" i="0" u="none" cap="none">
                <a:solidFill>
                  <a:srgbClr val="000000"/>
                </a:solidFill>
                <a:latin typeface="+mn-lt"/>
              </a:defRPr>
            </a:lvl3pPr>
            <a:lvl4pPr marL="1600280" indent="-228611" algn="l">
              <a:lnSpc>
                <a:spcPct val="100000"/>
              </a:lnSpc>
              <a:spcBef>
                <a:spcPts val="500"/>
              </a:spcBef>
              <a:spcAft>
                <a:spcPts val="0"/>
              </a:spcAft>
              <a:buClrTx/>
              <a:buFont typeface="Arial" panose="020B0604020202020204" pitchFamily="34" charset="0"/>
              <a:buChar char="•"/>
              <a:defRPr sz="2400" b="0" i="0" u="none" cap="none">
                <a:solidFill>
                  <a:srgbClr val="000000"/>
                </a:solidFill>
                <a:latin typeface="+mn-lt"/>
              </a:defRPr>
            </a:lvl4pPr>
            <a:lvl5pPr marL="2057503" indent="-228611" algn="l">
              <a:lnSpc>
                <a:spcPct val="100000"/>
              </a:lnSpc>
              <a:spcBef>
                <a:spcPts val="500"/>
              </a:spcBef>
              <a:spcAft>
                <a:spcPts val="0"/>
              </a:spcAft>
              <a:buClrTx/>
              <a:buFont typeface="Arial" panose="020B0604020202020204" pitchFamily="34" charset="0"/>
              <a:buChar char="•"/>
              <a:defRPr sz="2400" b="0" i="0" u="none" cap="none">
                <a:solidFill>
                  <a:srgbClr val="000000"/>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21">
            <a:extLst>
              <a:ext uri="{FF2B5EF4-FFF2-40B4-BE49-F238E27FC236}">
                <a16:creationId xmlns:a16="http://schemas.microsoft.com/office/drawing/2014/main" id="{734C1ED4-971E-4006-9901-E3C5A2D1ADFA}"/>
              </a:ext>
            </a:extLst>
          </p:cNvPr>
          <p:cNvSpPr>
            <a:spLocks noGrp="1"/>
          </p:cNvSpPr>
          <p:nvPr>
            <p:ph type="body" sz="quarter" idx="18"/>
          </p:nvPr>
        </p:nvSpPr>
        <p:spPr>
          <a:xfrm>
            <a:off x="8287512" y="1003335"/>
            <a:ext cx="3524319" cy="494749"/>
          </a:xfrm>
        </p:spPr>
        <p:txBody>
          <a:bodyPr anchor="t"/>
          <a:lstStyle>
            <a:lvl1pPr>
              <a:buNone/>
              <a:defRPr lang="en-US" sz="1800" kern="1200" dirty="0">
                <a:solidFill>
                  <a:schemeClr val="tx1"/>
                </a:solidFill>
                <a:latin typeface="+mn-lt"/>
                <a:ea typeface="+mn-ea"/>
                <a:cs typeface="+mn-cs"/>
              </a:defRPr>
            </a:lvl1pPr>
          </a:lstStyle>
          <a:p>
            <a:pPr lvl="0"/>
            <a:r>
              <a:rPr lang="en-US"/>
              <a:t>Edit Master text styles</a:t>
            </a:r>
          </a:p>
        </p:txBody>
      </p:sp>
      <p:sp>
        <p:nvSpPr>
          <p:cNvPr id="12" name="Text Placeholder 11">
            <a:extLst>
              <a:ext uri="{FF2B5EF4-FFF2-40B4-BE49-F238E27FC236}">
                <a16:creationId xmlns:a16="http://schemas.microsoft.com/office/drawing/2014/main" id="{17F28ED8-40A8-43F5-9C35-FA0A7A4B7B0A}"/>
              </a:ext>
            </a:extLst>
          </p:cNvPr>
          <p:cNvSpPr>
            <a:spLocks noGrp="1"/>
          </p:cNvSpPr>
          <p:nvPr>
            <p:ph type="body" sz="quarter" idx="33"/>
          </p:nvPr>
        </p:nvSpPr>
        <p:spPr>
          <a:xfrm>
            <a:off x="8287513" y="1710199"/>
            <a:ext cx="3524639" cy="815353"/>
          </a:xfrm>
          <a:prstGeom prst="rect">
            <a:avLst/>
          </a:prstGeom>
        </p:spPr>
        <p:txBody>
          <a:bodyPr lIns="0" tIns="0" rIns="0" bIns="0"/>
          <a:lstStyle>
            <a:lvl1pPr marL="125438" indent="-125438" algn="l">
              <a:lnSpc>
                <a:spcPct val="100000"/>
              </a:lnSpc>
              <a:spcBef>
                <a:spcPts val="1150"/>
              </a:spcBef>
              <a:spcAft>
                <a:spcPts val="0"/>
              </a:spcAft>
              <a:buClrTx/>
              <a:buFont typeface="Arial" panose="020B0604020202020204" pitchFamily="34" charset="0"/>
              <a:buChar char="•"/>
              <a:defRPr sz="1800" b="0" i="0" u="none" cap="none">
                <a:solidFill>
                  <a:srgbClr val="000000"/>
                </a:solidFill>
                <a:latin typeface="+mn-lt"/>
              </a:defRPr>
            </a:lvl1pPr>
            <a:lvl2pPr marL="685834"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2pPr>
            <a:lvl3pPr marL="1143057"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3pPr>
            <a:lvl4pPr marL="1600280"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4pPr>
            <a:lvl5pPr marL="2057503"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24">
            <a:extLst>
              <a:ext uri="{FF2B5EF4-FFF2-40B4-BE49-F238E27FC236}">
                <a16:creationId xmlns:a16="http://schemas.microsoft.com/office/drawing/2014/main" id="{920B93BE-FC97-4838-B295-13DE19DE7FB1}"/>
              </a:ext>
            </a:extLst>
          </p:cNvPr>
          <p:cNvSpPr>
            <a:spLocks noGrp="1"/>
          </p:cNvSpPr>
          <p:nvPr>
            <p:ph sz="quarter" idx="37"/>
          </p:nvPr>
        </p:nvSpPr>
        <p:spPr>
          <a:xfrm>
            <a:off x="8284385" y="2793528"/>
            <a:ext cx="3524639" cy="2875433"/>
          </a:xfrm>
          <a:prstGeom prst="rect">
            <a:avLst/>
          </a:prstGeom>
        </p:spPr>
        <p:txBody>
          <a:bodyPr lIns="0" tIns="0" rIns="0" bIns="0"/>
          <a:lstStyle>
            <a:lvl1pPr marL="125438" indent="-125438" algn="l">
              <a:lnSpc>
                <a:spcPct val="100000"/>
              </a:lnSpc>
              <a:spcBef>
                <a:spcPts val="1150"/>
              </a:spcBef>
              <a:spcAft>
                <a:spcPts val="0"/>
              </a:spcAft>
              <a:buClrTx/>
              <a:buFont typeface="Arial" panose="020B0604020202020204" pitchFamily="34" charset="0"/>
              <a:buChar char="•"/>
              <a:defRPr sz="2400" b="0" i="0" u="none" cap="none">
                <a:solidFill>
                  <a:srgbClr val="000000"/>
                </a:solidFill>
                <a:latin typeface="+mn-lt"/>
              </a:defRPr>
            </a:lvl1pPr>
            <a:lvl2pPr marL="685834" indent="-228611" algn="l">
              <a:lnSpc>
                <a:spcPct val="100000"/>
              </a:lnSpc>
              <a:spcBef>
                <a:spcPts val="500"/>
              </a:spcBef>
              <a:spcAft>
                <a:spcPts val="0"/>
              </a:spcAft>
              <a:buClrTx/>
              <a:buFont typeface="Arial" panose="020B0604020202020204" pitchFamily="34" charset="0"/>
              <a:buChar char="•"/>
              <a:defRPr sz="2400" b="0" i="0" u="none" cap="none">
                <a:solidFill>
                  <a:srgbClr val="000000"/>
                </a:solidFill>
                <a:latin typeface="+mn-lt"/>
              </a:defRPr>
            </a:lvl2pPr>
            <a:lvl3pPr marL="1143057" indent="-228611" algn="l">
              <a:lnSpc>
                <a:spcPct val="100000"/>
              </a:lnSpc>
              <a:spcBef>
                <a:spcPts val="500"/>
              </a:spcBef>
              <a:spcAft>
                <a:spcPts val="0"/>
              </a:spcAft>
              <a:buClrTx/>
              <a:buFont typeface="Arial" panose="020B0604020202020204" pitchFamily="34" charset="0"/>
              <a:buChar char="•"/>
              <a:defRPr sz="2400" b="0" i="0" u="none" cap="none">
                <a:solidFill>
                  <a:srgbClr val="000000"/>
                </a:solidFill>
                <a:latin typeface="+mn-lt"/>
              </a:defRPr>
            </a:lvl3pPr>
            <a:lvl4pPr marL="1600280" indent="-228611" algn="l">
              <a:lnSpc>
                <a:spcPct val="100000"/>
              </a:lnSpc>
              <a:spcBef>
                <a:spcPts val="500"/>
              </a:spcBef>
              <a:spcAft>
                <a:spcPts val="0"/>
              </a:spcAft>
              <a:buClrTx/>
              <a:buFont typeface="Arial" panose="020B0604020202020204" pitchFamily="34" charset="0"/>
              <a:buChar char="•"/>
              <a:defRPr sz="2400" b="0" i="0" u="none" cap="none">
                <a:solidFill>
                  <a:srgbClr val="000000"/>
                </a:solidFill>
                <a:latin typeface="+mn-lt"/>
              </a:defRPr>
            </a:lvl4pPr>
            <a:lvl5pPr marL="2057503" indent="-228611" algn="l">
              <a:lnSpc>
                <a:spcPct val="100000"/>
              </a:lnSpc>
              <a:spcBef>
                <a:spcPts val="500"/>
              </a:spcBef>
              <a:spcAft>
                <a:spcPts val="0"/>
              </a:spcAft>
              <a:buClrTx/>
              <a:buFont typeface="Arial" panose="020B0604020202020204" pitchFamily="34" charset="0"/>
              <a:buChar char="•"/>
              <a:defRPr sz="2400" b="0" i="0" u="none" cap="none">
                <a:solidFill>
                  <a:srgbClr val="000000"/>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Footer Placeholder 4">
            <a:extLst>
              <a:ext uri="{FF2B5EF4-FFF2-40B4-BE49-F238E27FC236}">
                <a16:creationId xmlns:a16="http://schemas.microsoft.com/office/drawing/2014/main" id="{3EB74F5A-3F59-4167-9DC8-330443F35572}"/>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r>
              <a:rPr lang="nb-NO"/>
              <a:t>Annely Tomson</a:t>
            </a:r>
            <a:endParaRPr lang="nb-NO" dirty="0"/>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dirty="0"/>
          </a:p>
        </p:txBody>
      </p:sp>
    </p:spTree>
    <p:extLst>
      <p:ext uri="{BB962C8B-B14F-4D97-AF65-F5344CB8AC3E}">
        <p14:creationId xmlns:p14="http://schemas.microsoft.com/office/powerpoint/2010/main" val="3470715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UiO Farge/Innhold">
    <p:spTree>
      <p:nvGrpSpPr>
        <p:cNvPr id="1" name=""/>
        <p:cNvGrpSpPr/>
        <p:nvPr/>
      </p:nvGrpSpPr>
      <p:grpSpPr>
        <a:xfrm>
          <a:off x="0" y="0"/>
          <a:ext cx="0" cy="0"/>
          <a:chOff x="0" y="0"/>
          <a:chExt cx="0" cy="0"/>
        </a:xfrm>
      </p:grpSpPr>
      <p:sp>
        <p:nvSpPr>
          <p:cNvPr id="36" name="Text Placeholder 2" descr="Bakgrunn">
            <a:extLst>
              <a:ext uri="{FF2B5EF4-FFF2-40B4-BE49-F238E27FC236}">
                <a16:creationId xmlns:a16="http://schemas.microsoft.com/office/drawing/2014/main" id="{80CF6147-1B60-436B-ABD0-E426D3DDF3EE}"/>
              </a:ext>
            </a:extLst>
          </p:cNvPr>
          <p:cNvSpPr>
            <a:spLocks noGrp="1"/>
          </p:cNvSpPr>
          <p:nvPr>
            <p:ph type="body" sz="quarter" idx="18" hasCustomPrompt="1"/>
          </p:nvPr>
        </p:nvSpPr>
        <p:spPr>
          <a:xfrm>
            <a:off x="6214641" y="0"/>
            <a:ext cx="5973955" cy="6858000"/>
          </a:xfrm>
          <a:solidFill>
            <a:schemeClr val="accent1"/>
          </a:solidFill>
        </p:spPr>
        <p:txBody>
          <a:bodyPr/>
          <a:lstStyle>
            <a:lvl1pPr marL="0" indent="0">
              <a:buNone/>
              <a:defRPr sz="200">
                <a:solidFill>
                  <a:srgbClr val="010000"/>
                </a:solidFill>
              </a:defRPr>
            </a:lvl1pPr>
          </a:lstStyle>
          <a:p>
            <a:pPr lvl="0"/>
            <a:r>
              <a:rPr lang="en-US" dirty="0"/>
              <a:t> </a:t>
            </a:r>
          </a:p>
        </p:txBody>
      </p:sp>
      <p:sp>
        <p:nvSpPr>
          <p:cNvPr id="14" name="Content Placeholder 17">
            <a:extLst>
              <a:ext uri="{FF2B5EF4-FFF2-40B4-BE49-F238E27FC236}">
                <a16:creationId xmlns:a16="http://schemas.microsoft.com/office/drawing/2014/main" id="{F839063B-4438-46C0-A11A-618196F76696}"/>
              </a:ext>
            </a:extLst>
          </p:cNvPr>
          <p:cNvSpPr>
            <a:spLocks noGrp="1"/>
          </p:cNvSpPr>
          <p:nvPr>
            <p:ph sz="quarter" idx="12" hasCustomPrompt="1"/>
          </p:nvPr>
        </p:nvSpPr>
        <p:spPr>
          <a:xfrm>
            <a:off x="6209880" y="0"/>
            <a:ext cx="5982120" cy="6858000"/>
          </a:xfrm>
          <a:prstGeom prst="rect">
            <a:avLst/>
          </a:prstGeom>
          <a:noFill/>
        </p:spPr>
        <p:txBody>
          <a:bodyPr lIns="0" tIns="0" rIns="0" bIns="0"/>
          <a:lstStyle>
            <a:lvl1pPr>
              <a:buNone/>
              <a:defRPr/>
            </a:lvl1pPr>
          </a:lstStyle>
          <a:p>
            <a:pPr lvl="0"/>
            <a:r>
              <a:rPr lang="nb-NO" dirty="0"/>
              <a:t> </a:t>
            </a:r>
            <a:endParaRPr lang="en-US" dirty="0"/>
          </a:p>
        </p:txBody>
      </p:sp>
      <p:sp>
        <p:nvSpPr>
          <p:cNvPr id="20" name="Text Placeholder 6" descr="Logo Universitetet i oslo">
            <a:extLst>
              <a:ext uri="{FF2B5EF4-FFF2-40B4-BE49-F238E27FC236}">
                <a16:creationId xmlns:a16="http://schemas.microsoft.com/office/drawing/2014/main" id="{36E824D8-5207-4DF5-BD9E-C1307AD980A6}"/>
              </a:ext>
            </a:extLst>
          </p:cNvPr>
          <p:cNvSpPr>
            <a:spLocks noGrp="1"/>
          </p:cNvSpPr>
          <p:nvPr>
            <p:ph type="body" sz="quarter" idx="19" hasCustomPrompt="1"/>
          </p:nvPr>
        </p:nvSpPr>
        <p:spPr>
          <a:xfrm>
            <a:off x="386112" y="381854"/>
            <a:ext cx="5619582" cy="1116919"/>
          </a:xfrm>
          <a:blipFill>
            <a:blip r:embed="rId2">
              <a:extLst>
                <a:ext uri="{96DAC541-7B7A-43D3-8B79-37D633B846F1}">
                  <asvg:svgBlip xmlns:asvg="http://schemas.microsoft.com/office/drawing/2016/SVG/main" r:embed="rId3"/>
                </a:ext>
              </a:extLst>
            </a:blip>
            <a:stretch>
              <a:fillRect/>
            </a:stretch>
          </a:blipFill>
        </p:spPr>
        <p:txBody>
          <a:bodyPr/>
          <a:lstStyle>
            <a:lvl1pPr>
              <a:buNone/>
              <a:defRPr/>
            </a:lvl1pPr>
          </a:lstStyle>
          <a:p>
            <a:pPr lvl="0"/>
            <a:r>
              <a:rPr lang="nb-NO" dirty="0"/>
              <a:t> </a:t>
            </a:r>
            <a:endParaRPr lang="en-US" dirty="0"/>
          </a:p>
        </p:txBody>
      </p:sp>
      <p:sp>
        <p:nvSpPr>
          <p:cNvPr id="2" name="Title 1">
            <a:extLst>
              <a:ext uri="{FF2B5EF4-FFF2-40B4-BE49-F238E27FC236}">
                <a16:creationId xmlns:a16="http://schemas.microsoft.com/office/drawing/2014/main" id="{A069DA1E-EAF3-4579-9C13-A3B45E22F683}"/>
              </a:ext>
            </a:extLst>
          </p:cNvPr>
          <p:cNvSpPr>
            <a:spLocks noGrp="1"/>
          </p:cNvSpPr>
          <p:nvPr>
            <p:ph type="title"/>
          </p:nvPr>
        </p:nvSpPr>
        <p:spPr>
          <a:xfrm>
            <a:off x="379038" y="3375167"/>
            <a:ext cx="5716962" cy="1547605"/>
          </a:xfrm>
        </p:spPr>
        <p:txBody>
          <a:bodyPr/>
          <a:lstStyle>
            <a:lvl1pPr>
              <a:lnSpc>
                <a:spcPct val="100000"/>
              </a:lnSpc>
              <a:defRPr sz="4500"/>
            </a:lvl1pPr>
          </a:lstStyle>
          <a:p>
            <a:r>
              <a:rPr lang="en-US"/>
              <a:t>Click to edit Master title style</a:t>
            </a:r>
            <a:endParaRPr lang="en-US" dirty="0"/>
          </a:p>
        </p:txBody>
      </p:sp>
      <p:sp>
        <p:nvSpPr>
          <p:cNvPr id="24" name="Subtitle 2">
            <a:extLst>
              <a:ext uri="{FF2B5EF4-FFF2-40B4-BE49-F238E27FC236}">
                <a16:creationId xmlns:a16="http://schemas.microsoft.com/office/drawing/2014/main" id="{502EFC6A-E5AE-4CDD-893A-8151185CCF90}"/>
              </a:ext>
            </a:extLst>
          </p:cNvPr>
          <p:cNvSpPr>
            <a:spLocks noGrp="1"/>
          </p:cNvSpPr>
          <p:nvPr>
            <p:ph type="subTitle" idx="1" hasCustomPrompt="1"/>
          </p:nvPr>
        </p:nvSpPr>
        <p:spPr>
          <a:xfrm>
            <a:off x="383800" y="5199013"/>
            <a:ext cx="5716962" cy="258079"/>
          </a:xfrm>
        </p:spPr>
        <p:txBody>
          <a:bodyPr/>
          <a:lstStyle>
            <a:lvl1pPr marL="0" indent="0" algn="l">
              <a:spcBef>
                <a:spcPts val="0"/>
              </a:spcBef>
              <a:buNone/>
              <a:defRPr sz="175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dirty="0"/>
              <a:t>Navn Etternavn</a:t>
            </a:r>
          </a:p>
        </p:txBody>
      </p:sp>
      <p:sp>
        <p:nvSpPr>
          <p:cNvPr id="22" name="Text Placeholder 8">
            <a:extLst>
              <a:ext uri="{FF2B5EF4-FFF2-40B4-BE49-F238E27FC236}">
                <a16:creationId xmlns:a16="http://schemas.microsoft.com/office/drawing/2014/main" id="{38E5FEA3-8D79-4D56-9664-2703F65E1EC0}"/>
              </a:ext>
            </a:extLst>
          </p:cNvPr>
          <p:cNvSpPr>
            <a:spLocks noGrp="1"/>
          </p:cNvSpPr>
          <p:nvPr>
            <p:ph type="body" sz="quarter" idx="15" hasCustomPrompt="1"/>
          </p:nvPr>
        </p:nvSpPr>
        <p:spPr>
          <a:xfrm>
            <a:off x="383800" y="5456305"/>
            <a:ext cx="5716962" cy="226283"/>
          </a:xfrm>
        </p:spPr>
        <p:txBody>
          <a:bodyPr/>
          <a:lstStyle>
            <a:lvl1pPr marL="0" indent="0">
              <a:buNone/>
              <a:defRPr sz="1750"/>
            </a:lvl1pPr>
          </a:lstStyle>
          <a:p>
            <a:pPr lvl="0"/>
            <a:r>
              <a:rPr lang="nb-NO" dirty="0"/>
              <a:t>Tittel</a:t>
            </a:r>
            <a:endParaRPr lang="en-US" dirty="0"/>
          </a:p>
        </p:txBody>
      </p:sp>
      <p:sp>
        <p:nvSpPr>
          <p:cNvPr id="23" name="Text Placeholder 8">
            <a:extLst>
              <a:ext uri="{FF2B5EF4-FFF2-40B4-BE49-F238E27FC236}">
                <a16:creationId xmlns:a16="http://schemas.microsoft.com/office/drawing/2014/main" id="{74BFEE26-19F8-420D-B230-46123EBE4C12}"/>
              </a:ext>
            </a:extLst>
          </p:cNvPr>
          <p:cNvSpPr>
            <a:spLocks noGrp="1"/>
          </p:cNvSpPr>
          <p:nvPr>
            <p:ph type="body" sz="quarter" idx="16" hasCustomPrompt="1"/>
          </p:nvPr>
        </p:nvSpPr>
        <p:spPr>
          <a:xfrm>
            <a:off x="383800" y="5723036"/>
            <a:ext cx="5716962" cy="226283"/>
          </a:xfrm>
        </p:spPr>
        <p:txBody>
          <a:bodyPr/>
          <a:lstStyle>
            <a:lvl1pPr marL="0" indent="0">
              <a:buNone/>
              <a:defRPr sz="1750"/>
            </a:lvl1pPr>
          </a:lstStyle>
          <a:p>
            <a:pPr lvl="0"/>
            <a:r>
              <a:rPr lang="nb-NO" dirty="0"/>
              <a:t>Enhet</a:t>
            </a:r>
            <a:endParaRPr lang="en-US" dirty="0"/>
          </a:p>
        </p:txBody>
      </p:sp>
      <p:sp>
        <p:nvSpPr>
          <p:cNvPr id="21" name="Date Placeholder 3">
            <a:extLst>
              <a:ext uri="{FF2B5EF4-FFF2-40B4-BE49-F238E27FC236}">
                <a16:creationId xmlns:a16="http://schemas.microsoft.com/office/drawing/2014/main" id="{F7CD78E4-773D-43A0-AF45-F06FF64BD1C9}"/>
              </a:ext>
            </a:extLst>
          </p:cNvPr>
          <p:cNvSpPr>
            <a:spLocks noGrp="1"/>
          </p:cNvSpPr>
          <p:nvPr>
            <p:ph type="dt" sz="half" idx="10"/>
          </p:nvPr>
        </p:nvSpPr>
        <p:spPr>
          <a:xfrm>
            <a:off x="379038" y="6216634"/>
            <a:ext cx="5716962" cy="365125"/>
          </a:xfrm>
        </p:spPr>
        <p:txBody>
          <a:bodyPr lIns="0" tIns="0" rIns="0" bIns="0"/>
          <a:lstStyle>
            <a:lvl1pPr>
              <a:defRPr sz="1750">
                <a:solidFill>
                  <a:schemeClr val="tx1"/>
                </a:solidFill>
              </a:defRPr>
            </a:lvl1pPr>
          </a:lstStyle>
          <a:p>
            <a:endParaRPr lang="en-US" dirty="0"/>
          </a:p>
        </p:txBody>
      </p:sp>
      <p:sp>
        <p:nvSpPr>
          <p:cNvPr id="35" name="Text Placeholder 4" descr="UiO segl">
            <a:extLst>
              <a:ext uri="{FF2B5EF4-FFF2-40B4-BE49-F238E27FC236}">
                <a16:creationId xmlns:a16="http://schemas.microsoft.com/office/drawing/2014/main" id="{F9A19FD8-51AB-4838-9B3F-0C4ED0CDF7B7}"/>
              </a:ext>
            </a:extLst>
          </p:cNvPr>
          <p:cNvSpPr>
            <a:spLocks noGrp="1"/>
          </p:cNvSpPr>
          <p:nvPr>
            <p:ph type="body" sz="quarter" idx="14" hasCustomPrompt="1"/>
          </p:nvPr>
        </p:nvSpPr>
        <p:spPr>
          <a:xfrm>
            <a:off x="10785613" y="5457092"/>
            <a:ext cx="1025436" cy="1025421"/>
          </a:xfrm>
          <a:blipFill>
            <a:blip r:embed="rId4">
              <a:extLst>
                <a:ext uri="{96DAC541-7B7A-43D3-8B79-37D633B846F1}">
                  <asvg:svgBlip xmlns:asvg="http://schemas.microsoft.com/office/drawing/2016/SVG/main" r:embed="rId5"/>
                </a:ext>
              </a:extLst>
            </a:blip>
            <a:stretch>
              <a:fillRect/>
            </a:stretch>
          </a:blipFill>
        </p:spPr>
        <p:txBody>
          <a:bodyPr/>
          <a:lstStyle>
            <a:lvl1pPr>
              <a:buNone/>
              <a:defRPr sz="100"/>
            </a:lvl1pPr>
          </a:lstStyle>
          <a:p>
            <a:pPr lvl="0"/>
            <a:r>
              <a:rPr lang="nb-NO" dirty="0"/>
              <a:t> </a:t>
            </a:r>
            <a:endParaRPr lang="en-US" dirty="0"/>
          </a:p>
        </p:txBody>
      </p:sp>
      <p:sp>
        <p:nvSpPr>
          <p:cNvPr id="26" name="addin_colorlist" hidden="1">
            <a:extLst>
              <a:ext uri="{FF2B5EF4-FFF2-40B4-BE49-F238E27FC236}">
                <a16:creationId xmlns:a16="http://schemas.microsoft.com/office/drawing/2014/main" id="{9C89DC5C-C295-4993-8094-F0B8D6618A6F}"/>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halv1, halv2, halv3, halv4, halv5, halv6, halv7, halv8</a:t>
            </a:r>
          </a:p>
        </p:txBody>
      </p:sp>
      <p:sp>
        <p:nvSpPr>
          <p:cNvPr id="27" name="addin_colorbox" hidden="1">
            <a:extLst>
              <a:ext uri="{FF2B5EF4-FFF2-40B4-BE49-F238E27FC236}">
                <a16:creationId xmlns:a16="http://schemas.microsoft.com/office/drawing/2014/main" id="{2CC73354-08EE-44A2-AB48-A462E1508E46}"/>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28" name="addin_title" hidden="1">
            <a:extLst>
              <a:ext uri="{FF2B5EF4-FFF2-40B4-BE49-F238E27FC236}">
                <a16:creationId xmlns:a16="http://schemas.microsoft.com/office/drawing/2014/main" id="{26C6DF9C-269B-4A64-898A-65E2DB4E1958}"/>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29" name="addin_text" hidden="1">
            <a:extLst>
              <a:ext uri="{FF2B5EF4-FFF2-40B4-BE49-F238E27FC236}">
                <a16:creationId xmlns:a16="http://schemas.microsoft.com/office/drawing/2014/main" id="{DEF32610-8099-45EC-A831-EA132BB98DEB}"/>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30" name="addin_image" hidden="1">
            <a:extLst>
              <a:ext uri="{FF2B5EF4-FFF2-40B4-BE49-F238E27FC236}">
                <a16:creationId xmlns:a16="http://schemas.microsoft.com/office/drawing/2014/main" id="{FCBF301A-51A4-47F6-A13E-EA0C05B57077}"/>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31" name="addin_grouplist" hidden="1">
            <a:extLst>
              <a:ext uri="{FF2B5EF4-FFF2-40B4-BE49-F238E27FC236}">
                <a16:creationId xmlns:a16="http://schemas.microsoft.com/office/drawing/2014/main" id="{31339D77-A008-41C5-8746-5E52634CF5F3}"/>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32" name="addin_logo" hidden="1">
            <a:extLst>
              <a:ext uri="{FF2B5EF4-FFF2-40B4-BE49-F238E27FC236}">
                <a16:creationId xmlns:a16="http://schemas.microsoft.com/office/drawing/2014/main" id="{826D203C-01F5-46E6-8CA5-6E8C2BD43803}"/>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pic>
        <p:nvPicPr>
          <p:cNvPr id="33" name="logo_hvit" descr="UiO Segl" hidden="1">
            <a:extLst>
              <a:ext uri="{FF2B5EF4-FFF2-40B4-BE49-F238E27FC236}">
                <a16:creationId xmlns:a16="http://schemas.microsoft.com/office/drawing/2014/main" id="{D427F631-71AD-40A0-9DBF-5B89C6D6AF8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785613" y="5457092"/>
            <a:ext cx="1025436" cy="1025436"/>
          </a:xfrm>
          <a:prstGeom prst="rect">
            <a:avLst/>
          </a:prstGeom>
        </p:spPr>
      </p:pic>
      <p:pic>
        <p:nvPicPr>
          <p:cNvPr id="34" name="logo_sort" descr="UiO Segl" hidden="1">
            <a:extLst>
              <a:ext uri="{FF2B5EF4-FFF2-40B4-BE49-F238E27FC236}">
                <a16:creationId xmlns:a16="http://schemas.microsoft.com/office/drawing/2014/main" id="{79A0A5BE-15A5-45D3-AAD4-DA46706180E2}"/>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0785614" y="5457093"/>
            <a:ext cx="1025421" cy="1025421"/>
          </a:xfrm>
          <a:prstGeom prst="rect">
            <a:avLst/>
          </a:prstGeom>
        </p:spPr>
      </p:pic>
    </p:spTree>
    <p:extLst>
      <p:ext uri="{BB962C8B-B14F-4D97-AF65-F5344CB8AC3E}">
        <p14:creationId xmlns:p14="http://schemas.microsoft.com/office/powerpoint/2010/main" val="5100098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re bilder topp">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1794FAB1-D6B5-4A8A-91E4-BEB7326ADFAA}"/>
              </a:ext>
            </a:extLst>
          </p:cNvPr>
          <p:cNvSpPr>
            <a:spLocks noGrp="1"/>
          </p:cNvSpPr>
          <p:nvPr>
            <p:ph type="title"/>
          </p:nvPr>
        </p:nvSpPr>
        <p:spPr>
          <a:xfrm>
            <a:off x="380168" y="161944"/>
            <a:ext cx="11431664" cy="754068"/>
          </a:xfrm>
        </p:spPr>
        <p:txBody>
          <a:bodyPr/>
          <a:lstStyle>
            <a:lvl1pPr>
              <a:defRPr/>
            </a:lvl1pPr>
          </a:lstStyle>
          <a:p>
            <a:r>
              <a:rPr lang="en-US" noProof="0"/>
              <a:t>Click to edit Master title style</a:t>
            </a:r>
            <a:endParaRPr lang="nb-NO" noProof="0" dirty="0"/>
          </a:p>
        </p:txBody>
      </p:sp>
      <p:sp>
        <p:nvSpPr>
          <p:cNvPr id="37" name="Picture Placeholder 4">
            <a:extLst>
              <a:ext uri="{FF2B5EF4-FFF2-40B4-BE49-F238E27FC236}">
                <a16:creationId xmlns:a16="http://schemas.microsoft.com/office/drawing/2014/main" id="{8DB62B9B-DA6F-4B28-8109-CB17B37FC575}"/>
              </a:ext>
            </a:extLst>
          </p:cNvPr>
          <p:cNvSpPr>
            <a:spLocks noGrp="1"/>
          </p:cNvSpPr>
          <p:nvPr>
            <p:ph type="pic" sz="quarter" idx="30"/>
          </p:nvPr>
        </p:nvSpPr>
        <p:spPr>
          <a:xfrm>
            <a:off x="380168" y="1002716"/>
            <a:ext cx="3558980" cy="1523583"/>
          </a:xfrm>
          <a:noFill/>
        </p:spPr>
        <p:txBody>
          <a:bodyPr/>
          <a:lstStyle>
            <a:lvl1pPr>
              <a:buNone/>
              <a:defRPr/>
            </a:lvl1pPr>
          </a:lstStyle>
          <a:p>
            <a:r>
              <a:rPr lang="en-US"/>
              <a:t>Click icon to add picture</a:t>
            </a:r>
            <a:endParaRPr lang="en-US" dirty="0"/>
          </a:p>
        </p:txBody>
      </p:sp>
      <p:sp>
        <p:nvSpPr>
          <p:cNvPr id="35" name="Text Placeholder 21">
            <a:extLst>
              <a:ext uri="{FF2B5EF4-FFF2-40B4-BE49-F238E27FC236}">
                <a16:creationId xmlns:a16="http://schemas.microsoft.com/office/drawing/2014/main" id="{D77A5E11-842C-4FB6-815C-DFB3ABB62700}"/>
              </a:ext>
            </a:extLst>
          </p:cNvPr>
          <p:cNvSpPr>
            <a:spLocks noGrp="1"/>
          </p:cNvSpPr>
          <p:nvPr>
            <p:ph type="body" sz="quarter" idx="28"/>
          </p:nvPr>
        </p:nvSpPr>
        <p:spPr>
          <a:xfrm>
            <a:off x="381050" y="2604949"/>
            <a:ext cx="3558098" cy="494749"/>
          </a:xfrm>
        </p:spPr>
        <p:txBody>
          <a:bodyPr anchor="t"/>
          <a:lstStyle>
            <a:lvl1pPr>
              <a:buNone/>
              <a:defRPr lang="en-US" sz="1800" kern="1200" dirty="0">
                <a:solidFill>
                  <a:schemeClr val="tx1"/>
                </a:solidFill>
                <a:latin typeface="+mn-lt"/>
                <a:ea typeface="+mn-ea"/>
                <a:cs typeface="+mn-cs"/>
              </a:defRPr>
            </a:lvl1pPr>
          </a:lstStyle>
          <a:p>
            <a:pPr lvl="0"/>
            <a:r>
              <a:rPr lang="en-US"/>
              <a:t>Edit Master text styles</a:t>
            </a:r>
          </a:p>
        </p:txBody>
      </p:sp>
      <p:sp>
        <p:nvSpPr>
          <p:cNvPr id="36" name="Content Placeholder 3">
            <a:extLst>
              <a:ext uri="{FF2B5EF4-FFF2-40B4-BE49-F238E27FC236}">
                <a16:creationId xmlns:a16="http://schemas.microsoft.com/office/drawing/2014/main" id="{608D3BA1-A495-4A81-AEDF-108083B425F7}"/>
              </a:ext>
            </a:extLst>
          </p:cNvPr>
          <p:cNvSpPr>
            <a:spLocks noGrp="1"/>
          </p:cNvSpPr>
          <p:nvPr>
            <p:ph sz="half" idx="29"/>
          </p:nvPr>
        </p:nvSpPr>
        <p:spPr>
          <a:xfrm>
            <a:off x="380168" y="3302287"/>
            <a:ext cx="3612984" cy="2366672"/>
          </a:xfrm>
        </p:spPr>
        <p:txBody>
          <a:bodyPr/>
          <a:lstStyle>
            <a:lvl1pPr>
              <a:defRPr sz="2400"/>
            </a:lvl1pPr>
            <a:lvl2pPr>
              <a:defRPr sz="2400"/>
            </a:lvl2pPr>
            <a:lvl3pPr>
              <a:defRPr sz="2400"/>
            </a:lvl3pPr>
            <a:lvl4pPr>
              <a:defRPr sz="2400"/>
            </a:lvl4pPr>
            <a:lvl5pPr>
              <a:defRPr sz="2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34" name="Picture Placeholder 4">
            <a:extLst>
              <a:ext uri="{FF2B5EF4-FFF2-40B4-BE49-F238E27FC236}">
                <a16:creationId xmlns:a16="http://schemas.microsoft.com/office/drawing/2014/main" id="{8DBA5C73-7C13-4B90-AB3C-33800055D04C}"/>
              </a:ext>
            </a:extLst>
          </p:cNvPr>
          <p:cNvSpPr>
            <a:spLocks noGrp="1"/>
          </p:cNvSpPr>
          <p:nvPr>
            <p:ph type="pic" sz="quarter" idx="27"/>
          </p:nvPr>
        </p:nvSpPr>
        <p:spPr>
          <a:xfrm>
            <a:off x="4319317" y="1002716"/>
            <a:ext cx="3556173" cy="1523583"/>
          </a:xfrm>
          <a:noFill/>
        </p:spPr>
        <p:txBody>
          <a:bodyPr/>
          <a:lstStyle>
            <a:lvl1pPr>
              <a:buNone/>
              <a:defRPr/>
            </a:lvl1pPr>
          </a:lstStyle>
          <a:p>
            <a:r>
              <a:rPr lang="en-US"/>
              <a:t>Click icon to add picture</a:t>
            </a:r>
            <a:endParaRPr lang="en-US" dirty="0"/>
          </a:p>
        </p:txBody>
      </p:sp>
      <p:sp>
        <p:nvSpPr>
          <p:cNvPr id="32" name="Text Placeholder 21">
            <a:extLst>
              <a:ext uri="{FF2B5EF4-FFF2-40B4-BE49-F238E27FC236}">
                <a16:creationId xmlns:a16="http://schemas.microsoft.com/office/drawing/2014/main" id="{A5F10688-3BD3-4100-93E4-DF84C9CFDBE2}"/>
              </a:ext>
            </a:extLst>
          </p:cNvPr>
          <p:cNvSpPr>
            <a:spLocks noGrp="1"/>
          </p:cNvSpPr>
          <p:nvPr>
            <p:ph type="body" sz="quarter" idx="25"/>
          </p:nvPr>
        </p:nvSpPr>
        <p:spPr>
          <a:xfrm>
            <a:off x="4322127" y="2604949"/>
            <a:ext cx="3553363" cy="494749"/>
          </a:xfrm>
        </p:spPr>
        <p:txBody>
          <a:bodyPr anchor="t"/>
          <a:lstStyle>
            <a:lvl1pPr>
              <a:buNone/>
              <a:defRPr lang="en-US" sz="1800" kern="1200" dirty="0">
                <a:solidFill>
                  <a:schemeClr val="tx1"/>
                </a:solidFill>
                <a:latin typeface="+mn-lt"/>
                <a:ea typeface="+mn-ea"/>
                <a:cs typeface="+mn-cs"/>
              </a:defRPr>
            </a:lvl1pPr>
          </a:lstStyle>
          <a:p>
            <a:pPr lvl="0"/>
            <a:r>
              <a:rPr lang="en-US"/>
              <a:t>Edit Master text styles</a:t>
            </a:r>
          </a:p>
        </p:txBody>
      </p:sp>
      <p:sp>
        <p:nvSpPr>
          <p:cNvPr id="33" name="Content Placeholder 3">
            <a:extLst>
              <a:ext uri="{FF2B5EF4-FFF2-40B4-BE49-F238E27FC236}">
                <a16:creationId xmlns:a16="http://schemas.microsoft.com/office/drawing/2014/main" id="{3F640CBC-9652-48BE-BF08-FD238D950C8A}"/>
              </a:ext>
            </a:extLst>
          </p:cNvPr>
          <p:cNvSpPr>
            <a:spLocks noGrp="1"/>
          </p:cNvSpPr>
          <p:nvPr>
            <p:ph sz="half" idx="26"/>
          </p:nvPr>
        </p:nvSpPr>
        <p:spPr>
          <a:xfrm>
            <a:off x="4316509" y="3302287"/>
            <a:ext cx="3612984" cy="2366672"/>
          </a:xfrm>
        </p:spPr>
        <p:txBody>
          <a:bodyPr/>
          <a:lstStyle>
            <a:lvl1pPr>
              <a:defRPr sz="2400"/>
            </a:lvl1pPr>
            <a:lvl2pPr>
              <a:defRPr sz="2400"/>
            </a:lvl2pPr>
            <a:lvl3pPr>
              <a:defRPr sz="2400"/>
            </a:lvl3pPr>
            <a:lvl4pPr>
              <a:defRPr sz="2400"/>
            </a:lvl4pPr>
            <a:lvl5pPr>
              <a:defRPr sz="2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24" name="Picture Placeholder 4">
            <a:extLst>
              <a:ext uri="{FF2B5EF4-FFF2-40B4-BE49-F238E27FC236}">
                <a16:creationId xmlns:a16="http://schemas.microsoft.com/office/drawing/2014/main" id="{A93925D5-5699-4BE0-AEE8-00634046ACBA}"/>
              </a:ext>
            </a:extLst>
          </p:cNvPr>
          <p:cNvSpPr>
            <a:spLocks noGrp="1"/>
          </p:cNvSpPr>
          <p:nvPr>
            <p:ph type="pic" sz="quarter" idx="24"/>
          </p:nvPr>
        </p:nvSpPr>
        <p:spPr>
          <a:xfrm>
            <a:off x="8255658" y="1002716"/>
            <a:ext cx="3556173" cy="1523583"/>
          </a:xfrm>
          <a:noFill/>
        </p:spPr>
        <p:txBody>
          <a:bodyPr/>
          <a:lstStyle>
            <a:lvl1pPr>
              <a:buNone/>
              <a:defRPr/>
            </a:lvl1pPr>
          </a:lstStyle>
          <a:p>
            <a:r>
              <a:rPr lang="en-US"/>
              <a:t>Click icon to add picture</a:t>
            </a:r>
            <a:endParaRPr lang="en-US" dirty="0"/>
          </a:p>
        </p:txBody>
      </p:sp>
      <p:sp>
        <p:nvSpPr>
          <p:cNvPr id="23" name="Text Placeholder 21">
            <a:extLst>
              <a:ext uri="{FF2B5EF4-FFF2-40B4-BE49-F238E27FC236}">
                <a16:creationId xmlns:a16="http://schemas.microsoft.com/office/drawing/2014/main" id="{7F0F2B16-0190-4211-A226-C7673C0595F2}"/>
              </a:ext>
            </a:extLst>
          </p:cNvPr>
          <p:cNvSpPr>
            <a:spLocks noGrp="1"/>
          </p:cNvSpPr>
          <p:nvPr>
            <p:ph type="body" sz="quarter" idx="18"/>
          </p:nvPr>
        </p:nvSpPr>
        <p:spPr>
          <a:xfrm>
            <a:off x="8258468" y="2604949"/>
            <a:ext cx="3553363" cy="494749"/>
          </a:xfrm>
        </p:spPr>
        <p:txBody>
          <a:bodyPr anchor="t"/>
          <a:lstStyle>
            <a:lvl1pPr>
              <a:buNone/>
              <a:defRPr lang="en-US" sz="1800" kern="1200" dirty="0">
                <a:solidFill>
                  <a:schemeClr val="tx1"/>
                </a:solidFill>
                <a:latin typeface="+mn-lt"/>
                <a:ea typeface="+mn-ea"/>
                <a:cs typeface="+mn-cs"/>
              </a:defRPr>
            </a:lvl1pPr>
          </a:lstStyle>
          <a:p>
            <a:pPr lvl="0"/>
            <a:r>
              <a:rPr lang="en-US"/>
              <a:t>Edit Master text styles</a:t>
            </a:r>
          </a:p>
        </p:txBody>
      </p:sp>
      <p:sp>
        <p:nvSpPr>
          <p:cNvPr id="17" name="Content Placeholder 3">
            <a:extLst>
              <a:ext uri="{FF2B5EF4-FFF2-40B4-BE49-F238E27FC236}">
                <a16:creationId xmlns:a16="http://schemas.microsoft.com/office/drawing/2014/main" id="{586DB7C2-F2F4-4198-835C-1F0811212739}"/>
              </a:ext>
            </a:extLst>
          </p:cNvPr>
          <p:cNvSpPr>
            <a:spLocks noGrp="1"/>
          </p:cNvSpPr>
          <p:nvPr>
            <p:ph sz="half" idx="21"/>
          </p:nvPr>
        </p:nvSpPr>
        <p:spPr>
          <a:xfrm>
            <a:off x="8252851" y="3302287"/>
            <a:ext cx="3612984" cy="2366672"/>
          </a:xfrm>
        </p:spPr>
        <p:txBody>
          <a:bodyPr/>
          <a:lstStyle>
            <a:lvl1pPr>
              <a:defRPr sz="2400"/>
            </a:lvl1pPr>
            <a:lvl2pPr>
              <a:defRPr sz="2400"/>
            </a:lvl2pPr>
            <a:lvl3pPr>
              <a:defRPr sz="2400"/>
            </a:lvl3pPr>
            <a:lvl4pPr>
              <a:defRPr sz="2400"/>
            </a:lvl4pPr>
            <a:lvl5pPr>
              <a:defRPr sz="2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16" name="Footer Placeholder 4">
            <a:extLst>
              <a:ext uri="{FF2B5EF4-FFF2-40B4-BE49-F238E27FC236}">
                <a16:creationId xmlns:a16="http://schemas.microsoft.com/office/drawing/2014/main" id="{536D8A58-B677-4BBF-8564-3532CB713FA1}"/>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r>
              <a:rPr lang="nb-NO"/>
              <a:t>Annely Tomson</a:t>
            </a:r>
            <a:endParaRPr lang="nb-NO" dirty="0"/>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dirty="0"/>
          </a:p>
        </p:txBody>
      </p:sp>
    </p:spTree>
    <p:extLst>
      <p:ext uri="{BB962C8B-B14F-4D97-AF65-F5344CB8AC3E}">
        <p14:creationId xmlns:p14="http://schemas.microsoft.com/office/powerpoint/2010/main" val="28184599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ire tekstbokser">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6C04064-582F-4194-A0D4-8D33390FD5CC}"/>
              </a:ext>
            </a:extLst>
          </p:cNvPr>
          <p:cNvSpPr>
            <a:spLocks noGrp="1"/>
          </p:cNvSpPr>
          <p:nvPr>
            <p:ph type="title"/>
          </p:nvPr>
        </p:nvSpPr>
        <p:spPr>
          <a:xfrm>
            <a:off x="380168" y="161944"/>
            <a:ext cx="11431664" cy="754068"/>
          </a:xfrm>
        </p:spPr>
        <p:txBody>
          <a:bodyPr/>
          <a:lstStyle>
            <a:lvl1pPr>
              <a:defRPr/>
            </a:lvl1pPr>
          </a:lstStyle>
          <a:p>
            <a:r>
              <a:rPr lang="en-US" noProof="0"/>
              <a:t>Click to edit Master title style</a:t>
            </a:r>
            <a:endParaRPr lang="nb-NO" noProof="0" dirty="0"/>
          </a:p>
        </p:txBody>
      </p:sp>
      <p:sp>
        <p:nvSpPr>
          <p:cNvPr id="47" name="Subtitle 2">
            <a:extLst>
              <a:ext uri="{FF2B5EF4-FFF2-40B4-BE49-F238E27FC236}">
                <a16:creationId xmlns:a16="http://schemas.microsoft.com/office/drawing/2014/main" id="{A3A431AF-BD4A-47F9-9ACD-109F83F14269}"/>
              </a:ext>
            </a:extLst>
          </p:cNvPr>
          <p:cNvSpPr>
            <a:spLocks noGrp="1"/>
          </p:cNvSpPr>
          <p:nvPr>
            <p:ph type="subTitle" idx="13"/>
          </p:nvPr>
        </p:nvSpPr>
        <p:spPr>
          <a:xfrm>
            <a:off x="380168" y="1003335"/>
            <a:ext cx="11431664"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
        <p:nvSpPr>
          <p:cNvPr id="46" name="Text Placeholder 21">
            <a:extLst>
              <a:ext uri="{FF2B5EF4-FFF2-40B4-BE49-F238E27FC236}">
                <a16:creationId xmlns:a16="http://schemas.microsoft.com/office/drawing/2014/main" id="{B72D2E40-18A8-4D11-A79B-F130A143E05C}"/>
              </a:ext>
            </a:extLst>
          </p:cNvPr>
          <p:cNvSpPr>
            <a:spLocks noGrp="1"/>
          </p:cNvSpPr>
          <p:nvPr>
            <p:ph type="body" sz="quarter" idx="30"/>
          </p:nvPr>
        </p:nvSpPr>
        <p:spPr>
          <a:xfrm>
            <a:off x="380168" y="1570739"/>
            <a:ext cx="2703713" cy="494749"/>
          </a:xfrm>
        </p:spPr>
        <p:txBody>
          <a:bodyPr anchor="ctr"/>
          <a:lstStyle>
            <a:lvl1pPr>
              <a:buNone/>
              <a:defRPr lang="en-US" sz="1500" kern="1200" dirty="0">
                <a:solidFill>
                  <a:schemeClr val="tx1"/>
                </a:solidFill>
                <a:latin typeface="+mn-lt"/>
                <a:ea typeface="+mn-ea"/>
                <a:cs typeface="+mn-cs"/>
              </a:defRPr>
            </a:lvl1pPr>
          </a:lstStyle>
          <a:p>
            <a:pPr lvl="0"/>
            <a:r>
              <a:rPr lang="en-US"/>
              <a:t>Edit Master text styles</a:t>
            </a:r>
          </a:p>
        </p:txBody>
      </p:sp>
      <p:sp>
        <p:nvSpPr>
          <p:cNvPr id="45" name="Content Placeholder 3">
            <a:extLst>
              <a:ext uri="{FF2B5EF4-FFF2-40B4-BE49-F238E27FC236}">
                <a16:creationId xmlns:a16="http://schemas.microsoft.com/office/drawing/2014/main" id="{FBF46E5C-C7CD-4024-B778-D17BB07C10CB}"/>
              </a:ext>
            </a:extLst>
          </p:cNvPr>
          <p:cNvSpPr>
            <a:spLocks noGrp="1"/>
          </p:cNvSpPr>
          <p:nvPr>
            <p:ph sz="half" idx="29"/>
          </p:nvPr>
        </p:nvSpPr>
        <p:spPr>
          <a:xfrm>
            <a:off x="380168" y="2307944"/>
            <a:ext cx="2703713" cy="3361014"/>
          </a:xfrm>
        </p:spPr>
        <p:txBody>
          <a:bodyPr/>
          <a:lstStyle>
            <a:lvl1pPr>
              <a:defRPr sz="1200"/>
            </a:lvl1pPr>
            <a:lvl2pPr>
              <a:defRPr sz="1200"/>
            </a:lvl2pPr>
            <a:lvl3pPr>
              <a:defRPr sz="1200"/>
            </a:lvl3pPr>
            <a:lvl4pPr>
              <a:defRPr sz="1200"/>
            </a:lvl4pPr>
            <a:lvl5pPr>
              <a:defRPr sz="12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44" name="Text Placeholder 21">
            <a:extLst>
              <a:ext uri="{FF2B5EF4-FFF2-40B4-BE49-F238E27FC236}">
                <a16:creationId xmlns:a16="http://schemas.microsoft.com/office/drawing/2014/main" id="{3E2AF5D0-334B-4117-BADC-AC9D08C21C55}"/>
              </a:ext>
            </a:extLst>
          </p:cNvPr>
          <p:cNvSpPr>
            <a:spLocks noGrp="1"/>
          </p:cNvSpPr>
          <p:nvPr>
            <p:ph type="body" sz="quarter" idx="28"/>
          </p:nvPr>
        </p:nvSpPr>
        <p:spPr>
          <a:xfrm>
            <a:off x="3303806" y="1570739"/>
            <a:ext cx="2703713" cy="494749"/>
          </a:xfrm>
        </p:spPr>
        <p:txBody>
          <a:bodyPr anchor="ctr"/>
          <a:lstStyle>
            <a:lvl1pPr>
              <a:buNone/>
              <a:defRPr lang="en-US" sz="1500" kern="1200" dirty="0">
                <a:solidFill>
                  <a:schemeClr val="tx1"/>
                </a:solidFill>
                <a:latin typeface="+mn-lt"/>
                <a:ea typeface="+mn-ea"/>
                <a:cs typeface="+mn-cs"/>
              </a:defRPr>
            </a:lvl1pPr>
          </a:lstStyle>
          <a:p>
            <a:pPr lvl="0"/>
            <a:r>
              <a:rPr lang="en-US"/>
              <a:t>Edit Master text styles</a:t>
            </a:r>
          </a:p>
        </p:txBody>
      </p:sp>
      <p:sp>
        <p:nvSpPr>
          <p:cNvPr id="43" name="Content Placeholder 3">
            <a:extLst>
              <a:ext uri="{FF2B5EF4-FFF2-40B4-BE49-F238E27FC236}">
                <a16:creationId xmlns:a16="http://schemas.microsoft.com/office/drawing/2014/main" id="{542EDCC5-87FC-4341-AA76-9AE955848C54}"/>
              </a:ext>
            </a:extLst>
          </p:cNvPr>
          <p:cNvSpPr>
            <a:spLocks noGrp="1"/>
          </p:cNvSpPr>
          <p:nvPr>
            <p:ph sz="half" idx="27"/>
          </p:nvPr>
        </p:nvSpPr>
        <p:spPr>
          <a:xfrm>
            <a:off x="3303806" y="2307943"/>
            <a:ext cx="2703713" cy="3361015"/>
          </a:xfrm>
        </p:spPr>
        <p:txBody>
          <a:bodyPr/>
          <a:lstStyle>
            <a:lvl1pPr>
              <a:defRPr sz="1200"/>
            </a:lvl1pPr>
            <a:lvl2pPr>
              <a:defRPr sz="1200"/>
            </a:lvl2pPr>
            <a:lvl3pPr>
              <a:defRPr sz="1200"/>
            </a:lvl3pPr>
            <a:lvl4pPr>
              <a:defRPr sz="1200"/>
            </a:lvl4pPr>
            <a:lvl5pPr>
              <a:defRPr sz="12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42" name="Text Placeholder 21">
            <a:extLst>
              <a:ext uri="{FF2B5EF4-FFF2-40B4-BE49-F238E27FC236}">
                <a16:creationId xmlns:a16="http://schemas.microsoft.com/office/drawing/2014/main" id="{B6D298D6-0193-4F36-B987-5B03BFD64A79}"/>
              </a:ext>
            </a:extLst>
          </p:cNvPr>
          <p:cNvSpPr>
            <a:spLocks noGrp="1"/>
          </p:cNvSpPr>
          <p:nvPr>
            <p:ph type="body" sz="quarter" idx="26"/>
          </p:nvPr>
        </p:nvSpPr>
        <p:spPr>
          <a:xfrm>
            <a:off x="6205962" y="1570739"/>
            <a:ext cx="2703713" cy="494749"/>
          </a:xfrm>
        </p:spPr>
        <p:txBody>
          <a:bodyPr anchor="ctr"/>
          <a:lstStyle>
            <a:lvl1pPr>
              <a:buNone/>
              <a:defRPr lang="en-US" sz="1500" kern="1200" dirty="0">
                <a:solidFill>
                  <a:schemeClr val="tx1"/>
                </a:solidFill>
                <a:latin typeface="+mn-lt"/>
                <a:ea typeface="+mn-ea"/>
                <a:cs typeface="+mn-cs"/>
              </a:defRPr>
            </a:lvl1pPr>
          </a:lstStyle>
          <a:p>
            <a:pPr lvl="0"/>
            <a:r>
              <a:rPr lang="en-US"/>
              <a:t>Edit Master text styles</a:t>
            </a:r>
          </a:p>
        </p:txBody>
      </p:sp>
      <p:sp>
        <p:nvSpPr>
          <p:cNvPr id="41" name="Content Placeholder 3">
            <a:extLst>
              <a:ext uri="{FF2B5EF4-FFF2-40B4-BE49-F238E27FC236}">
                <a16:creationId xmlns:a16="http://schemas.microsoft.com/office/drawing/2014/main" id="{E25FBBCD-FAB3-496C-9023-BEA9649A7EA4}"/>
              </a:ext>
            </a:extLst>
          </p:cNvPr>
          <p:cNvSpPr>
            <a:spLocks noGrp="1"/>
          </p:cNvSpPr>
          <p:nvPr>
            <p:ph sz="half" idx="25"/>
          </p:nvPr>
        </p:nvSpPr>
        <p:spPr>
          <a:xfrm>
            <a:off x="6205962" y="2307944"/>
            <a:ext cx="2703713" cy="3361014"/>
          </a:xfrm>
        </p:spPr>
        <p:txBody>
          <a:bodyPr/>
          <a:lstStyle>
            <a:lvl1pPr>
              <a:defRPr sz="1200"/>
            </a:lvl1pPr>
            <a:lvl2pPr>
              <a:defRPr sz="1200"/>
            </a:lvl2pPr>
            <a:lvl3pPr>
              <a:defRPr sz="1200"/>
            </a:lvl3pPr>
            <a:lvl4pPr>
              <a:defRPr sz="1200"/>
            </a:lvl4pPr>
            <a:lvl5pPr>
              <a:defRPr sz="12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25" name="Text Placeholder 21">
            <a:extLst>
              <a:ext uri="{FF2B5EF4-FFF2-40B4-BE49-F238E27FC236}">
                <a16:creationId xmlns:a16="http://schemas.microsoft.com/office/drawing/2014/main" id="{84EBD52D-9372-4482-9683-865699B9658F}"/>
              </a:ext>
            </a:extLst>
          </p:cNvPr>
          <p:cNvSpPr>
            <a:spLocks noGrp="1"/>
          </p:cNvSpPr>
          <p:nvPr>
            <p:ph type="body" sz="quarter" idx="24"/>
          </p:nvPr>
        </p:nvSpPr>
        <p:spPr>
          <a:xfrm>
            <a:off x="9108118" y="1570739"/>
            <a:ext cx="2703713" cy="494749"/>
          </a:xfrm>
        </p:spPr>
        <p:txBody>
          <a:bodyPr anchor="ctr"/>
          <a:lstStyle>
            <a:lvl1pPr>
              <a:buNone/>
              <a:defRPr lang="en-US" sz="1500" kern="1200" dirty="0">
                <a:solidFill>
                  <a:schemeClr val="tx1"/>
                </a:solidFill>
                <a:latin typeface="+mn-lt"/>
                <a:ea typeface="+mn-ea"/>
                <a:cs typeface="+mn-cs"/>
              </a:defRPr>
            </a:lvl1pPr>
          </a:lstStyle>
          <a:p>
            <a:pPr lvl="0"/>
            <a:r>
              <a:rPr lang="en-US"/>
              <a:t>Edit Master text styles</a:t>
            </a:r>
          </a:p>
        </p:txBody>
      </p:sp>
      <p:sp>
        <p:nvSpPr>
          <p:cNvPr id="17" name="Content Placeholder 3">
            <a:extLst>
              <a:ext uri="{FF2B5EF4-FFF2-40B4-BE49-F238E27FC236}">
                <a16:creationId xmlns:a16="http://schemas.microsoft.com/office/drawing/2014/main" id="{586DB7C2-F2F4-4198-835C-1F0811212739}"/>
              </a:ext>
            </a:extLst>
          </p:cNvPr>
          <p:cNvSpPr>
            <a:spLocks noGrp="1"/>
          </p:cNvSpPr>
          <p:nvPr>
            <p:ph sz="half" idx="21"/>
          </p:nvPr>
        </p:nvSpPr>
        <p:spPr>
          <a:xfrm>
            <a:off x="9108118" y="2307943"/>
            <a:ext cx="2703713" cy="3361013"/>
          </a:xfrm>
        </p:spPr>
        <p:txBody>
          <a:bodyPr/>
          <a:lstStyle>
            <a:lvl1pPr>
              <a:defRPr sz="1200"/>
            </a:lvl1pPr>
            <a:lvl2pPr>
              <a:defRPr sz="1200"/>
            </a:lvl2pPr>
            <a:lvl3pPr>
              <a:defRPr sz="1200"/>
            </a:lvl3pPr>
            <a:lvl4pPr>
              <a:defRPr sz="1200"/>
            </a:lvl4pPr>
            <a:lvl5pPr>
              <a:defRPr sz="12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16" name="Footer Placeholder 4">
            <a:extLst>
              <a:ext uri="{FF2B5EF4-FFF2-40B4-BE49-F238E27FC236}">
                <a16:creationId xmlns:a16="http://schemas.microsoft.com/office/drawing/2014/main" id="{AE5EE307-16A7-4BB4-826C-FE03F2BC5A6B}"/>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r>
              <a:rPr lang="nb-NO"/>
              <a:t>Annely Tomson</a:t>
            </a:r>
            <a:endParaRPr lang="nb-NO" dirty="0"/>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dirty="0"/>
          </a:p>
        </p:txBody>
      </p:sp>
    </p:spTree>
    <p:extLst>
      <p:ext uri="{BB962C8B-B14F-4D97-AF65-F5344CB8AC3E}">
        <p14:creationId xmlns:p14="http://schemas.microsoft.com/office/powerpoint/2010/main" val="15891108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ire bilder topp">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7F856006-F837-40CC-A206-116358E5158A}"/>
              </a:ext>
            </a:extLst>
          </p:cNvPr>
          <p:cNvSpPr>
            <a:spLocks noGrp="1"/>
          </p:cNvSpPr>
          <p:nvPr>
            <p:ph type="title"/>
          </p:nvPr>
        </p:nvSpPr>
        <p:spPr>
          <a:xfrm>
            <a:off x="380168" y="161944"/>
            <a:ext cx="11431664" cy="754068"/>
          </a:xfrm>
        </p:spPr>
        <p:txBody>
          <a:bodyPr/>
          <a:lstStyle>
            <a:lvl1pPr>
              <a:defRPr/>
            </a:lvl1pPr>
          </a:lstStyle>
          <a:p>
            <a:r>
              <a:rPr lang="en-US" noProof="0"/>
              <a:t>Click to edit Master title style</a:t>
            </a:r>
            <a:endParaRPr lang="nb-NO" noProof="0" dirty="0"/>
          </a:p>
        </p:txBody>
      </p:sp>
      <p:sp>
        <p:nvSpPr>
          <p:cNvPr id="21" name="Picture Placeholder 4">
            <a:extLst>
              <a:ext uri="{FF2B5EF4-FFF2-40B4-BE49-F238E27FC236}">
                <a16:creationId xmlns:a16="http://schemas.microsoft.com/office/drawing/2014/main" id="{DC80BDF2-BFAE-4432-9B71-EC93BBDB2643}"/>
              </a:ext>
            </a:extLst>
          </p:cNvPr>
          <p:cNvSpPr>
            <a:spLocks noGrp="1"/>
          </p:cNvSpPr>
          <p:nvPr>
            <p:ph type="pic" sz="quarter" idx="23"/>
          </p:nvPr>
        </p:nvSpPr>
        <p:spPr>
          <a:xfrm>
            <a:off x="380167" y="1002716"/>
            <a:ext cx="2716859" cy="1523583"/>
          </a:xfrm>
          <a:noFill/>
        </p:spPr>
        <p:txBody>
          <a:bodyPr/>
          <a:lstStyle>
            <a:lvl1pPr>
              <a:buNone/>
              <a:defRPr/>
            </a:lvl1pPr>
          </a:lstStyle>
          <a:p>
            <a:r>
              <a:rPr lang="en-US"/>
              <a:t>Click icon to add picture</a:t>
            </a:r>
            <a:endParaRPr lang="en-US" dirty="0"/>
          </a:p>
        </p:txBody>
      </p:sp>
      <p:sp>
        <p:nvSpPr>
          <p:cNvPr id="16" name="Subtitle 2">
            <a:extLst>
              <a:ext uri="{FF2B5EF4-FFF2-40B4-BE49-F238E27FC236}">
                <a16:creationId xmlns:a16="http://schemas.microsoft.com/office/drawing/2014/main" id="{11FE7522-682F-43A2-922B-D0B51A4624B9}"/>
              </a:ext>
            </a:extLst>
          </p:cNvPr>
          <p:cNvSpPr>
            <a:spLocks noGrp="1"/>
          </p:cNvSpPr>
          <p:nvPr>
            <p:ph type="subTitle" idx="13"/>
          </p:nvPr>
        </p:nvSpPr>
        <p:spPr>
          <a:xfrm>
            <a:off x="380168" y="2604949"/>
            <a:ext cx="2716858" cy="494749"/>
          </a:xfrm>
        </p:spPr>
        <p:txBody>
          <a:bodyPr anchor="t"/>
          <a:lstStyle>
            <a:lvl1pPr marL="0" indent="0" algn="l">
              <a:buNone/>
              <a:defRPr sz="15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
        <p:nvSpPr>
          <p:cNvPr id="30" name="Content Placeholder 3">
            <a:extLst>
              <a:ext uri="{FF2B5EF4-FFF2-40B4-BE49-F238E27FC236}">
                <a16:creationId xmlns:a16="http://schemas.microsoft.com/office/drawing/2014/main" id="{480D74DD-4A50-49DD-9306-A23A22079643}"/>
              </a:ext>
            </a:extLst>
          </p:cNvPr>
          <p:cNvSpPr>
            <a:spLocks noGrp="1"/>
          </p:cNvSpPr>
          <p:nvPr>
            <p:ph sz="half" idx="30"/>
          </p:nvPr>
        </p:nvSpPr>
        <p:spPr>
          <a:xfrm>
            <a:off x="380167" y="3292760"/>
            <a:ext cx="2716858" cy="2376198"/>
          </a:xfrm>
        </p:spPr>
        <p:txBody>
          <a:bodyPr/>
          <a:lstStyle>
            <a:lvl1pPr>
              <a:defRPr sz="1200"/>
            </a:lvl1pPr>
            <a:lvl2pPr>
              <a:defRPr sz="1200"/>
            </a:lvl2pPr>
            <a:lvl3pPr>
              <a:defRPr sz="1200"/>
            </a:lvl3pPr>
            <a:lvl4pPr>
              <a:defRPr sz="1200"/>
            </a:lvl4pPr>
            <a:lvl5pPr>
              <a:defRPr sz="12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5" name="Picture Placeholder 4">
            <a:extLst>
              <a:ext uri="{FF2B5EF4-FFF2-40B4-BE49-F238E27FC236}">
                <a16:creationId xmlns:a16="http://schemas.microsoft.com/office/drawing/2014/main" id="{E388075E-3AFC-4298-92EB-455858EE4D00}"/>
              </a:ext>
            </a:extLst>
          </p:cNvPr>
          <p:cNvSpPr>
            <a:spLocks noGrp="1"/>
          </p:cNvSpPr>
          <p:nvPr>
            <p:ph type="pic" sz="quarter" idx="22"/>
          </p:nvPr>
        </p:nvSpPr>
        <p:spPr>
          <a:xfrm>
            <a:off x="3286577" y="1002716"/>
            <a:ext cx="2716859" cy="1523583"/>
          </a:xfrm>
          <a:noFill/>
        </p:spPr>
        <p:txBody>
          <a:bodyPr/>
          <a:lstStyle>
            <a:lvl1pPr>
              <a:buNone/>
              <a:defRPr/>
            </a:lvl1pPr>
          </a:lstStyle>
          <a:p>
            <a:r>
              <a:rPr lang="en-US"/>
              <a:t>Click icon to add picture</a:t>
            </a:r>
            <a:endParaRPr lang="en-US" dirty="0"/>
          </a:p>
        </p:txBody>
      </p:sp>
      <p:sp>
        <p:nvSpPr>
          <p:cNvPr id="22" name="Text Placeholder 21">
            <a:extLst>
              <a:ext uri="{FF2B5EF4-FFF2-40B4-BE49-F238E27FC236}">
                <a16:creationId xmlns:a16="http://schemas.microsoft.com/office/drawing/2014/main" id="{C5EE1A38-0897-4573-99F1-2AAFFB9267F8}"/>
              </a:ext>
            </a:extLst>
          </p:cNvPr>
          <p:cNvSpPr>
            <a:spLocks noGrp="1"/>
          </p:cNvSpPr>
          <p:nvPr>
            <p:ph type="body" sz="quarter" idx="17"/>
          </p:nvPr>
        </p:nvSpPr>
        <p:spPr>
          <a:xfrm>
            <a:off x="3286578" y="2604949"/>
            <a:ext cx="2716858" cy="494749"/>
          </a:xfrm>
        </p:spPr>
        <p:txBody>
          <a:bodyPr anchor="t"/>
          <a:lstStyle>
            <a:lvl1pPr>
              <a:buNone/>
              <a:defRPr lang="en-US" sz="1500" kern="1200" dirty="0">
                <a:solidFill>
                  <a:schemeClr val="tx1"/>
                </a:solidFill>
                <a:latin typeface="+mn-lt"/>
                <a:ea typeface="+mn-ea"/>
                <a:cs typeface="+mn-cs"/>
              </a:defRPr>
            </a:lvl1pPr>
          </a:lstStyle>
          <a:p>
            <a:pPr lvl="0"/>
            <a:r>
              <a:rPr lang="en-US"/>
              <a:t>Edit Master text styles</a:t>
            </a:r>
          </a:p>
        </p:txBody>
      </p:sp>
      <p:sp>
        <p:nvSpPr>
          <p:cNvPr id="29" name="Content Placeholder 3">
            <a:extLst>
              <a:ext uri="{FF2B5EF4-FFF2-40B4-BE49-F238E27FC236}">
                <a16:creationId xmlns:a16="http://schemas.microsoft.com/office/drawing/2014/main" id="{71E44F0B-F496-4E85-AC77-361685F3DAE7}"/>
              </a:ext>
            </a:extLst>
          </p:cNvPr>
          <p:cNvSpPr>
            <a:spLocks noGrp="1"/>
          </p:cNvSpPr>
          <p:nvPr>
            <p:ph sz="half" idx="29"/>
          </p:nvPr>
        </p:nvSpPr>
        <p:spPr>
          <a:xfrm>
            <a:off x="3286578" y="3292761"/>
            <a:ext cx="2716858" cy="2376198"/>
          </a:xfrm>
        </p:spPr>
        <p:txBody>
          <a:bodyPr/>
          <a:lstStyle>
            <a:lvl1pPr>
              <a:defRPr sz="1200"/>
            </a:lvl1pPr>
            <a:lvl2pPr>
              <a:defRPr sz="1200"/>
            </a:lvl2pPr>
            <a:lvl3pPr>
              <a:defRPr sz="1200"/>
            </a:lvl3pPr>
            <a:lvl4pPr>
              <a:defRPr sz="1200"/>
            </a:lvl4pPr>
            <a:lvl5pPr>
              <a:defRPr sz="12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25" name="Picture Placeholder 4">
            <a:extLst>
              <a:ext uri="{FF2B5EF4-FFF2-40B4-BE49-F238E27FC236}">
                <a16:creationId xmlns:a16="http://schemas.microsoft.com/office/drawing/2014/main" id="{3D1BDEE6-8393-45A2-903D-6459074B303C}"/>
              </a:ext>
            </a:extLst>
          </p:cNvPr>
          <p:cNvSpPr>
            <a:spLocks noGrp="1"/>
          </p:cNvSpPr>
          <p:nvPr>
            <p:ph type="pic" sz="quarter" idx="25"/>
          </p:nvPr>
        </p:nvSpPr>
        <p:spPr>
          <a:xfrm>
            <a:off x="6192988" y="1002716"/>
            <a:ext cx="2716859" cy="1523583"/>
          </a:xfrm>
          <a:noFill/>
        </p:spPr>
        <p:txBody>
          <a:bodyPr/>
          <a:lstStyle>
            <a:lvl1pPr>
              <a:buNone/>
              <a:defRPr/>
            </a:lvl1pPr>
          </a:lstStyle>
          <a:p>
            <a:r>
              <a:rPr lang="en-US"/>
              <a:t>Click icon to add picture</a:t>
            </a:r>
            <a:endParaRPr lang="en-US" dirty="0"/>
          </a:p>
        </p:txBody>
      </p:sp>
      <p:sp>
        <p:nvSpPr>
          <p:cNvPr id="20" name="Text Placeholder 21">
            <a:extLst>
              <a:ext uri="{FF2B5EF4-FFF2-40B4-BE49-F238E27FC236}">
                <a16:creationId xmlns:a16="http://schemas.microsoft.com/office/drawing/2014/main" id="{2D7B525A-A39D-4409-889F-3E50319F94F3}"/>
              </a:ext>
            </a:extLst>
          </p:cNvPr>
          <p:cNvSpPr>
            <a:spLocks noGrp="1"/>
          </p:cNvSpPr>
          <p:nvPr>
            <p:ph type="body" sz="quarter" idx="24"/>
          </p:nvPr>
        </p:nvSpPr>
        <p:spPr>
          <a:xfrm>
            <a:off x="6192988" y="2604949"/>
            <a:ext cx="2716858" cy="494749"/>
          </a:xfrm>
        </p:spPr>
        <p:txBody>
          <a:bodyPr anchor="t"/>
          <a:lstStyle>
            <a:lvl1pPr>
              <a:buNone/>
              <a:defRPr lang="en-US" sz="1500" kern="1200" dirty="0">
                <a:solidFill>
                  <a:schemeClr val="tx1"/>
                </a:solidFill>
                <a:latin typeface="+mn-lt"/>
                <a:ea typeface="+mn-ea"/>
                <a:cs typeface="+mn-cs"/>
              </a:defRPr>
            </a:lvl1pPr>
          </a:lstStyle>
          <a:p>
            <a:pPr lvl="0"/>
            <a:r>
              <a:rPr lang="en-US"/>
              <a:t>Edit Master text styles</a:t>
            </a:r>
          </a:p>
        </p:txBody>
      </p:sp>
      <p:sp>
        <p:nvSpPr>
          <p:cNvPr id="28" name="Content Placeholder 3">
            <a:extLst>
              <a:ext uri="{FF2B5EF4-FFF2-40B4-BE49-F238E27FC236}">
                <a16:creationId xmlns:a16="http://schemas.microsoft.com/office/drawing/2014/main" id="{A3C6FFF7-1BD6-4C2E-949A-7AEAD2340CC4}"/>
              </a:ext>
            </a:extLst>
          </p:cNvPr>
          <p:cNvSpPr>
            <a:spLocks noGrp="1"/>
          </p:cNvSpPr>
          <p:nvPr>
            <p:ph sz="half" idx="28"/>
          </p:nvPr>
        </p:nvSpPr>
        <p:spPr>
          <a:xfrm>
            <a:off x="6192988" y="3292761"/>
            <a:ext cx="2716858" cy="2376198"/>
          </a:xfrm>
        </p:spPr>
        <p:txBody>
          <a:bodyPr/>
          <a:lstStyle>
            <a:lvl1pPr>
              <a:defRPr sz="1200"/>
            </a:lvl1pPr>
            <a:lvl2pPr>
              <a:defRPr sz="1200"/>
            </a:lvl2pPr>
            <a:lvl3pPr>
              <a:defRPr sz="1200"/>
            </a:lvl3pPr>
            <a:lvl4pPr>
              <a:defRPr sz="1200"/>
            </a:lvl4pPr>
            <a:lvl5pPr>
              <a:defRPr sz="12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27" name="Picture Placeholder 4">
            <a:extLst>
              <a:ext uri="{FF2B5EF4-FFF2-40B4-BE49-F238E27FC236}">
                <a16:creationId xmlns:a16="http://schemas.microsoft.com/office/drawing/2014/main" id="{BBC24B24-8D61-4F79-AC7E-CAEA322622F9}"/>
              </a:ext>
            </a:extLst>
          </p:cNvPr>
          <p:cNvSpPr>
            <a:spLocks noGrp="1"/>
          </p:cNvSpPr>
          <p:nvPr>
            <p:ph type="pic" sz="quarter" idx="27"/>
          </p:nvPr>
        </p:nvSpPr>
        <p:spPr>
          <a:xfrm>
            <a:off x="9094974" y="1040821"/>
            <a:ext cx="2716858" cy="1523583"/>
          </a:xfrm>
          <a:noFill/>
        </p:spPr>
        <p:txBody>
          <a:bodyPr/>
          <a:lstStyle>
            <a:lvl1pPr>
              <a:buNone/>
              <a:defRPr/>
            </a:lvl1pPr>
          </a:lstStyle>
          <a:p>
            <a:r>
              <a:rPr lang="en-US"/>
              <a:t>Click icon to add picture</a:t>
            </a:r>
            <a:endParaRPr lang="en-US" dirty="0"/>
          </a:p>
        </p:txBody>
      </p:sp>
      <p:sp>
        <p:nvSpPr>
          <p:cNvPr id="26" name="Text Placeholder 21">
            <a:extLst>
              <a:ext uri="{FF2B5EF4-FFF2-40B4-BE49-F238E27FC236}">
                <a16:creationId xmlns:a16="http://schemas.microsoft.com/office/drawing/2014/main" id="{22AA6F0B-4FE7-4E1E-A833-9372AA448897}"/>
              </a:ext>
            </a:extLst>
          </p:cNvPr>
          <p:cNvSpPr>
            <a:spLocks noGrp="1"/>
          </p:cNvSpPr>
          <p:nvPr>
            <p:ph type="body" sz="quarter" idx="26"/>
          </p:nvPr>
        </p:nvSpPr>
        <p:spPr>
          <a:xfrm>
            <a:off x="9094974" y="2604949"/>
            <a:ext cx="2716858" cy="494749"/>
          </a:xfrm>
        </p:spPr>
        <p:txBody>
          <a:bodyPr anchor="t"/>
          <a:lstStyle>
            <a:lvl1pPr>
              <a:buNone/>
              <a:defRPr lang="en-US" sz="1500" kern="1200" dirty="0">
                <a:solidFill>
                  <a:schemeClr val="tx1"/>
                </a:solidFill>
                <a:latin typeface="+mn-lt"/>
                <a:ea typeface="+mn-ea"/>
                <a:cs typeface="+mn-cs"/>
              </a:defRPr>
            </a:lvl1pPr>
          </a:lstStyle>
          <a:p>
            <a:pPr lvl="0"/>
            <a:r>
              <a:rPr lang="en-US"/>
              <a:t>Edit Master text styles</a:t>
            </a:r>
          </a:p>
        </p:txBody>
      </p:sp>
      <p:sp>
        <p:nvSpPr>
          <p:cNvPr id="17" name="Content Placeholder 3">
            <a:extLst>
              <a:ext uri="{FF2B5EF4-FFF2-40B4-BE49-F238E27FC236}">
                <a16:creationId xmlns:a16="http://schemas.microsoft.com/office/drawing/2014/main" id="{586DB7C2-F2F4-4198-835C-1F0811212739}"/>
              </a:ext>
            </a:extLst>
          </p:cNvPr>
          <p:cNvSpPr>
            <a:spLocks noGrp="1"/>
          </p:cNvSpPr>
          <p:nvPr>
            <p:ph sz="half" idx="21"/>
          </p:nvPr>
        </p:nvSpPr>
        <p:spPr>
          <a:xfrm>
            <a:off x="9094974" y="3292761"/>
            <a:ext cx="2716858" cy="2376197"/>
          </a:xfrm>
        </p:spPr>
        <p:txBody>
          <a:bodyPr/>
          <a:lstStyle>
            <a:lvl1pPr>
              <a:defRPr sz="1200"/>
            </a:lvl1pPr>
            <a:lvl2pPr>
              <a:defRPr sz="1200"/>
            </a:lvl2pPr>
            <a:lvl3pPr>
              <a:defRPr sz="1200"/>
            </a:lvl3pPr>
            <a:lvl4pPr>
              <a:defRPr sz="1200"/>
            </a:lvl4pPr>
            <a:lvl5pPr>
              <a:defRPr sz="12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19" name="Footer Placeholder 4">
            <a:extLst>
              <a:ext uri="{FF2B5EF4-FFF2-40B4-BE49-F238E27FC236}">
                <a16:creationId xmlns:a16="http://schemas.microsoft.com/office/drawing/2014/main" id="{9C3F215E-98D7-4E75-AF2C-6DC421F9F514}"/>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r>
              <a:rPr lang="nb-NO"/>
              <a:t>Annely Tomson</a:t>
            </a:r>
            <a:endParaRPr lang="nb-NO" dirty="0"/>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dirty="0"/>
          </a:p>
        </p:txBody>
      </p:sp>
    </p:spTree>
    <p:extLst>
      <p:ext uri="{BB962C8B-B14F-4D97-AF65-F5344CB8AC3E}">
        <p14:creationId xmlns:p14="http://schemas.microsoft.com/office/powerpoint/2010/main" val="10289949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 bilder ">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0F89B0E-F421-45EF-8C78-C84FEFC483DF}"/>
              </a:ext>
            </a:extLst>
          </p:cNvPr>
          <p:cNvSpPr>
            <a:spLocks noGrp="1"/>
          </p:cNvSpPr>
          <p:nvPr>
            <p:ph type="title"/>
          </p:nvPr>
        </p:nvSpPr>
        <p:spPr>
          <a:xfrm>
            <a:off x="380168" y="161944"/>
            <a:ext cx="11431664" cy="754068"/>
          </a:xfrm>
        </p:spPr>
        <p:txBody>
          <a:bodyPr/>
          <a:lstStyle>
            <a:lvl1pPr>
              <a:defRPr/>
            </a:lvl1pPr>
          </a:lstStyle>
          <a:p>
            <a:r>
              <a:rPr lang="en-US" noProof="0"/>
              <a:t>Click to edit Master title style</a:t>
            </a:r>
            <a:endParaRPr lang="nb-NO" noProof="0" dirty="0"/>
          </a:p>
        </p:txBody>
      </p:sp>
      <p:sp>
        <p:nvSpPr>
          <p:cNvPr id="23" name="Subtitle 2">
            <a:extLst>
              <a:ext uri="{FF2B5EF4-FFF2-40B4-BE49-F238E27FC236}">
                <a16:creationId xmlns:a16="http://schemas.microsoft.com/office/drawing/2014/main" id="{F7BB50C2-6F95-4C0A-8590-741501231A71}"/>
              </a:ext>
            </a:extLst>
          </p:cNvPr>
          <p:cNvSpPr>
            <a:spLocks noGrp="1"/>
          </p:cNvSpPr>
          <p:nvPr>
            <p:ph type="subTitle" idx="13"/>
          </p:nvPr>
        </p:nvSpPr>
        <p:spPr>
          <a:xfrm>
            <a:off x="380168" y="1003335"/>
            <a:ext cx="11431664"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
        <p:nvSpPr>
          <p:cNvPr id="2" name="Picture Placeholder 1">
            <a:extLst>
              <a:ext uri="{FF2B5EF4-FFF2-40B4-BE49-F238E27FC236}">
                <a16:creationId xmlns:a16="http://schemas.microsoft.com/office/drawing/2014/main" id="{D0001077-9CBF-4E3B-BC21-E948C160E969}"/>
              </a:ext>
            </a:extLst>
          </p:cNvPr>
          <p:cNvSpPr>
            <a:spLocks noGrp="1"/>
          </p:cNvSpPr>
          <p:nvPr>
            <p:ph type="pic" sz="quarter" idx="20"/>
          </p:nvPr>
        </p:nvSpPr>
        <p:spPr>
          <a:xfrm>
            <a:off x="380168" y="1729109"/>
            <a:ext cx="5611759" cy="3948448"/>
          </a:xfrm>
          <a:prstGeom prst="rect">
            <a:avLst/>
          </a:prstGeom>
          <a:noFill/>
        </p:spPr>
        <p:txBody>
          <a:bodyPr lIns="0" tIns="0" rIns="0" bIns="0"/>
          <a:lstStyle>
            <a:lvl1pPr>
              <a:buNone/>
              <a:defRPr/>
            </a:lvl1pPr>
          </a:lstStyle>
          <a:p>
            <a:r>
              <a:rPr lang="en-US"/>
              <a:t>Click icon to add picture</a:t>
            </a:r>
            <a:endParaRPr lang="en-US" dirty="0"/>
          </a:p>
        </p:txBody>
      </p:sp>
      <p:sp>
        <p:nvSpPr>
          <p:cNvPr id="13" name="Text Placeholder 12">
            <a:extLst>
              <a:ext uri="{FF2B5EF4-FFF2-40B4-BE49-F238E27FC236}">
                <a16:creationId xmlns:a16="http://schemas.microsoft.com/office/drawing/2014/main" id="{D41D3FFA-A749-48E7-93B6-E3608A598DAF}"/>
              </a:ext>
            </a:extLst>
          </p:cNvPr>
          <p:cNvSpPr>
            <a:spLocks noGrp="1"/>
          </p:cNvSpPr>
          <p:nvPr>
            <p:ph type="body" sz="quarter" idx="15" hasCustomPrompt="1"/>
          </p:nvPr>
        </p:nvSpPr>
        <p:spPr>
          <a:xfrm>
            <a:off x="380168" y="5875993"/>
            <a:ext cx="5611760" cy="182608"/>
          </a:xfrm>
        </p:spPr>
        <p:txBody>
          <a:bodyPr/>
          <a:lstStyle>
            <a:lvl1pPr marL="0" indent="0" algn="r">
              <a:buNone/>
              <a:defRPr sz="750">
                <a:solidFill>
                  <a:srgbClr val="524B48"/>
                </a:solidFill>
              </a:defRPr>
            </a:lvl1pPr>
          </a:lstStyle>
          <a:p>
            <a:pPr lvl="0"/>
            <a:r>
              <a:rPr lang="nb-NO" dirty="0"/>
              <a:t>Fotokreditt / Bildetekst</a:t>
            </a:r>
            <a:endParaRPr lang="en-US" dirty="0"/>
          </a:p>
        </p:txBody>
      </p:sp>
      <p:sp>
        <p:nvSpPr>
          <p:cNvPr id="3" name="Picture Placeholder 2">
            <a:extLst>
              <a:ext uri="{FF2B5EF4-FFF2-40B4-BE49-F238E27FC236}">
                <a16:creationId xmlns:a16="http://schemas.microsoft.com/office/drawing/2014/main" id="{BB89F89F-F92D-4257-8097-9A576478EB56}"/>
              </a:ext>
            </a:extLst>
          </p:cNvPr>
          <p:cNvSpPr>
            <a:spLocks noGrp="1"/>
          </p:cNvSpPr>
          <p:nvPr>
            <p:ph type="pic" sz="quarter" idx="21"/>
          </p:nvPr>
        </p:nvSpPr>
        <p:spPr>
          <a:xfrm>
            <a:off x="6172201" y="1729109"/>
            <a:ext cx="5611759" cy="3948448"/>
          </a:xfrm>
          <a:prstGeom prst="rect">
            <a:avLst/>
          </a:prstGeom>
          <a:noFill/>
        </p:spPr>
        <p:txBody>
          <a:bodyPr lIns="0" tIns="0" rIns="0" bIns="0"/>
          <a:lstStyle>
            <a:lvl1pPr>
              <a:buNone/>
              <a:defRPr/>
            </a:lvl1pPr>
          </a:lstStyle>
          <a:p>
            <a:r>
              <a:rPr lang="en-US"/>
              <a:t>Click icon to add picture</a:t>
            </a:r>
            <a:endParaRPr lang="en-US" dirty="0"/>
          </a:p>
        </p:txBody>
      </p:sp>
      <p:sp>
        <p:nvSpPr>
          <p:cNvPr id="14" name="Text Placeholder 12">
            <a:extLst>
              <a:ext uri="{FF2B5EF4-FFF2-40B4-BE49-F238E27FC236}">
                <a16:creationId xmlns:a16="http://schemas.microsoft.com/office/drawing/2014/main" id="{BD368394-9DFE-49F7-8B3A-C5D11ABAF3C1}"/>
              </a:ext>
            </a:extLst>
          </p:cNvPr>
          <p:cNvSpPr>
            <a:spLocks noGrp="1"/>
          </p:cNvSpPr>
          <p:nvPr>
            <p:ph type="body" sz="quarter" idx="16" hasCustomPrompt="1"/>
          </p:nvPr>
        </p:nvSpPr>
        <p:spPr>
          <a:xfrm>
            <a:off x="6200072" y="5875993"/>
            <a:ext cx="5583887" cy="182608"/>
          </a:xfrm>
        </p:spPr>
        <p:txBody>
          <a:bodyPr/>
          <a:lstStyle>
            <a:lvl1pPr marL="0" indent="0" algn="r">
              <a:buNone/>
              <a:defRPr sz="750">
                <a:solidFill>
                  <a:srgbClr val="524B48"/>
                </a:solidFill>
              </a:defRPr>
            </a:lvl1pPr>
          </a:lstStyle>
          <a:p>
            <a:pPr lvl="0"/>
            <a:r>
              <a:rPr lang="nb-NO" dirty="0"/>
              <a:t>Fotokreditt / Bildetekst</a:t>
            </a:r>
            <a:endParaRPr lang="en-US" dirty="0"/>
          </a:p>
        </p:txBody>
      </p:sp>
      <p:sp>
        <p:nvSpPr>
          <p:cNvPr id="10" name="Footer Placeholder 4">
            <a:extLst>
              <a:ext uri="{FF2B5EF4-FFF2-40B4-BE49-F238E27FC236}">
                <a16:creationId xmlns:a16="http://schemas.microsoft.com/office/drawing/2014/main" id="{E78C22F4-77A5-4B84-BD5E-2A59A32FB505}"/>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r>
              <a:rPr lang="nb-NO"/>
              <a:t>Annely Tomson</a:t>
            </a:r>
            <a:endParaRPr lang="nb-NO" dirty="0"/>
          </a:p>
        </p:txBody>
      </p:sp>
      <p:sp>
        <p:nvSpPr>
          <p:cNvPr id="18" name="Slide Number Placeholder 17">
            <a:extLst>
              <a:ext uri="{FF2B5EF4-FFF2-40B4-BE49-F238E27FC236}">
                <a16:creationId xmlns:a16="http://schemas.microsoft.com/office/drawing/2014/main" id="{FAE41322-259C-45E1-8EBA-CD9AEBC31A7F}"/>
              </a:ext>
            </a:extLst>
          </p:cNvPr>
          <p:cNvSpPr>
            <a:spLocks noGrp="1"/>
          </p:cNvSpPr>
          <p:nvPr>
            <p:ph type="sldNum" sz="quarter" idx="19"/>
          </p:nvPr>
        </p:nvSpPr>
        <p:spPr/>
        <p:txBody>
          <a:bodyPr/>
          <a:lstStyle/>
          <a:p>
            <a:r>
              <a:rPr lang="en-US"/>
              <a:t>Side </a:t>
            </a:r>
            <a:fld id="{5251F420-7306-4E7C-A79E-F31A38F7D392}" type="slidenum">
              <a:rPr lang="en-US" smtClean="0"/>
              <a:pPr/>
              <a:t>‹#›</a:t>
            </a:fld>
            <a:endParaRPr lang="en-US" dirty="0"/>
          </a:p>
        </p:txBody>
      </p:sp>
    </p:spTree>
    <p:extLst>
      <p:ext uri="{BB962C8B-B14F-4D97-AF65-F5344CB8AC3E}">
        <p14:creationId xmlns:p14="http://schemas.microsoft.com/office/powerpoint/2010/main" val="19139036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re bilder">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53F87D86-02F1-4288-ADF3-CFC53D24CE4F}"/>
              </a:ext>
            </a:extLst>
          </p:cNvPr>
          <p:cNvSpPr>
            <a:spLocks noGrp="1"/>
          </p:cNvSpPr>
          <p:nvPr>
            <p:ph type="title"/>
          </p:nvPr>
        </p:nvSpPr>
        <p:spPr>
          <a:xfrm>
            <a:off x="380168" y="161944"/>
            <a:ext cx="11431664" cy="754068"/>
          </a:xfrm>
        </p:spPr>
        <p:txBody>
          <a:bodyPr/>
          <a:lstStyle>
            <a:lvl1pPr>
              <a:defRPr/>
            </a:lvl1pPr>
          </a:lstStyle>
          <a:p>
            <a:r>
              <a:rPr lang="en-US" noProof="0"/>
              <a:t>Click to edit Master title style</a:t>
            </a:r>
            <a:endParaRPr lang="nb-NO" noProof="0" dirty="0"/>
          </a:p>
        </p:txBody>
      </p:sp>
      <p:sp>
        <p:nvSpPr>
          <p:cNvPr id="29" name="Text Placeholder 21">
            <a:extLst>
              <a:ext uri="{FF2B5EF4-FFF2-40B4-BE49-F238E27FC236}">
                <a16:creationId xmlns:a16="http://schemas.microsoft.com/office/drawing/2014/main" id="{78A54228-A18C-49D4-8BAE-55234982E140}"/>
              </a:ext>
            </a:extLst>
          </p:cNvPr>
          <p:cNvSpPr>
            <a:spLocks noGrp="1"/>
          </p:cNvSpPr>
          <p:nvPr>
            <p:ph type="body" sz="quarter" idx="22"/>
          </p:nvPr>
        </p:nvSpPr>
        <p:spPr>
          <a:xfrm>
            <a:off x="380168" y="1003335"/>
            <a:ext cx="3524319" cy="494749"/>
          </a:xfrm>
        </p:spPr>
        <p:txBody>
          <a:bodyPr anchor="t"/>
          <a:lstStyle>
            <a:lvl1pPr>
              <a:buNone/>
              <a:defRPr lang="en-US" sz="1800" kern="1200" dirty="0">
                <a:solidFill>
                  <a:schemeClr val="tx1"/>
                </a:solidFill>
                <a:latin typeface="+mn-lt"/>
                <a:ea typeface="+mn-ea"/>
                <a:cs typeface="+mn-cs"/>
              </a:defRPr>
            </a:lvl1pPr>
          </a:lstStyle>
          <a:p>
            <a:pPr lvl="0"/>
            <a:r>
              <a:rPr lang="en-US"/>
              <a:t>Edit Master text styles</a:t>
            </a:r>
          </a:p>
        </p:txBody>
      </p:sp>
      <p:sp>
        <p:nvSpPr>
          <p:cNvPr id="8" name="Picture Placeholder 7">
            <a:extLst>
              <a:ext uri="{FF2B5EF4-FFF2-40B4-BE49-F238E27FC236}">
                <a16:creationId xmlns:a16="http://schemas.microsoft.com/office/drawing/2014/main" id="{E37AE244-E30D-4FB2-98A6-B9EC37B05A95}"/>
              </a:ext>
            </a:extLst>
          </p:cNvPr>
          <p:cNvSpPr>
            <a:spLocks noGrp="1"/>
          </p:cNvSpPr>
          <p:nvPr>
            <p:ph type="pic" sz="quarter" idx="26"/>
          </p:nvPr>
        </p:nvSpPr>
        <p:spPr>
          <a:xfrm>
            <a:off x="380170" y="1710901"/>
            <a:ext cx="3524319" cy="3958058"/>
          </a:xfrm>
          <a:prstGeom prst="rect">
            <a:avLst/>
          </a:prstGeom>
          <a:noFill/>
        </p:spPr>
        <p:txBody>
          <a:bodyPr lIns="0" tIns="0" rIns="0" bIns="0"/>
          <a:lstStyle/>
          <a:p>
            <a:r>
              <a:rPr lang="en-US"/>
              <a:t>Click icon to add picture</a:t>
            </a:r>
            <a:endParaRPr lang="en-US" dirty="0"/>
          </a:p>
        </p:txBody>
      </p:sp>
      <p:sp>
        <p:nvSpPr>
          <p:cNvPr id="27" name="Text Placeholder 21">
            <a:extLst>
              <a:ext uri="{FF2B5EF4-FFF2-40B4-BE49-F238E27FC236}">
                <a16:creationId xmlns:a16="http://schemas.microsoft.com/office/drawing/2014/main" id="{16109106-4360-48AE-97EE-22C402C46E31}"/>
              </a:ext>
            </a:extLst>
          </p:cNvPr>
          <p:cNvSpPr>
            <a:spLocks noGrp="1"/>
          </p:cNvSpPr>
          <p:nvPr>
            <p:ph type="body" sz="quarter" idx="20"/>
          </p:nvPr>
        </p:nvSpPr>
        <p:spPr>
          <a:xfrm>
            <a:off x="4333840" y="1003335"/>
            <a:ext cx="3524319" cy="494749"/>
          </a:xfrm>
        </p:spPr>
        <p:txBody>
          <a:bodyPr anchor="t"/>
          <a:lstStyle>
            <a:lvl1pPr>
              <a:buNone/>
              <a:defRPr lang="en-US" sz="1800" kern="1200" dirty="0">
                <a:solidFill>
                  <a:schemeClr val="tx1"/>
                </a:solidFill>
                <a:latin typeface="+mn-lt"/>
                <a:ea typeface="+mn-ea"/>
                <a:cs typeface="+mn-cs"/>
              </a:defRPr>
            </a:lvl1pPr>
          </a:lstStyle>
          <a:p>
            <a:pPr lvl="0"/>
            <a:r>
              <a:rPr lang="en-US"/>
              <a:t>Edit Master text styles</a:t>
            </a:r>
          </a:p>
        </p:txBody>
      </p:sp>
      <p:sp>
        <p:nvSpPr>
          <p:cNvPr id="9" name="Picture Placeholder 8">
            <a:extLst>
              <a:ext uri="{FF2B5EF4-FFF2-40B4-BE49-F238E27FC236}">
                <a16:creationId xmlns:a16="http://schemas.microsoft.com/office/drawing/2014/main" id="{4CA0C917-5130-4608-85A6-627EB2AFD5D9}"/>
              </a:ext>
            </a:extLst>
          </p:cNvPr>
          <p:cNvSpPr>
            <a:spLocks noGrp="1"/>
          </p:cNvSpPr>
          <p:nvPr>
            <p:ph type="pic" sz="quarter" idx="27"/>
          </p:nvPr>
        </p:nvSpPr>
        <p:spPr>
          <a:xfrm>
            <a:off x="4333842" y="1703168"/>
            <a:ext cx="3524319" cy="3958058"/>
          </a:xfrm>
          <a:prstGeom prst="rect">
            <a:avLst/>
          </a:prstGeom>
          <a:noFill/>
        </p:spPr>
        <p:txBody>
          <a:bodyPr lIns="0" tIns="0" rIns="0" bIns="0"/>
          <a:lstStyle/>
          <a:p>
            <a:r>
              <a:rPr lang="en-US"/>
              <a:t>Click icon to add picture</a:t>
            </a:r>
            <a:endParaRPr lang="en-US" dirty="0"/>
          </a:p>
        </p:txBody>
      </p:sp>
      <p:sp>
        <p:nvSpPr>
          <p:cNvPr id="23" name="Text Placeholder 21">
            <a:extLst>
              <a:ext uri="{FF2B5EF4-FFF2-40B4-BE49-F238E27FC236}">
                <a16:creationId xmlns:a16="http://schemas.microsoft.com/office/drawing/2014/main" id="{7F0F2B16-0190-4211-A226-C7673C0595F2}"/>
              </a:ext>
            </a:extLst>
          </p:cNvPr>
          <p:cNvSpPr>
            <a:spLocks noGrp="1"/>
          </p:cNvSpPr>
          <p:nvPr>
            <p:ph type="body" sz="quarter" idx="18"/>
          </p:nvPr>
        </p:nvSpPr>
        <p:spPr>
          <a:xfrm>
            <a:off x="8287512" y="1003335"/>
            <a:ext cx="3524319" cy="494749"/>
          </a:xfrm>
        </p:spPr>
        <p:txBody>
          <a:bodyPr anchor="t"/>
          <a:lstStyle>
            <a:lvl1pPr>
              <a:buNone/>
              <a:defRPr lang="en-US" sz="1800" kern="1200" dirty="0">
                <a:solidFill>
                  <a:schemeClr val="tx1"/>
                </a:solidFill>
                <a:latin typeface="+mn-lt"/>
                <a:ea typeface="+mn-ea"/>
                <a:cs typeface="+mn-cs"/>
              </a:defRPr>
            </a:lvl1pPr>
          </a:lstStyle>
          <a:p>
            <a:pPr lvl="0"/>
            <a:r>
              <a:rPr lang="en-US"/>
              <a:t>Edit Master text styles</a:t>
            </a:r>
          </a:p>
        </p:txBody>
      </p:sp>
      <p:sp>
        <p:nvSpPr>
          <p:cNvPr id="10" name="Picture Placeholder 9">
            <a:extLst>
              <a:ext uri="{FF2B5EF4-FFF2-40B4-BE49-F238E27FC236}">
                <a16:creationId xmlns:a16="http://schemas.microsoft.com/office/drawing/2014/main" id="{B0C61C4C-3830-4483-B223-21FD6F02122E}"/>
              </a:ext>
            </a:extLst>
          </p:cNvPr>
          <p:cNvSpPr>
            <a:spLocks noGrp="1"/>
          </p:cNvSpPr>
          <p:nvPr>
            <p:ph type="pic" sz="quarter" idx="28"/>
          </p:nvPr>
        </p:nvSpPr>
        <p:spPr>
          <a:xfrm>
            <a:off x="8287514" y="1703168"/>
            <a:ext cx="3524319" cy="3958058"/>
          </a:xfrm>
          <a:prstGeom prst="rect">
            <a:avLst/>
          </a:prstGeom>
          <a:noFill/>
        </p:spPr>
        <p:txBody>
          <a:bodyPr lIns="0" tIns="0" rIns="0" bIns="0"/>
          <a:lstStyle/>
          <a:p>
            <a:r>
              <a:rPr lang="en-US"/>
              <a:t>Click icon to add picture</a:t>
            </a:r>
            <a:endParaRPr lang="en-US" dirty="0"/>
          </a:p>
        </p:txBody>
      </p:sp>
      <p:sp>
        <p:nvSpPr>
          <p:cNvPr id="11" name="Footer Placeholder 4">
            <a:extLst>
              <a:ext uri="{FF2B5EF4-FFF2-40B4-BE49-F238E27FC236}">
                <a16:creationId xmlns:a16="http://schemas.microsoft.com/office/drawing/2014/main" id="{BBD9063C-F778-46E7-8697-C72B9C1AA8F0}"/>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r>
              <a:rPr lang="nb-NO"/>
              <a:t>Annely Tomson</a:t>
            </a:r>
            <a:endParaRPr lang="nb-NO" dirty="0"/>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dirty="0"/>
              <a:t>Side </a:t>
            </a:r>
            <a:fld id="{5251F420-7306-4E7C-A79E-F31A38F7D392}" type="slidenum">
              <a:rPr lang="en-US" smtClean="0"/>
              <a:pPr/>
              <a:t>‹#›</a:t>
            </a:fld>
            <a:endParaRPr lang="en-US" dirty="0"/>
          </a:p>
        </p:txBody>
      </p:sp>
    </p:spTree>
    <p:extLst>
      <p:ext uri="{BB962C8B-B14F-4D97-AF65-F5344CB8AC3E}">
        <p14:creationId xmlns:p14="http://schemas.microsoft.com/office/powerpoint/2010/main" val="21092121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tort bilde utfyllen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5C0B4E6-5502-441C-BDE1-D20B190815FA}"/>
              </a:ext>
            </a:extLst>
          </p:cNvPr>
          <p:cNvSpPr>
            <a:spLocks noGrp="1"/>
          </p:cNvSpPr>
          <p:nvPr>
            <p:ph type="title"/>
          </p:nvPr>
        </p:nvSpPr>
        <p:spPr>
          <a:xfrm>
            <a:off x="380168" y="161944"/>
            <a:ext cx="11431664" cy="754068"/>
          </a:xfrm>
        </p:spPr>
        <p:txBody>
          <a:bodyPr/>
          <a:lstStyle>
            <a:lvl1pPr>
              <a:defRPr sz="3500"/>
            </a:lvl1pPr>
          </a:lstStyle>
          <a:p>
            <a:r>
              <a:rPr lang="en-US" noProof="0"/>
              <a:t>Click to edit Master title style</a:t>
            </a:r>
            <a:endParaRPr lang="nb-NO" noProof="0" dirty="0"/>
          </a:p>
        </p:txBody>
      </p:sp>
      <p:sp>
        <p:nvSpPr>
          <p:cNvPr id="27" name="Picture Placeholder 4">
            <a:extLst>
              <a:ext uri="{FF2B5EF4-FFF2-40B4-BE49-F238E27FC236}">
                <a16:creationId xmlns:a16="http://schemas.microsoft.com/office/drawing/2014/main" id="{BBC24B24-8D61-4F79-AC7E-CAEA322622F9}"/>
              </a:ext>
            </a:extLst>
          </p:cNvPr>
          <p:cNvSpPr>
            <a:spLocks noGrp="1"/>
          </p:cNvSpPr>
          <p:nvPr>
            <p:ph type="pic" sz="quarter" idx="27"/>
          </p:nvPr>
        </p:nvSpPr>
        <p:spPr>
          <a:xfrm>
            <a:off x="0" y="1180008"/>
            <a:ext cx="12192000" cy="5677992"/>
          </a:xfrm>
          <a:noFill/>
        </p:spPr>
        <p:txBody>
          <a:bodyPr/>
          <a:lstStyle>
            <a:lvl1pPr>
              <a:buNone/>
              <a:defRPr/>
            </a:lvl1pPr>
          </a:lstStyle>
          <a:p>
            <a:r>
              <a:rPr lang="en-US"/>
              <a:t>Click icon to add picture</a:t>
            </a:r>
            <a:endParaRPr lang="en-US" dirty="0"/>
          </a:p>
        </p:txBody>
      </p:sp>
      <p:sp>
        <p:nvSpPr>
          <p:cNvPr id="5" name="Text Placeholder 4" descr="Logo Universitetet i oslo">
            <a:extLst>
              <a:ext uri="{FF2B5EF4-FFF2-40B4-BE49-F238E27FC236}">
                <a16:creationId xmlns:a16="http://schemas.microsoft.com/office/drawing/2014/main" id="{47006D2C-998F-4DB7-B481-B9B3DCDC0DAF}"/>
              </a:ext>
            </a:extLst>
          </p:cNvPr>
          <p:cNvSpPr>
            <a:spLocks noGrp="1"/>
          </p:cNvSpPr>
          <p:nvPr>
            <p:ph type="body" sz="quarter" idx="28" hasCustomPrompt="1"/>
          </p:nvPr>
        </p:nvSpPr>
        <p:spPr>
          <a:xfrm>
            <a:off x="381001" y="6280142"/>
            <a:ext cx="1021262" cy="202980"/>
          </a:xfrm>
          <a:blipFill>
            <a:blip r:embed="rId2">
              <a:extLst>
                <a:ext uri="{96DAC541-7B7A-43D3-8B79-37D633B846F1}">
                  <asvg:svgBlip xmlns:asvg="http://schemas.microsoft.com/office/drawing/2016/SVG/main" r:embed="rId3"/>
                </a:ext>
              </a:extLst>
            </a:blip>
            <a:stretch>
              <a:fillRect/>
            </a:stretch>
          </a:blipFill>
        </p:spPr>
        <p:txBody>
          <a:bodyPr/>
          <a:lstStyle>
            <a:lvl1pPr>
              <a:buNone/>
              <a:defRPr/>
            </a:lvl1pPr>
          </a:lstStyle>
          <a:p>
            <a:pPr lvl="0"/>
            <a:r>
              <a:rPr lang="nb-NO" dirty="0"/>
              <a:t> </a:t>
            </a:r>
            <a:endParaRPr lang="en-US" dirty="0"/>
          </a:p>
        </p:txBody>
      </p:sp>
    </p:spTree>
    <p:extLst>
      <p:ext uri="{BB962C8B-B14F-4D97-AF65-F5344CB8AC3E}">
        <p14:creationId xmlns:p14="http://schemas.microsoft.com/office/powerpoint/2010/main" val="3705554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38BD289F-AA6B-4FB2-A81B-530238144847}"/>
              </a:ext>
            </a:extLst>
          </p:cNvPr>
          <p:cNvSpPr>
            <a:spLocks noGrp="1"/>
          </p:cNvSpPr>
          <p:nvPr>
            <p:ph type="ftr" sz="quarter" idx="11"/>
          </p:nvPr>
        </p:nvSpPr>
        <p:spPr/>
        <p:txBody>
          <a:bodyPr/>
          <a:lstStyle/>
          <a:p>
            <a:r>
              <a:rPr lang="nb-NO"/>
              <a:t>Annely Tomson</a:t>
            </a:r>
            <a:endParaRPr lang="nb-NO" dirty="0"/>
          </a:p>
        </p:txBody>
      </p:sp>
      <p:sp>
        <p:nvSpPr>
          <p:cNvPr id="7" name="Slide Number Placeholder 6">
            <a:extLst>
              <a:ext uri="{FF2B5EF4-FFF2-40B4-BE49-F238E27FC236}">
                <a16:creationId xmlns:a16="http://schemas.microsoft.com/office/drawing/2014/main" id="{5AD1492D-B242-4BDE-940A-6ED6C625F811}"/>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dirty="0"/>
          </a:p>
        </p:txBody>
      </p:sp>
    </p:spTree>
    <p:extLst>
      <p:ext uri="{BB962C8B-B14F-4D97-AF65-F5344CB8AC3E}">
        <p14:creationId xmlns:p14="http://schemas.microsoft.com/office/powerpoint/2010/main" val="474989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UiO Fullbredde Bilde">
    <p:bg>
      <p:bgPr>
        <a:solidFill>
          <a:schemeClr val="lt1"/>
        </a:solidFill>
        <a:effectLst/>
      </p:bgPr>
    </p:bg>
    <p:spTree>
      <p:nvGrpSpPr>
        <p:cNvPr id="1" name=""/>
        <p:cNvGrpSpPr/>
        <p:nvPr/>
      </p:nvGrpSpPr>
      <p:grpSpPr>
        <a:xfrm>
          <a:off x="0" y="0"/>
          <a:ext cx="0" cy="0"/>
          <a:chOff x="0" y="0"/>
          <a:chExt cx="0" cy="0"/>
        </a:xfrm>
      </p:grpSpPr>
      <p:sp>
        <p:nvSpPr>
          <p:cNvPr id="36" name="Text Placeholder 2" descr="Bakgrunn">
            <a:extLst>
              <a:ext uri="{FF2B5EF4-FFF2-40B4-BE49-F238E27FC236}">
                <a16:creationId xmlns:a16="http://schemas.microsoft.com/office/drawing/2014/main" id="{659A8DBD-BD7A-4EDC-B67F-D66D4E02E6CF}"/>
              </a:ext>
            </a:extLst>
          </p:cNvPr>
          <p:cNvSpPr>
            <a:spLocks noGrp="1"/>
          </p:cNvSpPr>
          <p:nvPr>
            <p:ph type="body" sz="quarter" idx="18" hasCustomPrompt="1"/>
          </p:nvPr>
        </p:nvSpPr>
        <p:spPr>
          <a:xfrm>
            <a:off x="1845483" y="12355"/>
            <a:ext cx="10343114" cy="6833287"/>
          </a:xfrm>
          <a:solidFill>
            <a:schemeClr val="accent4"/>
          </a:solidFill>
        </p:spPr>
        <p:txBody>
          <a:bodyPr/>
          <a:lstStyle>
            <a:lvl1pPr marL="0" indent="0">
              <a:buNone/>
              <a:defRPr sz="200">
                <a:solidFill>
                  <a:srgbClr val="010000"/>
                </a:solidFill>
              </a:defRPr>
            </a:lvl1pPr>
          </a:lstStyle>
          <a:p>
            <a:pPr lvl="0"/>
            <a:r>
              <a:rPr lang="en-US" dirty="0"/>
              <a:t> </a:t>
            </a:r>
          </a:p>
        </p:txBody>
      </p:sp>
      <p:sp>
        <p:nvSpPr>
          <p:cNvPr id="3" name="Picture Placeholder 2">
            <a:extLst>
              <a:ext uri="{FF2B5EF4-FFF2-40B4-BE49-F238E27FC236}">
                <a16:creationId xmlns:a16="http://schemas.microsoft.com/office/drawing/2014/main" id="{2B8534B2-2B3C-45E4-A5C6-20DB83FC5B61}"/>
              </a:ext>
            </a:extLst>
          </p:cNvPr>
          <p:cNvSpPr>
            <a:spLocks noGrp="1"/>
          </p:cNvSpPr>
          <p:nvPr>
            <p:ph type="pic" sz="quarter" idx="22"/>
          </p:nvPr>
        </p:nvSpPr>
        <p:spPr>
          <a:xfrm>
            <a:off x="1846263" y="12356"/>
            <a:ext cx="10345737" cy="6832943"/>
          </a:xfrm>
          <a:blipFill dpi="0" rotWithShape="1">
            <a:blip r:embed="rId2">
              <a:extLst>
                <a:ext uri="{28A0092B-C50C-407E-A947-70E740481C1C}">
                  <a14:useLocalDpi xmlns:a14="http://schemas.microsoft.com/office/drawing/2010/main" val="0"/>
                </a:ext>
              </a:extLst>
            </a:blip>
            <a:srcRect/>
            <a:stretch>
              <a:fillRect/>
            </a:stretch>
          </a:blipFill>
        </p:spPr>
        <p:txBody>
          <a:bodyPr/>
          <a:lstStyle/>
          <a:p>
            <a:r>
              <a:rPr lang="en-US"/>
              <a:t>Click icon to add picture</a:t>
            </a:r>
          </a:p>
        </p:txBody>
      </p:sp>
      <p:sp>
        <p:nvSpPr>
          <p:cNvPr id="13" name="Rectangle 12" descr="Bakgrunn">
            <a:extLst>
              <a:ext uri="{FF2B5EF4-FFF2-40B4-BE49-F238E27FC236}">
                <a16:creationId xmlns:a16="http://schemas.microsoft.com/office/drawing/2014/main" id="{CDC2DD76-E94A-435B-BDB4-D10EA8D453D9}"/>
              </a:ext>
            </a:extLst>
          </p:cNvPr>
          <p:cNvSpPr/>
          <p:nvPr userDrawn="1"/>
        </p:nvSpPr>
        <p:spPr>
          <a:xfrm>
            <a:off x="0" y="0"/>
            <a:ext cx="184891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37" name="Text Placeholder 6" descr="Logo Universitetet i oslo">
            <a:extLst>
              <a:ext uri="{FF2B5EF4-FFF2-40B4-BE49-F238E27FC236}">
                <a16:creationId xmlns:a16="http://schemas.microsoft.com/office/drawing/2014/main" id="{F29784C4-AE21-4452-BCC9-BC75C914498F}"/>
              </a:ext>
            </a:extLst>
          </p:cNvPr>
          <p:cNvSpPr>
            <a:spLocks noGrp="1"/>
          </p:cNvSpPr>
          <p:nvPr>
            <p:ph type="body" sz="quarter" idx="23" hasCustomPrompt="1"/>
          </p:nvPr>
        </p:nvSpPr>
        <p:spPr>
          <a:xfrm>
            <a:off x="386112" y="381854"/>
            <a:ext cx="5619582" cy="1116919"/>
          </a:xfrm>
          <a:blipFill>
            <a:blip r:embed="rId3">
              <a:extLst>
                <a:ext uri="{96DAC541-7B7A-43D3-8B79-37D633B846F1}">
                  <asvg:svgBlip xmlns:asvg="http://schemas.microsoft.com/office/drawing/2016/SVG/main" r:embed="rId4"/>
                </a:ext>
              </a:extLst>
            </a:blip>
            <a:stretch>
              <a:fillRect/>
            </a:stretch>
          </a:blipFill>
        </p:spPr>
        <p:txBody>
          <a:bodyPr/>
          <a:lstStyle>
            <a:lvl1pPr>
              <a:buNone/>
              <a:defRPr/>
            </a:lvl1pPr>
          </a:lstStyle>
          <a:p>
            <a:pPr lvl="0"/>
            <a:r>
              <a:rPr lang="nb-NO" dirty="0"/>
              <a:t> </a:t>
            </a:r>
            <a:endParaRPr lang="en-US" dirty="0"/>
          </a:p>
        </p:txBody>
      </p:sp>
      <p:sp>
        <p:nvSpPr>
          <p:cNvPr id="39" name="Title 6">
            <a:extLst>
              <a:ext uri="{FF2B5EF4-FFF2-40B4-BE49-F238E27FC236}">
                <a16:creationId xmlns:a16="http://schemas.microsoft.com/office/drawing/2014/main" id="{5D15D34C-2B62-4A4C-AEE9-82137A8B1D88}"/>
              </a:ext>
            </a:extLst>
          </p:cNvPr>
          <p:cNvSpPr>
            <a:spLocks noGrp="1"/>
          </p:cNvSpPr>
          <p:nvPr>
            <p:ph type="title"/>
          </p:nvPr>
        </p:nvSpPr>
        <p:spPr>
          <a:xfrm>
            <a:off x="2463594" y="3346829"/>
            <a:ext cx="5611203" cy="1797779"/>
          </a:xfrm>
        </p:spPr>
        <p:txBody>
          <a:bodyPr/>
          <a:lstStyle>
            <a:lvl1pPr>
              <a:lnSpc>
                <a:spcPct val="100000"/>
              </a:lnSpc>
              <a:defRPr sz="4500">
                <a:highlight>
                  <a:srgbClr val="FFFFFF"/>
                </a:highlight>
              </a:defRPr>
            </a:lvl1pPr>
          </a:lstStyle>
          <a:p>
            <a:r>
              <a:rPr lang="en-US"/>
              <a:t>Click to edit Master title style</a:t>
            </a:r>
            <a:endParaRPr lang="en-US" dirty="0"/>
          </a:p>
        </p:txBody>
      </p:sp>
      <p:sp>
        <p:nvSpPr>
          <p:cNvPr id="40" name="Subtitle 2">
            <a:extLst>
              <a:ext uri="{FF2B5EF4-FFF2-40B4-BE49-F238E27FC236}">
                <a16:creationId xmlns:a16="http://schemas.microsoft.com/office/drawing/2014/main" id="{291ADE13-A8F2-46E2-995A-5B5A00B970CE}"/>
              </a:ext>
            </a:extLst>
          </p:cNvPr>
          <p:cNvSpPr>
            <a:spLocks noGrp="1"/>
          </p:cNvSpPr>
          <p:nvPr>
            <p:ph type="subTitle" idx="1" hasCustomPrompt="1"/>
          </p:nvPr>
        </p:nvSpPr>
        <p:spPr>
          <a:xfrm>
            <a:off x="2463595" y="5199013"/>
            <a:ext cx="1584852" cy="269304"/>
          </a:xfrm>
        </p:spPr>
        <p:txBody>
          <a:bodyPr wrap="none" lIns="0" tIns="0" rIns="0" bIns="0">
            <a:spAutoFit/>
          </a:bodyPr>
          <a:lstStyle>
            <a:lvl1pPr marL="0" indent="0" algn="l">
              <a:spcBef>
                <a:spcPts val="0"/>
              </a:spcBef>
              <a:buNone/>
              <a:defRPr sz="1750">
                <a:solidFill>
                  <a:schemeClr val="tx1"/>
                </a:solidFill>
                <a:highlight>
                  <a:srgbClr val="FFFFFF"/>
                </a:highligh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dirty="0"/>
              <a:t>Navn Etternavn</a:t>
            </a:r>
          </a:p>
        </p:txBody>
      </p:sp>
      <p:sp>
        <p:nvSpPr>
          <p:cNvPr id="42" name="Text Placeholder 8">
            <a:extLst>
              <a:ext uri="{FF2B5EF4-FFF2-40B4-BE49-F238E27FC236}">
                <a16:creationId xmlns:a16="http://schemas.microsoft.com/office/drawing/2014/main" id="{7E6BC4FE-C55B-40DF-BE2C-B4A366CA9E99}"/>
              </a:ext>
            </a:extLst>
          </p:cNvPr>
          <p:cNvSpPr>
            <a:spLocks noGrp="1"/>
          </p:cNvSpPr>
          <p:nvPr>
            <p:ph type="body" sz="quarter" idx="16" hasCustomPrompt="1"/>
          </p:nvPr>
        </p:nvSpPr>
        <p:spPr>
          <a:xfrm>
            <a:off x="2463594" y="5468760"/>
            <a:ext cx="478977" cy="269304"/>
          </a:xfrm>
        </p:spPr>
        <p:txBody>
          <a:bodyPr wrap="none" lIns="0" tIns="0" rIns="0" bIns="0">
            <a:spAutoFit/>
          </a:bodyPr>
          <a:lstStyle>
            <a:lvl1pPr marL="0" indent="0">
              <a:buNone/>
              <a:defRPr sz="1750">
                <a:highlight>
                  <a:srgbClr val="FFFFFF"/>
                </a:highlight>
              </a:defRPr>
            </a:lvl1pPr>
          </a:lstStyle>
          <a:p>
            <a:pPr lvl="0"/>
            <a:r>
              <a:rPr lang="nb-NO" dirty="0"/>
              <a:t>Tittel</a:t>
            </a:r>
            <a:endParaRPr lang="en-US" dirty="0"/>
          </a:p>
        </p:txBody>
      </p:sp>
      <p:sp>
        <p:nvSpPr>
          <p:cNvPr id="43" name="Text Placeholder 8">
            <a:extLst>
              <a:ext uri="{FF2B5EF4-FFF2-40B4-BE49-F238E27FC236}">
                <a16:creationId xmlns:a16="http://schemas.microsoft.com/office/drawing/2014/main" id="{2A5C5038-A44D-4A5A-B6E6-4A3A6640788E}"/>
              </a:ext>
            </a:extLst>
          </p:cNvPr>
          <p:cNvSpPr>
            <a:spLocks noGrp="1"/>
          </p:cNvSpPr>
          <p:nvPr>
            <p:ph type="body" sz="quarter" idx="17" hasCustomPrompt="1"/>
          </p:nvPr>
        </p:nvSpPr>
        <p:spPr>
          <a:xfrm>
            <a:off x="2463594" y="5735491"/>
            <a:ext cx="586699" cy="269304"/>
          </a:xfrm>
        </p:spPr>
        <p:txBody>
          <a:bodyPr wrap="none" lIns="0" tIns="0" rIns="0" bIns="0">
            <a:spAutoFit/>
          </a:bodyPr>
          <a:lstStyle>
            <a:lvl1pPr marL="0" indent="0">
              <a:buNone/>
              <a:defRPr sz="1750">
                <a:solidFill>
                  <a:schemeClr val="tx1"/>
                </a:solidFill>
                <a:highlight>
                  <a:srgbClr val="FFFFFF"/>
                </a:highlight>
              </a:defRPr>
            </a:lvl1pPr>
          </a:lstStyle>
          <a:p>
            <a:pPr lvl="0"/>
            <a:r>
              <a:rPr lang="nb-NO" dirty="0"/>
              <a:t>Enhet</a:t>
            </a:r>
            <a:endParaRPr lang="en-US" dirty="0"/>
          </a:p>
        </p:txBody>
      </p:sp>
      <p:sp>
        <p:nvSpPr>
          <p:cNvPr id="41" name="Date Placeholder 3">
            <a:extLst>
              <a:ext uri="{FF2B5EF4-FFF2-40B4-BE49-F238E27FC236}">
                <a16:creationId xmlns:a16="http://schemas.microsoft.com/office/drawing/2014/main" id="{6D771372-9AD5-430D-A81A-2E8203086FDD}"/>
              </a:ext>
            </a:extLst>
          </p:cNvPr>
          <p:cNvSpPr>
            <a:spLocks noGrp="1"/>
          </p:cNvSpPr>
          <p:nvPr>
            <p:ph type="dt" sz="half" idx="10"/>
          </p:nvPr>
        </p:nvSpPr>
        <p:spPr>
          <a:xfrm>
            <a:off x="2463595" y="6264544"/>
            <a:ext cx="1161660" cy="269304"/>
          </a:xfrm>
        </p:spPr>
        <p:txBody>
          <a:bodyPr wrap="none" lIns="0" tIns="0" rIns="0" bIns="0">
            <a:spAutoFit/>
          </a:bodyPr>
          <a:lstStyle>
            <a:lvl1pPr>
              <a:defRPr sz="1750">
                <a:solidFill>
                  <a:schemeClr val="tx1"/>
                </a:solidFill>
                <a:highlight>
                  <a:srgbClr val="FFFFFF"/>
                </a:highlight>
              </a:defRPr>
            </a:lvl1pPr>
          </a:lstStyle>
          <a:p>
            <a:endParaRPr lang="en-US" dirty="0">
              <a:highlight>
                <a:srgbClr val="FFFFFF"/>
              </a:highlight>
            </a:endParaRPr>
          </a:p>
        </p:txBody>
      </p:sp>
      <p:sp>
        <p:nvSpPr>
          <p:cNvPr id="38" name="Text Placeholder 4">
            <a:extLst>
              <a:ext uri="{FF2B5EF4-FFF2-40B4-BE49-F238E27FC236}">
                <a16:creationId xmlns:a16="http://schemas.microsoft.com/office/drawing/2014/main" id="{17DA3A3C-41C9-4BB1-8AF6-64A31B42E67A}"/>
              </a:ext>
            </a:extLst>
          </p:cNvPr>
          <p:cNvSpPr>
            <a:spLocks noGrp="1"/>
          </p:cNvSpPr>
          <p:nvPr>
            <p:ph type="body" sz="quarter" idx="14" hasCustomPrompt="1"/>
          </p:nvPr>
        </p:nvSpPr>
        <p:spPr>
          <a:xfrm>
            <a:off x="10785613" y="5457092"/>
            <a:ext cx="1025436" cy="1025421"/>
          </a:xfrm>
          <a:blipFill>
            <a:blip r:embed="rId5">
              <a:extLst>
                <a:ext uri="{96DAC541-7B7A-43D3-8B79-37D633B846F1}">
                  <asvg:svgBlip xmlns:asvg="http://schemas.microsoft.com/office/drawing/2016/SVG/main" r:embed="rId6"/>
                </a:ext>
              </a:extLst>
            </a:blip>
            <a:stretch>
              <a:fillRect/>
            </a:stretch>
          </a:blipFill>
        </p:spPr>
        <p:txBody>
          <a:bodyPr/>
          <a:lstStyle>
            <a:lvl1pPr>
              <a:buNone/>
              <a:defRPr sz="100"/>
            </a:lvl1pPr>
          </a:lstStyle>
          <a:p>
            <a:pPr lvl="0"/>
            <a:r>
              <a:rPr lang="nb-NO" dirty="0"/>
              <a:t> </a:t>
            </a:r>
            <a:endParaRPr lang="en-US" dirty="0"/>
          </a:p>
        </p:txBody>
      </p:sp>
      <p:sp>
        <p:nvSpPr>
          <p:cNvPr id="15" name="addin_colorbox" hidden="1">
            <a:extLst>
              <a:ext uri="{FF2B5EF4-FFF2-40B4-BE49-F238E27FC236}">
                <a16:creationId xmlns:a16="http://schemas.microsoft.com/office/drawing/2014/main" id="{49401EE1-2446-4FF1-9952-199B1AD33AA8}"/>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6" name="addin_title" hidden="1">
            <a:extLst>
              <a:ext uri="{FF2B5EF4-FFF2-40B4-BE49-F238E27FC236}">
                <a16:creationId xmlns:a16="http://schemas.microsoft.com/office/drawing/2014/main" id="{7838A1EF-4F8F-4E02-84A8-CBDE742A0167}"/>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7" name="addin_text" hidden="1">
            <a:extLst>
              <a:ext uri="{FF2B5EF4-FFF2-40B4-BE49-F238E27FC236}">
                <a16:creationId xmlns:a16="http://schemas.microsoft.com/office/drawing/2014/main" id="{1520438F-077B-4383-9B2E-BA087AF71C65}"/>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8" name="addin_image" hidden="1">
            <a:extLst>
              <a:ext uri="{FF2B5EF4-FFF2-40B4-BE49-F238E27FC236}">
                <a16:creationId xmlns:a16="http://schemas.microsoft.com/office/drawing/2014/main" id="{9AA4849A-5DB1-449C-B5F9-8D23CAAC0678}"/>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9" name="addin_grouplist" hidden="1">
            <a:extLst>
              <a:ext uri="{FF2B5EF4-FFF2-40B4-BE49-F238E27FC236}">
                <a16:creationId xmlns:a16="http://schemas.microsoft.com/office/drawing/2014/main" id="{6FF82BAB-E28F-4E02-86D8-FEDC0BED1A1D}"/>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1" name="addin_logo" hidden="1">
            <a:extLst>
              <a:ext uri="{FF2B5EF4-FFF2-40B4-BE49-F238E27FC236}">
                <a16:creationId xmlns:a16="http://schemas.microsoft.com/office/drawing/2014/main" id="{EA3D402A-5E41-4E74-BCFE-6ECD172AE4E3}"/>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26" name="addin_colorbox" hidden="1">
            <a:extLst>
              <a:ext uri="{FF2B5EF4-FFF2-40B4-BE49-F238E27FC236}">
                <a16:creationId xmlns:a16="http://schemas.microsoft.com/office/drawing/2014/main" id="{B21C5878-1C16-4124-B18E-3FD702004B13}"/>
              </a:ext>
            </a:extLst>
          </p:cNvPr>
          <p:cNvSpPr/>
          <p:nvPr userDrawn="1"/>
        </p:nvSpPr>
        <p:spPr>
          <a:xfrm>
            <a:off x="5014270" y="-13602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27" name="addin_title" hidden="1">
            <a:extLst>
              <a:ext uri="{FF2B5EF4-FFF2-40B4-BE49-F238E27FC236}">
                <a16:creationId xmlns:a16="http://schemas.microsoft.com/office/drawing/2014/main" id="{25090456-9625-456B-9BF8-33469B9C80F5}"/>
              </a:ext>
            </a:extLst>
          </p:cNvPr>
          <p:cNvSpPr/>
          <p:nvPr userDrawn="1"/>
        </p:nvSpPr>
        <p:spPr>
          <a:xfrm>
            <a:off x="9876140" y="-13602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28" name="addin_text" hidden="1">
            <a:extLst>
              <a:ext uri="{FF2B5EF4-FFF2-40B4-BE49-F238E27FC236}">
                <a16:creationId xmlns:a16="http://schemas.microsoft.com/office/drawing/2014/main" id="{335F99C5-F1AA-4F79-BB95-80F64E93637D}"/>
              </a:ext>
            </a:extLst>
          </p:cNvPr>
          <p:cNvSpPr/>
          <p:nvPr userDrawn="1"/>
        </p:nvSpPr>
        <p:spPr>
          <a:xfrm>
            <a:off x="152400"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29" name="addin_image" hidden="1">
            <a:extLst>
              <a:ext uri="{FF2B5EF4-FFF2-40B4-BE49-F238E27FC236}">
                <a16:creationId xmlns:a16="http://schemas.microsoft.com/office/drawing/2014/main" id="{8F68B54B-8B5A-4C05-93DB-7F2DC877EF5E}"/>
              </a:ext>
            </a:extLst>
          </p:cNvPr>
          <p:cNvSpPr/>
          <p:nvPr userDrawn="1"/>
        </p:nvSpPr>
        <p:spPr>
          <a:xfrm>
            <a:off x="2657476"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30" name="addin_grouplist" hidden="1">
            <a:extLst>
              <a:ext uri="{FF2B5EF4-FFF2-40B4-BE49-F238E27FC236}">
                <a16:creationId xmlns:a16="http://schemas.microsoft.com/office/drawing/2014/main" id="{F2089761-1A50-4072-9872-C62B5CA9E1F1}"/>
              </a:ext>
            </a:extLst>
          </p:cNvPr>
          <p:cNvSpPr/>
          <p:nvPr userDrawn="1"/>
        </p:nvSpPr>
        <p:spPr>
          <a:xfrm>
            <a:off x="5125738"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pic>
        <p:nvPicPr>
          <p:cNvPr id="31" name="logo_hvit" descr="UiO Segl" hidden="1">
            <a:extLst>
              <a:ext uri="{FF2B5EF4-FFF2-40B4-BE49-F238E27FC236}">
                <a16:creationId xmlns:a16="http://schemas.microsoft.com/office/drawing/2014/main" id="{27B17C39-2B30-4789-8BEA-4AE4B2320B77}"/>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0785613" y="5458074"/>
            <a:ext cx="1025436" cy="1025436"/>
          </a:xfrm>
          <a:prstGeom prst="rect">
            <a:avLst/>
          </a:prstGeom>
        </p:spPr>
      </p:pic>
      <p:pic>
        <p:nvPicPr>
          <p:cNvPr id="32" name="logo_sort" descr="UiO segl" hidden="1">
            <a:extLst>
              <a:ext uri="{FF2B5EF4-FFF2-40B4-BE49-F238E27FC236}">
                <a16:creationId xmlns:a16="http://schemas.microsoft.com/office/drawing/2014/main" id="{46600C4D-987E-4F2B-917A-380F2324CB5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10785613" y="5456640"/>
            <a:ext cx="1025421" cy="1025421"/>
          </a:xfrm>
          <a:prstGeom prst="rect">
            <a:avLst/>
          </a:prstGeom>
        </p:spPr>
      </p:pic>
      <p:sp>
        <p:nvSpPr>
          <p:cNvPr id="34" name="addin_logo" hidden="1">
            <a:extLst>
              <a:ext uri="{FF2B5EF4-FFF2-40B4-BE49-F238E27FC236}">
                <a16:creationId xmlns:a16="http://schemas.microsoft.com/office/drawing/2014/main" id="{E5963F14-DFC9-40C0-BCD0-4A837E431DF5}"/>
              </a:ext>
            </a:extLst>
          </p:cNvPr>
          <p:cNvSpPr/>
          <p:nvPr userDrawn="1"/>
        </p:nvSpPr>
        <p:spPr>
          <a:xfrm>
            <a:off x="7594000"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35" name="addin_colorlist" hidden="1">
            <a:extLst>
              <a:ext uri="{FF2B5EF4-FFF2-40B4-BE49-F238E27FC236}">
                <a16:creationId xmlns:a16="http://schemas.microsoft.com/office/drawing/2014/main" id="{B73620FB-5D82-4728-A1F9-C75D53925FBA}"/>
              </a:ext>
            </a:extLst>
          </p:cNvPr>
          <p:cNvSpPr/>
          <p:nvPr userDrawn="1"/>
        </p:nvSpPr>
        <p:spPr>
          <a:xfrm>
            <a:off x="0" y="-147218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kapfor1, kapfor4, kapfor5, kapfor6, kapfor7</a:t>
            </a:r>
          </a:p>
        </p:txBody>
      </p:sp>
    </p:spTree>
    <p:extLst>
      <p:ext uri="{BB962C8B-B14F-4D97-AF65-F5344CB8AC3E}">
        <p14:creationId xmlns:p14="http://schemas.microsoft.com/office/powerpoint/2010/main" val="2261247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rside UiO Fullbredde Farge/Innhold">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8BFE38FF-9625-44DF-B333-387F961202AA}"/>
              </a:ext>
            </a:extLst>
          </p:cNvPr>
          <p:cNvSpPr>
            <a:spLocks noGrp="1"/>
          </p:cNvSpPr>
          <p:nvPr>
            <p:ph type="body" sz="quarter" idx="18" hasCustomPrompt="1"/>
          </p:nvPr>
        </p:nvSpPr>
        <p:spPr>
          <a:xfrm>
            <a:off x="1845483" y="0"/>
            <a:ext cx="10343114" cy="6858000"/>
          </a:xfrm>
          <a:solidFill>
            <a:schemeClr val="accent1"/>
          </a:solidFill>
        </p:spPr>
        <p:txBody>
          <a:bodyPr/>
          <a:lstStyle>
            <a:lvl1pPr marL="0" indent="0">
              <a:buNone/>
              <a:defRPr sz="200">
                <a:solidFill>
                  <a:srgbClr val="010000"/>
                </a:solidFill>
              </a:defRPr>
            </a:lvl1pPr>
          </a:lstStyle>
          <a:p>
            <a:pPr lvl="0"/>
            <a:r>
              <a:rPr lang="en-US" dirty="0"/>
              <a:t> </a:t>
            </a:r>
          </a:p>
        </p:txBody>
      </p:sp>
      <p:sp>
        <p:nvSpPr>
          <p:cNvPr id="18" name="Content Placeholder 17">
            <a:extLst>
              <a:ext uri="{FF2B5EF4-FFF2-40B4-BE49-F238E27FC236}">
                <a16:creationId xmlns:a16="http://schemas.microsoft.com/office/drawing/2014/main" id="{EF08E9A7-5845-4082-8C4F-E26A3EA6418A}"/>
              </a:ext>
            </a:extLst>
          </p:cNvPr>
          <p:cNvSpPr>
            <a:spLocks noGrp="1"/>
          </p:cNvSpPr>
          <p:nvPr>
            <p:ph sz="quarter" idx="12" hasCustomPrompt="1"/>
          </p:nvPr>
        </p:nvSpPr>
        <p:spPr>
          <a:xfrm>
            <a:off x="1848885" y="0"/>
            <a:ext cx="10343115" cy="6858000"/>
          </a:xfrm>
          <a:prstGeom prst="rect">
            <a:avLst/>
          </a:prstGeom>
          <a:noFill/>
        </p:spPr>
        <p:txBody>
          <a:bodyPr lIns="0" tIns="0" rIns="0" bIns="0"/>
          <a:lstStyle>
            <a:lvl1pPr>
              <a:buNone/>
              <a:defRPr/>
            </a:lvl1pPr>
          </a:lstStyle>
          <a:p>
            <a:pPr lvl="0"/>
            <a:r>
              <a:rPr lang="nb-NO" dirty="0"/>
              <a:t> </a:t>
            </a:r>
            <a:endParaRPr lang="en-US" dirty="0"/>
          </a:p>
        </p:txBody>
      </p:sp>
      <p:sp>
        <p:nvSpPr>
          <p:cNvPr id="25" name="Text Placeholder 6" descr="Logo Universitetet i oslo">
            <a:extLst>
              <a:ext uri="{FF2B5EF4-FFF2-40B4-BE49-F238E27FC236}">
                <a16:creationId xmlns:a16="http://schemas.microsoft.com/office/drawing/2014/main" id="{50027A71-34C3-4277-9DC8-33989675B439}"/>
              </a:ext>
            </a:extLst>
          </p:cNvPr>
          <p:cNvSpPr>
            <a:spLocks noGrp="1"/>
          </p:cNvSpPr>
          <p:nvPr>
            <p:ph type="body" sz="quarter" idx="19" hasCustomPrompt="1"/>
          </p:nvPr>
        </p:nvSpPr>
        <p:spPr>
          <a:xfrm>
            <a:off x="386112" y="381854"/>
            <a:ext cx="5619582" cy="1116919"/>
          </a:xfrm>
          <a:blipFill>
            <a:blip r:embed="rId2">
              <a:extLst>
                <a:ext uri="{96DAC541-7B7A-43D3-8B79-37D633B846F1}">
                  <asvg:svgBlip xmlns:asvg="http://schemas.microsoft.com/office/drawing/2016/SVG/main" r:embed="rId3"/>
                </a:ext>
              </a:extLst>
            </a:blip>
            <a:stretch>
              <a:fillRect/>
            </a:stretch>
          </a:blipFill>
        </p:spPr>
        <p:txBody>
          <a:bodyPr/>
          <a:lstStyle>
            <a:lvl1pPr>
              <a:buNone/>
              <a:defRPr/>
            </a:lvl1pPr>
          </a:lstStyle>
          <a:p>
            <a:pPr lvl="0"/>
            <a:r>
              <a:rPr lang="nb-NO" dirty="0"/>
              <a:t> </a:t>
            </a:r>
            <a:endParaRPr lang="en-US" dirty="0"/>
          </a:p>
        </p:txBody>
      </p:sp>
      <p:sp>
        <p:nvSpPr>
          <p:cNvPr id="7" name="Title 6">
            <a:extLst>
              <a:ext uri="{FF2B5EF4-FFF2-40B4-BE49-F238E27FC236}">
                <a16:creationId xmlns:a16="http://schemas.microsoft.com/office/drawing/2014/main" id="{2826FC79-CEAE-42C3-9725-FAEABEBE6540}"/>
              </a:ext>
            </a:extLst>
          </p:cNvPr>
          <p:cNvSpPr>
            <a:spLocks noGrp="1"/>
          </p:cNvSpPr>
          <p:nvPr>
            <p:ph type="title"/>
          </p:nvPr>
        </p:nvSpPr>
        <p:spPr>
          <a:xfrm>
            <a:off x="2463594" y="3346829"/>
            <a:ext cx="5611203" cy="1797779"/>
          </a:xfrm>
        </p:spPr>
        <p:txBody>
          <a:bodyPr/>
          <a:lstStyle>
            <a:lvl1pPr>
              <a:lnSpc>
                <a:spcPct val="100000"/>
              </a:lnSpc>
              <a:defRPr sz="4500">
                <a:highlight>
                  <a:srgbClr val="FFFFFF"/>
                </a:highlight>
              </a:defRPr>
            </a:lvl1pPr>
          </a:lstStyle>
          <a:p>
            <a:r>
              <a:rPr lang="en-US"/>
              <a:t>Click to edit Master title style</a:t>
            </a:r>
            <a:endParaRPr lang="en-US" dirty="0"/>
          </a:p>
        </p:txBody>
      </p:sp>
      <p:sp>
        <p:nvSpPr>
          <p:cNvPr id="26" name="Subtitle 2">
            <a:extLst>
              <a:ext uri="{FF2B5EF4-FFF2-40B4-BE49-F238E27FC236}">
                <a16:creationId xmlns:a16="http://schemas.microsoft.com/office/drawing/2014/main" id="{A1A5E3CB-F490-44A3-9769-374F0F9201A1}"/>
              </a:ext>
            </a:extLst>
          </p:cNvPr>
          <p:cNvSpPr>
            <a:spLocks noGrp="1"/>
          </p:cNvSpPr>
          <p:nvPr>
            <p:ph type="subTitle" idx="1" hasCustomPrompt="1"/>
          </p:nvPr>
        </p:nvSpPr>
        <p:spPr>
          <a:xfrm>
            <a:off x="2463595" y="5199013"/>
            <a:ext cx="1584852" cy="269304"/>
          </a:xfrm>
        </p:spPr>
        <p:txBody>
          <a:bodyPr wrap="none" lIns="0" tIns="0" rIns="0" bIns="0">
            <a:spAutoFit/>
          </a:bodyPr>
          <a:lstStyle>
            <a:lvl1pPr marL="0" indent="0" algn="l">
              <a:spcBef>
                <a:spcPts val="0"/>
              </a:spcBef>
              <a:buNone/>
              <a:defRPr sz="1750">
                <a:solidFill>
                  <a:schemeClr val="tx1"/>
                </a:solidFill>
                <a:highlight>
                  <a:srgbClr val="FFFFFF"/>
                </a:highligh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dirty="0"/>
              <a:t>Navn Etternavn</a:t>
            </a:r>
          </a:p>
        </p:txBody>
      </p:sp>
      <p:sp>
        <p:nvSpPr>
          <p:cNvPr id="28" name="Text Placeholder 8">
            <a:extLst>
              <a:ext uri="{FF2B5EF4-FFF2-40B4-BE49-F238E27FC236}">
                <a16:creationId xmlns:a16="http://schemas.microsoft.com/office/drawing/2014/main" id="{3F93262B-E88D-4BFD-9D4B-7AD8BFDC480A}"/>
              </a:ext>
            </a:extLst>
          </p:cNvPr>
          <p:cNvSpPr>
            <a:spLocks noGrp="1"/>
          </p:cNvSpPr>
          <p:nvPr>
            <p:ph type="body" sz="quarter" idx="16" hasCustomPrompt="1"/>
          </p:nvPr>
        </p:nvSpPr>
        <p:spPr>
          <a:xfrm>
            <a:off x="2463594" y="5468760"/>
            <a:ext cx="478977" cy="269304"/>
          </a:xfrm>
        </p:spPr>
        <p:txBody>
          <a:bodyPr wrap="none" lIns="0" tIns="0" rIns="0" bIns="0">
            <a:spAutoFit/>
          </a:bodyPr>
          <a:lstStyle>
            <a:lvl1pPr marL="0" indent="0">
              <a:buNone/>
              <a:defRPr sz="1750">
                <a:highlight>
                  <a:srgbClr val="FFFFFF"/>
                </a:highlight>
              </a:defRPr>
            </a:lvl1pPr>
          </a:lstStyle>
          <a:p>
            <a:pPr lvl="0"/>
            <a:r>
              <a:rPr lang="nb-NO" dirty="0"/>
              <a:t>Tittel</a:t>
            </a:r>
            <a:endParaRPr lang="en-US" dirty="0"/>
          </a:p>
        </p:txBody>
      </p:sp>
      <p:sp>
        <p:nvSpPr>
          <p:cNvPr id="29" name="Text Placeholder 8">
            <a:extLst>
              <a:ext uri="{FF2B5EF4-FFF2-40B4-BE49-F238E27FC236}">
                <a16:creationId xmlns:a16="http://schemas.microsoft.com/office/drawing/2014/main" id="{830548DB-AABB-4BB8-A24A-769595E8EB4C}"/>
              </a:ext>
            </a:extLst>
          </p:cNvPr>
          <p:cNvSpPr>
            <a:spLocks noGrp="1"/>
          </p:cNvSpPr>
          <p:nvPr>
            <p:ph type="body" sz="quarter" idx="17" hasCustomPrompt="1"/>
          </p:nvPr>
        </p:nvSpPr>
        <p:spPr>
          <a:xfrm>
            <a:off x="2463594" y="5735491"/>
            <a:ext cx="586699" cy="269304"/>
          </a:xfrm>
        </p:spPr>
        <p:txBody>
          <a:bodyPr wrap="none" lIns="0" tIns="0" rIns="0" bIns="0">
            <a:spAutoFit/>
          </a:bodyPr>
          <a:lstStyle>
            <a:lvl1pPr marL="0" indent="0">
              <a:buNone/>
              <a:defRPr sz="1750">
                <a:solidFill>
                  <a:schemeClr val="tx1"/>
                </a:solidFill>
                <a:highlight>
                  <a:srgbClr val="FFFFFF"/>
                </a:highlight>
              </a:defRPr>
            </a:lvl1pPr>
          </a:lstStyle>
          <a:p>
            <a:pPr lvl="0"/>
            <a:r>
              <a:rPr lang="nb-NO" dirty="0"/>
              <a:t>Enhet</a:t>
            </a:r>
          </a:p>
        </p:txBody>
      </p:sp>
      <p:sp>
        <p:nvSpPr>
          <p:cNvPr id="27" name="Date Placeholder 3">
            <a:extLst>
              <a:ext uri="{FF2B5EF4-FFF2-40B4-BE49-F238E27FC236}">
                <a16:creationId xmlns:a16="http://schemas.microsoft.com/office/drawing/2014/main" id="{7600F748-6DC4-4BF6-91DC-8B5B90204822}"/>
              </a:ext>
            </a:extLst>
          </p:cNvPr>
          <p:cNvSpPr>
            <a:spLocks noGrp="1"/>
          </p:cNvSpPr>
          <p:nvPr>
            <p:ph type="dt" sz="half" idx="10"/>
          </p:nvPr>
        </p:nvSpPr>
        <p:spPr>
          <a:xfrm>
            <a:off x="2463595" y="6264544"/>
            <a:ext cx="1161660" cy="269304"/>
          </a:xfrm>
        </p:spPr>
        <p:txBody>
          <a:bodyPr wrap="none" lIns="0" tIns="0" rIns="0" bIns="0">
            <a:spAutoFit/>
          </a:bodyPr>
          <a:lstStyle>
            <a:lvl1pPr>
              <a:defRPr sz="1750">
                <a:solidFill>
                  <a:schemeClr val="tx1"/>
                </a:solidFill>
                <a:highlight>
                  <a:srgbClr val="FFFFFF"/>
                </a:highlight>
              </a:defRPr>
            </a:lvl1pPr>
          </a:lstStyle>
          <a:p>
            <a:endParaRPr lang="en-US" dirty="0">
              <a:highlight>
                <a:srgbClr val="FFFFFF"/>
              </a:highlight>
            </a:endParaRPr>
          </a:p>
        </p:txBody>
      </p:sp>
      <p:sp>
        <p:nvSpPr>
          <p:cNvPr id="24" name="Text Placeholder 4" descr="UiO segl">
            <a:extLst>
              <a:ext uri="{FF2B5EF4-FFF2-40B4-BE49-F238E27FC236}">
                <a16:creationId xmlns:a16="http://schemas.microsoft.com/office/drawing/2014/main" id="{4826FBBD-4B21-4F4F-940C-B2F17405B175}"/>
              </a:ext>
            </a:extLst>
          </p:cNvPr>
          <p:cNvSpPr>
            <a:spLocks noGrp="1"/>
          </p:cNvSpPr>
          <p:nvPr>
            <p:ph type="body" sz="quarter" idx="14" hasCustomPrompt="1"/>
          </p:nvPr>
        </p:nvSpPr>
        <p:spPr>
          <a:xfrm>
            <a:off x="10785613" y="5457092"/>
            <a:ext cx="1025436" cy="1025421"/>
          </a:xfrm>
          <a:blipFill>
            <a:blip r:embed="rId4">
              <a:extLst>
                <a:ext uri="{96DAC541-7B7A-43D3-8B79-37D633B846F1}">
                  <asvg:svgBlip xmlns:asvg="http://schemas.microsoft.com/office/drawing/2016/SVG/main" r:embed="rId5"/>
                </a:ext>
              </a:extLst>
            </a:blip>
            <a:stretch>
              <a:fillRect/>
            </a:stretch>
          </a:blipFill>
        </p:spPr>
        <p:txBody>
          <a:bodyPr/>
          <a:lstStyle>
            <a:lvl1pPr>
              <a:buNone/>
              <a:defRPr sz="100"/>
            </a:lvl1pPr>
          </a:lstStyle>
          <a:p>
            <a:pPr lvl="0"/>
            <a:r>
              <a:rPr lang="nb-NO" dirty="0"/>
              <a:t> </a:t>
            </a:r>
            <a:endParaRPr lang="en-US" dirty="0"/>
          </a:p>
        </p:txBody>
      </p:sp>
      <p:sp>
        <p:nvSpPr>
          <p:cNvPr id="10" name="addin_colorlist" hidden="1">
            <a:extLst>
              <a:ext uri="{FF2B5EF4-FFF2-40B4-BE49-F238E27FC236}">
                <a16:creationId xmlns:a16="http://schemas.microsoft.com/office/drawing/2014/main" id="{B0379490-61FF-4C9C-B44F-5DD7CB40C36C}"/>
              </a:ext>
            </a:extLst>
          </p:cNvPr>
          <p:cNvSpPr/>
          <p:nvPr userDrawn="1"/>
        </p:nvSpPr>
        <p:spPr>
          <a:xfrm>
            <a:off x="0" y="-147218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kapfor1, kapfor4, kapfor5, kapfor6, kapfor7</a:t>
            </a:r>
          </a:p>
        </p:txBody>
      </p:sp>
      <p:sp>
        <p:nvSpPr>
          <p:cNvPr id="11" name="addin_colorbox" hidden="1">
            <a:extLst>
              <a:ext uri="{FF2B5EF4-FFF2-40B4-BE49-F238E27FC236}">
                <a16:creationId xmlns:a16="http://schemas.microsoft.com/office/drawing/2014/main" id="{6B42BF81-FF18-4115-85FC-CE7803CA65FB}"/>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2" name="addin_title" hidden="1">
            <a:extLst>
              <a:ext uri="{FF2B5EF4-FFF2-40B4-BE49-F238E27FC236}">
                <a16:creationId xmlns:a16="http://schemas.microsoft.com/office/drawing/2014/main" id="{418CE57E-2D37-4EE5-B26D-DFEAE88A1535}"/>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5" name="addin_text" hidden="1">
            <a:extLst>
              <a:ext uri="{FF2B5EF4-FFF2-40B4-BE49-F238E27FC236}">
                <a16:creationId xmlns:a16="http://schemas.microsoft.com/office/drawing/2014/main" id="{CD630040-B997-4A94-A37F-E93FDB1C7D5A}"/>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6" name="addin_image" hidden="1">
            <a:extLst>
              <a:ext uri="{FF2B5EF4-FFF2-40B4-BE49-F238E27FC236}">
                <a16:creationId xmlns:a16="http://schemas.microsoft.com/office/drawing/2014/main" id="{D0D1E4AF-887F-464D-A7A3-31F992900690}"/>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7" name="addin_grouplist" hidden="1">
            <a:extLst>
              <a:ext uri="{FF2B5EF4-FFF2-40B4-BE49-F238E27FC236}">
                <a16:creationId xmlns:a16="http://schemas.microsoft.com/office/drawing/2014/main" id="{96031079-7FE0-4679-A5A0-0F53F6C3A5B5}"/>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19" name="addin_logo" hidden="1">
            <a:extLst>
              <a:ext uri="{FF2B5EF4-FFF2-40B4-BE49-F238E27FC236}">
                <a16:creationId xmlns:a16="http://schemas.microsoft.com/office/drawing/2014/main" id="{9ABE3E70-DF6A-4CC2-9E35-9346CEDB8C5A}"/>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pic>
        <p:nvPicPr>
          <p:cNvPr id="20" name="logo_hvit" descr="UiO Segl" hidden="1">
            <a:extLst>
              <a:ext uri="{FF2B5EF4-FFF2-40B4-BE49-F238E27FC236}">
                <a16:creationId xmlns:a16="http://schemas.microsoft.com/office/drawing/2014/main" id="{A35AF58C-1F83-4C12-A068-80E9CC39843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785613" y="5457092"/>
            <a:ext cx="1025436" cy="1025436"/>
          </a:xfrm>
          <a:prstGeom prst="rect">
            <a:avLst/>
          </a:prstGeom>
        </p:spPr>
      </p:pic>
      <p:pic>
        <p:nvPicPr>
          <p:cNvPr id="21" name="logo_sort" descr="UiO Segl" hidden="1">
            <a:extLst>
              <a:ext uri="{FF2B5EF4-FFF2-40B4-BE49-F238E27FC236}">
                <a16:creationId xmlns:a16="http://schemas.microsoft.com/office/drawing/2014/main" id="{D7BA3FF9-8E23-4D04-8078-E40403A8D745}"/>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0785614" y="5457093"/>
            <a:ext cx="1025421" cy="1025421"/>
          </a:xfrm>
          <a:prstGeom prst="rect">
            <a:avLst/>
          </a:prstGeom>
        </p:spPr>
      </p:pic>
    </p:spTree>
    <p:extLst>
      <p:ext uri="{BB962C8B-B14F-4D97-AF65-F5344CB8AC3E}">
        <p14:creationId xmlns:p14="http://schemas.microsoft.com/office/powerpoint/2010/main" val="635028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Fakultet Bilde">
    <p:bg>
      <p:bgPr>
        <a:solidFill>
          <a:schemeClr val="lt1"/>
        </a:solidFill>
        <a:effectLst/>
      </p:bgPr>
    </p:bg>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84D768E-AC85-41DD-B1B7-0298BF33163D}"/>
              </a:ext>
            </a:extLst>
          </p:cNvPr>
          <p:cNvSpPr>
            <a:spLocks noGrp="1"/>
          </p:cNvSpPr>
          <p:nvPr>
            <p:ph type="pic" sz="quarter" idx="13"/>
          </p:nvPr>
        </p:nvSpPr>
        <p:spPr>
          <a:xfrm>
            <a:off x="6209880" y="0"/>
            <a:ext cx="5982120"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lIns="0" tIns="0" rIns="0" bIns="0"/>
          <a:lstStyle/>
          <a:p>
            <a:r>
              <a:rPr lang="en-US"/>
              <a:t>Click icon to add picture</a:t>
            </a:r>
          </a:p>
        </p:txBody>
      </p:sp>
      <p:sp>
        <p:nvSpPr>
          <p:cNvPr id="13" name="Rectangle 12" descr="Bakgrunn">
            <a:extLst>
              <a:ext uri="{FF2B5EF4-FFF2-40B4-BE49-F238E27FC236}">
                <a16:creationId xmlns:a16="http://schemas.microsoft.com/office/drawing/2014/main" id="{CDC2DD76-E94A-435B-BDB4-D10EA8D453D9}"/>
              </a:ext>
            </a:extLst>
          </p:cNvPr>
          <p:cNvSpPr/>
          <p:nvPr userDrawn="1"/>
        </p:nvSpPr>
        <p:spPr>
          <a:xfrm>
            <a:off x="0" y="0"/>
            <a:ext cx="620988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15" name="Title 1">
            <a:extLst>
              <a:ext uri="{FF2B5EF4-FFF2-40B4-BE49-F238E27FC236}">
                <a16:creationId xmlns:a16="http://schemas.microsoft.com/office/drawing/2014/main" id="{1A99F6BB-7452-4A97-9D6D-C9C80D04D213}"/>
              </a:ext>
            </a:extLst>
          </p:cNvPr>
          <p:cNvSpPr>
            <a:spLocks noGrp="1"/>
          </p:cNvSpPr>
          <p:nvPr>
            <p:ph type="ctrTitle" hasCustomPrompt="1"/>
          </p:nvPr>
        </p:nvSpPr>
        <p:spPr>
          <a:xfrm>
            <a:off x="379038" y="239167"/>
            <a:ext cx="5075367" cy="2387600"/>
          </a:xfrm>
          <a:solidFill>
            <a:srgbClr val="0000FF">
              <a:alpha val="0"/>
            </a:srgbClr>
          </a:solidFill>
        </p:spPr>
        <p:txBody>
          <a:bodyPr anchor="t"/>
          <a:lstStyle>
            <a:lvl1pPr algn="l">
              <a:lnSpc>
                <a:spcPct val="100000"/>
              </a:lnSpc>
              <a:defRPr sz="4501"/>
            </a:lvl1pPr>
          </a:lstStyle>
          <a:p>
            <a:r>
              <a:rPr lang="nb-NO" noProof="0" dirty="0"/>
              <a:t>Velg fakultet fra </a:t>
            </a:r>
            <a:r>
              <a:rPr lang="nb-NO" noProof="0" dirty="0" err="1"/>
              <a:t>nedtrekksmenyen</a:t>
            </a:r>
            <a:endParaRPr lang="en-US" noProof="0" dirty="0"/>
          </a:p>
        </p:txBody>
      </p:sp>
      <p:sp>
        <p:nvSpPr>
          <p:cNvPr id="28" name="Text Placeholder 8">
            <a:extLst>
              <a:ext uri="{FF2B5EF4-FFF2-40B4-BE49-F238E27FC236}">
                <a16:creationId xmlns:a16="http://schemas.microsoft.com/office/drawing/2014/main" id="{E17BAB58-FE9E-48CD-90C1-5A92CD4AF345}"/>
              </a:ext>
            </a:extLst>
          </p:cNvPr>
          <p:cNvSpPr>
            <a:spLocks noGrp="1"/>
          </p:cNvSpPr>
          <p:nvPr>
            <p:ph type="body" sz="quarter" idx="22" hasCustomPrompt="1"/>
          </p:nvPr>
        </p:nvSpPr>
        <p:spPr>
          <a:xfrm>
            <a:off x="379038" y="4112581"/>
            <a:ext cx="5080128" cy="226283"/>
          </a:xfrm>
        </p:spPr>
        <p:txBody>
          <a:bodyPr/>
          <a:lstStyle>
            <a:lvl1pPr marL="0" indent="0">
              <a:buNone/>
              <a:defRPr sz="1750"/>
            </a:lvl1pPr>
          </a:lstStyle>
          <a:p>
            <a:pPr lvl="0"/>
            <a:r>
              <a:rPr lang="nb-NO" dirty="0"/>
              <a:t>Navn Etternavn</a:t>
            </a:r>
            <a:endParaRPr lang="en-US" dirty="0"/>
          </a:p>
        </p:txBody>
      </p:sp>
      <p:sp>
        <p:nvSpPr>
          <p:cNvPr id="26" name="Text Placeholder 8">
            <a:extLst>
              <a:ext uri="{FF2B5EF4-FFF2-40B4-BE49-F238E27FC236}">
                <a16:creationId xmlns:a16="http://schemas.microsoft.com/office/drawing/2014/main" id="{D1011A16-94DD-4043-A614-BEC724B6F1F6}"/>
              </a:ext>
            </a:extLst>
          </p:cNvPr>
          <p:cNvSpPr>
            <a:spLocks noGrp="1"/>
          </p:cNvSpPr>
          <p:nvPr>
            <p:ph type="body" sz="quarter" idx="16" hasCustomPrompt="1"/>
          </p:nvPr>
        </p:nvSpPr>
        <p:spPr>
          <a:xfrm>
            <a:off x="383800" y="4379312"/>
            <a:ext cx="5075366" cy="226283"/>
          </a:xfrm>
        </p:spPr>
        <p:txBody>
          <a:bodyPr/>
          <a:lstStyle>
            <a:lvl1pPr marL="0" indent="0">
              <a:buNone/>
              <a:defRPr sz="1750"/>
            </a:lvl1pPr>
          </a:lstStyle>
          <a:p>
            <a:pPr lvl="0"/>
            <a:r>
              <a:rPr lang="nb-NO" dirty="0"/>
              <a:t>Tittel</a:t>
            </a:r>
            <a:endParaRPr lang="en-US" dirty="0"/>
          </a:p>
        </p:txBody>
      </p:sp>
      <p:sp>
        <p:nvSpPr>
          <p:cNvPr id="27" name="Text Placeholder 8">
            <a:extLst>
              <a:ext uri="{FF2B5EF4-FFF2-40B4-BE49-F238E27FC236}">
                <a16:creationId xmlns:a16="http://schemas.microsoft.com/office/drawing/2014/main" id="{BC09F072-DFF2-42B8-9221-578EE194D06A}"/>
              </a:ext>
            </a:extLst>
          </p:cNvPr>
          <p:cNvSpPr>
            <a:spLocks noGrp="1"/>
          </p:cNvSpPr>
          <p:nvPr>
            <p:ph type="body" sz="quarter" idx="17" hasCustomPrompt="1"/>
          </p:nvPr>
        </p:nvSpPr>
        <p:spPr>
          <a:xfrm>
            <a:off x="383800" y="4646043"/>
            <a:ext cx="5075367" cy="226283"/>
          </a:xfrm>
        </p:spPr>
        <p:txBody>
          <a:bodyPr/>
          <a:lstStyle>
            <a:lvl1pPr marL="0" indent="0">
              <a:buNone/>
              <a:defRPr sz="1750"/>
            </a:lvl1pPr>
          </a:lstStyle>
          <a:p>
            <a:pPr lvl="0"/>
            <a:r>
              <a:rPr lang="nb-NO" dirty="0"/>
              <a:t>Enhet</a:t>
            </a:r>
            <a:endParaRPr lang="en-US" dirty="0"/>
          </a:p>
        </p:txBody>
      </p:sp>
      <p:sp>
        <p:nvSpPr>
          <p:cNvPr id="25" name="Date Placeholder 3">
            <a:extLst>
              <a:ext uri="{FF2B5EF4-FFF2-40B4-BE49-F238E27FC236}">
                <a16:creationId xmlns:a16="http://schemas.microsoft.com/office/drawing/2014/main" id="{3BBDCC2B-F1B3-4493-BC07-8FE83C70C0EE}"/>
              </a:ext>
            </a:extLst>
          </p:cNvPr>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dirty="0"/>
          </a:p>
        </p:txBody>
      </p:sp>
      <p:pic>
        <p:nvPicPr>
          <p:cNvPr id="24" name="Graphic 23" descr="UiO segl">
            <a:extLst>
              <a:ext uri="{FF2B5EF4-FFF2-40B4-BE49-F238E27FC236}">
                <a16:creationId xmlns:a16="http://schemas.microsoft.com/office/drawing/2014/main" id="{EC3480BC-2C3D-4A7E-9C52-40E1CC216EE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79038" y="5945262"/>
            <a:ext cx="2078732" cy="538688"/>
          </a:xfrm>
          <a:prstGeom prst="rect">
            <a:avLst/>
          </a:prstGeom>
        </p:spPr>
      </p:pic>
      <p:sp>
        <p:nvSpPr>
          <p:cNvPr id="10" name="addin_colorlist" hidden="1">
            <a:extLst>
              <a:ext uri="{FF2B5EF4-FFF2-40B4-BE49-F238E27FC236}">
                <a16:creationId xmlns:a16="http://schemas.microsoft.com/office/drawing/2014/main" id="{39C5D506-67A5-4F89-8560-22F43BCF74AF}"/>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halv1, halv2, halv3, halv4, halv5, halv6, halv7, halv8</a:t>
            </a:r>
          </a:p>
        </p:txBody>
      </p:sp>
      <p:sp>
        <p:nvSpPr>
          <p:cNvPr id="16" name="addin_colorbox" hidden="1">
            <a:extLst>
              <a:ext uri="{FF2B5EF4-FFF2-40B4-BE49-F238E27FC236}">
                <a16:creationId xmlns:a16="http://schemas.microsoft.com/office/drawing/2014/main" id="{FCA3E1BC-B669-4110-87EA-FAF1FA6121DD}"/>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7" name="addin_title" hidden="1">
            <a:extLst>
              <a:ext uri="{FF2B5EF4-FFF2-40B4-BE49-F238E27FC236}">
                <a16:creationId xmlns:a16="http://schemas.microsoft.com/office/drawing/2014/main" id="{3ED724C7-6D8D-4B02-A942-476103665D4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8" name="addin_text" hidden="1">
            <a:extLst>
              <a:ext uri="{FF2B5EF4-FFF2-40B4-BE49-F238E27FC236}">
                <a16:creationId xmlns:a16="http://schemas.microsoft.com/office/drawing/2014/main" id="{3875A1F9-BE97-453C-A6D3-C2B80FB26DAF}"/>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9" name="addin_image" hidden="1">
            <a:extLst>
              <a:ext uri="{FF2B5EF4-FFF2-40B4-BE49-F238E27FC236}">
                <a16:creationId xmlns:a16="http://schemas.microsoft.com/office/drawing/2014/main" id="{B74C45E3-A0CF-4E11-99D4-B0A97B5ECA6D}"/>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0" name="addin_grouplist" hidden="1">
            <a:extLst>
              <a:ext uri="{FF2B5EF4-FFF2-40B4-BE49-F238E27FC236}">
                <a16:creationId xmlns:a16="http://schemas.microsoft.com/office/drawing/2014/main" id="{E863661C-B13F-46BB-BA71-469E9D5AB327}"/>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1" name="addin_logo" hidden="1">
            <a:extLst>
              <a:ext uri="{FF2B5EF4-FFF2-40B4-BE49-F238E27FC236}">
                <a16:creationId xmlns:a16="http://schemas.microsoft.com/office/drawing/2014/main" id="{6B15E5D0-41F1-4B95-AEBC-8FEF29F24DE4}"/>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Tree>
    <p:extLst>
      <p:ext uri="{BB962C8B-B14F-4D97-AF65-F5344CB8AC3E}">
        <p14:creationId xmlns:p14="http://schemas.microsoft.com/office/powerpoint/2010/main" val="1491820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orside Fakultet Farge/Innhold">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4E3EE5B4-2D44-45E3-B636-1734E02BAC5F}"/>
              </a:ext>
            </a:extLst>
          </p:cNvPr>
          <p:cNvSpPr>
            <a:spLocks noGrp="1"/>
          </p:cNvSpPr>
          <p:nvPr>
            <p:ph type="body" sz="quarter" idx="18" hasCustomPrompt="1"/>
          </p:nvPr>
        </p:nvSpPr>
        <p:spPr>
          <a:xfrm>
            <a:off x="6214641" y="0"/>
            <a:ext cx="5973955" cy="6858000"/>
          </a:xfrm>
          <a:solidFill>
            <a:schemeClr val="accent4"/>
          </a:solidFill>
        </p:spPr>
        <p:txBody>
          <a:bodyPr/>
          <a:lstStyle>
            <a:lvl1pPr marL="0" indent="0">
              <a:buNone/>
              <a:defRPr sz="200">
                <a:solidFill>
                  <a:srgbClr val="010000"/>
                </a:solidFill>
              </a:defRPr>
            </a:lvl1pPr>
          </a:lstStyle>
          <a:p>
            <a:pPr lvl="0"/>
            <a:r>
              <a:rPr lang="en-US" dirty="0"/>
              <a:t> </a:t>
            </a:r>
          </a:p>
        </p:txBody>
      </p:sp>
      <p:sp>
        <p:nvSpPr>
          <p:cNvPr id="14" name="Content Placeholder 17" hidden="1">
            <a:extLst>
              <a:ext uri="{FF2B5EF4-FFF2-40B4-BE49-F238E27FC236}">
                <a16:creationId xmlns:a16="http://schemas.microsoft.com/office/drawing/2014/main" id="{F839063B-4438-46C0-A11A-618196F76696}"/>
              </a:ext>
            </a:extLst>
          </p:cNvPr>
          <p:cNvSpPr>
            <a:spLocks noGrp="1"/>
          </p:cNvSpPr>
          <p:nvPr>
            <p:ph sz="quarter" idx="12" hasCustomPrompt="1"/>
          </p:nvPr>
        </p:nvSpPr>
        <p:spPr>
          <a:xfrm>
            <a:off x="6209880" y="0"/>
            <a:ext cx="5982120" cy="6858000"/>
          </a:xfrm>
          <a:prstGeom prst="rect">
            <a:avLst/>
          </a:prstGeom>
          <a:noFill/>
        </p:spPr>
        <p:txBody>
          <a:bodyPr lIns="0" tIns="0" rIns="0" bIns="0"/>
          <a:lstStyle>
            <a:lvl1pPr>
              <a:buNone/>
              <a:defRPr/>
            </a:lvl1pPr>
          </a:lstStyle>
          <a:p>
            <a:pPr lvl="0"/>
            <a:r>
              <a:rPr lang="nb-NO" dirty="0"/>
              <a:t> </a:t>
            </a:r>
            <a:endParaRPr lang="en-US" dirty="0"/>
          </a:p>
        </p:txBody>
      </p:sp>
      <p:sp>
        <p:nvSpPr>
          <p:cNvPr id="15" name="Title 1">
            <a:extLst>
              <a:ext uri="{FF2B5EF4-FFF2-40B4-BE49-F238E27FC236}">
                <a16:creationId xmlns:a16="http://schemas.microsoft.com/office/drawing/2014/main" id="{1A99F6BB-7452-4A97-9D6D-C9C80D04D213}"/>
              </a:ext>
            </a:extLst>
          </p:cNvPr>
          <p:cNvSpPr>
            <a:spLocks noGrp="1"/>
          </p:cNvSpPr>
          <p:nvPr>
            <p:ph type="ctrTitle" hasCustomPrompt="1"/>
          </p:nvPr>
        </p:nvSpPr>
        <p:spPr>
          <a:xfrm>
            <a:off x="379038" y="239167"/>
            <a:ext cx="5075367" cy="2387600"/>
          </a:xfrm>
          <a:solidFill>
            <a:srgbClr val="0000FF">
              <a:alpha val="0"/>
            </a:srgbClr>
          </a:solidFill>
        </p:spPr>
        <p:txBody>
          <a:bodyPr anchor="t"/>
          <a:lstStyle>
            <a:lvl1pPr algn="l">
              <a:lnSpc>
                <a:spcPct val="100000"/>
              </a:lnSpc>
              <a:defRPr sz="4501"/>
            </a:lvl1pPr>
          </a:lstStyle>
          <a:p>
            <a:r>
              <a:rPr lang="nb-NO" noProof="0" dirty="0"/>
              <a:t>Velg fakultet fra </a:t>
            </a:r>
            <a:r>
              <a:rPr lang="nb-NO" noProof="0" dirty="0" err="1"/>
              <a:t>nedtrekksmenyen</a:t>
            </a:r>
            <a:endParaRPr lang="en-US" noProof="0" dirty="0"/>
          </a:p>
        </p:txBody>
      </p:sp>
      <p:sp>
        <p:nvSpPr>
          <p:cNvPr id="27" name="Text Placeholder 8">
            <a:extLst>
              <a:ext uri="{FF2B5EF4-FFF2-40B4-BE49-F238E27FC236}">
                <a16:creationId xmlns:a16="http://schemas.microsoft.com/office/drawing/2014/main" id="{D0FDCF8F-A008-4CFD-BFC2-4B8B6F9B5138}"/>
              </a:ext>
            </a:extLst>
          </p:cNvPr>
          <p:cNvSpPr>
            <a:spLocks noGrp="1"/>
          </p:cNvSpPr>
          <p:nvPr>
            <p:ph type="body" sz="quarter" idx="22" hasCustomPrompt="1"/>
          </p:nvPr>
        </p:nvSpPr>
        <p:spPr>
          <a:xfrm>
            <a:off x="379038" y="4112581"/>
            <a:ext cx="5080128" cy="226283"/>
          </a:xfrm>
        </p:spPr>
        <p:txBody>
          <a:bodyPr/>
          <a:lstStyle>
            <a:lvl1pPr marL="0" indent="0">
              <a:buNone/>
              <a:defRPr sz="1750"/>
            </a:lvl1pPr>
          </a:lstStyle>
          <a:p>
            <a:pPr lvl="0"/>
            <a:r>
              <a:rPr lang="nb-NO" dirty="0"/>
              <a:t>Navn Etternavn</a:t>
            </a:r>
            <a:endParaRPr lang="en-US" dirty="0"/>
          </a:p>
        </p:txBody>
      </p:sp>
      <p:sp>
        <p:nvSpPr>
          <p:cNvPr id="25" name="Text Placeholder 8">
            <a:extLst>
              <a:ext uri="{FF2B5EF4-FFF2-40B4-BE49-F238E27FC236}">
                <a16:creationId xmlns:a16="http://schemas.microsoft.com/office/drawing/2014/main" id="{2127E9DC-8728-47D2-950F-5610AB44AE59}"/>
              </a:ext>
            </a:extLst>
          </p:cNvPr>
          <p:cNvSpPr>
            <a:spLocks noGrp="1"/>
          </p:cNvSpPr>
          <p:nvPr>
            <p:ph type="body" sz="quarter" idx="16" hasCustomPrompt="1"/>
          </p:nvPr>
        </p:nvSpPr>
        <p:spPr>
          <a:xfrm>
            <a:off x="383800" y="4379312"/>
            <a:ext cx="5075366" cy="226283"/>
          </a:xfrm>
        </p:spPr>
        <p:txBody>
          <a:bodyPr/>
          <a:lstStyle>
            <a:lvl1pPr marL="0" indent="0">
              <a:buNone/>
              <a:defRPr sz="1750"/>
            </a:lvl1pPr>
          </a:lstStyle>
          <a:p>
            <a:pPr lvl="0"/>
            <a:r>
              <a:rPr lang="nb-NO" dirty="0"/>
              <a:t>Tittel</a:t>
            </a:r>
            <a:endParaRPr lang="en-US" dirty="0"/>
          </a:p>
        </p:txBody>
      </p:sp>
      <p:sp>
        <p:nvSpPr>
          <p:cNvPr id="26" name="Text Placeholder 8">
            <a:extLst>
              <a:ext uri="{FF2B5EF4-FFF2-40B4-BE49-F238E27FC236}">
                <a16:creationId xmlns:a16="http://schemas.microsoft.com/office/drawing/2014/main" id="{212AB716-EA8C-40F3-9E5E-FADFDE5B68A9}"/>
              </a:ext>
            </a:extLst>
          </p:cNvPr>
          <p:cNvSpPr>
            <a:spLocks noGrp="1"/>
          </p:cNvSpPr>
          <p:nvPr>
            <p:ph type="body" sz="quarter" idx="17" hasCustomPrompt="1"/>
          </p:nvPr>
        </p:nvSpPr>
        <p:spPr>
          <a:xfrm>
            <a:off x="383800" y="4646043"/>
            <a:ext cx="5075367" cy="226283"/>
          </a:xfrm>
        </p:spPr>
        <p:txBody>
          <a:bodyPr/>
          <a:lstStyle>
            <a:lvl1pPr marL="0" indent="0">
              <a:buNone/>
              <a:defRPr sz="1750"/>
            </a:lvl1pPr>
          </a:lstStyle>
          <a:p>
            <a:pPr lvl="0"/>
            <a:r>
              <a:rPr lang="nb-NO" dirty="0"/>
              <a:t>Enhet</a:t>
            </a:r>
            <a:endParaRPr lang="en-US" dirty="0"/>
          </a:p>
        </p:txBody>
      </p:sp>
      <p:sp>
        <p:nvSpPr>
          <p:cNvPr id="24" name="Date Placeholder 3">
            <a:extLst>
              <a:ext uri="{FF2B5EF4-FFF2-40B4-BE49-F238E27FC236}">
                <a16:creationId xmlns:a16="http://schemas.microsoft.com/office/drawing/2014/main" id="{C0D51CD3-9F1B-45C4-9816-FCEC12A47AF7}"/>
              </a:ext>
            </a:extLst>
          </p:cNvPr>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dirty="0"/>
          </a:p>
        </p:txBody>
      </p:sp>
      <p:pic>
        <p:nvPicPr>
          <p:cNvPr id="28" name="Graphic 27" descr="UiO segl">
            <a:extLst>
              <a:ext uri="{FF2B5EF4-FFF2-40B4-BE49-F238E27FC236}">
                <a16:creationId xmlns:a16="http://schemas.microsoft.com/office/drawing/2014/main" id="{AECCD3CC-AC27-4207-85D4-8056C1F5FDD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9038" y="5945262"/>
            <a:ext cx="2078732" cy="538688"/>
          </a:xfrm>
          <a:prstGeom prst="rect">
            <a:avLst/>
          </a:prstGeom>
        </p:spPr>
      </p:pic>
      <p:sp>
        <p:nvSpPr>
          <p:cNvPr id="10" name="addin_colorlist" hidden="1">
            <a:extLst>
              <a:ext uri="{FF2B5EF4-FFF2-40B4-BE49-F238E27FC236}">
                <a16:creationId xmlns:a16="http://schemas.microsoft.com/office/drawing/2014/main" id="{31A16B11-9453-4838-96C7-0B2173D11399}"/>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halv1, halv2, halv3, halv4, halv5, halv6, halv7, halv8</a:t>
            </a:r>
          </a:p>
        </p:txBody>
      </p:sp>
      <p:sp>
        <p:nvSpPr>
          <p:cNvPr id="11" name="addin_colorbox" hidden="1">
            <a:extLst>
              <a:ext uri="{FF2B5EF4-FFF2-40B4-BE49-F238E27FC236}">
                <a16:creationId xmlns:a16="http://schemas.microsoft.com/office/drawing/2014/main" id="{D1415340-24A4-4DEA-BEFB-EEC4384292C0}"/>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2" name="addin_title" hidden="1">
            <a:extLst>
              <a:ext uri="{FF2B5EF4-FFF2-40B4-BE49-F238E27FC236}">
                <a16:creationId xmlns:a16="http://schemas.microsoft.com/office/drawing/2014/main" id="{9F75B8A5-5BF9-4EC4-8BB6-C6D3F7E3483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9" name="addin_text" hidden="1">
            <a:extLst>
              <a:ext uri="{FF2B5EF4-FFF2-40B4-BE49-F238E27FC236}">
                <a16:creationId xmlns:a16="http://schemas.microsoft.com/office/drawing/2014/main" id="{4E3B39B7-9751-440D-A9AB-82782D8FC8DF}"/>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20" name="addin_image" hidden="1">
            <a:extLst>
              <a:ext uri="{FF2B5EF4-FFF2-40B4-BE49-F238E27FC236}">
                <a16:creationId xmlns:a16="http://schemas.microsoft.com/office/drawing/2014/main" id="{9F11CD0A-A270-4DB2-9FCA-BA55A2B1F0DE}"/>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1" name="addin_grouplist" hidden="1">
            <a:extLst>
              <a:ext uri="{FF2B5EF4-FFF2-40B4-BE49-F238E27FC236}">
                <a16:creationId xmlns:a16="http://schemas.microsoft.com/office/drawing/2014/main" id="{DB6D9EA2-99A8-4372-A598-0B5D60587726}"/>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2" name="addin_logo" hidden="1">
            <a:extLst>
              <a:ext uri="{FF2B5EF4-FFF2-40B4-BE49-F238E27FC236}">
                <a16:creationId xmlns:a16="http://schemas.microsoft.com/office/drawing/2014/main" id="{A4926120-738A-4FCE-960F-FA718D9B088F}"/>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Tree>
    <p:extLst>
      <p:ext uri="{BB962C8B-B14F-4D97-AF65-F5344CB8AC3E}">
        <p14:creationId xmlns:p14="http://schemas.microsoft.com/office/powerpoint/2010/main" val="1936681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orside Fakultet Uthevet Tittel">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16BE45C5-2FD6-4365-884E-E7211BA9F811}"/>
              </a:ext>
            </a:extLst>
          </p:cNvPr>
          <p:cNvSpPr>
            <a:spLocks noGrp="1"/>
          </p:cNvSpPr>
          <p:nvPr>
            <p:ph type="body" sz="quarter" idx="19" hasCustomPrompt="1"/>
          </p:nvPr>
        </p:nvSpPr>
        <p:spPr>
          <a:xfrm>
            <a:off x="6214641" y="0"/>
            <a:ext cx="5973955" cy="6858000"/>
          </a:xfrm>
          <a:solidFill>
            <a:schemeClr val="accent4"/>
          </a:solidFill>
        </p:spPr>
        <p:txBody>
          <a:bodyPr/>
          <a:lstStyle>
            <a:lvl1pPr marL="0" indent="0">
              <a:buNone/>
              <a:defRPr sz="200">
                <a:solidFill>
                  <a:srgbClr val="010000"/>
                </a:solidFill>
              </a:defRPr>
            </a:lvl1pPr>
          </a:lstStyle>
          <a:p>
            <a:pPr lvl="0"/>
            <a:r>
              <a:rPr lang="en-US" dirty="0"/>
              <a:t> </a:t>
            </a:r>
          </a:p>
        </p:txBody>
      </p:sp>
      <p:sp>
        <p:nvSpPr>
          <p:cNvPr id="6" name="Picture Placeholder 5">
            <a:extLst>
              <a:ext uri="{FF2B5EF4-FFF2-40B4-BE49-F238E27FC236}">
                <a16:creationId xmlns:a16="http://schemas.microsoft.com/office/drawing/2014/main" id="{8FC80015-4906-4750-9E68-18BCB837A813}"/>
              </a:ext>
            </a:extLst>
          </p:cNvPr>
          <p:cNvSpPr>
            <a:spLocks noGrp="1"/>
          </p:cNvSpPr>
          <p:nvPr>
            <p:ph type="pic" sz="quarter" idx="20"/>
          </p:nvPr>
        </p:nvSpPr>
        <p:spPr>
          <a:xfrm>
            <a:off x="6215063" y="0"/>
            <a:ext cx="5976937" cy="6858000"/>
          </a:xfrm>
        </p:spPr>
        <p:txBody>
          <a:bodyPr/>
          <a:lstStyle>
            <a:lvl1pPr marL="0" indent="0">
              <a:buNone/>
              <a:defRPr/>
            </a:lvl1pPr>
          </a:lstStyle>
          <a:p>
            <a:r>
              <a:rPr lang="en-US"/>
              <a:t>Click icon to add picture</a:t>
            </a:r>
            <a:endParaRPr lang="en-US" dirty="0"/>
          </a:p>
        </p:txBody>
      </p:sp>
      <p:sp>
        <p:nvSpPr>
          <p:cNvPr id="29" name="Text Placeholder 8">
            <a:extLst>
              <a:ext uri="{FF2B5EF4-FFF2-40B4-BE49-F238E27FC236}">
                <a16:creationId xmlns:a16="http://schemas.microsoft.com/office/drawing/2014/main" id="{B116A28A-122D-47FC-B20F-2DE6D034FBA4}"/>
              </a:ext>
            </a:extLst>
          </p:cNvPr>
          <p:cNvSpPr>
            <a:spLocks noGrp="1"/>
          </p:cNvSpPr>
          <p:nvPr>
            <p:ph type="body" sz="quarter" idx="14" hasCustomPrompt="1"/>
          </p:nvPr>
        </p:nvSpPr>
        <p:spPr>
          <a:xfrm>
            <a:off x="382847" y="341458"/>
            <a:ext cx="5071557" cy="207999"/>
          </a:xfrm>
          <a:solidFill>
            <a:srgbClr val="0000FE">
              <a:alpha val="0"/>
            </a:srgbClr>
          </a:solidFill>
        </p:spPr>
        <p:txBody>
          <a:bodyPr/>
          <a:lstStyle>
            <a:lvl1pPr marL="0" indent="0">
              <a:buNone/>
              <a:defRPr sz="1200"/>
            </a:lvl1pPr>
          </a:lstStyle>
          <a:p>
            <a:pPr lvl="0"/>
            <a:r>
              <a:rPr lang="en-US" dirty="0" err="1">
                <a:latin typeface="Arial, sans-serif"/>
              </a:rPr>
              <a:t>Velg</a:t>
            </a:r>
            <a:r>
              <a:rPr lang="en-US" dirty="0">
                <a:latin typeface="Arial, sans-serif"/>
              </a:rPr>
              <a:t> </a:t>
            </a:r>
            <a:r>
              <a:rPr lang="en-US" dirty="0" err="1">
                <a:latin typeface="Arial, sans-serif"/>
              </a:rPr>
              <a:t>fakultet</a:t>
            </a:r>
            <a:r>
              <a:rPr lang="en-US" dirty="0">
                <a:latin typeface="Arial, sans-serif"/>
              </a:rPr>
              <a:t> </a:t>
            </a:r>
            <a:r>
              <a:rPr lang="en-US" dirty="0" err="1">
                <a:latin typeface="Arial, sans-serif"/>
              </a:rPr>
              <a:t>fra</a:t>
            </a:r>
            <a:r>
              <a:rPr lang="en-US" dirty="0">
                <a:latin typeface="Arial, sans-serif"/>
              </a:rPr>
              <a:t> </a:t>
            </a:r>
            <a:r>
              <a:rPr lang="en-US" dirty="0" err="1">
                <a:latin typeface="Arial, sans-serif"/>
              </a:rPr>
              <a:t>nedtrekksmenyen</a:t>
            </a:r>
            <a:endParaRPr lang="nb-NO" noProof="0" dirty="0"/>
          </a:p>
        </p:txBody>
      </p:sp>
      <p:sp>
        <p:nvSpPr>
          <p:cNvPr id="15" name="Title 1">
            <a:extLst>
              <a:ext uri="{FF2B5EF4-FFF2-40B4-BE49-F238E27FC236}">
                <a16:creationId xmlns:a16="http://schemas.microsoft.com/office/drawing/2014/main" id="{1A99F6BB-7452-4A97-9D6D-C9C80D04D213}"/>
              </a:ext>
            </a:extLst>
          </p:cNvPr>
          <p:cNvSpPr>
            <a:spLocks noGrp="1"/>
          </p:cNvSpPr>
          <p:nvPr>
            <p:ph type="ctrTitle"/>
          </p:nvPr>
        </p:nvSpPr>
        <p:spPr>
          <a:xfrm>
            <a:off x="375634" y="2283763"/>
            <a:ext cx="5075367" cy="1650530"/>
          </a:xfrm>
        </p:spPr>
        <p:txBody>
          <a:bodyPr anchor="t"/>
          <a:lstStyle>
            <a:lvl1pPr algn="l">
              <a:lnSpc>
                <a:spcPct val="100000"/>
              </a:lnSpc>
              <a:defRPr sz="4501"/>
            </a:lvl1pPr>
          </a:lstStyle>
          <a:p>
            <a:r>
              <a:rPr lang="en-US" noProof="0"/>
              <a:t>Click to edit Master title style</a:t>
            </a:r>
            <a:endParaRPr lang="nb-NO" noProof="0" dirty="0"/>
          </a:p>
        </p:txBody>
      </p:sp>
      <p:sp>
        <p:nvSpPr>
          <p:cNvPr id="28" name="Text Placeholder 8">
            <a:extLst>
              <a:ext uri="{FF2B5EF4-FFF2-40B4-BE49-F238E27FC236}">
                <a16:creationId xmlns:a16="http://schemas.microsoft.com/office/drawing/2014/main" id="{16F080F3-F66D-44E1-A274-51E675B7D76D}"/>
              </a:ext>
            </a:extLst>
          </p:cNvPr>
          <p:cNvSpPr>
            <a:spLocks noGrp="1"/>
          </p:cNvSpPr>
          <p:nvPr>
            <p:ph type="body" sz="quarter" idx="22" hasCustomPrompt="1"/>
          </p:nvPr>
        </p:nvSpPr>
        <p:spPr>
          <a:xfrm>
            <a:off x="379038" y="4112581"/>
            <a:ext cx="5080128" cy="226283"/>
          </a:xfrm>
        </p:spPr>
        <p:txBody>
          <a:bodyPr/>
          <a:lstStyle>
            <a:lvl1pPr marL="0" indent="0">
              <a:buNone/>
              <a:defRPr sz="1750"/>
            </a:lvl1pPr>
          </a:lstStyle>
          <a:p>
            <a:pPr lvl="0"/>
            <a:r>
              <a:rPr lang="nb-NO" dirty="0"/>
              <a:t>Navn Etternavn</a:t>
            </a:r>
            <a:endParaRPr lang="en-US" dirty="0"/>
          </a:p>
        </p:txBody>
      </p:sp>
      <p:sp>
        <p:nvSpPr>
          <p:cNvPr id="26" name="Text Placeholder 8">
            <a:extLst>
              <a:ext uri="{FF2B5EF4-FFF2-40B4-BE49-F238E27FC236}">
                <a16:creationId xmlns:a16="http://schemas.microsoft.com/office/drawing/2014/main" id="{2B993451-3DED-457B-B2BA-C0AD678BC4F0}"/>
              </a:ext>
            </a:extLst>
          </p:cNvPr>
          <p:cNvSpPr>
            <a:spLocks noGrp="1"/>
          </p:cNvSpPr>
          <p:nvPr>
            <p:ph type="body" sz="quarter" idx="16" hasCustomPrompt="1"/>
          </p:nvPr>
        </p:nvSpPr>
        <p:spPr>
          <a:xfrm>
            <a:off x="383800" y="4379312"/>
            <a:ext cx="5075366" cy="226283"/>
          </a:xfrm>
        </p:spPr>
        <p:txBody>
          <a:bodyPr/>
          <a:lstStyle>
            <a:lvl1pPr marL="0" indent="0">
              <a:buNone/>
              <a:defRPr sz="1750"/>
            </a:lvl1pPr>
          </a:lstStyle>
          <a:p>
            <a:pPr lvl="0"/>
            <a:r>
              <a:rPr lang="nb-NO" dirty="0"/>
              <a:t>Tittel</a:t>
            </a:r>
            <a:endParaRPr lang="en-US" dirty="0"/>
          </a:p>
        </p:txBody>
      </p:sp>
      <p:sp>
        <p:nvSpPr>
          <p:cNvPr id="27" name="Text Placeholder 8">
            <a:extLst>
              <a:ext uri="{FF2B5EF4-FFF2-40B4-BE49-F238E27FC236}">
                <a16:creationId xmlns:a16="http://schemas.microsoft.com/office/drawing/2014/main" id="{E4C943B6-9D87-4707-9BC0-AB5D348B81A6}"/>
              </a:ext>
            </a:extLst>
          </p:cNvPr>
          <p:cNvSpPr>
            <a:spLocks noGrp="1"/>
          </p:cNvSpPr>
          <p:nvPr>
            <p:ph type="body" sz="quarter" idx="17" hasCustomPrompt="1"/>
          </p:nvPr>
        </p:nvSpPr>
        <p:spPr>
          <a:xfrm>
            <a:off x="383800" y="4646043"/>
            <a:ext cx="5075367" cy="226283"/>
          </a:xfrm>
        </p:spPr>
        <p:txBody>
          <a:bodyPr/>
          <a:lstStyle>
            <a:lvl1pPr marL="0" indent="0">
              <a:buNone/>
              <a:defRPr sz="1750"/>
            </a:lvl1pPr>
          </a:lstStyle>
          <a:p>
            <a:pPr lvl="0"/>
            <a:r>
              <a:rPr lang="nb-NO" dirty="0"/>
              <a:t>Enhet</a:t>
            </a:r>
            <a:endParaRPr lang="en-US" dirty="0"/>
          </a:p>
        </p:txBody>
      </p:sp>
      <p:sp>
        <p:nvSpPr>
          <p:cNvPr id="25" name="Date Placeholder 3">
            <a:extLst>
              <a:ext uri="{FF2B5EF4-FFF2-40B4-BE49-F238E27FC236}">
                <a16:creationId xmlns:a16="http://schemas.microsoft.com/office/drawing/2014/main" id="{9138817D-ECF3-4F24-AB4D-EE86A7D38EC9}"/>
              </a:ext>
            </a:extLst>
          </p:cNvPr>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dirty="0"/>
          </a:p>
        </p:txBody>
      </p:sp>
      <p:pic>
        <p:nvPicPr>
          <p:cNvPr id="30" name="Graphic 29" descr="UiO segl">
            <a:extLst>
              <a:ext uri="{FF2B5EF4-FFF2-40B4-BE49-F238E27FC236}">
                <a16:creationId xmlns:a16="http://schemas.microsoft.com/office/drawing/2014/main" id="{E981D0C6-9965-4EA6-835B-007DA74548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9038" y="5945262"/>
            <a:ext cx="2078732" cy="538688"/>
          </a:xfrm>
          <a:prstGeom prst="rect">
            <a:avLst/>
          </a:prstGeom>
        </p:spPr>
      </p:pic>
      <p:sp>
        <p:nvSpPr>
          <p:cNvPr id="11" name="addin_colorlist" hidden="1">
            <a:extLst>
              <a:ext uri="{FF2B5EF4-FFF2-40B4-BE49-F238E27FC236}">
                <a16:creationId xmlns:a16="http://schemas.microsoft.com/office/drawing/2014/main" id="{FB8D8BF6-D27B-473E-8C7F-5564EC4E8842}"/>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halv1, halv2, halv3, halv4, halv5, halv6, halv7, halv8</a:t>
            </a:r>
          </a:p>
        </p:txBody>
      </p:sp>
      <p:sp>
        <p:nvSpPr>
          <p:cNvPr id="12" name="addin_colorbox" hidden="1">
            <a:extLst>
              <a:ext uri="{FF2B5EF4-FFF2-40B4-BE49-F238E27FC236}">
                <a16:creationId xmlns:a16="http://schemas.microsoft.com/office/drawing/2014/main" id="{AEA2A8D1-CC8A-49D7-B5F3-4D3D31E797B5}"/>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4" name="addin_title" hidden="1">
            <a:extLst>
              <a:ext uri="{FF2B5EF4-FFF2-40B4-BE49-F238E27FC236}">
                <a16:creationId xmlns:a16="http://schemas.microsoft.com/office/drawing/2014/main" id="{FA762AA7-0630-463D-983A-714A0FDC6D6B}"/>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9" name="addin_text" hidden="1">
            <a:extLst>
              <a:ext uri="{FF2B5EF4-FFF2-40B4-BE49-F238E27FC236}">
                <a16:creationId xmlns:a16="http://schemas.microsoft.com/office/drawing/2014/main" id="{BADFE346-6D41-462E-B93E-8A4581258439}"/>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20" name="addin_image" hidden="1">
            <a:extLst>
              <a:ext uri="{FF2B5EF4-FFF2-40B4-BE49-F238E27FC236}">
                <a16:creationId xmlns:a16="http://schemas.microsoft.com/office/drawing/2014/main" id="{2F05EFBC-3D55-4A55-AC99-18A584A64FD7}"/>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1" name="addin_grouplist" hidden="1">
            <a:extLst>
              <a:ext uri="{FF2B5EF4-FFF2-40B4-BE49-F238E27FC236}">
                <a16:creationId xmlns:a16="http://schemas.microsoft.com/office/drawing/2014/main" id="{22529F69-78C3-4EA5-A8EF-DAED9CFEB726}"/>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2" name="addin_logo" hidden="1">
            <a:extLst>
              <a:ext uri="{FF2B5EF4-FFF2-40B4-BE49-F238E27FC236}">
                <a16:creationId xmlns:a16="http://schemas.microsoft.com/office/drawing/2014/main" id="{26D5A990-E30B-4E3A-A5A7-8F106A934ECB}"/>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Tree>
    <p:extLst>
      <p:ext uri="{BB962C8B-B14F-4D97-AF65-F5344CB8AC3E}">
        <p14:creationId xmlns:p14="http://schemas.microsoft.com/office/powerpoint/2010/main" val="3276058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orside Institutt Bilde">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4E3EE5B4-2D44-45E3-B636-1734E02BAC5F}"/>
              </a:ext>
            </a:extLst>
          </p:cNvPr>
          <p:cNvSpPr>
            <a:spLocks noGrp="1"/>
          </p:cNvSpPr>
          <p:nvPr>
            <p:ph type="body" sz="quarter" idx="18" hasCustomPrompt="1"/>
          </p:nvPr>
        </p:nvSpPr>
        <p:spPr>
          <a:xfrm>
            <a:off x="6214641" y="0"/>
            <a:ext cx="5973955" cy="6858000"/>
          </a:xfrm>
          <a:solidFill>
            <a:schemeClr val="accent4"/>
          </a:solidFill>
        </p:spPr>
        <p:txBody>
          <a:bodyPr/>
          <a:lstStyle>
            <a:lvl1pPr marL="0" indent="0">
              <a:buNone/>
              <a:defRPr sz="200">
                <a:solidFill>
                  <a:srgbClr val="010000"/>
                </a:solidFill>
              </a:defRPr>
            </a:lvl1pPr>
          </a:lstStyle>
          <a:p>
            <a:pPr lvl="0"/>
            <a:r>
              <a:rPr lang="en-US" dirty="0"/>
              <a:t> </a:t>
            </a:r>
          </a:p>
        </p:txBody>
      </p:sp>
      <p:sp>
        <p:nvSpPr>
          <p:cNvPr id="3" name="Picture Placeholder 2">
            <a:extLst>
              <a:ext uri="{FF2B5EF4-FFF2-40B4-BE49-F238E27FC236}">
                <a16:creationId xmlns:a16="http://schemas.microsoft.com/office/drawing/2014/main" id="{663D537D-BDA7-442F-85CC-77B15D3E9EBA}"/>
              </a:ext>
            </a:extLst>
          </p:cNvPr>
          <p:cNvSpPr>
            <a:spLocks noGrp="1"/>
          </p:cNvSpPr>
          <p:nvPr>
            <p:ph type="pic" sz="quarter" idx="19"/>
          </p:nvPr>
        </p:nvSpPr>
        <p:spPr>
          <a:xfrm>
            <a:off x="6209880" y="0"/>
            <a:ext cx="5982120"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lIns="0" tIns="0" rIns="0" bIns="0"/>
          <a:lstStyle/>
          <a:p>
            <a:r>
              <a:rPr lang="en-US"/>
              <a:t>Click icon to add picture</a:t>
            </a:r>
          </a:p>
        </p:txBody>
      </p:sp>
      <p:sp>
        <p:nvSpPr>
          <p:cNvPr id="26" name="Text Placeholder 8">
            <a:extLst>
              <a:ext uri="{FF2B5EF4-FFF2-40B4-BE49-F238E27FC236}">
                <a16:creationId xmlns:a16="http://schemas.microsoft.com/office/drawing/2014/main" id="{EA343E91-A7F8-411F-8D9E-AD0CD04545F4}"/>
              </a:ext>
            </a:extLst>
          </p:cNvPr>
          <p:cNvSpPr>
            <a:spLocks noGrp="1"/>
          </p:cNvSpPr>
          <p:nvPr>
            <p:ph type="body" sz="quarter" idx="14" hasCustomPrompt="1"/>
          </p:nvPr>
        </p:nvSpPr>
        <p:spPr>
          <a:xfrm>
            <a:off x="382847" y="341458"/>
            <a:ext cx="5071557" cy="207999"/>
          </a:xfrm>
          <a:solidFill>
            <a:srgbClr val="0000FE">
              <a:alpha val="0"/>
            </a:srgbClr>
          </a:solidFill>
        </p:spPr>
        <p:txBody>
          <a:bodyPr/>
          <a:lstStyle>
            <a:lvl1pPr marL="0" indent="0">
              <a:buNone/>
              <a:defRPr sz="1200"/>
            </a:lvl1pPr>
          </a:lstStyle>
          <a:p>
            <a:pPr lvl="0"/>
            <a:r>
              <a:rPr lang="en-US" dirty="0" err="1">
                <a:latin typeface="Arial, sans-serif"/>
              </a:rPr>
              <a:t>Velg</a:t>
            </a:r>
            <a:r>
              <a:rPr lang="en-US" dirty="0">
                <a:latin typeface="Arial, sans-serif"/>
              </a:rPr>
              <a:t> </a:t>
            </a:r>
            <a:r>
              <a:rPr lang="en-US" dirty="0" err="1">
                <a:latin typeface="Arial, sans-serif"/>
              </a:rPr>
              <a:t>fakultet</a:t>
            </a:r>
            <a:r>
              <a:rPr lang="en-US" dirty="0">
                <a:latin typeface="Arial, sans-serif"/>
              </a:rPr>
              <a:t> </a:t>
            </a:r>
            <a:r>
              <a:rPr lang="en-US" dirty="0" err="1">
                <a:latin typeface="Arial, sans-serif"/>
              </a:rPr>
              <a:t>fra</a:t>
            </a:r>
            <a:r>
              <a:rPr lang="en-US" dirty="0">
                <a:latin typeface="Arial, sans-serif"/>
              </a:rPr>
              <a:t> </a:t>
            </a:r>
            <a:r>
              <a:rPr lang="en-US" dirty="0" err="1">
                <a:latin typeface="Arial, sans-serif"/>
              </a:rPr>
              <a:t>nedtrekksmenyen</a:t>
            </a:r>
            <a:endParaRPr lang="nb-NO" noProof="0" dirty="0"/>
          </a:p>
        </p:txBody>
      </p:sp>
      <p:sp>
        <p:nvSpPr>
          <p:cNvPr id="25" name="Text Placeholder 4">
            <a:extLst>
              <a:ext uri="{FF2B5EF4-FFF2-40B4-BE49-F238E27FC236}">
                <a16:creationId xmlns:a16="http://schemas.microsoft.com/office/drawing/2014/main" id="{9353483E-A81E-4295-A996-3D67CCCC2E09}"/>
              </a:ext>
            </a:extLst>
          </p:cNvPr>
          <p:cNvSpPr>
            <a:spLocks noGrp="1"/>
          </p:cNvSpPr>
          <p:nvPr>
            <p:ph type="body" sz="quarter" idx="20" hasCustomPrompt="1"/>
          </p:nvPr>
        </p:nvSpPr>
        <p:spPr>
          <a:xfrm>
            <a:off x="379038" y="653143"/>
            <a:ext cx="5075367" cy="1973624"/>
          </a:xfrm>
        </p:spPr>
        <p:txBody>
          <a:bodyPr/>
          <a:lstStyle>
            <a:lvl1pPr marL="0" indent="0">
              <a:buNone/>
              <a:defRPr lang="en-US" sz="4501" kern="1200" dirty="0">
                <a:solidFill>
                  <a:schemeClr val="tx1"/>
                </a:solidFill>
                <a:latin typeface="+mj-lt"/>
                <a:ea typeface="+mj-ea"/>
                <a:cs typeface="+mj-cs"/>
              </a:defRPr>
            </a:lvl1pPr>
          </a:lstStyle>
          <a:p>
            <a:pPr lvl="0"/>
            <a:r>
              <a:rPr lang="nb-NO" sz="4501" kern="1200" dirty="0">
                <a:solidFill>
                  <a:schemeClr val="tx1"/>
                </a:solidFill>
                <a:latin typeface="+mj-lt"/>
                <a:ea typeface="+mj-ea"/>
                <a:cs typeface="+mj-cs"/>
              </a:rPr>
              <a:t>Navn på institutt</a:t>
            </a:r>
            <a:endParaRPr lang="en-US" dirty="0"/>
          </a:p>
        </p:txBody>
      </p:sp>
      <p:sp>
        <p:nvSpPr>
          <p:cNvPr id="30" name="Text Placeholder 8">
            <a:extLst>
              <a:ext uri="{FF2B5EF4-FFF2-40B4-BE49-F238E27FC236}">
                <a16:creationId xmlns:a16="http://schemas.microsoft.com/office/drawing/2014/main" id="{A0F37DB2-E675-4E63-AD01-1D4996198F38}"/>
              </a:ext>
            </a:extLst>
          </p:cNvPr>
          <p:cNvSpPr>
            <a:spLocks noGrp="1"/>
          </p:cNvSpPr>
          <p:nvPr>
            <p:ph type="body" sz="quarter" idx="22" hasCustomPrompt="1"/>
          </p:nvPr>
        </p:nvSpPr>
        <p:spPr>
          <a:xfrm>
            <a:off x="379038" y="4112581"/>
            <a:ext cx="5080128" cy="226283"/>
          </a:xfrm>
        </p:spPr>
        <p:txBody>
          <a:bodyPr/>
          <a:lstStyle>
            <a:lvl1pPr marL="0" indent="0">
              <a:buNone/>
              <a:defRPr sz="1750"/>
            </a:lvl1pPr>
          </a:lstStyle>
          <a:p>
            <a:pPr lvl="0"/>
            <a:r>
              <a:rPr lang="nb-NO" dirty="0"/>
              <a:t>Navn Etternavn</a:t>
            </a:r>
            <a:endParaRPr lang="en-US" dirty="0"/>
          </a:p>
        </p:txBody>
      </p:sp>
      <p:sp>
        <p:nvSpPr>
          <p:cNvPr id="28" name="Text Placeholder 8">
            <a:extLst>
              <a:ext uri="{FF2B5EF4-FFF2-40B4-BE49-F238E27FC236}">
                <a16:creationId xmlns:a16="http://schemas.microsoft.com/office/drawing/2014/main" id="{AF5E8745-EB5B-4C17-A308-AC6088BCA617}"/>
              </a:ext>
            </a:extLst>
          </p:cNvPr>
          <p:cNvSpPr>
            <a:spLocks noGrp="1"/>
          </p:cNvSpPr>
          <p:nvPr>
            <p:ph type="body" sz="quarter" idx="16" hasCustomPrompt="1"/>
          </p:nvPr>
        </p:nvSpPr>
        <p:spPr>
          <a:xfrm>
            <a:off x="383800" y="4379312"/>
            <a:ext cx="5075366" cy="226283"/>
          </a:xfrm>
        </p:spPr>
        <p:txBody>
          <a:bodyPr/>
          <a:lstStyle>
            <a:lvl1pPr marL="0" indent="0">
              <a:buNone/>
              <a:defRPr sz="1750"/>
            </a:lvl1pPr>
          </a:lstStyle>
          <a:p>
            <a:pPr lvl="0"/>
            <a:r>
              <a:rPr lang="nb-NO" dirty="0"/>
              <a:t>Tittel</a:t>
            </a:r>
            <a:endParaRPr lang="en-US" dirty="0"/>
          </a:p>
        </p:txBody>
      </p:sp>
      <p:sp>
        <p:nvSpPr>
          <p:cNvPr id="29" name="Text Placeholder 8">
            <a:extLst>
              <a:ext uri="{FF2B5EF4-FFF2-40B4-BE49-F238E27FC236}">
                <a16:creationId xmlns:a16="http://schemas.microsoft.com/office/drawing/2014/main" id="{7CB7E83F-937E-4B9E-830A-492432F3A4E8}"/>
              </a:ext>
            </a:extLst>
          </p:cNvPr>
          <p:cNvSpPr>
            <a:spLocks noGrp="1"/>
          </p:cNvSpPr>
          <p:nvPr>
            <p:ph type="body" sz="quarter" idx="17" hasCustomPrompt="1"/>
          </p:nvPr>
        </p:nvSpPr>
        <p:spPr>
          <a:xfrm>
            <a:off x="383800" y="4646043"/>
            <a:ext cx="5075367" cy="226283"/>
          </a:xfrm>
        </p:spPr>
        <p:txBody>
          <a:bodyPr/>
          <a:lstStyle>
            <a:lvl1pPr marL="0" indent="0">
              <a:buNone/>
              <a:defRPr sz="1750"/>
            </a:lvl1pPr>
          </a:lstStyle>
          <a:p>
            <a:pPr lvl="0"/>
            <a:r>
              <a:rPr lang="nb-NO" dirty="0"/>
              <a:t>Enhet</a:t>
            </a:r>
            <a:endParaRPr lang="en-US" dirty="0"/>
          </a:p>
        </p:txBody>
      </p:sp>
      <p:sp>
        <p:nvSpPr>
          <p:cNvPr id="27" name="Date Placeholder 3">
            <a:extLst>
              <a:ext uri="{FF2B5EF4-FFF2-40B4-BE49-F238E27FC236}">
                <a16:creationId xmlns:a16="http://schemas.microsoft.com/office/drawing/2014/main" id="{B8980526-4F9F-495D-A07D-8D82934AE66E}"/>
              </a:ext>
            </a:extLst>
          </p:cNvPr>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dirty="0"/>
          </a:p>
        </p:txBody>
      </p:sp>
      <p:pic>
        <p:nvPicPr>
          <p:cNvPr id="31" name="Graphic 30" descr="UiO segl">
            <a:extLst>
              <a:ext uri="{FF2B5EF4-FFF2-40B4-BE49-F238E27FC236}">
                <a16:creationId xmlns:a16="http://schemas.microsoft.com/office/drawing/2014/main" id="{9BE98BF2-9E12-4468-BCAE-2A3B441A6E8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79038" y="5945262"/>
            <a:ext cx="2078732" cy="538688"/>
          </a:xfrm>
          <a:prstGeom prst="rect">
            <a:avLst/>
          </a:prstGeom>
        </p:spPr>
      </p:pic>
      <p:sp>
        <p:nvSpPr>
          <p:cNvPr id="10" name="addin_colorlist" hidden="1">
            <a:extLst>
              <a:ext uri="{FF2B5EF4-FFF2-40B4-BE49-F238E27FC236}">
                <a16:creationId xmlns:a16="http://schemas.microsoft.com/office/drawing/2014/main" id="{31A16B11-9453-4838-96C7-0B2173D11399}"/>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halv1, halv2, halv3, halv4, halv5, halv6, halv7, halv8</a:t>
            </a:r>
          </a:p>
        </p:txBody>
      </p:sp>
      <p:sp>
        <p:nvSpPr>
          <p:cNvPr id="11" name="addin_colorbox" hidden="1">
            <a:extLst>
              <a:ext uri="{FF2B5EF4-FFF2-40B4-BE49-F238E27FC236}">
                <a16:creationId xmlns:a16="http://schemas.microsoft.com/office/drawing/2014/main" id="{D1415340-24A4-4DEA-BEFB-EEC4384292C0}"/>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2" name="addin_title" hidden="1">
            <a:extLst>
              <a:ext uri="{FF2B5EF4-FFF2-40B4-BE49-F238E27FC236}">
                <a16:creationId xmlns:a16="http://schemas.microsoft.com/office/drawing/2014/main" id="{9F75B8A5-5BF9-4EC4-8BB6-C6D3F7E3483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9" name="addin_text" hidden="1">
            <a:extLst>
              <a:ext uri="{FF2B5EF4-FFF2-40B4-BE49-F238E27FC236}">
                <a16:creationId xmlns:a16="http://schemas.microsoft.com/office/drawing/2014/main" id="{4E3B39B7-9751-440D-A9AB-82782D8FC8DF}"/>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20" name="addin_image" hidden="1">
            <a:extLst>
              <a:ext uri="{FF2B5EF4-FFF2-40B4-BE49-F238E27FC236}">
                <a16:creationId xmlns:a16="http://schemas.microsoft.com/office/drawing/2014/main" id="{9F11CD0A-A270-4DB2-9FCA-BA55A2B1F0DE}"/>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1" name="addin_grouplist" hidden="1">
            <a:extLst>
              <a:ext uri="{FF2B5EF4-FFF2-40B4-BE49-F238E27FC236}">
                <a16:creationId xmlns:a16="http://schemas.microsoft.com/office/drawing/2014/main" id="{DB6D9EA2-99A8-4372-A598-0B5D60587726}"/>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2" name="addin_logo" hidden="1">
            <a:extLst>
              <a:ext uri="{FF2B5EF4-FFF2-40B4-BE49-F238E27FC236}">
                <a16:creationId xmlns:a16="http://schemas.microsoft.com/office/drawing/2014/main" id="{A4926120-738A-4FCE-960F-FA718D9B088F}"/>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Tree>
    <p:extLst>
      <p:ext uri="{BB962C8B-B14F-4D97-AF65-F5344CB8AC3E}">
        <p14:creationId xmlns:p14="http://schemas.microsoft.com/office/powerpoint/2010/main" val="2569172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orside Institutt Farge/Innhold">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4E3EE5B4-2D44-45E3-B636-1734E02BAC5F}"/>
              </a:ext>
            </a:extLst>
          </p:cNvPr>
          <p:cNvSpPr>
            <a:spLocks noGrp="1"/>
          </p:cNvSpPr>
          <p:nvPr>
            <p:ph type="body" sz="quarter" idx="18" hasCustomPrompt="1"/>
          </p:nvPr>
        </p:nvSpPr>
        <p:spPr>
          <a:xfrm>
            <a:off x="6214641" y="0"/>
            <a:ext cx="5973955" cy="6858000"/>
          </a:xfrm>
          <a:solidFill>
            <a:schemeClr val="accent4"/>
          </a:solidFill>
        </p:spPr>
        <p:txBody>
          <a:bodyPr/>
          <a:lstStyle>
            <a:lvl1pPr marL="0" indent="0">
              <a:buNone/>
              <a:defRPr sz="200">
                <a:solidFill>
                  <a:srgbClr val="010000"/>
                </a:solidFill>
              </a:defRPr>
            </a:lvl1pPr>
          </a:lstStyle>
          <a:p>
            <a:pPr lvl="0"/>
            <a:r>
              <a:rPr lang="en-US" dirty="0"/>
              <a:t> </a:t>
            </a:r>
          </a:p>
        </p:txBody>
      </p:sp>
      <p:sp>
        <p:nvSpPr>
          <p:cNvPr id="14" name="Content Placeholder 17">
            <a:extLst>
              <a:ext uri="{FF2B5EF4-FFF2-40B4-BE49-F238E27FC236}">
                <a16:creationId xmlns:a16="http://schemas.microsoft.com/office/drawing/2014/main" id="{F839063B-4438-46C0-A11A-618196F76696}"/>
              </a:ext>
            </a:extLst>
          </p:cNvPr>
          <p:cNvSpPr>
            <a:spLocks noGrp="1"/>
          </p:cNvSpPr>
          <p:nvPr>
            <p:ph sz="quarter" idx="12" hasCustomPrompt="1"/>
          </p:nvPr>
        </p:nvSpPr>
        <p:spPr>
          <a:xfrm>
            <a:off x="6209880" y="0"/>
            <a:ext cx="5982120" cy="6858000"/>
          </a:xfrm>
          <a:prstGeom prst="rect">
            <a:avLst/>
          </a:prstGeom>
          <a:noFill/>
        </p:spPr>
        <p:txBody>
          <a:bodyPr lIns="0" tIns="0" rIns="0" bIns="0"/>
          <a:lstStyle>
            <a:lvl1pPr>
              <a:buNone/>
              <a:defRPr/>
            </a:lvl1pPr>
          </a:lstStyle>
          <a:p>
            <a:pPr lvl="0"/>
            <a:r>
              <a:rPr lang="nb-NO" dirty="0"/>
              <a:t> </a:t>
            </a:r>
            <a:endParaRPr lang="en-US" dirty="0"/>
          </a:p>
        </p:txBody>
      </p:sp>
      <p:sp>
        <p:nvSpPr>
          <p:cNvPr id="25" name="Text Placeholder 8">
            <a:extLst>
              <a:ext uri="{FF2B5EF4-FFF2-40B4-BE49-F238E27FC236}">
                <a16:creationId xmlns:a16="http://schemas.microsoft.com/office/drawing/2014/main" id="{542A6449-D96E-414F-A604-C4E12FC569EA}"/>
              </a:ext>
            </a:extLst>
          </p:cNvPr>
          <p:cNvSpPr>
            <a:spLocks noGrp="1"/>
          </p:cNvSpPr>
          <p:nvPr>
            <p:ph type="body" sz="quarter" idx="14" hasCustomPrompt="1"/>
          </p:nvPr>
        </p:nvSpPr>
        <p:spPr>
          <a:xfrm>
            <a:off x="382847" y="341458"/>
            <a:ext cx="5071557" cy="207999"/>
          </a:xfrm>
          <a:solidFill>
            <a:srgbClr val="0000FE">
              <a:alpha val="0"/>
            </a:srgbClr>
          </a:solidFill>
        </p:spPr>
        <p:txBody>
          <a:bodyPr/>
          <a:lstStyle>
            <a:lvl1pPr marL="0" indent="0">
              <a:buNone/>
              <a:defRPr sz="1200"/>
            </a:lvl1pPr>
          </a:lstStyle>
          <a:p>
            <a:pPr lvl="0"/>
            <a:r>
              <a:rPr lang="en-US" dirty="0" err="1">
                <a:latin typeface="Arial, sans-serif"/>
              </a:rPr>
              <a:t>Velg</a:t>
            </a:r>
            <a:r>
              <a:rPr lang="en-US" dirty="0">
                <a:latin typeface="Arial, sans-serif"/>
              </a:rPr>
              <a:t> </a:t>
            </a:r>
            <a:r>
              <a:rPr lang="en-US" dirty="0" err="1">
                <a:latin typeface="Arial, sans-serif"/>
              </a:rPr>
              <a:t>fakultet</a:t>
            </a:r>
            <a:r>
              <a:rPr lang="en-US" dirty="0">
                <a:latin typeface="Arial, sans-serif"/>
              </a:rPr>
              <a:t> </a:t>
            </a:r>
            <a:r>
              <a:rPr lang="en-US" dirty="0" err="1">
                <a:latin typeface="Arial, sans-serif"/>
              </a:rPr>
              <a:t>fra</a:t>
            </a:r>
            <a:r>
              <a:rPr lang="en-US" dirty="0">
                <a:latin typeface="Arial, sans-serif"/>
              </a:rPr>
              <a:t> </a:t>
            </a:r>
            <a:r>
              <a:rPr lang="en-US" dirty="0" err="1">
                <a:latin typeface="Arial, sans-serif"/>
              </a:rPr>
              <a:t>nedtrekksmenyen</a:t>
            </a:r>
            <a:endParaRPr lang="nb-NO" noProof="0" dirty="0"/>
          </a:p>
        </p:txBody>
      </p:sp>
      <p:sp>
        <p:nvSpPr>
          <p:cNvPr id="5" name="Text Placeholder 4">
            <a:extLst>
              <a:ext uri="{FF2B5EF4-FFF2-40B4-BE49-F238E27FC236}">
                <a16:creationId xmlns:a16="http://schemas.microsoft.com/office/drawing/2014/main" id="{03E20FF9-F861-400C-878F-01B664860162}"/>
              </a:ext>
            </a:extLst>
          </p:cNvPr>
          <p:cNvSpPr>
            <a:spLocks noGrp="1"/>
          </p:cNvSpPr>
          <p:nvPr>
            <p:ph type="body" sz="quarter" idx="19" hasCustomPrompt="1"/>
          </p:nvPr>
        </p:nvSpPr>
        <p:spPr>
          <a:xfrm>
            <a:off x="379038" y="653143"/>
            <a:ext cx="5075367" cy="1973624"/>
          </a:xfrm>
        </p:spPr>
        <p:txBody>
          <a:bodyPr/>
          <a:lstStyle>
            <a:lvl1pPr marL="0" indent="0">
              <a:buNone/>
              <a:defRPr lang="en-US" sz="4501" kern="1200" dirty="0">
                <a:solidFill>
                  <a:schemeClr val="tx1"/>
                </a:solidFill>
                <a:latin typeface="+mj-lt"/>
                <a:ea typeface="+mj-ea"/>
                <a:cs typeface="+mj-cs"/>
              </a:defRPr>
            </a:lvl1pPr>
          </a:lstStyle>
          <a:p>
            <a:pPr lvl="0"/>
            <a:r>
              <a:rPr lang="nb-NO" sz="4501" kern="1200" dirty="0">
                <a:solidFill>
                  <a:schemeClr val="tx1"/>
                </a:solidFill>
                <a:latin typeface="+mj-lt"/>
                <a:ea typeface="+mj-ea"/>
                <a:cs typeface="+mj-cs"/>
              </a:rPr>
              <a:t>Navn på institutt</a:t>
            </a:r>
            <a:endParaRPr lang="en-US" dirty="0"/>
          </a:p>
        </p:txBody>
      </p:sp>
      <p:sp>
        <p:nvSpPr>
          <p:cNvPr id="29" name="Text Placeholder 8">
            <a:extLst>
              <a:ext uri="{FF2B5EF4-FFF2-40B4-BE49-F238E27FC236}">
                <a16:creationId xmlns:a16="http://schemas.microsoft.com/office/drawing/2014/main" id="{D729F8AC-6A5E-427F-BADE-EA072C6164CF}"/>
              </a:ext>
            </a:extLst>
          </p:cNvPr>
          <p:cNvSpPr>
            <a:spLocks noGrp="1"/>
          </p:cNvSpPr>
          <p:nvPr>
            <p:ph type="body" sz="quarter" idx="22" hasCustomPrompt="1"/>
          </p:nvPr>
        </p:nvSpPr>
        <p:spPr>
          <a:xfrm>
            <a:off x="379038" y="4112581"/>
            <a:ext cx="5080128" cy="226283"/>
          </a:xfrm>
        </p:spPr>
        <p:txBody>
          <a:bodyPr/>
          <a:lstStyle>
            <a:lvl1pPr marL="0" indent="0">
              <a:buNone/>
              <a:defRPr sz="1750"/>
            </a:lvl1pPr>
          </a:lstStyle>
          <a:p>
            <a:pPr lvl="0"/>
            <a:r>
              <a:rPr lang="nb-NO" dirty="0"/>
              <a:t>Navn Etternavn</a:t>
            </a:r>
            <a:endParaRPr lang="en-US" dirty="0"/>
          </a:p>
        </p:txBody>
      </p:sp>
      <p:sp>
        <p:nvSpPr>
          <p:cNvPr id="27" name="Text Placeholder 8">
            <a:extLst>
              <a:ext uri="{FF2B5EF4-FFF2-40B4-BE49-F238E27FC236}">
                <a16:creationId xmlns:a16="http://schemas.microsoft.com/office/drawing/2014/main" id="{548DDD7D-1EE4-480A-9DFC-6999E44EAAFE}"/>
              </a:ext>
            </a:extLst>
          </p:cNvPr>
          <p:cNvSpPr>
            <a:spLocks noGrp="1"/>
          </p:cNvSpPr>
          <p:nvPr>
            <p:ph type="body" sz="quarter" idx="16" hasCustomPrompt="1"/>
          </p:nvPr>
        </p:nvSpPr>
        <p:spPr>
          <a:xfrm>
            <a:off x="383800" y="4379312"/>
            <a:ext cx="5075366" cy="226283"/>
          </a:xfrm>
        </p:spPr>
        <p:txBody>
          <a:bodyPr/>
          <a:lstStyle>
            <a:lvl1pPr marL="0" indent="0">
              <a:buNone/>
              <a:defRPr sz="1750"/>
            </a:lvl1pPr>
          </a:lstStyle>
          <a:p>
            <a:pPr lvl="0"/>
            <a:r>
              <a:rPr lang="nb-NO" dirty="0"/>
              <a:t>Tittel</a:t>
            </a:r>
            <a:endParaRPr lang="en-US" dirty="0"/>
          </a:p>
        </p:txBody>
      </p:sp>
      <p:sp>
        <p:nvSpPr>
          <p:cNvPr id="28" name="Text Placeholder 8">
            <a:extLst>
              <a:ext uri="{FF2B5EF4-FFF2-40B4-BE49-F238E27FC236}">
                <a16:creationId xmlns:a16="http://schemas.microsoft.com/office/drawing/2014/main" id="{94EC4BF0-912D-4C74-897D-7058B1C43F41}"/>
              </a:ext>
            </a:extLst>
          </p:cNvPr>
          <p:cNvSpPr>
            <a:spLocks noGrp="1"/>
          </p:cNvSpPr>
          <p:nvPr>
            <p:ph type="body" sz="quarter" idx="17" hasCustomPrompt="1"/>
          </p:nvPr>
        </p:nvSpPr>
        <p:spPr>
          <a:xfrm>
            <a:off x="383800" y="4646043"/>
            <a:ext cx="5075367" cy="226283"/>
          </a:xfrm>
        </p:spPr>
        <p:txBody>
          <a:bodyPr/>
          <a:lstStyle>
            <a:lvl1pPr marL="0" indent="0">
              <a:buNone/>
              <a:defRPr sz="1750"/>
            </a:lvl1pPr>
          </a:lstStyle>
          <a:p>
            <a:pPr lvl="0"/>
            <a:r>
              <a:rPr lang="nb-NO" dirty="0"/>
              <a:t>Enhet</a:t>
            </a:r>
            <a:endParaRPr lang="en-US" dirty="0"/>
          </a:p>
        </p:txBody>
      </p:sp>
      <p:sp>
        <p:nvSpPr>
          <p:cNvPr id="26" name="Date Placeholder 3">
            <a:extLst>
              <a:ext uri="{FF2B5EF4-FFF2-40B4-BE49-F238E27FC236}">
                <a16:creationId xmlns:a16="http://schemas.microsoft.com/office/drawing/2014/main" id="{4387C63E-1139-41C5-A5DA-C79344301899}"/>
              </a:ext>
            </a:extLst>
          </p:cNvPr>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dirty="0"/>
          </a:p>
        </p:txBody>
      </p:sp>
      <p:pic>
        <p:nvPicPr>
          <p:cNvPr id="30" name="Graphic 29" descr="UiO segl">
            <a:extLst>
              <a:ext uri="{FF2B5EF4-FFF2-40B4-BE49-F238E27FC236}">
                <a16:creationId xmlns:a16="http://schemas.microsoft.com/office/drawing/2014/main" id="{6E45B275-2917-4791-9D93-B119E57F1E0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9038" y="5945262"/>
            <a:ext cx="2078732" cy="538688"/>
          </a:xfrm>
          <a:prstGeom prst="rect">
            <a:avLst/>
          </a:prstGeom>
        </p:spPr>
      </p:pic>
      <p:sp>
        <p:nvSpPr>
          <p:cNvPr id="10" name="addin_colorlist" hidden="1">
            <a:extLst>
              <a:ext uri="{FF2B5EF4-FFF2-40B4-BE49-F238E27FC236}">
                <a16:creationId xmlns:a16="http://schemas.microsoft.com/office/drawing/2014/main" id="{31A16B11-9453-4838-96C7-0B2173D11399}"/>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halv1, halv2, halv3, halv4, halv5, halv6, halv7, halv8</a:t>
            </a:r>
          </a:p>
        </p:txBody>
      </p:sp>
      <p:sp>
        <p:nvSpPr>
          <p:cNvPr id="11" name="addin_colorbox" hidden="1">
            <a:extLst>
              <a:ext uri="{FF2B5EF4-FFF2-40B4-BE49-F238E27FC236}">
                <a16:creationId xmlns:a16="http://schemas.microsoft.com/office/drawing/2014/main" id="{D1415340-24A4-4DEA-BEFB-EEC4384292C0}"/>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2" name="addin_title" hidden="1">
            <a:extLst>
              <a:ext uri="{FF2B5EF4-FFF2-40B4-BE49-F238E27FC236}">
                <a16:creationId xmlns:a16="http://schemas.microsoft.com/office/drawing/2014/main" id="{9F75B8A5-5BF9-4EC4-8BB6-C6D3F7E3483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9" name="addin_text" hidden="1">
            <a:extLst>
              <a:ext uri="{FF2B5EF4-FFF2-40B4-BE49-F238E27FC236}">
                <a16:creationId xmlns:a16="http://schemas.microsoft.com/office/drawing/2014/main" id="{4E3B39B7-9751-440D-A9AB-82782D8FC8DF}"/>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20" name="addin_image" hidden="1">
            <a:extLst>
              <a:ext uri="{FF2B5EF4-FFF2-40B4-BE49-F238E27FC236}">
                <a16:creationId xmlns:a16="http://schemas.microsoft.com/office/drawing/2014/main" id="{9F11CD0A-A270-4DB2-9FCA-BA55A2B1F0DE}"/>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1" name="addin_grouplist" hidden="1">
            <a:extLst>
              <a:ext uri="{FF2B5EF4-FFF2-40B4-BE49-F238E27FC236}">
                <a16:creationId xmlns:a16="http://schemas.microsoft.com/office/drawing/2014/main" id="{DB6D9EA2-99A8-4372-A598-0B5D60587726}"/>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2" name="addin_logo" hidden="1">
            <a:extLst>
              <a:ext uri="{FF2B5EF4-FFF2-40B4-BE49-F238E27FC236}">
                <a16:creationId xmlns:a16="http://schemas.microsoft.com/office/drawing/2014/main" id="{A4926120-738A-4FCE-960F-FA718D9B088F}"/>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Tree>
    <p:extLst>
      <p:ext uri="{BB962C8B-B14F-4D97-AF65-F5344CB8AC3E}">
        <p14:creationId xmlns:p14="http://schemas.microsoft.com/office/powerpoint/2010/main" val="3367778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432" y="-180924"/>
            <a:ext cx="10515600" cy="1325563"/>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82529" y="1711312"/>
            <a:ext cx="5563433" cy="4351338"/>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0" y="626352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1266367" y="6263528"/>
            <a:ext cx="599469" cy="365125"/>
          </a:xfrm>
          <a:prstGeom prst="rect">
            <a:avLst/>
          </a:prstGeom>
        </p:spPr>
        <p:txBody>
          <a:bodyPr vert="horz" lIns="91440" tIns="45720" rIns="91440" bIns="45720" rtlCol="0" anchor="ctr"/>
          <a:lstStyle>
            <a:lvl1pPr algn="r">
              <a:defRPr sz="750">
                <a:solidFill>
                  <a:srgbClr val="524B48"/>
                </a:solidFill>
              </a:defRPr>
            </a:lvl1pPr>
          </a:lstStyle>
          <a:p>
            <a:r>
              <a:rPr lang="en-US" dirty="0"/>
              <a:t>Side </a:t>
            </a:r>
            <a:fld id="{5251F420-7306-4E7C-A79E-F31A38F7D392}" type="slidenum">
              <a:rPr lang="en-US" smtClean="0"/>
              <a:pPr/>
              <a:t>‹#›</a:t>
            </a:fld>
            <a:endParaRPr lang="en-US" dirty="0"/>
          </a:p>
        </p:txBody>
      </p:sp>
      <p:pic>
        <p:nvPicPr>
          <p:cNvPr id="11" name="Graphic 10" descr="Logo Universitet i oslo">
            <a:extLst>
              <a:ext uri="{FF2B5EF4-FFF2-40B4-BE49-F238E27FC236}">
                <a16:creationId xmlns:a16="http://schemas.microsoft.com/office/drawing/2014/main" id="{C0E4FBEC-28F7-4C61-8732-186A1AAD3429}"/>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381001" y="6280142"/>
            <a:ext cx="1021262" cy="202980"/>
          </a:xfrm>
          <a:prstGeom prst="rect">
            <a:avLst/>
          </a:prstGeom>
        </p:spPr>
      </p:pic>
      <p:sp>
        <p:nvSpPr>
          <p:cNvPr id="9" name="Footer Placeholder 4">
            <a:extLst>
              <a:ext uri="{FF2B5EF4-FFF2-40B4-BE49-F238E27FC236}">
                <a16:creationId xmlns:a16="http://schemas.microsoft.com/office/drawing/2014/main" id="{45F9D6C5-6F73-4568-92A3-43149586B002}"/>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r>
              <a:rPr lang="nb-NO"/>
              <a:t>Annely Tomson</a:t>
            </a:r>
            <a:endParaRPr lang="nb-NO" dirty="0"/>
          </a:p>
        </p:txBody>
      </p:sp>
      <p:sp>
        <p:nvSpPr>
          <p:cNvPr id="8" name="addin_colorpicker" hidden="1">
            <a:extLst>
              <a:ext uri="{FF2B5EF4-FFF2-40B4-BE49-F238E27FC236}">
                <a16:creationId xmlns:a16="http://schemas.microsoft.com/office/drawing/2014/main" id="{EC6BC642-49C3-4139-8F38-A96E75EE0920}"/>
              </a:ext>
            </a:extLst>
          </p:cNvPr>
          <p:cNvSpPr/>
          <p:nvPr userDrawn="1"/>
        </p:nvSpPr>
        <p:spPr>
          <a:xfrm>
            <a:off x="2486668" y="-1436292"/>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addin_colorpicker</a:t>
            </a:r>
          </a:p>
        </p:txBody>
      </p:sp>
    </p:spTree>
    <p:extLst>
      <p:ext uri="{BB962C8B-B14F-4D97-AF65-F5344CB8AC3E}">
        <p14:creationId xmlns:p14="http://schemas.microsoft.com/office/powerpoint/2010/main" val="3392286848"/>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1" r:id="rId8"/>
    <p:sldLayoutId id="2147483720" r:id="rId9"/>
    <p:sldLayoutId id="2147483719" r:id="rId10"/>
    <p:sldLayoutId id="2147483701" r:id="rId11"/>
    <p:sldLayoutId id="2147483702" r:id="rId12"/>
    <p:sldLayoutId id="2147483704" r:id="rId13"/>
    <p:sldLayoutId id="2147483706" r:id="rId14"/>
    <p:sldLayoutId id="2147483716" r:id="rId15"/>
    <p:sldLayoutId id="2147483717" r:id="rId16"/>
    <p:sldLayoutId id="2147483713" r:id="rId17"/>
    <p:sldLayoutId id="2147483714" r:id="rId18"/>
    <p:sldLayoutId id="2147483709" r:id="rId19"/>
    <p:sldLayoutId id="2147483710" r:id="rId20"/>
    <p:sldLayoutId id="2147483711" r:id="rId21"/>
    <p:sldLayoutId id="2147483712" r:id="rId22"/>
    <p:sldLayoutId id="2147483707" r:id="rId23"/>
    <p:sldLayoutId id="2147483708" r:id="rId24"/>
    <p:sldLayoutId id="2147483715" r:id="rId25"/>
    <p:sldLayoutId id="2147483718" r:id="rId26"/>
  </p:sldLayoutIdLst>
  <p:hf hdr="0" ftr="0" dt="0"/>
  <p:txStyles>
    <p:titleStyle>
      <a:lvl1pPr algn="l" defTabSz="914446" rtl="0" eaLnBrk="1" latinLnBrk="0" hangingPunct="1">
        <a:lnSpc>
          <a:spcPct val="90000"/>
        </a:lnSpc>
        <a:spcBef>
          <a:spcPct val="0"/>
        </a:spcBef>
        <a:buNone/>
        <a:defRPr sz="3500" kern="1200">
          <a:solidFill>
            <a:schemeClr val="tx1"/>
          </a:solidFill>
          <a:latin typeface="+mj-lt"/>
          <a:ea typeface="+mj-ea"/>
          <a:cs typeface="+mj-cs"/>
        </a:defRPr>
      </a:lvl1pPr>
    </p:titleStyle>
    <p:bodyStyle>
      <a:lvl1pPr marL="125438" indent="-125438" algn="l" defTabSz="914446" rtl="0" eaLnBrk="1" latinLnBrk="0" hangingPunct="1">
        <a:lnSpc>
          <a:spcPct val="100000"/>
        </a:lnSpc>
        <a:spcBef>
          <a:spcPts val="1150"/>
        </a:spcBef>
        <a:buFont typeface="Arial" panose="020B0604020202020204" pitchFamily="34" charset="0"/>
        <a:buChar char="•"/>
        <a:defRPr sz="1500" kern="1200">
          <a:solidFill>
            <a:schemeClr val="tx1"/>
          </a:solidFill>
          <a:latin typeface="+mn-lt"/>
          <a:ea typeface="+mn-ea"/>
          <a:cs typeface="+mn-cs"/>
        </a:defRPr>
      </a:lvl1pPr>
      <a:lvl2pPr marL="685834" indent="-228611" algn="l" defTabSz="914446"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2pPr>
      <a:lvl3pPr marL="1143057" indent="-228611" algn="l" defTabSz="914446"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3pPr>
      <a:lvl4pPr marL="1600280" indent="-228611" algn="l" defTabSz="914446"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2057503" indent="-228611" algn="l" defTabSz="914446"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1.png"/><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2.png"/><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3.png"/><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4.png"/><Relationship Id="rId2" Type="http://schemas.openxmlformats.org/officeDocument/2006/relationships/diagramData" Target="../diagrams/data4.xml"/><Relationship Id="rId1" Type="http://schemas.openxmlformats.org/officeDocument/2006/relationships/slideLayout" Target="../slideLayouts/slideLayout1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Sylinder 4">
            <a:extLst>
              <a:ext uri="{FF2B5EF4-FFF2-40B4-BE49-F238E27FC236}">
                <a16:creationId xmlns:a16="http://schemas.microsoft.com/office/drawing/2014/main" id="{50D803C3-B4E7-09A7-1E0E-F8486684C997}"/>
              </a:ext>
            </a:extLst>
          </p:cNvPr>
          <p:cNvSpPr txBox="1"/>
          <p:nvPr/>
        </p:nvSpPr>
        <p:spPr>
          <a:xfrm>
            <a:off x="1520791" y="1430767"/>
            <a:ext cx="9107763" cy="4893647"/>
          </a:xfrm>
          <a:prstGeom prst="rect">
            <a:avLst/>
          </a:prstGeom>
          <a:noFill/>
        </p:spPr>
        <p:txBody>
          <a:bodyPr wrap="square" rtlCol="0">
            <a:spAutoFit/>
          </a:bodyPr>
          <a:lstStyle/>
          <a:p>
            <a:r>
              <a:rPr lang="nb-NO" sz="4000" dirty="0"/>
              <a:t>Norsk for internasjonale studenter: Om bruk av </a:t>
            </a:r>
            <a:r>
              <a:rPr lang="nb-NO" sz="4000" dirty="0">
                <a:solidFill>
                  <a:srgbClr val="A600C1"/>
                </a:solidFill>
              </a:rPr>
              <a:t>GPT-4 UiO </a:t>
            </a:r>
            <a:r>
              <a:rPr lang="nb-NO" sz="4000" dirty="0"/>
              <a:t>på begynner- og høyere nivå </a:t>
            </a:r>
          </a:p>
          <a:p>
            <a:endParaRPr lang="nb-NO" sz="4000" dirty="0"/>
          </a:p>
          <a:p>
            <a:r>
              <a:rPr lang="nb-NO" sz="4000" dirty="0" err="1"/>
              <a:t>TeachMeet</a:t>
            </a:r>
            <a:r>
              <a:rPr lang="nb-NO" sz="4000" dirty="0"/>
              <a:t> 27. februar 2024</a:t>
            </a:r>
          </a:p>
          <a:p>
            <a:endParaRPr lang="nb-NO" sz="4000" dirty="0"/>
          </a:p>
          <a:p>
            <a:r>
              <a:rPr lang="nb-NO" sz="2400" dirty="0" err="1"/>
              <a:t>Annely</a:t>
            </a:r>
            <a:r>
              <a:rPr lang="nb-NO" sz="2400" dirty="0"/>
              <a:t> </a:t>
            </a:r>
            <a:r>
              <a:rPr lang="nb-NO" sz="2400" dirty="0" err="1"/>
              <a:t>Tomson</a:t>
            </a:r>
            <a:endParaRPr lang="nb-NO" sz="2400" dirty="0"/>
          </a:p>
          <a:p>
            <a:r>
              <a:rPr lang="nb-NO" sz="2400" dirty="0"/>
              <a:t>Institutt for lingvistiske og nordiske studier</a:t>
            </a:r>
          </a:p>
          <a:p>
            <a:r>
              <a:rPr lang="nb-NO" sz="2400" dirty="0"/>
              <a:t>Det humanistiske fakultet</a:t>
            </a:r>
          </a:p>
        </p:txBody>
      </p:sp>
    </p:spTree>
    <p:extLst>
      <p:ext uri="{BB962C8B-B14F-4D97-AF65-F5344CB8AC3E}">
        <p14:creationId xmlns:p14="http://schemas.microsoft.com/office/powerpoint/2010/main" val="546660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C420C44-5977-03D9-6D5B-F04932D13F0E}"/>
              </a:ext>
            </a:extLst>
          </p:cNvPr>
          <p:cNvSpPr>
            <a:spLocks noGrp="1"/>
          </p:cNvSpPr>
          <p:nvPr>
            <p:ph type="title"/>
          </p:nvPr>
        </p:nvSpPr>
        <p:spPr/>
        <p:txBody>
          <a:bodyPr/>
          <a:lstStyle/>
          <a:p>
            <a:r>
              <a:rPr lang="en-GB" dirty="0"/>
              <a:t>BEGYNNERNIVÅ / A1–A2 </a:t>
            </a:r>
            <a:br>
              <a:rPr lang="en-GB" dirty="0"/>
            </a:br>
            <a:r>
              <a:rPr lang="en-GB" dirty="0"/>
              <a:t>GPT-4 </a:t>
            </a:r>
            <a:r>
              <a:rPr lang="en-GB" dirty="0" err="1"/>
              <a:t>UiO</a:t>
            </a:r>
            <a:r>
              <a:rPr lang="en-GB" dirty="0"/>
              <a:t> </a:t>
            </a:r>
            <a:r>
              <a:rPr lang="en-GB" dirty="0" err="1"/>
              <a:t>brukt</a:t>
            </a:r>
            <a:r>
              <a:rPr lang="en-GB" dirty="0"/>
              <a:t> </a:t>
            </a:r>
            <a:r>
              <a:rPr lang="en-GB" dirty="0" err="1"/>
              <a:t>til</a:t>
            </a:r>
            <a:r>
              <a:rPr lang="en-GB" dirty="0"/>
              <a:t> </a:t>
            </a:r>
            <a:r>
              <a:rPr lang="en-GB" dirty="0" err="1"/>
              <a:t>å</a:t>
            </a:r>
            <a:r>
              <a:rPr lang="en-GB" dirty="0"/>
              <a:t> </a:t>
            </a:r>
            <a:r>
              <a:rPr lang="en-GB" dirty="0" err="1"/>
              <a:t>gi</a:t>
            </a:r>
            <a:r>
              <a:rPr lang="en-GB" dirty="0"/>
              <a:t> </a:t>
            </a:r>
            <a:r>
              <a:rPr lang="en-GB" dirty="0" err="1"/>
              <a:t>tilbakemeldinger</a:t>
            </a:r>
            <a:r>
              <a:rPr lang="en-GB" dirty="0"/>
              <a:t> </a:t>
            </a:r>
          </a:p>
        </p:txBody>
      </p:sp>
      <p:sp>
        <p:nvSpPr>
          <p:cNvPr id="3" name="Plassholder for innhold 2">
            <a:extLst>
              <a:ext uri="{FF2B5EF4-FFF2-40B4-BE49-F238E27FC236}">
                <a16:creationId xmlns:a16="http://schemas.microsoft.com/office/drawing/2014/main" id="{C1BFA86F-E0A4-B32E-32E6-1E8E1ADE6776}"/>
              </a:ext>
            </a:extLst>
          </p:cNvPr>
          <p:cNvSpPr>
            <a:spLocks noGrp="1"/>
          </p:cNvSpPr>
          <p:nvPr>
            <p:ph sz="quarter" idx="28"/>
          </p:nvPr>
        </p:nvSpPr>
        <p:spPr/>
        <p:txBody>
          <a:bodyPr>
            <a:normAutofit/>
          </a:bodyPr>
          <a:lstStyle/>
          <a:p>
            <a:pPr marL="0" indent="0">
              <a:buNone/>
            </a:pPr>
            <a:endParaRPr lang="en-GB" sz="2800" dirty="0"/>
          </a:p>
          <a:p>
            <a:pPr marL="0" indent="0">
              <a:buNone/>
            </a:pPr>
            <a:endParaRPr lang="en-GB" sz="3600" dirty="0"/>
          </a:p>
          <a:p>
            <a:pPr marL="0" indent="0">
              <a:buNone/>
            </a:pPr>
            <a:endParaRPr lang="en-GB" sz="3600" dirty="0"/>
          </a:p>
        </p:txBody>
      </p:sp>
      <p:sp>
        <p:nvSpPr>
          <p:cNvPr id="4" name="Plassholder for lysbildenummer 3">
            <a:extLst>
              <a:ext uri="{FF2B5EF4-FFF2-40B4-BE49-F238E27FC236}">
                <a16:creationId xmlns:a16="http://schemas.microsoft.com/office/drawing/2014/main" id="{AF15C46D-5174-F0F6-CADC-D7A284C39CBA}"/>
              </a:ext>
            </a:extLst>
          </p:cNvPr>
          <p:cNvSpPr>
            <a:spLocks noGrp="1"/>
          </p:cNvSpPr>
          <p:nvPr>
            <p:ph type="sldNum" sz="quarter" idx="12"/>
          </p:nvPr>
        </p:nvSpPr>
        <p:spPr/>
        <p:txBody>
          <a:bodyPr/>
          <a:lstStyle/>
          <a:p>
            <a:r>
              <a:rPr lang="en-US"/>
              <a:t>Side </a:t>
            </a:r>
            <a:fld id="{5251F420-7306-4E7C-A79E-F31A38F7D392}" type="slidenum">
              <a:rPr lang="en-US" smtClean="0"/>
              <a:pPr/>
              <a:t>1</a:t>
            </a:fld>
            <a:endParaRPr lang="en-US" dirty="0"/>
          </a:p>
        </p:txBody>
      </p:sp>
      <p:sp>
        <p:nvSpPr>
          <p:cNvPr id="6" name="TekstSylinder 5">
            <a:extLst>
              <a:ext uri="{FF2B5EF4-FFF2-40B4-BE49-F238E27FC236}">
                <a16:creationId xmlns:a16="http://schemas.microsoft.com/office/drawing/2014/main" id="{B434757E-0928-0F02-1949-AF3C221C4805}"/>
              </a:ext>
            </a:extLst>
          </p:cNvPr>
          <p:cNvSpPr txBox="1"/>
          <p:nvPr/>
        </p:nvSpPr>
        <p:spPr>
          <a:xfrm>
            <a:off x="1520792" y="6263529"/>
            <a:ext cx="1607419" cy="230832"/>
          </a:xfrm>
          <a:prstGeom prst="rect">
            <a:avLst/>
          </a:prstGeom>
          <a:noFill/>
        </p:spPr>
        <p:txBody>
          <a:bodyPr wrap="square" rtlCol="0">
            <a:spAutoFit/>
          </a:bodyPr>
          <a:lstStyle/>
          <a:p>
            <a:r>
              <a:rPr lang="en-GB" dirty="0" err="1"/>
              <a:t>Annely</a:t>
            </a:r>
            <a:r>
              <a:rPr lang="en-GB" dirty="0"/>
              <a:t> Tomson</a:t>
            </a:r>
          </a:p>
        </p:txBody>
      </p:sp>
      <p:graphicFrame>
        <p:nvGraphicFramePr>
          <p:cNvPr id="14" name="Diagram 13">
            <a:extLst>
              <a:ext uri="{FF2B5EF4-FFF2-40B4-BE49-F238E27FC236}">
                <a16:creationId xmlns:a16="http://schemas.microsoft.com/office/drawing/2014/main" id="{EA5ABC59-0FAD-2095-F6D0-C7812C7B9244}"/>
              </a:ext>
            </a:extLst>
          </p:cNvPr>
          <p:cNvGraphicFramePr/>
          <p:nvPr>
            <p:extLst>
              <p:ext uri="{D42A27DB-BD31-4B8C-83A1-F6EECF244321}">
                <p14:modId xmlns:p14="http://schemas.microsoft.com/office/powerpoint/2010/main" val="237795831"/>
              </p:ext>
            </p:extLst>
          </p:nvPr>
        </p:nvGraphicFramePr>
        <p:xfrm>
          <a:off x="2032000" y="1180008"/>
          <a:ext cx="8215086" cy="4958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7" name="Bilde 16">
            <a:extLst>
              <a:ext uri="{FF2B5EF4-FFF2-40B4-BE49-F238E27FC236}">
                <a16:creationId xmlns:a16="http://schemas.microsoft.com/office/drawing/2014/main" id="{99BE76F9-AE0A-B9B6-A437-448D3E60C47A}"/>
              </a:ext>
            </a:extLst>
          </p:cNvPr>
          <p:cNvPicPr>
            <a:picLocks noChangeAspect="1"/>
          </p:cNvPicPr>
          <p:nvPr/>
        </p:nvPicPr>
        <p:blipFill>
          <a:blip r:embed="rId7"/>
          <a:stretch>
            <a:fillRect/>
          </a:stretch>
        </p:blipFill>
        <p:spPr>
          <a:xfrm>
            <a:off x="3426828" y="4533503"/>
            <a:ext cx="5338344" cy="1548280"/>
          </a:xfrm>
          <a:prstGeom prst="rect">
            <a:avLst/>
          </a:prstGeom>
        </p:spPr>
      </p:pic>
    </p:spTree>
    <p:extLst>
      <p:ext uri="{BB962C8B-B14F-4D97-AF65-F5344CB8AC3E}">
        <p14:creationId xmlns:p14="http://schemas.microsoft.com/office/powerpoint/2010/main" val="534245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9A4DEE8-58B4-F8B0-7F9F-9EC16CA111FD}"/>
              </a:ext>
            </a:extLst>
          </p:cNvPr>
          <p:cNvSpPr>
            <a:spLocks noGrp="1"/>
          </p:cNvSpPr>
          <p:nvPr>
            <p:ph type="title"/>
          </p:nvPr>
        </p:nvSpPr>
        <p:spPr/>
        <p:txBody>
          <a:bodyPr vert="horz" lIns="0" tIns="0" rIns="0" bIns="0" rtlCol="0" anchor="t">
            <a:normAutofit fontScale="90000"/>
          </a:bodyPr>
          <a:lstStyle/>
          <a:p>
            <a:r>
              <a:rPr lang="en-GB" dirty="0"/>
              <a:t>BEGYNNERNIVÅ / A1–A2 </a:t>
            </a:r>
            <a:br>
              <a:rPr lang="en-GB" dirty="0"/>
            </a:br>
            <a:r>
              <a:rPr lang="en-GB" dirty="0"/>
              <a:t>GPT-4 </a:t>
            </a:r>
            <a:r>
              <a:rPr lang="en-GB" dirty="0" err="1"/>
              <a:t>UiO</a:t>
            </a:r>
            <a:r>
              <a:rPr lang="en-GB" dirty="0"/>
              <a:t> </a:t>
            </a:r>
            <a:r>
              <a:rPr lang="en-GB" dirty="0" err="1"/>
              <a:t>brukt</a:t>
            </a:r>
            <a:r>
              <a:rPr lang="en-GB" dirty="0"/>
              <a:t> </a:t>
            </a:r>
            <a:r>
              <a:rPr lang="en-GB" dirty="0" err="1"/>
              <a:t>til</a:t>
            </a:r>
            <a:r>
              <a:rPr lang="en-GB" dirty="0"/>
              <a:t> </a:t>
            </a:r>
            <a:r>
              <a:rPr lang="en-GB" dirty="0" err="1"/>
              <a:t>å</a:t>
            </a:r>
            <a:r>
              <a:rPr lang="en-GB" dirty="0"/>
              <a:t> </a:t>
            </a:r>
            <a:r>
              <a:rPr lang="en-GB" dirty="0" err="1"/>
              <a:t>lage</a:t>
            </a:r>
            <a:r>
              <a:rPr lang="en-GB" dirty="0"/>
              <a:t> </a:t>
            </a:r>
            <a:r>
              <a:rPr lang="en-GB" dirty="0" err="1"/>
              <a:t>oppgaver</a:t>
            </a:r>
            <a:endParaRPr lang="en-GB" dirty="0"/>
          </a:p>
        </p:txBody>
      </p:sp>
      <p:sp>
        <p:nvSpPr>
          <p:cNvPr id="14" name="Content Placeholder 5">
            <a:extLst>
              <a:ext uri="{FF2B5EF4-FFF2-40B4-BE49-F238E27FC236}">
                <a16:creationId xmlns:a16="http://schemas.microsoft.com/office/drawing/2014/main" id="{EA8D3460-92D0-784F-4FB7-8D1DA91A8F18}"/>
              </a:ext>
            </a:extLst>
          </p:cNvPr>
          <p:cNvSpPr>
            <a:spLocks noGrp="1"/>
          </p:cNvSpPr>
          <p:nvPr>
            <p:ph sz="quarter" idx="28"/>
          </p:nvPr>
        </p:nvSpPr>
        <p:spPr/>
        <p:txBody>
          <a:bodyPr vert="horz" lIns="0" tIns="0" rIns="0" bIns="0" rtlCol="0">
            <a:normAutofit/>
          </a:bodyPr>
          <a:lstStyle/>
          <a:p>
            <a:pPr marL="0" indent="0">
              <a:lnSpc>
                <a:spcPct val="90000"/>
              </a:lnSpc>
            </a:pPr>
            <a:endParaRPr lang="en-US" sz="2400" dirty="0"/>
          </a:p>
          <a:p>
            <a:pPr marL="0" indent="0">
              <a:lnSpc>
                <a:spcPct val="90000"/>
              </a:lnSpc>
            </a:pPr>
            <a:endParaRPr lang="en-US" sz="2400" dirty="0"/>
          </a:p>
          <a:p>
            <a:pPr marL="0" indent="0">
              <a:lnSpc>
                <a:spcPct val="90000"/>
              </a:lnSpc>
            </a:pPr>
            <a:endParaRPr lang="en-US" sz="2400" dirty="0"/>
          </a:p>
          <a:p>
            <a:pPr marL="0" indent="0">
              <a:lnSpc>
                <a:spcPct val="90000"/>
              </a:lnSpc>
            </a:pPr>
            <a:endParaRPr lang="en-US" sz="2400" dirty="0"/>
          </a:p>
          <a:p>
            <a:pPr marL="0" indent="0">
              <a:lnSpc>
                <a:spcPct val="90000"/>
              </a:lnSpc>
            </a:pPr>
            <a:endParaRPr lang="en-US" sz="2400" dirty="0"/>
          </a:p>
        </p:txBody>
      </p:sp>
      <p:sp>
        <p:nvSpPr>
          <p:cNvPr id="4" name="Plassholder for lysbildenummer 3">
            <a:extLst>
              <a:ext uri="{FF2B5EF4-FFF2-40B4-BE49-F238E27FC236}">
                <a16:creationId xmlns:a16="http://schemas.microsoft.com/office/drawing/2014/main" id="{D0145A33-E8D2-DAAA-6D50-075C07FC74CD}"/>
              </a:ext>
            </a:extLst>
          </p:cNvPr>
          <p:cNvSpPr>
            <a:spLocks noGrp="1"/>
          </p:cNvSpPr>
          <p:nvPr>
            <p:ph type="sldNum" sz="quarter" idx="12"/>
          </p:nvPr>
        </p:nvSpPr>
        <p:spPr/>
        <p:txBody>
          <a:bodyPr vert="horz" lIns="91440" tIns="45720" rIns="91440" bIns="45720" rtlCol="0" anchor="ctr">
            <a:normAutofit/>
          </a:bodyPr>
          <a:lstStyle/>
          <a:p>
            <a:pPr>
              <a:spcAft>
                <a:spcPts val="600"/>
              </a:spcAft>
            </a:pPr>
            <a:r>
              <a:rPr lang="en-US"/>
              <a:t>Side </a:t>
            </a:r>
            <a:fld id="{5251F420-7306-4E7C-A79E-F31A38F7D392}" type="slidenum">
              <a:rPr lang="en-US" smtClean="0"/>
              <a:pPr>
                <a:spcAft>
                  <a:spcPts val="600"/>
                </a:spcAft>
              </a:pPr>
              <a:t>2</a:t>
            </a:fld>
            <a:endParaRPr lang="en-US"/>
          </a:p>
        </p:txBody>
      </p:sp>
      <p:sp>
        <p:nvSpPr>
          <p:cNvPr id="3" name="TekstSylinder 2">
            <a:extLst>
              <a:ext uri="{FF2B5EF4-FFF2-40B4-BE49-F238E27FC236}">
                <a16:creationId xmlns:a16="http://schemas.microsoft.com/office/drawing/2014/main" id="{CF99F82F-D33A-EA24-A67E-CB7C624C7855}"/>
              </a:ext>
            </a:extLst>
          </p:cNvPr>
          <p:cNvSpPr txBox="1"/>
          <p:nvPr/>
        </p:nvSpPr>
        <p:spPr>
          <a:xfrm>
            <a:off x="1520792" y="6263529"/>
            <a:ext cx="1607419" cy="230832"/>
          </a:xfrm>
          <a:prstGeom prst="rect">
            <a:avLst/>
          </a:prstGeom>
          <a:noFill/>
        </p:spPr>
        <p:txBody>
          <a:bodyPr wrap="square" rtlCol="0">
            <a:spAutoFit/>
          </a:bodyPr>
          <a:lstStyle/>
          <a:p>
            <a:r>
              <a:rPr lang="en-GB" dirty="0" err="1"/>
              <a:t>Annely</a:t>
            </a:r>
            <a:r>
              <a:rPr lang="en-GB" dirty="0"/>
              <a:t> Tomson</a:t>
            </a:r>
          </a:p>
        </p:txBody>
      </p:sp>
      <p:graphicFrame>
        <p:nvGraphicFramePr>
          <p:cNvPr id="8" name="Diagram 7">
            <a:extLst>
              <a:ext uri="{FF2B5EF4-FFF2-40B4-BE49-F238E27FC236}">
                <a16:creationId xmlns:a16="http://schemas.microsoft.com/office/drawing/2014/main" id="{8A29E26F-362C-A543-4CE6-69282FEA662B}"/>
              </a:ext>
            </a:extLst>
          </p:cNvPr>
          <p:cNvGraphicFramePr/>
          <p:nvPr>
            <p:extLst>
              <p:ext uri="{D42A27DB-BD31-4B8C-83A1-F6EECF244321}">
                <p14:modId xmlns:p14="http://schemas.microsoft.com/office/powerpoint/2010/main" val="1224686167"/>
              </p:ext>
            </p:extLst>
          </p:nvPr>
        </p:nvGraphicFramePr>
        <p:xfrm>
          <a:off x="1655712" y="1075694"/>
          <a:ext cx="9610655"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Bilde 14">
            <a:extLst>
              <a:ext uri="{FF2B5EF4-FFF2-40B4-BE49-F238E27FC236}">
                <a16:creationId xmlns:a16="http://schemas.microsoft.com/office/drawing/2014/main" id="{7C766BF2-656F-37C6-1533-F6E3B6664256}"/>
              </a:ext>
            </a:extLst>
          </p:cNvPr>
          <p:cNvPicPr>
            <a:picLocks noChangeAspect="1"/>
          </p:cNvPicPr>
          <p:nvPr/>
        </p:nvPicPr>
        <p:blipFill>
          <a:blip r:embed="rId7"/>
          <a:stretch>
            <a:fillRect/>
          </a:stretch>
        </p:blipFill>
        <p:spPr>
          <a:xfrm>
            <a:off x="2574840" y="5129938"/>
            <a:ext cx="7772400" cy="1096107"/>
          </a:xfrm>
          <a:prstGeom prst="rect">
            <a:avLst/>
          </a:prstGeom>
        </p:spPr>
      </p:pic>
    </p:spTree>
    <p:extLst>
      <p:ext uri="{BB962C8B-B14F-4D97-AF65-F5344CB8AC3E}">
        <p14:creationId xmlns:p14="http://schemas.microsoft.com/office/powerpoint/2010/main" val="1885584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0C8CA276-70A1-2A06-97D7-6425BEDB0E16}"/>
              </a:ext>
            </a:extLst>
          </p:cNvPr>
          <p:cNvSpPr>
            <a:spLocks noGrp="1"/>
          </p:cNvSpPr>
          <p:nvPr>
            <p:ph type="title"/>
          </p:nvPr>
        </p:nvSpPr>
        <p:spPr/>
        <p:txBody>
          <a:bodyPr/>
          <a:lstStyle/>
          <a:p>
            <a:r>
              <a:rPr lang="en-GB" dirty="0"/>
              <a:t>HØYERE NIVÅ / B2</a:t>
            </a:r>
            <a:br>
              <a:rPr lang="en-GB" dirty="0"/>
            </a:br>
            <a:r>
              <a:rPr lang="en-GB" dirty="0"/>
              <a:t>GPT-4 </a:t>
            </a:r>
            <a:r>
              <a:rPr lang="en-GB" dirty="0" err="1"/>
              <a:t>UiO</a:t>
            </a:r>
            <a:r>
              <a:rPr lang="en-GB" dirty="0"/>
              <a:t> </a:t>
            </a:r>
            <a:r>
              <a:rPr lang="en-GB" dirty="0" err="1"/>
              <a:t>brukt</a:t>
            </a:r>
            <a:r>
              <a:rPr lang="en-GB" dirty="0"/>
              <a:t> </a:t>
            </a:r>
            <a:r>
              <a:rPr lang="en-GB" dirty="0" err="1"/>
              <a:t>til</a:t>
            </a:r>
            <a:r>
              <a:rPr lang="en-GB" dirty="0"/>
              <a:t> </a:t>
            </a:r>
            <a:r>
              <a:rPr lang="en-GB" dirty="0" err="1"/>
              <a:t>å</a:t>
            </a:r>
            <a:r>
              <a:rPr lang="en-GB" dirty="0"/>
              <a:t> </a:t>
            </a:r>
            <a:r>
              <a:rPr lang="en-GB" dirty="0" err="1"/>
              <a:t>lage</a:t>
            </a:r>
            <a:r>
              <a:rPr lang="en-GB" dirty="0"/>
              <a:t> </a:t>
            </a:r>
            <a:r>
              <a:rPr lang="en-GB" dirty="0" err="1"/>
              <a:t>åpne</a:t>
            </a:r>
            <a:r>
              <a:rPr lang="en-GB" dirty="0"/>
              <a:t> </a:t>
            </a:r>
            <a:r>
              <a:rPr lang="en-GB" dirty="0" err="1"/>
              <a:t>spørsmål</a:t>
            </a:r>
            <a:r>
              <a:rPr lang="en-GB" dirty="0"/>
              <a:t> </a:t>
            </a:r>
            <a:r>
              <a:rPr lang="en-GB" dirty="0" err="1"/>
              <a:t>til</a:t>
            </a:r>
            <a:r>
              <a:rPr lang="en-GB" dirty="0"/>
              <a:t> </a:t>
            </a:r>
            <a:r>
              <a:rPr lang="en-GB" dirty="0" err="1"/>
              <a:t>teksten</a:t>
            </a:r>
            <a:endParaRPr lang="en-GB" dirty="0"/>
          </a:p>
        </p:txBody>
      </p:sp>
      <p:sp>
        <p:nvSpPr>
          <p:cNvPr id="3" name="Plassholder for innhold 2">
            <a:extLst>
              <a:ext uri="{FF2B5EF4-FFF2-40B4-BE49-F238E27FC236}">
                <a16:creationId xmlns:a16="http://schemas.microsoft.com/office/drawing/2014/main" id="{B536A94C-6667-5199-3E34-B901F0500923}"/>
              </a:ext>
            </a:extLst>
          </p:cNvPr>
          <p:cNvSpPr>
            <a:spLocks noGrp="1"/>
          </p:cNvSpPr>
          <p:nvPr>
            <p:ph sz="quarter" idx="28"/>
          </p:nvPr>
        </p:nvSpPr>
        <p:spPr/>
        <p:txBody>
          <a:bodyPr/>
          <a:lstStyle/>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p:txBody>
      </p:sp>
      <p:sp>
        <p:nvSpPr>
          <p:cNvPr id="4" name="Plassholder for lysbildenummer 3">
            <a:extLst>
              <a:ext uri="{FF2B5EF4-FFF2-40B4-BE49-F238E27FC236}">
                <a16:creationId xmlns:a16="http://schemas.microsoft.com/office/drawing/2014/main" id="{65E05E16-BE2A-BEBC-2CA8-EF67E4A6F9A6}"/>
              </a:ext>
            </a:extLst>
          </p:cNvPr>
          <p:cNvSpPr>
            <a:spLocks noGrp="1"/>
          </p:cNvSpPr>
          <p:nvPr>
            <p:ph type="sldNum" sz="quarter" idx="12"/>
          </p:nvPr>
        </p:nvSpPr>
        <p:spPr/>
        <p:txBody>
          <a:bodyPr/>
          <a:lstStyle/>
          <a:p>
            <a:r>
              <a:rPr lang="en-US"/>
              <a:t>Side </a:t>
            </a:r>
            <a:fld id="{5251F420-7306-4E7C-A79E-F31A38F7D392}" type="slidenum">
              <a:rPr lang="en-US" smtClean="0"/>
              <a:pPr/>
              <a:t>3</a:t>
            </a:fld>
            <a:endParaRPr lang="en-US" dirty="0"/>
          </a:p>
        </p:txBody>
      </p:sp>
      <p:sp>
        <p:nvSpPr>
          <p:cNvPr id="7" name="TekstSylinder 6">
            <a:extLst>
              <a:ext uri="{FF2B5EF4-FFF2-40B4-BE49-F238E27FC236}">
                <a16:creationId xmlns:a16="http://schemas.microsoft.com/office/drawing/2014/main" id="{D09B4BD8-4055-9233-2F24-82243112BECA}"/>
              </a:ext>
            </a:extLst>
          </p:cNvPr>
          <p:cNvSpPr txBox="1"/>
          <p:nvPr/>
        </p:nvSpPr>
        <p:spPr>
          <a:xfrm>
            <a:off x="1520792" y="6263529"/>
            <a:ext cx="1607419" cy="230832"/>
          </a:xfrm>
          <a:prstGeom prst="rect">
            <a:avLst/>
          </a:prstGeom>
          <a:noFill/>
        </p:spPr>
        <p:txBody>
          <a:bodyPr wrap="square" rtlCol="0">
            <a:spAutoFit/>
          </a:bodyPr>
          <a:lstStyle/>
          <a:p>
            <a:r>
              <a:rPr lang="en-GB" dirty="0" err="1"/>
              <a:t>Annely</a:t>
            </a:r>
            <a:r>
              <a:rPr lang="en-GB" dirty="0"/>
              <a:t> Tomson</a:t>
            </a:r>
          </a:p>
        </p:txBody>
      </p:sp>
      <p:graphicFrame>
        <p:nvGraphicFramePr>
          <p:cNvPr id="6" name="Diagram 5">
            <a:extLst>
              <a:ext uri="{FF2B5EF4-FFF2-40B4-BE49-F238E27FC236}">
                <a16:creationId xmlns:a16="http://schemas.microsoft.com/office/drawing/2014/main" id="{C10ECDB2-6953-5757-BD52-CF503016A5EB}"/>
              </a:ext>
            </a:extLst>
          </p:cNvPr>
          <p:cNvGraphicFramePr/>
          <p:nvPr>
            <p:extLst>
              <p:ext uri="{D42A27DB-BD31-4B8C-83A1-F6EECF244321}">
                <p14:modId xmlns:p14="http://schemas.microsoft.com/office/powerpoint/2010/main" val="2893831101"/>
              </p:ext>
            </p:extLst>
          </p:nvPr>
        </p:nvGraphicFramePr>
        <p:xfrm>
          <a:off x="2031999" y="1180008"/>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Bilde 8">
            <a:extLst>
              <a:ext uri="{FF2B5EF4-FFF2-40B4-BE49-F238E27FC236}">
                <a16:creationId xmlns:a16="http://schemas.microsoft.com/office/drawing/2014/main" id="{382EE3E7-6F04-8937-5E13-51EAB3E32DDF}"/>
              </a:ext>
            </a:extLst>
          </p:cNvPr>
          <p:cNvPicPr>
            <a:picLocks noChangeAspect="1"/>
          </p:cNvPicPr>
          <p:nvPr/>
        </p:nvPicPr>
        <p:blipFill>
          <a:blip r:embed="rId7"/>
          <a:stretch>
            <a:fillRect/>
          </a:stretch>
        </p:blipFill>
        <p:spPr>
          <a:xfrm>
            <a:off x="2660601" y="2962037"/>
            <a:ext cx="6697543" cy="2472810"/>
          </a:xfrm>
          <a:prstGeom prst="rect">
            <a:avLst/>
          </a:prstGeom>
        </p:spPr>
      </p:pic>
    </p:spTree>
    <p:extLst>
      <p:ext uri="{BB962C8B-B14F-4D97-AF65-F5344CB8AC3E}">
        <p14:creationId xmlns:p14="http://schemas.microsoft.com/office/powerpoint/2010/main" val="1072507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chor="t">
            <a:normAutofit fontScale="90000"/>
          </a:bodyPr>
          <a:lstStyle/>
          <a:p>
            <a:r>
              <a:rPr lang="en-GB" dirty="0"/>
              <a:t>HØYERE NIVÅ / B2</a:t>
            </a:r>
            <a:br>
              <a:rPr lang="en-GB" dirty="0"/>
            </a:br>
            <a:r>
              <a:rPr lang="en-GB" dirty="0"/>
              <a:t>GPT-4 </a:t>
            </a:r>
            <a:r>
              <a:rPr lang="en-GB" dirty="0" err="1"/>
              <a:t>UiO</a:t>
            </a:r>
            <a:r>
              <a:rPr lang="en-GB" dirty="0"/>
              <a:t> </a:t>
            </a:r>
            <a:r>
              <a:rPr lang="en-GB" dirty="0" err="1"/>
              <a:t>brukt</a:t>
            </a:r>
            <a:r>
              <a:rPr lang="en-GB" dirty="0"/>
              <a:t> </a:t>
            </a:r>
            <a:r>
              <a:rPr lang="en-GB" dirty="0" err="1"/>
              <a:t>til</a:t>
            </a:r>
            <a:r>
              <a:rPr lang="en-GB" dirty="0"/>
              <a:t> </a:t>
            </a:r>
            <a:r>
              <a:rPr lang="en-GB" dirty="0" err="1"/>
              <a:t>å</a:t>
            </a:r>
            <a:r>
              <a:rPr lang="en-GB" dirty="0"/>
              <a:t> </a:t>
            </a:r>
            <a:r>
              <a:rPr lang="en-GB" dirty="0" err="1"/>
              <a:t>repetere</a:t>
            </a:r>
            <a:r>
              <a:rPr lang="en-GB" dirty="0"/>
              <a:t> </a:t>
            </a:r>
            <a:r>
              <a:rPr lang="en-GB" dirty="0" err="1"/>
              <a:t>grammatikkregler</a:t>
            </a:r>
            <a:endParaRPr lang="nb-NO" b="1" dirty="0"/>
          </a:p>
        </p:txBody>
      </p:sp>
      <p:graphicFrame>
        <p:nvGraphicFramePr>
          <p:cNvPr id="6" name="Plassholder for innhold 5">
            <a:extLst>
              <a:ext uri="{FF2B5EF4-FFF2-40B4-BE49-F238E27FC236}">
                <a16:creationId xmlns:a16="http://schemas.microsoft.com/office/drawing/2014/main" id="{7CF39B5D-9CA4-D308-660D-4D6F78666A94}"/>
              </a:ext>
            </a:extLst>
          </p:cNvPr>
          <p:cNvGraphicFramePr>
            <a:graphicFrameLocks noGrp="1"/>
          </p:cNvGraphicFramePr>
          <p:nvPr>
            <p:ph sz="quarter" idx="28"/>
            <p:extLst>
              <p:ext uri="{D42A27DB-BD31-4B8C-83A1-F6EECF244321}">
                <p14:modId xmlns:p14="http://schemas.microsoft.com/office/powerpoint/2010/main" val="116790851"/>
              </p:ext>
            </p:extLst>
          </p:nvPr>
        </p:nvGraphicFramePr>
        <p:xfrm>
          <a:off x="-533306" y="1068385"/>
          <a:ext cx="11556906" cy="53197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Plassholder for lysbildenummer 2">
            <a:extLst>
              <a:ext uri="{FF2B5EF4-FFF2-40B4-BE49-F238E27FC236}">
                <a16:creationId xmlns:a16="http://schemas.microsoft.com/office/drawing/2014/main" id="{E5A7F6CF-9693-0743-903C-17F9CFE0717D}"/>
              </a:ext>
            </a:extLst>
          </p:cNvPr>
          <p:cNvSpPr>
            <a:spLocks noGrp="1"/>
          </p:cNvSpPr>
          <p:nvPr>
            <p:ph type="sldNum" sz="quarter" idx="12"/>
          </p:nvPr>
        </p:nvSpPr>
        <p:spPr/>
        <p:txBody>
          <a:bodyPr anchor="ctr">
            <a:normAutofit/>
          </a:bodyPr>
          <a:lstStyle/>
          <a:p>
            <a:pPr>
              <a:spcAft>
                <a:spcPts val="600"/>
              </a:spcAft>
            </a:pPr>
            <a:r>
              <a:rPr lang="en-US"/>
              <a:t>Side </a:t>
            </a:r>
            <a:fld id="{5251F420-7306-4E7C-A79E-F31A38F7D392}" type="slidenum">
              <a:rPr lang="en-US" smtClean="0"/>
              <a:pPr>
                <a:spcAft>
                  <a:spcPts val="600"/>
                </a:spcAft>
              </a:pPr>
              <a:t>4</a:t>
            </a:fld>
            <a:endParaRPr lang="en-US"/>
          </a:p>
        </p:txBody>
      </p:sp>
      <p:sp>
        <p:nvSpPr>
          <p:cNvPr id="2" name="TekstSylinder 1">
            <a:extLst>
              <a:ext uri="{FF2B5EF4-FFF2-40B4-BE49-F238E27FC236}">
                <a16:creationId xmlns:a16="http://schemas.microsoft.com/office/drawing/2014/main" id="{9C1D9AF1-BDE7-A272-B73D-E6EE272F283B}"/>
              </a:ext>
            </a:extLst>
          </p:cNvPr>
          <p:cNvSpPr txBox="1"/>
          <p:nvPr/>
        </p:nvSpPr>
        <p:spPr>
          <a:xfrm>
            <a:off x="1520792" y="6263529"/>
            <a:ext cx="1607419" cy="230832"/>
          </a:xfrm>
          <a:prstGeom prst="rect">
            <a:avLst/>
          </a:prstGeom>
          <a:noFill/>
        </p:spPr>
        <p:txBody>
          <a:bodyPr wrap="square" rtlCol="0">
            <a:spAutoFit/>
          </a:bodyPr>
          <a:lstStyle/>
          <a:p>
            <a:r>
              <a:rPr lang="en-GB" dirty="0" err="1"/>
              <a:t>Annely</a:t>
            </a:r>
            <a:r>
              <a:rPr lang="en-GB" dirty="0"/>
              <a:t> Tomson</a:t>
            </a:r>
          </a:p>
        </p:txBody>
      </p:sp>
      <p:pic>
        <p:nvPicPr>
          <p:cNvPr id="8" name="Bilde 7">
            <a:extLst>
              <a:ext uri="{FF2B5EF4-FFF2-40B4-BE49-F238E27FC236}">
                <a16:creationId xmlns:a16="http://schemas.microsoft.com/office/drawing/2014/main" id="{6FECA1E8-5E16-E237-82A7-075DC8167145}"/>
              </a:ext>
            </a:extLst>
          </p:cNvPr>
          <p:cNvPicPr>
            <a:picLocks noChangeAspect="1"/>
          </p:cNvPicPr>
          <p:nvPr/>
        </p:nvPicPr>
        <p:blipFill>
          <a:blip r:embed="rId7"/>
          <a:stretch>
            <a:fillRect/>
          </a:stretch>
        </p:blipFill>
        <p:spPr>
          <a:xfrm>
            <a:off x="2636033" y="2092427"/>
            <a:ext cx="5856495" cy="3291318"/>
          </a:xfrm>
          <a:prstGeom prst="rect">
            <a:avLst/>
          </a:prstGeom>
        </p:spPr>
      </p:pic>
    </p:spTree>
    <p:extLst>
      <p:ext uri="{BB962C8B-B14F-4D97-AF65-F5344CB8AC3E}">
        <p14:creationId xmlns:p14="http://schemas.microsoft.com/office/powerpoint/2010/main" val="3942083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C24E03D-EF30-6A70-FD00-C9F0B2091C77}"/>
              </a:ext>
            </a:extLst>
          </p:cNvPr>
          <p:cNvSpPr>
            <a:spLocks noGrp="1"/>
          </p:cNvSpPr>
          <p:nvPr>
            <p:ph type="title"/>
          </p:nvPr>
        </p:nvSpPr>
        <p:spPr/>
        <p:txBody>
          <a:bodyPr/>
          <a:lstStyle/>
          <a:p>
            <a:r>
              <a:rPr lang="nb-NO" b="1" dirty="0">
                <a:solidFill>
                  <a:srgbClr val="A600C1"/>
                </a:solidFill>
              </a:rPr>
              <a:t>Fortell en kort vits om bruk </a:t>
            </a:r>
            <a:r>
              <a:rPr lang="nb-NO" b="1">
                <a:solidFill>
                  <a:srgbClr val="A600C1"/>
                </a:solidFill>
              </a:rPr>
              <a:t>av GPT4 i norsktimer</a:t>
            </a:r>
            <a:r>
              <a:rPr lang="nb-NO" b="1" dirty="0">
                <a:solidFill>
                  <a:srgbClr val="A600C1"/>
                </a:solidFill>
              </a:rPr>
              <a:t>.</a:t>
            </a:r>
          </a:p>
        </p:txBody>
      </p:sp>
      <p:sp>
        <p:nvSpPr>
          <p:cNvPr id="3" name="Plassholder for innhold 2">
            <a:extLst>
              <a:ext uri="{FF2B5EF4-FFF2-40B4-BE49-F238E27FC236}">
                <a16:creationId xmlns:a16="http://schemas.microsoft.com/office/drawing/2014/main" id="{2C91A34B-0FD5-0269-4211-C5561F126845}"/>
              </a:ext>
            </a:extLst>
          </p:cNvPr>
          <p:cNvSpPr>
            <a:spLocks noGrp="1"/>
          </p:cNvSpPr>
          <p:nvPr>
            <p:ph sz="quarter" idx="28"/>
          </p:nvPr>
        </p:nvSpPr>
        <p:spPr/>
        <p:txBody>
          <a:bodyPr/>
          <a:lstStyle/>
          <a:p>
            <a:endParaRPr lang="nb-NO" dirty="0"/>
          </a:p>
        </p:txBody>
      </p:sp>
      <p:sp>
        <p:nvSpPr>
          <p:cNvPr id="4" name="Plassholder for lysbildenummer 3">
            <a:extLst>
              <a:ext uri="{FF2B5EF4-FFF2-40B4-BE49-F238E27FC236}">
                <a16:creationId xmlns:a16="http://schemas.microsoft.com/office/drawing/2014/main" id="{730C9298-DAD5-0B4D-B00A-B9FDE91866FF}"/>
              </a:ext>
            </a:extLst>
          </p:cNvPr>
          <p:cNvSpPr>
            <a:spLocks noGrp="1"/>
          </p:cNvSpPr>
          <p:nvPr>
            <p:ph type="sldNum" sz="quarter" idx="12"/>
          </p:nvPr>
        </p:nvSpPr>
        <p:spPr/>
        <p:txBody>
          <a:bodyPr/>
          <a:lstStyle/>
          <a:p>
            <a:r>
              <a:rPr lang="en-US"/>
              <a:t>Side </a:t>
            </a:r>
            <a:fld id="{5251F420-7306-4E7C-A79E-F31A38F7D392}" type="slidenum">
              <a:rPr lang="en-US" smtClean="0"/>
              <a:pPr/>
              <a:t>5</a:t>
            </a:fld>
            <a:endParaRPr lang="en-US" dirty="0"/>
          </a:p>
        </p:txBody>
      </p:sp>
      <p:sp>
        <p:nvSpPr>
          <p:cNvPr id="5" name="TekstSylinder 4">
            <a:extLst>
              <a:ext uri="{FF2B5EF4-FFF2-40B4-BE49-F238E27FC236}">
                <a16:creationId xmlns:a16="http://schemas.microsoft.com/office/drawing/2014/main" id="{96006138-3FA7-F0FA-D8DD-AE581A0B836F}"/>
              </a:ext>
            </a:extLst>
          </p:cNvPr>
          <p:cNvSpPr txBox="1"/>
          <p:nvPr/>
        </p:nvSpPr>
        <p:spPr>
          <a:xfrm flipH="1">
            <a:off x="380170" y="2700170"/>
            <a:ext cx="11431662" cy="1169551"/>
          </a:xfrm>
          <a:prstGeom prst="rect">
            <a:avLst/>
          </a:prstGeom>
          <a:noFill/>
        </p:spPr>
        <p:txBody>
          <a:bodyPr wrap="square" rtlCol="0">
            <a:spAutoFit/>
          </a:bodyPr>
          <a:lstStyle/>
          <a:p>
            <a:pPr algn="just"/>
            <a:r>
              <a:rPr lang="nb-NO" sz="3500" b="0" i="0" u="none" strike="noStrike" dirty="0">
                <a:solidFill>
                  <a:srgbClr val="262626"/>
                </a:solidFill>
                <a:effectLst/>
                <a:latin typeface="Helvetica" pitchFamily="2" charset="0"/>
              </a:rPr>
              <a:t>Hvorfor ble GPT-4 UiO flau i norsktimen?</a:t>
            </a:r>
          </a:p>
          <a:p>
            <a:pPr algn="just"/>
            <a:r>
              <a:rPr lang="nb-NO" sz="3500" b="0" i="0" u="none" strike="noStrike" dirty="0">
                <a:solidFill>
                  <a:srgbClr val="262626"/>
                </a:solidFill>
                <a:effectLst/>
                <a:latin typeface="Helvetica" pitchFamily="2" charset="0"/>
              </a:rPr>
              <a:t>Fordi den ble tatt i å kopiere og lime fra internett!</a:t>
            </a:r>
          </a:p>
        </p:txBody>
      </p:sp>
      <p:sp>
        <p:nvSpPr>
          <p:cNvPr id="6" name="TekstSylinder 5">
            <a:extLst>
              <a:ext uri="{FF2B5EF4-FFF2-40B4-BE49-F238E27FC236}">
                <a16:creationId xmlns:a16="http://schemas.microsoft.com/office/drawing/2014/main" id="{5B1E2827-6679-B5CE-005E-E5FFFAB4E8BC}"/>
              </a:ext>
            </a:extLst>
          </p:cNvPr>
          <p:cNvSpPr txBox="1"/>
          <p:nvPr/>
        </p:nvSpPr>
        <p:spPr>
          <a:xfrm>
            <a:off x="1520792" y="6263529"/>
            <a:ext cx="1607419" cy="230832"/>
          </a:xfrm>
          <a:prstGeom prst="rect">
            <a:avLst/>
          </a:prstGeom>
          <a:noFill/>
        </p:spPr>
        <p:txBody>
          <a:bodyPr wrap="square" rtlCol="0">
            <a:spAutoFit/>
          </a:bodyPr>
          <a:lstStyle/>
          <a:p>
            <a:r>
              <a:rPr lang="en-GB" dirty="0" err="1"/>
              <a:t>Annely</a:t>
            </a:r>
            <a:r>
              <a:rPr lang="en-GB" dirty="0"/>
              <a:t> Tomson</a:t>
            </a:r>
          </a:p>
        </p:txBody>
      </p:sp>
    </p:spTree>
    <p:extLst>
      <p:ext uri="{BB962C8B-B14F-4D97-AF65-F5344CB8AC3E}">
        <p14:creationId xmlns:p14="http://schemas.microsoft.com/office/powerpoint/2010/main" val="76168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FB6666"/>
      </a:accent1>
      <a:accent2>
        <a:srgbClr val="FFFEA7"/>
      </a:accent2>
      <a:accent3>
        <a:srgbClr val="86A4F7"/>
      </a:accent3>
      <a:accent4>
        <a:srgbClr val="E6ECFF"/>
      </a:accent4>
      <a:accent5>
        <a:srgbClr val="FEA11B"/>
      </a:accent5>
      <a:accent6>
        <a:srgbClr val="3E31D6"/>
      </a:accent6>
      <a:hlink>
        <a:srgbClr val="0563C1"/>
      </a:hlink>
      <a:folHlink>
        <a:srgbClr val="954F72"/>
      </a:folHlink>
    </a:clrScheme>
    <a:fontScheme name="Custom 17">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iO_PPT_NO" id="{5B0A4823-B853-4E03-94BC-DE2E1EFD621E}" vid="{1C5DA98A-F9AE-4FD9-9F7B-ADB1035017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A0108F0405CBB4CAF0A4935735FBDAF" ma:contentTypeVersion="2" ma:contentTypeDescription="Opprett et nytt dokument." ma:contentTypeScope="" ma:versionID="40820e0ad83be9a9961789050f7f0561">
  <xsd:schema xmlns:xsd="http://www.w3.org/2001/XMLSchema" xmlns:xs="http://www.w3.org/2001/XMLSchema" xmlns:p="http://schemas.microsoft.com/office/2006/metadata/properties" xmlns:ns2="e5e35b8c-bb2a-40e7-acd7-beed1d1f14b8" xmlns:ns3="45a9c032-1c21-4297-bc4a-1b0e359a6c15" targetNamespace="http://schemas.microsoft.com/office/2006/metadata/properties" ma:root="true" ma:fieldsID="0d622c3afd3d445bea522ad461dd9299" ns2:_="" ns3:_="">
    <xsd:import namespace="e5e35b8c-bb2a-40e7-acd7-beed1d1f14b8"/>
    <xsd:import namespace="45a9c032-1c21-4297-bc4a-1b0e359a6c15"/>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e35b8c-bb2a-40e7-acd7-beed1d1f14b8" elementFormDefault="qualified">
    <xsd:import namespace="http://schemas.microsoft.com/office/2006/documentManagement/types"/>
    <xsd:import namespace="http://schemas.microsoft.com/office/infopath/2007/PartnerControls"/>
    <xsd:element name="_dlc_DocId" ma:index="8" nillable="true" ma:displayName="Dokument-ID-verdi" ma:description="Verdien for dokument-IDen som er tilordnet elementet." ma:internalName="_dlc_DocId" ma:readOnly="true">
      <xsd:simpleType>
        <xsd:restriction base="dms:Text"/>
      </xsd:simpleType>
    </xsd:element>
    <xsd:element name="_dlc_DocIdUrl" ma:index="9" nillable="true" ma:displayName="Dokument-ID" ma:description="Fast kobling til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5a9c032-1c21-4297-bc4a-1b0e359a6c1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e5e35b8c-bb2a-40e7-acd7-beed1d1f14b8">JAJEJYK5CVUX-448798232-24</_dlc_DocId>
    <_dlc_DocIdUrl xmlns="e5e35b8c-bb2a-40e7-acd7-beed1d1f14b8">
      <Url>https://uio.sharepoint.com/sites/GrafiskUttrykk/_layouts/15/DocIdRedir.aspx?ID=JAJEJYK5CVUX-448798232-24</Url>
      <Description>JAJEJYK5CVUX-448798232-24</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4E5BA8C-06B1-4CFA-9518-EB6DB849D4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e35b8c-bb2a-40e7-acd7-beed1d1f14b8"/>
    <ds:schemaRef ds:uri="45a9c032-1c21-4297-bc4a-1b0e359a6c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9B9CF10-6C6A-444C-B05E-E78C1785A52C}">
  <ds:schemaRefs>
    <ds:schemaRef ds:uri="45a9c032-1c21-4297-bc4a-1b0e359a6c15"/>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e5e35b8c-bb2a-40e7-acd7-beed1d1f14b8"/>
    <ds:schemaRef ds:uri="http://www.w3.org/XML/1998/namespace"/>
    <ds:schemaRef ds:uri="http://purl.org/dc/dcmitype/"/>
  </ds:schemaRefs>
</ds:datastoreItem>
</file>

<file path=customXml/itemProps3.xml><?xml version="1.0" encoding="utf-8"?>
<ds:datastoreItem xmlns:ds="http://schemas.openxmlformats.org/officeDocument/2006/customXml" ds:itemID="{684213E5-2D10-47A0-9EC6-16DB2B77A2C3}">
  <ds:schemaRefs>
    <ds:schemaRef ds:uri="http://schemas.microsoft.com/sharepoint/v3/contenttype/forms"/>
  </ds:schemaRefs>
</ds:datastoreItem>
</file>

<file path=customXml/itemProps4.xml><?xml version="1.0" encoding="utf-8"?>
<ds:datastoreItem xmlns:ds="http://schemas.openxmlformats.org/officeDocument/2006/customXml" ds:itemID="{6CD8A915-AA81-4F8E-B37E-5EA87AF7FE43}">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UiO  Norsk</Template>
  <TotalTime>14861</TotalTime>
  <Words>549</Words>
  <Application>Microsoft Macintosh PowerPoint</Application>
  <PresentationFormat>Widescreen</PresentationFormat>
  <Paragraphs>46</Paragraphs>
  <Slides>6</Slides>
  <Notes>0</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6</vt:i4>
      </vt:variant>
    </vt:vector>
  </HeadingPairs>
  <TitlesOfParts>
    <vt:vector size="11" baseType="lpstr">
      <vt:lpstr>Arial</vt:lpstr>
      <vt:lpstr>Arial, sans-serif</vt:lpstr>
      <vt:lpstr>Calibri</vt:lpstr>
      <vt:lpstr>Helvetica</vt:lpstr>
      <vt:lpstr>Office Theme</vt:lpstr>
      <vt:lpstr>PowerPoint-presentasjon</vt:lpstr>
      <vt:lpstr>BEGYNNERNIVÅ / A1–A2  GPT-4 UiO brukt til å gi tilbakemeldinger </vt:lpstr>
      <vt:lpstr>BEGYNNERNIVÅ / A1–A2  GPT-4 UiO brukt til å lage oppgaver</vt:lpstr>
      <vt:lpstr>HØYERE NIVÅ / B2 GPT-4 UiO brukt til å lage åpne spørsmål til teksten</vt:lpstr>
      <vt:lpstr>HØYERE NIVÅ / B2 GPT-4 UiO brukt til å repetere grammatikkregler</vt:lpstr>
      <vt:lpstr>Fortell en kort vits om bruk av GPT4 i norsktimer.</vt:lpstr>
    </vt:vector>
  </TitlesOfParts>
  <Company>Universitetet i Oslo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Annely Tomson</dc:creator>
  <cp:lastModifiedBy>Helene Aalborg Christiansen</cp:lastModifiedBy>
  <cp:revision>193</cp:revision>
  <dcterms:created xsi:type="dcterms:W3CDTF">2022-02-02T16:52:29Z</dcterms:created>
  <dcterms:modified xsi:type="dcterms:W3CDTF">2024-03-04T15:23:54Z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0x0101003A0108F0405CBB4CAF0A4935735FBDAF</vt:lpwstr>
  </property>
  <property fmtid="{D5CDD505-2E9C-101B-9397-08002B2CF9AE}" pid="3" name="_dlc_DocIdItemGuid">
    <vt:lpwstr>60f82c51-e997-4246-8d27-ec3536cdfe10</vt:lpwstr>
  </property>
</Properties>
</file>